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0" r:id="rId2"/>
    <p:sldId id="481" r:id="rId3"/>
    <p:sldId id="469" r:id="rId4"/>
    <p:sldId id="485" r:id="rId5"/>
    <p:sldId id="476" r:id="rId6"/>
    <p:sldId id="482" r:id="rId7"/>
    <p:sldId id="477" r:id="rId8"/>
    <p:sldId id="483" r:id="rId9"/>
    <p:sldId id="490" r:id="rId10"/>
    <p:sldId id="484" r:id="rId11"/>
    <p:sldId id="480" r:id="rId12"/>
    <p:sldId id="434" r:id="rId13"/>
    <p:sldId id="455" r:id="rId14"/>
    <p:sldId id="471" r:id="rId15"/>
    <p:sldId id="488" r:id="rId16"/>
    <p:sldId id="487" r:id="rId17"/>
    <p:sldId id="394" r:id="rId18"/>
    <p:sldId id="491" r:id="rId19"/>
    <p:sldId id="401" r:id="rId20"/>
    <p:sldId id="492" r:id="rId21"/>
    <p:sldId id="493" r:id="rId22"/>
    <p:sldId id="479" r:id="rId23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65A64E"/>
    <a:srgbClr val="468EAE"/>
    <a:srgbClr val="2A5686"/>
    <a:srgbClr val="0099E3"/>
    <a:srgbClr val="0099CC"/>
    <a:srgbClr val="306278"/>
    <a:srgbClr val="646566"/>
    <a:srgbClr val="75AEC7"/>
    <a:srgbClr val="777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0929"/>
  </p:normalViewPr>
  <p:slideViewPr>
    <p:cSldViewPr>
      <p:cViewPr>
        <p:scale>
          <a:sx n="100" d="100"/>
          <a:sy n="100" d="100"/>
        </p:scale>
        <p:origin x="-186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853A0-A944-4FD2-8744-3B9BB4EEBA2B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2C8D8B03-B8E1-4EF6-BDBB-830577ADC30C}">
      <dgm:prSet phldrT="[Text]" custT="1"/>
      <dgm:spPr/>
      <dgm:t>
        <a:bodyPr/>
        <a:lstStyle/>
        <a:p>
          <a:r>
            <a:rPr lang="en-AU" sz="1400" dirty="0" smtClean="0"/>
            <a:t>Foundation</a:t>
          </a:r>
          <a:endParaRPr lang="en-AU" sz="1400" dirty="0"/>
        </a:p>
      </dgm:t>
    </dgm:pt>
    <dgm:pt modelId="{1C4D9135-FF57-4203-A541-6B26AD5EFE70}" type="parTrans" cxnId="{D349BE34-6969-418B-B9E7-9E3453F63118}">
      <dgm:prSet/>
      <dgm:spPr/>
      <dgm:t>
        <a:bodyPr/>
        <a:lstStyle/>
        <a:p>
          <a:endParaRPr lang="en-AU" sz="1400"/>
        </a:p>
      </dgm:t>
    </dgm:pt>
    <dgm:pt modelId="{CD917EFD-F5F9-4C0C-8D4F-B5A3C2D26BF0}" type="sibTrans" cxnId="{D349BE34-6969-418B-B9E7-9E3453F63118}">
      <dgm:prSet/>
      <dgm:spPr/>
      <dgm:t>
        <a:bodyPr/>
        <a:lstStyle/>
        <a:p>
          <a:endParaRPr lang="en-AU" sz="1400"/>
        </a:p>
      </dgm:t>
    </dgm:pt>
    <dgm:pt modelId="{7C3B483B-C132-438C-A73F-3303F5D40229}">
      <dgm:prSet phldrT="[Text]" custT="1"/>
      <dgm:spPr/>
      <dgm:t>
        <a:bodyPr/>
        <a:lstStyle/>
        <a:p>
          <a:r>
            <a:rPr lang="en-AU" sz="1400" dirty="0" smtClean="0"/>
            <a:t>Levels 1-2</a:t>
          </a:r>
          <a:endParaRPr lang="en-AU" sz="1400" dirty="0"/>
        </a:p>
      </dgm:t>
    </dgm:pt>
    <dgm:pt modelId="{D4623192-6F40-4B21-8EC4-B94F3932737B}" type="parTrans" cxnId="{52064991-B041-472A-B7E8-1B853C9ED01B}">
      <dgm:prSet/>
      <dgm:spPr/>
      <dgm:t>
        <a:bodyPr/>
        <a:lstStyle/>
        <a:p>
          <a:endParaRPr lang="en-AU"/>
        </a:p>
      </dgm:t>
    </dgm:pt>
    <dgm:pt modelId="{5500F66D-4F1B-4E57-8F5E-A6D438727CEC}" type="sibTrans" cxnId="{52064991-B041-472A-B7E8-1B853C9ED01B}">
      <dgm:prSet/>
      <dgm:spPr/>
      <dgm:t>
        <a:bodyPr/>
        <a:lstStyle/>
        <a:p>
          <a:endParaRPr lang="en-AU"/>
        </a:p>
      </dgm:t>
    </dgm:pt>
    <dgm:pt modelId="{056DF421-F04C-4445-AABA-49B75D4BA217}">
      <dgm:prSet phldrT="[Text]" custT="1"/>
      <dgm:spPr/>
      <dgm:t>
        <a:bodyPr/>
        <a:lstStyle/>
        <a:p>
          <a:r>
            <a:rPr lang="en-AU" sz="1400" dirty="0" smtClean="0"/>
            <a:t>Levels 3-4</a:t>
          </a:r>
          <a:endParaRPr lang="en-AU" sz="1400" dirty="0"/>
        </a:p>
      </dgm:t>
    </dgm:pt>
    <dgm:pt modelId="{1AFC501B-C17A-4A56-AD63-9758D6AC808C}" type="parTrans" cxnId="{4824CECD-E625-45EB-AB37-DF4B3962B525}">
      <dgm:prSet/>
      <dgm:spPr/>
      <dgm:t>
        <a:bodyPr/>
        <a:lstStyle/>
        <a:p>
          <a:endParaRPr lang="en-AU"/>
        </a:p>
      </dgm:t>
    </dgm:pt>
    <dgm:pt modelId="{60E82B6B-AD9D-488E-9896-B6C9BE5A8EFB}" type="sibTrans" cxnId="{4824CECD-E625-45EB-AB37-DF4B3962B525}">
      <dgm:prSet/>
      <dgm:spPr/>
      <dgm:t>
        <a:bodyPr/>
        <a:lstStyle/>
        <a:p>
          <a:endParaRPr lang="en-AU"/>
        </a:p>
      </dgm:t>
    </dgm:pt>
    <dgm:pt modelId="{89500799-2CA1-45DF-9478-7F5706308D01}">
      <dgm:prSet phldrT="[Text]" custT="1"/>
      <dgm:spPr/>
      <dgm:t>
        <a:bodyPr/>
        <a:lstStyle/>
        <a:p>
          <a:r>
            <a:rPr lang="en-AU" sz="1400" dirty="0" smtClean="0"/>
            <a:t>Levels 5-6</a:t>
          </a:r>
          <a:endParaRPr lang="en-AU" sz="1400" dirty="0"/>
        </a:p>
      </dgm:t>
    </dgm:pt>
    <dgm:pt modelId="{50DE4194-43FF-4D52-98D7-084E609D41CA}" type="parTrans" cxnId="{ED90AF00-6948-4185-B978-158D0D3350C5}">
      <dgm:prSet/>
      <dgm:spPr/>
      <dgm:t>
        <a:bodyPr/>
        <a:lstStyle/>
        <a:p>
          <a:endParaRPr lang="en-AU"/>
        </a:p>
      </dgm:t>
    </dgm:pt>
    <dgm:pt modelId="{4A94B28F-32D3-45F0-AB81-78F99548E02D}" type="sibTrans" cxnId="{ED90AF00-6948-4185-B978-158D0D3350C5}">
      <dgm:prSet/>
      <dgm:spPr/>
      <dgm:t>
        <a:bodyPr/>
        <a:lstStyle/>
        <a:p>
          <a:endParaRPr lang="en-AU"/>
        </a:p>
      </dgm:t>
    </dgm:pt>
    <dgm:pt modelId="{C8523957-8514-41D7-8F54-1DD636F40CA8}">
      <dgm:prSet phldrT="[Text]" custT="1"/>
      <dgm:spPr/>
      <dgm:t>
        <a:bodyPr/>
        <a:lstStyle/>
        <a:p>
          <a:r>
            <a:rPr lang="en-AU" sz="1400" dirty="0" smtClean="0"/>
            <a:t>Levels 7-8</a:t>
          </a:r>
          <a:endParaRPr lang="en-AU" sz="1400" dirty="0"/>
        </a:p>
      </dgm:t>
    </dgm:pt>
    <dgm:pt modelId="{BA678E66-51BB-4803-B786-6D142D755C8F}" type="parTrans" cxnId="{29B2D42C-D27B-4ADE-8755-7246A292BEFC}">
      <dgm:prSet/>
      <dgm:spPr/>
      <dgm:t>
        <a:bodyPr/>
        <a:lstStyle/>
        <a:p>
          <a:endParaRPr lang="en-AU"/>
        </a:p>
      </dgm:t>
    </dgm:pt>
    <dgm:pt modelId="{7B2EFEF3-6CFB-48A1-9820-3CCB82D12944}" type="sibTrans" cxnId="{29B2D42C-D27B-4ADE-8755-7246A292BEFC}">
      <dgm:prSet/>
      <dgm:spPr/>
      <dgm:t>
        <a:bodyPr/>
        <a:lstStyle/>
        <a:p>
          <a:endParaRPr lang="en-AU"/>
        </a:p>
      </dgm:t>
    </dgm:pt>
    <dgm:pt modelId="{A0391CC0-B075-439C-AC0E-4AA830140D5C}">
      <dgm:prSet phldrT="[Text]" custT="1"/>
      <dgm:spPr/>
      <dgm:t>
        <a:bodyPr/>
        <a:lstStyle/>
        <a:p>
          <a:r>
            <a:rPr lang="en-AU" sz="1400" dirty="0" smtClean="0"/>
            <a:t>Levels 9-10</a:t>
          </a:r>
          <a:endParaRPr lang="en-AU" sz="1400" dirty="0"/>
        </a:p>
      </dgm:t>
    </dgm:pt>
    <dgm:pt modelId="{C8A472D4-2365-4170-8A59-5712AA78E786}" type="parTrans" cxnId="{0A4711A4-64A1-4A7D-9043-51E7EB882B0F}">
      <dgm:prSet/>
      <dgm:spPr/>
      <dgm:t>
        <a:bodyPr/>
        <a:lstStyle/>
        <a:p>
          <a:endParaRPr lang="en-AU"/>
        </a:p>
      </dgm:t>
    </dgm:pt>
    <dgm:pt modelId="{8EA59AC9-2169-478E-A47B-AE26C272C94F}" type="sibTrans" cxnId="{0A4711A4-64A1-4A7D-9043-51E7EB882B0F}">
      <dgm:prSet/>
      <dgm:spPr/>
      <dgm:t>
        <a:bodyPr/>
        <a:lstStyle/>
        <a:p>
          <a:endParaRPr lang="en-AU"/>
        </a:p>
      </dgm:t>
    </dgm:pt>
    <dgm:pt modelId="{EA1CD61E-ADA1-4C51-AF8B-2B518E8D064F}" type="pres">
      <dgm:prSet presAssocID="{070853A0-A944-4FD2-8744-3B9BB4EEBA2B}" presName="Name0" presStyleCnt="0">
        <dgm:presLayoutVars>
          <dgm:dir/>
          <dgm:animLvl val="lvl"/>
          <dgm:resizeHandles val="exact"/>
        </dgm:presLayoutVars>
      </dgm:prSet>
      <dgm:spPr/>
    </dgm:pt>
    <dgm:pt modelId="{2C28093B-C904-4B27-AE45-334BD5ED96AD}" type="pres">
      <dgm:prSet presAssocID="{2C8D8B03-B8E1-4EF6-BDBB-830577ADC30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9212140-93E5-404E-8BC5-7BFFCCE15640}" type="pres">
      <dgm:prSet presAssocID="{CD917EFD-F5F9-4C0C-8D4F-B5A3C2D26BF0}" presName="parTxOnlySpace" presStyleCnt="0"/>
      <dgm:spPr/>
    </dgm:pt>
    <dgm:pt modelId="{2B0A78B6-56F2-4881-BBDC-182EAE8A7CFA}" type="pres">
      <dgm:prSet presAssocID="{7C3B483B-C132-438C-A73F-3303F5D4022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D9F1E5D-DC7C-4D02-AAA2-9CE9FCD43E54}" type="pres">
      <dgm:prSet presAssocID="{5500F66D-4F1B-4E57-8F5E-A6D438727CEC}" presName="parTxOnlySpace" presStyleCnt="0"/>
      <dgm:spPr/>
    </dgm:pt>
    <dgm:pt modelId="{BE81891F-1943-4C65-A2A6-BC7F5871AB64}" type="pres">
      <dgm:prSet presAssocID="{056DF421-F04C-4445-AABA-49B75D4BA2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D97FA4-4CBC-4D79-89E0-18D2E26EB680}" type="pres">
      <dgm:prSet presAssocID="{60E82B6B-AD9D-488E-9896-B6C9BE5A8EFB}" presName="parTxOnlySpace" presStyleCnt="0"/>
      <dgm:spPr/>
    </dgm:pt>
    <dgm:pt modelId="{0000731C-5288-4FD0-8E8B-D7C8A250E02C}" type="pres">
      <dgm:prSet presAssocID="{89500799-2CA1-45DF-9478-7F5706308D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B25B01A-A720-4A23-9317-6A6E089E4F70}" type="pres">
      <dgm:prSet presAssocID="{4A94B28F-32D3-45F0-AB81-78F99548E02D}" presName="parTxOnlySpace" presStyleCnt="0"/>
      <dgm:spPr/>
    </dgm:pt>
    <dgm:pt modelId="{DD454BB1-8453-4030-98EC-1F23F9FD4EBB}" type="pres">
      <dgm:prSet presAssocID="{C8523957-8514-41D7-8F54-1DD636F40CA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8E4D9C-679D-4056-93FE-950D71BC8D3D}" type="pres">
      <dgm:prSet presAssocID="{7B2EFEF3-6CFB-48A1-9820-3CCB82D12944}" presName="parTxOnlySpace" presStyleCnt="0"/>
      <dgm:spPr/>
    </dgm:pt>
    <dgm:pt modelId="{C8A5D076-310C-425E-9E85-2AE50AC97611}" type="pres">
      <dgm:prSet presAssocID="{A0391CC0-B075-439C-AC0E-4AA830140D5C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BBCE120-3BC9-4018-A540-AF040F9653D0}" type="presOf" srcId="{C8523957-8514-41D7-8F54-1DD636F40CA8}" destId="{DD454BB1-8453-4030-98EC-1F23F9FD4EBB}" srcOrd="0" destOrd="0" presId="urn:microsoft.com/office/officeart/2005/8/layout/chevron1"/>
    <dgm:cxn modelId="{29B2D42C-D27B-4ADE-8755-7246A292BEFC}" srcId="{070853A0-A944-4FD2-8744-3B9BB4EEBA2B}" destId="{C8523957-8514-41D7-8F54-1DD636F40CA8}" srcOrd="4" destOrd="0" parTransId="{BA678E66-51BB-4803-B786-6D142D755C8F}" sibTransId="{7B2EFEF3-6CFB-48A1-9820-3CCB82D12944}"/>
    <dgm:cxn modelId="{4824CECD-E625-45EB-AB37-DF4B3962B525}" srcId="{070853A0-A944-4FD2-8744-3B9BB4EEBA2B}" destId="{056DF421-F04C-4445-AABA-49B75D4BA217}" srcOrd="2" destOrd="0" parTransId="{1AFC501B-C17A-4A56-AD63-9758D6AC808C}" sibTransId="{60E82B6B-AD9D-488E-9896-B6C9BE5A8EFB}"/>
    <dgm:cxn modelId="{FEA7E516-448B-4F76-A2D8-0B8E53FF092B}" type="presOf" srcId="{056DF421-F04C-4445-AABA-49B75D4BA217}" destId="{BE81891F-1943-4C65-A2A6-BC7F5871AB64}" srcOrd="0" destOrd="0" presId="urn:microsoft.com/office/officeart/2005/8/layout/chevron1"/>
    <dgm:cxn modelId="{ED90AF00-6948-4185-B978-158D0D3350C5}" srcId="{070853A0-A944-4FD2-8744-3B9BB4EEBA2B}" destId="{89500799-2CA1-45DF-9478-7F5706308D01}" srcOrd="3" destOrd="0" parTransId="{50DE4194-43FF-4D52-98D7-084E609D41CA}" sibTransId="{4A94B28F-32D3-45F0-AB81-78F99548E02D}"/>
    <dgm:cxn modelId="{52064991-B041-472A-B7E8-1B853C9ED01B}" srcId="{070853A0-A944-4FD2-8744-3B9BB4EEBA2B}" destId="{7C3B483B-C132-438C-A73F-3303F5D40229}" srcOrd="1" destOrd="0" parTransId="{D4623192-6F40-4B21-8EC4-B94F3932737B}" sibTransId="{5500F66D-4F1B-4E57-8F5E-A6D438727CEC}"/>
    <dgm:cxn modelId="{6F660A53-5DBF-45B1-B58A-E3BFC572645E}" type="presOf" srcId="{070853A0-A944-4FD2-8744-3B9BB4EEBA2B}" destId="{EA1CD61E-ADA1-4C51-AF8B-2B518E8D064F}" srcOrd="0" destOrd="0" presId="urn:microsoft.com/office/officeart/2005/8/layout/chevron1"/>
    <dgm:cxn modelId="{A489DF99-456C-43BA-A840-CA59D2CF3704}" type="presOf" srcId="{2C8D8B03-B8E1-4EF6-BDBB-830577ADC30C}" destId="{2C28093B-C904-4B27-AE45-334BD5ED96AD}" srcOrd="0" destOrd="0" presId="urn:microsoft.com/office/officeart/2005/8/layout/chevron1"/>
    <dgm:cxn modelId="{BAAD71E2-3379-4ACC-9140-B61B84CA65C8}" type="presOf" srcId="{A0391CC0-B075-439C-AC0E-4AA830140D5C}" destId="{C8A5D076-310C-425E-9E85-2AE50AC97611}" srcOrd="0" destOrd="0" presId="urn:microsoft.com/office/officeart/2005/8/layout/chevron1"/>
    <dgm:cxn modelId="{F7BA2E16-B2AC-45FC-8E21-AA3F56C1256C}" type="presOf" srcId="{7C3B483B-C132-438C-A73F-3303F5D40229}" destId="{2B0A78B6-56F2-4881-BBDC-182EAE8A7CFA}" srcOrd="0" destOrd="0" presId="urn:microsoft.com/office/officeart/2005/8/layout/chevron1"/>
    <dgm:cxn modelId="{0A4711A4-64A1-4A7D-9043-51E7EB882B0F}" srcId="{070853A0-A944-4FD2-8744-3B9BB4EEBA2B}" destId="{A0391CC0-B075-439C-AC0E-4AA830140D5C}" srcOrd="5" destOrd="0" parTransId="{C8A472D4-2365-4170-8A59-5712AA78E786}" sibTransId="{8EA59AC9-2169-478E-A47B-AE26C272C94F}"/>
    <dgm:cxn modelId="{CD8DE239-56C7-4089-8AEA-7F3006AC742D}" type="presOf" srcId="{89500799-2CA1-45DF-9478-7F5706308D01}" destId="{0000731C-5288-4FD0-8E8B-D7C8A250E02C}" srcOrd="0" destOrd="0" presId="urn:microsoft.com/office/officeart/2005/8/layout/chevron1"/>
    <dgm:cxn modelId="{D349BE34-6969-418B-B9E7-9E3453F63118}" srcId="{070853A0-A944-4FD2-8744-3B9BB4EEBA2B}" destId="{2C8D8B03-B8E1-4EF6-BDBB-830577ADC30C}" srcOrd="0" destOrd="0" parTransId="{1C4D9135-FF57-4203-A541-6B26AD5EFE70}" sibTransId="{CD917EFD-F5F9-4C0C-8D4F-B5A3C2D26BF0}"/>
    <dgm:cxn modelId="{340720E2-7553-4035-ABBF-57B4147E8550}" type="presParOf" srcId="{EA1CD61E-ADA1-4C51-AF8B-2B518E8D064F}" destId="{2C28093B-C904-4B27-AE45-334BD5ED96AD}" srcOrd="0" destOrd="0" presId="urn:microsoft.com/office/officeart/2005/8/layout/chevron1"/>
    <dgm:cxn modelId="{A4384859-3362-4297-B61B-C04C522EF4BD}" type="presParOf" srcId="{EA1CD61E-ADA1-4C51-AF8B-2B518E8D064F}" destId="{C9212140-93E5-404E-8BC5-7BFFCCE15640}" srcOrd="1" destOrd="0" presId="urn:microsoft.com/office/officeart/2005/8/layout/chevron1"/>
    <dgm:cxn modelId="{A18851F3-1F96-4065-883B-729C5FC28C24}" type="presParOf" srcId="{EA1CD61E-ADA1-4C51-AF8B-2B518E8D064F}" destId="{2B0A78B6-56F2-4881-BBDC-182EAE8A7CFA}" srcOrd="2" destOrd="0" presId="urn:microsoft.com/office/officeart/2005/8/layout/chevron1"/>
    <dgm:cxn modelId="{DE867637-2AAF-4CA3-A478-927C58BA0728}" type="presParOf" srcId="{EA1CD61E-ADA1-4C51-AF8B-2B518E8D064F}" destId="{0D9F1E5D-DC7C-4D02-AAA2-9CE9FCD43E54}" srcOrd="3" destOrd="0" presId="urn:microsoft.com/office/officeart/2005/8/layout/chevron1"/>
    <dgm:cxn modelId="{2FC9AB43-300F-478F-9C5E-DD66CBDD8153}" type="presParOf" srcId="{EA1CD61E-ADA1-4C51-AF8B-2B518E8D064F}" destId="{BE81891F-1943-4C65-A2A6-BC7F5871AB64}" srcOrd="4" destOrd="0" presId="urn:microsoft.com/office/officeart/2005/8/layout/chevron1"/>
    <dgm:cxn modelId="{03F7999E-59A2-43FA-AC29-2C5D221F036C}" type="presParOf" srcId="{EA1CD61E-ADA1-4C51-AF8B-2B518E8D064F}" destId="{4AD97FA4-4CBC-4D79-89E0-18D2E26EB680}" srcOrd="5" destOrd="0" presId="urn:microsoft.com/office/officeart/2005/8/layout/chevron1"/>
    <dgm:cxn modelId="{CE0261DD-7ACD-4285-9EAC-F7DE3DCE478E}" type="presParOf" srcId="{EA1CD61E-ADA1-4C51-AF8B-2B518E8D064F}" destId="{0000731C-5288-4FD0-8E8B-D7C8A250E02C}" srcOrd="6" destOrd="0" presId="urn:microsoft.com/office/officeart/2005/8/layout/chevron1"/>
    <dgm:cxn modelId="{22F3D0D4-8E66-4794-AA04-C562199A9BF9}" type="presParOf" srcId="{EA1CD61E-ADA1-4C51-AF8B-2B518E8D064F}" destId="{EB25B01A-A720-4A23-9317-6A6E089E4F70}" srcOrd="7" destOrd="0" presId="urn:microsoft.com/office/officeart/2005/8/layout/chevron1"/>
    <dgm:cxn modelId="{FECC85DD-E47B-4676-8618-ECBF2209208F}" type="presParOf" srcId="{EA1CD61E-ADA1-4C51-AF8B-2B518E8D064F}" destId="{DD454BB1-8453-4030-98EC-1F23F9FD4EBB}" srcOrd="8" destOrd="0" presId="urn:microsoft.com/office/officeart/2005/8/layout/chevron1"/>
    <dgm:cxn modelId="{17A304FB-1434-475D-829A-2E0FBFB3982F}" type="presParOf" srcId="{EA1CD61E-ADA1-4C51-AF8B-2B518E8D064F}" destId="{DA8E4D9C-679D-4056-93FE-950D71BC8D3D}" srcOrd="9" destOrd="0" presId="urn:microsoft.com/office/officeart/2005/8/layout/chevron1"/>
    <dgm:cxn modelId="{1AEB318F-B4A6-4EE5-A00B-76E3EFFE87CC}" type="presParOf" srcId="{EA1CD61E-ADA1-4C51-AF8B-2B518E8D064F}" destId="{C8A5D076-310C-425E-9E85-2AE50AC9761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853A0-A944-4FD2-8744-3B9BB4EEBA2B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2C8D8B03-B8E1-4EF6-BDBB-830577ADC30C}">
      <dgm:prSet phldrT="[Text]" custT="1"/>
      <dgm:spPr/>
      <dgm:t>
        <a:bodyPr/>
        <a:lstStyle/>
        <a:p>
          <a:r>
            <a:rPr lang="en-AU" sz="1400" dirty="0" smtClean="0"/>
            <a:t>Foundation</a:t>
          </a:r>
          <a:endParaRPr lang="en-AU" sz="1400" dirty="0"/>
        </a:p>
      </dgm:t>
    </dgm:pt>
    <dgm:pt modelId="{1C4D9135-FF57-4203-A541-6B26AD5EFE70}" type="parTrans" cxnId="{D349BE34-6969-418B-B9E7-9E3453F63118}">
      <dgm:prSet/>
      <dgm:spPr/>
      <dgm:t>
        <a:bodyPr/>
        <a:lstStyle/>
        <a:p>
          <a:endParaRPr lang="en-AU" sz="1400"/>
        </a:p>
      </dgm:t>
    </dgm:pt>
    <dgm:pt modelId="{CD917EFD-F5F9-4C0C-8D4F-B5A3C2D26BF0}" type="sibTrans" cxnId="{D349BE34-6969-418B-B9E7-9E3453F63118}">
      <dgm:prSet/>
      <dgm:spPr/>
      <dgm:t>
        <a:bodyPr/>
        <a:lstStyle/>
        <a:p>
          <a:endParaRPr lang="en-AU" sz="1400"/>
        </a:p>
      </dgm:t>
    </dgm:pt>
    <dgm:pt modelId="{7C3B483B-C132-438C-A73F-3303F5D40229}">
      <dgm:prSet phldrT="[Text]" custT="1"/>
      <dgm:spPr/>
      <dgm:t>
        <a:bodyPr/>
        <a:lstStyle/>
        <a:p>
          <a:r>
            <a:rPr lang="en-AU" sz="1400" dirty="0" smtClean="0"/>
            <a:t>Levels 1-2</a:t>
          </a:r>
          <a:endParaRPr lang="en-AU" sz="1400" dirty="0"/>
        </a:p>
      </dgm:t>
    </dgm:pt>
    <dgm:pt modelId="{D4623192-6F40-4B21-8EC4-B94F3932737B}" type="parTrans" cxnId="{52064991-B041-472A-B7E8-1B853C9ED01B}">
      <dgm:prSet/>
      <dgm:spPr/>
      <dgm:t>
        <a:bodyPr/>
        <a:lstStyle/>
        <a:p>
          <a:endParaRPr lang="en-AU"/>
        </a:p>
      </dgm:t>
    </dgm:pt>
    <dgm:pt modelId="{5500F66D-4F1B-4E57-8F5E-A6D438727CEC}" type="sibTrans" cxnId="{52064991-B041-472A-B7E8-1B853C9ED01B}">
      <dgm:prSet/>
      <dgm:spPr/>
      <dgm:t>
        <a:bodyPr/>
        <a:lstStyle/>
        <a:p>
          <a:endParaRPr lang="en-AU"/>
        </a:p>
      </dgm:t>
    </dgm:pt>
    <dgm:pt modelId="{056DF421-F04C-4445-AABA-49B75D4BA217}">
      <dgm:prSet phldrT="[Text]" custT="1"/>
      <dgm:spPr/>
      <dgm:t>
        <a:bodyPr/>
        <a:lstStyle/>
        <a:p>
          <a:r>
            <a:rPr lang="en-AU" sz="1400" dirty="0" smtClean="0"/>
            <a:t>Levels 3-4</a:t>
          </a:r>
          <a:endParaRPr lang="en-AU" sz="1400" dirty="0"/>
        </a:p>
      </dgm:t>
    </dgm:pt>
    <dgm:pt modelId="{1AFC501B-C17A-4A56-AD63-9758D6AC808C}" type="parTrans" cxnId="{4824CECD-E625-45EB-AB37-DF4B3962B525}">
      <dgm:prSet/>
      <dgm:spPr/>
      <dgm:t>
        <a:bodyPr/>
        <a:lstStyle/>
        <a:p>
          <a:endParaRPr lang="en-AU"/>
        </a:p>
      </dgm:t>
    </dgm:pt>
    <dgm:pt modelId="{60E82B6B-AD9D-488E-9896-B6C9BE5A8EFB}" type="sibTrans" cxnId="{4824CECD-E625-45EB-AB37-DF4B3962B525}">
      <dgm:prSet/>
      <dgm:spPr/>
      <dgm:t>
        <a:bodyPr/>
        <a:lstStyle/>
        <a:p>
          <a:endParaRPr lang="en-AU"/>
        </a:p>
      </dgm:t>
    </dgm:pt>
    <dgm:pt modelId="{89500799-2CA1-45DF-9478-7F5706308D01}">
      <dgm:prSet phldrT="[Text]" custT="1"/>
      <dgm:spPr/>
      <dgm:t>
        <a:bodyPr/>
        <a:lstStyle/>
        <a:p>
          <a:r>
            <a:rPr lang="en-AU" sz="1400" dirty="0" smtClean="0"/>
            <a:t>Levels 5-6</a:t>
          </a:r>
          <a:endParaRPr lang="en-AU" sz="1400" dirty="0"/>
        </a:p>
      </dgm:t>
    </dgm:pt>
    <dgm:pt modelId="{50DE4194-43FF-4D52-98D7-084E609D41CA}" type="parTrans" cxnId="{ED90AF00-6948-4185-B978-158D0D3350C5}">
      <dgm:prSet/>
      <dgm:spPr/>
      <dgm:t>
        <a:bodyPr/>
        <a:lstStyle/>
        <a:p>
          <a:endParaRPr lang="en-AU"/>
        </a:p>
      </dgm:t>
    </dgm:pt>
    <dgm:pt modelId="{4A94B28F-32D3-45F0-AB81-78F99548E02D}" type="sibTrans" cxnId="{ED90AF00-6948-4185-B978-158D0D3350C5}">
      <dgm:prSet/>
      <dgm:spPr/>
      <dgm:t>
        <a:bodyPr/>
        <a:lstStyle/>
        <a:p>
          <a:endParaRPr lang="en-AU"/>
        </a:p>
      </dgm:t>
    </dgm:pt>
    <dgm:pt modelId="{C8523957-8514-41D7-8F54-1DD636F40CA8}">
      <dgm:prSet phldrT="[Text]" custT="1"/>
      <dgm:spPr/>
      <dgm:t>
        <a:bodyPr/>
        <a:lstStyle/>
        <a:p>
          <a:r>
            <a:rPr lang="en-AU" sz="1400" dirty="0" smtClean="0"/>
            <a:t>Levels 7-8</a:t>
          </a:r>
          <a:endParaRPr lang="en-AU" sz="1400" dirty="0"/>
        </a:p>
      </dgm:t>
    </dgm:pt>
    <dgm:pt modelId="{BA678E66-51BB-4803-B786-6D142D755C8F}" type="parTrans" cxnId="{29B2D42C-D27B-4ADE-8755-7246A292BEFC}">
      <dgm:prSet/>
      <dgm:spPr/>
      <dgm:t>
        <a:bodyPr/>
        <a:lstStyle/>
        <a:p>
          <a:endParaRPr lang="en-AU"/>
        </a:p>
      </dgm:t>
    </dgm:pt>
    <dgm:pt modelId="{7B2EFEF3-6CFB-48A1-9820-3CCB82D12944}" type="sibTrans" cxnId="{29B2D42C-D27B-4ADE-8755-7246A292BEFC}">
      <dgm:prSet/>
      <dgm:spPr/>
      <dgm:t>
        <a:bodyPr/>
        <a:lstStyle/>
        <a:p>
          <a:endParaRPr lang="en-AU"/>
        </a:p>
      </dgm:t>
    </dgm:pt>
    <dgm:pt modelId="{A0391CC0-B075-439C-AC0E-4AA830140D5C}">
      <dgm:prSet phldrT="[Text]" custT="1"/>
      <dgm:spPr/>
      <dgm:t>
        <a:bodyPr/>
        <a:lstStyle/>
        <a:p>
          <a:r>
            <a:rPr lang="en-AU" sz="1400" dirty="0" smtClean="0"/>
            <a:t>Levels 9-10</a:t>
          </a:r>
          <a:endParaRPr lang="en-AU" sz="1400" dirty="0"/>
        </a:p>
      </dgm:t>
    </dgm:pt>
    <dgm:pt modelId="{C8A472D4-2365-4170-8A59-5712AA78E786}" type="parTrans" cxnId="{0A4711A4-64A1-4A7D-9043-51E7EB882B0F}">
      <dgm:prSet/>
      <dgm:spPr/>
      <dgm:t>
        <a:bodyPr/>
        <a:lstStyle/>
        <a:p>
          <a:endParaRPr lang="en-AU"/>
        </a:p>
      </dgm:t>
    </dgm:pt>
    <dgm:pt modelId="{8EA59AC9-2169-478E-A47B-AE26C272C94F}" type="sibTrans" cxnId="{0A4711A4-64A1-4A7D-9043-51E7EB882B0F}">
      <dgm:prSet/>
      <dgm:spPr/>
      <dgm:t>
        <a:bodyPr/>
        <a:lstStyle/>
        <a:p>
          <a:endParaRPr lang="en-AU"/>
        </a:p>
      </dgm:t>
    </dgm:pt>
    <dgm:pt modelId="{EA1CD61E-ADA1-4C51-AF8B-2B518E8D064F}" type="pres">
      <dgm:prSet presAssocID="{070853A0-A944-4FD2-8744-3B9BB4EEBA2B}" presName="Name0" presStyleCnt="0">
        <dgm:presLayoutVars>
          <dgm:dir/>
          <dgm:animLvl val="lvl"/>
          <dgm:resizeHandles val="exact"/>
        </dgm:presLayoutVars>
      </dgm:prSet>
      <dgm:spPr/>
    </dgm:pt>
    <dgm:pt modelId="{2C28093B-C904-4B27-AE45-334BD5ED96AD}" type="pres">
      <dgm:prSet presAssocID="{2C8D8B03-B8E1-4EF6-BDBB-830577ADC30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9212140-93E5-404E-8BC5-7BFFCCE15640}" type="pres">
      <dgm:prSet presAssocID="{CD917EFD-F5F9-4C0C-8D4F-B5A3C2D26BF0}" presName="parTxOnlySpace" presStyleCnt="0"/>
      <dgm:spPr/>
    </dgm:pt>
    <dgm:pt modelId="{2B0A78B6-56F2-4881-BBDC-182EAE8A7CFA}" type="pres">
      <dgm:prSet presAssocID="{7C3B483B-C132-438C-A73F-3303F5D4022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D9F1E5D-DC7C-4D02-AAA2-9CE9FCD43E54}" type="pres">
      <dgm:prSet presAssocID="{5500F66D-4F1B-4E57-8F5E-A6D438727CEC}" presName="parTxOnlySpace" presStyleCnt="0"/>
      <dgm:spPr/>
    </dgm:pt>
    <dgm:pt modelId="{BE81891F-1943-4C65-A2A6-BC7F5871AB64}" type="pres">
      <dgm:prSet presAssocID="{056DF421-F04C-4445-AABA-49B75D4BA2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D97FA4-4CBC-4D79-89E0-18D2E26EB680}" type="pres">
      <dgm:prSet presAssocID="{60E82B6B-AD9D-488E-9896-B6C9BE5A8EFB}" presName="parTxOnlySpace" presStyleCnt="0"/>
      <dgm:spPr/>
    </dgm:pt>
    <dgm:pt modelId="{0000731C-5288-4FD0-8E8B-D7C8A250E02C}" type="pres">
      <dgm:prSet presAssocID="{89500799-2CA1-45DF-9478-7F5706308D0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B25B01A-A720-4A23-9317-6A6E089E4F70}" type="pres">
      <dgm:prSet presAssocID="{4A94B28F-32D3-45F0-AB81-78F99548E02D}" presName="parTxOnlySpace" presStyleCnt="0"/>
      <dgm:spPr/>
    </dgm:pt>
    <dgm:pt modelId="{DD454BB1-8453-4030-98EC-1F23F9FD4EBB}" type="pres">
      <dgm:prSet presAssocID="{C8523957-8514-41D7-8F54-1DD636F40CA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8E4D9C-679D-4056-93FE-950D71BC8D3D}" type="pres">
      <dgm:prSet presAssocID="{7B2EFEF3-6CFB-48A1-9820-3CCB82D12944}" presName="parTxOnlySpace" presStyleCnt="0"/>
      <dgm:spPr/>
    </dgm:pt>
    <dgm:pt modelId="{C8A5D076-310C-425E-9E85-2AE50AC97611}" type="pres">
      <dgm:prSet presAssocID="{A0391CC0-B075-439C-AC0E-4AA830140D5C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9B2D42C-D27B-4ADE-8755-7246A292BEFC}" srcId="{070853A0-A944-4FD2-8744-3B9BB4EEBA2B}" destId="{C8523957-8514-41D7-8F54-1DD636F40CA8}" srcOrd="4" destOrd="0" parTransId="{BA678E66-51BB-4803-B786-6D142D755C8F}" sibTransId="{7B2EFEF3-6CFB-48A1-9820-3CCB82D12944}"/>
    <dgm:cxn modelId="{4824CECD-E625-45EB-AB37-DF4B3962B525}" srcId="{070853A0-A944-4FD2-8744-3B9BB4EEBA2B}" destId="{056DF421-F04C-4445-AABA-49B75D4BA217}" srcOrd="2" destOrd="0" parTransId="{1AFC501B-C17A-4A56-AD63-9758D6AC808C}" sibTransId="{60E82B6B-AD9D-488E-9896-B6C9BE5A8EFB}"/>
    <dgm:cxn modelId="{C3EF3FDC-50DA-46D3-AB44-844283E8FC88}" type="presOf" srcId="{7C3B483B-C132-438C-A73F-3303F5D40229}" destId="{2B0A78B6-56F2-4881-BBDC-182EAE8A7CFA}" srcOrd="0" destOrd="0" presId="urn:microsoft.com/office/officeart/2005/8/layout/chevron1"/>
    <dgm:cxn modelId="{9BADADAA-7CFB-4EDE-840E-BFBC29BCCC29}" type="presOf" srcId="{056DF421-F04C-4445-AABA-49B75D4BA217}" destId="{BE81891F-1943-4C65-A2A6-BC7F5871AB64}" srcOrd="0" destOrd="0" presId="urn:microsoft.com/office/officeart/2005/8/layout/chevron1"/>
    <dgm:cxn modelId="{89A844B4-721D-4986-89A9-8F9A82AC8954}" type="presOf" srcId="{A0391CC0-B075-439C-AC0E-4AA830140D5C}" destId="{C8A5D076-310C-425E-9E85-2AE50AC97611}" srcOrd="0" destOrd="0" presId="urn:microsoft.com/office/officeart/2005/8/layout/chevron1"/>
    <dgm:cxn modelId="{ED90AF00-6948-4185-B978-158D0D3350C5}" srcId="{070853A0-A944-4FD2-8744-3B9BB4EEBA2B}" destId="{89500799-2CA1-45DF-9478-7F5706308D01}" srcOrd="3" destOrd="0" parTransId="{50DE4194-43FF-4D52-98D7-084E609D41CA}" sibTransId="{4A94B28F-32D3-45F0-AB81-78F99548E02D}"/>
    <dgm:cxn modelId="{7B88235B-3D1D-415B-81AB-0E40D2BA639E}" type="presOf" srcId="{2C8D8B03-B8E1-4EF6-BDBB-830577ADC30C}" destId="{2C28093B-C904-4B27-AE45-334BD5ED96AD}" srcOrd="0" destOrd="0" presId="urn:microsoft.com/office/officeart/2005/8/layout/chevron1"/>
    <dgm:cxn modelId="{6105DF0A-9E72-4320-96B5-AD14552A8383}" type="presOf" srcId="{89500799-2CA1-45DF-9478-7F5706308D01}" destId="{0000731C-5288-4FD0-8E8B-D7C8A250E02C}" srcOrd="0" destOrd="0" presId="urn:microsoft.com/office/officeart/2005/8/layout/chevron1"/>
    <dgm:cxn modelId="{52064991-B041-472A-B7E8-1B853C9ED01B}" srcId="{070853A0-A944-4FD2-8744-3B9BB4EEBA2B}" destId="{7C3B483B-C132-438C-A73F-3303F5D40229}" srcOrd="1" destOrd="0" parTransId="{D4623192-6F40-4B21-8EC4-B94F3932737B}" sibTransId="{5500F66D-4F1B-4E57-8F5E-A6D438727CEC}"/>
    <dgm:cxn modelId="{7790BD63-3C51-49C9-8160-B89D7CD38CB0}" type="presOf" srcId="{070853A0-A944-4FD2-8744-3B9BB4EEBA2B}" destId="{EA1CD61E-ADA1-4C51-AF8B-2B518E8D064F}" srcOrd="0" destOrd="0" presId="urn:microsoft.com/office/officeart/2005/8/layout/chevron1"/>
    <dgm:cxn modelId="{0A4711A4-64A1-4A7D-9043-51E7EB882B0F}" srcId="{070853A0-A944-4FD2-8744-3B9BB4EEBA2B}" destId="{A0391CC0-B075-439C-AC0E-4AA830140D5C}" srcOrd="5" destOrd="0" parTransId="{C8A472D4-2365-4170-8A59-5712AA78E786}" sibTransId="{8EA59AC9-2169-478E-A47B-AE26C272C94F}"/>
    <dgm:cxn modelId="{E859EED0-F362-4122-BE9C-585C6A6B1857}" type="presOf" srcId="{C8523957-8514-41D7-8F54-1DD636F40CA8}" destId="{DD454BB1-8453-4030-98EC-1F23F9FD4EBB}" srcOrd="0" destOrd="0" presId="urn:microsoft.com/office/officeart/2005/8/layout/chevron1"/>
    <dgm:cxn modelId="{D349BE34-6969-418B-B9E7-9E3453F63118}" srcId="{070853A0-A944-4FD2-8744-3B9BB4EEBA2B}" destId="{2C8D8B03-B8E1-4EF6-BDBB-830577ADC30C}" srcOrd="0" destOrd="0" parTransId="{1C4D9135-FF57-4203-A541-6B26AD5EFE70}" sibTransId="{CD917EFD-F5F9-4C0C-8D4F-B5A3C2D26BF0}"/>
    <dgm:cxn modelId="{67784767-F6F4-423A-8EA5-8F73922EE3BC}" type="presParOf" srcId="{EA1CD61E-ADA1-4C51-AF8B-2B518E8D064F}" destId="{2C28093B-C904-4B27-AE45-334BD5ED96AD}" srcOrd="0" destOrd="0" presId="urn:microsoft.com/office/officeart/2005/8/layout/chevron1"/>
    <dgm:cxn modelId="{4681663A-2EFA-4092-AA4E-1F97B61E56C2}" type="presParOf" srcId="{EA1CD61E-ADA1-4C51-AF8B-2B518E8D064F}" destId="{C9212140-93E5-404E-8BC5-7BFFCCE15640}" srcOrd="1" destOrd="0" presId="urn:microsoft.com/office/officeart/2005/8/layout/chevron1"/>
    <dgm:cxn modelId="{48F253EC-DF62-4870-8328-116AFA789606}" type="presParOf" srcId="{EA1CD61E-ADA1-4C51-AF8B-2B518E8D064F}" destId="{2B0A78B6-56F2-4881-BBDC-182EAE8A7CFA}" srcOrd="2" destOrd="0" presId="urn:microsoft.com/office/officeart/2005/8/layout/chevron1"/>
    <dgm:cxn modelId="{CED0909D-FED0-4F84-B3A1-A0DA30E014A8}" type="presParOf" srcId="{EA1CD61E-ADA1-4C51-AF8B-2B518E8D064F}" destId="{0D9F1E5D-DC7C-4D02-AAA2-9CE9FCD43E54}" srcOrd="3" destOrd="0" presId="urn:microsoft.com/office/officeart/2005/8/layout/chevron1"/>
    <dgm:cxn modelId="{1B3E6E34-D8DB-49FC-A0E5-4E2ACA1B8AD6}" type="presParOf" srcId="{EA1CD61E-ADA1-4C51-AF8B-2B518E8D064F}" destId="{BE81891F-1943-4C65-A2A6-BC7F5871AB64}" srcOrd="4" destOrd="0" presId="urn:microsoft.com/office/officeart/2005/8/layout/chevron1"/>
    <dgm:cxn modelId="{C7576BCF-FA77-412D-9A4C-219EA745CEE3}" type="presParOf" srcId="{EA1CD61E-ADA1-4C51-AF8B-2B518E8D064F}" destId="{4AD97FA4-4CBC-4D79-89E0-18D2E26EB680}" srcOrd="5" destOrd="0" presId="urn:microsoft.com/office/officeart/2005/8/layout/chevron1"/>
    <dgm:cxn modelId="{4B7A61C0-E7C6-4FB5-931C-3F9E31E7B13A}" type="presParOf" srcId="{EA1CD61E-ADA1-4C51-AF8B-2B518E8D064F}" destId="{0000731C-5288-4FD0-8E8B-D7C8A250E02C}" srcOrd="6" destOrd="0" presId="urn:microsoft.com/office/officeart/2005/8/layout/chevron1"/>
    <dgm:cxn modelId="{7CB6E32F-930B-477E-9C05-365E003FE642}" type="presParOf" srcId="{EA1CD61E-ADA1-4C51-AF8B-2B518E8D064F}" destId="{EB25B01A-A720-4A23-9317-6A6E089E4F70}" srcOrd="7" destOrd="0" presId="urn:microsoft.com/office/officeart/2005/8/layout/chevron1"/>
    <dgm:cxn modelId="{7F8BB7DB-46FC-4DD5-9520-BDE0397030B7}" type="presParOf" srcId="{EA1CD61E-ADA1-4C51-AF8B-2B518E8D064F}" destId="{DD454BB1-8453-4030-98EC-1F23F9FD4EBB}" srcOrd="8" destOrd="0" presId="urn:microsoft.com/office/officeart/2005/8/layout/chevron1"/>
    <dgm:cxn modelId="{A44E411C-8337-4F21-AAF1-A09BFA1022FF}" type="presParOf" srcId="{EA1CD61E-ADA1-4C51-AF8B-2B518E8D064F}" destId="{DA8E4D9C-679D-4056-93FE-950D71BC8D3D}" srcOrd="9" destOrd="0" presId="urn:microsoft.com/office/officeart/2005/8/layout/chevron1"/>
    <dgm:cxn modelId="{351D1822-D165-4D32-B76C-BE388DEA1C89}" type="presParOf" srcId="{EA1CD61E-ADA1-4C51-AF8B-2B518E8D064F}" destId="{C8A5D076-310C-425E-9E85-2AE50AC9761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8093B-C904-4B27-AE45-334BD5ED96AD}">
      <dsp:nvSpPr>
        <dsp:cNvPr id="0" name=""/>
        <dsp:cNvSpPr/>
      </dsp:nvSpPr>
      <dsp:spPr>
        <a:xfrm>
          <a:off x="4254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Foundation</a:t>
          </a:r>
          <a:endParaRPr lang="en-AU" sz="1400" kern="1200" dirty="0"/>
        </a:p>
      </dsp:txBody>
      <dsp:txXfrm>
        <a:off x="292286" y="0"/>
        <a:ext cx="1006564" cy="576064"/>
      </dsp:txXfrm>
    </dsp:sp>
    <dsp:sp modelId="{2B0A78B6-56F2-4881-BBDC-182EAE8A7CFA}">
      <dsp:nvSpPr>
        <dsp:cNvPr id="0" name=""/>
        <dsp:cNvSpPr/>
      </dsp:nvSpPr>
      <dsp:spPr>
        <a:xfrm>
          <a:off x="1428620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1-2</a:t>
          </a:r>
          <a:endParaRPr lang="en-AU" sz="1400" kern="1200" dirty="0"/>
        </a:p>
      </dsp:txBody>
      <dsp:txXfrm>
        <a:off x="1716652" y="0"/>
        <a:ext cx="1006564" cy="576064"/>
      </dsp:txXfrm>
    </dsp:sp>
    <dsp:sp modelId="{BE81891F-1943-4C65-A2A6-BC7F5871AB64}">
      <dsp:nvSpPr>
        <dsp:cNvPr id="0" name=""/>
        <dsp:cNvSpPr/>
      </dsp:nvSpPr>
      <dsp:spPr>
        <a:xfrm>
          <a:off x="2852986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3-4</a:t>
          </a:r>
          <a:endParaRPr lang="en-AU" sz="1400" kern="1200" dirty="0"/>
        </a:p>
      </dsp:txBody>
      <dsp:txXfrm>
        <a:off x="3141018" y="0"/>
        <a:ext cx="1006564" cy="576064"/>
      </dsp:txXfrm>
    </dsp:sp>
    <dsp:sp modelId="{0000731C-5288-4FD0-8E8B-D7C8A250E02C}">
      <dsp:nvSpPr>
        <dsp:cNvPr id="0" name=""/>
        <dsp:cNvSpPr/>
      </dsp:nvSpPr>
      <dsp:spPr>
        <a:xfrm>
          <a:off x="4277352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5-6</a:t>
          </a:r>
          <a:endParaRPr lang="en-AU" sz="1400" kern="1200" dirty="0"/>
        </a:p>
      </dsp:txBody>
      <dsp:txXfrm>
        <a:off x="4565384" y="0"/>
        <a:ext cx="1006564" cy="576064"/>
      </dsp:txXfrm>
    </dsp:sp>
    <dsp:sp modelId="{DD454BB1-8453-4030-98EC-1F23F9FD4EBB}">
      <dsp:nvSpPr>
        <dsp:cNvPr id="0" name=""/>
        <dsp:cNvSpPr/>
      </dsp:nvSpPr>
      <dsp:spPr>
        <a:xfrm>
          <a:off x="5701718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7-8</a:t>
          </a:r>
          <a:endParaRPr lang="en-AU" sz="1400" kern="1200" dirty="0"/>
        </a:p>
      </dsp:txBody>
      <dsp:txXfrm>
        <a:off x="5989750" y="0"/>
        <a:ext cx="1006564" cy="576064"/>
      </dsp:txXfrm>
    </dsp:sp>
    <dsp:sp modelId="{C8A5D076-310C-425E-9E85-2AE50AC97611}">
      <dsp:nvSpPr>
        <dsp:cNvPr id="0" name=""/>
        <dsp:cNvSpPr/>
      </dsp:nvSpPr>
      <dsp:spPr>
        <a:xfrm>
          <a:off x="7126084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9-10</a:t>
          </a:r>
          <a:endParaRPr lang="en-AU" sz="1400" kern="1200" dirty="0"/>
        </a:p>
      </dsp:txBody>
      <dsp:txXfrm>
        <a:off x="7414116" y="0"/>
        <a:ext cx="1006564" cy="576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8093B-C904-4B27-AE45-334BD5ED96AD}">
      <dsp:nvSpPr>
        <dsp:cNvPr id="0" name=""/>
        <dsp:cNvSpPr/>
      </dsp:nvSpPr>
      <dsp:spPr>
        <a:xfrm>
          <a:off x="4254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Foundation</a:t>
          </a:r>
          <a:endParaRPr lang="en-AU" sz="1400" kern="1200" dirty="0"/>
        </a:p>
      </dsp:txBody>
      <dsp:txXfrm>
        <a:off x="292286" y="0"/>
        <a:ext cx="1006564" cy="576064"/>
      </dsp:txXfrm>
    </dsp:sp>
    <dsp:sp modelId="{2B0A78B6-56F2-4881-BBDC-182EAE8A7CFA}">
      <dsp:nvSpPr>
        <dsp:cNvPr id="0" name=""/>
        <dsp:cNvSpPr/>
      </dsp:nvSpPr>
      <dsp:spPr>
        <a:xfrm>
          <a:off x="1428620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1-2</a:t>
          </a:r>
          <a:endParaRPr lang="en-AU" sz="1400" kern="1200" dirty="0"/>
        </a:p>
      </dsp:txBody>
      <dsp:txXfrm>
        <a:off x="1716652" y="0"/>
        <a:ext cx="1006564" cy="576064"/>
      </dsp:txXfrm>
    </dsp:sp>
    <dsp:sp modelId="{BE81891F-1943-4C65-A2A6-BC7F5871AB64}">
      <dsp:nvSpPr>
        <dsp:cNvPr id="0" name=""/>
        <dsp:cNvSpPr/>
      </dsp:nvSpPr>
      <dsp:spPr>
        <a:xfrm>
          <a:off x="2852986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3-4</a:t>
          </a:r>
          <a:endParaRPr lang="en-AU" sz="1400" kern="1200" dirty="0"/>
        </a:p>
      </dsp:txBody>
      <dsp:txXfrm>
        <a:off x="3141018" y="0"/>
        <a:ext cx="1006564" cy="576064"/>
      </dsp:txXfrm>
    </dsp:sp>
    <dsp:sp modelId="{0000731C-5288-4FD0-8E8B-D7C8A250E02C}">
      <dsp:nvSpPr>
        <dsp:cNvPr id="0" name=""/>
        <dsp:cNvSpPr/>
      </dsp:nvSpPr>
      <dsp:spPr>
        <a:xfrm>
          <a:off x="4277352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5-6</a:t>
          </a:r>
          <a:endParaRPr lang="en-AU" sz="1400" kern="1200" dirty="0"/>
        </a:p>
      </dsp:txBody>
      <dsp:txXfrm>
        <a:off x="4565384" y="0"/>
        <a:ext cx="1006564" cy="576064"/>
      </dsp:txXfrm>
    </dsp:sp>
    <dsp:sp modelId="{DD454BB1-8453-4030-98EC-1F23F9FD4EBB}">
      <dsp:nvSpPr>
        <dsp:cNvPr id="0" name=""/>
        <dsp:cNvSpPr/>
      </dsp:nvSpPr>
      <dsp:spPr>
        <a:xfrm>
          <a:off x="5701718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7-8</a:t>
          </a:r>
          <a:endParaRPr lang="en-AU" sz="1400" kern="1200" dirty="0"/>
        </a:p>
      </dsp:txBody>
      <dsp:txXfrm>
        <a:off x="5989750" y="0"/>
        <a:ext cx="1006564" cy="576064"/>
      </dsp:txXfrm>
    </dsp:sp>
    <dsp:sp modelId="{C8A5D076-310C-425E-9E85-2AE50AC97611}">
      <dsp:nvSpPr>
        <dsp:cNvPr id="0" name=""/>
        <dsp:cNvSpPr/>
      </dsp:nvSpPr>
      <dsp:spPr>
        <a:xfrm>
          <a:off x="7126084" y="0"/>
          <a:ext cx="1582628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Levels 9-10</a:t>
          </a:r>
          <a:endParaRPr lang="en-AU" sz="1400" kern="1200" dirty="0"/>
        </a:p>
      </dsp:txBody>
      <dsp:txXfrm>
        <a:off x="7414116" y="0"/>
        <a:ext cx="1006564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6D20FD-8F03-4CD0-8EBE-BDFFACD302B2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522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6DB27-C44E-42FC-8577-04AF19E06BB2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9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2BEFBE46-207A-43B0-8BA5-F7109547AF58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060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831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16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51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034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Summarise the four interrelated layers of curriculum planning – why all are important but give a different perspective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38F44-3B81-46BB-BDD0-F938191AD032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645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234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779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779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56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48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98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28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65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08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84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94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6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8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 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E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3000" b="1">
          <a:solidFill>
            <a:srgbClr val="3031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3031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3031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ctoriancurriculum.vcaa.vic.edu.au/Curriculum/FocusArea/1d6ea04b-bc7a-407f-ad73-8c6c08f6770a?cd=VCHPEP126" TargetMode="External"/><Relationship Id="rId2" Type="http://schemas.openxmlformats.org/officeDocument/2006/relationships/hyperlink" Target="http://victoriancurriculum.vcaa.vic.edu.au/Curriculum/FocusArea/bcb8e40f-1ae9-4260-a0f9-88b56cbd6601?cd=VCHPEP1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ctoriancurriculum.vcaa.vic.edu.au/Curriculum/FocusArea/a5fadb7e-c459-4b4d-bbd9-42d3b71b2121?cd=VCHPEP126" TargetMode="External"/><Relationship Id="rId5" Type="http://schemas.openxmlformats.org/officeDocument/2006/relationships/hyperlink" Target="http://victoriancurriculum.vcaa.vic.edu.au/Curriculum/FocusArea/ecf580d5-b334-4d39-bf1e-8fe22d187ee5?cd=VCHPEP126" TargetMode="External"/><Relationship Id="rId4" Type="http://schemas.openxmlformats.org/officeDocument/2006/relationships/hyperlink" Target="http://victoriancurriculum.vcaa.vic.edu.au/Curriculum/FocusArea/2a913c64-2a19-46df-9bee-cc5ae4360c04?cd=VCHPEP12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urriculumplanning.vcaa.vic.edu.au/by-schoo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rriculumplanning.vcaa.vic.edu.au/by-unit-lessons" TargetMode="External"/><Relationship Id="rId5" Type="http://schemas.openxmlformats.org/officeDocument/2006/relationships/hyperlink" Target="http://curriculumplanning.vcaa.vic.edu.au/by-year-level" TargetMode="External"/><Relationship Id="rId4" Type="http://schemas.openxmlformats.org/officeDocument/2006/relationships/hyperlink" Target="http://curriculumplanning.vcaa.vic.edu.au/by-curriculum-are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ews.nerida.a@edumail.vic.gov.a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victoriancurriculum.vcaa.vic.edu.au/Curriculum/FocusArea/734f239e-f60c-4130-bca4-d8cd620af042?cd=VCHPEM118" TargetMode="External"/><Relationship Id="rId3" Type="http://schemas.openxmlformats.org/officeDocument/2006/relationships/hyperlink" Target="http://victoriancurriculum.vcaa.vic.edu.au/Curriculum/FocusArea/0423755a-505e-4600-a7ce-ce3c1f78fe40?cd=VCHPEM118" TargetMode="External"/><Relationship Id="rId7" Type="http://schemas.openxmlformats.org/officeDocument/2006/relationships/hyperlink" Target="http://victoriancurriculum.vcaa.vic.edu.au/Curriculum/FocusArea/085e83fa-2225-4def-88b4-11ffec2df2cc?cd=VCHPEM1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ctoriancurriculum.vcaa.vic.edu.au/Curriculum/FocusArea/b7f78659-3214-4b68-83bf-bd7e1b3f0275?cd=VCHPEM118" TargetMode="External"/><Relationship Id="rId5" Type="http://schemas.openxmlformats.org/officeDocument/2006/relationships/hyperlink" Target="http://victoriancurriculum.vcaa.vic.edu.au/Curriculum/FocusArea/50cc429b-41ec-4311-af9c-cf6cf097c533?cd=VCHPEM118" TargetMode="External"/><Relationship Id="rId4" Type="http://schemas.openxmlformats.org/officeDocument/2006/relationships/hyperlink" Target="http://victoriancurriculum.vcaa.vic.edu.au/Curriculum/FocusArea/2a913c64-2a19-46df-9bee-cc5ae4360c04?cd=VCHPEM1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2888" cy="1296144"/>
          </a:xfrm>
        </p:spPr>
        <p:txBody>
          <a:bodyPr/>
          <a:lstStyle/>
          <a:p>
            <a:r>
              <a:rPr lang="en-US" sz="4800" dirty="0" smtClean="0">
                <a:ea typeface="ヒラギノ角ゴ Pro W3" charset="-128"/>
              </a:rPr>
              <a:t>Teaching Health and Physical Education F–10</a:t>
            </a:r>
            <a:r>
              <a:rPr lang="en-US" sz="4800" b="1" dirty="0" smtClean="0">
                <a:ea typeface="ヒラギノ角ゴ Pro W3" charset="-128"/>
              </a:rPr>
              <a:t/>
            </a:r>
            <a:br>
              <a:rPr lang="en-US" sz="4800" b="1" dirty="0" smtClean="0">
                <a:ea typeface="ヒラギノ角ゴ Pro W3" charset="-128"/>
              </a:rPr>
            </a:br>
            <a:r>
              <a:rPr lang="en-US" sz="4800" b="1" dirty="0" smtClean="0">
                <a:ea typeface="ヒラギノ角ゴ Pro W3" charset="-128"/>
              </a:rPr>
              <a:t/>
            </a:r>
            <a:br>
              <a:rPr lang="en-US" sz="4800" b="1" dirty="0" smtClean="0">
                <a:ea typeface="ヒラギノ角ゴ Pro W3" charset="-128"/>
              </a:rPr>
            </a:br>
            <a:r>
              <a:rPr lang="en-US" sz="4800" b="1" dirty="0" smtClean="0">
                <a:ea typeface="ヒラギノ角ゴ Pro W3" charset="-128"/>
              </a:rPr>
              <a:t/>
            </a:r>
            <a:br>
              <a:rPr lang="en-US" sz="4800" b="1" dirty="0" smtClean="0">
                <a:ea typeface="ヒラギノ角ゴ Pro W3" charset="-128"/>
              </a:rPr>
            </a:br>
            <a:endParaRPr lang="en-US" sz="4800" b="1" dirty="0" smtClean="0">
              <a:ea typeface="ヒラギノ角ゴ Pro W3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99371"/>
            <a:ext cx="7560840" cy="1752600"/>
          </a:xfrm>
        </p:spPr>
        <p:txBody>
          <a:bodyPr rtlCol="0">
            <a:normAutofit/>
          </a:bodyPr>
          <a:lstStyle/>
          <a:p>
            <a:pPr algn="r"/>
            <a:r>
              <a:rPr lang="en-AU" sz="4000" b="1" dirty="0" smtClean="0"/>
              <a:t>Nerida Matthews</a:t>
            </a:r>
          </a:p>
          <a:p>
            <a:pPr algn="r"/>
            <a:r>
              <a:rPr lang="en-AU" sz="2400" b="0" dirty="0" smtClean="0"/>
              <a:t>Curriculum Manager,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725636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84976" cy="1143000"/>
          </a:xfrm>
        </p:spPr>
        <p:txBody>
          <a:bodyPr/>
          <a:lstStyle/>
          <a:p>
            <a:r>
              <a:rPr lang="en-AU" dirty="0"/>
              <a:t>F</a:t>
            </a:r>
            <a:r>
              <a:rPr lang="en-AU" dirty="0" smtClean="0"/>
              <a:t>ocus areas application </a:t>
            </a:r>
            <a:br>
              <a:rPr lang="en-AU" dirty="0" smtClean="0"/>
            </a:br>
            <a:r>
              <a:rPr lang="en-AU" sz="2800" dirty="0" smtClean="0"/>
              <a:t>Levels 7-8: Personal social and community health</a:t>
            </a:r>
            <a:endParaRPr lang="en-AU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849618"/>
              </p:ext>
            </p:extLst>
          </p:nvPr>
        </p:nvGraphicFramePr>
        <p:xfrm>
          <a:off x="251520" y="1844824"/>
          <a:ext cx="8568952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97666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Content description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Elaboration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Investigate and select strategies to promote health, safety and wellbeing</a:t>
                      </a:r>
                      <a:endParaRPr lang="en-A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investigating reasons why young people choose to use or not use drugs, and proposing strategies to make informed choices (</a:t>
                      </a:r>
                      <a:r>
                        <a:rPr lang="en-US" sz="1600" dirty="0" smtClean="0">
                          <a:effectLst/>
                          <a:hlinkClick r:id="rId2" tooltip="Alcohol and other drugs"/>
                        </a:rPr>
                        <a:t>AD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researching a variety of snack and lunch options, and evaluating nutritional value, value for money and sustainability impacts to create a weekly menu plan (</a:t>
                      </a:r>
                      <a:r>
                        <a:rPr lang="en-US" sz="1600" dirty="0" smtClean="0">
                          <a:effectLst/>
                          <a:hlinkClick r:id="rId3" tooltip="Food and nutrition"/>
                        </a:rPr>
                        <a:t>FN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researching opportunities in the local community to participate in regular physical activity and examining how accessible these opportunities are for students (</a:t>
                      </a:r>
                      <a:r>
                        <a:rPr lang="en-US" sz="1600" dirty="0" smtClean="0">
                          <a:effectLst/>
                          <a:hlinkClick r:id="rId4" tooltip="Health benefits of physical activity"/>
                        </a:rPr>
                        <a:t>HBPA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proposing and </a:t>
                      </a:r>
                      <a:r>
                        <a:rPr lang="en-US" sz="1600" dirty="0" err="1" smtClean="0">
                          <a:effectLst/>
                        </a:rPr>
                        <a:t>practising</a:t>
                      </a:r>
                      <a:r>
                        <a:rPr lang="en-US" sz="1600" dirty="0" smtClean="0">
                          <a:effectLst/>
                        </a:rPr>
                        <a:t> strategies for celebrating safely, including assertiveness, refusal skills, planning travel arrangements and contingency plans (</a:t>
                      </a:r>
                      <a:r>
                        <a:rPr lang="en-US" sz="1600" dirty="0" smtClean="0">
                          <a:effectLst/>
                          <a:hlinkClick r:id="rId2" tooltip="Alcohol and other drugs"/>
                        </a:rPr>
                        <a:t>AD</a:t>
                      </a:r>
                      <a:r>
                        <a:rPr lang="en-US" sz="1600" dirty="0" smtClean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  <a:hlinkClick r:id="rId3" tooltip="Food and nutrition"/>
                        </a:rPr>
                        <a:t>FN</a:t>
                      </a:r>
                      <a:r>
                        <a:rPr lang="en-US" sz="1600" dirty="0" smtClean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  <a:hlinkClick r:id="rId5" tooltip="Relationships and sexuality"/>
                        </a:rPr>
                        <a:t>RS</a:t>
                      </a:r>
                      <a:r>
                        <a:rPr lang="en-US" sz="1600" dirty="0" smtClean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  <a:hlinkClick r:id="rId6" tooltip="Safety"/>
                        </a:rPr>
                        <a:t>S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examining strategies for safe practices in different environments, including home, transport and aquatic environments (</a:t>
                      </a:r>
                      <a:r>
                        <a:rPr lang="en-US" sz="1600" dirty="0" smtClean="0">
                          <a:effectLst/>
                          <a:hlinkClick r:id="rId6" tooltip="Safety"/>
                        </a:rPr>
                        <a:t>S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358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3284" t="11539" r="32100" b="5325"/>
          <a:stretch/>
        </p:blipFill>
        <p:spPr bwMode="auto">
          <a:xfrm>
            <a:off x="2267744" y="548681"/>
            <a:ext cx="4536504" cy="560999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/>
          <a:lstStyle/>
          <a:p>
            <a:r>
              <a:rPr lang="en-AU" sz="4000" dirty="0" smtClean="0"/>
              <a:t>Key points from the guidelines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396240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AU" sz="2800" b="0" dirty="0" smtClean="0"/>
              <a:t>The defined curriculum content (knowledge, skills and understanding) is the basis for student learning</a:t>
            </a:r>
          </a:p>
          <a:p>
            <a:pPr lvl="0">
              <a:buFont typeface="Arial" pitchFamily="34" charset="0"/>
              <a:buChar char="•"/>
            </a:pPr>
            <a:r>
              <a:rPr lang="en-AU" sz="2800" b="0" dirty="0" smtClean="0"/>
              <a:t>Schools should develop and publish a whole-school curriculum plan that documents their teaching and learning program</a:t>
            </a:r>
          </a:p>
          <a:p>
            <a:pPr lvl="0">
              <a:buFont typeface="Arial" pitchFamily="34" charset="0"/>
              <a:buChar char="•"/>
            </a:pPr>
            <a:r>
              <a:rPr lang="en-AU" sz="2800" b="0" dirty="0" smtClean="0"/>
              <a:t>Schools have flexibility in the development of the teaching and learning program to reflect decisions, resources, expertise and priorities of the school </a:t>
            </a:r>
          </a:p>
          <a:p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868363"/>
          </a:xfrm>
        </p:spPr>
        <p:txBody>
          <a:bodyPr/>
          <a:lstStyle/>
          <a:p>
            <a:r>
              <a:rPr lang="en-AU" sz="3200" dirty="0" smtClean="0"/>
              <a:t>Four interrelated layers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4525963"/>
          </a:xfrm>
        </p:spPr>
        <p:txBody>
          <a:bodyPr/>
          <a:lstStyle/>
          <a:p>
            <a:pPr>
              <a:buNone/>
            </a:pPr>
            <a:r>
              <a:rPr lang="en-AU" sz="2000" dirty="0" smtClean="0"/>
              <a:t>	</a:t>
            </a:r>
            <a:endParaRPr lang="en-AU" sz="2250" dirty="0" smtClean="0"/>
          </a:p>
          <a:p>
            <a:pPr lvl="0">
              <a:buFont typeface="Arial" pitchFamily="34" charset="0"/>
              <a:buChar char="•"/>
            </a:pPr>
            <a:r>
              <a:rPr lang="en-AU" sz="2250" b="0" dirty="0" smtClean="0">
                <a:hlinkClick r:id="rId3"/>
              </a:rPr>
              <a:t>By School</a:t>
            </a:r>
            <a:r>
              <a:rPr lang="en-AU" sz="2250" b="0" dirty="0" smtClean="0"/>
              <a:t> – a high-level summary of the coverage of all the curriculum areas, reflecting the school’s goals, vision and any particular areas of specialisation or innovation </a:t>
            </a:r>
          </a:p>
          <a:p>
            <a:pPr lvl="0">
              <a:buFont typeface="Arial" pitchFamily="34" charset="0"/>
              <a:buChar char="•"/>
            </a:pPr>
            <a:r>
              <a:rPr lang="en-AU" sz="2250" b="0" dirty="0" smtClean="0">
                <a:hlinkClick r:id="rId4"/>
              </a:rPr>
              <a:t>By Curriculum Area</a:t>
            </a:r>
            <a:r>
              <a:rPr lang="en-AU" sz="2250" b="0" dirty="0" smtClean="0"/>
              <a:t> – the sequencing of key knowledge and skills across the years of schooling to support a progression of learning</a:t>
            </a:r>
          </a:p>
          <a:p>
            <a:pPr lvl="0">
              <a:buFont typeface="Arial" pitchFamily="34" charset="0"/>
              <a:buChar char="•"/>
            </a:pPr>
            <a:r>
              <a:rPr lang="en-AU" sz="2250" b="0" dirty="0" smtClean="0">
                <a:hlinkClick r:id="rId5"/>
              </a:rPr>
              <a:t>By Year Level</a:t>
            </a:r>
            <a:r>
              <a:rPr lang="en-AU" sz="2250" b="0" dirty="0" smtClean="0"/>
              <a:t> – a coherent program from a student perspective that enables effective connections across curriculum areas</a:t>
            </a:r>
          </a:p>
          <a:p>
            <a:pPr lvl="0">
              <a:buFont typeface="Arial" pitchFamily="34" charset="0"/>
              <a:buChar char="•"/>
            </a:pPr>
            <a:r>
              <a:rPr lang="en-AU" sz="2250" b="0" dirty="0" smtClean="0">
                <a:hlinkClick r:id="rId6"/>
              </a:rPr>
              <a:t>By Unit / Lessons</a:t>
            </a:r>
            <a:r>
              <a:rPr lang="en-AU" sz="2250" b="0" dirty="0" smtClean="0"/>
              <a:t> – specifying Victorian Curriculum F–10 content descriptions and achievement standards, activities and resources to ensure students of all achievement levels are able to progress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77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143000"/>
          </a:xfrm>
        </p:spPr>
        <p:txBody>
          <a:bodyPr/>
          <a:lstStyle/>
          <a:p>
            <a:r>
              <a:rPr lang="en-AU" sz="3600" dirty="0" smtClean="0"/>
              <a:t>Importance of curriculum planning </a:t>
            </a:r>
            <a:endParaRPr lang="en-AU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28584" t="29521" r="45491" b="42021"/>
          <a:stretch>
            <a:fillRect/>
          </a:stretch>
        </p:blipFill>
        <p:spPr bwMode="auto">
          <a:xfrm>
            <a:off x="179512" y="1700808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29082" t="32181" r="45325" b="36436"/>
          <a:stretch>
            <a:fillRect/>
          </a:stretch>
        </p:blipFill>
        <p:spPr bwMode="auto">
          <a:xfrm>
            <a:off x="4716016" y="1700808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6612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http://curriculumplanning.vcaa.vic.edu.au/sat/self-assessment-tool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92741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en-AU" dirty="0"/>
              <a:t>Working with the curriculum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320570"/>
              </p:ext>
            </p:extLst>
          </p:nvPr>
        </p:nvGraphicFramePr>
        <p:xfrm>
          <a:off x="179512" y="1628800"/>
          <a:ext cx="8235587" cy="4053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000"/>
                <a:gridCol w="457452"/>
                <a:gridCol w="1516814"/>
                <a:gridCol w="1247693"/>
                <a:gridCol w="1516814"/>
                <a:gridCol w="1516814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Content </a:t>
                      </a:r>
                      <a:r>
                        <a:rPr lang="en-AU" sz="1600" dirty="0" smtClean="0">
                          <a:effectLst/>
                        </a:rPr>
                        <a:t>Description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Achievement </a:t>
                      </a:r>
                      <a:r>
                        <a:rPr lang="en-AU" sz="1600" dirty="0" smtClean="0">
                          <a:effectLst/>
                        </a:rPr>
                        <a:t>Standard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(part of)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Focus </a:t>
                      </a:r>
                      <a:r>
                        <a:rPr lang="en-AU" sz="1600" dirty="0" smtClean="0">
                          <a:effectLst/>
                        </a:rPr>
                        <a:t>Area/s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Teaching and learning </a:t>
                      </a:r>
                      <a:r>
                        <a:rPr lang="en-AU" sz="1600" dirty="0" smtClean="0">
                          <a:effectLst/>
                        </a:rPr>
                        <a:t>activities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Assessment strategy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</a:tr>
              <a:tr h="9746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A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5-6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Investigate resources to manage changes and transitions associated with puberty</a:t>
                      </a:r>
                      <a:endParaRPr lang="en-AU" sz="1400" dirty="0" smtClean="0">
                        <a:effectLst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700">
                          <a:effectLst/>
                          <a:sym typeface="Wingdings"/>
                        </a:rPr>
                        <a:t>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</a:tr>
              <a:tr h="97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 </a:t>
                      </a:r>
                      <a:r>
                        <a:rPr lang="en-AU" sz="1400" dirty="0" smtClean="0">
                          <a:effectLst/>
                        </a:rPr>
                        <a:t>Level 9-10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and evaluate new and creative interventions that promote their own and others’ connection to community and natural and built environments</a:t>
                      </a: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700">
                          <a:effectLst/>
                          <a:sym typeface="Wingdings"/>
                        </a:rPr>
                        <a:t>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582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AU" dirty="0" smtClean="0"/>
              <a:t>Working with the curriculum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637670"/>
              </p:ext>
            </p:extLst>
          </p:nvPr>
        </p:nvGraphicFramePr>
        <p:xfrm>
          <a:off x="251520" y="1190019"/>
          <a:ext cx="8640960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216024"/>
                <a:gridCol w="1728192"/>
                <a:gridCol w="1224136"/>
                <a:gridCol w="2016224"/>
                <a:gridCol w="1440160"/>
              </a:tblGrid>
              <a:tr h="464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Content </a:t>
                      </a:r>
                      <a:r>
                        <a:rPr lang="en-AU" sz="1600" dirty="0" smtClean="0">
                          <a:effectLst/>
                        </a:rPr>
                        <a:t>Description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Achievement </a:t>
                      </a:r>
                      <a:r>
                        <a:rPr lang="en-AU" sz="1600" dirty="0" smtClean="0">
                          <a:effectLst/>
                        </a:rPr>
                        <a:t>Standard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(part of)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Focus </a:t>
                      </a:r>
                      <a:r>
                        <a:rPr lang="en-AU" sz="1600" dirty="0" smtClean="0">
                          <a:effectLst/>
                        </a:rPr>
                        <a:t>Area/s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Teaching and learning </a:t>
                      </a:r>
                      <a:r>
                        <a:rPr lang="en-AU" sz="1600" dirty="0" smtClean="0">
                          <a:effectLst/>
                        </a:rPr>
                        <a:t>activities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Assessment strategy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</a:tr>
              <a:tr h="1394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r>
                        <a:rPr lang="en-AU" sz="1400" dirty="0" smtClean="0">
                          <a:effectLst/>
                        </a:rPr>
                        <a:t>Level 5-6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Investigate resources to manage changes and transitions associated with puberty</a:t>
                      </a:r>
                      <a:endParaRPr lang="en-A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700">
                          <a:effectLst/>
                          <a:sym typeface="Wingdings"/>
                        </a:rPr>
                        <a:t>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Students investigate developmental changes and transitions.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Relationships and sexuality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Mental health and wellbeing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r>
                        <a:rPr lang="en-AU" sz="1400" dirty="0" smtClean="0">
                          <a:effectLst/>
                        </a:rPr>
                        <a:t>Catching on Early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Changes  for boys, girls and both sexes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Coping with body changes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Growing up kit</a:t>
                      </a: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Dear Abby – student response to letters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</a:tr>
              <a:tr h="1394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r>
                        <a:rPr lang="en-AU" sz="1400" dirty="0" smtClean="0">
                          <a:effectLst/>
                        </a:rPr>
                        <a:t>Level 9-10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and evaluate new and creative interventions that promote their own and others’ connection to community and natural and built environments</a:t>
                      </a:r>
                      <a:endParaRPr lang="en-A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700">
                          <a:effectLst/>
                          <a:sym typeface="Wingdings"/>
                        </a:rPr>
                        <a:t></a:t>
                      </a:r>
                      <a:endParaRPr lang="en-A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compare and contrast a range of actions that could be undertaken to enhance their own and others’ health, safety and wellbeing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Challenge and adventure</a:t>
                      </a:r>
                      <a:r>
                        <a:rPr lang="en-AU" sz="1400" baseline="0" dirty="0" smtClean="0">
                          <a:effectLst/>
                        </a:rPr>
                        <a:t> activities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Safety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implement a plan for safe participation in challenging aquatic activities in the outdoors such as canoeing, kayaking, snorkelling, sailing, rafting, surfing or windsurfing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outdoor activity, including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of their safety plan for the activity conducted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83" marR="577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65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en-AU" sz="3600" dirty="0" smtClean="0"/>
              <a:t>Progression of learning - poll</a:t>
            </a:r>
            <a:endParaRPr lang="en-AU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4566553"/>
              </p:ext>
            </p:extLst>
          </p:nvPr>
        </p:nvGraphicFramePr>
        <p:xfrm>
          <a:off x="251520" y="1052736"/>
          <a:ext cx="871296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4653136"/>
            <a:ext cx="8424936" cy="43400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AU" sz="2400" b="0" dirty="0" smtClean="0"/>
              <a:t>Which content description represents the lower level of knowledge/skills? (A, B or C?)</a:t>
            </a:r>
          </a:p>
          <a:p>
            <a:pPr marL="514350" indent="-514350">
              <a:buAutoNum type="arabicPeriod"/>
            </a:pPr>
            <a:r>
              <a:rPr lang="en-AU" sz="2400" b="0" dirty="0" smtClean="0"/>
              <a:t>Which content description represents the higher level of knowledge/skills? (A, B or C?)</a:t>
            </a:r>
            <a:endParaRPr lang="en-AU" sz="24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95926"/>
              </p:ext>
            </p:extLst>
          </p:nvPr>
        </p:nvGraphicFramePr>
        <p:xfrm>
          <a:off x="1403648" y="1916832"/>
          <a:ext cx="6096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Demonstrate ethical </a:t>
                      </a:r>
                      <a:r>
                        <a:rPr lang="en-US" dirty="0" err="1" smtClean="0">
                          <a:effectLst/>
                        </a:rPr>
                        <a:t>behaviour</a:t>
                      </a:r>
                      <a:r>
                        <a:rPr lang="en-US" dirty="0" smtClean="0">
                          <a:effectLst/>
                        </a:rPr>
                        <a:t> and fair play that aligns with the rules when participating in a range of physical activities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Reflect on how fair play and ethical </a:t>
                      </a:r>
                      <a:r>
                        <a:rPr lang="en-US" dirty="0" err="1" smtClean="0">
                          <a:effectLst/>
                        </a:rPr>
                        <a:t>behaviour</a:t>
                      </a:r>
                      <a:r>
                        <a:rPr lang="en-US" dirty="0" smtClean="0">
                          <a:effectLst/>
                        </a:rPr>
                        <a:t> can influence the outcomes of movement activities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Identify rules and fair play when creating and participating in physical activities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en-AU" sz="3600" dirty="0" smtClean="0"/>
              <a:t>Progression of learning - poll</a:t>
            </a:r>
            <a:endParaRPr lang="en-AU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6646004"/>
              </p:ext>
            </p:extLst>
          </p:nvPr>
        </p:nvGraphicFramePr>
        <p:xfrm>
          <a:off x="251520" y="1052736"/>
          <a:ext cx="871296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4653136"/>
            <a:ext cx="8424936" cy="434008"/>
          </a:xfrm>
        </p:spPr>
        <p:txBody>
          <a:bodyPr/>
          <a:lstStyle/>
          <a:p>
            <a:pPr marL="0" indent="0">
              <a:buNone/>
            </a:pPr>
            <a:r>
              <a:rPr lang="en-AU" sz="2400" b="0" dirty="0" smtClean="0"/>
              <a:t>Refer to the scope and sequence document</a:t>
            </a:r>
            <a:endParaRPr lang="en-AU" sz="24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607"/>
              </p:ext>
            </p:extLst>
          </p:nvPr>
        </p:nvGraphicFramePr>
        <p:xfrm>
          <a:off x="1403648" y="1916832"/>
          <a:ext cx="6096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Level</a:t>
                      </a:r>
                      <a:r>
                        <a:rPr lang="en-AU" baseline="0" dirty="0" smtClean="0"/>
                        <a:t> 5-6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Level</a:t>
                      </a:r>
                      <a:r>
                        <a:rPr lang="en-AU" baseline="0" dirty="0" smtClean="0"/>
                        <a:t> 9-10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Level</a:t>
                      </a:r>
                      <a:r>
                        <a:rPr lang="en-AU" baseline="0" dirty="0" smtClean="0"/>
                        <a:t> 1-2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Demonstrate ethical </a:t>
                      </a:r>
                      <a:r>
                        <a:rPr lang="en-US" dirty="0" err="1" smtClean="0">
                          <a:effectLst/>
                        </a:rPr>
                        <a:t>behaviour</a:t>
                      </a:r>
                      <a:r>
                        <a:rPr lang="en-US" dirty="0" smtClean="0">
                          <a:effectLst/>
                        </a:rPr>
                        <a:t> and fair play that aligns with the rules when participating in a range of physical activities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Reflect on how fair play and ethical </a:t>
                      </a:r>
                      <a:r>
                        <a:rPr lang="en-US" dirty="0" err="1" smtClean="0">
                          <a:effectLst/>
                        </a:rPr>
                        <a:t>behaviour</a:t>
                      </a:r>
                      <a:r>
                        <a:rPr lang="en-US" dirty="0" smtClean="0">
                          <a:effectLst/>
                        </a:rPr>
                        <a:t> can influence the outcomes of movement activities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Identify rules and fair play when creating and participating in physical activities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935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n-AU" sz="4000" dirty="0" smtClean="0"/>
              <a:t>Planning for progression in learning </a:t>
            </a:r>
            <a:endParaRPr lang="en-AU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40792"/>
              </p:ext>
            </p:extLst>
          </p:nvPr>
        </p:nvGraphicFramePr>
        <p:xfrm>
          <a:off x="179512" y="1412776"/>
          <a:ext cx="8712968" cy="42965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41547"/>
                <a:gridCol w="2943527"/>
                <a:gridCol w="2827894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>
                          <a:solidFill>
                            <a:srgbClr val="00B050"/>
                          </a:solidFill>
                        </a:rPr>
                        <a:t>Content description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movement skills and apply them in different movement situations in indoor, outdoor and aquatic settings </a:t>
                      </a:r>
                      <a:endParaRPr lang="en-AU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What will you teach to progress the student’s learning? </a:t>
                      </a:r>
                      <a:endParaRPr lang="en-A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>
                          <a:solidFill>
                            <a:srgbClr val="00B050"/>
                          </a:solidFill>
                        </a:rPr>
                        <a:t>Content description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feedback to improve body control and coordination when performing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movement skills</a:t>
                      </a:r>
                      <a:endParaRPr lang="en-AU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5412" marR="65412" marT="0" marB="0"/>
                </a:tc>
              </a:tr>
              <a:tr h="2169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>
                          <a:solidFill>
                            <a:srgbClr val="00B050"/>
                          </a:solidFill>
                        </a:rPr>
                        <a:t>Achievement standard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By the end of Level 6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dirty="0" smtClean="0"/>
                        <a:t> 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perform specialised movement skills ...</a:t>
                      </a:r>
                      <a:endParaRPr lang="en-AU" sz="1800" dirty="0"/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What will the students be able to demonstrate </a:t>
                      </a:r>
                      <a:r>
                        <a:rPr lang="en-AU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as they are progressing towards the standards?  </a:t>
                      </a:r>
                      <a:endParaRPr lang="en-A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 smtClean="0">
                          <a:solidFill>
                            <a:srgbClr val="00B050"/>
                          </a:solidFill>
                        </a:rPr>
                        <a:t>Achievement standard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By </a:t>
                      </a:r>
                      <a:r>
                        <a:rPr lang="en-AU" sz="1800" dirty="0"/>
                        <a:t>the end of Level </a:t>
                      </a:r>
                      <a:r>
                        <a:rPr lang="en-AU" sz="1800" dirty="0" smtClean="0"/>
                        <a:t>8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demonstrate control and accuracy when performing specialised movement skills. </a:t>
                      </a:r>
                      <a:endParaRPr lang="en-AU" sz="1800" dirty="0" smtClean="0"/>
                    </a:p>
                  </a:txBody>
                  <a:tcPr marL="65412" marR="65412" marT="0" marB="0"/>
                </a:tc>
              </a:tr>
            </a:tbl>
          </a:graphicData>
        </a:graphic>
      </p:graphicFrame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995936" y="5157192"/>
            <a:ext cx="936104" cy="34404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33793" name="AutoShape 1"/>
          <p:cNvSpPr>
            <a:spLocks noChangeArrowheads="1"/>
          </p:cNvSpPr>
          <p:nvPr/>
        </p:nvSpPr>
        <p:spPr bwMode="auto">
          <a:xfrm>
            <a:off x="4139952" y="2924944"/>
            <a:ext cx="936104" cy="32181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400" b="0" dirty="0" smtClean="0"/>
              <a:t>Understanding the intent of Health and Physical Education</a:t>
            </a:r>
            <a:endParaRPr lang="en-AU" sz="2400" b="0" dirty="0"/>
          </a:p>
          <a:p>
            <a:pPr>
              <a:buFont typeface="Arial" pitchFamily="34" charset="0"/>
              <a:buChar char="•"/>
            </a:pPr>
            <a:r>
              <a:rPr lang="en-AU" sz="2400" b="0" dirty="0"/>
              <a:t>What is in the curriculum</a:t>
            </a:r>
            <a:r>
              <a:rPr lang="en-AU" sz="2400" b="0" dirty="0" smtClean="0"/>
              <a:t>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/>
              <a:t>Structure 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/>
              <a:t>Application of the focus areas</a:t>
            </a:r>
          </a:p>
          <a:p>
            <a:pPr>
              <a:buFont typeface="Arial" pitchFamily="34" charset="0"/>
              <a:buChar char="•"/>
            </a:pPr>
            <a:r>
              <a:rPr lang="en-AU" sz="2400" b="0" dirty="0"/>
              <a:t>Planning for implementation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/>
              <a:t>Whole school planning </a:t>
            </a:r>
            <a:endParaRPr lang="en-AU" sz="2400" dirty="0" smtClean="0"/>
          </a:p>
          <a:p>
            <a:pPr lvl="1">
              <a:buFont typeface="Wingdings" pitchFamily="2" charset="2"/>
              <a:buChar char="§"/>
            </a:pPr>
            <a:r>
              <a:rPr lang="en-AU" sz="2400" dirty="0" smtClean="0"/>
              <a:t>Working with the Health and Physical Education Curriculum </a:t>
            </a:r>
            <a:endParaRPr lang="en-AU" sz="2400" dirty="0"/>
          </a:p>
          <a:p>
            <a:pPr lvl="1">
              <a:buFont typeface="Wingdings" pitchFamily="2" charset="2"/>
              <a:buChar char="§"/>
            </a:pPr>
            <a:r>
              <a:rPr lang="en-AU" sz="2400" dirty="0" smtClean="0"/>
              <a:t>Progressing </a:t>
            </a:r>
            <a:r>
              <a:rPr lang="en-AU" sz="2400" dirty="0"/>
              <a:t>learning</a:t>
            </a:r>
          </a:p>
          <a:p>
            <a:pPr>
              <a:buFont typeface="Arial" pitchFamily="34" charset="0"/>
              <a:buChar char="•"/>
            </a:pPr>
            <a:r>
              <a:rPr lang="en-AU" sz="2400" b="0" dirty="0" smtClean="0"/>
              <a:t>Questions?</a:t>
            </a: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382894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pic>
        <p:nvPicPr>
          <p:cNvPr id="1026" name="Picture 2" descr="C:\Users\01887802\AppData\Local\Microsoft\Windows\Temporary Internet Files\Content.IE5\JGP4S6ZA\question_makrs_cutie_mark_by_rildraw-d4byewl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35" y="1981200"/>
            <a:ext cx="399973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44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1143000"/>
          </a:xfrm>
        </p:spPr>
        <p:txBody>
          <a:bodyPr/>
          <a:lstStyle/>
          <a:p>
            <a:r>
              <a:rPr lang="en-US" sz="4000" dirty="0"/>
              <a:t>Health and Physical Education &amp; Personal and Social </a:t>
            </a:r>
            <a:r>
              <a:rPr lang="en-US" sz="4000" dirty="0" smtClean="0"/>
              <a:t>Capability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496944" cy="410641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/>
              <a:t>Webinar on Thursday 16 March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Respectful </a:t>
            </a:r>
            <a:r>
              <a:rPr lang="en-US" sz="2800" dirty="0">
                <a:solidFill>
                  <a:schemeClr val="bg2"/>
                </a:solidFill>
              </a:rPr>
              <a:t>Relationships in the </a:t>
            </a:r>
            <a:r>
              <a:rPr lang="en-US" sz="2800" dirty="0" smtClean="0">
                <a:solidFill>
                  <a:schemeClr val="bg2"/>
                </a:solidFill>
              </a:rPr>
              <a:t>Victorian Curriculum</a:t>
            </a:r>
            <a:r>
              <a:rPr lang="en-US" sz="2800" dirty="0">
                <a:solidFill>
                  <a:schemeClr val="bg2"/>
                </a:solidFill>
              </a:rPr>
              <a:t/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b="0" dirty="0"/>
              <a:t>This session will explore what respectful Relationships is and how it relates to the Victorian Curriculum. It will include information on resources and ideas for teaching and assessment.</a:t>
            </a:r>
          </a:p>
          <a:p>
            <a:pPr marL="0" indent="0">
              <a:buNone/>
            </a:pPr>
            <a:endParaRPr lang="en-AU" sz="2800" b="0" dirty="0"/>
          </a:p>
        </p:txBody>
      </p:sp>
    </p:spTree>
    <p:extLst>
      <p:ext uri="{BB962C8B-B14F-4D97-AF65-F5344CB8AC3E}">
        <p14:creationId xmlns:p14="http://schemas.microsoft.com/office/powerpoint/2010/main" val="3904040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424936" cy="1470025"/>
          </a:xfrm>
        </p:spPr>
        <p:txBody>
          <a:bodyPr/>
          <a:lstStyle/>
          <a:p>
            <a:pPr algn="l"/>
            <a:r>
              <a:rPr lang="en-AU" sz="2800" dirty="0" smtClean="0"/>
              <a:t>Nerida Matthews</a:t>
            </a:r>
            <a:br>
              <a:rPr lang="en-AU" sz="2800" dirty="0" smtClean="0"/>
            </a:br>
            <a:r>
              <a:rPr lang="en-AU" sz="2400" b="0" dirty="0" smtClean="0"/>
              <a:t>Curriculum Manager, Health and Physical Education</a:t>
            </a:r>
            <a:br>
              <a:rPr lang="en-AU" sz="2400" b="0" dirty="0" smtClean="0"/>
            </a:br>
            <a:r>
              <a:rPr lang="en-AU" sz="2400" b="0" dirty="0" smtClean="0"/>
              <a:t>VCAA</a:t>
            </a:r>
            <a:endParaRPr lang="en-AU" sz="24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136904" cy="1752600"/>
          </a:xfrm>
        </p:spPr>
        <p:txBody>
          <a:bodyPr/>
          <a:lstStyle/>
          <a:p>
            <a:pPr algn="l"/>
            <a:r>
              <a:rPr lang="en-AU" sz="2400" b="0" dirty="0" smtClean="0"/>
              <a:t>Phone: 90321721</a:t>
            </a:r>
          </a:p>
          <a:p>
            <a:pPr algn="l"/>
            <a:r>
              <a:rPr lang="en-AU" sz="2400" b="0" dirty="0" smtClean="0"/>
              <a:t>Email: </a:t>
            </a:r>
            <a:r>
              <a:rPr lang="en-AU" sz="2400" b="0" dirty="0" smtClean="0">
                <a:hlinkClick r:id="rId2"/>
              </a:rPr>
              <a:t>matthews.nerida.a@edumail.vic.gov.au</a:t>
            </a:r>
            <a:r>
              <a:rPr lang="en-AU" sz="2400" b="0" dirty="0" smtClean="0"/>
              <a:t> </a:t>
            </a: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4256148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AU" sz="4000" dirty="0" smtClean="0"/>
              <a:t>Understanding the intent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6800"/>
            <a:ext cx="5544616" cy="3962400"/>
          </a:xfrm>
        </p:spPr>
        <p:txBody>
          <a:bodyPr/>
          <a:lstStyle/>
          <a:p>
            <a:pPr indent="0">
              <a:buNone/>
            </a:pPr>
            <a:r>
              <a:rPr lang="en-AU" sz="2400" b="0" dirty="0" smtClean="0"/>
              <a:t>Introductory materials will assist teachers to understand the specific purpose and features of the curriculum: 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Rationale and aims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Structure 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b="1" i="1" dirty="0" smtClean="0"/>
              <a:t>Strands </a:t>
            </a:r>
            <a:r>
              <a:rPr lang="en-AU" sz="2000" dirty="0" smtClean="0"/>
              <a:t>- Key organising elements within each curriculum area.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b="1" i="1" dirty="0" smtClean="0"/>
              <a:t>Sub-strands</a:t>
            </a:r>
            <a:r>
              <a:rPr lang="en-AU" sz="2000" dirty="0" smtClean="0"/>
              <a:t> - Supplementary organising elements within some curriculum areas.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Scope and Sequence</a:t>
            </a:r>
            <a:r>
              <a:rPr lang="en-AU" sz="2400" dirty="0" smtClean="0">
                <a:solidFill>
                  <a:srgbClr val="00B050"/>
                </a:solidFill>
              </a:rPr>
              <a:t> </a:t>
            </a:r>
            <a:endParaRPr lang="en-AU" sz="2400" b="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Glossary</a:t>
            </a:r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799"/>
            <a:ext cx="3144149" cy="2952951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250825" y="620688"/>
            <a:ext cx="8435975" cy="1080120"/>
          </a:xfrm>
        </p:spPr>
        <p:txBody>
          <a:bodyPr/>
          <a:lstStyle/>
          <a:p>
            <a:r>
              <a:rPr lang="en-US" altLang="en-US" sz="4000" dirty="0" smtClean="0"/>
              <a:t>Key messages </a:t>
            </a:r>
            <a:endParaRPr lang="en-US" altLang="en-US" sz="3600" dirty="0" smtClean="0"/>
          </a:p>
        </p:txBody>
      </p:sp>
      <p:sp>
        <p:nvSpPr>
          <p:cNvPr id="15363" name="Content Placeholder 8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3962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Shaped by </a:t>
            </a:r>
            <a:r>
              <a:rPr lang="en-US" altLang="en-US" sz="2800" dirty="0" smtClean="0"/>
              <a:t>five interrelated propositions: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focuses </a:t>
            </a:r>
            <a:r>
              <a:rPr lang="en-US" altLang="en-US" sz="2800" b="0" dirty="0"/>
              <a:t>on educative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takes </a:t>
            </a:r>
            <a:r>
              <a:rPr lang="en-US" altLang="en-US" sz="2800" b="0" dirty="0"/>
              <a:t>a strengths-based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values </a:t>
            </a:r>
            <a:r>
              <a:rPr lang="en-US" altLang="en-US" sz="2800" b="0" dirty="0"/>
              <a:t>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develops </a:t>
            </a:r>
            <a:r>
              <a:rPr lang="en-US" altLang="en-US" sz="2800" b="0" dirty="0"/>
              <a:t>health literacy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includes </a:t>
            </a:r>
            <a:r>
              <a:rPr lang="en-US" altLang="en-US" sz="2800" b="0" dirty="0"/>
              <a:t>a critical inquiry approach</a:t>
            </a:r>
          </a:p>
        </p:txBody>
      </p:sp>
    </p:spTree>
    <p:extLst>
      <p:ext uri="{BB962C8B-B14F-4D97-AF65-F5344CB8AC3E}">
        <p14:creationId xmlns:p14="http://schemas.microsoft.com/office/powerpoint/2010/main" val="752161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731168"/>
          </a:xfrm>
        </p:spPr>
        <p:txBody>
          <a:bodyPr/>
          <a:lstStyle/>
          <a:p>
            <a:r>
              <a:rPr lang="en-AU" dirty="0" smtClean="0"/>
              <a:t>Terminology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79913"/>
              </p:ext>
            </p:extLst>
          </p:nvPr>
        </p:nvGraphicFramePr>
        <p:xfrm>
          <a:off x="683568" y="1196752"/>
          <a:ext cx="7992887" cy="4968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869"/>
                <a:gridCol w="5938018"/>
              </a:tblGrid>
              <a:tr h="236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Term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Explanation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</a:tr>
              <a:tr h="7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Content Descriptor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 and discrete information identifying what teachers are expected to teach and students are expected to learn.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</a:tr>
              <a:tr h="7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Achievement Standards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Statements that describe what students are typically able to understand and do, and are the basis for reporting student achievement.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</a:tr>
              <a:tr h="7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Focus Area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context through which the Content Descriptors and Achievement Standards are taught and assessed.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</a:tr>
              <a:tr h="94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Elaboration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Non-mandated, advisory examples that provide guidance on how the curriculum may be transformed into a classroom activity or learning opportunity.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</a:tr>
              <a:tr h="7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Band/level descriptor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Statements that provide an overview to the content descriptions and achievement standard within the level or band.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</a:tr>
              <a:tr h="47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Strand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 organising elements within each curriculum area.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</a:tr>
              <a:tr h="47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Sub-strand</a:t>
                      </a:r>
                      <a:endParaRPr lang="en-A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Supplementary </a:t>
                      </a:r>
                      <a:r>
                        <a:rPr lang="en-US" sz="1200" dirty="0" err="1">
                          <a:effectLst/>
                        </a:rPr>
                        <a:t>organising</a:t>
                      </a:r>
                      <a:r>
                        <a:rPr lang="en-US" sz="1200" dirty="0">
                          <a:effectLst/>
                        </a:rPr>
                        <a:t> elements within some curriculum areas.</a:t>
                      </a:r>
                      <a:endParaRPr lang="en-A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068" marR="530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72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Structure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761514"/>
              </p:ext>
            </p:extLst>
          </p:nvPr>
        </p:nvGraphicFramePr>
        <p:xfrm>
          <a:off x="685800" y="1981200"/>
          <a:ext cx="7414593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928"/>
                <a:gridCol w="3168352"/>
                <a:gridCol w="280831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Strands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smtClean="0">
                          <a:effectLst/>
                        </a:rPr>
                        <a:t>Personal, Social and Community Health</a:t>
                      </a:r>
                      <a:endParaRPr lang="en-US" b="0" dirty="0">
                        <a:effectLst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Movement and Physical Activity</a:t>
                      </a:r>
                      <a:endParaRPr lang="en-A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Sub-strands</a:t>
                      </a:r>
                      <a:endParaRPr lang="en-AU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Being healthy, safe and active</a:t>
                      </a:r>
                      <a:endParaRPr lang="en-A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Moving the body</a:t>
                      </a:r>
                      <a:endParaRPr lang="en-A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Communicating and interacting for health and wellbeing</a:t>
                      </a:r>
                      <a:endParaRPr lang="en-A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movement</a:t>
                      </a:r>
                      <a:endParaRPr lang="en-A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Contributing to healthy and active communities</a:t>
                      </a:r>
                      <a:endParaRPr lang="en-A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through movement</a:t>
                      </a:r>
                      <a:endParaRPr lang="en-AU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36510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Achievement </a:t>
            </a:r>
            <a:r>
              <a:rPr lang="en-US" sz="1600" b="1" dirty="0" smtClean="0">
                <a:latin typeface="+mn-lt"/>
              </a:rPr>
              <a:t>standards</a:t>
            </a:r>
          </a:p>
          <a:p>
            <a:endParaRPr lang="en-US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first achievement standard at Foundation and then at Levels 2, 4, 6, 8 and 10. </a:t>
            </a:r>
            <a:endParaRPr lang="en-US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 </a:t>
            </a:r>
            <a:r>
              <a:rPr lang="en-US" sz="1600" dirty="0">
                <a:latin typeface="+mn-lt"/>
              </a:rPr>
              <a:t>curriculum for students with disabilities is provided in this learning area.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+mn-lt"/>
              </a:rPr>
              <a:t>Strands and sub-strands</a:t>
            </a:r>
            <a:endParaRPr lang="en-A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749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AU" dirty="0" smtClean="0"/>
              <a:t>True/False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713062"/>
              </p:ext>
            </p:extLst>
          </p:nvPr>
        </p:nvGraphicFramePr>
        <p:xfrm>
          <a:off x="467544" y="1484784"/>
          <a:ext cx="4968552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0754"/>
                <a:gridCol w="947798"/>
              </a:tblGrid>
              <a:tr h="691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True or False</a:t>
                      </a:r>
                      <a:endParaRPr lang="en-AU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73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Equal time should be spent on each content descriptor.</a:t>
                      </a:r>
                      <a:br>
                        <a:rPr lang="en-US" sz="1600" dirty="0">
                          <a:effectLst/>
                        </a:rPr>
                      </a:br>
                      <a:endParaRPr lang="en-A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096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The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Victorian Curriculum describes a progression of student learning.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572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The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areas are optional.</a:t>
                      </a:r>
                      <a:b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096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Health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Physical Education should be taught as a singular subject.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46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21804" y="455980"/>
            <a:ext cx="7772400" cy="812780"/>
          </a:xfrm>
        </p:spPr>
        <p:txBody>
          <a:bodyPr/>
          <a:lstStyle/>
          <a:p>
            <a:r>
              <a:rPr lang="en-US" altLang="en-US" sz="4000" dirty="0" smtClean="0">
                <a:cs typeface="Arial" charset="0"/>
              </a:rPr>
              <a:t>Focus </a:t>
            </a:r>
            <a:r>
              <a:rPr lang="en-US" altLang="en-US" sz="4000" dirty="0">
                <a:cs typeface="Arial" charset="0"/>
              </a:rPr>
              <a:t>a</a:t>
            </a:r>
            <a:r>
              <a:rPr lang="en-US" altLang="en-US" sz="4000" dirty="0" smtClean="0">
                <a:cs typeface="Arial" charset="0"/>
              </a:rPr>
              <a:t>reas</a:t>
            </a:r>
            <a:endParaRPr lang="en-US" altLang="en-US" sz="4000" b="0" dirty="0" smtClean="0"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868879"/>
              </p:ext>
            </p:extLst>
          </p:nvPr>
        </p:nvGraphicFramePr>
        <p:xfrm>
          <a:off x="460024" y="2202632"/>
          <a:ext cx="8229600" cy="3901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3687"/>
                <a:gridCol w="4125913"/>
              </a:tblGrid>
              <a:tr h="5286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Alcohol and other drugs</a:t>
                      </a:r>
                    </a:p>
                    <a:p>
                      <a:endParaRPr lang="en-US" sz="1600" b="0" dirty="0">
                        <a:solidFill>
                          <a:srgbClr val="0099CC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Active play and minor games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099CC"/>
                          </a:solidFill>
                        </a:rPr>
                        <a:t>(Foundation to Level 6)</a:t>
                      </a:r>
                    </a:p>
                  </a:txBody>
                  <a:tcPr marT="45710" marB="45710"/>
                </a:tc>
              </a:tr>
              <a:tr h="5286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Food and nutrition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Challenge and adventure activities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(Level 3 to Level 10)</a:t>
                      </a:r>
                    </a:p>
                  </a:txBody>
                  <a:tcPr marT="45710" marB="45710"/>
                </a:tc>
              </a:tr>
              <a:tr h="5286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Health</a:t>
                      </a:r>
                      <a:r>
                        <a:rPr lang="en-US" sz="2000" baseline="0" dirty="0" smtClean="0"/>
                        <a:t> benefits of physical activity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Fundamental movement skills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99CC"/>
                          </a:solidFill>
                        </a:rPr>
                        <a:t>(Foundation to Level 6)</a:t>
                      </a:r>
                    </a:p>
                  </a:txBody>
                  <a:tcPr marT="45710" marB="45710"/>
                </a:tc>
              </a:tr>
              <a:tr h="5286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Mental health and wellbeing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Games and</a:t>
                      </a:r>
                      <a:r>
                        <a:rPr lang="en-US" sz="2000" baseline="0" dirty="0" smtClean="0"/>
                        <a:t> sports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(Level 3 to Level 10)</a:t>
                      </a:r>
                    </a:p>
                  </a:txBody>
                  <a:tcPr marT="45710" marB="45710"/>
                </a:tc>
              </a:tr>
              <a:tr h="5286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Relationships and sexuality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Lifelong physical activities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(Level 3 to Level 10)</a:t>
                      </a:r>
                    </a:p>
                  </a:txBody>
                  <a:tcPr marT="45710" marB="45710"/>
                </a:tc>
              </a:tr>
              <a:tr h="5286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Safety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Rhythmic</a:t>
                      </a:r>
                      <a:r>
                        <a:rPr lang="en-US" sz="2000" baseline="0" dirty="0" smtClean="0"/>
                        <a:t> and expressive movement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0348" y="1124744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focus areas provide the context through which the </a:t>
            </a:r>
            <a:endParaRPr lang="en-US" sz="2000" dirty="0" smtClean="0"/>
          </a:p>
          <a:p>
            <a:pPr algn="ctr"/>
            <a:r>
              <a:rPr lang="en-US" sz="2000" dirty="0" smtClean="0"/>
              <a:t>Content Descriptions </a:t>
            </a:r>
            <a:r>
              <a:rPr lang="en-US" sz="2000" dirty="0"/>
              <a:t>and Achievement Standards </a:t>
            </a:r>
            <a:endParaRPr lang="en-US" sz="2000" dirty="0" smtClean="0"/>
          </a:p>
          <a:p>
            <a:pPr algn="ctr"/>
            <a:r>
              <a:rPr lang="en-US" sz="2000" dirty="0" smtClean="0"/>
              <a:t>are </a:t>
            </a:r>
            <a:r>
              <a:rPr lang="en-US" sz="2000" dirty="0"/>
              <a:t>taught and </a:t>
            </a:r>
            <a:r>
              <a:rPr lang="en-US" sz="2000" dirty="0" smtClean="0"/>
              <a:t>assessed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72374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84976" cy="1143000"/>
          </a:xfrm>
        </p:spPr>
        <p:txBody>
          <a:bodyPr/>
          <a:lstStyle/>
          <a:p>
            <a:r>
              <a:rPr lang="en-AU" dirty="0"/>
              <a:t>F</a:t>
            </a:r>
            <a:r>
              <a:rPr lang="en-AU" dirty="0" smtClean="0"/>
              <a:t>ocus areas application</a:t>
            </a:r>
            <a:br>
              <a:rPr lang="en-AU" dirty="0" smtClean="0"/>
            </a:br>
            <a:r>
              <a:rPr lang="en-AU" sz="2800" dirty="0" smtClean="0"/>
              <a:t>Levels 5-6: Movement and Physical Activity</a:t>
            </a:r>
            <a:endParaRPr lang="en-AU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861907"/>
              </p:ext>
            </p:extLst>
          </p:nvPr>
        </p:nvGraphicFramePr>
        <p:xfrm>
          <a:off x="251520" y="1844824"/>
          <a:ext cx="8568952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97666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Content description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Elaboration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Participate in physical activities designed to enhance fitness, and discuss the impact of regular participation on health and wellbeing </a:t>
                      </a:r>
                      <a:endParaRPr lang="en-A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creating and participating in a fitness circuit designed to improve health-related fitness components (</a:t>
                      </a:r>
                      <a:r>
                        <a:rPr lang="en-US" dirty="0" smtClean="0">
                          <a:effectLst/>
                          <a:hlinkClick r:id="rId3" tooltip="Lifelong physical activities"/>
                        </a:rPr>
                        <a:t>LLPA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smtClean="0">
                          <a:effectLst/>
                          <a:hlinkClick r:id="rId4" tooltip="Health benefits of physical activity"/>
                        </a:rPr>
                        <a:t>HBPA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demonstrating and describing safe stretching activities which maintain and develop flexibility (</a:t>
                      </a:r>
                      <a:r>
                        <a:rPr lang="en-US" dirty="0" smtClean="0">
                          <a:effectLst/>
                          <a:hlinkClick r:id="rId3" tooltip="Lifelong physical activities"/>
                        </a:rPr>
                        <a:t>LLPA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smtClean="0">
                          <a:effectLst/>
                          <a:hlinkClick r:id="rId4" tooltip="Health benefits of physical activity"/>
                        </a:rPr>
                        <a:t>HBPA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examining the benefits of physical activity to social health and mental wellbeing (</a:t>
                      </a:r>
                      <a:r>
                        <a:rPr lang="en-US" dirty="0" smtClean="0">
                          <a:effectLst/>
                          <a:hlinkClick r:id="rId5" tooltip="Mental health and wellbeing"/>
                        </a:rPr>
                        <a:t>MH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smtClean="0">
                          <a:effectLst/>
                          <a:hlinkClick r:id="rId4" tooltip="Health benefits of physical activity"/>
                        </a:rPr>
                        <a:t>HBPA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smtClean="0">
                          <a:effectLst/>
                          <a:hlinkClick r:id="rId3" tooltip="Lifelong physical activities"/>
                        </a:rPr>
                        <a:t>LLPA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participating in a range of physical activities and exploring their health, skill and fitness benefits (</a:t>
                      </a:r>
                      <a:r>
                        <a:rPr lang="en-US" dirty="0" smtClean="0">
                          <a:effectLst/>
                          <a:hlinkClick r:id="rId6" tooltip="Fundamental movement skills"/>
                        </a:rPr>
                        <a:t>FMS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smtClean="0">
                          <a:effectLst/>
                          <a:hlinkClick r:id="rId7" tooltip="Games and sports"/>
                        </a:rPr>
                        <a:t>GS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smtClean="0">
                          <a:effectLst/>
                          <a:hlinkClick r:id="rId4" tooltip="Health benefits of physical activity"/>
                        </a:rPr>
                        <a:t>HBPA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smtClean="0">
                          <a:effectLst/>
                          <a:hlinkClick r:id="rId8" tooltip="Challenge and adventure activities"/>
                        </a:rPr>
                        <a:t>CA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smtClean="0">
                          <a:effectLst/>
                          <a:hlinkClick r:id="rId3" tooltip="Lifelong physical activities"/>
                        </a:rPr>
                        <a:t>LLPA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effectLst/>
                        </a:rPr>
                        <a:t>examining and describing health-related and skill-related components of fitness (</a:t>
                      </a:r>
                      <a:r>
                        <a:rPr lang="en-US" dirty="0" smtClean="0">
                          <a:effectLst/>
                          <a:hlinkClick r:id="rId3" tooltip="Lifelong physical activities"/>
                        </a:rPr>
                        <a:t>LLPA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 smtClean="0">
                          <a:effectLst/>
                          <a:hlinkClick r:id="rId4" tooltip="Health benefits of physical activity"/>
                        </a:rPr>
                        <a:t>HBPA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</a:p>
                    <a:p>
                      <a:endParaRPr lang="en-AU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57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AA F10 Curric PPTemplate">
  <a:themeElements>
    <a:clrScheme name="VCAA">
      <a:dk1>
        <a:sysClr val="windowText" lastClr="000000"/>
      </a:dk1>
      <a:lt1>
        <a:sysClr val="window" lastClr="FFFFFF"/>
      </a:lt1>
      <a:dk2>
        <a:srgbClr val="999999"/>
      </a:dk2>
      <a:lt2>
        <a:srgbClr val="0099E3"/>
      </a:lt2>
      <a:accent1>
        <a:srgbClr val="517AB8"/>
      </a:accent1>
      <a:accent2>
        <a:srgbClr val="C6006F"/>
      </a:accent2>
      <a:accent3>
        <a:srgbClr val="F16D9A"/>
      </a:accent3>
      <a:accent4>
        <a:srgbClr val="8DC63F"/>
      </a:accent4>
      <a:accent5>
        <a:srgbClr val="FFC700"/>
      </a:accent5>
      <a:accent6>
        <a:srgbClr val="F78E1E"/>
      </a:accent6>
      <a:hlink>
        <a:srgbClr val="7F3F98"/>
      </a:hlink>
      <a:folHlink>
        <a:srgbClr val="00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A2A11A40BE9045AE22BD0150786171" ma:contentTypeVersion="2" ma:contentTypeDescription="Create a new document." ma:contentTypeScope="" ma:versionID="a30143d08fe7ba904f479db3a82dc8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b686e5b4d9b38ce3c7d81e5cb6e22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DEECD_Expir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DEECD_Expired" ma:index="10" nillable="true" ma:displayName="Expired" ma:default="0" ma:internalName="DEECD_Expir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EECD_Expired xmlns="http://schemas.microsoft.com/sharepoint/v3">false</DEECD_Expired>
  </documentManagement>
</p:properties>
</file>

<file path=customXml/itemProps1.xml><?xml version="1.0" encoding="utf-8"?>
<ds:datastoreItem xmlns:ds="http://schemas.openxmlformats.org/officeDocument/2006/customXml" ds:itemID="{5FE24806-3059-46C9-81C9-F8A119C13CCE}"/>
</file>

<file path=customXml/itemProps2.xml><?xml version="1.0" encoding="utf-8"?>
<ds:datastoreItem xmlns:ds="http://schemas.openxmlformats.org/officeDocument/2006/customXml" ds:itemID="{AE2B709F-B4D8-4545-8119-D38A1CEECC97}"/>
</file>

<file path=customXml/itemProps3.xml><?xml version="1.0" encoding="utf-8"?>
<ds:datastoreItem xmlns:ds="http://schemas.openxmlformats.org/officeDocument/2006/customXml" ds:itemID="{D0B983E0-4670-406D-B75E-5C5B6778E835}"/>
</file>

<file path=docProps/app.xml><?xml version="1.0" encoding="utf-8"?>
<Properties xmlns="http://schemas.openxmlformats.org/officeDocument/2006/extended-properties" xmlns:vt="http://schemas.openxmlformats.org/officeDocument/2006/docPropsVTypes">
  <Template>VCAA F10 Curric PPTemplate</Template>
  <TotalTime>3112</TotalTime>
  <Words>1279</Words>
  <Application>Microsoft Office PowerPoint</Application>
  <PresentationFormat>On-screen Show (4:3)</PresentationFormat>
  <Paragraphs>233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VCAA F10 Curric PPTemplate</vt:lpstr>
      <vt:lpstr>Teaching Health and Physical Education F–10   </vt:lpstr>
      <vt:lpstr>Agenda</vt:lpstr>
      <vt:lpstr>Understanding the intent</vt:lpstr>
      <vt:lpstr>Key messages </vt:lpstr>
      <vt:lpstr>Terminology</vt:lpstr>
      <vt:lpstr>Structure</vt:lpstr>
      <vt:lpstr>True/False</vt:lpstr>
      <vt:lpstr>Focus areas</vt:lpstr>
      <vt:lpstr>Focus areas application Levels 5-6: Movement and Physical Activity</vt:lpstr>
      <vt:lpstr>Focus areas application  Levels 7-8: Personal social and community health</vt:lpstr>
      <vt:lpstr>PowerPoint Presentation</vt:lpstr>
      <vt:lpstr>Key points from the guidelines</vt:lpstr>
      <vt:lpstr>Four interrelated layers</vt:lpstr>
      <vt:lpstr>Importance of curriculum planning </vt:lpstr>
      <vt:lpstr>Working with the curriculum</vt:lpstr>
      <vt:lpstr>Working with the curriculum</vt:lpstr>
      <vt:lpstr>Progression of learning - poll</vt:lpstr>
      <vt:lpstr>Progression of learning - poll</vt:lpstr>
      <vt:lpstr>Planning for progression in learning </vt:lpstr>
      <vt:lpstr>Questions?</vt:lpstr>
      <vt:lpstr>Health and Physical Education &amp; Personal and Social Capability</vt:lpstr>
      <vt:lpstr>Nerida Matthews Curriculum Manager, Health and Physical Education VCAA</vt:lpstr>
    </vt:vector>
  </TitlesOfParts>
  <Company>Victorian Curriculum and Assessment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Victorian_Curriculum_Familiarisation_Nov_2015</dc:title>
  <dc:creator>Foster, Sharon A</dc:creator>
  <cp:keywords>Victorian Curriculum, F–10, November, Professional Learning, Presentation</cp:keywords>
  <cp:lastModifiedBy>Driver, Tim P</cp:lastModifiedBy>
  <cp:revision>192</cp:revision>
  <cp:lastPrinted>2017-03-05T23:41:15Z</cp:lastPrinted>
  <dcterms:created xsi:type="dcterms:W3CDTF">2015-10-28T20:37:28Z</dcterms:created>
  <dcterms:modified xsi:type="dcterms:W3CDTF">2017-03-09T04:16:29Z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0x0101007BA2A11A40BE9045AE22BD0150786171</vt:lpwstr>
  </property>
  <property fmtid="{D5CDD505-2E9C-101B-9397-08002B2CF9AE}" pid="3" name="DEECD_Author">
    <vt:lpwstr>25;#VCAA|ae0180aa-7478-4220-a827-32d8158f8b8e</vt:lpwstr>
  </property>
  <property fmtid="{D5CDD505-2E9C-101B-9397-08002B2CF9AE}" pid="4" name="DEECD_ItemType">
    <vt:lpwstr>40;#Page|eb523acf-a821-456c-a76b-7607578309d7</vt:lpwstr>
  </property>
  <property fmtid="{D5CDD505-2E9C-101B-9397-08002B2CF9AE}" pid="5" name="DEECD_SubjectCategory">
    <vt:lpwstr/>
  </property>
  <property fmtid="{D5CDD505-2E9C-101B-9397-08002B2CF9AE}" pid="6" name="DEECD_Audience">
    <vt:lpwstr/>
  </property>
</Properties>
</file>