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57" r:id="rId5"/>
    <p:sldId id="348" r:id="rId6"/>
    <p:sldId id="414" r:id="rId7"/>
    <p:sldId id="365" r:id="rId8"/>
    <p:sldId id="358" r:id="rId9"/>
    <p:sldId id="390" r:id="rId10"/>
    <p:sldId id="408" r:id="rId11"/>
    <p:sldId id="407" r:id="rId12"/>
    <p:sldId id="419" r:id="rId13"/>
    <p:sldId id="292" r:id="rId14"/>
    <p:sldId id="403" r:id="rId15"/>
    <p:sldId id="400" r:id="rId16"/>
    <p:sldId id="410" r:id="rId17"/>
    <p:sldId id="411" r:id="rId18"/>
    <p:sldId id="417" r:id="rId19"/>
    <p:sldId id="412" r:id="rId20"/>
    <p:sldId id="418" r:id="rId21"/>
    <p:sldId id="420" r:id="rId22"/>
    <p:sldId id="404" r:id="rId23"/>
    <p:sldId id="380" r:id="rId24"/>
    <p:sldId id="406" r:id="rId25"/>
    <p:sldId id="405" r:id="rId2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mpion, Helen H" initials="CH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EAEAEA"/>
    <a:srgbClr val="7F3F98"/>
    <a:srgbClr val="F78E1E"/>
    <a:srgbClr val="8DC63F"/>
    <a:srgbClr val="C6006F"/>
    <a:srgbClr val="517AB8"/>
    <a:srgbClr val="FFC700"/>
    <a:srgbClr val="FFC7FC"/>
    <a:srgbClr val="99D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3" autoAdjust="0"/>
    <p:restoredTop sz="99112" autoAdjust="0"/>
  </p:normalViewPr>
  <p:slideViewPr>
    <p:cSldViewPr>
      <p:cViewPr varScale="1">
        <p:scale>
          <a:sx n="112" d="100"/>
          <a:sy n="11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617AF1-F2E1-4156-8217-69515B9276BE}" type="doc">
      <dgm:prSet loTypeId="urn:microsoft.com/office/officeart/2005/8/layout/radial4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AU"/>
        </a:p>
      </dgm:t>
    </dgm:pt>
    <dgm:pt modelId="{4B9E4589-AD27-4093-9217-4CAFB2077066}">
      <dgm:prSet phldrT="[Text]" custT="1"/>
      <dgm:spPr>
        <a:solidFill>
          <a:srgbClr val="C6006F"/>
        </a:solidFill>
      </dgm:spPr>
      <dgm:t>
        <a:bodyPr/>
        <a:lstStyle/>
        <a:p>
          <a:r>
            <a:rPr lang="en-AU" sz="2000" b="1" dirty="0" smtClean="0"/>
            <a:t>Victorian Curriculum: The Arts </a:t>
          </a:r>
          <a:endParaRPr lang="en-AU" sz="2000" b="1" dirty="0"/>
        </a:p>
      </dgm:t>
    </dgm:pt>
    <dgm:pt modelId="{492E9F4E-D6AF-43F9-899D-EEC8514DFB73}" type="parTrans" cxnId="{0C45AF2D-1D2B-4FB0-B822-1435DDF6805A}">
      <dgm:prSet/>
      <dgm:spPr/>
      <dgm:t>
        <a:bodyPr/>
        <a:lstStyle/>
        <a:p>
          <a:endParaRPr lang="en-AU" sz="1400"/>
        </a:p>
      </dgm:t>
    </dgm:pt>
    <dgm:pt modelId="{40C58F65-3781-42E3-811A-2CF796BE2AD6}" type="sibTrans" cxnId="{0C45AF2D-1D2B-4FB0-B822-1435DDF6805A}">
      <dgm:prSet/>
      <dgm:spPr/>
      <dgm:t>
        <a:bodyPr/>
        <a:lstStyle/>
        <a:p>
          <a:endParaRPr lang="en-AU" sz="1400"/>
        </a:p>
      </dgm:t>
    </dgm:pt>
    <dgm:pt modelId="{E5A87601-DEE7-49DB-835A-5131E320F9D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AU" sz="2000" dirty="0" smtClean="0"/>
            <a:t>Same framework for all Arts disciplines</a:t>
          </a:r>
          <a:endParaRPr lang="en-AU" sz="2000" dirty="0"/>
        </a:p>
      </dgm:t>
    </dgm:pt>
    <dgm:pt modelId="{AD90162A-4A4C-44BB-92E4-433D125B28FE}" type="parTrans" cxnId="{E3E8B201-919F-4C88-9040-8799C06340FF}">
      <dgm:prSet/>
      <dgm:spPr/>
      <dgm:t>
        <a:bodyPr/>
        <a:lstStyle/>
        <a:p>
          <a:endParaRPr lang="en-AU" sz="1400"/>
        </a:p>
      </dgm:t>
    </dgm:pt>
    <dgm:pt modelId="{75EEE747-5757-4460-8699-24877B275EFC}" type="sibTrans" cxnId="{E3E8B201-919F-4C88-9040-8799C06340FF}">
      <dgm:prSet/>
      <dgm:spPr/>
      <dgm:t>
        <a:bodyPr/>
        <a:lstStyle/>
        <a:p>
          <a:endParaRPr lang="en-AU" sz="1400"/>
        </a:p>
      </dgm:t>
    </dgm:pt>
    <dgm:pt modelId="{C8AFB44F-BB70-4161-865E-6A1979304195}">
      <dgm:prSet phldrT="[Text]" custT="1"/>
      <dgm:spPr>
        <a:solidFill>
          <a:srgbClr val="8DC63F"/>
        </a:solidFill>
      </dgm:spPr>
      <dgm:t>
        <a:bodyPr/>
        <a:lstStyle/>
        <a:p>
          <a:r>
            <a:rPr lang="en-AU" sz="2000" dirty="0" smtClean="0"/>
            <a:t>Designed for use in multiple contexts</a:t>
          </a:r>
          <a:endParaRPr lang="en-AU" sz="2000" dirty="0"/>
        </a:p>
      </dgm:t>
    </dgm:pt>
    <dgm:pt modelId="{4C6DB1A7-A5BD-42AB-81E6-3C4B74C8A058}" type="parTrans" cxnId="{BE3EC1EB-DCBB-4CA4-AED4-7DF6E64A5DEA}">
      <dgm:prSet/>
      <dgm:spPr/>
      <dgm:t>
        <a:bodyPr/>
        <a:lstStyle/>
        <a:p>
          <a:endParaRPr lang="en-AU" sz="1400"/>
        </a:p>
      </dgm:t>
    </dgm:pt>
    <dgm:pt modelId="{DC370FCE-B95F-4705-936C-82B439BCF050}" type="sibTrans" cxnId="{BE3EC1EB-DCBB-4CA4-AED4-7DF6E64A5DEA}">
      <dgm:prSet/>
      <dgm:spPr/>
      <dgm:t>
        <a:bodyPr/>
        <a:lstStyle/>
        <a:p>
          <a:endParaRPr lang="en-AU" sz="1400"/>
        </a:p>
      </dgm:t>
    </dgm:pt>
    <dgm:pt modelId="{F4747BEA-8B49-4133-8BF7-EA3B8548B21E}">
      <dgm:prSet phldrT="[Text]" custT="1"/>
      <dgm:spPr>
        <a:solidFill>
          <a:srgbClr val="FFC700"/>
        </a:solidFill>
      </dgm:spPr>
      <dgm:t>
        <a:bodyPr/>
        <a:lstStyle/>
        <a:p>
          <a:r>
            <a:rPr lang="en-AU" sz="2000" dirty="0" smtClean="0"/>
            <a:t>No set pedagogies, repertoire or styles</a:t>
          </a:r>
          <a:endParaRPr lang="en-AU" sz="2000" dirty="0"/>
        </a:p>
      </dgm:t>
    </dgm:pt>
    <dgm:pt modelId="{D0552285-C14E-4E04-A3AA-907B0E6EBFF1}" type="parTrans" cxnId="{22CCB476-6673-4481-8E4A-CA0ADD8344A8}">
      <dgm:prSet/>
      <dgm:spPr>
        <a:solidFill>
          <a:srgbClr val="FFC000"/>
        </a:solidFill>
      </dgm:spPr>
      <dgm:t>
        <a:bodyPr/>
        <a:lstStyle/>
        <a:p>
          <a:endParaRPr lang="en-AU" sz="1400"/>
        </a:p>
      </dgm:t>
    </dgm:pt>
    <dgm:pt modelId="{2B79CC75-67EF-4BF4-B9E2-2366E3763708}" type="sibTrans" cxnId="{22CCB476-6673-4481-8E4A-CA0ADD8344A8}">
      <dgm:prSet/>
      <dgm:spPr/>
      <dgm:t>
        <a:bodyPr/>
        <a:lstStyle/>
        <a:p>
          <a:endParaRPr lang="en-AU" sz="1400"/>
        </a:p>
      </dgm:t>
    </dgm:pt>
    <dgm:pt modelId="{3EC1E958-49D6-4575-B643-B24AE8BBCCF9}" type="pres">
      <dgm:prSet presAssocID="{1D617AF1-F2E1-4156-8217-69515B9276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48C2AE3-78CD-48C1-A2BE-4D404D17B614}" type="pres">
      <dgm:prSet presAssocID="{4B9E4589-AD27-4093-9217-4CAFB2077066}" presName="centerShape" presStyleLbl="node0" presStyleIdx="0" presStyleCnt="1" custScaleX="132774" custScaleY="129193"/>
      <dgm:spPr/>
      <dgm:t>
        <a:bodyPr/>
        <a:lstStyle/>
        <a:p>
          <a:endParaRPr lang="en-AU"/>
        </a:p>
      </dgm:t>
    </dgm:pt>
    <dgm:pt modelId="{2D3924A1-C52B-46A9-8BD4-618A5662A964}" type="pres">
      <dgm:prSet presAssocID="{AD90162A-4A4C-44BB-92E4-433D125B28FE}" presName="parTrans" presStyleLbl="bgSibTrans2D1" presStyleIdx="0" presStyleCnt="3"/>
      <dgm:spPr/>
      <dgm:t>
        <a:bodyPr/>
        <a:lstStyle/>
        <a:p>
          <a:endParaRPr lang="en-AU"/>
        </a:p>
      </dgm:t>
    </dgm:pt>
    <dgm:pt modelId="{FF370D00-F5CC-4B9B-AAF6-766C92D0C570}" type="pres">
      <dgm:prSet presAssocID="{E5A87601-DEE7-49DB-835A-5131E320F9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0963384-B635-449F-88E7-DADBD83EACD8}" type="pres">
      <dgm:prSet presAssocID="{4C6DB1A7-A5BD-42AB-81E6-3C4B74C8A058}" presName="parTrans" presStyleLbl="bgSibTrans2D1" presStyleIdx="1" presStyleCnt="3"/>
      <dgm:spPr/>
      <dgm:t>
        <a:bodyPr/>
        <a:lstStyle/>
        <a:p>
          <a:endParaRPr lang="en-AU"/>
        </a:p>
      </dgm:t>
    </dgm:pt>
    <dgm:pt modelId="{AB73F57B-BE57-48B4-AF80-A8DD1EBBF496}" type="pres">
      <dgm:prSet presAssocID="{C8AFB44F-BB70-4161-865E-6A1979304195}" presName="node" presStyleLbl="node1" presStyleIdx="1" presStyleCnt="3" custRadScaleRad="89554" custRadScaleInc="-275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4C537BB-92AA-48B5-9D34-AF971431CB7C}" type="pres">
      <dgm:prSet presAssocID="{D0552285-C14E-4E04-A3AA-907B0E6EBFF1}" presName="parTrans" presStyleLbl="bgSibTrans2D1" presStyleIdx="2" presStyleCnt="3"/>
      <dgm:spPr/>
      <dgm:t>
        <a:bodyPr/>
        <a:lstStyle/>
        <a:p>
          <a:endParaRPr lang="en-AU"/>
        </a:p>
      </dgm:t>
    </dgm:pt>
    <dgm:pt modelId="{C3370194-92C8-4BFA-9E97-7F74F56F29B1}" type="pres">
      <dgm:prSet presAssocID="{F4747BEA-8B49-4133-8BF7-EA3B8548B21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3474B24-5800-459B-BF2E-C74A24E20BA3}" type="presOf" srcId="{4C6DB1A7-A5BD-42AB-81E6-3C4B74C8A058}" destId="{90963384-B635-449F-88E7-DADBD83EACD8}" srcOrd="0" destOrd="0" presId="urn:microsoft.com/office/officeart/2005/8/layout/radial4"/>
    <dgm:cxn modelId="{6A47C13C-BBFE-4B2D-9ACD-C2CDF2327B00}" type="presOf" srcId="{F4747BEA-8B49-4133-8BF7-EA3B8548B21E}" destId="{C3370194-92C8-4BFA-9E97-7F74F56F29B1}" srcOrd="0" destOrd="0" presId="urn:microsoft.com/office/officeart/2005/8/layout/radial4"/>
    <dgm:cxn modelId="{0C45AF2D-1D2B-4FB0-B822-1435DDF6805A}" srcId="{1D617AF1-F2E1-4156-8217-69515B9276BE}" destId="{4B9E4589-AD27-4093-9217-4CAFB2077066}" srcOrd="0" destOrd="0" parTransId="{492E9F4E-D6AF-43F9-899D-EEC8514DFB73}" sibTransId="{40C58F65-3781-42E3-811A-2CF796BE2AD6}"/>
    <dgm:cxn modelId="{9764940B-AF1F-4B44-99D3-396DA71AE247}" type="presOf" srcId="{AD90162A-4A4C-44BB-92E4-433D125B28FE}" destId="{2D3924A1-C52B-46A9-8BD4-618A5662A964}" srcOrd="0" destOrd="0" presId="urn:microsoft.com/office/officeart/2005/8/layout/radial4"/>
    <dgm:cxn modelId="{BE3EC1EB-DCBB-4CA4-AED4-7DF6E64A5DEA}" srcId="{4B9E4589-AD27-4093-9217-4CAFB2077066}" destId="{C8AFB44F-BB70-4161-865E-6A1979304195}" srcOrd="1" destOrd="0" parTransId="{4C6DB1A7-A5BD-42AB-81E6-3C4B74C8A058}" sibTransId="{DC370FCE-B95F-4705-936C-82B439BCF050}"/>
    <dgm:cxn modelId="{22CCB476-6673-4481-8E4A-CA0ADD8344A8}" srcId="{4B9E4589-AD27-4093-9217-4CAFB2077066}" destId="{F4747BEA-8B49-4133-8BF7-EA3B8548B21E}" srcOrd="2" destOrd="0" parTransId="{D0552285-C14E-4E04-A3AA-907B0E6EBFF1}" sibTransId="{2B79CC75-67EF-4BF4-B9E2-2366E3763708}"/>
    <dgm:cxn modelId="{9C1216B1-5859-4F9A-8720-F06057CA5861}" type="presOf" srcId="{D0552285-C14E-4E04-A3AA-907B0E6EBFF1}" destId="{A4C537BB-92AA-48B5-9D34-AF971431CB7C}" srcOrd="0" destOrd="0" presId="urn:microsoft.com/office/officeart/2005/8/layout/radial4"/>
    <dgm:cxn modelId="{08F7DEBA-5032-4053-B92F-D740A4926CA1}" type="presOf" srcId="{1D617AF1-F2E1-4156-8217-69515B9276BE}" destId="{3EC1E958-49D6-4575-B643-B24AE8BBCCF9}" srcOrd="0" destOrd="0" presId="urn:microsoft.com/office/officeart/2005/8/layout/radial4"/>
    <dgm:cxn modelId="{EE4825FF-2E0D-496C-A890-C3BD486DE913}" type="presOf" srcId="{C8AFB44F-BB70-4161-865E-6A1979304195}" destId="{AB73F57B-BE57-48B4-AF80-A8DD1EBBF496}" srcOrd="0" destOrd="0" presId="urn:microsoft.com/office/officeart/2005/8/layout/radial4"/>
    <dgm:cxn modelId="{9901E20C-0974-4C36-A652-649992C091A8}" type="presOf" srcId="{4B9E4589-AD27-4093-9217-4CAFB2077066}" destId="{C48C2AE3-78CD-48C1-A2BE-4D404D17B614}" srcOrd="0" destOrd="0" presId="urn:microsoft.com/office/officeart/2005/8/layout/radial4"/>
    <dgm:cxn modelId="{19E0AC3E-094D-4796-B2C6-F480FF3B8100}" type="presOf" srcId="{E5A87601-DEE7-49DB-835A-5131E320F9DB}" destId="{FF370D00-F5CC-4B9B-AAF6-766C92D0C570}" srcOrd="0" destOrd="0" presId="urn:microsoft.com/office/officeart/2005/8/layout/radial4"/>
    <dgm:cxn modelId="{E3E8B201-919F-4C88-9040-8799C06340FF}" srcId="{4B9E4589-AD27-4093-9217-4CAFB2077066}" destId="{E5A87601-DEE7-49DB-835A-5131E320F9DB}" srcOrd="0" destOrd="0" parTransId="{AD90162A-4A4C-44BB-92E4-433D125B28FE}" sibTransId="{75EEE747-5757-4460-8699-24877B275EFC}"/>
    <dgm:cxn modelId="{A538F126-1F1E-43C6-8BDC-BF31C10D90AD}" type="presParOf" srcId="{3EC1E958-49D6-4575-B643-B24AE8BBCCF9}" destId="{C48C2AE3-78CD-48C1-A2BE-4D404D17B614}" srcOrd="0" destOrd="0" presId="urn:microsoft.com/office/officeart/2005/8/layout/radial4"/>
    <dgm:cxn modelId="{FF703858-91BF-4058-8944-56BA104E74DA}" type="presParOf" srcId="{3EC1E958-49D6-4575-B643-B24AE8BBCCF9}" destId="{2D3924A1-C52B-46A9-8BD4-618A5662A964}" srcOrd="1" destOrd="0" presId="urn:microsoft.com/office/officeart/2005/8/layout/radial4"/>
    <dgm:cxn modelId="{F08B1961-C68F-4663-A561-2EE51384D020}" type="presParOf" srcId="{3EC1E958-49D6-4575-B643-B24AE8BBCCF9}" destId="{FF370D00-F5CC-4B9B-AAF6-766C92D0C570}" srcOrd="2" destOrd="0" presId="urn:microsoft.com/office/officeart/2005/8/layout/radial4"/>
    <dgm:cxn modelId="{C10BE4F9-6194-453D-8A02-AD112B248E15}" type="presParOf" srcId="{3EC1E958-49D6-4575-B643-B24AE8BBCCF9}" destId="{90963384-B635-449F-88E7-DADBD83EACD8}" srcOrd="3" destOrd="0" presId="urn:microsoft.com/office/officeart/2005/8/layout/radial4"/>
    <dgm:cxn modelId="{E6061B8B-AF58-46D6-B303-A94FFA95D473}" type="presParOf" srcId="{3EC1E958-49D6-4575-B643-B24AE8BBCCF9}" destId="{AB73F57B-BE57-48B4-AF80-A8DD1EBBF496}" srcOrd="4" destOrd="0" presId="urn:microsoft.com/office/officeart/2005/8/layout/radial4"/>
    <dgm:cxn modelId="{57D02A0C-7A7B-437C-9738-21938C9BDD9D}" type="presParOf" srcId="{3EC1E958-49D6-4575-B643-B24AE8BBCCF9}" destId="{A4C537BB-92AA-48B5-9D34-AF971431CB7C}" srcOrd="5" destOrd="0" presId="urn:microsoft.com/office/officeart/2005/8/layout/radial4"/>
    <dgm:cxn modelId="{7FAB4B08-0AEB-4EDF-9070-EE381E161506}" type="presParOf" srcId="{3EC1E958-49D6-4575-B643-B24AE8BBCCF9}" destId="{C3370194-92C8-4BFA-9E97-7F74F56F29B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93CE17-D242-49AE-B2E2-267B5B512B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520E2C0-8CBD-4915-BC3E-1D5A9B5EA597}">
      <dgm:prSet phldrT="[Text]"/>
      <dgm:spPr>
        <a:solidFill>
          <a:srgbClr val="7F3F98"/>
        </a:solidFill>
      </dgm:spPr>
      <dgm:t>
        <a:bodyPr/>
        <a:lstStyle/>
        <a:p>
          <a:r>
            <a:rPr lang="en-AU" dirty="0" smtClean="0"/>
            <a:t>Concept</a:t>
          </a:r>
          <a:endParaRPr lang="en-AU" dirty="0"/>
        </a:p>
      </dgm:t>
    </dgm:pt>
    <dgm:pt modelId="{7DE436E6-01D4-47AF-A218-378E094BB5B8}" type="parTrans" cxnId="{517715C1-D9E1-4E1D-9BEC-120BE854ECF3}">
      <dgm:prSet/>
      <dgm:spPr/>
      <dgm:t>
        <a:bodyPr/>
        <a:lstStyle/>
        <a:p>
          <a:endParaRPr lang="en-AU"/>
        </a:p>
      </dgm:t>
    </dgm:pt>
    <dgm:pt modelId="{E935C630-9DDB-4F9D-9D49-D09F3BCBD4DA}" type="sibTrans" cxnId="{517715C1-D9E1-4E1D-9BEC-120BE854ECF3}">
      <dgm:prSet/>
      <dgm:spPr/>
      <dgm:t>
        <a:bodyPr/>
        <a:lstStyle/>
        <a:p>
          <a:endParaRPr lang="en-AU"/>
        </a:p>
      </dgm:t>
    </dgm:pt>
    <dgm:pt modelId="{E5AFC7A7-ED4F-4601-917D-85102C1FF4DC}">
      <dgm:prSet phldrT="[Text]"/>
      <dgm:spPr>
        <a:solidFill>
          <a:srgbClr val="7F3F98">
            <a:alpha val="80000"/>
          </a:srgbClr>
        </a:solidFill>
      </dgm:spPr>
      <dgm:t>
        <a:bodyPr/>
        <a:lstStyle/>
        <a:p>
          <a:r>
            <a:rPr lang="en-AU" dirty="0" smtClean="0"/>
            <a:t>Knowledge and skills</a:t>
          </a:r>
          <a:endParaRPr lang="en-AU" dirty="0"/>
        </a:p>
      </dgm:t>
    </dgm:pt>
    <dgm:pt modelId="{CE35C72D-1901-4D30-A039-BEFBBD1F5407}" type="parTrans" cxnId="{445B51B1-822C-4045-A4E6-C2C2BD5ACCDC}">
      <dgm:prSet/>
      <dgm:spPr/>
      <dgm:t>
        <a:bodyPr/>
        <a:lstStyle/>
        <a:p>
          <a:endParaRPr lang="en-AU"/>
        </a:p>
      </dgm:t>
    </dgm:pt>
    <dgm:pt modelId="{88F1C898-F5D7-4D6B-9205-69645C201FAF}" type="sibTrans" cxnId="{445B51B1-822C-4045-A4E6-C2C2BD5ACCDC}">
      <dgm:prSet/>
      <dgm:spPr/>
      <dgm:t>
        <a:bodyPr/>
        <a:lstStyle/>
        <a:p>
          <a:endParaRPr lang="en-AU"/>
        </a:p>
      </dgm:t>
    </dgm:pt>
    <dgm:pt modelId="{0A1D2348-F5B4-499F-9C39-01075EDA8059}">
      <dgm:prSet phldrT="[Text]"/>
      <dgm:spPr>
        <a:solidFill>
          <a:srgbClr val="7F3F98">
            <a:alpha val="58000"/>
          </a:srgbClr>
        </a:solidFill>
      </dgm:spPr>
      <dgm:t>
        <a:bodyPr/>
        <a:lstStyle/>
        <a:p>
          <a:r>
            <a:rPr lang="en-AU" dirty="0" smtClean="0"/>
            <a:t>Contexts</a:t>
          </a:r>
          <a:endParaRPr lang="en-AU" dirty="0"/>
        </a:p>
      </dgm:t>
    </dgm:pt>
    <dgm:pt modelId="{DCCC83FD-27DD-403C-AA28-9691ABEEE242}" type="parTrans" cxnId="{CCCF5E0D-8A14-4030-99C2-FFD0C402FBC6}">
      <dgm:prSet/>
      <dgm:spPr/>
      <dgm:t>
        <a:bodyPr/>
        <a:lstStyle/>
        <a:p>
          <a:endParaRPr lang="en-AU"/>
        </a:p>
      </dgm:t>
    </dgm:pt>
    <dgm:pt modelId="{82BDBF74-2310-4CF8-A6C3-6D431703A42C}" type="sibTrans" cxnId="{CCCF5E0D-8A14-4030-99C2-FFD0C402FBC6}">
      <dgm:prSet/>
      <dgm:spPr/>
      <dgm:t>
        <a:bodyPr/>
        <a:lstStyle/>
        <a:p>
          <a:endParaRPr lang="en-AU"/>
        </a:p>
      </dgm:t>
    </dgm:pt>
    <dgm:pt modelId="{D19D1379-EF4D-48C6-B944-DAEBA2DA0EE0}" type="pres">
      <dgm:prSet presAssocID="{8093CE17-D242-49AE-B2E2-267B5B512B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1C59AE38-2F9E-4DF3-B1B8-D7D3E7F82751}" type="pres">
      <dgm:prSet presAssocID="{9520E2C0-8CBD-4915-BC3E-1D5A9B5EA597}" presName="parentLin" presStyleCnt="0"/>
      <dgm:spPr/>
    </dgm:pt>
    <dgm:pt modelId="{A5D4DC20-4D5B-4A55-8518-6CF16BC15A45}" type="pres">
      <dgm:prSet presAssocID="{9520E2C0-8CBD-4915-BC3E-1D5A9B5EA597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123A9FD7-1883-4744-B0FF-7FED37AD834B}" type="pres">
      <dgm:prSet presAssocID="{9520E2C0-8CBD-4915-BC3E-1D5A9B5EA5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3234F00-29FB-46CB-96E1-8F54A392BA69}" type="pres">
      <dgm:prSet presAssocID="{9520E2C0-8CBD-4915-BC3E-1D5A9B5EA597}" presName="negativeSpace" presStyleCnt="0"/>
      <dgm:spPr/>
    </dgm:pt>
    <dgm:pt modelId="{E1E8E4D9-2186-4116-A805-CD4DB51C36D6}" type="pres">
      <dgm:prSet presAssocID="{9520E2C0-8CBD-4915-BC3E-1D5A9B5EA597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9999FF"/>
          </a:solidFill>
        </a:ln>
      </dgm:spPr>
    </dgm:pt>
    <dgm:pt modelId="{5C57755E-FC5A-4872-8416-28F36EAE29F7}" type="pres">
      <dgm:prSet presAssocID="{E935C630-9DDB-4F9D-9D49-D09F3BCBD4DA}" presName="spaceBetweenRectangles" presStyleCnt="0"/>
      <dgm:spPr/>
    </dgm:pt>
    <dgm:pt modelId="{001E2F21-7A34-4001-AF31-1ED02A3A707D}" type="pres">
      <dgm:prSet presAssocID="{E5AFC7A7-ED4F-4601-917D-85102C1FF4DC}" presName="parentLin" presStyleCnt="0"/>
      <dgm:spPr/>
    </dgm:pt>
    <dgm:pt modelId="{918D5800-FAB4-4E75-B328-0338547C186A}" type="pres">
      <dgm:prSet presAssocID="{E5AFC7A7-ED4F-4601-917D-85102C1FF4DC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F4421EFA-1469-439C-9B5E-F4006932907F}" type="pres">
      <dgm:prSet presAssocID="{E5AFC7A7-ED4F-4601-917D-85102C1FF4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9137C6A-4148-4151-98A6-98CE4B0CBCBF}" type="pres">
      <dgm:prSet presAssocID="{E5AFC7A7-ED4F-4601-917D-85102C1FF4DC}" presName="negativeSpace" presStyleCnt="0"/>
      <dgm:spPr/>
    </dgm:pt>
    <dgm:pt modelId="{4518CBE2-61DA-4F6C-A00B-2C6AF9500428}" type="pres">
      <dgm:prSet presAssocID="{E5AFC7A7-ED4F-4601-917D-85102C1FF4DC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9999FF"/>
          </a:solidFill>
        </a:ln>
      </dgm:spPr>
      <dgm:t>
        <a:bodyPr/>
        <a:lstStyle/>
        <a:p>
          <a:endParaRPr lang="en-AU"/>
        </a:p>
      </dgm:t>
    </dgm:pt>
    <dgm:pt modelId="{376439C9-F087-4E04-8933-590C497D9A5D}" type="pres">
      <dgm:prSet presAssocID="{88F1C898-F5D7-4D6B-9205-69645C201FAF}" presName="spaceBetweenRectangles" presStyleCnt="0"/>
      <dgm:spPr/>
    </dgm:pt>
    <dgm:pt modelId="{2151E0BC-1EE2-47A4-9B52-A705ED2A70A6}" type="pres">
      <dgm:prSet presAssocID="{0A1D2348-F5B4-499F-9C39-01075EDA8059}" presName="parentLin" presStyleCnt="0"/>
      <dgm:spPr/>
    </dgm:pt>
    <dgm:pt modelId="{FDB62F6F-F10E-445B-93CA-A9C6AAF96DD4}" type="pres">
      <dgm:prSet presAssocID="{0A1D2348-F5B4-499F-9C39-01075EDA8059}" presName="parentLeftMargin" presStyleLbl="node1" presStyleIdx="1" presStyleCnt="3"/>
      <dgm:spPr/>
      <dgm:t>
        <a:bodyPr/>
        <a:lstStyle/>
        <a:p>
          <a:endParaRPr lang="en-AU"/>
        </a:p>
      </dgm:t>
    </dgm:pt>
    <dgm:pt modelId="{EE576400-280A-44FB-8D4A-AA07AD78A6FD}" type="pres">
      <dgm:prSet presAssocID="{0A1D2348-F5B4-499F-9C39-01075EDA805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218F15E-1046-4058-9799-6539E2F6A340}" type="pres">
      <dgm:prSet presAssocID="{0A1D2348-F5B4-499F-9C39-01075EDA8059}" presName="negativeSpace" presStyleCnt="0"/>
      <dgm:spPr/>
    </dgm:pt>
    <dgm:pt modelId="{A464AB3D-9D67-43C4-9A1A-1B1D1B863549}" type="pres">
      <dgm:prSet presAssocID="{0A1D2348-F5B4-499F-9C39-01075EDA8059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9999FF"/>
          </a:solidFill>
        </a:ln>
      </dgm:spPr>
    </dgm:pt>
  </dgm:ptLst>
  <dgm:cxnLst>
    <dgm:cxn modelId="{86293A7C-CD68-4698-89A1-66F8A8780419}" type="presOf" srcId="{E5AFC7A7-ED4F-4601-917D-85102C1FF4DC}" destId="{F4421EFA-1469-439C-9B5E-F4006932907F}" srcOrd="1" destOrd="0" presId="urn:microsoft.com/office/officeart/2005/8/layout/list1"/>
    <dgm:cxn modelId="{445B51B1-822C-4045-A4E6-C2C2BD5ACCDC}" srcId="{8093CE17-D242-49AE-B2E2-267B5B512B4D}" destId="{E5AFC7A7-ED4F-4601-917D-85102C1FF4DC}" srcOrd="1" destOrd="0" parTransId="{CE35C72D-1901-4D30-A039-BEFBBD1F5407}" sibTransId="{88F1C898-F5D7-4D6B-9205-69645C201FAF}"/>
    <dgm:cxn modelId="{3FFE9F73-51FB-4828-B582-05609FBEF9F7}" type="presOf" srcId="{0A1D2348-F5B4-499F-9C39-01075EDA8059}" destId="{FDB62F6F-F10E-445B-93CA-A9C6AAF96DD4}" srcOrd="0" destOrd="0" presId="urn:microsoft.com/office/officeart/2005/8/layout/list1"/>
    <dgm:cxn modelId="{CCCF5E0D-8A14-4030-99C2-FFD0C402FBC6}" srcId="{8093CE17-D242-49AE-B2E2-267B5B512B4D}" destId="{0A1D2348-F5B4-499F-9C39-01075EDA8059}" srcOrd="2" destOrd="0" parTransId="{DCCC83FD-27DD-403C-AA28-9691ABEEE242}" sibTransId="{82BDBF74-2310-4CF8-A6C3-6D431703A42C}"/>
    <dgm:cxn modelId="{517715C1-D9E1-4E1D-9BEC-120BE854ECF3}" srcId="{8093CE17-D242-49AE-B2E2-267B5B512B4D}" destId="{9520E2C0-8CBD-4915-BC3E-1D5A9B5EA597}" srcOrd="0" destOrd="0" parTransId="{7DE436E6-01D4-47AF-A218-378E094BB5B8}" sibTransId="{E935C630-9DDB-4F9D-9D49-D09F3BCBD4DA}"/>
    <dgm:cxn modelId="{9E784C8E-73B7-4558-A69A-C598DC0048F8}" type="presOf" srcId="{E5AFC7A7-ED4F-4601-917D-85102C1FF4DC}" destId="{918D5800-FAB4-4E75-B328-0338547C186A}" srcOrd="0" destOrd="0" presId="urn:microsoft.com/office/officeart/2005/8/layout/list1"/>
    <dgm:cxn modelId="{8E790ABB-DF2F-4A47-820D-0B9DC7B54944}" type="presOf" srcId="{8093CE17-D242-49AE-B2E2-267B5B512B4D}" destId="{D19D1379-EF4D-48C6-B944-DAEBA2DA0EE0}" srcOrd="0" destOrd="0" presId="urn:microsoft.com/office/officeart/2005/8/layout/list1"/>
    <dgm:cxn modelId="{AA4D3F31-50F8-4B7C-885E-17A698F32093}" type="presOf" srcId="{9520E2C0-8CBD-4915-BC3E-1D5A9B5EA597}" destId="{A5D4DC20-4D5B-4A55-8518-6CF16BC15A45}" srcOrd="0" destOrd="0" presId="urn:microsoft.com/office/officeart/2005/8/layout/list1"/>
    <dgm:cxn modelId="{CDB55EBE-1533-4F7B-B813-0204CAF94509}" type="presOf" srcId="{0A1D2348-F5B4-499F-9C39-01075EDA8059}" destId="{EE576400-280A-44FB-8D4A-AA07AD78A6FD}" srcOrd="1" destOrd="0" presId="urn:microsoft.com/office/officeart/2005/8/layout/list1"/>
    <dgm:cxn modelId="{93452AA3-77A3-4308-B503-9CD95E5A56F8}" type="presOf" srcId="{9520E2C0-8CBD-4915-BC3E-1D5A9B5EA597}" destId="{123A9FD7-1883-4744-B0FF-7FED37AD834B}" srcOrd="1" destOrd="0" presId="urn:microsoft.com/office/officeart/2005/8/layout/list1"/>
    <dgm:cxn modelId="{CB502D63-F597-403A-AD8C-FE7BF49CC43D}" type="presParOf" srcId="{D19D1379-EF4D-48C6-B944-DAEBA2DA0EE0}" destId="{1C59AE38-2F9E-4DF3-B1B8-D7D3E7F82751}" srcOrd="0" destOrd="0" presId="urn:microsoft.com/office/officeart/2005/8/layout/list1"/>
    <dgm:cxn modelId="{47B926B8-72D7-410D-BA18-42F9C8EBC532}" type="presParOf" srcId="{1C59AE38-2F9E-4DF3-B1B8-D7D3E7F82751}" destId="{A5D4DC20-4D5B-4A55-8518-6CF16BC15A45}" srcOrd="0" destOrd="0" presId="urn:microsoft.com/office/officeart/2005/8/layout/list1"/>
    <dgm:cxn modelId="{20708846-F610-4D66-A545-DF832341B2C1}" type="presParOf" srcId="{1C59AE38-2F9E-4DF3-B1B8-D7D3E7F82751}" destId="{123A9FD7-1883-4744-B0FF-7FED37AD834B}" srcOrd="1" destOrd="0" presId="urn:microsoft.com/office/officeart/2005/8/layout/list1"/>
    <dgm:cxn modelId="{5B49DBB3-D6D4-4666-AF03-F98EC9C0470D}" type="presParOf" srcId="{D19D1379-EF4D-48C6-B944-DAEBA2DA0EE0}" destId="{D3234F00-29FB-46CB-96E1-8F54A392BA69}" srcOrd="1" destOrd="0" presId="urn:microsoft.com/office/officeart/2005/8/layout/list1"/>
    <dgm:cxn modelId="{0FB525AC-ED63-4BE6-917E-6FBDD1B2E02D}" type="presParOf" srcId="{D19D1379-EF4D-48C6-B944-DAEBA2DA0EE0}" destId="{E1E8E4D9-2186-4116-A805-CD4DB51C36D6}" srcOrd="2" destOrd="0" presId="urn:microsoft.com/office/officeart/2005/8/layout/list1"/>
    <dgm:cxn modelId="{00420331-19C6-483B-9273-B84B9E07E0DD}" type="presParOf" srcId="{D19D1379-EF4D-48C6-B944-DAEBA2DA0EE0}" destId="{5C57755E-FC5A-4872-8416-28F36EAE29F7}" srcOrd="3" destOrd="0" presId="urn:microsoft.com/office/officeart/2005/8/layout/list1"/>
    <dgm:cxn modelId="{C284A87A-8BF0-4286-B4D3-A1EAFC02C13A}" type="presParOf" srcId="{D19D1379-EF4D-48C6-B944-DAEBA2DA0EE0}" destId="{001E2F21-7A34-4001-AF31-1ED02A3A707D}" srcOrd="4" destOrd="0" presId="urn:microsoft.com/office/officeart/2005/8/layout/list1"/>
    <dgm:cxn modelId="{BBC7A492-F5AC-4480-BBAA-5528C7032932}" type="presParOf" srcId="{001E2F21-7A34-4001-AF31-1ED02A3A707D}" destId="{918D5800-FAB4-4E75-B328-0338547C186A}" srcOrd="0" destOrd="0" presId="urn:microsoft.com/office/officeart/2005/8/layout/list1"/>
    <dgm:cxn modelId="{4F92F48C-0E88-417A-9439-C63D0A779AF6}" type="presParOf" srcId="{001E2F21-7A34-4001-AF31-1ED02A3A707D}" destId="{F4421EFA-1469-439C-9B5E-F4006932907F}" srcOrd="1" destOrd="0" presId="urn:microsoft.com/office/officeart/2005/8/layout/list1"/>
    <dgm:cxn modelId="{0D16C5D6-E62D-4B95-8339-C011673E6BD8}" type="presParOf" srcId="{D19D1379-EF4D-48C6-B944-DAEBA2DA0EE0}" destId="{39137C6A-4148-4151-98A6-98CE4B0CBCBF}" srcOrd="5" destOrd="0" presId="urn:microsoft.com/office/officeart/2005/8/layout/list1"/>
    <dgm:cxn modelId="{943EE3D2-8D7E-4B81-9E8F-3536CF5190A4}" type="presParOf" srcId="{D19D1379-EF4D-48C6-B944-DAEBA2DA0EE0}" destId="{4518CBE2-61DA-4F6C-A00B-2C6AF9500428}" srcOrd="6" destOrd="0" presId="urn:microsoft.com/office/officeart/2005/8/layout/list1"/>
    <dgm:cxn modelId="{74E6E408-E5C3-4BFF-A62E-12689219521E}" type="presParOf" srcId="{D19D1379-EF4D-48C6-B944-DAEBA2DA0EE0}" destId="{376439C9-F087-4E04-8933-590C497D9A5D}" srcOrd="7" destOrd="0" presId="urn:microsoft.com/office/officeart/2005/8/layout/list1"/>
    <dgm:cxn modelId="{F1B52A60-A6F9-4DAA-BA9B-CF6BF6174128}" type="presParOf" srcId="{D19D1379-EF4D-48C6-B944-DAEBA2DA0EE0}" destId="{2151E0BC-1EE2-47A4-9B52-A705ED2A70A6}" srcOrd="8" destOrd="0" presId="urn:microsoft.com/office/officeart/2005/8/layout/list1"/>
    <dgm:cxn modelId="{39866397-C27A-4AA8-A7DF-515DDBCDD7C0}" type="presParOf" srcId="{2151E0BC-1EE2-47A4-9B52-A705ED2A70A6}" destId="{FDB62F6F-F10E-445B-93CA-A9C6AAF96DD4}" srcOrd="0" destOrd="0" presId="urn:microsoft.com/office/officeart/2005/8/layout/list1"/>
    <dgm:cxn modelId="{F131FFC4-90B9-4DEC-9046-7406004ABCD1}" type="presParOf" srcId="{2151E0BC-1EE2-47A4-9B52-A705ED2A70A6}" destId="{EE576400-280A-44FB-8D4A-AA07AD78A6FD}" srcOrd="1" destOrd="0" presId="urn:microsoft.com/office/officeart/2005/8/layout/list1"/>
    <dgm:cxn modelId="{2EED766F-04D4-4EDB-BB1D-3D5EE6006059}" type="presParOf" srcId="{D19D1379-EF4D-48C6-B944-DAEBA2DA0EE0}" destId="{E218F15E-1046-4058-9799-6539E2F6A340}" srcOrd="9" destOrd="0" presId="urn:microsoft.com/office/officeart/2005/8/layout/list1"/>
    <dgm:cxn modelId="{08D76693-B3FF-445F-BAD5-68F5183A1E7D}" type="presParOf" srcId="{D19D1379-EF4D-48C6-B944-DAEBA2DA0EE0}" destId="{A464AB3D-9D67-43C4-9A1A-1B1D1B86354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solidFill>
          <a:srgbClr val="8DC63F"/>
        </a:soli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solidFill>
          <a:srgbClr val="F78E1E"/>
        </a:soli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solidFill>
          <a:srgbClr val="517AB8"/>
        </a:soli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solidFill>
          <a:srgbClr val="C6006F"/>
        </a:soli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2351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C4278F4A-E2DA-4B81-BAA4-833B0C2FE2CB}" type="presOf" srcId="{B909B43A-BDC8-44CD-80EA-6E1CE4FD08B0}" destId="{E380E612-3D9F-4A05-A851-46A9FBD69CC3}" srcOrd="0" destOrd="0" presId="urn:microsoft.com/office/officeart/2005/8/layout/matrix3"/>
    <dgm:cxn modelId="{1E0CC44F-E85D-4E2E-93F8-7737BF6DE7A9}" type="presOf" srcId="{AF005530-2981-477F-9155-E35DEA5496F8}" destId="{C6AA31D9-31B1-402C-96FE-69EBA31F2AAF}" srcOrd="0" destOrd="0" presId="urn:microsoft.com/office/officeart/2005/8/layout/matrix3"/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1266FA58-F77B-4E42-8AAA-DE8B87F6876F}" type="presOf" srcId="{B0185D38-56D1-4C76-BAE9-96B900A82C5A}" destId="{BBF6D4B6-6FFA-4152-878D-497D421E1A89}" srcOrd="0" destOrd="0" presId="urn:microsoft.com/office/officeart/2005/8/layout/matrix3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8A9C7232-6D08-47F2-9E95-C06013290D6E}" type="presOf" srcId="{AC187C3A-E4BC-4DD8-A65D-234FE9FE90DA}" destId="{F230C42B-AB88-4235-BD7C-88B0B2387243}" srcOrd="0" destOrd="0" presId="urn:microsoft.com/office/officeart/2005/8/layout/matrix3"/>
    <dgm:cxn modelId="{6E2D657F-01D0-4C61-8DF3-7EC7EE98317E}" type="presOf" srcId="{FA240F0E-97C6-49F0-8BE6-AA4C912D49C8}" destId="{ED5F1EC0-200F-4D61-BA8A-1338A54C5DF3}" srcOrd="0" destOrd="0" presId="urn:microsoft.com/office/officeart/2005/8/layout/matrix3"/>
    <dgm:cxn modelId="{579898BD-E796-4ADC-BDA5-0C6382A79BCA}" type="presParOf" srcId="{E380E612-3D9F-4A05-A851-46A9FBD69CC3}" destId="{C76D62BE-5152-486D-BB2F-C73032AAED90}" srcOrd="0" destOrd="0" presId="urn:microsoft.com/office/officeart/2005/8/layout/matrix3"/>
    <dgm:cxn modelId="{B95AF5A8-1CC7-4DB1-BF8E-F1A80030E5BB}" type="presParOf" srcId="{E380E612-3D9F-4A05-A851-46A9FBD69CC3}" destId="{BBF6D4B6-6FFA-4152-878D-497D421E1A89}" srcOrd="1" destOrd="0" presId="urn:microsoft.com/office/officeart/2005/8/layout/matrix3"/>
    <dgm:cxn modelId="{5CC8C1E1-1268-4A56-951A-F5FF02C94770}" type="presParOf" srcId="{E380E612-3D9F-4A05-A851-46A9FBD69CC3}" destId="{C6AA31D9-31B1-402C-96FE-69EBA31F2AAF}" srcOrd="2" destOrd="0" presId="urn:microsoft.com/office/officeart/2005/8/layout/matrix3"/>
    <dgm:cxn modelId="{B7C3FE38-17C4-4532-BBF9-4931689EBA66}" type="presParOf" srcId="{E380E612-3D9F-4A05-A851-46A9FBD69CC3}" destId="{ED5F1EC0-200F-4D61-BA8A-1338A54C5DF3}" srcOrd="3" destOrd="0" presId="urn:microsoft.com/office/officeart/2005/8/layout/matrix3"/>
    <dgm:cxn modelId="{61F4E0E3-97AA-4D93-9AD2-7AA51C4E48AA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solidFill>
          <a:srgbClr val="8DC63F"/>
        </a:soli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solidFill>
          <a:srgbClr val="F78E1E"/>
        </a:soli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solidFill>
          <a:srgbClr val="517AB8"/>
        </a:soli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solidFill>
          <a:srgbClr val="C6006F"/>
        </a:soli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2351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97EF9FA-1CDA-4FF8-A38F-5B7CA61D687B}" type="presOf" srcId="{AC187C3A-E4BC-4DD8-A65D-234FE9FE90DA}" destId="{F230C42B-AB88-4235-BD7C-88B0B2387243}" srcOrd="0" destOrd="0" presId="urn:microsoft.com/office/officeart/2005/8/layout/matrix3"/>
    <dgm:cxn modelId="{C5F1680D-2D72-4AED-AD6F-E24A2673CF0F}" type="presOf" srcId="{AF005530-2981-477F-9155-E35DEA5496F8}" destId="{C6AA31D9-31B1-402C-96FE-69EBA31F2AAF}" srcOrd="0" destOrd="0" presId="urn:microsoft.com/office/officeart/2005/8/layout/matrix3"/>
    <dgm:cxn modelId="{286D3EF0-88DB-4CA6-9B5B-E1B3BF487E58}" type="presOf" srcId="{FA240F0E-97C6-49F0-8BE6-AA4C912D49C8}" destId="{ED5F1EC0-200F-4D61-BA8A-1338A54C5DF3}" srcOrd="0" destOrd="0" presId="urn:microsoft.com/office/officeart/2005/8/layout/matrix3"/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191116F2-77CE-417B-B116-C3CDFB399351}" type="presOf" srcId="{B0185D38-56D1-4C76-BAE9-96B900A82C5A}" destId="{BBF6D4B6-6FFA-4152-878D-497D421E1A89}" srcOrd="0" destOrd="0" presId="urn:microsoft.com/office/officeart/2005/8/layout/matrix3"/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257924AC-3E28-4891-AFF5-2D76CDB3D475}" type="presOf" srcId="{B909B43A-BDC8-44CD-80EA-6E1CE4FD08B0}" destId="{E380E612-3D9F-4A05-A851-46A9FBD69CC3}" srcOrd="0" destOrd="0" presId="urn:microsoft.com/office/officeart/2005/8/layout/matrix3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8CB4C82C-EDBE-4F3B-B009-97A81A0D7ACE}" type="presParOf" srcId="{E380E612-3D9F-4A05-A851-46A9FBD69CC3}" destId="{C76D62BE-5152-486D-BB2F-C73032AAED90}" srcOrd="0" destOrd="0" presId="urn:microsoft.com/office/officeart/2005/8/layout/matrix3"/>
    <dgm:cxn modelId="{558FDE41-3D09-4EF2-8B38-4CE1D4108851}" type="presParOf" srcId="{E380E612-3D9F-4A05-A851-46A9FBD69CC3}" destId="{BBF6D4B6-6FFA-4152-878D-497D421E1A89}" srcOrd="1" destOrd="0" presId="urn:microsoft.com/office/officeart/2005/8/layout/matrix3"/>
    <dgm:cxn modelId="{8CF0E55E-FDC6-4A58-AC32-47D3C029D980}" type="presParOf" srcId="{E380E612-3D9F-4A05-A851-46A9FBD69CC3}" destId="{C6AA31D9-31B1-402C-96FE-69EBA31F2AAF}" srcOrd="2" destOrd="0" presId="urn:microsoft.com/office/officeart/2005/8/layout/matrix3"/>
    <dgm:cxn modelId="{C1FB40BA-BD87-4F9C-965E-5FF020FF3F30}" type="presParOf" srcId="{E380E612-3D9F-4A05-A851-46A9FBD69CC3}" destId="{ED5F1EC0-200F-4D61-BA8A-1338A54C5DF3}" srcOrd="3" destOrd="0" presId="urn:microsoft.com/office/officeart/2005/8/layout/matrix3"/>
    <dgm:cxn modelId="{CAE7D594-4611-49C8-A693-CAF3B2D5A7CA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solidFill>
          <a:srgbClr val="8DC63F"/>
        </a:soli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solidFill>
          <a:srgbClr val="F78E1E"/>
        </a:soli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solidFill>
          <a:srgbClr val="517AB8"/>
        </a:soli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solidFill>
          <a:srgbClr val="C6006F"/>
        </a:soli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2351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061864F9-C76F-44BD-9543-D33A8BBEDC05}" type="presOf" srcId="{AC187C3A-E4BC-4DD8-A65D-234FE9FE90DA}" destId="{F230C42B-AB88-4235-BD7C-88B0B2387243}" srcOrd="0" destOrd="0" presId="urn:microsoft.com/office/officeart/2005/8/layout/matrix3"/>
    <dgm:cxn modelId="{E32437EB-DCDE-4F6F-B4A4-8B5A333540A4}" type="presOf" srcId="{B0185D38-56D1-4C76-BAE9-96B900A82C5A}" destId="{BBF6D4B6-6FFA-4152-878D-497D421E1A89}" srcOrd="0" destOrd="0" presId="urn:microsoft.com/office/officeart/2005/8/layout/matrix3"/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61430D07-3F46-473D-951B-EFB76AC8CDE5}" type="presOf" srcId="{FA240F0E-97C6-49F0-8BE6-AA4C912D49C8}" destId="{ED5F1EC0-200F-4D61-BA8A-1338A54C5DF3}" srcOrd="0" destOrd="0" presId="urn:microsoft.com/office/officeart/2005/8/layout/matrix3"/>
    <dgm:cxn modelId="{61871D64-43D3-4BFF-B3A4-36B96B5B05BC}" type="presOf" srcId="{AF005530-2981-477F-9155-E35DEA5496F8}" destId="{C6AA31D9-31B1-402C-96FE-69EBA31F2AAF}" srcOrd="0" destOrd="0" presId="urn:microsoft.com/office/officeart/2005/8/layout/matrix3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9E1EB2DE-ECB5-4BFE-AFDF-E6CF8686297E}" type="presOf" srcId="{B909B43A-BDC8-44CD-80EA-6E1CE4FD08B0}" destId="{E380E612-3D9F-4A05-A851-46A9FBD69CC3}" srcOrd="0" destOrd="0" presId="urn:microsoft.com/office/officeart/2005/8/layout/matrix3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819ACE79-03BC-4886-B590-488E4363D5FD}" type="presParOf" srcId="{E380E612-3D9F-4A05-A851-46A9FBD69CC3}" destId="{C76D62BE-5152-486D-BB2F-C73032AAED90}" srcOrd="0" destOrd="0" presId="urn:microsoft.com/office/officeart/2005/8/layout/matrix3"/>
    <dgm:cxn modelId="{4583B901-1EEB-4EEF-B3F1-260331B7EFE4}" type="presParOf" srcId="{E380E612-3D9F-4A05-A851-46A9FBD69CC3}" destId="{BBF6D4B6-6FFA-4152-878D-497D421E1A89}" srcOrd="1" destOrd="0" presId="urn:microsoft.com/office/officeart/2005/8/layout/matrix3"/>
    <dgm:cxn modelId="{1BD42859-AFC3-4570-9576-FE586D65AE41}" type="presParOf" srcId="{E380E612-3D9F-4A05-A851-46A9FBD69CC3}" destId="{C6AA31D9-31B1-402C-96FE-69EBA31F2AAF}" srcOrd="2" destOrd="0" presId="urn:microsoft.com/office/officeart/2005/8/layout/matrix3"/>
    <dgm:cxn modelId="{C511EEDF-BFFF-4AD0-9054-983B8D040861}" type="presParOf" srcId="{E380E612-3D9F-4A05-A851-46A9FBD69CC3}" destId="{ED5F1EC0-200F-4D61-BA8A-1338A54C5DF3}" srcOrd="3" destOrd="0" presId="urn:microsoft.com/office/officeart/2005/8/layout/matrix3"/>
    <dgm:cxn modelId="{1E8C0106-E7D6-437B-A5F9-FD79D4A7521C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solidFill>
          <a:srgbClr val="8DC63F"/>
        </a:soli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solidFill>
          <a:srgbClr val="F78E1E"/>
        </a:soli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solidFill>
          <a:srgbClr val="517AB8"/>
        </a:soli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solidFill>
          <a:srgbClr val="C6006F"/>
        </a:soli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2351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9B1638B3-2167-4F8F-9105-ACF2278EFE70}" type="presOf" srcId="{AC187C3A-E4BC-4DD8-A65D-234FE9FE90DA}" destId="{F230C42B-AB88-4235-BD7C-88B0B2387243}" srcOrd="0" destOrd="0" presId="urn:microsoft.com/office/officeart/2005/8/layout/matrix3"/>
    <dgm:cxn modelId="{D664D57E-821F-41C6-AB66-BB93D879F548}" type="presOf" srcId="{B0185D38-56D1-4C76-BAE9-96B900A82C5A}" destId="{BBF6D4B6-6FFA-4152-878D-497D421E1A89}" srcOrd="0" destOrd="0" presId="urn:microsoft.com/office/officeart/2005/8/layout/matrix3"/>
    <dgm:cxn modelId="{7B961708-6850-4475-B389-3FA7B299EB0E}" type="presOf" srcId="{FA240F0E-97C6-49F0-8BE6-AA4C912D49C8}" destId="{ED5F1EC0-200F-4D61-BA8A-1338A54C5DF3}" srcOrd="0" destOrd="0" presId="urn:microsoft.com/office/officeart/2005/8/layout/matrix3"/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47B25E10-6E99-43ED-9541-27F045B61826}" type="presOf" srcId="{AF005530-2981-477F-9155-E35DEA5496F8}" destId="{C6AA31D9-31B1-402C-96FE-69EBA31F2AAF}" srcOrd="0" destOrd="0" presId="urn:microsoft.com/office/officeart/2005/8/layout/matrix3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92903DFA-D38F-4CA2-9220-9DD78AC1C9FD}" type="presOf" srcId="{B909B43A-BDC8-44CD-80EA-6E1CE4FD08B0}" destId="{E380E612-3D9F-4A05-A851-46A9FBD69CC3}" srcOrd="0" destOrd="0" presId="urn:microsoft.com/office/officeart/2005/8/layout/matrix3"/>
    <dgm:cxn modelId="{622D0590-F9FC-43BF-9900-418502CC9E91}" type="presParOf" srcId="{E380E612-3D9F-4A05-A851-46A9FBD69CC3}" destId="{C76D62BE-5152-486D-BB2F-C73032AAED90}" srcOrd="0" destOrd="0" presId="urn:microsoft.com/office/officeart/2005/8/layout/matrix3"/>
    <dgm:cxn modelId="{76815B1D-CD24-4160-99C8-C46D44F9AF62}" type="presParOf" srcId="{E380E612-3D9F-4A05-A851-46A9FBD69CC3}" destId="{BBF6D4B6-6FFA-4152-878D-497D421E1A89}" srcOrd="1" destOrd="0" presId="urn:microsoft.com/office/officeart/2005/8/layout/matrix3"/>
    <dgm:cxn modelId="{632364DE-D8D9-4E7B-9360-DBE2EE9F1FB2}" type="presParOf" srcId="{E380E612-3D9F-4A05-A851-46A9FBD69CC3}" destId="{C6AA31D9-31B1-402C-96FE-69EBA31F2AAF}" srcOrd="2" destOrd="0" presId="urn:microsoft.com/office/officeart/2005/8/layout/matrix3"/>
    <dgm:cxn modelId="{4D2E2F31-D570-4623-AA22-6A83CCDAC2A1}" type="presParOf" srcId="{E380E612-3D9F-4A05-A851-46A9FBD69CC3}" destId="{ED5F1EC0-200F-4D61-BA8A-1338A54C5DF3}" srcOrd="3" destOrd="0" presId="urn:microsoft.com/office/officeart/2005/8/layout/matrix3"/>
    <dgm:cxn modelId="{EC473ECF-1CFC-43E6-9C3C-814CA770D0C7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solidFill>
          <a:srgbClr val="8DC63F"/>
        </a:soli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solidFill>
          <a:srgbClr val="F78E1E"/>
        </a:soli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solidFill>
          <a:srgbClr val="517AB8"/>
        </a:soli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solidFill>
          <a:srgbClr val="C6006F"/>
        </a:soli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2351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8EFC2FD-3DF6-47FA-B395-F3059A053BA9}" type="presOf" srcId="{B0185D38-56D1-4C76-BAE9-96B900A82C5A}" destId="{BBF6D4B6-6FFA-4152-878D-497D421E1A89}" srcOrd="0" destOrd="0" presId="urn:microsoft.com/office/officeart/2005/8/layout/matrix3"/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95D57917-D14B-4E44-82D6-9AEABEBD0D2C}" type="presOf" srcId="{AF005530-2981-477F-9155-E35DEA5496F8}" destId="{C6AA31D9-31B1-402C-96FE-69EBA31F2AAF}" srcOrd="0" destOrd="0" presId="urn:microsoft.com/office/officeart/2005/8/layout/matrix3"/>
    <dgm:cxn modelId="{6BD78A57-C23C-455B-B514-525E657DBF79}" type="presOf" srcId="{B909B43A-BDC8-44CD-80EA-6E1CE4FD08B0}" destId="{E380E612-3D9F-4A05-A851-46A9FBD69CC3}" srcOrd="0" destOrd="0" presId="urn:microsoft.com/office/officeart/2005/8/layout/matrix3"/>
    <dgm:cxn modelId="{9DA7B16E-CA26-409F-816D-F23942102F55}" type="presOf" srcId="{FA240F0E-97C6-49F0-8BE6-AA4C912D49C8}" destId="{ED5F1EC0-200F-4D61-BA8A-1338A54C5DF3}" srcOrd="0" destOrd="0" presId="urn:microsoft.com/office/officeart/2005/8/layout/matrix3"/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EF3FF6AC-B98B-4860-AF37-80CA7E69F047}" type="presOf" srcId="{AC187C3A-E4BC-4DD8-A65D-234FE9FE90DA}" destId="{F230C42B-AB88-4235-BD7C-88B0B2387243}" srcOrd="0" destOrd="0" presId="urn:microsoft.com/office/officeart/2005/8/layout/matrix3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2F9E6890-6404-49E4-86FB-32396E8C2058}" type="presParOf" srcId="{E380E612-3D9F-4A05-A851-46A9FBD69CC3}" destId="{C76D62BE-5152-486D-BB2F-C73032AAED90}" srcOrd="0" destOrd="0" presId="urn:microsoft.com/office/officeart/2005/8/layout/matrix3"/>
    <dgm:cxn modelId="{EA29A435-7650-41C1-ABB2-F4E445FAFEC9}" type="presParOf" srcId="{E380E612-3D9F-4A05-A851-46A9FBD69CC3}" destId="{BBF6D4B6-6FFA-4152-878D-497D421E1A89}" srcOrd="1" destOrd="0" presId="urn:microsoft.com/office/officeart/2005/8/layout/matrix3"/>
    <dgm:cxn modelId="{6931403C-B70C-4548-8AE0-FB05201D8CB8}" type="presParOf" srcId="{E380E612-3D9F-4A05-A851-46A9FBD69CC3}" destId="{C6AA31D9-31B1-402C-96FE-69EBA31F2AAF}" srcOrd="2" destOrd="0" presId="urn:microsoft.com/office/officeart/2005/8/layout/matrix3"/>
    <dgm:cxn modelId="{0FB4436B-D620-4675-9664-FCCFC09B4D46}" type="presParOf" srcId="{E380E612-3D9F-4A05-A851-46A9FBD69CC3}" destId="{ED5F1EC0-200F-4D61-BA8A-1338A54C5DF3}" srcOrd="3" destOrd="0" presId="urn:microsoft.com/office/officeart/2005/8/layout/matrix3"/>
    <dgm:cxn modelId="{3E10C00D-69A0-4605-9F9D-651B4AE5A568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09B43A-BDC8-44CD-80EA-6E1CE4FD08B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0185D38-56D1-4C76-BAE9-96B900A82C5A}">
      <dgm:prSet phldrT="[Text]"/>
      <dgm:spPr>
        <a:solidFill>
          <a:srgbClr val="8DC63F"/>
        </a:solidFill>
      </dgm:spPr>
      <dgm:t>
        <a:bodyPr/>
        <a:lstStyle/>
        <a:p>
          <a:r>
            <a:rPr lang="en-AU" dirty="0" smtClean="0"/>
            <a:t>EXPLORE &amp; EXPRESS</a:t>
          </a:r>
          <a:endParaRPr lang="en-AU" dirty="0"/>
        </a:p>
      </dgm:t>
    </dgm:pt>
    <dgm:pt modelId="{5178CC35-D8F5-4C91-BF30-F47DB4903A86}" type="parTrans" cxnId="{EF6566BE-05DA-43F8-AF41-34709ED2CDEB}">
      <dgm:prSet/>
      <dgm:spPr/>
      <dgm:t>
        <a:bodyPr/>
        <a:lstStyle/>
        <a:p>
          <a:endParaRPr lang="en-AU"/>
        </a:p>
      </dgm:t>
    </dgm:pt>
    <dgm:pt modelId="{6F913873-8363-4895-B5CC-338DE70E6DB8}" type="sibTrans" cxnId="{EF6566BE-05DA-43F8-AF41-34709ED2CDEB}">
      <dgm:prSet/>
      <dgm:spPr/>
      <dgm:t>
        <a:bodyPr/>
        <a:lstStyle/>
        <a:p>
          <a:endParaRPr lang="en-AU"/>
        </a:p>
      </dgm:t>
    </dgm:pt>
    <dgm:pt modelId="{AF005530-2981-477F-9155-E35DEA5496F8}">
      <dgm:prSet phldrT="[Text]"/>
      <dgm:spPr>
        <a:solidFill>
          <a:srgbClr val="F78E1E"/>
        </a:solidFill>
      </dgm:spPr>
      <dgm:t>
        <a:bodyPr/>
        <a:lstStyle/>
        <a:p>
          <a:r>
            <a:rPr lang="en-AU" dirty="0" smtClean="0"/>
            <a:t>PRACTICES</a:t>
          </a:r>
          <a:endParaRPr lang="en-AU" dirty="0"/>
        </a:p>
      </dgm:t>
    </dgm:pt>
    <dgm:pt modelId="{890157E2-89DC-4B27-A782-B0346BBA28E0}" type="parTrans" cxnId="{871BBB63-908F-4999-BB49-5A6B0A5AAC74}">
      <dgm:prSet/>
      <dgm:spPr/>
      <dgm:t>
        <a:bodyPr/>
        <a:lstStyle/>
        <a:p>
          <a:endParaRPr lang="en-AU"/>
        </a:p>
      </dgm:t>
    </dgm:pt>
    <dgm:pt modelId="{8EB6D24C-0F68-45B4-B861-39D5E9807F01}" type="sibTrans" cxnId="{871BBB63-908F-4999-BB49-5A6B0A5AAC74}">
      <dgm:prSet/>
      <dgm:spPr/>
      <dgm:t>
        <a:bodyPr/>
        <a:lstStyle/>
        <a:p>
          <a:endParaRPr lang="en-AU"/>
        </a:p>
      </dgm:t>
    </dgm:pt>
    <dgm:pt modelId="{FA240F0E-97C6-49F0-8BE6-AA4C912D49C8}">
      <dgm:prSet phldrT="[Text]"/>
      <dgm:spPr>
        <a:solidFill>
          <a:srgbClr val="517AB8"/>
        </a:solidFill>
      </dgm:spPr>
      <dgm:t>
        <a:bodyPr/>
        <a:lstStyle/>
        <a:p>
          <a:r>
            <a:rPr lang="en-AU" dirty="0" smtClean="0"/>
            <a:t>PRESENT &amp; PERFORM </a:t>
          </a:r>
          <a:endParaRPr lang="en-AU" dirty="0"/>
        </a:p>
      </dgm:t>
    </dgm:pt>
    <dgm:pt modelId="{200BB3AE-D925-4294-B242-94BFC303E9E5}" type="parTrans" cxnId="{C0406908-9DAA-4807-A863-6F051CEEC79B}">
      <dgm:prSet/>
      <dgm:spPr/>
      <dgm:t>
        <a:bodyPr/>
        <a:lstStyle/>
        <a:p>
          <a:endParaRPr lang="en-AU"/>
        </a:p>
      </dgm:t>
    </dgm:pt>
    <dgm:pt modelId="{7D0D12DA-1D78-466B-B4E9-72D08DA333EE}" type="sibTrans" cxnId="{C0406908-9DAA-4807-A863-6F051CEEC79B}">
      <dgm:prSet/>
      <dgm:spPr/>
      <dgm:t>
        <a:bodyPr/>
        <a:lstStyle/>
        <a:p>
          <a:endParaRPr lang="en-AU"/>
        </a:p>
      </dgm:t>
    </dgm:pt>
    <dgm:pt modelId="{AC187C3A-E4BC-4DD8-A65D-234FE9FE90DA}">
      <dgm:prSet phldrT="[Text]"/>
      <dgm:spPr>
        <a:solidFill>
          <a:srgbClr val="C6006F"/>
        </a:solidFill>
      </dgm:spPr>
      <dgm:t>
        <a:bodyPr/>
        <a:lstStyle/>
        <a:p>
          <a:r>
            <a:rPr lang="en-AU" dirty="0" smtClean="0"/>
            <a:t>RESPOND &amp; INTERPRET</a:t>
          </a:r>
          <a:endParaRPr lang="en-AU" dirty="0"/>
        </a:p>
      </dgm:t>
    </dgm:pt>
    <dgm:pt modelId="{E93E529A-9EB7-4AA1-B9A2-DEC8BEEDB2B7}" type="parTrans" cxnId="{F439E93B-87AA-44EF-8F18-EA02830F2B00}">
      <dgm:prSet/>
      <dgm:spPr/>
      <dgm:t>
        <a:bodyPr/>
        <a:lstStyle/>
        <a:p>
          <a:endParaRPr lang="en-AU"/>
        </a:p>
      </dgm:t>
    </dgm:pt>
    <dgm:pt modelId="{8BDC8E10-08FF-429F-8DA1-05840407E7EE}" type="sibTrans" cxnId="{F439E93B-87AA-44EF-8F18-EA02830F2B00}">
      <dgm:prSet/>
      <dgm:spPr/>
      <dgm:t>
        <a:bodyPr/>
        <a:lstStyle/>
        <a:p>
          <a:endParaRPr lang="en-AU"/>
        </a:p>
      </dgm:t>
    </dgm:pt>
    <dgm:pt modelId="{E380E612-3D9F-4A05-A851-46A9FBD69CC3}" type="pres">
      <dgm:prSet presAssocID="{B909B43A-BDC8-44CD-80EA-6E1CE4FD08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6D62BE-5152-486D-BB2F-C73032AAED90}" type="pres">
      <dgm:prSet presAssocID="{B909B43A-BDC8-44CD-80EA-6E1CE4FD08B0}" presName="diamond" presStyleLbl="bgShp" presStyleIdx="0" presStyleCnt="1" custLinFactNeighborY="2351"/>
      <dgm:spPr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endParaRPr lang="en-AU"/>
        </a:p>
      </dgm:t>
    </dgm:pt>
    <dgm:pt modelId="{BBF6D4B6-6FFA-4152-878D-497D421E1A89}" type="pres">
      <dgm:prSet presAssocID="{B909B43A-BDC8-44CD-80EA-6E1CE4FD08B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AA31D9-31B1-402C-96FE-69EBA31F2AAF}" type="pres">
      <dgm:prSet presAssocID="{B909B43A-BDC8-44CD-80EA-6E1CE4FD08B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D5F1EC0-200F-4D61-BA8A-1338A54C5DF3}" type="pres">
      <dgm:prSet presAssocID="{B909B43A-BDC8-44CD-80EA-6E1CE4FD08B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230C42B-AB88-4235-BD7C-88B0B2387243}" type="pres">
      <dgm:prSet presAssocID="{B909B43A-BDC8-44CD-80EA-6E1CE4FD08B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AD0B71E-EF04-40FF-B3BA-B72D20C1D8F9}" type="presOf" srcId="{B0185D38-56D1-4C76-BAE9-96B900A82C5A}" destId="{BBF6D4B6-6FFA-4152-878D-497D421E1A89}" srcOrd="0" destOrd="0" presId="urn:microsoft.com/office/officeart/2005/8/layout/matrix3"/>
    <dgm:cxn modelId="{5936ECC8-38F6-425F-8F51-E235B4ADC498}" type="presOf" srcId="{AF005530-2981-477F-9155-E35DEA5496F8}" destId="{C6AA31D9-31B1-402C-96FE-69EBA31F2AAF}" srcOrd="0" destOrd="0" presId="urn:microsoft.com/office/officeart/2005/8/layout/matrix3"/>
    <dgm:cxn modelId="{5E14A11C-581B-4B5E-B0A9-9B06D3B03F71}" type="presOf" srcId="{AC187C3A-E4BC-4DD8-A65D-234FE9FE90DA}" destId="{F230C42B-AB88-4235-BD7C-88B0B2387243}" srcOrd="0" destOrd="0" presId="urn:microsoft.com/office/officeart/2005/8/layout/matrix3"/>
    <dgm:cxn modelId="{F439E93B-87AA-44EF-8F18-EA02830F2B00}" srcId="{B909B43A-BDC8-44CD-80EA-6E1CE4FD08B0}" destId="{AC187C3A-E4BC-4DD8-A65D-234FE9FE90DA}" srcOrd="3" destOrd="0" parTransId="{E93E529A-9EB7-4AA1-B9A2-DEC8BEEDB2B7}" sibTransId="{8BDC8E10-08FF-429F-8DA1-05840407E7EE}"/>
    <dgm:cxn modelId="{871BBB63-908F-4999-BB49-5A6B0A5AAC74}" srcId="{B909B43A-BDC8-44CD-80EA-6E1CE4FD08B0}" destId="{AF005530-2981-477F-9155-E35DEA5496F8}" srcOrd="1" destOrd="0" parTransId="{890157E2-89DC-4B27-A782-B0346BBA28E0}" sibTransId="{8EB6D24C-0F68-45B4-B861-39D5E9807F01}"/>
    <dgm:cxn modelId="{C0406908-9DAA-4807-A863-6F051CEEC79B}" srcId="{B909B43A-BDC8-44CD-80EA-6E1CE4FD08B0}" destId="{FA240F0E-97C6-49F0-8BE6-AA4C912D49C8}" srcOrd="2" destOrd="0" parTransId="{200BB3AE-D925-4294-B242-94BFC303E9E5}" sibTransId="{7D0D12DA-1D78-466B-B4E9-72D08DA333EE}"/>
    <dgm:cxn modelId="{A50451BE-7518-4BA8-9644-9710BB425D79}" type="presOf" srcId="{B909B43A-BDC8-44CD-80EA-6E1CE4FD08B0}" destId="{E380E612-3D9F-4A05-A851-46A9FBD69CC3}" srcOrd="0" destOrd="0" presId="urn:microsoft.com/office/officeart/2005/8/layout/matrix3"/>
    <dgm:cxn modelId="{EF6566BE-05DA-43F8-AF41-34709ED2CDEB}" srcId="{B909B43A-BDC8-44CD-80EA-6E1CE4FD08B0}" destId="{B0185D38-56D1-4C76-BAE9-96B900A82C5A}" srcOrd="0" destOrd="0" parTransId="{5178CC35-D8F5-4C91-BF30-F47DB4903A86}" sibTransId="{6F913873-8363-4895-B5CC-338DE70E6DB8}"/>
    <dgm:cxn modelId="{C750EAEB-E6DE-49CE-89BC-9FEBAADF471E}" type="presOf" srcId="{FA240F0E-97C6-49F0-8BE6-AA4C912D49C8}" destId="{ED5F1EC0-200F-4D61-BA8A-1338A54C5DF3}" srcOrd="0" destOrd="0" presId="urn:microsoft.com/office/officeart/2005/8/layout/matrix3"/>
    <dgm:cxn modelId="{9697E92C-78F5-4679-824F-2811C9B402BB}" type="presParOf" srcId="{E380E612-3D9F-4A05-A851-46A9FBD69CC3}" destId="{C76D62BE-5152-486D-BB2F-C73032AAED90}" srcOrd="0" destOrd="0" presId="urn:microsoft.com/office/officeart/2005/8/layout/matrix3"/>
    <dgm:cxn modelId="{FDA1CD94-548E-403F-90B6-FCFF2B63DA72}" type="presParOf" srcId="{E380E612-3D9F-4A05-A851-46A9FBD69CC3}" destId="{BBF6D4B6-6FFA-4152-878D-497D421E1A89}" srcOrd="1" destOrd="0" presId="urn:microsoft.com/office/officeart/2005/8/layout/matrix3"/>
    <dgm:cxn modelId="{3E67B705-D7C0-4081-80AF-301BE8E75DB2}" type="presParOf" srcId="{E380E612-3D9F-4A05-A851-46A9FBD69CC3}" destId="{C6AA31D9-31B1-402C-96FE-69EBA31F2AAF}" srcOrd="2" destOrd="0" presId="urn:microsoft.com/office/officeart/2005/8/layout/matrix3"/>
    <dgm:cxn modelId="{BA785CB6-ABA1-4B11-955E-D3832592F457}" type="presParOf" srcId="{E380E612-3D9F-4A05-A851-46A9FBD69CC3}" destId="{ED5F1EC0-200F-4D61-BA8A-1338A54C5DF3}" srcOrd="3" destOrd="0" presId="urn:microsoft.com/office/officeart/2005/8/layout/matrix3"/>
    <dgm:cxn modelId="{FCBD8347-262B-488A-86F0-9580DE98C9AF}" type="presParOf" srcId="{E380E612-3D9F-4A05-A851-46A9FBD69CC3}" destId="{F230C42B-AB88-4235-BD7C-88B0B23872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B8EF05-BBA2-4E64-BC6A-28AF65CD850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45722536-E159-4CC8-A478-BBFB7A5E9AE3}">
      <dgm:prSet phldrT="[Text]"/>
      <dgm:spPr>
        <a:solidFill>
          <a:srgbClr val="517AB8"/>
        </a:solidFill>
      </dgm:spPr>
      <dgm:t>
        <a:bodyPr/>
        <a:lstStyle/>
        <a:p>
          <a:r>
            <a:rPr lang="en-AU" b="1" dirty="0" smtClean="0"/>
            <a:t>CAPABILITIES</a:t>
          </a:r>
          <a:endParaRPr lang="en-AU" b="1" dirty="0"/>
        </a:p>
      </dgm:t>
    </dgm:pt>
    <dgm:pt modelId="{28096912-A966-4AEC-839B-68B247C72241}" type="parTrans" cxnId="{DFAC1EE4-4E66-4F0C-BC38-23CCC40BCB7C}">
      <dgm:prSet/>
      <dgm:spPr/>
      <dgm:t>
        <a:bodyPr/>
        <a:lstStyle/>
        <a:p>
          <a:endParaRPr lang="en-AU"/>
        </a:p>
      </dgm:t>
    </dgm:pt>
    <dgm:pt modelId="{CAF7540C-2277-4DF7-8CF0-468AAE59FE10}" type="sibTrans" cxnId="{DFAC1EE4-4E66-4F0C-BC38-23CCC40BCB7C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2AB635C4-2C11-4D3D-9883-D4C4E5F13746}">
      <dgm:prSet phldrT="[Text]"/>
      <dgm:spPr>
        <a:solidFill>
          <a:srgbClr val="C6006F"/>
        </a:solidFill>
      </dgm:spPr>
      <dgm:t>
        <a:bodyPr/>
        <a:lstStyle/>
        <a:p>
          <a:r>
            <a:rPr lang="en-AU" b="1" dirty="0" smtClean="0"/>
            <a:t>INQUIRY LEARNING</a:t>
          </a:r>
          <a:endParaRPr lang="en-AU" b="1" dirty="0"/>
        </a:p>
      </dgm:t>
    </dgm:pt>
    <dgm:pt modelId="{3DD000D4-6B44-48D8-A55A-B066997D77A0}" type="parTrans" cxnId="{A493602C-9555-40AC-B9FA-E4D0A6C27D74}">
      <dgm:prSet/>
      <dgm:spPr/>
      <dgm:t>
        <a:bodyPr/>
        <a:lstStyle/>
        <a:p>
          <a:endParaRPr lang="en-AU"/>
        </a:p>
      </dgm:t>
    </dgm:pt>
    <dgm:pt modelId="{A1294971-0FC0-449C-970E-6BB1CB13B790}" type="sibTrans" cxnId="{A493602C-9555-40AC-B9FA-E4D0A6C27D74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7741C3D0-A689-47D7-8E98-319AC92E3271}">
      <dgm:prSet phldrT="[Text]"/>
      <dgm:spPr>
        <a:solidFill>
          <a:srgbClr val="8DC63F"/>
        </a:solidFill>
      </dgm:spPr>
      <dgm:t>
        <a:bodyPr/>
        <a:lstStyle/>
        <a:p>
          <a:r>
            <a:rPr lang="en-AU" b="1" dirty="0" smtClean="0"/>
            <a:t>OTHER LEARNING AREAS</a:t>
          </a:r>
          <a:endParaRPr lang="en-AU" b="1" dirty="0"/>
        </a:p>
      </dgm:t>
    </dgm:pt>
    <dgm:pt modelId="{88382F0D-3B54-42F8-8FB0-B90FF9BA3EFE}" type="parTrans" cxnId="{3733345E-31CC-4717-96F0-7AFDAD8B2FCD}">
      <dgm:prSet/>
      <dgm:spPr/>
      <dgm:t>
        <a:bodyPr/>
        <a:lstStyle/>
        <a:p>
          <a:endParaRPr lang="en-AU"/>
        </a:p>
      </dgm:t>
    </dgm:pt>
    <dgm:pt modelId="{EDCDDC84-0D69-4247-B92E-11C0A4C45E60}" type="sibTrans" cxnId="{3733345E-31CC-4717-96F0-7AFDAD8B2FCD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2E0921DE-5E17-4499-8D7E-C0398A541A1F}">
      <dgm:prSet phldrT="[Text]"/>
      <dgm:spPr>
        <a:solidFill>
          <a:srgbClr val="7F3F98"/>
        </a:solidFill>
      </dgm:spPr>
      <dgm:t>
        <a:bodyPr/>
        <a:lstStyle/>
        <a:p>
          <a:r>
            <a:rPr lang="en-AU" b="1" dirty="0" smtClean="0"/>
            <a:t>LITERACY, NUMERACY OR ICT</a:t>
          </a:r>
          <a:endParaRPr lang="en-AU" b="1" dirty="0"/>
        </a:p>
      </dgm:t>
    </dgm:pt>
    <dgm:pt modelId="{885C54C3-2017-45EB-B6BB-C76EDB1E7605}" type="parTrans" cxnId="{453CE2B0-6260-4111-AF19-8D21A82CF378}">
      <dgm:prSet/>
      <dgm:spPr/>
      <dgm:t>
        <a:bodyPr/>
        <a:lstStyle/>
        <a:p>
          <a:endParaRPr lang="en-AU"/>
        </a:p>
      </dgm:t>
    </dgm:pt>
    <dgm:pt modelId="{9D5BD7D5-8306-42FE-BC04-7A7FF03F4D3E}" type="sibTrans" cxnId="{453CE2B0-6260-4111-AF19-8D21A82CF378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5E9A90BF-8203-45CF-AE8C-EDC20A0DB303}">
      <dgm:prSet phldrT="[Text]"/>
      <dgm:spPr>
        <a:solidFill>
          <a:srgbClr val="F78E1E"/>
        </a:solidFill>
      </dgm:spPr>
      <dgm:t>
        <a:bodyPr/>
        <a:lstStyle/>
        <a:p>
          <a:r>
            <a:rPr lang="en-AU" b="1" dirty="0" smtClean="0"/>
            <a:t>CO-CURRICULAR EVENTS</a:t>
          </a:r>
          <a:endParaRPr lang="en-AU" b="1" dirty="0"/>
        </a:p>
      </dgm:t>
    </dgm:pt>
    <dgm:pt modelId="{9B006923-4EA5-41AE-AC92-A77CE9DD6A8E}" type="parTrans" cxnId="{5D51DADE-381C-43E4-A5B9-6A23DD591129}">
      <dgm:prSet/>
      <dgm:spPr/>
      <dgm:t>
        <a:bodyPr/>
        <a:lstStyle/>
        <a:p>
          <a:endParaRPr lang="en-AU"/>
        </a:p>
      </dgm:t>
    </dgm:pt>
    <dgm:pt modelId="{58F15A8F-E07B-4DF1-B36F-F8BDD4CE6DFC}" type="sibTrans" cxnId="{5D51DADE-381C-43E4-A5B9-6A23DD591129}">
      <dgm:prSet/>
      <dgm:spPr>
        <a:ln>
          <a:solidFill>
            <a:srgbClr val="993366"/>
          </a:solidFill>
        </a:ln>
      </dgm:spPr>
      <dgm:t>
        <a:bodyPr/>
        <a:lstStyle/>
        <a:p>
          <a:endParaRPr lang="en-AU"/>
        </a:p>
      </dgm:t>
    </dgm:pt>
    <dgm:pt modelId="{68B25795-6207-45B8-981B-93F82A5D953F}" type="pres">
      <dgm:prSet presAssocID="{F3B8EF05-BBA2-4E64-BC6A-28AF65CD85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FB83EEA-796A-4543-8FB6-C5D452E4903D}" type="pres">
      <dgm:prSet presAssocID="{45722536-E159-4CC8-A478-BBFB7A5E9A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7446A98-93CF-4938-9904-AAEF821C48C9}" type="pres">
      <dgm:prSet presAssocID="{45722536-E159-4CC8-A478-BBFB7A5E9AE3}" presName="spNode" presStyleCnt="0"/>
      <dgm:spPr/>
    </dgm:pt>
    <dgm:pt modelId="{48B23109-277D-4495-807D-942FAF7DE7B9}" type="pres">
      <dgm:prSet presAssocID="{CAF7540C-2277-4DF7-8CF0-468AAE59FE10}" presName="sibTrans" presStyleLbl="sibTrans1D1" presStyleIdx="0" presStyleCnt="5"/>
      <dgm:spPr/>
      <dgm:t>
        <a:bodyPr/>
        <a:lstStyle/>
        <a:p>
          <a:endParaRPr lang="en-AU"/>
        </a:p>
      </dgm:t>
    </dgm:pt>
    <dgm:pt modelId="{0D5C9100-5981-4D3A-8105-814B5E9AF0B7}" type="pres">
      <dgm:prSet presAssocID="{2AB635C4-2C11-4D3D-9883-D4C4E5F137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6B51FFE-2D3C-4C7F-B58C-9D416EB9CAE7}" type="pres">
      <dgm:prSet presAssocID="{2AB635C4-2C11-4D3D-9883-D4C4E5F13746}" presName="spNode" presStyleCnt="0"/>
      <dgm:spPr/>
    </dgm:pt>
    <dgm:pt modelId="{A0BA9675-4314-4274-AC6A-3D19C2DA3E06}" type="pres">
      <dgm:prSet presAssocID="{A1294971-0FC0-449C-970E-6BB1CB13B790}" presName="sibTrans" presStyleLbl="sibTrans1D1" presStyleIdx="1" presStyleCnt="5"/>
      <dgm:spPr/>
      <dgm:t>
        <a:bodyPr/>
        <a:lstStyle/>
        <a:p>
          <a:endParaRPr lang="en-AU"/>
        </a:p>
      </dgm:t>
    </dgm:pt>
    <dgm:pt modelId="{5B3267B1-7232-4143-831D-7133EDFED6CF}" type="pres">
      <dgm:prSet presAssocID="{7741C3D0-A689-47D7-8E98-319AC92E32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50C36D-5463-4A71-9DD4-8D664CF2DB57}" type="pres">
      <dgm:prSet presAssocID="{7741C3D0-A689-47D7-8E98-319AC92E3271}" presName="spNode" presStyleCnt="0"/>
      <dgm:spPr/>
    </dgm:pt>
    <dgm:pt modelId="{2C262774-7212-4BA6-8FC6-88DDABEC2770}" type="pres">
      <dgm:prSet presAssocID="{EDCDDC84-0D69-4247-B92E-11C0A4C45E60}" presName="sibTrans" presStyleLbl="sibTrans1D1" presStyleIdx="2" presStyleCnt="5"/>
      <dgm:spPr/>
      <dgm:t>
        <a:bodyPr/>
        <a:lstStyle/>
        <a:p>
          <a:endParaRPr lang="en-AU"/>
        </a:p>
      </dgm:t>
    </dgm:pt>
    <dgm:pt modelId="{D037C23A-1F8E-4B69-A248-7EC45AB34D29}" type="pres">
      <dgm:prSet presAssocID="{2E0921DE-5E17-4499-8D7E-C0398A541A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4B6CFB5-DDB5-4BC2-8B5A-A05E2C9075AD}" type="pres">
      <dgm:prSet presAssocID="{2E0921DE-5E17-4499-8D7E-C0398A541A1F}" presName="spNode" presStyleCnt="0"/>
      <dgm:spPr/>
    </dgm:pt>
    <dgm:pt modelId="{ECF4D40F-F206-4F59-991A-4C7B3E598F50}" type="pres">
      <dgm:prSet presAssocID="{9D5BD7D5-8306-42FE-BC04-7A7FF03F4D3E}" presName="sibTrans" presStyleLbl="sibTrans1D1" presStyleIdx="3" presStyleCnt="5"/>
      <dgm:spPr/>
      <dgm:t>
        <a:bodyPr/>
        <a:lstStyle/>
        <a:p>
          <a:endParaRPr lang="en-AU"/>
        </a:p>
      </dgm:t>
    </dgm:pt>
    <dgm:pt modelId="{274BAC5F-AE10-47BC-97C1-F937B8670EBC}" type="pres">
      <dgm:prSet presAssocID="{5E9A90BF-8203-45CF-AE8C-EDC20A0DB30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56BB0F6-0577-4E87-BCB6-3D1EC58C8199}" type="pres">
      <dgm:prSet presAssocID="{5E9A90BF-8203-45CF-AE8C-EDC20A0DB303}" presName="spNode" presStyleCnt="0"/>
      <dgm:spPr/>
    </dgm:pt>
    <dgm:pt modelId="{75797347-0749-4833-8779-48B7868399CD}" type="pres">
      <dgm:prSet presAssocID="{58F15A8F-E07B-4DF1-B36F-F8BDD4CE6DFC}" presName="sibTrans" presStyleLbl="sibTrans1D1" presStyleIdx="4" presStyleCnt="5"/>
      <dgm:spPr/>
      <dgm:t>
        <a:bodyPr/>
        <a:lstStyle/>
        <a:p>
          <a:endParaRPr lang="en-AU"/>
        </a:p>
      </dgm:t>
    </dgm:pt>
  </dgm:ptLst>
  <dgm:cxnLst>
    <dgm:cxn modelId="{58CB2BED-5A0C-4110-849F-24829619E8F3}" type="presOf" srcId="{45722536-E159-4CC8-A478-BBFB7A5E9AE3}" destId="{8FB83EEA-796A-4543-8FB6-C5D452E4903D}" srcOrd="0" destOrd="0" presId="urn:microsoft.com/office/officeart/2005/8/layout/cycle5"/>
    <dgm:cxn modelId="{19A26796-C898-49BC-A906-C185344A9A87}" type="presOf" srcId="{58F15A8F-E07B-4DF1-B36F-F8BDD4CE6DFC}" destId="{75797347-0749-4833-8779-48B7868399CD}" srcOrd="0" destOrd="0" presId="urn:microsoft.com/office/officeart/2005/8/layout/cycle5"/>
    <dgm:cxn modelId="{1BD93365-A761-4E5F-9B7A-60A4BD0FEFC2}" type="presOf" srcId="{CAF7540C-2277-4DF7-8CF0-468AAE59FE10}" destId="{48B23109-277D-4495-807D-942FAF7DE7B9}" srcOrd="0" destOrd="0" presId="urn:microsoft.com/office/officeart/2005/8/layout/cycle5"/>
    <dgm:cxn modelId="{A98EAF42-00A2-4378-9214-8A0A9137FAA2}" type="presOf" srcId="{9D5BD7D5-8306-42FE-BC04-7A7FF03F4D3E}" destId="{ECF4D40F-F206-4F59-991A-4C7B3E598F50}" srcOrd="0" destOrd="0" presId="urn:microsoft.com/office/officeart/2005/8/layout/cycle5"/>
    <dgm:cxn modelId="{49E0093C-C86A-408F-B307-1F7103863869}" type="presOf" srcId="{5E9A90BF-8203-45CF-AE8C-EDC20A0DB303}" destId="{274BAC5F-AE10-47BC-97C1-F937B8670EBC}" srcOrd="0" destOrd="0" presId="urn:microsoft.com/office/officeart/2005/8/layout/cycle5"/>
    <dgm:cxn modelId="{5D51DADE-381C-43E4-A5B9-6A23DD591129}" srcId="{F3B8EF05-BBA2-4E64-BC6A-28AF65CD8505}" destId="{5E9A90BF-8203-45CF-AE8C-EDC20A0DB303}" srcOrd="4" destOrd="0" parTransId="{9B006923-4EA5-41AE-AC92-A77CE9DD6A8E}" sibTransId="{58F15A8F-E07B-4DF1-B36F-F8BDD4CE6DFC}"/>
    <dgm:cxn modelId="{3733345E-31CC-4717-96F0-7AFDAD8B2FCD}" srcId="{F3B8EF05-BBA2-4E64-BC6A-28AF65CD8505}" destId="{7741C3D0-A689-47D7-8E98-319AC92E3271}" srcOrd="2" destOrd="0" parTransId="{88382F0D-3B54-42F8-8FB0-B90FF9BA3EFE}" sibTransId="{EDCDDC84-0D69-4247-B92E-11C0A4C45E60}"/>
    <dgm:cxn modelId="{453CE2B0-6260-4111-AF19-8D21A82CF378}" srcId="{F3B8EF05-BBA2-4E64-BC6A-28AF65CD8505}" destId="{2E0921DE-5E17-4499-8D7E-C0398A541A1F}" srcOrd="3" destOrd="0" parTransId="{885C54C3-2017-45EB-B6BB-C76EDB1E7605}" sibTransId="{9D5BD7D5-8306-42FE-BC04-7A7FF03F4D3E}"/>
    <dgm:cxn modelId="{0ADFC876-6305-4335-B1B6-15D8570EB68F}" type="presOf" srcId="{2E0921DE-5E17-4499-8D7E-C0398A541A1F}" destId="{D037C23A-1F8E-4B69-A248-7EC45AB34D29}" srcOrd="0" destOrd="0" presId="urn:microsoft.com/office/officeart/2005/8/layout/cycle5"/>
    <dgm:cxn modelId="{DFAC1EE4-4E66-4F0C-BC38-23CCC40BCB7C}" srcId="{F3B8EF05-BBA2-4E64-BC6A-28AF65CD8505}" destId="{45722536-E159-4CC8-A478-BBFB7A5E9AE3}" srcOrd="0" destOrd="0" parTransId="{28096912-A966-4AEC-839B-68B247C72241}" sibTransId="{CAF7540C-2277-4DF7-8CF0-468AAE59FE10}"/>
    <dgm:cxn modelId="{E880FF71-1E4F-43E9-9D06-5BCF73776BA1}" type="presOf" srcId="{2AB635C4-2C11-4D3D-9883-D4C4E5F13746}" destId="{0D5C9100-5981-4D3A-8105-814B5E9AF0B7}" srcOrd="0" destOrd="0" presId="urn:microsoft.com/office/officeart/2005/8/layout/cycle5"/>
    <dgm:cxn modelId="{7EF66C89-2432-4097-9C38-9DADB866BC6C}" type="presOf" srcId="{F3B8EF05-BBA2-4E64-BC6A-28AF65CD8505}" destId="{68B25795-6207-45B8-981B-93F82A5D953F}" srcOrd="0" destOrd="0" presId="urn:microsoft.com/office/officeart/2005/8/layout/cycle5"/>
    <dgm:cxn modelId="{A493602C-9555-40AC-B9FA-E4D0A6C27D74}" srcId="{F3B8EF05-BBA2-4E64-BC6A-28AF65CD8505}" destId="{2AB635C4-2C11-4D3D-9883-D4C4E5F13746}" srcOrd="1" destOrd="0" parTransId="{3DD000D4-6B44-48D8-A55A-B066997D77A0}" sibTransId="{A1294971-0FC0-449C-970E-6BB1CB13B790}"/>
    <dgm:cxn modelId="{248E1E1B-1E8C-41AC-B2E3-211A3086900A}" type="presOf" srcId="{7741C3D0-A689-47D7-8E98-319AC92E3271}" destId="{5B3267B1-7232-4143-831D-7133EDFED6CF}" srcOrd="0" destOrd="0" presId="urn:microsoft.com/office/officeart/2005/8/layout/cycle5"/>
    <dgm:cxn modelId="{B9B663AE-73AF-4EF4-B46B-333D3E1AC8AF}" type="presOf" srcId="{EDCDDC84-0D69-4247-B92E-11C0A4C45E60}" destId="{2C262774-7212-4BA6-8FC6-88DDABEC2770}" srcOrd="0" destOrd="0" presId="urn:microsoft.com/office/officeart/2005/8/layout/cycle5"/>
    <dgm:cxn modelId="{85501158-93AE-4050-B72C-7175F69C72C9}" type="presOf" srcId="{A1294971-0FC0-449C-970E-6BB1CB13B790}" destId="{A0BA9675-4314-4274-AC6A-3D19C2DA3E06}" srcOrd="0" destOrd="0" presId="urn:microsoft.com/office/officeart/2005/8/layout/cycle5"/>
    <dgm:cxn modelId="{DB81CD0E-CFA3-4476-B355-6D498FA5BFBD}" type="presParOf" srcId="{68B25795-6207-45B8-981B-93F82A5D953F}" destId="{8FB83EEA-796A-4543-8FB6-C5D452E4903D}" srcOrd="0" destOrd="0" presId="urn:microsoft.com/office/officeart/2005/8/layout/cycle5"/>
    <dgm:cxn modelId="{B828F663-6C7A-4478-808A-5261E253E719}" type="presParOf" srcId="{68B25795-6207-45B8-981B-93F82A5D953F}" destId="{87446A98-93CF-4938-9904-AAEF821C48C9}" srcOrd="1" destOrd="0" presId="urn:microsoft.com/office/officeart/2005/8/layout/cycle5"/>
    <dgm:cxn modelId="{016C2606-B838-4BF2-AF02-F0D413E5056D}" type="presParOf" srcId="{68B25795-6207-45B8-981B-93F82A5D953F}" destId="{48B23109-277D-4495-807D-942FAF7DE7B9}" srcOrd="2" destOrd="0" presId="urn:microsoft.com/office/officeart/2005/8/layout/cycle5"/>
    <dgm:cxn modelId="{D0F30661-EA04-46E4-908B-1027498A0455}" type="presParOf" srcId="{68B25795-6207-45B8-981B-93F82A5D953F}" destId="{0D5C9100-5981-4D3A-8105-814B5E9AF0B7}" srcOrd="3" destOrd="0" presId="urn:microsoft.com/office/officeart/2005/8/layout/cycle5"/>
    <dgm:cxn modelId="{4AFBC55F-F326-4D8B-A742-917AF0A24B23}" type="presParOf" srcId="{68B25795-6207-45B8-981B-93F82A5D953F}" destId="{96B51FFE-2D3C-4C7F-B58C-9D416EB9CAE7}" srcOrd="4" destOrd="0" presId="urn:microsoft.com/office/officeart/2005/8/layout/cycle5"/>
    <dgm:cxn modelId="{3A15728A-26B1-4520-BE44-4E5BB5E6F8A7}" type="presParOf" srcId="{68B25795-6207-45B8-981B-93F82A5D953F}" destId="{A0BA9675-4314-4274-AC6A-3D19C2DA3E06}" srcOrd="5" destOrd="0" presId="urn:microsoft.com/office/officeart/2005/8/layout/cycle5"/>
    <dgm:cxn modelId="{A3C75CF0-00FB-407A-97D0-94FB5E4256C4}" type="presParOf" srcId="{68B25795-6207-45B8-981B-93F82A5D953F}" destId="{5B3267B1-7232-4143-831D-7133EDFED6CF}" srcOrd="6" destOrd="0" presId="urn:microsoft.com/office/officeart/2005/8/layout/cycle5"/>
    <dgm:cxn modelId="{80BEB18F-9585-463D-B1DA-1E2E73E5C0B2}" type="presParOf" srcId="{68B25795-6207-45B8-981B-93F82A5D953F}" destId="{EC50C36D-5463-4A71-9DD4-8D664CF2DB57}" srcOrd="7" destOrd="0" presId="urn:microsoft.com/office/officeart/2005/8/layout/cycle5"/>
    <dgm:cxn modelId="{1B40183A-D31A-4B5E-B39C-C9D75E05155D}" type="presParOf" srcId="{68B25795-6207-45B8-981B-93F82A5D953F}" destId="{2C262774-7212-4BA6-8FC6-88DDABEC2770}" srcOrd="8" destOrd="0" presId="urn:microsoft.com/office/officeart/2005/8/layout/cycle5"/>
    <dgm:cxn modelId="{FF7D5FAE-5772-4B77-95B3-4BEBE6921D72}" type="presParOf" srcId="{68B25795-6207-45B8-981B-93F82A5D953F}" destId="{D037C23A-1F8E-4B69-A248-7EC45AB34D29}" srcOrd="9" destOrd="0" presId="urn:microsoft.com/office/officeart/2005/8/layout/cycle5"/>
    <dgm:cxn modelId="{9D9A0437-C5CF-485D-94D4-7D45EC4E54AB}" type="presParOf" srcId="{68B25795-6207-45B8-981B-93F82A5D953F}" destId="{E4B6CFB5-DDB5-4BC2-8B5A-A05E2C9075AD}" srcOrd="10" destOrd="0" presId="urn:microsoft.com/office/officeart/2005/8/layout/cycle5"/>
    <dgm:cxn modelId="{F21A03DA-746A-409F-85AB-A7DBE5DE1EC2}" type="presParOf" srcId="{68B25795-6207-45B8-981B-93F82A5D953F}" destId="{ECF4D40F-F206-4F59-991A-4C7B3E598F50}" srcOrd="11" destOrd="0" presId="urn:microsoft.com/office/officeart/2005/8/layout/cycle5"/>
    <dgm:cxn modelId="{C8A3B5AF-ED2F-46E8-9A1E-66F53FF22383}" type="presParOf" srcId="{68B25795-6207-45B8-981B-93F82A5D953F}" destId="{274BAC5F-AE10-47BC-97C1-F937B8670EBC}" srcOrd="12" destOrd="0" presId="urn:microsoft.com/office/officeart/2005/8/layout/cycle5"/>
    <dgm:cxn modelId="{8234798D-5BA1-45C0-88D0-0AE5821C0D74}" type="presParOf" srcId="{68B25795-6207-45B8-981B-93F82A5D953F}" destId="{C56BB0F6-0577-4E87-BCB6-3D1EC58C8199}" srcOrd="13" destOrd="0" presId="urn:microsoft.com/office/officeart/2005/8/layout/cycle5"/>
    <dgm:cxn modelId="{1F0E54D0-3FB8-438A-B6FA-0A4F4DAFE136}" type="presParOf" srcId="{68B25795-6207-45B8-981B-93F82A5D953F}" destId="{75797347-0749-4833-8779-48B7868399C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C2AE3-78CD-48C1-A2BE-4D404D17B614}">
      <dsp:nvSpPr>
        <dsp:cNvPr id="0" name=""/>
        <dsp:cNvSpPr/>
      </dsp:nvSpPr>
      <dsp:spPr>
        <a:xfrm>
          <a:off x="2448274" y="2094629"/>
          <a:ext cx="2736298" cy="2662498"/>
        </a:xfrm>
        <a:prstGeom prst="ellipse">
          <a:avLst/>
        </a:prstGeom>
        <a:solidFill>
          <a:srgbClr val="C600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 smtClean="0"/>
            <a:t>Victorian Curriculum: The Arts </a:t>
          </a:r>
          <a:endParaRPr lang="en-AU" sz="2000" b="1" kern="1200" dirty="0"/>
        </a:p>
      </dsp:txBody>
      <dsp:txXfrm>
        <a:off x="2848996" y="2484543"/>
        <a:ext cx="1934854" cy="1882670"/>
      </dsp:txXfrm>
    </dsp:sp>
    <dsp:sp modelId="{2D3924A1-C52B-46A9-8BD4-618A5662A964}">
      <dsp:nvSpPr>
        <dsp:cNvPr id="0" name=""/>
        <dsp:cNvSpPr/>
      </dsp:nvSpPr>
      <dsp:spPr>
        <a:xfrm rot="12900000">
          <a:off x="1407190" y="1920237"/>
          <a:ext cx="1356728" cy="58734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370D00-F5CC-4B9B-AAF6-766C92D0C570}">
      <dsp:nvSpPr>
        <dsp:cNvPr id="0" name=""/>
        <dsp:cNvSpPr/>
      </dsp:nvSpPr>
      <dsp:spPr>
        <a:xfrm>
          <a:off x="550959" y="1041687"/>
          <a:ext cx="1957825" cy="156626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Same framework for all Arts disciplines</a:t>
          </a:r>
          <a:endParaRPr lang="en-AU" sz="2000" kern="1200" dirty="0"/>
        </a:p>
      </dsp:txBody>
      <dsp:txXfrm>
        <a:off x="596833" y="1087561"/>
        <a:ext cx="1866077" cy="1474512"/>
      </dsp:txXfrm>
    </dsp:sp>
    <dsp:sp modelId="{90963384-B635-449F-88E7-DADBD83EACD8}">
      <dsp:nvSpPr>
        <dsp:cNvPr id="0" name=""/>
        <dsp:cNvSpPr/>
      </dsp:nvSpPr>
      <dsp:spPr>
        <a:xfrm rot="16100964">
          <a:off x="3208206" y="1185350"/>
          <a:ext cx="1104232" cy="58734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989232"/>
                <a:satOff val="-50000"/>
                <a:lumOff val="28137"/>
                <a:alphaOff val="0"/>
                <a:shade val="51000"/>
                <a:satMod val="130000"/>
              </a:schemeClr>
            </a:gs>
            <a:gs pos="80000">
              <a:schemeClr val="accent2">
                <a:hueOff val="-5989232"/>
                <a:satOff val="-50000"/>
                <a:lumOff val="28137"/>
                <a:alphaOff val="0"/>
                <a:shade val="93000"/>
                <a:satMod val="130000"/>
              </a:schemeClr>
            </a:gs>
            <a:gs pos="100000">
              <a:schemeClr val="accent2">
                <a:hueOff val="-5989232"/>
                <a:satOff val="-50000"/>
                <a:lumOff val="281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73F57B-BE57-48B4-AF80-A8DD1EBBF496}">
      <dsp:nvSpPr>
        <dsp:cNvPr id="0" name=""/>
        <dsp:cNvSpPr/>
      </dsp:nvSpPr>
      <dsp:spPr>
        <a:xfrm>
          <a:off x="2765506" y="144007"/>
          <a:ext cx="1957825" cy="1566260"/>
        </a:xfrm>
        <a:prstGeom prst="roundRect">
          <a:avLst>
            <a:gd name="adj" fmla="val 10000"/>
          </a:avLst>
        </a:prstGeom>
        <a:solidFill>
          <a:srgbClr val="8DC63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Designed for use in multiple contexts</a:t>
          </a:r>
          <a:endParaRPr lang="en-AU" sz="2000" kern="1200" dirty="0"/>
        </a:p>
      </dsp:txBody>
      <dsp:txXfrm>
        <a:off x="2811380" y="189881"/>
        <a:ext cx="1866077" cy="1474512"/>
      </dsp:txXfrm>
    </dsp:sp>
    <dsp:sp modelId="{A4C537BB-92AA-48B5-9D34-AF971431CB7C}">
      <dsp:nvSpPr>
        <dsp:cNvPr id="0" name=""/>
        <dsp:cNvSpPr/>
      </dsp:nvSpPr>
      <dsp:spPr>
        <a:xfrm rot="19500000">
          <a:off x="4868928" y="1920237"/>
          <a:ext cx="1356728" cy="587347"/>
        </a:xfrm>
        <a:prstGeom prst="lef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370194-92C8-4BFA-9E97-7F74F56F29B1}">
      <dsp:nvSpPr>
        <dsp:cNvPr id="0" name=""/>
        <dsp:cNvSpPr/>
      </dsp:nvSpPr>
      <dsp:spPr>
        <a:xfrm>
          <a:off x="5124063" y="1041687"/>
          <a:ext cx="1957825" cy="1566260"/>
        </a:xfrm>
        <a:prstGeom prst="roundRect">
          <a:avLst>
            <a:gd name="adj" fmla="val 10000"/>
          </a:avLst>
        </a:prstGeom>
        <a:solidFill>
          <a:srgbClr val="FFC7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No set pedagogies, repertoire or styles</a:t>
          </a:r>
          <a:endParaRPr lang="en-AU" sz="2000" kern="1200" dirty="0"/>
        </a:p>
      </dsp:txBody>
      <dsp:txXfrm>
        <a:off x="5169937" y="1087561"/>
        <a:ext cx="1866077" cy="1474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8E4D9-2186-4116-A805-CD4DB51C36D6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A9FD7-1883-4744-B0FF-7FED37AD834B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rgbClr val="7F3F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Concept</a:t>
          </a:r>
          <a:endParaRPr lang="en-AU" sz="3100" kern="1200" dirty="0"/>
        </a:p>
      </dsp:txBody>
      <dsp:txXfrm>
        <a:off x="349472" y="51131"/>
        <a:ext cx="4177856" cy="825776"/>
      </dsp:txXfrm>
    </dsp:sp>
    <dsp:sp modelId="{4518CBE2-61DA-4F6C-A00B-2C6AF9500428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21EFA-1469-439C-9B5E-F4006932907F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rgbClr val="7F3F98">
            <a:alpha val="8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Knowledge and skills</a:t>
          </a:r>
          <a:endParaRPr lang="en-AU" sz="3100" kern="1200" dirty="0"/>
        </a:p>
      </dsp:txBody>
      <dsp:txXfrm>
        <a:off x="349472" y="1457291"/>
        <a:ext cx="4177856" cy="825776"/>
      </dsp:txXfrm>
    </dsp:sp>
    <dsp:sp modelId="{A464AB3D-9D67-43C4-9A1A-1B1D1B863549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76400-280A-44FB-8D4A-AA07AD78A6FD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rgbClr val="7F3F98">
            <a:alpha val="5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Contexts</a:t>
          </a:r>
          <a:endParaRPr lang="en-AU" sz="3100" kern="1200" dirty="0"/>
        </a:p>
      </dsp:txBody>
      <dsp:txXfrm>
        <a:off x="349472" y="2863452"/>
        <a:ext cx="4177856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0" y="377525"/>
          <a:ext cx="2952328" cy="2952328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280471" y="588587"/>
          <a:ext cx="1151407" cy="1151407"/>
        </a:xfrm>
        <a:prstGeom prst="roundRect">
          <a:avLst/>
        </a:prstGeom>
        <a:solidFill>
          <a:srgbClr val="8DC6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EXPLORE &amp; EXPRESS</a:t>
          </a:r>
          <a:endParaRPr lang="en-AU" sz="1200" kern="1200" dirty="0"/>
        </a:p>
      </dsp:txBody>
      <dsp:txXfrm>
        <a:off x="336678" y="644794"/>
        <a:ext cx="1038993" cy="1038993"/>
      </dsp:txXfrm>
    </dsp:sp>
    <dsp:sp modelId="{C6AA31D9-31B1-402C-96FE-69EBA31F2AAF}">
      <dsp:nvSpPr>
        <dsp:cNvPr id="0" name=""/>
        <dsp:cNvSpPr/>
      </dsp:nvSpPr>
      <dsp:spPr>
        <a:xfrm>
          <a:off x="1520448" y="588587"/>
          <a:ext cx="1151407" cy="1151407"/>
        </a:xfrm>
        <a:prstGeom prst="roundRect">
          <a:avLst/>
        </a:prstGeom>
        <a:solidFill>
          <a:srgbClr val="F78E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PRACTICES</a:t>
          </a:r>
          <a:endParaRPr lang="en-AU" sz="1200" kern="1200" dirty="0"/>
        </a:p>
      </dsp:txBody>
      <dsp:txXfrm>
        <a:off x="1576655" y="644794"/>
        <a:ext cx="1038993" cy="1038993"/>
      </dsp:txXfrm>
    </dsp:sp>
    <dsp:sp modelId="{ED5F1EC0-200F-4D61-BA8A-1338A54C5DF3}">
      <dsp:nvSpPr>
        <dsp:cNvPr id="0" name=""/>
        <dsp:cNvSpPr/>
      </dsp:nvSpPr>
      <dsp:spPr>
        <a:xfrm>
          <a:off x="280471" y="1828565"/>
          <a:ext cx="1151407" cy="1151407"/>
        </a:xfrm>
        <a:prstGeom prst="roundRect">
          <a:avLst/>
        </a:prstGeom>
        <a:solidFill>
          <a:srgbClr val="517A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PRESENT &amp; PERFORM </a:t>
          </a:r>
          <a:endParaRPr lang="en-AU" sz="1200" kern="1200" dirty="0"/>
        </a:p>
      </dsp:txBody>
      <dsp:txXfrm>
        <a:off x="336678" y="1884772"/>
        <a:ext cx="1038993" cy="1038993"/>
      </dsp:txXfrm>
    </dsp:sp>
    <dsp:sp modelId="{F230C42B-AB88-4235-BD7C-88B0B2387243}">
      <dsp:nvSpPr>
        <dsp:cNvPr id="0" name=""/>
        <dsp:cNvSpPr/>
      </dsp:nvSpPr>
      <dsp:spPr>
        <a:xfrm>
          <a:off x="1520448" y="1828565"/>
          <a:ext cx="1151407" cy="1151407"/>
        </a:xfrm>
        <a:prstGeom prst="roundRect">
          <a:avLst/>
        </a:prstGeom>
        <a:solidFill>
          <a:srgbClr val="C6006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RESPOND &amp; INTERPRET</a:t>
          </a:r>
          <a:endParaRPr lang="en-AU" sz="1200" kern="1200" dirty="0"/>
        </a:p>
      </dsp:txBody>
      <dsp:txXfrm>
        <a:off x="1576655" y="1884772"/>
        <a:ext cx="1038993" cy="10389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0" y="498611"/>
          <a:ext cx="2160240" cy="216024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205222" y="653046"/>
          <a:ext cx="842493" cy="842493"/>
        </a:xfrm>
        <a:prstGeom prst="roundRect">
          <a:avLst/>
        </a:prstGeom>
        <a:solidFill>
          <a:srgbClr val="8DC6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EXPLORE &amp; EXPRESS</a:t>
          </a:r>
          <a:endParaRPr lang="en-AU" sz="900" kern="1200" dirty="0"/>
        </a:p>
      </dsp:txBody>
      <dsp:txXfrm>
        <a:off x="246349" y="694173"/>
        <a:ext cx="760239" cy="760239"/>
      </dsp:txXfrm>
    </dsp:sp>
    <dsp:sp modelId="{C6AA31D9-31B1-402C-96FE-69EBA31F2AAF}">
      <dsp:nvSpPr>
        <dsp:cNvPr id="0" name=""/>
        <dsp:cNvSpPr/>
      </dsp:nvSpPr>
      <dsp:spPr>
        <a:xfrm>
          <a:off x="1112523" y="653046"/>
          <a:ext cx="842493" cy="842493"/>
        </a:xfrm>
        <a:prstGeom prst="roundRect">
          <a:avLst/>
        </a:prstGeom>
        <a:solidFill>
          <a:srgbClr val="F78E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PRACTICES</a:t>
          </a:r>
          <a:endParaRPr lang="en-AU" sz="900" kern="1200" dirty="0"/>
        </a:p>
      </dsp:txBody>
      <dsp:txXfrm>
        <a:off x="1153650" y="694173"/>
        <a:ext cx="760239" cy="760239"/>
      </dsp:txXfrm>
    </dsp:sp>
    <dsp:sp modelId="{ED5F1EC0-200F-4D61-BA8A-1338A54C5DF3}">
      <dsp:nvSpPr>
        <dsp:cNvPr id="0" name=""/>
        <dsp:cNvSpPr/>
      </dsp:nvSpPr>
      <dsp:spPr>
        <a:xfrm>
          <a:off x="205222" y="1560347"/>
          <a:ext cx="842493" cy="842493"/>
        </a:xfrm>
        <a:prstGeom prst="roundRect">
          <a:avLst/>
        </a:prstGeom>
        <a:solidFill>
          <a:srgbClr val="517A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PRESENT &amp; PERFORM </a:t>
          </a:r>
          <a:endParaRPr lang="en-AU" sz="900" kern="1200" dirty="0"/>
        </a:p>
      </dsp:txBody>
      <dsp:txXfrm>
        <a:off x="246349" y="1601474"/>
        <a:ext cx="760239" cy="760239"/>
      </dsp:txXfrm>
    </dsp:sp>
    <dsp:sp modelId="{F230C42B-AB88-4235-BD7C-88B0B2387243}">
      <dsp:nvSpPr>
        <dsp:cNvPr id="0" name=""/>
        <dsp:cNvSpPr/>
      </dsp:nvSpPr>
      <dsp:spPr>
        <a:xfrm>
          <a:off x="1112523" y="1560347"/>
          <a:ext cx="842493" cy="842493"/>
        </a:xfrm>
        <a:prstGeom prst="roundRect">
          <a:avLst/>
        </a:prstGeom>
        <a:solidFill>
          <a:srgbClr val="C6006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RESPOND &amp; INTERPRET</a:t>
          </a:r>
          <a:endParaRPr lang="en-AU" sz="900" kern="1200" dirty="0"/>
        </a:p>
      </dsp:txBody>
      <dsp:txXfrm>
        <a:off x="1153650" y="1601474"/>
        <a:ext cx="760239" cy="7602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0" y="498611"/>
          <a:ext cx="2160240" cy="216024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205222" y="653046"/>
          <a:ext cx="842493" cy="842493"/>
        </a:xfrm>
        <a:prstGeom prst="roundRect">
          <a:avLst/>
        </a:prstGeom>
        <a:solidFill>
          <a:srgbClr val="8DC6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EXPLORE &amp; EXPRESS</a:t>
          </a:r>
          <a:endParaRPr lang="en-AU" sz="900" kern="1200" dirty="0"/>
        </a:p>
      </dsp:txBody>
      <dsp:txXfrm>
        <a:off x="246349" y="694173"/>
        <a:ext cx="760239" cy="760239"/>
      </dsp:txXfrm>
    </dsp:sp>
    <dsp:sp modelId="{C6AA31D9-31B1-402C-96FE-69EBA31F2AAF}">
      <dsp:nvSpPr>
        <dsp:cNvPr id="0" name=""/>
        <dsp:cNvSpPr/>
      </dsp:nvSpPr>
      <dsp:spPr>
        <a:xfrm>
          <a:off x="1112523" y="653046"/>
          <a:ext cx="842493" cy="842493"/>
        </a:xfrm>
        <a:prstGeom prst="roundRect">
          <a:avLst/>
        </a:prstGeom>
        <a:solidFill>
          <a:srgbClr val="F78E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PRACTICES</a:t>
          </a:r>
          <a:endParaRPr lang="en-AU" sz="900" kern="1200" dirty="0"/>
        </a:p>
      </dsp:txBody>
      <dsp:txXfrm>
        <a:off x="1153650" y="694173"/>
        <a:ext cx="760239" cy="760239"/>
      </dsp:txXfrm>
    </dsp:sp>
    <dsp:sp modelId="{ED5F1EC0-200F-4D61-BA8A-1338A54C5DF3}">
      <dsp:nvSpPr>
        <dsp:cNvPr id="0" name=""/>
        <dsp:cNvSpPr/>
      </dsp:nvSpPr>
      <dsp:spPr>
        <a:xfrm>
          <a:off x="205222" y="1560347"/>
          <a:ext cx="842493" cy="842493"/>
        </a:xfrm>
        <a:prstGeom prst="roundRect">
          <a:avLst/>
        </a:prstGeom>
        <a:solidFill>
          <a:srgbClr val="517A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PRESENT &amp; PERFORM </a:t>
          </a:r>
          <a:endParaRPr lang="en-AU" sz="900" kern="1200" dirty="0"/>
        </a:p>
      </dsp:txBody>
      <dsp:txXfrm>
        <a:off x="246349" y="1601474"/>
        <a:ext cx="760239" cy="760239"/>
      </dsp:txXfrm>
    </dsp:sp>
    <dsp:sp modelId="{F230C42B-AB88-4235-BD7C-88B0B2387243}">
      <dsp:nvSpPr>
        <dsp:cNvPr id="0" name=""/>
        <dsp:cNvSpPr/>
      </dsp:nvSpPr>
      <dsp:spPr>
        <a:xfrm>
          <a:off x="1112523" y="1560347"/>
          <a:ext cx="842493" cy="842493"/>
        </a:xfrm>
        <a:prstGeom prst="roundRect">
          <a:avLst/>
        </a:prstGeom>
        <a:solidFill>
          <a:srgbClr val="C6006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RESPOND &amp; INTERPRET</a:t>
          </a:r>
          <a:endParaRPr lang="en-AU" sz="900" kern="1200" dirty="0"/>
        </a:p>
      </dsp:txBody>
      <dsp:txXfrm>
        <a:off x="1153650" y="1601474"/>
        <a:ext cx="760239" cy="7602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0" y="498611"/>
          <a:ext cx="2160240" cy="216024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205222" y="653046"/>
          <a:ext cx="842493" cy="842493"/>
        </a:xfrm>
        <a:prstGeom prst="roundRect">
          <a:avLst/>
        </a:prstGeom>
        <a:solidFill>
          <a:srgbClr val="8DC6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EXPLORE &amp; EXPRESS</a:t>
          </a:r>
          <a:endParaRPr lang="en-AU" sz="900" kern="1200" dirty="0"/>
        </a:p>
      </dsp:txBody>
      <dsp:txXfrm>
        <a:off x="246349" y="694173"/>
        <a:ext cx="760239" cy="760239"/>
      </dsp:txXfrm>
    </dsp:sp>
    <dsp:sp modelId="{C6AA31D9-31B1-402C-96FE-69EBA31F2AAF}">
      <dsp:nvSpPr>
        <dsp:cNvPr id="0" name=""/>
        <dsp:cNvSpPr/>
      </dsp:nvSpPr>
      <dsp:spPr>
        <a:xfrm>
          <a:off x="1112523" y="653046"/>
          <a:ext cx="842493" cy="842493"/>
        </a:xfrm>
        <a:prstGeom prst="roundRect">
          <a:avLst/>
        </a:prstGeom>
        <a:solidFill>
          <a:srgbClr val="F78E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PRACTICES</a:t>
          </a:r>
          <a:endParaRPr lang="en-AU" sz="900" kern="1200" dirty="0"/>
        </a:p>
      </dsp:txBody>
      <dsp:txXfrm>
        <a:off x="1153650" y="694173"/>
        <a:ext cx="760239" cy="760239"/>
      </dsp:txXfrm>
    </dsp:sp>
    <dsp:sp modelId="{ED5F1EC0-200F-4D61-BA8A-1338A54C5DF3}">
      <dsp:nvSpPr>
        <dsp:cNvPr id="0" name=""/>
        <dsp:cNvSpPr/>
      </dsp:nvSpPr>
      <dsp:spPr>
        <a:xfrm>
          <a:off x="205222" y="1560347"/>
          <a:ext cx="842493" cy="842493"/>
        </a:xfrm>
        <a:prstGeom prst="roundRect">
          <a:avLst/>
        </a:prstGeom>
        <a:solidFill>
          <a:srgbClr val="517A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PRESENT &amp; PERFORM </a:t>
          </a:r>
          <a:endParaRPr lang="en-AU" sz="900" kern="1200" dirty="0"/>
        </a:p>
      </dsp:txBody>
      <dsp:txXfrm>
        <a:off x="246349" y="1601474"/>
        <a:ext cx="760239" cy="760239"/>
      </dsp:txXfrm>
    </dsp:sp>
    <dsp:sp modelId="{F230C42B-AB88-4235-BD7C-88B0B2387243}">
      <dsp:nvSpPr>
        <dsp:cNvPr id="0" name=""/>
        <dsp:cNvSpPr/>
      </dsp:nvSpPr>
      <dsp:spPr>
        <a:xfrm>
          <a:off x="1112523" y="1560347"/>
          <a:ext cx="842493" cy="842493"/>
        </a:xfrm>
        <a:prstGeom prst="roundRect">
          <a:avLst/>
        </a:prstGeom>
        <a:solidFill>
          <a:srgbClr val="C6006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RESPOND &amp; INTERPRET</a:t>
          </a:r>
          <a:endParaRPr lang="en-AU" sz="900" kern="1200" dirty="0"/>
        </a:p>
      </dsp:txBody>
      <dsp:txXfrm>
        <a:off x="1153650" y="1601474"/>
        <a:ext cx="760239" cy="7602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0" y="498611"/>
          <a:ext cx="2160240" cy="216024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205222" y="653046"/>
          <a:ext cx="842493" cy="842493"/>
        </a:xfrm>
        <a:prstGeom prst="roundRect">
          <a:avLst/>
        </a:prstGeom>
        <a:solidFill>
          <a:srgbClr val="8DC6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EXPLORE &amp; EXPRESS</a:t>
          </a:r>
          <a:endParaRPr lang="en-AU" sz="900" kern="1200" dirty="0"/>
        </a:p>
      </dsp:txBody>
      <dsp:txXfrm>
        <a:off x="246349" y="694173"/>
        <a:ext cx="760239" cy="760239"/>
      </dsp:txXfrm>
    </dsp:sp>
    <dsp:sp modelId="{C6AA31D9-31B1-402C-96FE-69EBA31F2AAF}">
      <dsp:nvSpPr>
        <dsp:cNvPr id="0" name=""/>
        <dsp:cNvSpPr/>
      </dsp:nvSpPr>
      <dsp:spPr>
        <a:xfrm>
          <a:off x="1112523" y="653046"/>
          <a:ext cx="842493" cy="842493"/>
        </a:xfrm>
        <a:prstGeom prst="roundRect">
          <a:avLst/>
        </a:prstGeom>
        <a:solidFill>
          <a:srgbClr val="F78E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PRACTICES</a:t>
          </a:r>
          <a:endParaRPr lang="en-AU" sz="900" kern="1200" dirty="0"/>
        </a:p>
      </dsp:txBody>
      <dsp:txXfrm>
        <a:off x="1153650" y="694173"/>
        <a:ext cx="760239" cy="760239"/>
      </dsp:txXfrm>
    </dsp:sp>
    <dsp:sp modelId="{ED5F1EC0-200F-4D61-BA8A-1338A54C5DF3}">
      <dsp:nvSpPr>
        <dsp:cNvPr id="0" name=""/>
        <dsp:cNvSpPr/>
      </dsp:nvSpPr>
      <dsp:spPr>
        <a:xfrm>
          <a:off x="205222" y="1560347"/>
          <a:ext cx="842493" cy="842493"/>
        </a:xfrm>
        <a:prstGeom prst="roundRect">
          <a:avLst/>
        </a:prstGeom>
        <a:solidFill>
          <a:srgbClr val="517A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PRESENT &amp; PERFORM </a:t>
          </a:r>
          <a:endParaRPr lang="en-AU" sz="900" kern="1200" dirty="0"/>
        </a:p>
      </dsp:txBody>
      <dsp:txXfrm>
        <a:off x="246349" y="1601474"/>
        <a:ext cx="760239" cy="760239"/>
      </dsp:txXfrm>
    </dsp:sp>
    <dsp:sp modelId="{F230C42B-AB88-4235-BD7C-88B0B2387243}">
      <dsp:nvSpPr>
        <dsp:cNvPr id="0" name=""/>
        <dsp:cNvSpPr/>
      </dsp:nvSpPr>
      <dsp:spPr>
        <a:xfrm>
          <a:off x="1112523" y="1560347"/>
          <a:ext cx="842493" cy="842493"/>
        </a:xfrm>
        <a:prstGeom prst="roundRect">
          <a:avLst/>
        </a:prstGeom>
        <a:solidFill>
          <a:srgbClr val="C6006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RESPOND &amp; INTERPRET</a:t>
          </a:r>
          <a:endParaRPr lang="en-AU" sz="900" kern="1200" dirty="0"/>
        </a:p>
      </dsp:txBody>
      <dsp:txXfrm>
        <a:off x="1153650" y="1601474"/>
        <a:ext cx="760239" cy="7602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62BE-5152-486D-BB2F-C73032AAED90}">
      <dsp:nvSpPr>
        <dsp:cNvPr id="0" name=""/>
        <dsp:cNvSpPr/>
      </dsp:nvSpPr>
      <dsp:spPr>
        <a:xfrm>
          <a:off x="0" y="498611"/>
          <a:ext cx="2160240" cy="2160240"/>
        </a:xfrm>
        <a:prstGeom prst="diamond">
          <a:avLst/>
        </a:prstGeom>
        <a:gradFill flip="none" rotWithShape="0">
          <a:gsLst>
            <a:gs pos="0">
              <a:srgbClr val="FC5224">
                <a:tint val="66000"/>
                <a:satMod val="160000"/>
              </a:srgbClr>
            </a:gs>
            <a:gs pos="50000">
              <a:srgbClr val="FC5224">
                <a:tint val="44500"/>
                <a:satMod val="160000"/>
              </a:srgbClr>
            </a:gs>
            <a:gs pos="100000">
              <a:srgbClr val="FC5224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6D4B6-6FFA-4152-878D-497D421E1A89}">
      <dsp:nvSpPr>
        <dsp:cNvPr id="0" name=""/>
        <dsp:cNvSpPr/>
      </dsp:nvSpPr>
      <dsp:spPr>
        <a:xfrm>
          <a:off x="205222" y="653046"/>
          <a:ext cx="842493" cy="842493"/>
        </a:xfrm>
        <a:prstGeom prst="roundRect">
          <a:avLst/>
        </a:prstGeom>
        <a:solidFill>
          <a:srgbClr val="8DC6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EXPLORE &amp; EXPRESS</a:t>
          </a:r>
          <a:endParaRPr lang="en-AU" sz="900" kern="1200" dirty="0"/>
        </a:p>
      </dsp:txBody>
      <dsp:txXfrm>
        <a:off x="246349" y="694173"/>
        <a:ext cx="760239" cy="760239"/>
      </dsp:txXfrm>
    </dsp:sp>
    <dsp:sp modelId="{C6AA31D9-31B1-402C-96FE-69EBA31F2AAF}">
      <dsp:nvSpPr>
        <dsp:cNvPr id="0" name=""/>
        <dsp:cNvSpPr/>
      </dsp:nvSpPr>
      <dsp:spPr>
        <a:xfrm>
          <a:off x="1112523" y="653046"/>
          <a:ext cx="842493" cy="842493"/>
        </a:xfrm>
        <a:prstGeom prst="roundRect">
          <a:avLst/>
        </a:prstGeom>
        <a:solidFill>
          <a:srgbClr val="F78E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PRACTICES</a:t>
          </a:r>
          <a:endParaRPr lang="en-AU" sz="900" kern="1200" dirty="0"/>
        </a:p>
      </dsp:txBody>
      <dsp:txXfrm>
        <a:off x="1153650" y="694173"/>
        <a:ext cx="760239" cy="760239"/>
      </dsp:txXfrm>
    </dsp:sp>
    <dsp:sp modelId="{ED5F1EC0-200F-4D61-BA8A-1338A54C5DF3}">
      <dsp:nvSpPr>
        <dsp:cNvPr id="0" name=""/>
        <dsp:cNvSpPr/>
      </dsp:nvSpPr>
      <dsp:spPr>
        <a:xfrm>
          <a:off x="205222" y="1560347"/>
          <a:ext cx="842493" cy="842493"/>
        </a:xfrm>
        <a:prstGeom prst="roundRect">
          <a:avLst/>
        </a:prstGeom>
        <a:solidFill>
          <a:srgbClr val="517A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PRESENT &amp; PERFORM </a:t>
          </a:r>
          <a:endParaRPr lang="en-AU" sz="900" kern="1200" dirty="0"/>
        </a:p>
      </dsp:txBody>
      <dsp:txXfrm>
        <a:off x="246349" y="1601474"/>
        <a:ext cx="760239" cy="760239"/>
      </dsp:txXfrm>
    </dsp:sp>
    <dsp:sp modelId="{F230C42B-AB88-4235-BD7C-88B0B2387243}">
      <dsp:nvSpPr>
        <dsp:cNvPr id="0" name=""/>
        <dsp:cNvSpPr/>
      </dsp:nvSpPr>
      <dsp:spPr>
        <a:xfrm>
          <a:off x="1112523" y="1560347"/>
          <a:ext cx="842493" cy="842493"/>
        </a:xfrm>
        <a:prstGeom prst="roundRect">
          <a:avLst/>
        </a:prstGeom>
        <a:solidFill>
          <a:srgbClr val="C6006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RESPOND &amp; INTERPRET</a:t>
          </a:r>
          <a:endParaRPr lang="en-AU" sz="900" kern="1200" dirty="0"/>
        </a:p>
      </dsp:txBody>
      <dsp:txXfrm>
        <a:off x="1153650" y="1601474"/>
        <a:ext cx="760239" cy="7602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83EEA-796A-4543-8FB6-C5D452E4903D}">
      <dsp:nvSpPr>
        <dsp:cNvPr id="0" name=""/>
        <dsp:cNvSpPr/>
      </dsp:nvSpPr>
      <dsp:spPr>
        <a:xfrm>
          <a:off x="2573719" y="2505"/>
          <a:ext cx="1428952" cy="928819"/>
        </a:xfrm>
        <a:prstGeom prst="roundRect">
          <a:avLst/>
        </a:prstGeom>
        <a:solidFill>
          <a:srgbClr val="517A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CAPABILITIES</a:t>
          </a:r>
          <a:endParaRPr lang="en-AU" sz="1400" b="1" kern="1200" dirty="0"/>
        </a:p>
      </dsp:txBody>
      <dsp:txXfrm>
        <a:off x="2619060" y="47846"/>
        <a:ext cx="1338270" cy="838137"/>
      </dsp:txXfrm>
    </dsp:sp>
    <dsp:sp modelId="{48B23109-277D-4495-807D-942FAF7DE7B9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2761449" y="236150"/>
              </a:moveTo>
              <a:arcTo wR="1855568" hR="1855568" stAng="17953322" swAng="1211718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C9100-5981-4D3A-8105-814B5E9AF0B7}">
      <dsp:nvSpPr>
        <dsp:cNvPr id="0" name=""/>
        <dsp:cNvSpPr/>
      </dsp:nvSpPr>
      <dsp:spPr>
        <a:xfrm>
          <a:off x="4338470" y="1284671"/>
          <a:ext cx="1428952" cy="928819"/>
        </a:xfrm>
        <a:prstGeom prst="roundRect">
          <a:avLst/>
        </a:prstGeom>
        <a:solidFill>
          <a:srgbClr val="C6006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INQUIRY LEARNING</a:t>
          </a:r>
          <a:endParaRPr lang="en-AU" sz="1400" b="1" kern="1200" dirty="0"/>
        </a:p>
      </dsp:txBody>
      <dsp:txXfrm>
        <a:off x="4383811" y="1330012"/>
        <a:ext cx="1338270" cy="838137"/>
      </dsp:txXfrm>
    </dsp:sp>
    <dsp:sp modelId="{A0BA9675-4314-4274-AC6A-3D19C2DA3E06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3706689" y="1983985"/>
              </a:moveTo>
              <a:arcTo wR="1855568" hR="1855568" stAng="21838103" swAng="1359865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267B1-7232-4143-831D-7133EDFED6CF}">
      <dsp:nvSpPr>
        <dsp:cNvPr id="0" name=""/>
        <dsp:cNvSpPr/>
      </dsp:nvSpPr>
      <dsp:spPr>
        <a:xfrm>
          <a:off x="3664395" y="3359260"/>
          <a:ext cx="1428952" cy="928819"/>
        </a:xfrm>
        <a:prstGeom prst="roundRect">
          <a:avLst/>
        </a:prstGeom>
        <a:solidFill>
          <a:srgbClr val="8DC6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OTHER LEARNING AREAS</a:t>
          </a:r>
          <a:endParaRPr lang="en-AU" sz="1400" b="1" kern="1200" dirty="0"/>
        </a:p>
      </dsp:txBody>
      <dsp:txXfrm>
        <a:off x="3709736" y="3404601"/>
        <a:ext cx="1338270" cy="838137"/>
      </dsp:txXfrm>
    </dsp:sp>
    <dsp:sp modelId="{2C262774-7212-4BA6-8FC6-88DDABEC2770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2083339" y="3697105"/>
              </a:moveTo>
              <a:arcTo wR="1855568" hR="1855568" stAng="4976951" swAng="846097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7C23A-1F8E-4B69-A248-7EC45AB34D29}">
      <dsp:nvSpPr>
        <dsp:cNvPr id="0" name=""/>
        <dsp:cNvSpPr/>
      </dsp:nvSpPr>
      <dsp:spPr>
        <a:xfrm>
          <a:off x="1483043" y="3359260"/>
          <a:ext cx="1428952" cy="928819"/>
        </a:xfrm>
        <a:prstGeom prst="roundRect">
          <a:avLst/>
        </a:prstGeom>
        <a:solidFill>
          <a:srgbClr val="7F3F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LITERACY, NUMERACY OR ICT</a:t>
          </a:r>
          <a:endParaRPr lang="en-AU" sz="1400" b="1" kern="1200" dirty="0"/>
        </a:p>
      </dsp:txBody>
      <dsp:txXfrm>
        <a:off x="1528384" y="3404601"/>
        <a:ext cx="1338270" cy="838137"/>
      </dsp:txXfrm>
    </dsp:sp>
    <dsp:sp modelId="{ECF4D40F-F206-4F59-991A-4C7B3E598F50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196880" y="2687366"/>
              </a:moveTo>
              <a:arcTo wR="1855568" hR="1855568" stAng="9202032" swAng="1359865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BAC5F-AE10-47BC-97C1-F937B8670EBC}">
      <dsp:nvSpPr>
        <dsp:cNvPr id="0" name=""/>
        <dsp:cNvSpPr/>
      </dsp:nvSpPr>
      <dsp:spPr>
        <a:xfrm>
          <a:off x="808968" y="1284671"/>
          <a:ext cx="1428952" cy="928819"/>
        </a:xfrm>
        <a:prstGeom prst="roundRect">
          <a:avLst/>
        </a:prstGeom>
        <a:solidFill>
          <a:srgbClr val="F78E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CO-CURRICULAR EVENTS</a:t>
          </a:r>
          <a:endParaRPr lang="en-AU" sz="1400" b="1" kern="1200" dirty="0"/>
        </a:p>
      </dsp:txBody>
      <dsp:txXfrm>
        <a:off x="854309" y="1330012"/>
        <a:ext cx="1338270" cy="838137"/>
      </dsp:txXfrm>
    </dsp:sp>
    <dsp:sp modelId="{75797347-0749-4833-8779-48B7868399CD}">
      <dsp:nvSpPr>
        <dsp:cNvPr id="0" name=""/>
        <dsp:cNvSpPr/>
      </dsp:nvSpPr>
      <dsp:spPr>
        <a:xfrm>
          <a:off x="1432627" y="466914"/>
          <a:ext cx="3711137" cy="3711137"/>
        </a:xfrm>
        <a:custGeom>
          <a:avLst/>
          <a:gdLst/>
          <a:ahLst/>
          <a:cxnLst/>
          <a:rect l="0" t="0" r="0" b="0"/>
          <a:pathLst>
            <a:path>
              <a:moveTo>
                <a:pt x="446323" y="648438"/>
              </a:moveTo>
              <a:arcTo wR="1855568" hR="1855568" stAng="13234960" swAng="1211718"/>
            </a:path>
          </a:pathLst>
        </a:custGeom>
        <a:noFill/>
        <a:ln w="9525" cap="flat" cmpd="sng" algn="ctr">
          <a:solidFill>
            <a:srgbClr val="99336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F84B6-FB43-4EE7-BE0A-65D02A8EAB29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E9B48-08C0-4348-8064-51BFA599B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42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45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1437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9B48-08C0-4348-8064-51BFA599B91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741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1437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9B48-08C0-4348-8064-51BFA599B91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741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726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5179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82BB-9C74-4212-B4E1-1CD62FA1B26F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767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82BB-9C74-4212-B4E1-1CD62FA1B26F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767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89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9B48-08C0-4348-8064-51BFA599B91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65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2267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06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0867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558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238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890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789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262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07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71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340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47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caa.vic.edu.au/Pages/foundation10/viccurriculum/curriculumplanning.asp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victoriancurriculum.vcaa.vic.edu.au/Curriculum/ContentDescription/VCAMUR039" TargetMode="External"/><Relationship Id="rId3" Type="http://schemas.openxmlformats.org/officeDocument/2006/relationships/hyperlink" Target="http://victoriancurriculum.vcaa.vic.edu.au/Curriculum/ContentDescription/VCAMUE033" TargetMode="External"/><Relationship Id="rId7" Type="http://schemas.openxmlformats.org/officeDocument/2006/relationships/hyperlink" Target="http://victoriancurriculum.vcaa.vic.edu.au/Curriculum/ContentDescription/VCAMUR038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ctoriancurriculum.vcaa.vic.edu.au/Curriculum/ContentDescription/VCAMUM036" TargetMode="External"/><Relationship Id="rId5" Type="http://schemas.openxmlformats.org/officeDocument/2006/relationships/hyperlink" Target="http://victoriancurriculum.vcaa.vic.edu.au/Curriculum/ContentDescription/VCAMUM035" TargetMode="External"/><Relationship Id="rId4" Type="http://schemas.openxmlformats.org/officeDocument/2006/relationships/hyperlink" Target="http://victoriancurriculum.vcaa.vic.edu.au/Curriculum/ContentDescription/VCAMUE034" TargetMode="External"/><Relationship Id="rId9" Type="http://schemas.openxmlformats.org/officeDocument/2006/relationships/hyperlink" Target="http://victoriancurriculum.vcaa.vic.edu.au/Curriculum/ContentDescription/VCAMUP037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hampion.Helen.H@edumail.vic.gov.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3168352"/>
          </a:xfrm>
        </p:spPr>
        <p:txBody>
          <a:bodyPr/>
          <a:lstStyle/>
          <a:p>
            <a:pPr algn="l"/>
            <a:r>
              <a:rPr lang="en-AU" dirty="0" smtClean="0"/>
              <a:t>Planning 7-10 Music learning using Victorian Curriculum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4149080"/>
            <a:ext cx="8712968" cy="1224136"/>
          </a:xfrm>
        </p:spPr>
        <p:txBody>
          <a:bodyPr/>
          <a:lstStyle/>
          <a:p>
            <a:pPr algn="r"/>
            <a:r>
              <a:rPr lang="en-AU" b="0" dirty="0" smtClean="0"/>
              <a:t>Helen Champion</a:t>
            </a:r>
          </a:p>
          <a:p>
            <a:pPr algn="r"/>
            <a:r>
              <a:rPr lang="en-AU" b="0" dirty="0" smtClean="0"/>
              <a:t>Webinar, 13 2016</a:t>
            </a:r>
          </a:p>
          <a:p>
            <a:endParaRPr lang="en-AU" dirty="0">
              <a:solidFill>
                <a:srgbClr val="004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23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433641"/>
            <a:ext cx="3751498" cy="47051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956969"/>
          </a:xfrm>
        </p:spPr>
        <p:txBody>
          <a:bodyPr/>
          <a:lstStyle/>
          <a:p>
            <a:r>
              <a:rPr lang="en-AU" sz="3200" dirty="0" smtClean="0"/>
              <a:t>Curriculum mapping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44" y="1433641"/>
            <a:ext cx="3992016" cy="4557369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US" sz="1600" b="0" dirty="0"/>
              <a:t>Mapping identifies the extent of curriculum coverage in units of work and clearly links teaching, learning and assessment while working with the curriculum continuum. </a:t>
            </a:r>
            <a:endParaRPr lang="en-US" sz="1600" b="0" dirty="0" smtClean="0"/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600" b="0" dirty="0"/>
              <a:t>Mapping templates support teachers to identify where content descriptions and achievement standards are being explicitly addressed within the school’s teaching and learning </a:t>
            </a:r>
            <a:r>
              <a:rPr lang="en-US" sz="1600" b="0" dirty="0" smtClean="0"/>
              <a:t>program</a:t>
            </a:r>
            <a:endParaRPr lang="en-US" sz="1200" b="0" dirty="0"/>
          </a:p>
          <a:p>
            <a:pPr marL="0" indent="0">
              <a:buSzPct val="100000"/>
              <a:buNone/>
            </a:pPr>
            <a:r>
              <a:rPr lang="en-US" sz="1200" b="0" dirty="0" smtClean="0"/>
              <a:t/>
            </a:r>
            <a:br>
              <a:rPr lang="en-US" sz="1200" b="0" dirty="0" smtClean="0"/>
            </a:br>
            <a:r>
              <a:rPr lang="en-US" sz="1200" dirty="0" smtClean="0"/>
              <a:t>Instructions: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kern="1200" dirty="0">
                <a:solidFill>
                  <a:srgbClr val="000000"/>
                </a:solidFill>
                <a:hlinkClick r:id="rId4"/>
              </a:rPr>
              <a:t>http://</a:t>
            </a:r>
            <a:r>
              <a:rPr lang="en-US" sz="1200" b="0" kern="1200" dirty="0" smtClean="0">
                <a:solidFill>
                  <a:srgbClr val="000000"/>
                </a:solidFill>
                <a:hlinkClick r:id="rId4"/>
              </a:rPr>
              <a:t>www.vcaa.vic.edu.au/Pages/foundation10/viccurriculum/curriculumplanning.aspx</a:t>
            </a:r>
            <a:endParaRPr lang="en-US" sz="1200" b="0" kern="1200" dirty="0" smtClean="0">
              <a:solidFill>
                <a:srgbClr val="000000"/>
              </a:solidFill>
            </a:endParaRPr>
          </a:p>
          <a:p>
            <a:pPr marL="0" indent="0">
              <a:buSzPct val="100000"/>
              <a:buNone/>
            </a:pPr>
            <a:r>
              <a:rPr lang="en-US" sz="1200" dirty="0" smtClean="0"/>
              <a:t>Templates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200" b="0" dirty="0"/>
              <a:t>For each Arts discipline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200" b="0" dirty="0" smtClean="0"/>
              <a:t>Levels A-D 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200" b="0" dirty="0" smtClean="0"/>
              <a:t>F-6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n-US" sz="1200" b="0" dirty="0" smtClean="0"/>
              <a:t>7-10</a:t>
            </a:r>
          </a:p>
        </p:txBody>
      </p:sp>
    </p:spTree>
    <p:extLst>
      <p:ext uri="{BB962C8B-B14F-4D97-AF65-F5344CB8AC3E}">
        <p14:creationId xmlns:p14="http://schemas.microsoft.com/office/powerpoint/2010/main" val="1521443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601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Activity #1: Which level?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556792"/>
            <a:ext cx="59046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Talk about</a:t>
            </a:r>
            <a:r>
              <a:rPr lang="en-AU" dirty="0" smtClean="0"/>
              <a:t> what the concept of ‘a continuum of learning’ means for your music program</a:t>
            </a:r>
          </a:p>
          <a:p>
            <a:endParaRPr lang="en-AU" dirty="0"/>
          </a:p>
          <a:p>
            <a:r>
              <a:rPr lang="en-AU" b="1" dirty="0" smtClean="0"/>
              <a:t>Consider</a:t>
            </a:r>
            <a:r>
              <a:rPr lang="en-AU" dirty="0" smtClean="0"/>
              <a:t> the information you know about</a:t>
            </a:r>
          </a:p>
          <a:p>
            <a:pPr marL="285750" indent="-285750">
              <a:buFontTx/>
              <a:buChar char="-"/>
            </a:pPr>
            <a:r>
              <a:rPr lang="en-AU" dirty="0" smtClean="0"/>
              <a:t>The group of  students for whom you are planning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Context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/>
              <a:t>p</a:t>
            </a:r>
            <a:r>
              <a:rPr lang="en-AU" dirty="0" smtClean="0"/>
              <a:t>rior learning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Interests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How much learning time is available</a:t>
            </a:r>
          </a:p>
          <a:p>
            <a:endParaRPr lang="en-AU" b="1" dirty="0" smtClean="0"/>
          </a:p>
          <a:p>
            <a:r>
              <a:rPr lang="en-AU" b="1" dirty="0" smtClean="0"/>
              <a:t>And then, </a:t>
            </a: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Identify the content description/s and level/s that is/are likely to be the best fit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Consider how the learning program for a particular group of  students could be varied </a:t>
            </a:r>
            <a:r>
              <a:rPr lang="en-AU" dirty="0"/>
              <a:t>to cater for different learning needs</a:t>
            </a:r>
            <a:r>
              <a:rPr lang="en-AU" dirty="0" smtClean="0"/>
              <a:t>?  </a:t>
            </a:r>
            <a:endParaRPr lang="en-A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42693192"/>
              </p:ext>
            </p:extLst>
          </p:nvPr>
        </p:nvGraphicFramePr>
        <p:xfrm>
          <a:off x="6174142" y="2613790"/>
          <a:ext cx="2952328" cy="3568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9506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  <a:t>Activity #2: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The big idea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87182335"/>
              </p:ext>
            </p:extLst>
          </p:nvPr>
        </p:nvGraphicFramePr>
        <p:xfrm>
          <a:off x="6804248" y="3251213"/>
          <a:ext cx="2160240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523" y="1412776"/>
            <a:ext cx="856895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What </a:t>
            </a:r>
            <a:r>
              <a:rPr lang="en-US" sz="2000" b="1" dirty="0"/>
              <a:t>is the purpose of the </a:t>
            </a:r>
            <a:r>
              <a:rPr lang="en-US" sz="2000" b="1" dirty="0" smtClean="0"/>
              <a:t>unit/learning? </a:t>
            </a:r>
            <a:r>
              <a:rPr lang="en-US" sz="2000" b="1" dirty="0"/>
              <a:t>(The </a:t>
            </a:r>
            <a:r>
              <a:rPr lang="en-US" sz="2000" b="1" dirty="0" smtClean="0"/>
              <a:t>big, </a:t>
            </a:r>
            <a:r>
              <a:rPr lang="en-US" sz="2000" b="1" dirty="0"/>
              <a:t>central </a:t>
            </a:r>
            <a:r>
              <a:rPr lang="en-US" sz="2000" b="1" dirty="0" smtClean="0"/>
              <a:t>idea)</a:t>
            </a:r>
          </a:p>
          <a:p>
            <a:endParaRPr lang="en-US" sz="1600" dirty="0"/>
          </a:p>
          <a:p>
            <a:r>
              <a:rPr lang="en-AU" sz="1600" dirty="0" smtClean="0"/>
              <a:t>1. Describe the unit/sequence of learning in 20 words or less</a:t>
            </a:r>
          </a:p>
          <a:p>
            <a:endParaRPr lang="en-AU" sz="1600" b="1" dirty="0" smtClean="0">
              <a:solidFill>
                <a:srgbClr val="7030A0"/>
              </a:solidFill>
              <a:latin typeface="Tekton Pro Ext" pitchFamily="34" charset="0"/>
            </a:endParaRPr>
          </a:p>
          <a:p>
            <a:endParaRPr lang="en-AU" sz="1600" b="1" dirty="0">
              <a:solidFill>
                <a:srgbClr val="7030A0"/>
              </a:solidFill>
              <a:latin typeface="Tekton Pro Ext" pitchFamily="34" charset="0"/>
            </a:endParaRPr>
          </a:p>
          <a:p>
            <a:endParaRPr lang="en-AU" sz="1600" b="1" dirty="0" smtClean="0">
              <a:solidFill>
                <a:srgbClr val="7030A0"/>
              </a:solidFill>
              <a:latin typeface="Tekton Pro Ext" pitchFamily="34" charset="0"/>
            </a:endParaRPr>
          </a:p>
          <a:p>
            <a:endParaRPr lang="en-AU" sz="1600" b="1" dirty="0" smtClean="0">
              <a:solidFill>
                <a:srgbClr val="7030A0"/>
              </a:solidFill>
              <a:latin typeface="Tekton Pro 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36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  <a:t>Activity #2: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unpacking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471225"/>
            <a:ext cx="857975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2000" b="1" dirty="0"/>
              <a:t>why is this activity in the </a:t>
            </a:r>
            <a:r>
              <a:rPr lang="en-AU" sz="2000" b="1" dirty="0" smtClean="0"/>
              <a:t>learning </a:t>
            </a:r>
            <a:r>
              <a:rPr lang="en-AU" sz="2000" b="1" dirty="0"/>
              <a:t>plan for this </a:t>
            </a:r>
            <a:r>
              <a:rPr lang="en-AU" sz="2000" b="1" dirty="0" smtClean="0"/>
              <a:t>student/group of students?</a:t>
            </a:r>
            <a:endParaRPr lang="en-AU" sz="1400" dirty="0"/>
          </a:p>
          <a:p>
            <a:endParaRPr lang="en-AU" sz="1400" dirty="0"/>
          </a:p>
          <a:p>
            <a:endParaRPr lang="en-AU" sz="2000" b="1" dirty="0" smtClean="0">
              <a:solidFill>
                <a:srgbClr val="7030A0"/>
              </a:solidFill>
              <a:latin typeface="Tekton Pro Ext" pitchFamily="34" charset="0"/>
            </a:endParaRPr>
          </a:p>
          <a:p>
            <a:endParaRPr lang="en-AU" sz="2000" b="1" dirty="0"/>
          </a:p>
        </p:txBody>
      </p:sp>
      <p:sp>
        <p:nvSpPr>
          <p:cNvPr id="7" name="Diamond 6"/>
          <p:cNvSpPr/>
          <p:nvPr/>
        </p:nvSpPr>
        <p:spPr>
          <a:xfrm>
            <a:off x="6815050" y="3933438"/>
            <a:ext cx="2160240" cy="2160240"/>
          </a:xfrm>
          <a:prstGeom prst="diamond">
            <a:avLst/>
          </a:prstGeom>
          <a:gradFill flip="none" rotWithShape="0">
            <a:gsLst>
              <a:gs pos="0">
                <a:srgbClr val="FC5224">
                  <a:tint val="66000"/>
                  <a:satMod val="160000"/>
                </a:srgbClr>
              </a:gs>
              <a:gs pos="50000">
                <a:srgbClr val="FC5224">
                  <a:tint val="44500"/>
                  <a:satMod val="160000"/>
                </a:srgbClr>
              </a:gs>
              <a:gs pos="100000">
                <a:srgbClr val="FC5224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7020272" y="4087873"/>
            <a:ext cx="842493" cy="842493"/>
            <a:chOff x="205222" y="653046"/>
            <a:chExt cx="842493" cy="842493"/>
          </a:xfrm>
        </p:grpSpPr>
        <p:sp>
          <p:nvSpPr>
            <p:cNvPr id="18" name="Rounded Rectangle 17"/>
            <p:cNvSpPr/>
            <p:nvPr/>
          </p:nvSpPr>
          <p:spPr>
            <a:xfrm>
              <a:off x="205222" y="653046"/>
              <a:ext cx="842493" cy="842493"/>
            </a:xfrm>
            <a:prstGeom prst="roundRect">
              <a:avLst/>
            </a:prstGeom>
            <a:solidFill>
              <a:srgbClr val="8DC63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5"/>
            <p:cNvSpPr/>
            <p:nvPr/>
          </p:nvSpPr>
          <p:spPr>
            <a:xfrm>
              <a:off x="246349" y="694173"/>
              <a:ext cx="760239" cy="760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900" kern="1200" dirty="0" smtClean="0"/>
                <a:t>EXPLORE &amp; EXPRESS</a:t>
              </a:r>
              <a:endParaRPr lang="en-AU" sz="9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927573" y="4087873"/>
            <a:ext cx="842493" cy="842493"/>
            <a:chOff x="1112523" y="653046"/>
            <a:chExt cx="842493" cy="842493"/>
          </a:xfrm>
        </p:grpSpPr>
        <p:sp>
          <p:nvSpPr>
            <p:cNvPr id="16" name="Rounded Rectangle 15"/>
            <p:cNvSpPr/>
            <p:nvPr/>
          </p:nvSpPr>
          <p:spPr>
            <a:xfrm>
              <a:off x="1112523" y="653046"/>
              <a:ext cx="842493" cy="842493"/>
            </a:xfrm>
            <a:prstGeom prst="roundRect">
              <a:avLst/>
            </a:prstGeom>
            <a:solidFill>
              <a:srgbClr val="F78E1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7"/>
            <p:cNvSpPr/>
            <p:nvPr/>
          </p:nvSpPr>
          <p:spPr>
            <a:xfrm>
              <a:off x="1153650" y="694173"/>
              <a:ext cx="760239" cy="760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900" kern="1200" dirty="0" smtClean="0"/>
                <a:t>PRACTICES</a:t>
              </a:r>
              <a:endParaRPr lang="en-AU" sz="9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20272" y="4995174"/>
            <a:ext cx="842493" cy="842493"/>
            <a:chOff x="205222" y="1560347"/>
            <a:chExt cx="842493" cy="842493"/>
          </a:xfrm>
        </p:grpSpPr>
        <p:sp>
          <p:nvSpPr>
            <p:cNvPr id="14" name="Rounded Rectangle 13"/>
            <p:cNvSpPr/>
            <p:nvPr/>
          </p:nvSpPr>
          <p:spPr>
            <a:xfrm>
              <a:off x="205222" y="1560347"/>
              <a:ext cx="842493" cy="842493"/>
            </a:xfrm>
            <a:prstGeom prst="roundRect">
              <a:avLst/>
            </a:prstGeom>
            <a:solidFill>
              <a:srgbClr val="517AB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9"/>
            <p:cNvSpPr/>
            <p:nvPr/>
          </p:nvSpPr>
          <p:spPr>
            <a:xfrm>
              <a:off x="246349" y="1601474"/>
              <a:ext cx="760239" cy="760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900" kern="1200" dirty="0" smtClean="0"/>
                <a:t>PRESENT &amp; PERFORM </a:t>
              </a:r>
              <a:endParaRPr lang="en-AU" sz="9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927573" y="4995174"/>
            <a:ext cx="842493" cy="842493"/>
            <a:chOff x="1112523" y="1560347"/>
            <a:chExt cx="842493" cy="842493"/>
          </a:xfrm>
        </p:grpSpPr>
        <p:sp>
          <p:nvSpPr>
            <p:cNvPr id="12" name="Rounded Rectangle 11"/>
            <p:cNvSpPr/>
            <p:nvPr/>
          </p:nvSpPr>
          <p:spPr>
            <a:xfrm>
              <a:off x="1112523" y="1560347"/>
              <a:ext cx="842493" cy="842493"/>
            </a:xfrm>
            <a:prstGeom prst="roundRect">
              <a:avLst/>
            </a:prstGeom>
            <a:solidFill>
              <a:srgbClr val="C6006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11"/>
            <p:cNvSpPr/>
            <p:nvPr/>
          </p:nvSpPr>
          <p:spPr>
            <a:xfrm>
              <a:off x="1153650" y="1601474"/>
              <a:ext cx="760239" cy="760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900" kern="1200" dirty="0" smtClean="0"/>
                <a:t>RESPOND &amp; INTERPRET</a:t>
              </a:r>
              <a:endParaRPr lang="en-AU" sz="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88603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  <a:t>Activity #2b: more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unpacking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665801"/>
            <a:ext cx="56166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List </a:t>
            </a:r>
            <a:r>
              <a:rPr lang="en-AU" sz="2000" b="1" dirty="0"/>
              <a:t>key activities for this </a:t>
            </a:r>
            <a:r>
              <a:rPr lang="en-AU" sz="2000" b="1" dirty="0" smtClean="0"/>
              <a:t>unit/sequence</a:t>
            </a:r>
            <a:endParaRPr lang="en-A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Listening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Composing/improvising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Skill development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Performing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Responding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Interpreting 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2000" dirty="0"/>
          </a:p>
          <a:p>
            <a:endParaRPr lang="en-AU" sz="20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8947086"/>
              </p:ext>
            </p:extLst>
          </p:nvPr>
        </p:nvGraphicFramePr>
        <p:xfrm>
          <a:off x="6804248" y="3251213"/>
          <a:ext cx="2160240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74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  <a:t>Activity #2c: even more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unpacking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665801"/>
            <a:ext cx="568863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2000" b="1" dirty="0"/>
              <a:t>how is the activity </a:t>
            </a:r>
          </a:p>
          <a:p>
            <a:pPr marL="541338" lvl="1" indent="-276225">
              <a:buFont typeface="Arial" pitchFamily="34" charset="0"/>
              <a:buChar char="•"/>
            </a:pPr>
            <a:r>
              <a:rPr lang="en-AU" sz="1600" dirty="0"/>
              <a:t>introduced?</a:t>
            </a:r>
          </a:p>
          <a:p>
            <a:pPr marL="541338" lvl="1" indent="-276225">
              <a:buFont typeface="Arial" pitchFamily="34" charset="0"/>
              <a:buChar char="•"/>
            </a:pPr>
            <a:r>
              <a:rPr lang="en-AU" sz="1600" dirty="0"/>
              <a:t>taught?</a:t>
            </a:r>
          </a:p>
          <a:p>
            <a:pPr marL="541338" lvl="1" indent="-276225">
              <a:buFont typeface="Arial" pitchFamily="34" charset="0"/>
              <a:buChar char="•"/>
            </a:pPr>
            <a:r>
              <a:rPr lang="en-AU" sz="1600" dirty="0"/>
              <a:t>aligned to prior learning?</a:t>
            </a:r>
          </a:p>
          <a:p>
            <a:pPr marL="541338" lvl="1" indent="-276225">
              <a:buFont typeface="Arial" pitchFamily="34" charset="0"/>
              <a:buChar char="•"/>
            </a:pPr>
            <a:r>
              <a:rPr lang="en-AU" sz="1600" dirty="0"/>
              <a:t>varied to cater for different levels of knowledge and skill?</a:t>
            </a:r>
          </a:p>
          <a:p>
            <a:pPr marL="541338" lvl="1" indent="-276225">
              <a:buFont typeface="Arial" pitchFamily="34" charset="0"/>
              <a:buChar char="•"/>
            </a:pPr>
            <a:endParaRPr lang="en-AU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2000" b="1" dirty="0"/>
              <a:t>how does the activity connect to the rest of the unit/sequence</a:t>
            </a:r>
            <a:r>
              <a:rPr lang="en-AU" sz="2000" b="1" dirty="0" smtClean="0"/>
              <a:t>?</a:t>
            </a:r>
          </a:p>
          <a:p>
            <a:endParaRPr lang="en-AU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sz="2000" b="1" dirty="0" smtClean="0"/>
              <a:t>What opportunities are there for formative assessment?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600" dirty="0" smtClean="0"/>
              <a:t>self-assessment</a:t>
            </a:r>
            <a:endParaRPr lang="en-AU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600" dirty="0" smtClean="0"/>
              <a:t>peer-assessment</a:t>
            </a:r>
            <a:endParaRPr lang="en-AU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1600" dirty="0" smtClean="0"/>
              <a:t>teacher </a:t>
            </a:r>
            <a:r>
              <a:rPr lang="en-AU" sz="1600" dirty="0"/>
              <a:t>observation</a:t>
            </a:r>
          </a:p>
          <a:p>
            <a:endParaRPr lang="en-AU" sz="20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81941308"/>
              </p:ext>
            </p:extLst>
          </p:nvPr>
        </p:nvGraphicFramePr>
        <p:xfrm>
          <a:off x="6804248" y="3251213"/>
          <a:ext cx="2160240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7363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  <a:t>Activity #3: </a:t>
            </a:r>
            <a:b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  <a:t>identifying possible connections 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665801"/>
            <a:ext cx="57606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Thinking about the same activity or aspect of the unit/sequence,</a:t>
            </a:r>
          </a:p>
          <a:p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when students are ‘exploring’ or ‘expressing’ what </a:t>
            </a:r>
            <a:r>
              <a:rPr lang="en-AU" dirty="0" smtClean="0"/>
              <a:t>music practices </a:t>
            </a:r>
            <a:r>
              <a:rPr lang="en-AU" dirty="0"/>
              <a:t>are they using</a:t>
            </a:r>
            <a:r>
              <a:rPr lang="en-AU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are they also ‘responding’ or ‘interpreting</a:t>
            </a:r>
            <a:r>
              <a:rPr lang="en-AU" dirty="0" smtClean="0"/>
              <a:t>’?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AU" dirty="0" smtClean="0"/>
              <a:t>does </a:t>
            </a:r>
            <a:r>
              <a:rPr lang="en-AU" dirty="0"/>
              <a:t>this activity contribute to </a:t>
            </a:r>
          </a:p>
          <a:p>
            <a:pPr marL="742950" lvl="1" indent="-285750">
              <a:buFontTx/>
              <a:buChar char="-"/>
            </a:pPr>
            <a:r>
              <a:rPr lang="en-AU" dirty="0"/>
              <a:t>presentation of a performance?</a:t>
            </a:r>
          </a:p>
          <a:p>
            <a:pPr marL="742950" lvl="1" indent="-285750">
              <a:buFontTx/>
              <a:buChar char="-"/>
            </a:pPr>
            <a:r>
              <a:rPr lang="en-AU" dirty="0"/>
              <a:t>an actual performance</a:t>
            </a:r>
          </a:p>
          <a:p>
            <a:endParaRPr lang="en-AU" dirty="0"/>
          </a:p>
          <a:p>
            <a:pPr marL="342900" indent="-342900">
              <a:buFont typeface="Arial" pitchFamily="34" charset="0"/>
              <a:buChar char="•"/>
            </a:pPr>
            <a:r>
              <a:rPr lang="en-AU" dirty="0" smtClean="0"/>
              <a:t>how </a:t>
            </a:r>
            <a:r>
              <a:rPr lang="en-AU" dirty="0"/>
              <a:t>are digital technologies </a:t>
            </a:r>
            <a:r>
              <a:rPr lang="en-AU" dirty="0" smtClean="0"/>
              <a:t>used for learning and teaching in this activity? How could they be used?</a:t>
            </a: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endParaRPr lang="en-AU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8947086"/>
              </p:ext>
            </p:extLst>
          </p:nvPr>
        </p:nvGraphicFramePr>
        <p:xfrm>
          <a:off x="6804248" y="3251213"/>
          <a:ext cx="2160240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9063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6">
                    <a:lumMod val="75000"/>
                  </a:schemeClr>
                </a:solidFill>
              </a:rPr>
              <a:t>Activity #3a: unpacking the connections 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665801"/>
            <a:ext cx="59046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Draw a mind-map showing how the activities </a:t>
            </a:r>
          </a:p>
          <a:p>
            <a:r>
              <a:rPr lang="en-AU" sz="2000" dirty="0"/>
              <a:t>	- connect</a:t>
            </a:r>
          </a:p>
          <a:p>
            <a:r>
              <a:rPr lang="en-AU" sz="2000" dirty="0"/>
              <a:t>	- map against content </a:t>
            </a:r>
            <a:r>
              <a:rPr lang="en-AU" sz="2000" dirty="0" smtClean="0"/>
              <a:t>descriptions</a:t>
            </a:r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r>
              <a:rPr lang="en-AU" sz="2000" b="1" dirty="0"/>
              <a:t>Identify knowledge and skills students need to have before they begin the unit</a:t>
            </a:r>
          </a:p>
          <a:p>
            <a:endParaRPr lang="en-AU" sz="20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87362319"/>
              </p:ext>
            </p:extLst>
          </p:nvPr>
        </p:nvGraphicFramePr>
        <p:xfrm>
          <a:off x="6804248" y="3251213"/>
          <a:ext cx="2160240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049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urved Connector 42"/>
          <p:cNvCxnSpPr/>
          <p:nvPr/>
        </p:nvCxnSpPr>
        <p:spPr bwMode="auto">
          <a:xfrm rot="16200000" flipV="1">
            <a:off x="2930443" y="1592107"/>
            <a:ext cx="3425134" cy="2734308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rgbClr val="7F3F9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Curved Connector 43"/>
          <p:cNvCxnSpPr/>
          <p:nvPr/>
        </p:nvCxnSpPr>
        <p:spPr bwMode="auto">
          <a:xfrm rot="10800000">
            <a:off x="1331640" y="2139246"/>
            <a:ext cx="4406888" cy="3666018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rgbClr val="7F3F9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Curved Connector 44"/>
          <p:cNvCxnSpPr/>
          <p:nvPr/>
        </p:nvCxnSpPr>
        <p:spPr bwMode="auto">
          <a:xfrm flipV="1">
            <a:off x="3405469" y="922658"/>
            <a:ext cx="1526571" cy="878034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rgbClr val="7F3F9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Curved Connector 45"/>
          <p:cNvCxnSpPr/>
          <p:nvPr/>
        </p:nvCxnSpPr>
        <p:spPr bwMode="auto">
          <a:xfrm rot="10800000" flipV="1">
            <a:off x="3123438" y="922658"/>
            <a:ext cx="755576" cy="648072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rgbClr val="7F3F9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Curved Connector 46"/>
          <p:cNvCxnSpPr/>
          <p:nvPr/>
        </p:nvCxnSpPr>
        <p:spPr bwMode="auto">
          <a:xfrm>
            <a:off x="3501226" y="1628800"/>
            <a:ext cx="1430814" cy="5923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7F3F9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Curved Connector 47"/>
          <p:cNvCxnSpPr/>
          <p:nvPr/>
        </p:nvCxnSpPr>
        <p:spPr bwMode="auto">
          <a:xfrm rot="5400000" flipH="1" flipV="1">
            <a:off x="6048164" y="2456892"/>
            <a:ext cx="2376264" cy="1296144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rgbClr val="7F3F9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Curved Connector 48"/>
          <p:cNvCxnSpPr/>
          <p:nvPr/>
        </p:nvCxnSpPr>
        <p:spPr bwMode="auto">
          <a:xfrm rot="10800000" flipV="1">
            <a:off x="1741922" y="1916832"/>
            <a:ext cx="5062327" cy="3326308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7F3F9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Curved Connector 49"/>
          <p:cNvCxnSpPr/>
          <p:nvPr/>
        </p:nvCxnSpPr>
        <p:spPr bwMode="auto">
          <a:xfrm flipV="1">
            <a:off x="2987824" y="5013176"/>
            <a:ext cx="2750704" cy="699323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rgbClr val="7F3F9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3131840" y="2132856"/>
            <a:ext cx="2880320" cy="2880320"/>
            <a:chOff x="6804248" y="3749824"/>
            <a:chExt cx="2160240" cy="2160240"/>
          </a:xfrm>
        </p:grpSpPr>
        <p:sp>
          <p:nvSpPr>
            <p:cNvPr id="4" name="Diamond 3"/>
            <p:cNvSpPr/>
            <p:nvPr/>
          </p:nvSpPr>
          <p:spPr>
            <a:xfrm>
              <a:off x="6804248" y="3749824"/>
              <a:ext cx="2160240" cy="2160240"/>
            </a:xfrm>
            <a:prstGeom prst="diamond">
              <a:avLst/>
            </a:prstGeom>
            <a:gradFill flip="none" rotWithShape="0">
              <a:gsLst>
                <a:gs pos="0">
                  <a:srgbClr val="FC5224">
                    <a:tint val="66000"/>
                    <a:satMod val="160000"/>
                  </a:srgbClr>
                </a:gs>
                <a:gs pos="50000">
                  <a:srgbClr val="FC5224">
                    <a:tint val="44500"/>
                    <a:satMod val="160000"/>
                  </a:srgbClr>
                </a:gs>
                <a:gs pos="100000">
                  <a:srgbClr val="FC5224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Freeform 4"/>
            <p:cNvSpPr/>
            <p:nvPr/>
          </p:nvSpPr>
          <p:spPr>
            <a:xfrm>
              <a:off x="7009470" y="3904259"/>
              <a:ext cx="842493" cy="842493"/>
            </a:xfrm>
            <a:custGeom>
              <a:avLst/>
              <a:gdLst>
                <a:gd name="connsiteX0" fmla="*/ 0 w 842493"/>
                <a:gd name="connsiteY0" fmla="*/ 140418 h 842493"/>
                <a:gd name="connsiteX1" fmla="*/ 140418 w 842493"/>
                <a:gd name="connsiteY1" fmla="*/ 0 h 842493"/>
                <a:gd name="connsiteX2" fmla="*/ 702075 w 842493"/>
                <a:gd name="connsiteY2" fmla="*/ 0 h 842493"/>
                <a:gd name="connsiteX3" fmla="*/ 842493 w 842493"/>
                <a:gd name="connsiteY3" fmla="*/ 140418 h 842493"/>
                <a:gd name="connsiteX4" fmla="*/ 842493 w 842493"/>
                <a:gd name="connsiteY4" fmla="*/ 702075 h 842493"/>
                <a:gd name="connsiteX5" fmla="*/ 702075 w 842493"/>
                <a:gd name="connsiteY5" fmla="*/ 842493 h 842493"/>
                <a:gd name="connsiteX6" fmla="*/ 140418 w 842493"/>
                <a:gd name="connsiteY6" fmla="*/ 842493 h 842493"/>
                <a:gd name="connsiteX7" fmla="*/ 0 w 842493"/>
                <a:gd name="connsiteY7" fmla="*/ 702075 h 842493"/>
                <a:gd name="connsiteX8" fmla="*/ 0 w 842493"/>
                <a:gd name="connsiteY8" fmla="*/ 140418 h 84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2493" h="842493">
                  <a:moveTo>
                    <a:pt x="0" y="140418"/>
                  </a:moveTo>
                  <a:cubicBezTo>
                    <a:pt x="0" y="62867"/>
                    <a:pt x="62867" y="0"/>
                    <a:pt x="140418" y="0"/>
                  </a:cubicBezTo>
                  <a:lnTo>
                    <a:pt x="702075" y="0"/>
                  </a:lnTo>
                  <a:cubicBezTo>
                    <a:pt x="779626" y="0"/>
                    <a:pt x="842493" y="62867"/>
                    <a:pt x="842493" y="140418"/>
                  </a:cubicBezTo>
                  <a:lnTo>
                    <a:pt x="842493" y="702075"/>
                  </a:lnTo>
                  <a:cubicBezTo>
                    <a:pt x="842493" y="779626"/>
                    <a:pt x="779626" y="842493"/>
                    <a:pt x="702075" y="842493"/>
                  </a:cubicBezTo>
                  <a:lnTo>
                    <a:pt x="140418" y="842493"/>
                  </a:lnTo>
                  <a:cubicBezTo>
                    <a:pt x="62867" y="842493"/>
                    <a:pt x="0" y="779626"/>
                    <a:pt x="0" y="702075"/>
                  </a:cubicBezTo>
                  <a:lnTo>
                    <a:pt x="0" y="140418"/>
                  </a:lnTo>
                  <a:close/>
                </a:path>
              </a:pathLst>
            </a:custGeom>
            <a:solidFill>
              <a:srgbClr val="8DC63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417" tIns="75417" rIns="75417" bIns="7541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900" kern="1200" dirty="0" smtClean="0"/>
                <a:t>EXPLORE &amp; EXPRESS</a:t>
              </a:r>
              <a:endParaRPr lang="en-AU" sz="9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7916771" y="3904259"/>
              <a:ext cx="842493" cy="842493"/>
            </a:xfrm>
            <a:custGeom>
              <a:avLst/>
              <a:gdLst>
                <a:gd name="connsiteX0" fmla="*/ 0 w 842493"/>
                <a:gd name="connsiteY0" fmla="*/ 140418 h 842493"/>
                <a:gd name="connsiteX1" fmla="*/ 140418 w 842493"/>
                <a:gd name="connsiteY1" fmla="*/ 0 h 842493"/>
                <a:gd name="connsiteX2" fmla="*/ 702075 w 842493"/>
                <a:gd name="connsiteY2" fmla="*/ 0 h 842493"/>
                <a:gd name="connsiteX3" fmla="*/ 842493 w 842493"/>
                <a:gd name="connsiteY3" fmla="*/ 140418 h 842493"/>
                <a:gd name="connsiteX4" fmla="*/ 842493 w 842493"/>
                <a:gd name="connsiteY4" fmla="*/ 702075 h 842493"/>
                <a:gd name="connsiteX5" fmla="*/ 702075 w 842493"/>
                <a:gd name="connsiteY5" fmla="*/ 842493 h 842493"/>
                <a:gd name="connsiteX6" fmla="*/ 140418 w 842493"/>
                <a:gd name="connsiteY6" fmla="*/ 842493 h 842493"/>
                <a:gd name="connsiteX7" fmla="*/ 0 w 842493"/>
                <a:gd name="connsiteY7" fmla="*/ 702075 h 842493"/>
                <a:gd name="connsiteX8" fmla="*/ 0 w 842493"/>
                <a:gd name="connsiteY8" fmla="*/ 140418 h 84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2493" h="842493">
                  <a:moveTo>
                    <a:pt x="0" y="140418"/>
                  </a:moveTo>
                  <a:cubicBezTo>
                    <a:pt x="0" y="62867"/>
                    <a:pt x="62867" y="0"/>
                    <a:pt x="140418" y="0"/>
                  </a:cubicBezTo>
                  <a:lnTo>
                    <a:pt x="702075" y="0"/>
                  </a:lnTo>
                  <a:cubicBezTo>
                    <a:pt x="779626" y="0"/>
                    <a:pt x="842493" y="62867"/>
                    <a:pt x="842493" y="140418"/>
                  </a:cubicBezTo>
                  <a:lnTo>
                    <a:pt x="842493" y="702075"/>
                  </a:lnTo>
                  <a:cubicBezTo>
                    <a:pt x="842493" y="779626"/>
                    <a:pt x="779626" y="842493"/>
                    <a:pt x="702075" y="842493"/>
                  </a:cubicBezTo>
                  <a:lnTo>
                    <a:pt x="140418" y="842493"/>
                  </a:lnTo>
                  <a:cubicBezTo>
                    <a:pt x="62867" y="842493"/>
                    <a:pt x="0" y="779626"/>
                    <a:pt x="0" y="702075"/>
                  </a:cubicBezTo>
                  <a:lnTo>
                    <a:pt x="0" y="140418"/>
                  </a:lnTo>
                  <a:close/>
                </a:path>
              </a:pathLst>
            </a:custGeom>
            <a:solidFill>
              <a:srgbClr val="F78E1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417" tIns="75417" rIns="75417" bIns="7541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900" kern="1200" dirty="0" smtClean="0"/>
                <a:t>PRACTICES</a:t>
              </a:r>
              <a:endParaRPr lang="en-AU" sz="9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7009470" y="4811560"/>
              <a:ext cx="842493" cy="842493"/>
            </a:xfrm>
            <a:custGeom>
              <a:avLst/>
              <a:gdLst>
                <a:gd name="connsiteX0" fmla="*/ 0 w 842493"/>
                <a:gd name="connsiteY0" fmla="*/ 140418 h 842493"/>
                <a:gd name="connsiteX1" fmla="*/ 140418 w 842493"/>
                <a:gd name="connsiteY1" fmla="*/ 0 h 842493"/>
                <a:gd name="connsiteX2" fmla="*/ 702075 w 842493"/>
                <a:gd name="connsiteY2" fmla="*/ 0 h 842493"/>
                <a:gd name="connsiteX3" fmla="*/ 842493 w 842493"/>
                <a:gd name="connsiteY3" fmla="*/ 140418 h 842493"/>
                <a:gd name="connsiteX4" fmla="*/ 842493 w 842493"/>
                <a:gd name="connsiteY4" fmla="*/ 702075 h 842493"/>
                <a:gd name="connsiteX5" fmla="*/ 702075 w 842493"/>
                <a:gd name="connsiteY5" fmla="*/ 842493 h 842493"/>
                <a:gd name="connsiteX6" fmla="*/ 140418 w 842493"/>
                <a:gd name="connsiteY6" fmla="*/ 842493 h 842493"/>
                <a:gd name="connsiteX7" fmla="*/ 0 w 842493"/>
                <a:gd name="connsiteY7" fmla="*/ 702075 h 842493"/>
                <a:gd name="connsiteX8" fmla="*/ 0 w 842493"/>
                <a:gd name="connsiteY8" fmla="*/ 140418 h 84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2493" h="842493">
                  <a:moveTo>
                    <a:pt x="0" y="140418"/>
                  </a:moveTo>
                  <a:cubicBezTo>
                    <a:pt x="0" y="62867"/>
                    <a:pt x="62867" y="0"/>
                    <a:pt x="140418" y="0"/>
                  </a:cubicBezTo>
                  <a:lnTo>
                    <a:pt x="702075" y="0"/>
                  </a:lnTo>
                  <a:cubicBezTo>
                    <a:pt x="779626" y="0"/>
                    <a:pt x="842493" y="62867"/>
                    <a:pt x="842493" y="140418"/>
                  </a:cubicBezTo>
                  <a:lnTo>
                    <a:pt x="842493" y="702075"/>
                  </a:lnTo>
                  <a:cubicBezTo>
                    <a:pt x="842493" y="779626"/>
                    <a:pt x="779626" y="842493"/>
                    <a:pt x="702075" y="842493"/>
                  </a:cubicBezTo>
                  <a:lnTo>
                    <a:pt x="140418" y="842493"/>
                  </a:lnTo>
                  <a:cubicBezTo>
                    <a:pt x="62867" y="842493"/>
                    <a:pt x="0" y="779626"/>
                    <a:pt x="0" y="702075"/>
                  </a:cubicBezTo>
                  <a:lnTo>
                    <a:pt x="0" y="140418"/>
                  </a:lnTo>
                  <a:close/>
                </a:path>
              </a:pathLst>
            </a:custGeom>
            <a:solidFill>
              <a:srgbClr val="517AB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417" tIns="75417" rIns="75417" bIns="7541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900" kern="1200" dirty="0" smtClean="0"/>
                <a:t>PRESENT &amp; PERFORM </a:t>
              </a:r>
              <a:endParaRPr lang="en-AU" sz="9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7916771" y="4811560"/>
              <a:ext cx="842493" cy="842493"/>
            </a:xfrm>
            <a:custGeom>
              <a:avLst/>
              <a:gdLst>
                <a:gd name="connsiteX0" fmla="*/ 0 w 842493"/>
                <a:gd name="connsiteY0" fmla="*/ 140418 h 842493"/>
                <a:gd name="connsiteX1" fmla="*/ 140418 w 842493"/>
                <a:gd name="connsiteY1" fmla="*/ 0 h 842493"/>
                <a:gd name="connsiteX2" fmla="*/ 702075 w 842493"/>
                <a:gd name="connsiteY2" fmla="*/ 0 h 842493"/>
                <a:gd name="connsiteX3" fmla="*/ 842493 w 842493"/>
                <a:gd name="connsiteY3" fmla="*/ 140418 h 842493"/>
                <a:gd name="connsiteX4" fmla="*/ 842493 w 842493"/>
                <a:gd name="connsiteY4" fmla="*/ 702075 h 842493"/>
                <a:gd name="connsiteX5" fmla="*/ 702075 w 842493"/>
                <a:gd name="connsiteY5" fmla="*/ 842493 h 842493"/>
                <a:gd name="connsiteX6" fmla="*/ 140418 w 842493"/>
                <a:gd name="connsiteY6" fmla="*/ 842493 h 842493"/>
                <a:gd name="connsiteX7" fmla="*/ 0 w 842493"/>
                <a:gd name="connsiteY7" fmla="*/ 702075 h 842493"/>
                <a:gd name="connsiteX8" fmla="*/ 0 w 842493"/>
                <a:gd name="connsiteY8" fmla="*/ 140418 h 84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2493" h="842493">
                  <a:moveTo>
                    <a:pt x="0" y="140418"/>
                  </a:moveTo>
                  <a:cubicBezTo>
                    <a:pt x="0" y="62867"/>
                    <a:pt x="62867" y="0"/>
                    <a:pt x="140418" y="0"/>
                  </a:cubicBezTo>
                  <a:lnTo>
                    <a:pt x="702075" y="0"/>
                  </a:lnTo>
                  <a:cubicBezTo>
                    <a:pt x="779626" y="0"/>
                    <a:pt x="842493" y="62867"/>
                    <a:pt x="842493" y="140418"/>
                  </a:cubicBezTo>
                  <a:lnTo>
                    <a:pt x="842493" y="702075"/>
                  </a:lnTo>
                  <a:cubicBezTo>
                    <a:pt x="842493" y="779626"/>
                    <a:pt x="779626" y="842493"/>
                    <a:pt x="702075" y="842493"/>
                  </a:cubicBezTo>
                  <a:lnTo>
                    <a:pt x="140418" y="842493"/>
                  </a:lnTo>
                  <a:cubicBezTo>
                    <a:pt x="62867" y="842493"/>
                    <a:pt x="0" y="779626"/>
                    <a:pt x="0" y="702075"/>
                  </a:cubicBezTo>
                  <a:lnTo>
                    <a:pt x="0" y="140418"/>
                  </a:lnTo>
                  <a:close/>
                </a:path>
              </a:pathLst>
            </a:custGeom>
            <a:solidFill>
              <a:srgbClr val="C6006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417" tIns="75417" rIns="75417" bIns="7541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900" kern="1200" dirty="0" smtClean="0"/>
                <a:t>RESPOND &amp; INTERPRET</a:t>
              </a:r>
              <a:endParaRPr lang="en-AU" sz="900" kern="12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52001" y="2564904"/>
            <a:ext cx="26358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Compose /improvise using a motif or chord progression.  Document and perform the work</a:t>
            </a:r>
            <a:endParaRPr lang="en-AU" b="1" dirty="0"/>
          </a:p>
        </p:txBody>
      </p:sp>
      <p:sp>
        <p:nvSpPr>
          <p:cNvPr id="37" name="Rectangle 36"/>
          <p:cNvSpPr/>
          <p:nvPr/>
        </p:nvSpPr>
        <p:spPr>
          <a:xfrm>
            <a:off x="251520" y="692696"/>
            <a:ext cx="35638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100" dirty="0"/>
              <a:t>Experiment with elements of music, in isolation and in combination, using listening skills, voice, instruments and technologies to find ways to create and manipulate effects </a:t>
            </a:r>
            <a:r>
              <a:rPr lang="en-US" sz="1100" dirty="0">
                <a:hlinkClick r:id="rId3" tooltip="View elaborations and additional details of VCAMUE033"/>
              </a:rPr>
              <a:t>(VCAMUE033</a:t>
            </a:r>
            <a:r>
              <a:rPr lang="en-US" sz="1100" dirty="0" smtClean="0">
                <a:hlinkClick r:id="rId3" tooltip="View elaborations and additional details of VCAMUE033"/>
              </a:rPr>
              <a:t>)</a:t>
            </a:r>
            <a:endParaRPr lang="en-US" sz="1100" dirty="0" smtClean="0"/>
          </a:p>
          <a:p>
            <a:pPr fontAlgn="base"/>
            <a:endParaRPr lang="en-US" sz="1100" dirty="0"/>
          </a:p>
          <a:p>
            <a:pPr fontAlgn="base"/>
            <a:r>
              <a:rPr lang="en-US" sz="1100" dirty="0"/>
              <a:t>Develop music ideas through improvisation, composition and performance, combining and manipulating the elements of music </a:t>
            </a:r>
            <a:r>
              <a:rPr lang="en-US" sz="1100" dirty="0">
                <a:hlinkClick r:id="rId4" tooltip="View elaborations and additional details of VCAMUE034"/>
              </a:rPr>
              <a:t>(VCAMUE034)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4932040" y="692696"/>
            <a:ext cx="37444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100" dirty="0"/>
              <a:t>Create, practise and rehearse music to develop listening, compositional and technical and expressive performance skills </a:t>
            </a:r>
            <a:r>
              <a:rPr lang="en-US" sz="1100" dirty="0">
                <a:hlinkClick r:id="rId5" tooltip="View elaborations and additional details of VCAMUM035"/>
              </a:rPr>
              <a:t>(VCAMUM035</a:t>
            </a:r>
            <a:r>
              <a:rPr lang="en-US" sz="1100" dirty="0" smtClean="0">
                <a:hlinkClick r:id="rId5" tooltip="View elaborations and additional details of VCAMUM035"/>
              </a:rPr>
              <a:t>)</a:t>
            </a:r>
            <a:endParaRPr lang="en-US" sz="1100" dirty="0" smtClean="0"/>
          </a:p>
          <a:p>
            <a:pPr fontAlgn="base"/>
            <a:endParaRPr lang="en-US" sz="1100" dirty="0"/>
          </a:p>
          <a:p>
            <a:pPr fontAlgn="base"/>
            <a:r>
              <a:rPr lang="en-US" sz="1100" dirty="0"/>
              <a:t>Structure compositions by combining and manipulating the elements of music and using notation </a:t>
            </a:r>
            <a:r>
              <a:rPr lang="en-US" sz="1100" dirty="0">
                <a:hlinkClick r:id="rId6" tooltip="View elaborations and additional details of VCAMUM036"/>
              </a:rPr>
              <a:t>(VCAMUM036)</a:t>
            </a:r>
            <a:endParaRPr lang="en-US" sz="1100" dirty="0"/>
          </a:p>
        </p:txBody>
      </p:sp>
      <p:sp>
        <p:nvSpPr>
          <p:cNvPr id="41" name="Rectangle 40"/>
          <p:cNvSpPr/>
          <p:nvPr/>
        </p:nvSpPr>
        <p:spPr>
          <a:xfrm>
            <a:off x="6010164" y="4396755"/>
            <a:ext cx="25020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100" dirty="0"/>
              <a:t>Analyse composers’ use of the elements of music and stylistic features when listening to and interpreting music </a:t>
            </a:r>
            <a:r>
              <a:rPr lang="en-US" sz="1100" dirty="0">
                <a:hlinkClick r:id="rId7" tooltip="View elaborations and additional details of VCAMUR038"/>
              </a:rPr>
              <a:t>(VCAMUR038</a:t>
            </a:r>
            <a:r>
              <a:rPr lang="en-US" sz="1100" dirty="0" smtClean="0">
                <a:hlinkClick r:id="rId7" tooltip="View elaborations and additional details of VCAMUR038"/>
              </a:rPr>
              <a:t>)</a:t>
            </a:r>
            <a:endParaRPr lang="en-US" sz="1100" dirty="0" smtClean="0"/>
          </a:p>
          <a:p>
            <a:pPr fontAlgn="base"/>
            <a:endParaRPr lang="en-US" sz="1100" dirty="0"/>
          </a:p>
          <a:p>
            <a:pPr fontAlgn="base"/>
            <a:r>
              <a:rPr lang="en-US" sz="1100" dirty="0"/>
              <a:t>Identify and connect specific features and purposes of music from contemporary and past times to explore viewpoints and enrich their music making</a:t>
            </a:r>
            <a:r>
              <a:rPr lang="en-US" sz="1100" dirty="0">
                <a:hlinkClick r:id="rId8" tooltip="View elaborations and additional details of VCAMUR039"/>
              </a:rPr>
              <a:t>(VCAMUR039)</a:t>
            </a:r>
            <a:endParaRPr lang="en-US" sz="1100" dirty="0"/>
          </a:p>
        </p:txBody>
      </p:sp>
      <p:sp>
        <p:nvSpPr>
          <p:cNvPr id="42" name="Rectangle 41"/>
          <p:cNvSpPr/>
          <p:nvPr/>
        </p:nvSpPr>
        <p:spPr>
          <a:xfrm>
            <a:off x="352001" y="5243140"/>
            <a:ext cx="277983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Rehearse and perform to audiences in different settings and contexts, a range of music they have learnt or composed, using techniques and expression appropriate to style </a:t>
            </a:r>
            <a:r>
              <a:rPr lang="en-US" sz="1100" dirty="0">
                <a:hlinkClick r:id="rId9" tooltip="View elaborations and additional details of VCAMUP037"/>
              </a:rPr>
              <a:t>(VCAMUP037)</a:t>
            </a:r>
            <a:endParaRPr lang="en-AU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6804248" y="3579986"/>
            <a:ext cx="20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listen, analyse, interpret, respond</a:t>
            </a:r>
            <a:endParaRPr lang="en-AU" dirty="0"/>
          </a:p>
        </p:txBody>
      </p:sp>
      <p:sp>
        <p:nvSpPr>
          <p:cNvPr id="52" name="TextBox 51"/>
          <p:cNvSpPr txBox="1"/>
          <p:nvPr/>
        </p:nvSpPr>
        <p:spPr>
          <a:xfrm>
            <a:off x="3625013" y="650104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improvise, compose, trial</a:t>
            </a:r>
            <a:endParaRPr lang="en-AU" dirty="0"/>
          </a:p>
        </p:txBody>
      </p:sp>
      <p:sp>
        <p:nvSpPr>
          <p:cNvPr id="53" name="TextBox 52"/>
          <p:cNvSpPr txBox="1"/>
          <p:nvPr/>
        </p:nvSpPr>
        <p:spPr>
          <a:xfrm>
            <a:off x="6588224" y="180069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create, practise, compose, trial, seek feedback, refine, document</a:t>
            </a:r>
            <a:endParaRPr lang="en-AU" dirty="0"/>
          </a:p>
        </p:txBody>
      </p:sp>
      <p:sp>
        <p:nvSpPr>
          <p:cNvPr id="54" name="TextBox 53"/>
          <p:cNvSpPr txBox="1"/>
          <p:nvPr/>
        </p:nvSpPr>
        <p:spPr>
          <a:xfrm>
            <a:off x="755576" y="45611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rehearse, present, perform,  evaluate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1556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7" grpId="0"/>
      <p:bldP spid="40" grpId="0"/>
      <p:bldP spid="41" grpId="0"/>
      <p:bldP spid="42" grpId="0"/>
      <p:bldP spid="51" grpId="0"/>
      <p:bldP spid="52" grpId="0"/>
      <p:bldP spid="53" grpId="0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6010"/>
            <a:ext cx="8496944" cy="980782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Activity #5: 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ocument audit results and ‘things to do’ or ‘questions’</a:t>
            </a:r>
            <a:endParaRPr lang="en-A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6843851" cy="4437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1395" y="1844824"/>
            <a:ext cx="183260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For example,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Check that all information required for school planning template is available 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revise, add or delete activities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incorporate formative assessment opportunities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use </a:t>
            </a:r>
            <a:r>
              <a:rPr lang="en-AU" sz="1200" dirty="0"/>
              <a:t>digital </a:t>
            </a:r>
            <a:r>
              <a:rPr lang="en-AU" sz="1200" dirty="0" smtClean="0"/>
              <a:t>technologies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enhance skill development</a:t>
            </a:r>
          </a:p>
          <a:p>
            <a:pPr marL="285750" indent="-285750">
              <a:buFontTx/>
              <a:buChar char="-"/>
            </a:pP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82486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r>
              <a:rPr lang="en-AU" dirty="0" smtClean="0"/>
              <a:t>Session overview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424936" cy="37463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800" dirty="0" smtClean="0"/>
              <a:t>Introduction </a:t>
            </a:r>
          </a:p>
          <a:p>
            <a:pPr lvl="1"/>
            <a:r>
              <a:rPr lang="en-AU" sz="2400" dirty="0" smtClean="0"/>
              <a:t>Victorian </a:t>
            </a:r>
            <a:r>
              <a:rPr lang="en-AU" sz="2400" dirty="0"/>
              <a:t>Curriculum </a:t>
            </a:r>
            <a:r>
              <a:rPr lang="en-AU" sz="2400" dirty="0" smtClean="0"/>
              <a:t>is designed for use in instrumental and classroom music learning programs</a:t>
            </a:r>
          </a:p>
          <a:p>
            <a:pPr lvl="1"/>
            <a:r>
              <a:rPr lang="en-AU" sz="2400" dirty="0" smtClean="0"/>
              <a:t>Documents and resources </a:t>
            </a:r>
          </a:p>
          <a:p>
            <a:pPr lvl="2"/>
            <a:r>
              <a:rPr lang="en-AU" sz="1600" dirty="0" smtClean="0"/>
              <a:t>Curriculum</a:t>
            </a:r>
          </a:p>
          <a:p>
            <a:pPr lvl="2"/>
            <a:r>
              <a:rPr lang="en-AU" sz="1600" dirty="0" smtClean="0"/>
              <a:t>Music Education Guide</a:t>
            </a:r>
          </a:p>
          <a:p>
            <a:pPr lvl="2"/>
            <a:r>
              <a:rPr lang="en-AU" sz="1600" dirty="0" smtClean="0"/>
              <a:t>Music Education Framework</a:t>
            </a:r>
            <a:endParaRPr lang="en-AU" sz="1600" dirty="0"/>
          </a:p>
          <a:p>
            <a:pPr>
              <a:buFont typeface="Arial" pitchFamily="34" charset="0"/>
              <a:buChar char="•"/>
            </a:pPr>
            <a:r>
              <a:rPr lang="en-AU" sz="2800" dirty="0"/>
              <a:t>Victorian Curriculum: The Arts </a:t>
            </a:r>
            <a:r>
              <a:rPr lang="en-AU" sz="2800" dirty="0" smtClean="0"/>
              <a:t>- Music</a:t>
            </a:r>
            <a:endParaRPr lang="en-AU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600" dirty="0"/>
              <a:t>Design 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600" dirty="0"/>
              <a:t>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600" dirty="0"/>
              <a:t>Organisation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0" indent="0">
              <a:buNone/>
            </a:pPr>
            <a:endParaRPr lang="en-AU" sz="3200" b="0" dirty="0" smtClean="0"/>
          </a:p>
        </p:txBody>
      </p:sp>
    </p:spTree>
    <p:extLst>
      <p:ext uri="{BB962C8B-B14F-4D97-AF65-F5344CB8AC3E}">
        <p14:creationId xmlns:p14="http://schemas.microsoft.com/office/powerpoint/2010/main" val="1528164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75184"/>
          </a:xfrm>
        </p:spPr>
        <p:txBody>
          <a:bodyPr/>
          <a:lstStyle/>
          <a:p>
            <a:r>
              <a:rPr lang="en-AU" sz="2800" dirty="0" smtClean="0"/>
              <a:t>… and</a:t>
            </a:r>
            <a:r>
              <a:rPr lang="en-AU" sz="2800" dirty="0"/>
              <a:t>, </a:t>
            </a:r>
            <a:r>
              <a:rPr lang="en-AU" sz="2800" dirty="0" smtClean="0"/>
              <a:t>how does music learning connect with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314800"/>
          </a:xfrm>
        </p:spPr>
        <p:txBody>
          <a:bodyPr/>
          <a:lstStyle/>
          <a:p>
            <a:pPr marL="0" indent="0">
              <a:buClr>
                <a:schemeClr val="accent6"/>
              </a:buClr>
              <a:buNone/>
            </a:pPr>
            <a:endParaRPr lang="en-AU" sz="2400" b="0" dirty="0" smtClean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endParaRPr lang="en-AU" sz="2400" b="0" dirty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endParaRPr lang="en-AU" sz="2000" b="0" dirty="0" smtClean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endParaRPr lang="en-AU" sz="2000" b="0" dirty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endParaRPr lang="en-AU" sz="2000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sz="2400" b="0" dirty="0"/>
          </a:p>
          <a:p>
            <a:pPr marL="0" indent="0">
              <a:buNone/>
            </a:pPr>
            <a:endParaRPr lang="en-AU" sz="2400" b="0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828222822"/>
              </p:ext>
            </p:extLst>
          </p:nvPr>
        </p:nvGraphicFramePr>
        <p:xfrm>
          <a:off x="1043608" y="1628800"/>
          <a:ext cx="657639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717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314800"/>
          </a:xfrm>
        </p:spPr>
        <p:txBody>
          <a:bodyPr/>
          <a:lstStyle/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en-AU" sz="2400" b="0" dirty="0" smtClean="0">
                <a:solidFill>
                  <a:schemeClr val="tx1"/>
                </a:solidFill>
              </a:rPr>
              <a:t>update rubrics, success criteria, learning intentions etc.</a:t>
            </a:r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en-AU" sz="2400" b="0" dirty="0" smtClean="0">
                <a:solidFill>
                  <a:schemeClr val="tx1"/>
                </a:solidFill>
              </a:rPr>
              <a:t>transfer information to school curriculum planning template</a:t>
            </a:r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en-AU" sz="2400" b="0" dirty="0" smtClean="0">
                <a:solidFill>
                  <a:schemeClr val="tx1"/>
                </a:solidFill>
              </a:rPr>
              <a:t>discuss the process and findings with colleagues and/or curriculum leaders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AU" sz="2400" b="0" dirty="0" smtClean="0">
                <a:solidFill>
                  <a:schemeClr val="accent6"/>
                </a:solidFill>
              </a:rPr>
              <a:t>	&amp; </a:t>
            </a:r>
            <a:r>
              <a:rPr lang="en-AU" sz="2400" b="0" dirty="0" smtClean="0">
                <a:solidFill>
                  <a:schemeClr val="accent6"/>
                </a:solidFill>
              </a:rPr>
              <a:t>maybe</a:t>
            </a:r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en-AU" sz="2400" b="0" dirty="0" smtClean="0">
                <a:solidFill>
                  <a:schemeClr val="tx1"/>
                </a:solidFill>
              </a:rPr>
              <a:t>repeat for other units</a:t>
            </a:r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en-AU" sz="2400" b="0" dirty="0" smtClean="0">
                <a:solidFill>
                  <a:schemeClr val="tx1"/>
                </a:solidFill>
              </a:rPr>
              <a:t>write a new unit or sequence of learning using this process as a checklist</a:t>
            </a:r>
          </a:p>
          <a:p>
            <a:pPr>
              <a:buFont typeface="Wingdings" pitchFamily="2" charset="2"/>
              <a:buChar char="§"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endParaRPr lang="en-AU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sz="2400" b="0" dirty="0"/>
          </a:p>
          <a:p>
            <a:pPr marL="0" indent="0">
              <a:buNone/>
            </a:pPr>
            <a:endParaRPr lang="en-AU" sz="2400" b="0" dirty="0"/>
          </a:p>
        </p:txBody>
      </p:sp>
    </p:spTree>
    <p:extLst>
      <p:ext uri="{BB962C8B-B14F-4D97-AF65-F5344CB8AC3E}">
        <p14:creationId xmlns:p14="http://schemas.microsoft.com/office/powerpoint/2010/main" val="1207011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Feedback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314800"/>
          </a:xfrm>
        </p:spPr>
        <p:txBody>
          <a:bodyPr/>
          <a:lstStyle/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r>
              <a:rPr lang="en-AU" sz="2400" b="0" dirty="0" smtClean="0">
                <a:solidFill>
                  <a:srgbClr val="0096DF"/>
                </a:solidFill>
              </a:rPr>
              <a:t>Please complete the survey the F-10 unit will email to you so that I get your feedback about the relevance of this presentation for your work and whether it met your expectations. You can also email me directly:</a:t>
            </a:r>
          </a:p>
          <a:p>
            <a:pPr marL="0" indent="0">
              <a:buNone/>
            </a:pPr>
            <a:endParaRPr lang="en-AU" sz="2400" dirty="0" smtClean="0">
              <a:solidFill>
                <a:srgbClr val="0096DF"/>
              </a:solidFill>
            </a:endParaRPr>
          </a:p>
          <a:p>
            <a:pPr marL="0" indent="0">
              <a:buNone/>
            </a:pPr>
            <a:r>
              <a:rPr lang="en-AU" sz="2000" b="0" dirty="0" smtClean="0"/>
              <a:t>Helen </a:t>
            </a:r>
            <a:r>
              <a:rPr lang="en-AU" sz="2000" b="0" dirty="0"/>
              <a:t>Champion</a:t>
            </a:r>
          </a:p>
          <a:p>
            <a:pPr marL="0" indent="0">
              <a:buNone/>
            </a:pPr>
            <a:r>
              <a:rPr lang="en-AU" sz="2000" b="0" dirty="0"/>
              <a:t>Curriculum Manager: Performing Arts</a:t>
            </a:r>
          </a:p>
          <a:p>
            <a:pPr marL="0" indent="0">
              <a:buNone/>
            </a:pPr>
            <a:r>
              <a:rPr lang="en-AU" sz="2000" b="0" dirty="0" smtClean="0"/>
              <a:t>phone: </a:t>
            </a:r>
            <a:r>
              <a:rPr lang="en-AU" sz="2000" b="0" dirty="0"/>
              <a:t>61 3 9032 1723</a:t>
            </a:r>
          </a:p>
          <a:p>
            <a:pPr marL="0" indent="0">
              <a:buNone/>
            </a:pPr>
            <a:r>
              <a:rPr lang="en-AU" sz="2000" b="0" dirty="0" smtClean="0"/>
              <a:t>email</a:t>
            </a:r>
            <a:r>
              <a:rPr lang="en-AU" sz="2000" b="0" dirty="0"/>
              <a:t>: </a:t>
            </a:r>
            <a:r>
              <a:rPr lang="en-AU" sz="2000" b="0" dirty="0">
                <a:hlinkClick r:id="rId2"/>
              </a:rPr>
              <a:t>champion.helen.h@edumail.vic.gov.au</a:t>
            </a:r>
            <a:endParaRPr lang="en-AU" sz="2000" b="0" dirty="0"/>
          </a:p>
          <a:p>
            <a:pPr marL="0" indent="0">
              <a:buNone/>
            </a:pPr>
            <a:endParaRPr lang="en-AU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sz="2400" b="0" dirty="0"/>
          </a:p>
          <a:p>
            <a:pPr marL="0" indent="0">
              <a:buNone/>
            </a:pPr>
            <a:endParaRPr lang="en-AU" sz="2400" b="0" dirty="0"/>
          </a:p>
        </p:txBody>
      </p:sp>
    </p:spTree>
    <p:extLst>
      <p:ext uri="{BB962C8B-B14F-4D97-AF65-F5344CB8AC3E}">
        <p14:creationId xmlns:p14="http://schemas.microsoft.com/office/powerpoint/2010/main" val="1852962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r>
              <a:rPr lang="en-AU" dirty="0" smtClean="0"/>
              <a:t>Planning music learning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37463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3200" b="0" dirty="0" smtClean="0"/>
              <a:t>Formal and informal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b="0" dirty="0" smtClean="0"/>
              <a:t>Documentation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 smtClean="0"/>
              <a:t>Schools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 smtClean="0"/>
              <a:t>Teachers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200" dirty="0" smtClean="0"/>
              <a:t>Students</a:t>
            </a:r>
            <a:endParaRPr lang="en-AU" sz="3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AU" sz="3200" b="0" dirty="0" smtClean="0"/>
              <a:t>Classroom, IM and </a:t>
            </a:r>
            <a:r>
              <a:rPr lang="en-AU" sz="3200" b="0" dirty="0"/>
              <a:t>ensembles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sz="1800" dirty="0"/>
          </a:p>
          <a:p>
            <a:pPr marL="0" indent="0">
              <a:buNone/>
            </a:pPr>
            <a:endParaRPr lang="en-AU" sz="2800" b="0" dirty="0" smtClean="0"/>
          </a:p>
        </p:txBody>
      </p:sp>
      <p:sp>
        <p:nvSpPr>
          <p:cNvPr id="5" name="Oval Callout 4"/>
          <p:cNvSpPr/>
          <p:nvPr/>
        </p:nvSpPr>
        <p:spPr bwMode="auto">
          <a:xfrm>
            <a:off x="5059125" y="2528900"/>
            <a:ext cx="3672408" cy="1800200"/>
          </a:xfrm>
          <a:prstGeom prst="wedgeEllipseCallout">
            <a:avLst>
              <a:gd name="adj1" fmla="val -63440"/>
              <a:gd name="adj2" fmla="val 87165"/>
            </a:avLst>
          </a:prstGeom>
          <a:solidFill>
            <a:srgbClr val="C6006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What</a:t>
            </a:r>
            <a:r>
              <a:rPr kumimoji="0" lang="en-AU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do you do?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What works?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28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461444367"/>
              </p:ext>
            </p:extLst>
          </p:nvPr>
        </p:nvGraphicFramePr>
        <p:xfrm>
          <a:off x="827584" y="1556792"/>
          <a:ext cx="76328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/>
          <a:lstStyle/>
          <a:p>
            <a:r>
              <a:rPr lang="en-AU" dirty="0" smtClean="0"/>
              <a:t>Curriculum design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7961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150" y="428117"/>
            <a:ext cx="9144000" cy="936104"/>
          </a:xfrm>
        </p:spPr>
        <p:txBody>
          <a:bodyPr/>
          <a:lstStyle/>
          <a:p>
            <a:r>
              <a:rPr lang="en-AU" sz="3200" dirty="0" smtClean="0"/>
              <a:t>Victorian Curriculum: The Arts </a:t>
            </a:r>
            <a:endParaRPr lang="en-AU" sz="3200" dirty="0"/>
          </a:p>
        </p:txBody>
      </p:sp>
      <p:sp>
        <p:nvSpPr>
          <p:cNvPr id="11" name="Rectangle 10"/>
          <p:cNvSpPr/>
          <p:nvPr/>
        </p:nvSpPr>
        <p:spPr>
          <a:xfrm>
            <a:off x="1619672" y="3176917"/>
            <a:ext cx="1668145" cy="204482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20800" b="1" dirty="0">
                <a:ln w="1905">
                  <a:solidFill>
                    <a:srgbClr val="0099E3"/>
                  </a:solidFill>
                </a:ln>
                <a:solidFill>
                  <a:srgbClr val="0099E3"/>
                </a:solidFill>
              </a:rPr>
              <a:t>2</a:t>
            </a:r>
            <a:endParaRPr lang="en-AU" sz="20800" b="1" baseline="30000" dirty="0">
              <a:ln w="1905">
                <a:solidFill>
                  <a:srgbClr val="0099E3"/>
                </a:solidFill>
              </a:ln>
              <a:solidFill>
                <a:srgbClr val="0099E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1268760"/>
            <a:ext cx="565352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Strands:</a:t>
            </a:r>
            <a:r>
              <a:rPr lang="en-US" sz="2400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explore &amp; express/represent ideas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practices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present &amp; perform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r</a:t>
            </a:r>
            <a:r>
              <a:rPr lang="en-US" sz="2000" dirty="0" smtClean="0"/>
              <a:t>espond &amp; interpret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836712"/>
            <a:ext cx="1668145" cy="48215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AU" sz="20800" b="1" dirty="0">
                <a:ln w="11430">
                  <a:solidFill>
                    <a:srgbClr val="0099E3"/>
                  </a:solidFill>
                </a:ln>
                <a:solidFill>
                  <a:srgbClr val="0099E3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7904" y="4005064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Organising ideas:</a:t>
            </a:r>
          </a:p>
          <a:p>
            <a:pPr marL="342900" indent="-342900">
              <a:buFont typeface="Arial"/>
              <a:buChar char="•"/>
            </a:pPr>
            <a:r>
              <a:rPr lang="en-AU" sz="2000" dirty="0" smtClean="0"/>
              <a:t>students learn as artist and as audience</a:t>
            </a:r>
          </a:p>
          <a:p>
            <a:pPr marL="342900" indent="-342900">
              <a:buFont typeface="Arial"/>
              <a:buChar char="•"/>
            </a:pPr>
            <a:r>
              <a:rPr lang="en-AU" sz="2000" dirty="0" smtClean="0"/>
              <a:t>Students learn by making &amp; responding</a:t>
            </a:r>
          </a:p>
          <a:p>
            <a:endParaRPr lang="en-AU" sz="2000" b="1" dirty="0"/>
          </a:p>
          <a:p>
            <a:endParaRPr lang="en-A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212976"/>
            <a:ext cx="14401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+</a:t>
            </a:r>
            <a:endParaRPr lang="en-US" b="1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27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075612" cy="503237"/>
          </a:xfrm>
        </p:spPr>
        <p:txBody>
          <a:bodyPr>
            <a:noAutofit/>
          </a:bodyPr>
          <a:lstStyle/>
          <a:p>
            <a:r>
              <a:rPr lang="en-AU" sz="3200" dirty="0" smtClean="0">
                <a:latin typeface="Arial" pitchFamily="34" charset="0"/>
                <a:cs typeface="Arial" pitchFamily="34" charset="0"/>
              </a:rPr>
              <a:t>Interdependent content </a:t>
            </a:r>
            <a:endParaRPr lang="en-A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102471272"/>
              </p:ext>
            </p:extLst>
          </p:nvPr>
        </p:nvGraphicFramePr>
        <p:xfrm>
          <a:off x="179512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88224" y="1340768"/>
            <a:ext cx="22322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What is to be taught?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What </a:t>
            </a:r>
            <a:r>
              <a:rPr lang="en-AU" dirty="0" smtClean="0"/>
              <a:t>knowledge and skills do students already have? And what knowledge and skills will acquire or develop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/>
              <a:t>What is the context for the learning?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29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8704">
            <a:off x="4241173" y="2609979"/>
            <a:ext cx="4941879" cy="291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075612" cy="503237"/>
          </a:xfrm>
        </p:spPr>
        <p:txBody>
          <a:bodyPr>
            <a:noAutofit/>
          </a:bodyPr>
          <a:lstStyle/>
          <a:p>
            <a:r>
              <a:rPr lang="en-AU" sz="3200" dirty="0" smtClean="0">
                <a:latin typeface="Arial" pitchFamily="34" charset="0"/>
                <a:cs typeface="Arial" pitchFamily="34" charset="0"/>
              </a:rPr>
              <a:t>Unpacking a concept</a:t>
            </a:r>
            <a:endParaRPr lang="en-A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1837544"/>
            <a:ext cx="5112568" cy="781200"/>
          </a:xfrm>
          <a:prstGeom prst="rect">
            <a:avLst/>
          </a:prstGeom>
          <a:ln>
            <a:solidFill>
              <a:srgbClr val="9999FF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Rounded Rectangle 27"/>
          <p:cNvSpPr/>
          <p:nvPr/>
        </p:nvSpPr>
        <p:spPr>
          <a:xfrm>
            <a:off x="782912" y="1584128"/>
            <a:ext cx="4267200" cy="915120"/>
          </a:xfrm>
          <a:prstGeom prst="roundRect">
            <a:avLst/>
          </a:prstGeom>
          <a:solidFill>
            <a:srgbClr val="7F3F9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Rounded Rectangle 5"/>
          <p:cNvSpPr/>
          <p:nvPr/>
        </p:nvSpPr>
        <p:spPr>
          <a:xfrm>
            <a:off x="827584" y="1628800"/>
            <a:ext cx="4177856" cy="8257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1290" tIns="0" rIns="161290" bIns="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3100" kern="1200" dirty="0" smtClean="0"/>
              <a:t>BEAT</a:t>
            </a:r>
            <a:endParaRPr lang="en-AU" sz="3100" kern="1200" dirty="0"/>
          </a:p>
        </p:txBody>
      </p:sp>
      <p:sp>
        <p:nvSpPr>
          <p:cNvPr id="20" name="Rectangle 19"/>
          <p:cNvSpPr/>
          <p:nvPr/>
        </p:nvSpPr>
        <p:spPr>
          <a:xfrm>
            <a:off x="393464" y="3514808"/>
            <a:ext cx="4970624" cy="781200"/>
          </a:xfrm>
          <a:prstGeom prst="rect">
            <a:avLst/>
          </a:prstGeom>
          <a:ln>
            <a:solidFill>
              <a:srgbClr val="9999FF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Rounded Rectangle 25"/>
          <p:cNvSpPr/>
          <p:nvPr/>
        </p:nvSpPr>
        <p:spPr>
          <a:xfrm>
            <a:off x="782912" y="2990288"/>
            <a:ext cx="4267200" cy="915120"/>
          </a:xfrm>
          <a:prstGeom prst="roundRect">
            <a:avLst/>
          </a:prstGeom>
          <a:solidFill>
            <a:srgbClr val="7F3F98">
              <a:alpha val="8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Rounded Rectangle 8"/>
          <p:cNvSpPr/>
          <p:nvPr/>
        </p:nvSpPr>
        <p:spPr>
          <a:xfrm>
            <a:off x="782912" y="3034960"/>
            <a:ext cx="4177856" cy="8257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1290" tIns="0" rIns="161290" bIns="0" numCol="1" spcCol="1270" anchor="ctr" anchorCtr="0">
            <a:noAutofit/>
          </a:bodyPr>
          <a:lstStyle/>
          <a:p>
            <a:pPr algn="ctr"/>
            <a:r>
              <a:rPr lang="en-AU" sz="1600" b="1" dirty="0" smtClean="0"/>
              <a:t>COUNTING, NOTE VALUES, BEAT/RHYTHM, … FEEL, SYNCOPATION, ACCENT …</a:t>
            </a:r>
            <a:endParaRPr lang="en-AU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359234" y="4876297"/>
            <a:ext cx="5004854" cy="781200"/>
          </a:xfrm>
          <a:prstGeom prst="rect">
            <a:avLst/>
          </a:prstGeom>
          <a:ln>
            <a:solidFill>
              <a:srgbClr val="9999FF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Rounded Rectangle 23"/>
          <p:cNvSpPr/>
          <p:nvPr/>
        </p:nvSpPr>
        <p:spPr>
          <a:xfrm>
            <a:off x="782912" y="4396449"/>
            <a:ext cx="4267200" cy="915120"/>
          </a:xfrm>
          <a:prstGeom prst="roundRect">
            <a:avLst/>
          </a:prstGeom>
          <a:solidFill>
            <a:srgbClr val="7F3F98">
              <a:alpha val="58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Rounded Rectangle 11"/>
          <p:cNvSpPr/>
          <p:nvPr/>
        </p:nvSpPr>
        <p:spPr>
          <a:xfrm>
            <a:off x="827584" y="4441121"/>
            <a:ext cx="4177856" cy="8257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1290" tIns="0" rIns="161290" bIns="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400" dirty="0" smtClean="0"/>
              <a:t>LISTENING, COMPOSING, PERFORMING, ACOUSTIC, DIGITAL, NOTATING, IMPROVISING, SOLO, GROUP, STYLES ….</a:t>
            </a:r>
            <a:endParaRPr lang="en-AU" sz="1400" kern="1200" dirty="0"/>
          </a:p>
        </p:txBody>
      </p:sp>
    </p:spTree>
    <p:extLst>
      <p:ext uri="{BB962C8B-B14F-4D97-AF65-F5344CB8AC3E}">
        <p14:creationId xmlns:p14="http://schemas.microsoft.com/office/powerpoint/2010/main" val="223104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660232" y="988500"/>
            <a:ext cx="1865791" cy="1865791"/>
            <a:chOff x="3395961" y="454487"/>
            <a:chExt cx="1865791" cy="1865791"/>
          </a:xfrm>
          <a:solidFill>
            <a:srgbClr val="F78E1E"/>
          </a:solidFill>
        </p:grpSpPr>
        <p:sp>
          <p:nvSpPr>
            <p:cNvPr id="4" name="Rounded Rectangle 3"/>
            <p:cNvSpPr/>
            <p:nvPr/>
          </p:nvSpPr>
          <p:spPr>
            <a:xfrm>
              <a:off x="3395961" y="454487"/>
              <a:ext cx="1865791" cy="1865791"/>
            </a:xfrm>
            <a:prstGeom prst="roundRect">
              <a:avLst>
                <a:gd name="adj" fmla="val 12129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3487041" y="545567"/>
              <a:ext cx="1683631" cy="16836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kern="1200" dirty="0" smtClean="0"/>
                <a:t>PRACTICES</a:t>
              </a:r>
              <a:endParaRPr lang="en-AU" sz="20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1560" y="977091"/>
            <a:ext cx="1865791" cy="1865791"/>
            <a:chOff x="1386647" y="454487"/>
            <a:chExt cx="1865791" cy="1865791"/>
          </a:xfrm>
          <a:solidFill>
            <a:srgbClr val="92D050"/>
          </a:solidFill>
        </p:grpSpPr>
        <p:sp>
          <p:nvSpPr>
            <p:cNvPr id="10" name="Rounded Rectangle 9"/>
            <p:cNvSpPr/>
            <p:nvPr/>
          </p:nvSpPr>
          <p:spPr>
            <a:xfrm>
              <a:off x="1386647" y="454487"/>
              <a:ext cx="1865791" cy="1865791"/>
            </a:xfrm>
            <a:prstGeom prst="roundRect">
              <a:avLst>
                <a:gd name="adj" fmla="val 13037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477727" y="545567"/>
              <a:ext cx="1683631" cy="16836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dirty="0" smtClean="0"/>
                <a:t>E</a:t>
              </a:r>
              <a:r>
                <a:rPr lang="en-AU" sz="2000" kern="1200" dirty="0" smtClean="0"/>
                <a:t>XPLORE &amp; EXPRESS</a:t>
              </a:r>
              <a:endParaRPr lang="en-AU" sz="20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560" y="3789040"/>
            <a:ext cx="1865791" cy="1865791"/>
            <a:chOff x="1386647" y="2463801"/>
            <a:chExt cx="1865791" cy="1865791"/>
          </a:xfrm>
          <a:solidFill>
            <a:srgbClr val="517AB8"/>
          </a:solidFill>
        </p:grpSpPr>
        <p:sp>
          <p:nvSpPr>
            <p:cNvPr id="13" name="Rounded Rectangle 12"/>
            <p:cNvSpPr/>
            <p:nvPr/>
          </p:nvSpPr>
          <p:spPr>
            <a:xfrm>
              <a:off x="1386647" y="2463801"/>
              <a:ext cx="1865791" cy="1865791"/>
            </a:xfrm>
            <a:prstGeom prst="roundRect">
              <a:avLst>
                <a:gd name="adj" fmla="val 13037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477727" y="2554881"/>
              <a:ext cx="1683631" cy="16836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kern="1200" dirty="0" smtClean="0"/>
                <a:t>PRESENT &amp; PERFORM </a:t>
              </a:r>
              <a:endParaRPr lang="en-AU" sz="20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660232" y="3789039"/>
            <a:ext cx="1865791" cy="1865791"/>
            <a:chOff x="3395961" y="2463801"/>
            <a:chExt cx="1865791" cy="1865791"/>
          </a:xfrm>
          <a:solidFill>
            <a:srgbClr val="C6006F"/>
          </a:solidFill>
        </p:grpSpPr>
        <p:sp>
          <p:nvSpPr>
            <p:cNvPr id="16" name="Rounded Rectangle 15"/>
            <p:cNvSpPr/>
            <p:nvPr/>
          </p:nvSpPr>
          <p:spPr>
            <a:xfrm>
              <a:off x="3395961" y="2463801"/>
              <a:ext cx="1865791" cy="1865791"/>
            </a:xfrm>
            <a:prstGeom prst="roundRect">
              <a:avLst>
                <a:gd name="adj" fmla="val 10314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487041" y="2554881"/>
              <a:ext cx="1683631" cy="16836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kern="1200" dirty="0" smtClean="0"/>
                <a:t>RESPOND &amp; INTERPRET</a:t>
              </a:r>
              <a:endParaRPr lang="en-AU" sz="2000" kern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131840" y="2855979"/>
            <a:ext cx="2755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1" dirty="0">
                <a:solidFill>
                  <a:schemeClr val="bg1"/>
                </a:solidFill>
              </a:rPr>
              <a:t>Shape, stillness, closed, Imagining, trialling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3893839"/>
            <a:ext cx="271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1" dirty="0">
                <a:solidFill>
                  <a:schemeClr val="bg1"/>
                </a:solidFill>
              </a:rPr>
              <a:t>working individually, in pairs, in small groups etc.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55776" y="1921395"/>
            <a:ext cx="3960440" cy="697348"/>
          </a:xfrm>
          <a:prstGeom prst="rect">
            <a:avLst/>
          </a:prstGeom>
          <a:ln>
            <a:solidFill>
              <a:srgbClr val="9999FF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Rounded Rectangle 43"/>
          <p:cNvSpPr/>
          <p:nvPr/>
        </p:nvSpPr>
        <p:spPr>
          <a:xfrm>
            <a:off x="2699792" y="1682354"/>
            <a:ext cx="3600624" cy="816894"/>
          </a:xfrm>
          <a:prstGeom prst="roundRect">
            <a:avLst/>
          </a:prstGeom>
          <a:solidFill>
            <a:srgbClr val="7F3F9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Rounded Rectangle 5"/>
          <p:cNvSpPr/>
          <p:nvPr/>
        </p:nvSpPr>
        <p:spPr>
          <a:xfrm>
            <a:off x="2740884" y="1717436"/>
            <a:ext cx="3525236" cy="7371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1290" tIns="0" rIns="161290" bIns="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3100" kern="1200" dirty="0" smtClean="0"/>
              <a:t>BEAT</a:t>
            </a:r>
            <a:endParaRPr lang="en-AU" sz="3100" kern="1200" dirty="0"/>
          </a:p>
        </p:txBody>
      </p:sp>
      <p:sp>
        <p:nvSpPr>
          <p:cNvPr id="46" name="Rectangle 45"/>
          <p:cNvSpPr/>
          <p:nvPr/>
        </p:nvSpPr>
        <p:spPr>
          <a:xfrm>
            <a:off x="2555777" y="3598659"/>
            <a:ext cx="3972948" cy="697348"/>
          </a:xfrm>
          <a:prstGeom prst="rect">
            <a:avLst/>
          </a:prstGeom>
          <a:ln>
            <a:solidFill>
              <a:srgbClr val="9999FF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7" name="Rounded Rectangle 46"/>
          <p:cNvSpPr/>
          <p:nvPr/>
        </p:nvSpPr>
        <p:spPr>
          <a:xfrm>
            <a:off x="2699792" y="3088514"/>
            <a:ext cx="3600624" cy="816894"/>
          </a:xfrm>
          <a:prstGeom prst="roundRect">
            <a:avLst/>
          </a:prstGeom>
          <a:solidFill>
            <a:srgbClr val="7F3F98">
              <a:alpha val="8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Rounded Rectangle 8"/>
          <p:cNvSpPr/>
          <p:nvPr/>
        </p:nvSpPr>
        <p:spPr>
          <a:xfrm>
            <a:off x="2696212" y="3123596"/>
            <a:ext cx="3525236" cy="7371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1290" tIns="0" rIns="161290" bIns="0" numCol="1" spcCol="1270" anchor="ctr" anchorCtr="0">
            <a:noAutofit/>
          </a:bodyPr>
          <a:lstStyle/>
          <a:p>
            <a:pPr algn="ctr"/>
            <a:r>
              <a:rPr lang="en-AU" sz="1600" b="1" dirty="0" smtClean="0"/>
              <a:t>COUNTING, NOTE VALUES, BEAT/RHYTHM, … FEEL, SYNCOPATION, ACCENT …</a:t>
            </a:r>
            <a:endParaRPr lang="en-AU" sz="1600" b="1" dirty="0"/>
          </a:p>
        </p:txBody>
      </p:sp>
      <p:sp>
        <p:nvSpPr>
          <p:cNvPr id="49" name="Rectangle 48"/>
          <p:cNvSpPr/>
          <p:nvPr/>
        </p:nvSpPr>
        <p:spPr>
          <a:xfrm>
            <a:off x="2555775" y="4960149"/>
            <a:ext cx="3972949" cy="603602"/>
          </a:xfrm>
          <a:prstGeom prst="rect">
            <a:avLst/>
          </a:prstGeom>
          <a:ln>
            <a:solidFill>
              <a:srgbClr val="9999FF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0" name="Rounded Rectangle 49"/>
          <p:cNvSpPr/>
          <p:nvPr/>
        </p:nvSpPr>
        <p:spPr>
          <a:xfrm>
            <a:off x="2699792" y="4494675"/>
            <a:ext cx="3600624" cy="816894"/>
          </a:xfrm>
          <a:prstGeom prst="roundRect">
            <a:avLst/>
          </a:prstGeom>
          <a:solidFill>
            <a:srgbClr val="7F3F98">
              <a:alpha val="58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extBox 6"/>
          <p:cNvSpPr txBox="1"/>
          <p:nvPr/>
        </p:nvSpPr>
        <p:spPr>
          <a:xfrm>
            <a:off x="2838650" y="4548087"/>
            <a:ext cx="3382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sz="1200" dirty="0" smtClean="0">
                <a:solidFill>
                  <a:schemeClr val="bg1"/>
                </a:solidFill>
              </a:rPr>
              <a:t>LISTENING, COMPOSING, PERFORMING, ACOUSTIC, DIGITAL, NOTATING, IMPROVISING, SOLO, GROUP, STYLES ….</a:t>
            </a:r>
            <a:endParaRPr lang="en-A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20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9"/>
          <a:stretch/>
        </p:blipFill>
        <p:spPr bwMode="auto">
          <a:xfrm>
            <a:off x="179512" y="788856"/>
            <a:ext cx="4572618" cy="5116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0688"/>
            <a:ext cx="4282429" cy="22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767147" cy="264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68154" y="5718050"/>
            <a:ext cx="3852318" cy="37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Sample school planning template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784141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AA F10 Curric PPTemplat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205A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D5A536-7DB0-4BD1-8F54-B1E40910E69E}"/>
</file>

<file path=customXml/itemProps2.xml><?xml version="1.0" encoding="utf-8"?>
<ds:datastoreItem xmlns:ds="http://schemas.openxmlformats.org/officeDocument/2006/customXml" ds:itemID="{547DBB47-C4B8-447E-975B-2E372D0FA34D}"/>
</file>

<file path=customXml/itemProps3.xml><?xml version="1.0" encoding="utf-8"?>
<ds:datastoreItem xmlns:ds="http://schemas.openxmlformats.org/officeDocument/2006/customXml" ds:itemID="{08D714C6-E222-417B-97F5-A2EAAFB0164A}"/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1030</Words>
  <Application>Microsoft Office PowerPoint</Application>
  <PresentationFormat>On-screen Show (4:3)</PresentationFormat>
  <Paragraphs>249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VCAA F10 Curric PPTemplate</vt:lpstr>
      <vt:lpstr>Planning 7-10 Music learning using Victorian Curriculum</vt:lpstr>
      <vt:lpstr>Session overview</vt:lpstr>
      <vt:lpstr>Planning music learning</vt:lpstr>
      <vt:lpstr>Curriculum design</vt:lpstr>
      <vt:lpstr>Victorian Curriculum: The Arts </vt:lpstr>
      <vt:lpstr>Interdependent content </vt:lpstr>
      <vt:lpstr>Unpacking a concept</vt:lpstr>
      <vt:lpstr>PowerPoint Presentation</vt:lpstr>
      <vt:lpstr>PowerPoint Presentation</vt:lpstr>
      <vt:lpstr>Curriculum mapping</vt:lpstr>
      <vt:lpstr>Activity #1: Which level?</vt:lpstr>
      <vt:lpstr>Activity #2: The big idea</vt:lpstr>
      <vt:lpstr>Activity #2: unpacking</vt:lpstr>
      <vt:lpstr>Activity #2b: more unpacking</vt:lpstr>
      <vt:lpstr>Activity #2c: even more unpacking</vt:lpstr>
      <vt:lpstr>Activity #3:  identifying possible connections </vt:lpstr>
      <vt:lpstr>Activity #3a: unpacking the connections </vt:lpstr>
      <vt:lpstr>PowerPoint Presentation</vt:lpstr>
      <vt:lpstr>Activity #5: Document audit results and ‘things to do’ or ‘questions’</vt:lpstr>
      <vt:lpstr>… and, how does music learning connect with</vt:lpstr>
      <vt:lpstr>Next steps</vt:lpstr>
      <vt:lpstr>Feedback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Curriculum F-10 Introduction and overview to The Arts  Focus on  Performing Arts</dc:title>
  <dc:subject>A presentation about The Arts in Victorian Curriculum F-10 focussing on Music</dc:subject>
  <dc:creator>Kempton, Sarah S</dc:creator>
  <cp:lastModifiedBy>Driver, Tim P</cp:lastModifiedBy>
  <cp:revision>195</cp:revision>
  <cp:lastPrinted>2016-12-13T02:46:16Z</cp:lastPrinted>
  <dcterms:created xsi:type="dcterms:W3CDTF">2016-03-29T22:22:25Z</dcterms:created>
  <dcterms:modified xsi:type="dcterms:W3CDTF">2016-12-13T03:47:05Z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ItemType">
    <vt:lpwstr>40;#Page|eb523acf-a821-456c-a76b-7607578309d7</vt:lpwstr>
  </property>
  <property fmtid="{D5CDD505-2E9C-101B-9397-08002B2CF9AE}" pid="5" name="DEECD_SubjectCategory">
    <vt:lpwstr/>
  </property>
  <property fmtid="{D5CDD505-2E9C-101B-9397-08002B2CF9AE}" pid="6" name="DEECD_Audience">
    <vt:lpwstr/>
  </property>
</Properties>
</file>