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7" r:id="rId5"/>
    <p:sldId id="348" r:id="rId6"/>
    <p:sldId id="399" r:id="rId7"/>
    <p:sldId id="365" r:id="rId8"/>
    <p:sldId id="358" r:id="rId9"/>
    <p:sldId id="351" r:id="rId10"/>
    <p:sldId id="390" r:id="rId11"/>
    <p:sldId id="408" r:id="rId12"/>
    <p:sldId id="407" r:id="rId13"/>
    <p:sldId id="292" r:id="rId14"/>
    <p:sldId id="400" r:id="rId15"/>
    <p:sldId id="391" r:id="rId16"/>
    <p:sldId id="401" r:id="rId17"/>
    <p:sldId id="403" r:id="rId18"/>
    <p:sldId id="402" r:id="rId19"/>
    <p:sldId id="404" r:id="rId20"/>
    <p:sldId id="380" r:id="rId21"/>
    <p:sldId id="406" r:id="rId22"/>
    <p:sldId id="405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mpion, Helen H" initials="CH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9A"/>
    <a:srgbClr val="FF9933"/>
    <a:srgbClr val="993366"/>
    <a:srgbClr val="9E0000"/>
    <a:srgbClr val="D20000"/>
    <a:srgbClr val="B80000"/>
    <a:srgbClr val="FF9999"/>
    <a:srgbClr val="FF99CC"/>
    <a:srgbClr val="FF9900"/>
    <a:srgbClr val="FC5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3" autoAdjust="0"/>
    <p:restoredTop sz="99112" autoAdjust="0"/>
  </p:normalViewPr>
  <p:slideViewPr>
    <p:cSldViewPr>
      <p:cViewPr varScale="1">
        <p:scale>
          <a:sx n="79" d="100"/>
          <a:sy n="79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17AF1-F2E1-4156-8217-69515B9276BE}" type="doc">
      <dgm:prSet loTypeId="urn:microsoft.com/office/officeart/2005/8/layout/radial4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4B9E4589-AD27-4093-9217-4CAFB2077066}">
      <dgm:prSet phldrT="[Text]" custT="1"/>
      <dgm:spPr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sz="2000" b="1" dirty="0" smtClean="0"/>
            <a:t>Victorian Curriculum: The Arts - Music</a:t>
          </a:r>
          <a:endParaRPr lang="en-AU" sz="2000" b="1" dirty="0"/>
        </a:p>
      </dgm:t>
    </dgm:pt>
    <dgm:pt modelId="{492E9F4E-D6AF-43F9-899D-EEC8514DFB73}" type="parTrans" cxnId="{0C45AF2D-1D2B-4FB0-B822-1435DDF6805A}">
      <dgm:prSet/>
      <dgm:spPr/>
      <dgm:t>
        <a:bodyPr/>
        <a:lstStyle/>
        <a:p>
          <a:endParaRPr lang="en-AU" sz="1400"/>
        </a:p>
      </dgm:t>
    </dgm:pt>
    <dgm:pt modelId="{40C58F65-3781-42E3-811A-2CF796BE2AD6}" type="sibTrans" cxnId="{0C45AF2D-1D2B-4FB0-B822-1435DDF6805A}">
      <dgm:prSet/>
      <dgm:spPr/>
      <dgm:t>
        <a:bodyPr/>
        <a:lstStyle/>
        <a:p>
          <a:endParaRPr lang="en-AU" sz="1400"/>
        </a:p>
      </dgm:t>
    </dgm:pt>
    <dgm:pt modelId="{E5A87601-DEE7-49DB-835A-5131E320F9DB}">
      <dgm:prSet phldrT="[Text]" cust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sz="2000" dirty="0" smtClean="0"/>
            <a:t>Same framework for Instrumental Music &amp; classroom</a:t>
          </a:r>
          <a:endParaRPr lang="en-AU" sz="2000" dirty="0"/>
        </a:p>
      </dgm:t>
    </dgm:pt>
    <dgm:pt modelId="{AD90162A-4A4C-44BB-92E4-433D125B28FE}" type="parTrans" cxnId="{E3E8B201-919F-4C88-9040-8799C06340FF}">
      <dgm:prSet/>
      <dgm:spPr/>
      <dgm:t>
        <a:bodyPr/>
        <a:lstStyle/>
        <a:p>
          <a:endParaRPr lang="en-AU" sz="1400"/>
        </a:p>
      </dgm:t>
    </dgm:pt>
    <dgm:pt modelId="{75EEE747-5757-4460-8699-24877B275EFC}" type="sibTrans" cxnId="{E3E8B201-919F-4C88-9040-8799C06340FF}">
      <dgm:prSet/>
      <dgm:spPr/>
      <dgm:t>
        <a:bodyPr/>
        <a:lstStyle/>
        <a:p>
          <a:endParaRPr lang="en-AU" sz="1400"/>
        </a:p>
      </dgm:t>
    </dgm:pt>
    <dgm:pt modelId="{C8AFB44F-BB70-4161-865E-6A1979304195}">
      <dgm:prSet phldrT="[Text]" custT="1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sz="2000" dirty="0" smtClean="0"/>
            <a:t>Designed for use in multiple contexts</a:t>
          </a:r>
          <a:endParaRPr lang="en-AU" sz="2000" dirty="0"/>
        </a:p>
      </dgm:t>
    </dgm:pt>
    <dgm:pt modelId="{4C6DB1A7-A5BD-42AB-81E6-3C4B74C8A058}" type="parTrans" cxnId="{BE3EC1EB-DCBB-4CA4-AED4-7DF6E64A5DEA}">
      <dgm:prSet/>
      <dgm:spPr/>
      <dgm:t>
        <a:bodyPr/>
        <a:lstStyle/>
        <a:p>
          <a:endParaRPr lang="en-AU" sz="1400"/>
        </a:p>
      </dgm:t>
    </dgm:pt>
    <dgm:pt modelId="{DC370FCE-B95F-4705-936C-82B439BCF050}" type="sibTrans" cxnId="{BE3EC1EB-DCBB-4CA4-AED4-7DF6E64A5DEA}">
      <dgm:prSet/>
      <dgm:spPr/>
      <dgm:t>
        <a:bodyPr/>
        <a:lstStyle/>
        <a:p>
          <a:endParaRPr lang="en-AU" sz="1400"/>
        </a:p>
      </dgm:t>
    </dgm:pt>
    <dgm:pt modelId="{F4747BEA-8B49-4133-8BF7-EA3B8548B21E}">
      <dgm:prSet phldrT="[Text]" custT="1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sz="2000" dirty="0" smtClean="0"/>
            <a:t>No set pedagogies, instruments or repertoire</a:t>
          </a:r>
          <a:endParaRPr lang="en-AU" sz="2000" dirty="0"/>
        </a:p>
      </dgm:t>
    </dgm:pt>
    <dgm:pt modelId="{D0552285-C14E-4E04-A3AA-907B0E6EBFF1}" type="parTrans" cxnId="{22CCB476-6673-4481-8E4A-CA0ADD8344A8}">
      <dgm:prSet/>
      <dgm:spPr/>
      <dgm:t>
        <a:bodyPr/>
        <a:lstStyle/>
        <a:p>
          <a:endParaRPr lang="en-AU" sz="1400"/>
        </a:p>
      </dgm:t>
    </dgm:pt>
    <dgm:pt modelId="{2B79CC75-67EF-4BF4-B9E2-2366E3763708}" type="sibTrans" cxnId="{22CCB476-6673-4481-8E4A-CA0ADD8344A8}">
      <dgm:prSet/>
      <dgm:spPr/>
      <dgm:t>
        <a:bodyPr/>
        <a:lstStyle/>
        <a:p>
          <a:endParaRPr lang="en-AU" sz="1400"/>
        </a:p>
      </dgm:t>
    </dgm:pt>
    <dgm:pt modelId="{3EC1E958-49D6-4575-B643-B24AE8BBCCF9}" type="pres">
      <dgm:prSet presAssocID="{1D617AF1-F2E1-4156-8217-69515B9276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48C2AE3-78CD-48C1-A2BE-4D404D17B614}" type="pres">
      <dgm:prSet presAssocID="{4B9E4589-AD27-4093-9217-4CAFB2077066}" presName="centerShape" presStyleLbl="node0" presStyleIdx="0" presStyleCnt="1" custScaleX="132774" custScaleY="129193"/>
      <dgm:spPr/>
      <dgm:t>
        <a:bodyPr/>
        <a:lstStyle/>
        <a:p>
          <a:endParaRPr lang="en-AU"/>
        </a:p>
      </dgm:t>
    </dgm:pt>
    <dgm:pt modelId="{2D3924A1-C52B-46A9-8BD4-618A5662A964}" type="pres">
      <dgm:prSet presAssocID="{AD90162A-4A4C-44BB-92E4-433D125B28FE}" presName="parTrans" presStyleLbl="bgSibTrans2D1" presStyleIdx="0" presStyleCnt="3"/>
      <dgm:spPr/>
      <dgm:t>
        <a:bodyPr/>
        <a:lstStyle/>
        <a:p>
          <a:endParaRPr lang="en-AU"/>
        </a:p>
      </dgm:t>
    </dgm:pt>
    <dgm:pt modelId="{FF370D00-F5CC-4B9B-AAF6-766C92D0C570}" type="pres">
      <dgm:prSet presAssocID="{E5A87601-DEE7-49DB-835A-5131E320F9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0963384-B635-449F-88E7-DADBD83EACD8}" type="pres">
      <dgm:prSet presAssocID="{4C6DB1A7-A5BD-42AB-81E6-3C4B74C8A058}" presName="parTrans" presStyleLbl="bgSibTrans2D1" presStyleIdx="1" presStyleCnt="3"/>
      <dgm:spPr/>
      <dgm:t>
        <a:bodyPr/>
        <a:lstStyle/>
        <a:p>
          <a:endParaRPr lang="en-AU"/>
        </a:p>
      </dgm:t>
    </dgm:pt>
    <dgm:pt modelId="{AB73F57B-BE57-48B4-AF80-A8DD1EBBF496}" type="pres">
      <dgm:prSet presAssocID="{C8AFB44F-BB70-4161-865E-6A1979304195}" presName="node" presStyleLbl="node1" presStyleIdx="1" presStyleCnt="3" custRadScaleRad="89554" custRadScaleInc="-275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4C537BB-92AA-48B5-9D34-AF971431CB7C}" type="pres">
      <dgm:prSet presAssocID="{D0552285-C14E-4E04-A3AA-907B0E6EBFF1}" presName="parTrans" presStyleLbl="bgSibTrans2D1" presStyleIdx="2" presStyleCnt="3"/>
      <dgm:spPr/>
      <dgm:t>
        <a:bodyPr/>
        <a:lstStyle/>
        <a:p>
          <a:endParaRPr lang="en-AU"/>
        </a:p>
      </dgm:t>
    </dgm:pt>
    <dgm:pt modelId="{C3370194-92C8-4BFA-9E97-7F74F56F29B1}" type="pres">
      <dgm:prSet presAssocID="{F4747BEA-8B49-4133-8BF7-EA3B8548B2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3474B24-5800-459B-BF2E-C74A24E20BA3}" type="presOf" srcId="{4C6DB1A7-A5BD-42AB-81E6-3C4B74C8A058}" destId="{90963384-B635-449F-88E7-DADBD83EACD8}" srcOrd="0" destOrd="0" presId="urn:microsoft.com/office/officeart/2005/8/layout/radial4"/>
    <dgm:cxn modelId="{6A47C13C-BBFE-4B2D-9ACD-C2CDF2327B00}" type="presOf" srcId="{F4747BEA-8B49-4133-8BF7-EA3B8548B21E}" destId="{C3370194-92C8-4BFA-9E97-7F74F56F29B1}" srcOrd="0" destOrd="0" presId="urn:microsoft.com/office/officeart/2005/8/layout/radial4"/>
    <dgm:cxn modelId="{0C45AF2D-1D2B-4FB0-B822-1435DDF6805A}" srcId="{1D617AF1-F2E1-4156-8217-69515B9276BE}" destId="{4B9E4589-AD27-4093-9217-4CAFB2077066}" srcOrd="0" destOrd="0" parTransId="{492E9F4E-D6AF-43F9-899D-EEC8514DFB73}" sibTransId="{40C58F65-3781-42E3-811A-2CF796BE2AD6}"/>
    <dgm:cxn modelId="{9764940B-AF1F-4B44-99D3-396DA71AE247}" type="presOf" srcId="{AD90162A-4A4C-44BB-92E4-433D125B28FE}" destId="{2D3924A1-C52B-46A9-8BD4-618A5662A964}" srcOrd="0" destOrd="0" presId="urn:microsoft.com/office/officeart/2005/8/layout/radial4"/>
    <dgm:cxn modelId="{BE3EC1EB-DCBB-4CA4-AED4-7DF6E64A5DEA}" srcId="{4B9E4589-AD27-4093-9217-4CAFB2077066}" destId="{C8AFB44F-BB70-4161-865E-6A1979304195}" srcOrd="1" destOrd="0" parTransId="{4C6DB1A7-A5BD-42AB-81E6-3C4B74C8A058}" sibTransId="{DC370FCE-B95F-4705-936C-82B439BCF050}"/>
    <dgm:cxn modelId="{22CCB476-6673-4481-8E4A-CA0ADD8344A8}" srcId="{4B9E4589-AD27-4093-9217-4CAFB2077066}" destId="{F4747BEA-8B49-4133-8BF7-EA3B8548B21E}" srcOrd="2" destOrd="0" parTransId="{D0552285-C14E-4E04-A3AA-907B0E6EBFF1}" sibTransId="{2B79CC75-67EF-4BF4-B9E2-2366E3763708}"/>
    <dgm:cxn modelId="{9C1216B1-5859-4F9A-8720-F06057CA5861}" type="presOf" srcId="{D0552285-C14E-4E04-A3AA-907B0E6EBFF1}" destId="{A4C537BB-92AA-48B5-9D34-AF971431CB7C}" srcOrd="0" destOrd="0" presId="urn:microsoft.com/office/officeart/2005/8/layout/radial4"/>
    <dgm:cxn modelId="{08F7DEBA-5032-4053-B92F-D740A4926CA1}" type="presOf" srcId="{1D617AF1-F2E1-4156-8217-69515B9276BE}" destId="{3EC1E958-49D6-4575-B643-B24AE8BBCCF9}" srcOrd="0" destOrd="0" presId="urn:microsoft.com/office/officeart/2005/8/layout/radial4"/>
    <dgm:cxn modelId="{EE4825FF-2E0D-496C-A890-C3BD486DE913}" type="presOf" srcId="{C8AFB44F-BB70-4161-865E-6A1979304195}" destId="{AB73F57B-BE57-48B4-AF80-A8DD1EBBF496}" srcOrd="0" destOrd="0" presId="urn:microsoft.com/office/officeart/2005/8/layout/radial4"/>
    <dgm:cxn modelId="{9901E20C-0974-4C36-A652-649992C091A8}" type="presOf" srcId="{4B9E4589-AD27-4093-9217-4CAFB2077066}" destId="{C48C2AE3-78CD-48C1-A2BE-4D404D17B614}" srcOrd="0" destOrd="0" presId="urn:microsoft.com/office/officeart/2005/8/layout/radial4"/>
    <dgm:cxn modelId="{19E0AC3E-094D-4796-B2C6-F480FF3B8100}" type="presOf" srcId="{E5A87601-DEE7-49DB-835A-5131E320F9DB}" destId="{FF370D00-F5CC-4B9B-AAF6-766C92D0C570}" srcOrd="0" destOrd="0" presId="urn:microsoft.com/office/officeart/2005/8/layout/radial4"/>
    <dgm:cxn modelId="{E3E8B201-919F-4C88-9040-8799C06340FF}" srcId="{4B9E4589-AD27-4093-9217-4CAFB2077066}" destId="{E5A87601-DEE7-49DB-835A-5131E320F9DB}" srcOrd="0" destOrd="0" parTransId="{AD90162A-4A4C-44BB-92E4-433D125B28FE}" sibTransId="{75EEE747-5757-4460-8699-24877B275EFC}"/>
    <dgm:cxn modelId="{A538F126-1F1E-43C6-8BDC-BF31C10D90AD}" type="presParOf" srcId="{3EC1E958-49D6-4575-B643-B24AE8BBCCF9}" destId="{C48C2AE3-78CD-48C1-A2BE-4D404D17B614}" srcOrd="0" destOrd="0" presId="urn:microsoft.com/office/officeart/2005/8/layout/radial4"/>
    <dgm:cxn modelId="{FF703858-91BF-4058-8944-56BA104E74DA}" type="presParOf" srcId="{3EC1E958-49D6-4575-B643-B24AE8BBCCF9}" destId="{2D3924A1-C52B-46A9-8BD4-618A5662A964}" srcOrd="1" destOrd="0" presId="urn:microsoft.com/office/officeart/2005/8/layout/radial4"/>
    <dgm:cxn modelId="{F08B1961-C68F-4663-A561-2EE51384D020}" type="presParOf" srcId="{3EC1E958-49D6-4575-B643-B24AE8BBCCF9}" destId="{FF370D00-F5CC-4B9B-AAF6-766C92D0C570}" srcOrd="2" destOrd="0" presId="urn:microsoft.com/office/officeart/2005/8/layout/radial4"/>
    <dgm:cxn modelId="{C10BE4F9-6194-453D-8A02-AD112B248E15}" type="presParOf" srcId="{3EC1E958-49D6-4575-B643-B24AE8BBCCF9}" destId="{90963384-B635-449F-88E7-DADBD83EACD8}" srcOrd="3" destOrd="0" presId="urn:microsoft.com/office/officeart/2005/8/layout/radial4"/>
    <dgm:cxn modelId="{E6061B8B-AF58-46D6-B303-A94FFA95D473}" type="presParOf" srcId="{3EC1E958-49D6-4575-B643-B24AE8BBCCF9}" destId="{AB73F57B-BE57-48B4-AF80-A8DD1EBBF496}" srcOrd="4" destOrd="0" presId="urn:microsoft.com/office/officeart/2005/8/layout/radial4"/>
    <dgm:cxn modelId="{57D02A0C-7A7B-437C-9738-21938C9BDD9D}" type="presParOf" srcId="{3EC1E958-49D6-4575-B643-B24AE8BBCCF9}" destId="{A4C537BB-92AA-48B5-9D34-AF971431CB7C}" srcOrd="5" destOrd="0" presId="urn:microsoft.com/office/officeart/2005/8/layout/radial4"/>
    <dgm:cxn modelId="{7FAB4B08-0AEB-4EDF-9070-EE381E161506}" type="presParOf" srcId="{3EC1E958-49D6-4575-B643-B24AE8BBCCF9}" destId="{C3370194-92C8-4BFA-9E97-7F74F56F29B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3CE17-D242-49AE-B2E2-267B5B512B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520E2C0-8CBD-4915-BC3E-1D5A9B5EA597}">
      <dgm:prSet phldrT="[Text]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Concept</a:t>
          </a:r>
          <a:endParaRPr lang="en-AU" dirty="0"/>
        </a:p>
      </dgm:t>
    </dgm:pt>
    <dgm:pt modelId="{7DE436E6-01D4-47AF-A218-378E094BB5B8}" type="parTrans" cxnId="{517715C1-D9E1-4E1D-9BEC-120BE854ECF3}">
      <dgm:prSet/>
      <dgm:spPr/>
      <dgm:t>
        <a:bodyPr/>
        <a:lstStyle/>
        <a:p>
          <a:endParaRPr lang="en-AU"/>
        </a:p>
      </dgm:t>
    </dgm:pt>
    <dgm:pt modelId="{E935C630-9DDB-4F9D-9D49-D09F3BCBD4DA}" type="sibTrans" cxnId="{517715C1-D9E1-4E1D-9BEC-120BE854ECF3}">
      <dgm:prSet/>
      <dgm:spPr/>
      <dgm:t>
        <a:bodyPr/>
        <a:lstStyle/>
        <a:p>
          <a:endParaRPr lang="en-AU"/>
        </a:p>
      </dgm:t>
    </dgm:pt>
    <dgm:pt modelId="{E5AFC7A7-ED4F-4601-917D-85102C1FF4DC}">
      <dgm:prSet phldrT="[Text]"/>
      <dgm:spPr>
        <a:gradFill flip="none" rotWithShape="0">
          <a:gsLst>
            <a:gs pos="0">
              <a:srgbClr val="A86ED4">
                <a:shade val="30000"/>
                <a:satMod val="115000"/>
              </a:srgbClr>
            </a:gs>
            <a:gs pos="50000">
              <a:srgbClr val="A86ED4">
                <a:shade val="67500"/>
                <a:satMod val="115000"/>
              </a:srgbClr>
            </a:gs>
            <a:gs pos="100000">
              <a:srgbClr val="A86ED4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Knowledge and skills</a:t>
          </a:r>
          <a:endParaRPr lang="en-AU" dirty="0"/>
        </a:p>
      </dgm:t>
    </dgm:pt>
    <dgm:pt modelId="{CE35C72D-1901-4D30-A039-BEFBBD1F5407}" type="parTrans" cxnId="{445B51B1-822C-4045-A4E6-C2C2BD5ACCDC}">
      <dgm:prSet/>
      <dgm:spPr/>
      <dgm:t>
        <a:bodyPr/>
        <a:lstStyle/>
        <a:p>
          <a:endParaRPr lang="en-AU"/>
        </a:p>
      </dgm:t>
    </dgm:pt>
    <dgm:pt modelId="{88F1C898-F5D7-4D6B-9205-69645C201FAF}" type="sibTrans" cxnId="{445B51B1-822C-4045-A4E6-C2C2BD5ACCDC}">
      <dgm:prSet/>
      <dgm:spPr/>
      <dgm:t>
        <a:bodyPr/>
        <a:lstStyle/>
        <a:p>
          <a:endParaRPr lang="en-AU"/>
        </a:p>
      </dgm:t>
    </dgm:pt>
    <dgm:pt modelId="{0A1D2348-F5B4-499F-9C39-01075EDA8059}">
      <dgm:prSet phldrT="[Text]"/>
      <dgm:spPr>
        <a:gradFill flip="none" rotWithShape="0">
          <a:gsLst>
            <a:gs pos="0">
              <a:srgbClr val="993366">
                <a:shade val="30000"/>
                <a:satMod val="115000"/>
              </a:srgbClr>
            </a:gs>
            <a:gs pos="50000">
              <a:srgbClr val="993366">
                <a:shade val="67500"/>
                <a:satMod val="115000"/>
              </a:srgbClr>
            </a:gs>
            <a:gs pos="100000">
              <a:srgbClr val="993366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Contexts</a:t>
          </a:r>
          <a:endParaRPr lang="en-AU" dirty="0"/>
        </a:p>
      </dgm:t>
    </dgm:pt>
    <dgm:pt modelId="{DCCC83FD-27DD-403C-AA28-9691ABEEE242}" type="parTrans" cxnId="{CCCF5E0D-8A14-4030-99C2-FFD0C402FBC6}">
      <dgm:prSet/>
      <dgm:spPr/>
      <dgm:t>
        <a:bodyPr/>
        <a:lstStyle/>
        <a:p>
          <a:endParaRPr lang="en-AU"/>
        </a:p>
      </dgm:t>
    </dgm:pt>
    <dgm:pt modelId="{82BDBF74-2310-4CF8-A6C3-6D431703A42C}" type="sibTrans" cxnId="{CCCF5E0D-8A14-4030-99C2-FFD0C402FBC6}">
      <dgm:prSet/>
      <dgm:spPr/>
      <dgm:t>
        <a:bodyPr/>
        <a:lstStyle/>
        <a:p>
          <a:endParaRPr lang="en-AU"/>
        </a:p>
      </dgm:t>
    </dgm:pt>
    <dgm:pt modelId="{D19D1379-EF4D-48C6-B944-DAEBA2DA0EE0}" type="pres">
      <dgm:prSet presAssocID="{8093CE17-D242-49AE-B2E2-267B5B512B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C59AE38-2F9E-4DF3-B1B8-D7D3E7F82751}" type="pres">
      <dgm:prSet presAssocID="{9520E2C0-8CBD-4915-BC3E-1D5A9B5EA597}" presName="parentLin" presStyleCnt="0"/>
      <dgm:spPr/>
    </dgm:pt>
    <dgm:pt modelId="{A5D4DC20-4D5B-4A55-8518-6CF16BC15A45}" type="pres">
      <dgm:prSet presAssocID="{9520E2C0-8CBD-4915-BC3E-1D5A9B5EA597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123A9FD7-1883-4744-B0FF-7FED37AD834B}" type="pres">
      <dgm:prSet presAssocID="{9520E2C0-8CBD-4915-BC3E-1D5A9B5EA5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234F00-29FB-46CB-96E1-8F54A392BA69}" type="pres">
      <dgm:prSet presAssocID="{9520E2C0-8CBD-4915-BC3E-1D5A9B5EA597}" presName="negativeSpace" presStyleCnt="0"/>
      <dgm:spPr/>
    </dgm:pt>
    <dgm:pt modelId="{E1E8E4D9-2186-4116-A805-CD4DB51C36D6}" type="pres">
      <dgm:prSet presAssocID="{9520E2C0-8CBD-4915-BC3E-1D5A9B5EA59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</dgm:pt>
    <dgm:pt modelId="{5C57755E-FC5A-4872-8416-28F36EAE29F7}" type="pres">
      <dgm:prSet presAssocID="{E935C630-9DDB-4F9D-9D49-D09F3BCBD4DA}" presName="spaceBetweenRectangles" presStyleCnt="0"/>
      <dgm:spPr/>
    </dgm:pt>
    <dgm:pt modelId="{001E2F21-7A34-4001-AF31-1ED02A3A707D}" type="pres">
      <dgm:prSet presAssocID="{E5AFC7A7-ED4F-4601-917D-85102C1FF4DC}" presName="parentLin" presStyleCnt="0"/>
      <dgm:spPr/>
    </dgm:pt>
    <dgm:pt modelId="{918D5800-FAB4-4E75-B328-0338547C186A}" type="pres">
      <dgm:prSet presAssocID="{E5AFC7A7-ED4F-4601-917D-85102C1FF4DC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F4421EFA-1469-439C-9B5E-F4006932907F}" type="pres">
      <dgm:prSet presAssocID="{E5AFC7A7-ED4F-4601-917D-85102C1FF4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9137C6A-4148-4151-98A6-98CE4B0CBCBF}" type="pres">
      <dgm:prSet presAssocID="{E5AFC7A7-ED4F-4601-917D-85102C1FF4DC}" presName="negativeSpace" presStyleCnt="0"/>
      <dgm:spPr/>
    </dgm:pt>
    <dgm:pt modelId="{4518CBE2-61DA-4F6C-A00B-2C6AF9500428}" type="pres">
      <dgm:prSet presAssocID="{E5AFC7A7-ED4F-4601-917D-85102C1FF4DC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  <dgm:t>
        <a:bodyPr/>
        <a:lstStyle/>
        <a:p>
          <a:endParaRPr lang="en-AU"/>
        </a:p>
      </dgm:t>
    </dgm:pt>
    <dgm:pt modelId="{376439C9-F087-4E04-8933-590C497D9A5D}" type="pres">
      <dgm:prSet presAssocID="{88F1C898-F5D7-4D6B-9205-69645C201FAF}" presName="spaceBetweenRectangles" presStyleCnt="0"/>
      <dgm:spPr/>
    </dgm:pt>
    <dgm:pt modelId="{2151E0BC-1EE2-47A4-9B52-A705ED2A70A6}" type="pres">
      <dgm:prSet presAssocID="{0A1D2348-F5B4-499F-9C39-01075EDA8059}" presName="parentLin" presStyleCnt="0"/>
      <dgm:spPr/>
    </dgm:pt>
    <dgm:pt modelId="{FDB62F6F-F10E-445B-93CA-A9C6AAF96DD4}" type="pres">
      <dgm:prSet presAssocID="{0A1D2348-F5B4-499F-9C39-01075EDA8059}" presName="parentLeftMargin" presStyleLbl="node1" presStyleIdx="1" presStyleCnt="3"/>
      <dgm:spPr/>
      <dgm:t>
        <a:bodyPr/>
        <a:lstStyle/>
        <a:p>
          <a:endParaRPr lang="en-AU"/>
        </a:p>
      </dgm:t>
    </dgm:pt>
    <dgm:pt modelId="{EE576400-280A-44FB-8D4A-AA07AD78A6FD}" type="pres">
      <dgm:prSet presAssocID="{0A1D2348-F5B4-499F-9C39-01075EDA80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218F15E-1046-4058-9799-6539E2F6A340}" type="pres">
      <dgm:prSet presAssocID="{0A1D2348-F5B4-499F-9C39-01075EDA8059}" presName="negativeSpace" presStyleCnt="0"/>
      <dgm:spPr/>
    </dgm:pt>
    <dgm:pt modelId="{A464AB3D-9D67-43C4-9A1A-1B1D1B863549}" type="pres">
      <dgm:prSet presAssocID="{0A1D2348-F5B4-499F-9C39-01075EDA8059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</dgm:pt>
  </dgm:ptLst>
  <dgm:cxnLst>
    <dgm:cxn modelId="{86293A7C-CD68-4698-89A1-66F8A8780419}" type="presOf" srcId="{E5AFC7A7-ED4F-4601-917D-85102C1FF4DC}" destId="{F4421EFA-1469-439C-9B5E-F4006932907F}" srcOrd="1" destOrd="0" presId="urn:microsoft.com/office/officeart/2005/8/layout/list1"/>
    <dgm:cxn modelId="{445B51B1-822C-4045-A4E6-C2C2BD5ACCDC}" srcId="{8093CE17-D242-49AE-B2E2-267B5B512B4D}" destId="{E5AFC7A7-ED4F-4601-917D-85102C1FF4DC}" srcOrd="1" destOrd="0" parTransId="{CE35C72D-1901-4D30-A039-BEFBBD1F5407}" sibTransId="{88F1C898-F5D7-4D6B-9205-69645C201FAF}"/>
    <dgm:cxn modelId="{3FFE9F73-51FB-4828-B582-05609FBEF9F7}" type="presOf" srcId="{0A1D2348-F5B4-499F-9C39-01075EDA8059}" destId="{FDB62F6F-F10E-445B-93CA-A9C6AAF96DD4}" srcOrd="0" destOrd="0" presId="urn:microsoft.com/office/officeart/2005/8/layout/list1"/>
    <dgm:cxn modelId="{CCCF5E0D-8A14-4030-99C2-FFD0C402FBC6}" srcId="{8093CE17-D242-49AE-B2E2-267B5B512B4D}" destId="{0A1D2348-F5B4-499F-9C39-01075EDA8059}" srcOrd="2" destOrd="0" parTransId="{DCCC83FD-27DD-403C-AA28-9691ABEEE242}" sibTransId="{82BDBF74-2310-4CF8-A6C3-6D431703A42C}"/>
    <dgm:cxn modelId="{517715C1-D9E1-4E1D-9BEC-120BE854ECF3}" srcId="{8093CE17-D242-49AE-B2E2-267B5B512B4D}" destId="{9520E2C0-8CBD-4915-BC3E-1D5A9B5EA597}" srcOrd="0" destOrd="0" parTransId="{7DE436E6-01D4-47AF-A218-378E094BB5B8}" sibTransId="{E935C630-9DDB-4F9D-9D49-D09F3BCBD4DA}"/>
    <dgm:cxn modelId="{9E784C8E-73B7-4558-A69A-C598DC0048F8}" type="presOf" srcId="{E5AFC7A7-ED4F-4601-917D-85102C1FF4DC}" destId="{918D5800-FAB4-4E75-B328-0338547C186A}" srcOrd="0" destOrd="0" presId="urn:microsoft.com/office/officeart/2005/8/layout/list1"/>
    <dgm:cxn modelId="{8E790ABB-DF2F-4A47-820D-0B9DC7B54944}" type="presOf" srcId="{8093CE17-D242-49AE-B2E2-267B5B512B4D}" destId="{D19D1379-EF4D-48C6-B944-DAEBA2DA0EE0}" srcOrd="0" destOrd="0" presId="urn:microsoft.com/office/officeart/2005/8/layout/list1"/>
    <dgm:cxn modelId="{AA4D3F31-50F8-4B7C-885E-17A698F32093}" type="presOf" srcId="{9520E2C0-8CBD-4915-BC3E-1D5A9B5EA597}" destId="{A5D4DC20-4D5B-4A55-8518-6CF16BC15A45}" srcOrd="0" destOrd="0" presId="urn:microsoft.com/office/officeart/2005/8/layout/list1"/>
    <dgm:cxn modelId="{CDB55EBE-1533-4F7B-B813-0204CAF94509}" type="presOf" srcId="{0A1D2348-F5B4-499F-9C39-01075EDA8059}" destId="{EE576400-280A-44FB-8D4A-AA07AD78A6FD}" srcOrd="1" destOrd="0" presId="urn:microsoft.com/office/officeart/2005/8/layout/list1"/>
    <dgm:cxn modelId="{93452AA3-77A3-4308-B503-9CD95E5A56F8}" type="presOf" srcId="{9520E2C0-8CBD-4915-BC3E-1D5A9B5EA597}" destId="{123A9FD7-1883-4744-B0FF-7FED37AD834B}" srcOrd="1" destOrd="0" presId="urn:microsoft.com/office/officeart/2005/8/layout/list1"/>
    <dgm:cxn modelId="{CB502D63-F597-403A-AD8C-FE7BF49CC43D}" type="presParOf" srcId="{D19D1379-EF4D-48C6-B944-DAEBA2DA0EE0}" destId="{1C59AE38-2F9E-4DF3-B1B8-D7D3E7F82751}" srcOrd="0" destOrd="0" presId="urn:microsoft.com/office/officeart/2005/8/layout/list1"/>
    <dgm:cxn modelId="{47B926B8-72D7-410D-BA18-42F9C8EBC532}" type="presParOf" srcId="{1C59AE38-2F9E-4DF3-B1B8-D7D3E7F82751}" destId="{A5D4DC20-4D5B-4A55-8518-6CF16BC15A45}" srcOrd="0" destOrd="0" presId="urn:microsoft.com/office/officeart/2005/8/layout/list1"/>
    <dgm:cxn modelId="{20708846-F610-4D66-A545-DF832341B2C1}" type="presParOf" srcId="{1C59AE38-2F9E-4DF3-B1B8-D7D3E7F82751}" destId="{123A9FD7-1883-4744-B0FF-7FED37AD834B}" srcOrd="1" destOrd="0" presId="urn:microsoft.com/office/officeart/2005/8/layout/list1"/>
    <dgm:cxn modelId="{5B49DBB3-D6D4-4666-AF03-F98EC9C0470D}" type="presParOf" srcId="{D19D1379-EF4D-48C6-B944-DAEBA2DA0EE0}" destId="{D3234F00-29FB-46CB-96E1-8F54A392BA69}" srcOrd="1" destOrd="0" presId="urn:microsoft.com/office/officeart/2005/8/layout/list1"/>
    <dgm:cxn modelId="{0FB525AC-ED63-4BE6-917E-6FBDD1B2E02D}" type="presParOf" srcId="{D19D1379-EF4D-48C6-B944-DAEBA2DA0EE0}" destId="{E1E8E4D9-2186-4116-A805-CD4DB51C36D6}" srcOrd="2" destOrd="0" presId="urn:microsoft.com/office/officeart/2005/8/layout/list1"/>
    <dgm:cxn modelId="{00420331-19C6-483B-9273-B84B9E07E0DD}" type="presParOf" srcId="{D19D1379-EF4D-48C6-B944-DAEBA2DA0EE0}" destId="{5C57755E-FC5A-4872-8416-28F36EAE29F7}" srcOrd="3" destOrd="0" presId="urn:microsoft.com/office/officeart/2005/8/layout/list1"/>
    <dgm:cxn modelId="{C284A87A-8BF0-4286-B4D3-A1EAFC02C13A}" type="presParOf" srcId="{D19D1379-EF4D-48C6-B944-DAEBA2DA0EE0}" destId="{001E2F21-7A34-4001-AF31-1ED02A3A707D}" srcOrd="4" destOrd="0" presId="urn:microsoft.com/office/officeart/2005/8/layout/list1"/>
    <dgm:cxn modelId="{BBC7A492-F5AC-4480-BBAA-5528C7032932}" type="presParOf" srcId="{001E2F21-7A34-4001-AF31-1ED02A3A707D}" destId="{918D5800-FAB4-4E75-B328-0338547C186A}" srcOrd="0" destOrd="0" presId="urn:microsoft.com/office/officeart/2005/8/layout/list1"/>
    <dgm:cxn modelId="{4F92F48C-0E88-417A-9439-C63D0A779AF6}" type="presParOf" srcId="{001E2F21-7A34-4001-AF31-1ED02A3A707D}" destId="{F4421EFA-1469-439C-9B5E-F4006932907F}" srcOrd="1" destOrd="0" presId="urn:microsoft.com/office/officeart/2005/8/layout/list1"/>
    <dgm:cxn modelId="{0D16C5D6-E62D-4B95-8339-C011673E6BD8}" type="presParOf" srcId="{D19D1379-EF4D-48C6-B944-DAEBA2DA0EE0}" destId="{39137C6A-4148-4151-98A6-98CE4B0CBCBF}" srcOrd="5" destOrd="0" presId="urn:microsoft.com/office/officeart/2005/8/layout/list1"/>
    <dgm:cxn modelId="{943EE3D2-8D7E-4B81-9E8F-3536CF5190A4}" type="presParOf" srcId="{D19D1379-EF4D-48C6-B944-DAEBA2DA0EE0}" destId="{4518CBE2-61DA-4F6C-A00B-2C6AF9500428}" srcOrd="6" destOrd="0" presId="urn:microsoft.com/office/officeart/2005/8/layout/list1"/>
    <dgm:cxn modelId="{74E6E408-E5C3-4BFF-A62E-12689219521E}" type="presParOf" srcId="{D19D1379-EF4D-48C6-B944-DAEBA2DA0EE0}" destId="{376439C9-F087-4E04-8933-590C497D9A5D}" srcOrd="7" destOrd="0" presId="urn:microsoft.com/office/officeart/2005/8/layout/list1"/>
    <dgm:cxn modelId="{F1B52A60-A6F9-4DAA-BA9B-CF6BF6174128}" type="presParOf" srcId="{D19D1379-EF4D-48C6-B944-DAEBA2DA0EE0}" destId="{2151E0BC-1EE2-47A4-9B52-A705ED2A70A6}" srcOrd="8" destOrd="0" presId="urn:microsoft.com/office/officeart/2005/8/layout/list1"/>
    <dgm:cxn modelId="{39866397-C27A-4AA8-A7DF-515DDBCDD7C0}" type="presParOf" srcId="{2151E0BC-1EE2-47A4-9B52-A705ED2A70A6}" destId="{FDB62F6F-F10E-445B-93CA-A9C6AAF96DD4}" srcOrd="0" destOrd="0" presId="urn:microsoft.com/office/officeart/2005/8/layout/list1"/>
    <dgm:cxn modelId="{F131FFC4-90B9-4DEC-9046-7406004ABCD1}" type="presParOf" srcId="{2151E0BC-1EE2-47A4-9B52-A705ED2A70A6}" destId="{EE576400-280A-44FB-8D4A-AA07AD78A6FD}" srcOrd="1" destOrd="0" presId="urn:microsoft.com/office/officeart/2005/8/layout/list1"/>
    <dgm:cxn modelId="{2EED766F-04D4-4EDB-BB1D-3D5EE6006059}" type="presParOf" srcId="{D19D1379-EF4D-48C6-B944-DAEBA2DA0EE0}" destId="{E218F15E-1046-4058-9799-6539E2F6A340}" srcOrd="9" destOrd="0" presId="urn:microsoft.com/office/officeart/2005/8/layout/list1"/>
    <dgm:cxn modelId="{08D76693-B3FF-445F-BAD5-68F5183A1E7D}" type="presParOf" srcId="{D19D1379-EF4D-48C6-B944-DAEBA2DA0EE0}" destId="{A464AB3D-9D67-43C4-9A1A-1B1D1B8635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19879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97EF9FA-1CDA-4FF8-A38F-5B7CA61D687B}" type="presOf" srcId="{AC187C3A-E4BC-4DD8-A65D-234FE9FE90DA}" destId="{F230C42B-AB88-4235-BD7C-88B0B2387243}" srcOrd="0" destOrd="0" presId="urn:microsoft.com/office/officeart/2005/8/layout/matrix3"/>
    <dgm:cxn modelId="{C5F1680D-2D72-4AED-AD6F-E24A2673CF0F}" type="presOf" srcId="{AF005530-2981-477F-9155-E35DEA5496F8}" destId="{C6AA31D9-31B1-402C-96FE-69EBA31F2AAF}" srcOrd="0" destOrd="0" presId="urn:microsoft.com/office/officeart/2005/8/layout/matrix3"/>
    <dgm:cxn modelId="{286D3EF0-88DB-4CA6-9B5B-E1B3BF487E58}" type="presOf" srcId="{FA240F0E-97C6-49F0-8BE6-AA4C912D49C8}" destId="{ED5F1EC0-200F-4D61-BA8A-1338A54C5DF3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191116F2-77CE-417B-B116-C3CDFB399351}" type="presOf" srcId="{B0185D38-56D1-4C76-BAE9-96B900A82C5A}" destId="{BBF6D4B6-6FFA-4152-878D-497D421E1A89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257924AC-3E28-4891-AFF5-2D76CDB3D475}" type="presOf" srcId="{B909B43A-BDC8-44CD-80EA-6E1CE4FD08B0}" destId="{E380E612-3D9F-4A05-A851-46A9FBD69CC3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8CB4C82C-EDBE-4F3B-B009-97A81A0D7ACE}" type="presParOf" srcId="{E380E612-3D9F-4A05-A851-46A9FBD69CC3}" destId="{C76D62BE-5152-486D-BB2F-C73032AAED90}" srcOrd="0" destOrd="0" presId="urn:microsoft.com/office/officeart/2005/8/layout/matrix3"/>
    <dgm:cxn modelId="{558FDE41-3D09-4EF2-8B38-4CE1D4108851}" type="presParOf" srcId="{E380E612-3D9F-4A05-A851-46A9FBD69CC3}" destId="{BBF6D4B6-6FFA-4152-878D-497D421E1A89}" srcOrd="1" destOrd="0" presId="urn:microsoft.com/office/officeart/2005/8/layout/matrix3"/>
    <dgm:cxn modelId="{8CF0E55E-FDC6-4A58-AC32-47D3C029D980}" type="presParOf" srcId="{E380E612-3D9F-4A05-A851-46A9FBD69CC3}" destId="{C6AA31D9-31B1-402C-96FE-69EBA31F2AAF}" srcOrd="2" destOrd="0" presId="urn:microsoft.com/office/officeart/2005/8/layout/matrix3"/>
    <dgm:cxn modelId="{C1FB40BA-BD87-4F9C-965E-5FF020FF3F30}" type="presParOf" srcId="{E380E612-3D9F-4A05-A851-46A9FBD69CC3}" destId="{ED5F1EC0-200F-4D61-BA8A-1338A54C5DF3}" srcOrd="3" destOrd="0" presId="urn:microsoft.com/office/officeart/2005/8/layout/matrix3"/>
    <dgm:cxn modelId="{CAE7D594-4611-49C8-A693-CAF3B2D5A7CA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19879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41D0F4B-1B4E-40D6-86A2-D2B131C301DD}" type="presOf" srcId="{AC187C3A-E4BC-4DD8-A65D-234FE9FE90DA}" destId="{F230C42B-AB88-4235-BD7C-88B0B2387243}" srcOrd="0" destOrd="0" presId="urn:microsoft.com/office/officeart/2005/8/layout/matrix3"/>
    <dgm:cxn modelId="{A2E40225-D29C-4765-9598-DDE244236907}" type="presOf" srcId="{B909B43A-BDC8-44CD-80EA-6E1CE4FD08B0}" destId="{E380E612-3D9F-4A05-A851-46A9FBD69CC3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87DA1C5F-0E35-4EC4-956F-3DBA5B68B10D}" type="presOf" srcId="{FA240F0E-97C6-49F0-8BE6-AA4C912D49C8}" destId="{ED5F1EC0-200F-4D61-BA8A-1338A54C5DF3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13ADDC81-9D15-47F0-849A-A1C46937CB3B}" type="presOf" srcId="{AF005530-2981-477F-9155-E35DEA5496F8}" destId="{C6AA31D9-31B1-402C-96FE-69EBA31F2AAF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A8A6BDF8-EB74-4C51-B4D3-D136A7651ADF}" type="presOf" srcId="{B0185D38-56D1-4C76-BAE9-96B900A82C5A}" destId="{BBF6D4B6-6FFA-4152-878D-497D421E1A89}" srcOrd="0" destOrd="0" presId="urn:microsoft.com/office/officeart/2005/8/layout/matrix3"/>
    <dgm:cxn modelId="{F7A29D8B-180A-4717-9E50-29364A2C5DA8}" type="presParOf" srcId="{E380E612-3D9F-4A05-A851-46A9FBD69CC3}" destId="{C76D62BE-5152-486D-BB2F-C73032AAED90}" srcOrd="0" destOrd="0" presId="urn:microsoft.com/office/officeart/2005/8/layout/matrix3"/>
    <dgm:cxn modelId="{D0D6E0EA-4ACC-43DD-942B-C9D0DF44C9AE}" type="presParOf" srcId="{E380E612-3D9F-4A05-A851-46A9FBD69CC3}" destId="{BBF6D4B6-6FFA-4152-878D-497D421E1A89}" srcOrd="1" destOrd="0" presId="urn:microsoft.com/office/officeart/2005/8/layout/matrix3"/>
    <dgm:cxn modelId="{067EB69A-ACC5-44DF-92C0-415A00DB12F0}" type="presParOf" srcId="{E380E612-3D9F-4A05-A851-46A9FBD69CC3}" destId="{C6AA31D9-31B1-402C-96FE-69EBA31F2AAF}" srcOrd="2" destOrd="0" presId="urn:microsoft.com/office/officeart/2005/8/layout/matrix3"/>
    <dgm:cxn modelId="{1745CF80-A9A5-4E82-A9DD-C5F66D9B8D0D}" type="presParOf" srcId="{E380E612-3D9F-4A05-A851-46A9FBD69CC3}" destId="{ED5F1EC0-200F-4D61-BA8A-1338A54C5DF3}" srcOrd="3" destOrd="0" presId="urn:microsoft.com/office/officeart/2005/8/layout/matrix3"/>
    <dgm:cxn modelId="{6809A279-2873-4219-BBFF-DF0F0C7EEFE6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19879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3FB2774F-7C97-4437-9044-ACE8D838E5DC}" type="presOf" srcId="{FA240F0E-97C6-49F0-8BE6-AA4C912D49C8}" destId="{ED5F1EC0-200F-4D61-BA8A-1338A54C5DF3}" srcOrd="0" destOrd="0" presId="urn:microsoft.com/office/officeart/2005/8/layout/matrix3"/>
    <dgm:cxn modelId="{2CF51AA6-E580-4696-BB59-93FC7C2D4D3B}" type="presOf" srcId="{AC187C3A-E4BC-4DD8-A65D-234FE9FE90DA}" destId="{F230C42B-AB88-4235-BD7C-88B0B2387243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D78834E4-87C3-46C2-B282-63ECBA977403}" type="presOf" srcId="{B909B43A-BDC8-44CD-80EA-6E1CE4FD08B0}" destId="{E380E612-3D9F-4A05-A851-46A9FBD69CC3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00428C33-4491-4E27-88EF-B9E9B0B88EBB}" type="presOf" srcId="{AF005530-2981-477F-9155-E35DEA5496F8}" destId="{C6AA31D9-31B1-402C-96FE-69EBA31F2AAF}" srcOrd="0" destOrd="0" presId="urn:microsoft.com/office/officeart/2005/8/layout/matrix3"/>
    <dgm:cxn modelId="{C159F19F-E5FF-47C0-BA93-578750914288}" type="presOf" srcId="{B0185D38-56D1-4C76-BAE9-96B900A82C5A}" destId="{BBF6D4B6-6FFA-4152-878D-497D421E1A89}" srcOrd="0" destOrd="0" presId="urn:microsoft.com/office/officeart/2005/8/layout/matrix3"/>
    <dgm:cxn modelId="{AC1D727D-47A6-45CE-8258-C3B88A49B29D}" type="presParOf" srcId="{E380E612-3D9F-4A05-A851-46A9FBD69CC3}" destId="{C76D62BE-5152-486D-BB2F-C73032AAED90}" srcOrd="0" destOrd="0" presId="urn:microsoft.com/office/officeart/2005/8/layout/matrix3"/>
    <dgm:cxn modelId="{F13BDF56-BACC-48CB-AF5B-B1D2DBBBFD4A}" type="presParOf" srcId="{E380E612-3D9F-4A05-A851-46A9FBD69CC3}" destId="{BBF6D4B6-6FFA-4152-878D-497D421E1A89}" srcOrd="1" destOrd="0" presId="urn:microsoft.com/office/officeart/2005/8/layout/matrix3"/>
    <dgm:cxn modelId="{D9A378AC-8819-462F-9746-D9A199839BFB}" type="presParOf" srcId="{E380E612-3D9F-4A05-A851-46A9FBD69CC3}" destId="{C6AA31D9-31B1-402C-96FE-69EBA31F2AAF}" srcOrd="2" destOrd="0" presId="urn:microsoft.com/office/officeart/2005/8/layout/matrix3"/>
    <dgm:cxn modelId="{66D07A30-7D42-4C19-9D13-4E9D51C17075}" type="presParOf" srcId="{E380E612-3D9F-4A05-A851-46A9FBD69CC3}" destId="{ED5F1EC0-200F-4D61-BA8A-1338A54C5DF3}" srcOrd="3" destOrd="0" presId="urn:microsoft.com/office/officeart/2005/8/layout/matrix3"/>
    <dgm:cxn modelId="{15FD91A5-E4C8-46DD-8C49-A664E4BDDBF6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19879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D76D868-4FF7-4BA9-85D1-1443C4DBEDE3}" type="presOf" srcId="{AF005530-2981-477F-9155-E35DEA5496F8}" destId="{C6AA31D9-31B1-402C-96FE-69EBA31F2AAF}" srcOrd="0" destOrd="0" presId="urn:microsoft.com/office/officeart/2005/8/layout/matrix3"/>
    <dgm:cxn modelId="{D76F7EE5-BB3C-426C-9334-C203E611A8AD}" type="presOf" srcId="{B0185D38-56D1-4C76-BAE9-96B900A82C5A}" destId="{BBF6D4B6-6FFA-4152-878D-497D421E1A89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84A04083-0ADA-4D6B-9305-4B82747596BF}" type="presOf" srcId="{FA240F0E-97C6-49F0-8BE6-AA4C912D49C8}" destId="{ED5F1EC0-200F-4D61-BA8A-1338A54C5DF3}" srcOrd="0" destOrd="0" presId="urn:microsoft.com/office/officeart/2005/8/layout/matrix3"/>
    <dgm:cxn modelId="{9726A96D-020F-4491-9C41-821FBA18E22A}" type="presOf" srcId="{B909B43A-BDC8-44CD-80EA-6E1CE4FD08B0}" destId="{E380E612-3D9F-4A05-A851-46A9FBD69CC3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F24181EE-AB41-4D2A-A68E-59A6F2D52455}" type="presOf" srcId="{AC187C3A-E4BC-4DD8-A65D-234FE9FE90DA}" destId="{F230C42B-AB88-4235-BD7C-88B0B2387243}" srcOrd="0" destOrd="0" presId="urn:microsoft.com/office/officeart/2005/8/layout/matrix3"/>
    <dgm:cxn modelId="{4FA47E02-8F67-40C6-8C35-8F3603DE60CE}" type="presParOf" srcId="{E380E612-3D9F-4A05-A851-46A9FBD69CC3}" destId="{C76D62BE-5152-486D-BB2F-C73032AAED90}" srcOrd="0" destOrd="0" presId="urn:microsoft.com/office/officeart/2005/8/layout/matrix3"/>
    <dgm:cxn modelId="{8140AD25-7C9C-43CF-AC87-3A9F6BA777CF}" type="presParOf" srcId="{E380E612-3D9F-4A05-A851-46A9FBD69CC3}" destId="{BBF6D4B6-6FFA-4152-878D-497D421E1A89}" srcOrd="1" destOrd="0" presId="urn:microsoft.com/office/officeart/2005/8/layout/matrix3"/>
    <dgm:cxn modelId="{B5E17723-AEBD-4CC0-AEDD-15C85852D0D3}" type="presParOf" srcId="{E380E612-3D9F-4A05-A851-46A9FBD69CC3}" destId="{C6AA31D9-31B1-402C-96FE-69EBA31F2AAF}" srcOrd="2" destOrd="0" presId="urn:microsoft.com/office/officeart/2005/8/layout/matrix3"/>
    <dgm:cxn modelId="{216E06AE-219C-419D-817B-A616224A4DB2}" type="presParOf" srcId="{E380E612-3D9F-4A05-A851-46A9FBD69CC3}" destId="{ED5F1EC0-200F-4D61-BA8A-1338A54C5DF3}" srcOrd="3" destOrd="0" presId="urn:microsoft.com/office/officeart/2005/8/layout/matrix3"/>
    <dgm:cxn modelId="{35E24229-FDFA-49D7-984A-93B34D6B8D8D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19879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279AD64B-D41B-45D3-943B-C68A91695CB3}" type="presOf" srcId="{B0185D38-56D1-4C76-BAE9-96B900A82C5A}" destId="{BBF6D4B6-6FFA-4152-878D-497D421E1A89}" srcOrd="0" destOrd="0" presId="urn:microsoft.com/office/officeart/2005/8/layout/matrix3"/>
    <dgm:cxn modelId="{A0DDDF3B-D294-4254-B2CD-7E379CA2B944}" type="presOf" srcId="{AF005530-2981-477F-9155-E35DEA5496F8}" destId="{C6AA31D9-31B1-402C-96FE-69EBA31F2AAF}" srcOrd="0" destOrd="0" presId="urn:microsoft.com/office/officeart/2005/8/layout/matrix3"/>
    <dgm:cxn modelId="{15D662BA-1012-41CD-8F72-C593F9941861}" type="presOf" srcId="{FA240F0E-97C6-49F0-8BE6-AA4C912D49C8}" destId="{ED5F1EC0-200F-4D61-BA8A-1338A54C5DF3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3F8138FC-C8C7-4B53-A42F-058BDCF0000E}" type="presOf" srcId="{B909B43A-BDC8-44CD-80EA-6E1CE4FD08B0}" destId="{E380E612-3D9F-4A05-A851-46A9FBD69CC3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AC8299A4-68AB-427B-ACB0-A5356619C69F}" type="presOf" srcId="{AC187C3A-E4BC-4DD8-A65D-234FE9FE90DA}" destId="{F230C42B-AB88-4235-BD7C-88B0B2387243}" srcOrd="0" destOrd="0" presId="urn:microsoft.com/office/officeart/2005/8/layout/matrix3"/>
    <dgm:cxn modelId="{C218370B-078B-4140-AA98-724D1335FC2C}" type="presParOf" srcId="{E380E612-3D9F-4A05-A851-46A9FBD69CC3}" destId="{C76D62BE-5152-486D-BB2F-C73032AAED90}" srcOrd="0" destOrd="0" presId="urn:microsoft.com/office/officeart/2005/8/layout/matrix3"/>
    <dgm:cxn modelId="{AB604764-A57E-4D69-B2DA-97C6168B75FE}" type="presParOf" srcId="{E380E612-3D9F-4A05-A851-46A9FBD69CC3}" destId="{BBF6D4B6-6FFA-4152-878D-497D421E1A89}" srcOrd="1" destOrd="0" presId="urn:microsoft.com/office/officeart/2005/8/layout/matrix3"/>
    <dgm:cxn modelId="{809D5142-1116-44E2-8989-8C1DCF052E2C}" type="presParOf" srcId="{E380E612-3D9F-4A05-A851-46A9FBD69CC3}" destId="{C6AA31D9-31B1-402C-96FE-69EBA31F2AAF}" srcOrd="2" destOrd="0" presId="urn:microsoft.com/office/officeart/2005/8/layout/matrix3"/>
    <dgm:cxn modelId="{C4CB72A3-1E96-455B-8D46-09A110E7B229}" type="presParOf" srcId="{E380E612-3D9F-4A05-A851-46A9FBD69CC3}" destId="{ED5F1EC0-200F-4D61-BA8A-1338A54C5DF3}" srcOrd="3" destOrd="0" presId="urn:microsoft.com/office/officeart/2005/8/layout/matrix3"/>
    <dgm:cxn modelId="{64E0708C-8D18-4181-A669-A45ED17C2BB0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B8EF05-BBA2-4E64-BC6A-28AF65CD850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5722536-E159-4CC8-A478-BBFB7A5E9AE3}">
      <dgm:prSet phldrT="[Text]"/>
      <dgm:spPr>
        <a:gradFill flip="none" rotWithShape="0">
          <a:gsLst>
            <a:gs pos="0">
              <a:srgbClr val="9E0000">
                <a:shade val="30000"/>
                <a:satMod val="115000"/>
              </a:srgbClr>
            </a:gs>
            <a:gs pos="50000">
              <a:srgbClr val="9E0000">
                <a:shade val="67500"/>
                <a:satMod val="115000"/>
              </a:srgbClr>
            </a:gs>
            <a:gs pos="100000">
              <a:srgbClr val="9E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b="1" dirty="0" smtClean="0"/>
            <a:t>CAPABILITIES</a:t>
          </a:r>
          <a:endParaRPr lang="en-AU" b="1" dirty="0"/>
        </a:p>
      </dgm:t>
    </dgm:pt>
    <dgm:pt modelId="{28096912-A966-4AEC-839B-68B247C72241}" type="parTrans" cxnId="{DFAC1EE4-4E66-4F0C-BC38-23CCC40BCB7C}">
      <dgm:prSet/>
      <dgm:spPr/>
      <dgm:t>
        <a:bodyPr/>
        <a:lstStyle/>
        <a:p>
          <a:endParaRPr lang="en-AU"/>
        </a:p>
      </dgm:t>
    </dgm:pt>
    <dgm:pt modelId="{CAF7540C-2277-4DF7-8CF0-468AAE59FE10}" type="sibTrans" cxnId="{DFAC1EE4-4E66-4F0C-BC38-23CCC40BCB7C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2AB635C4-2C11-4D3D-9883-D4C4E5F13746}">
      <dgm:prSet phldrT="[Text]"/>
      <dgm:spPr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b="1" dirty="0" smtClean="0"/>
            <a:t>INQUIRY LEARNING</a:t>
          </a:r>
          <a:endParaRPr lang="en-AU" b="1" dirty="0"/>
        </a:p>
      </dgm:t>
    </dgm:pt>
    <dgm:pt modelId="{3DD000D4-6B44-48D8-A55A-B066997D77A0}" type="parTrans" cxnId="{A493602C-9555-40AC-B9FA-E4D0A6C27D74}">
      <dgm:prSet/>
      <dgm:spPr/>
      <dgm:t>
        <a:bodyPr/>
        <a:lstStyle/>
        <a:p>
          <a:endParaRPr lang="en-AU"/>
        </a:p>
      </dgm:t>
    </dgm:pt>
    <dgm:pt modelId="{A1294971-0FC0-449C-970E-6BB1CB13B790}" type="sibTrans" cxnId="{A493602C-9555-40AC-B9FA-E4D0A6C27D74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7741C3D0-A689-47D7-8E98-319AC92E3271}">
      <dgm:prSet phldrT="[Text]"/>
      <dgm:spPr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b="1" dirty="0" smtClean="0"/>
            <a:t>OTHER LEARNING AREAS</a:t>
          </a:r>
          <a:endParaRPr lang="en-AU" b="1" dirty="0"/>
        </a:p>
      </dgm:t>
    </dgm:pt>
    <dgm:pt modelId="{88382F0D-3B54-42F8-8FB0-B90FF9BA3EFE}" type="parTrans" cxnId="{3733345E-31CC-4717-96F0-7AFDAD8B2FCD}">
      <dgm:prSet/>
      <dgm:spPr/>
      <dgm:t>
        <a:bodyPr/>
        <a:lstStyle/>
        <a:p>
          <a:endParaRPr lang="en-AU"/>
        </a:p>
      </dgm:t>
    </dgm:pt>
    <dgm:pt modelId="{EDCDDC84-0D69-4247-B92E-11C0A4C45E60}" type="sibTrans" cxnId="{3733345E-31CC-4717-96F0-7AFDAD8B2FCD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2E0921DE-5E17-4499-8D7E-C0398A541A1F}">
      <dgm:prSet phldrT="[Text]"/>
      <dgm:spPr>
        <a:gradFill flip="none" rotWithShape="0">
          <a:gsLst>
            <a:gs pos="0">
              <a:srgbClr val="FF9999">
                <a:shade val="30000"/>
                <a:satMod val="115000"/>
              </a:srgbClr>
            </a:gs>
            <a:gs pos="50000">
              <a:srgbClr val="FF9999">
                <a:shade val="67500"/>
                <a:satMod val="115000"/>
              </a:srgbClr>
            </a:gs>
            <a:gs pos="100000">
              <a:srgbClr val="FF9999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b="1" dirty="0" smtClean="0"/>
            <a:t>LITERACY, NUMERACY OR ICT</a:t>
          </a:r>
          <a:endParaRPr lang="en-AU" b="1" dirty="0"/>
        </a:p>
      </dgm:t>
    </dgm:pt>
    <dgm:pt modelId="{885C54C3-2017-45EB-B6BB-C76EDB1E7605}" type="parTrans" cxnId="{453CE2B0-6260-4111-AF19-8D21A82CF378}">
      <dgm:prSet/>
      <dgm:spPr/>
      <dgm:t>
        <a:bodyPr/>
        <a:lstStyle/>
        <a:p>
          <a:endParaRPr lang="en-AU"/>
        </a:p>
      </dgm:t>
    </dgm:pt>
    <dgm:pt modelId="{9D5BD7D5-8306-42FE-BC04-7A7FF03F4D3E}" type="sibTrans" cxnId="{453CE2B0-6260-4111-AF19-8D21A82CF378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5E9A90BF-8203-45CF-AE8C-EDC20A0DB303}">
      <dgm:prSet phldrT="[Text]"/>
      <dgm:spPr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AU" b="1" dirty="0" smtClean="0"/>
            <a:t>CO-CURRICULAR EVENTS</a:t>
          </a:r>
          <a:endParaRPr lang="en-AU" b="1" dirty="0"/>
        </a:p>
      </dgm:t>
    </dgm:pt>
    <dgm:pt modelId="{9B006923-4EA5-41AE-AC92-A77CE9DD6A8E}" type="parTrans" cxnId="{5D51DADE-381C-43E4-A5B9-6A23DD591129}">
      <dgm:prSet/>
      <dgm:spPr/>
      <dgm:t>
        <a:bodyPr/>
        <a:lstStyle/>
        <a:p>
          <a:endParaRPr lang="en-AU"/>
        </a:p>
      </dgm:t>
    </dgm:pt>
    <dgm:pt modelId="{58F15A8F-E07B-4DF1-B36F-F8BDD4CE6DFC}" type="sibTrans" cxnId="{5D51DADE-381C-43E4-A5B9-6A23DD591129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68B25795-6207-45B8-981B-93F82A5D953F}" type="pres">
      <dgm:prSet presAssocID="{F3B8EF05-BBA2-4E64-BC6A-28AF65CD85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B83EEA-796A-4543-8FB6-C5D452E4903D}" type="pres">
      <dgm:prSet presAssocID="{45722536-E159-4CC8-A478-BBFB7A5E9A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7446A98-93CF-4938-9904-AAEF821C48C9}" type="pres">
      <dgm:prSet presAssocID="{45722536-E159-4CC8-A478-BBFB7A5E9AE3}" presName="spNode" presStyleCnt="0"/>
      <dgm:spPr/>
    </dgm:pt>
    <dgm:pt modelId="{48B23109-277D-4495-807D-942FAF7DE7B9}" type="pres">
      <dgm:prSet presAssocID="{CAF7540C-2277-4DF7-8CF0-468AAE59FE10}" presName="sibTrans" presStyleLbl="sibTrans1D1" presStyleIdx="0" presStyleCnt="5"/>
      <dgm:spPr/>
      <dgm:t>
        <a:bodyPr/>
        <a:lstStyle/>
        <a:p>
          <a:endParaRPr lang="en-AU"/>
        </a:p>
      </dgm:t>
    </dgm:pt>
    <dgm:pt modelId="{0D5C9100-5981-4D3A-8105-814B5E9AF0B7}" type="pres">
      <dgm:prSet presAssocID="{2AB635C4-2C11-4D3D-9883-D4C4E5F137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B51FFE-2D3C-4C7F-B58C-9D416EB9CAE7}" type="pres">
      <dgm:prSet presAssocID="{2AB635C4-2C11-4D3D-9883-D4C4E5F13746}" presName="spNode" presStyleCnt="0"/>
      <dgm:spPr/>
    </dgm:pt>
    <dgm:pt modelId="{A0BA9675-4314-4274-AC6A-3D19C2DA3E06}" type="pres">
      <dgm:prSet presAssocID="{A1294971-0FC0-449C-970E-6BB1CB13B790}" presName="sibTrans" presStyleLbl="sibTrans1D1" presStyleIdx="1" presStyleCnt="5"/>
      <dgm:spPr/>
      <dgm:t>
        <a:bodyPr/>
        <a:lstStyle/>
        <a:p>
          <a:endParaRPr lang="en-AU"/>
        </a:p>
      </dgm:t>
    </dgm:pt>
    <dgm:pt modelId="{5B3267B1-7232-4143-831D-7133EDFED6CF}" type="pres">
      <dgm:prSet presAssocID="{7741C3D0-A689-47D7-8E98-319AC92E32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50C36D-5463-4A71-9DD4-8D664CF2DB57}" type="pres">
      <dgm:prSet presAssocID="{7741C3D0-A689-47D7-8E98-319AC92E3271}" presName="spNode" presStyleCnt="0"/>
      <dgm:spPr/>
    </dgm:pt>
    <dgm:pt modelId="{2C262774-7212-4BA6-8FC6-88DDABEC2770}" type="pres">
      <dgm:prSet presAssocID="{EDCDDC84-0D69-4247-B92E-11C0A4C45E60}" presName="sibTrans" presStyleLbl="sibTrans1D1" presStyleIdx="2" presStyleCnt="5"/>
      <dgm:spPr/>
      <dgm:t>
        <a:bodyPr/>
        <a:lstStyle/>
        <a:p>
          <a:endParaRPr lang="en-AU"/>
        </a:p>
      </dgm:t>
    </dgm:pt>
    <dgm:pt modelId="{D037C23A-1F8E-4B69-A248-7EC45AB34D29}" type="pres">
      <dgm:prSet presAssocID="{2E0921DE-5E17-4499-8D7E-C0398A541A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4B6CFB5-DDB5-4BC2-8B5A-A05E2C9075AD}" type="pres">
      <dgm:prSet presAssocID="{2E0921DE-5E17-4499-8D7E-C0398A541A1F}" presName="spNode" presStyleCnt="0"/>
      <dgm:spPr/>
    </dgm:pt>
    <dgm:pt modelId="{ECF4D40F-F206-4F59-991A-4C7B3E598F50}" type="pres">
      <dgm:prSet presAssocID="{9D5BD7D5-8306-42FE-BC04-7A7FF03F4D3E}" presName="sibTrans" presStyleLbl="sibTrans1D1" presStyleIdx="3" presStyleCnt="5"/>
      <dgm:spPr/>
      <dgm:t>
        <a:bodyPr/>
        <a:lstStyle/>
        <a:p>
          <a:endParaRPr lang="en-AU"/>
        </a:p>
      </dgm:t>
    </dgm:pt>
    <dgm:pt modelId="{274BAC5F-AE10-47BC-97C1-F937B8670EBC}" type="pres">
      <dgm:prSet presAssocID="{5E9A90BF-8203-45CF-AE8C-EDC20A0DB30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56BB0F6-0577-4E87-BCB6-3D1EC58C8199}" type="pres">
      <dgm:prSet presAssocID="{5E9A90BF-8203-45CF-AE8C-EDC20A0DB303}" presName="spNode" presStyleCnt="0"/>
      <dgm:spPr/>
    </dgm:pt>
    <dgm:pt modelId="{75797347-0749-4833-8779-48B7868399CD}" type="pres">
      <dgm:prSet presAssocID="{58F15A8F-E07B-4DF1-B36F-F8BDD4CE6DFC}" presName="sibTrans" presStyleLbl="sibTrans1D1" presStyleIdx="4" presStyleCnt="5"/>
      <dgm:spPr/>
      <dgm:t>
        <a:bodyPr/>
        <a:lstStyle/>
        <a:p>
          <a:endParaRPr lang="en-AU"/>
        </a:p>
      </dgm:t>
    </dgm:pt>
  </dgm:ptLst>
  <dgm:cxnLst>
    <dgm:cxn modelId="{58CB2BED-5A0C-4110-849F-24829619E8F3}" type="presOf" srcId="{45722536-E159-4CC8-A478-BBFB7A5E9AE3}" destId="{8FB83EEA-796A-4543-8FB6-C5D452E4903D}" srcOrd="0" destOrd="0" presId="urn:microsoft.com/office/officeart/2005/8/layout/cycle5"/>
    <dgm:cxn modelId="{19A26796-C898-49BC-A906-C185344A9A87}" type="presOf" srcId="{58F15A8F-E07B-4DF1-B36F-F8BDD4CE6DFC}" destId="{75797347-0749-4833-8779-48B7868399CD}" srcOrd="0" destOrd="0" presId="urn:microsoft.com/office/officeart/2005/8/layout/cycle5"/>
    <dgm:cxn modelId="{1BD93365-A761-4E5F-9B7A-60A4BD0FEFC2}" type="presOf" srcId="{CAF7540C-2277-4DF7-8CF0-468AAE59FE10}" destId="{48B23109-277D-4495-807D-942FAF7DE7B9}" srcOrd="0" destOrd="0" presId="urn:microsoft.com/office/officeart/2005/8/layout/cycle5"/>
    <dgm:cxn modelId="{A98EAF42-00A2-4378-9214-8A0A9137FAA2}" type="presOf" srcId="{9D5BD7D5-8306-42FE-BC04-7A7FF03F4D3E}" destId="{ECF4D40F-F206-4F59-991A-4C7B3E598F50}" srcOrd="0" destOrd="0" presId="urn:microsoft.com/office/officeart/2005/8/layout/cycle5"/>
    <dgm:cxn modelId="{49E0093C-C86A-408F-B307-1F7103863869}" type="presOf" srcId="{5E9A90BF-8203-45CF-AE8C-EDC20A0DB303}" destId="{274BAC5F-AE10-47BC-97C1-F937B8670EBC}" srcOrd="0" destOrd="0" presId="urn:microsoft.com/office/officeart/2005/8/layout/cycle5"/>
    <dgm:cxn modelId="{5D51DADE-381C-43E4-A5B9-6A23DD591129}" srcId="{F3B8EF05-BBA2-4E64-BC6A-28AF65CD8505}" destId="{5E9A90BF-8203-45CF-AE8C-EDC20A0DB303}" srcOrd="4" destOrd="0" parTransId="{9B006923-4EA5-41AE-AC92-A77CE9DD6A8E}" sibTransId="{58F15A8F-E07B-4DF1-B36F-F8BDD4CE6DFC}"/>
    <dgm:cxn modelId="{3733345E-31CC-4717-96F0-7AFDAD8B2FCD}" srcId="{F3B8EF05-BBA2-4E64-BC6A-28AF65CD8505}" destId="{7741C3D0-A689-47D7-8E98-319AC92E3271}" srcOrd="2" destOrd="0" parTransId="{88382F0D-3B54-42F8-8FB0-B90FF9BA3EFE}" sibTransId="{EDCDDC84-0D69-4247-B92E-11C0A4C45E60}"/>
    <dgm:cxn modelId="{453CE2B0-6260-4111-AF19-8D21A82CF378}" srcId="{F3B8EF05-BBA2-4E64-BC6A-28AF65CD8505}" destId="{2E0921DE-5E17-4499-8D7E-C0398A541A1F}" srcOrd="3" destOrd="0" parTransId="{885C54C3-2017-45EB-B6BB-C76EDB1E7605}" sibTransId="{9D5BD7D5-8306-42FE-BC04-7A7FF03F4D3E}"/>
    <dgm:cxn modelId="{0ADFC876-6305-4335-B1B6-15D8570EB68F}" type="presOf" srcId="{2E0921DE-5E17-4499-8D7E-C0398A541A1F}" destId="{D037C23A-1F8E-4B69-A248-7EC45AB34D29}" srcOrd="0" destOrd="0" presId="urn:microsoft.com/office/officeart/2005/8/layout/cycle5"/>
    <dgm:cxn modelId="{DFAC1EE4-4E66-4F0C-BC38-23CCC40BCB7C}" srcId="{F3B8EF05-BBA2-4E64-BC6A-28AF65CD8505}" destId="{45722536-E159-4CC8-A478-BBFB7A5E9AE3}" srcOrd="0" destOrd="0" parTransId="{28096912-A966-4AEC-839B-68B247C72241}" sibTransId="{CAF7540C-2277-4DF7-8CF0-468AAE59FE10}"/>
    <dgm:cxn modelId="{E880FF71-1E4F-43E9-9D06-5BCF73776BA1}" type="presOf" srcId="{2AB635C4-2C11-4D3D-9883-D4C4E5F13746}" destId="{0D5C9100-5981-4D3A-8105-814B5E9AF0B7}" srcOrd="0" destOrd="0" presId="urn:microsoft.com/office/officeart/2005/8/layout/cycle5"/>
    <dgm:cxn modelId="{7EF66C89-2432-4097-9C38-9DADB866BC6C}" type="presOf" srcId="{F3B8EF05-BBA2-4E64-BC6A-28AF65CD8505}" destId="{68B25795-6207-45B8-981B-93F82A5D953F}" srcOrd="0" destOrd="0" presId="urn:microsoft.com/office/officeart/2005/8/layout/cycle5"/>
    <dgm:cxn modelId="{A493602C-9555-40AC-B9FA-E4D0A6C27D74}" srcId="{F3B8EF05-BBA2-4E64-BC6A-28AF65CD8505}" destId="{2AB635C4-2C11-4D3D-9883-D4C4E5F13746}" srcOrd="1" destOrd="0" parTransId="{3DD000D4-6B44-48D8-A55A-B066997D77A0}" sibTransId="{A1294971-0FC0-449C-970E-6BB1CB13B790}"/>
    <dgm:cxn modelId="{248E1E1B-1E8C-41AC-B2E3-211A3086900A}" type="presOf" srcId="{7741C3D0-A689-47D7-8E98-319AC92E3271}" destId="{5B3267B1-7232-4143-831D-7133EDFED6CF}" srcOrd="0" destOrd="0" presId="urn:microsoft.com/office/officeart/2005/8/layout/cycle5"/>
    <dgm:cxn modelId="{B9B663AE-73AF-4EF4-B46B-333D3E1AC8AF}" type="presOf" srcId="{EDCDDC84-0D69-4247-B92E-11C0A4C45E60}" destId="{2C262774-7212-4BA6-8FC6-88DDABEC2770}" srcOrd="0" destOrd="0" presId="urn:microsoft.com/office/officeart/2005/8/layout/cycle5"/>
    <dgm:cxn modelId="{85501158-93AE-4050-B72C-7175F69C72C9}" type="presOf" srcId="{A1294971-0FC0-449C-970E-6BB1CB13B790}" destId="{A0BA9675-4314-4274-AC6A-3D19C2DA3E06}" srcOrd="0" destOrd="0" presId="urn:microsoft.com/office/officeart/2005/8/layout/cycle5"/>
    <dgm:cxn modelId="{DB81CD0E-CFA3-4476-B355-6D498FA5BFBD}" type="presParOf" srcId="{68B25795-6207-45B8-981B-93F82A5D953F}" destId="{8FB83EEA-796A-4543-8FB6-C5D452E4903D}" srcOrd="0" destOrd="0" presId="urn:microsoft.com/office/officeart/2005/8/layout/cycle5"/>
    <dgm:cxn modelId="{B828F663-6C7A-4478-808A-5261E253E719}" type="presParOf" srcId="{68B25795-6207-45B8-981B-93F82A5D953F}" destId="{87446A98-93CF-4938-9904-AAEF821C48C9}" srcOrd="1" destOrd="0" presId="urn:microsoft.com/office/officeart/2005/8/layout/cycle5"/>
    <dgm:cxn modelId="{016C2606-B838-4BF2-AF02-F0D413E5056D}" type="presParOf" srcId="{68B25795-6207-45B8-981B-93F82A5D953F}" destId="{48B23109-277D-4495-807D-942FAF7DE7B9}" srcOrd="2" destOrd="0" presId="urn:microsoft.com/office/officeart/2005/8/layout/cycle5"/>
    <dgm:cxn modelId="{D0F30661-EA04-46E4-908B-1027498A0455}" type="presParOf" srcId="{68B25795-6207-45B8-981B-93F82A5D953F}" destId="{0D5C9100-5981-4D3A-8105-814B5E9AF0B7}" srcOrd="3" destOrd="0" presId="urn:microsoft.com/office/officeart/2005/8/layout/cycle5"/>
    <dgm:cxn modelId="{4AFBC55F-F326-4D8B-A742-917AF0A24B23}" type="presParOf" srcId="{68B25795-6207-45B8-981B-93F82A5D953F}" destId="{96B51FFE-2D3C-4C7F-B58C-9D416EB9CAE7}" srcOrd="4" destOrd="0" presId="urn:microsoft.com/office/officeart/2005/8/layout/cycle5"/>
    <dgm:cxn modelId="{3A15728A-26B1-4520-BE44-4E5BB5E6F8A7}" type="presParOf" srcId="{68B25795-6207-45B8-981B-93F82A5D953F}" destId="{A0BA9675-4314-4274-AC6A-3D19C2DA3E06}" srcOrd="5" destOrd="0" presId="urn:microsoft.com/office/officeart/2005/8/layout/cycle5"/>
    <dgm:cxn modelId="{A3C75CF0-00FB-407A-97D0-94FB5E4256C4}" type="presParOf" srcId="{68B25795-6207-45B8-981B-93F82A5D953F}" destId="{5B3267B1-7232-4143-831D-7133EDFED6CF}" srcOrd="6" destOrd="0" presId="urn:microsoft.com/office/officeart/2005/8/layout/cycle5"/>
    <dgm:cxn modelId="{80BEB18F-9585-463D-B1DA-1E2E73E5C0B2}" type="presParOf" srcId="{68B25795-6207-45B8-981B-93F82A5D953F}" destId="{EC50C36D-5463-4A71-9DD4-8D664CF2DB57}" srcOrd="7" destOrd="0" presId="urn:microsoft.com/office/officeart/2005/8/layout/cycle5"/>
    <dgm:cxn modelId="{1B40183A-D31A-4B5E-B39C-C9D75E05155D}" type="presParOf" srcId="{68B25795-6207-45B8-981B-93F82A5D953F}" destId="{2C262774-7212-4BA6-8FC6-88DDABEC2770}" srcOrd="8" destOrd="0" presId="urn:microsoft.com/office/officeart/2005/8/layout/cycle5"/>
    <dgm:cxn modelId="{FF7D5FAE-5772-4B77-95B3-4BEBE6921D72}" type="presParOf" srcId="{68B25795-6207-45B8-981B-93F82A5D953F}" destId="{D037C23A-1F8E-4B69-A248-7EC45AB34D29}" srcOrd="9" destOrd="0" presId="urn:microsoft.com/office/officeart/2005/8/layout/cycle5"/>
    <dgm:cxn modelId="{9D9A0437-C5CF-485D-94D4-7D45EC4E54AB}" type="presParOf" srcId="{68B25795-6207-45B8-981B-93F82A5D953F}" destId="{E4B6CFB5-DDB5-4BC2-8B5A-A05E2C9075AD}" srcOrd="10" destOrd="0" presId="urn:microsoft.com/office/officeart/2005/8/layout/cycle5"/>
    <dgm:cxn modelId="{F21A03DA-746A-409F-85AB-A7DBE5DE1EC2}" type="presParOf" srcId="{68B25795-6207-45B8-981B-93F82A5D953F}" destId="{ECF4D40F-F206-4F59-991A-4C7B3E598F50}" srcOrd="11" destOrd="0" presId="urn:microsoft.com/office/officeart/2005/8/layout/cycle5"/>
    <dgm:cxn modelId="{C8A3B5AF-ED2F-46E8-9A1E-66F53FF22383}" type="presParOf" srcId="{68B25795-6207-45B8-981B-93F82A5D953F}" destId="{274BAC5F-AE10-47BC-97C1-F937B8670EBC}" srcOrd="12" destOrd="0" presId="urn:microsoft.com/office/officeart/2005/8/layout/cycle5"/>
    <dgm:cxn modelId="{8234798D-5BA1-45C0-88D0-0AE5821C0D74}" type="presParOf" srcId="{68B25795-6207-45B8-981B-93F82A5D953F}" destId="{C56BB0F6-0577-4E87-BCB6-3D1EC58C8199}" srcOrd="13" destOrd="0" presId="urn:microsoft.com/office/officeart/2005/8/layout/cycle5"/>
    <dgm:cxn modelId="{1F0E54D0-3FB8-438A-B6FA-0A4F4DAFE136}" type="presParOf" srcId="{68B25795-6207-45B8-981B-93F82A5D953F}" destId="{75797347-0749-4833-8779-48B7868399C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2AE3-78CD-48C1-A2BE-4D404D17B614}">
      <dsp:nvSpPr>
        <dsp:cNvPr id="0" name=""/>
        <dsp:cNvSpPr/>
      </dsp:nvSpPr>
      <dsp:spPr>
        <a:xfrm>
          <a:off x="2448274" y="2094629"/>
          <a:ext cx="2736298" cy="2662498"/>
        </a:xfrm>
        <a:prstGeom prst="ellipse">
          <a:avLst/>
        </a:prstGeom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 smtClean="0"/>
            <a:t>Victorian Curriculum: The Arts - Music</a:t>
          </a:r>
          <a:endParaRPr lang="en-AU" sz="2000" b="1" kern="1200" dirty="0"/>
        </a:p>
      </dsp:txBody>
      <dsp:txXfrm>
        <a:off x="2848996" y="2484543"/>
        <a:ext cx="1934854" cy="1882670"/>
      </dsp:txXfrm>
    </dsp:sp>
    <dsp:sp modelId="{2D3924A1-C52B-46A9-8BD4-618A5662A964}">
      <dsp:nvSpPr>
        <dsp:cNvPr id="0" name=""/>
        <dsp:cNvSpPr/>
      </dsp:nvSpPr>
      <dsp:spPr>
        <a:xfrm rot="12900000">
          <a:off x="1407190" y="1920237"/>
          <a:ext cx="1356728" cy="5873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370D00-F5CC-4B9B-AAF6-766C92D0C570}">
      <dsp:nvSpPr>
        <dsp:cNvPr id="0" name=""/>
        <dsp:cNvSpPr/>
      </dsp:nvSpPr>
      <dsp:spPr>
        <a:xfrm>
          <a:off x="550959" y="1041687"/>
          <a:ext cx="1957825" cy="156626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Same framework for Instrumental Music &amp; classroom</a:t>
          </a:r>
          <a:endParaRPr lang="en-AU" sz="2000" kern="1200" dirty="0"/>
        </a:p>
      </dsp:txBody>
      <dsp:txXfrm>
        <a:off x="596833" y="1087561"/>
        <a:ext cx="1866077" cy="1474512"/>
      </dsp:txXfrm>
    </dsp:sp>
    <dsp:sp modelId="{90963384-B635-449F-88E7-DADBD83EACD8}">
      <dsp:nvSpPr>
        <dsp:cNvPr id="0" name=""/>
        <dsp:cNvSpPr/>
      </dsp:nvSpPr>
      <dsp:spPr>
        <a:xfrm rot="16100964">
          <a:off x="3208206" y="1185350"/>
          <a:ext cx="1104232" cy="5873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360650"/>
                <a:satOff val="25439"/>
                <a:lumOff val="-16961"/>
                <a:alphaOff val="0"/>
                <a:shade val="51000"/>
                <a:satMod val="130000"/>
              </a:schemeClr>
            </a:gs>
            <a:gs pos="80000">
              <a:schemeClr val="accent5">
                <a:hueOff val="1360650"/>
                <a:satOff val="25439"/>
                <a:lumOff val="-16961"/>
                <a:alphaOff val="0"/>
                <a:shade val="93000"/>
                <a:satMod val="130000"/>
              </a:schemeClr>
            </a:gs>
            <a:gs pos="100000">
              <a:schemeClr val="accent5">
                <a:hueOff val="1360650"/>
                <a:satOff val="25439"/>
                <a:lumOff val="-16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73F57B-BE57-48B4-AF80-A8DD1EBBF496}">
      <dsp:nvSpPr>
        <dsp:cNvPr id="0" name=""/>
        <dsp:cNvSpPr/>
      </dsp:nvSpPr>
      <dsp:spPr>
        <a:xfrm>
          <a:off x="2765506" y="144007"/>
          <a:ext cx="1957825" cy="156626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Designed for use in multiple contexts</a:t>
          </a:r>
          <a:endParaRPr lang="en-AU" sz="2000" kern="1200" dirty="0"/>
        </a:p>
      </dsp:txBody>
      <dsp:txXfrm>
        <a:off x="2811380" y="189881"/>
        <a:ext cx="1866077" cy="1474512"/>
      </dsp:txXfrm>
    </dsp:sp>
    <dsp:sp modelId="{A4C537BB-92AA-48B5-9D34-AF971431CB7C}">
      <dsp:nvSpPr>
        <dsp:cNvPr id="0" name=""/>
        <dsp:cNvSpPr/>
      </dsp:nvSpPr>
      <dsp:spPr>
        <a:xfrm rot="19500000">
          <a:off x="4868928" y="1920237"/>
          <a:ext cx="1356728" cy="5873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721301"/>
                <a:satOff val="50878"/>
                <a:lumOff val="-33922"/>
                <a:alphaOff val="0"/>
                <a:shade val="51000"/>
                <a:satMod val="130000"/>
              </a:schemeClr>
            </a:gs>
            <a:gs pos="80000">
              <a:schemeClr val="accent5">
                <a:hueOff val="2721301"/>
                <a:satOff val="50878"/>
                <a:lumOff val="-33922"/>
                <a:alphaOff val="0"/>
                <a:shade val="93000"/>
                <a:satMod val="130000"/>
              </a:schemeClr>
            </a:gs>
            <a:gs pos="100000">
              <a:schemeClr val="accent5">
                <a:hueOff val="2721301"/>
                <a:satOff val="50878"/>
                <a:lumOff val="-339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370194-92C8-4BFA-9E97-7F74F56F29B1}">
      <dsp:nvSpPr>
        <dsp:cNvPr id="0" name=""/>
        <dsp:cNvSpPr/>
      </dsp:nvSpPr>
      <dsp:spPr>
        <a:xfrm>
          <a:off x="5124063" y="1041687"/>
          <a:ext cx="1957825" cy="156626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No set pedagogies, instruments or repertoire</a:t>
          </a:r>
          <a:endParaRPr lang="en-AU" sz="2000" kern="1200" dirty="0"/>
        </a:p>
      </dsp:txBody>
      <dsp:txXfrm>
        <a:off x="5169937" y="1087561"/>
        <a:ext cx="1866077" cy="1474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8E4D9-2186-4116-A805-CD4DB51C36D6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A9FD7-1883-4744-B0FF-7FED37AD834B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Concept</a:t>
          </a:r>
          <a:endParaRPr lang="en-AU" sz="3100" kern="1200" dirty="0"/>
        </a:p>
      </dsp:txBody>
      <dsp:txXfrm>
        <a:off x="349472" y="51131"/>
        <a:ext cx="4177856" cy="825776"/>
      </dsp:txXfrm>
    </dsp:sp>
    <dsp:sp modelId="{4518CBE2-61DA-4F6C-A00B-2C6AF9500428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21EFA-1469-439C-9B5E-F4006932907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flip="none" rotWithShape="0">
          <a:gsLst>
            <a:gs pos="0">
              <a:srgbClr val="A86ED4">
                <a:shade val="30000"/>
                <a:satMod val="115000"/>
              </a:srgbClr>
            </a:gs>
            <a:gs pos="50000">
              <a:srgbClr val="A86ED4">
                <a:shade val="67500"/>
                <a:satMod val="115000"/>
              </a:srgbClr>
            </a:gs>
            <a:gs pos="100000">
              <a:srgbClr val="A86ED4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Knowledge and skills</a:t>
          </a:r>
          <a:endParaRPr lang="en-AU" sz="3100" kern="1200" dirty="0"/>
        </a:p>
      </dsp:txBody>
      <dsp:txXfrm>
        <a:off x="349472" y="1457291"/>
        <a:ext cx="4177856" cy="825776"/>
      </dsp:txXfrm>
    </dsp:sp>
    <dsp:sp modelId="{A464AB3D-9D67-43C4-9A1A-1B1D1B86354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76400-280A-44FB-8D4A-AA07AD78A6FD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flip="none" rotWithShape="0">
          <a:gsLst>
            <a:gs pos="0">
              <a:srgbClr val="993366">
                <a:shade val="30000"/>
                <a:satMod val="115000"/>
              </a:srgbClr>
            </a:gs>
            <a:gs pos="50000">
              <a:srgbClr val="993366">
                <a:shade val="67500"/>
                <a:satMod val="115000"/>
              </a:srgbClr>
            </a:gs>
            <a:gs pos="100000">
              <a:srgbClr val="993366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Contexts</a:t>
          </a:r>
          <a:endParaRPr lang="en-AU" sz="3100" kern="1200" dirty="0"/>
        </a:p>
      </dsp:txBody>
      <dsp:txXfrm>
        <a:off x="349472" y="2863452"/>
        <a:ext cx="4177856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932160" y="0"/>
          <a:ext cx="4784080" cy="478408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1386647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EXPLORE &amp; EXPRESS</a:t>
          </a:r>
          <a:endParaRPr lang="en-AU" sz="2000" kern="1200" dirty="0"/>
        </a:p>
      </dsp:txBody>
      <dsp:txXfrm>
        <a:off x="1477727" y="545567"/>
        <a:ext cx="1683631" cy="1683631"/>
      </dsp:txXfrm>
    </dsp:sp>
    <dsp:sp modelId="{C6AA31D9-31B1-402C-96FE-69EBA31F2AAF}">
      <dsp:nvSpPr>
        <dsp:cNvPr id="0" name=""/>
        <dsp:cNvSpPr/>
      </dsp:nvSpPr>
      <dsp:spPr>
        <a:xfrm>
          <a:off x="3395961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PRACTICES</a:t>
          </a:r>
          <a:endParaRPr lang="en-AU" sz="2000" kern="1200" dirty="0"/>
        </a:p>
      </dsp:txBody>
      <dsp:txXfrm>
        <a:off x="3487041" y="545567"/>
        <a:ext cx="1683631" cy="1683631"/>
      </dsp:txXfrm>
    </dsp:sp>
    <dsp:sp modelId="{ED5F1EC0-200F-4D61-BA8A-1338A54C5DF3}">
      <dsp:nvSpPr>
        <dsp:cNvPr id="0" name=""/>
        <dsp:cNvSpPr/>
      </dsp:nvSpPr>
      <dsp:spPr>
        <a:xfrm>
          <a:off x="1386647" y="2463801"/>
          <a:ext cx="1865791" cy="1865791"/>
        </a:xfrm>
        <a:prstGeom prst="roundRect">
          <a:avLst/>
        </a:prstGeom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PRESENT &amp; PERFORM </a:t>
          </a:r>
          <a:endParaRPr lang="en-AU" sz="2000" kern="1200" dirty="0"/>
        </a:p>
      </dsp:txBody>
      <dsp:txXfrm>
        <a:off x="1477727" y="2554881"/>
        <a:ext cx="1683631" cy="1683631"/>
      </dsp:txXfrm>
    </dsp:sp>
    <dsp:sp modelId="{F230C42B-AB88-4235-BD7C-88B0B2387243}">
      <dsp:nvSpPr>
        <dsp:cNvPr id="0" name=""/>
        <dsp:cNvSpPr/>
      </dsp:nvSpPr>
      <dsp:spPr>
        <a:xfrm>
          <a:off x="3395961" y="2463801"/>
          <a:ext cx="1865791" cy="1865791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RESPOND &amp; INTERPRET</a:t>
          </a:r>
          <a:endParaRPr lang="en-AU" sz="2000" kern="1200" dirty="0"/>
        </a:p>
      </dsp:txBody>
      <dsp:txXfrm>
        <a:off x="3487041" y="2554881"/>
        <a:ext cx="1683631" cy="16836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932160" y="0"/>
          <a:ext cx="4784080" cy="478408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1386647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EXPLORE &amp; EXPRESS</a:t>
          </a:r>
          <a:endParaRPr lang="en-AU" sz="2000" kern="1200" dirty="0"/>
        </a:p>
      </dsp:txBody>
      <dsp:txXfrm>
        <a:off x="1477727" y="545567"/>
        <a:ext cx="1683631" cy="1683631"/>
      </dsp:txXfrm>
    </dsp:sp>
    <dsp:sp modelId="{C6AA31D9-31B1-402C-96FE-69EBA31F2AAF}">
      <dsp:nvSpPr>
        <dsp:cNvPr id="0" name=""/>
        <dsp:cNvSpPr/>
      </dsp:nvSpPr>
      <dsp:spPr>
        <a:xfrm>
          <a:off x="3395961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PRACTICES</a:t>
          </a:r>
          <a:endParaRPr lang="en-AU" sz="2000" kern="1200" dirty="0"/>
        </a:p>
      </dsp:txBody>
      <dsp:txXfrm>
        <a:off x="3487041" y="545567"/>
        <a:ext cx="1683631" cy="1683631"/>
      </dsp:txXfrm>
    </dsp:sp>
    <dsp:sp modelId="{ED5F1EC0-200F-4D61-BA8A-1338A54C5DF3}">
      <dsp:nvSpPr>
        <dsp:cNvPr id="0" name=""/>
        <dsp:cNvSpPr/>
      </dsp:nvSpPr>
      <dsp:spPr>
        <a:xfrm>
          <a:off x="1386647" y="2463801"/>
          <a:ext cx="1865791" cy="1865791"/>
        </a:xfrm>
        <a:prstGeom prst="roundRect">
          <a:avLst/>
        </a:prstGeom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PRESENT &amp; PERFORM </a:t>
          </a:r>
          <a:endParaRPr lang="en-AU" sz="2000" kern="1200" dirty="0"/>
        </a:p>
      </dsp:txBody>
      <dsp:txXfrm>
        <a:off x="1477727" y="2554881"/>
        <a:ext cx="1683631" cy="1683631"/>
      </dsp:txXfrm>
    </dsp:sp>
    <dsp:sp modelId="{F230C42B-AB88-4235-BD7C-88B0B2387243}">
      <dsp:nvSpPr>
        <dsp:cNvPr id="0" name=""/>
        <dsp:cNvSpPr/>
      </dsp:nvSpPr>
      <dsp:spPr>
        <a:xfrm>
          <a:off x="3395961" y="2463801"/>
          <a:ext cx="1865791" cy="1865791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RESPOND &amp; INTERPRET</a:t>
          </a:r>
          <a:endParaRPr lang="en-AU" sz="2000" kern="1200" dirty="0"/>
        </a:p>
      </dsp:txBody>
      <dsp:txXfrm>
        <a:off x="3487041" y="2554881"/>
        <a:ext cx="1683631" cy="16836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932160" y="0"/>
          <a:ext cx="4784080" cy="478408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1386647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EXPLORE &amp; EXPRESS</a:t>
          </a:r>
          <a:endParaRPr lang="en-AU" sz="2000" kern="1200" dirty="0"/>
        </a:p>
      </dsp:txBody>
      <dsp:txXfrm>
        <a:off x="1477727" y="545567"/>
        <a:ext cx="1683631" cy="1683631"/>
      </dsp:txXfrm>
    </dsp:sp>
    <dsp:sp modelId="{C6AA31D9-31B1-402C-96FE-69EBA31F2AAF}">
      <dsp:nvSpPr>
        <dsp:cNvPr id="0" name=""/>
        <dsp:cNvSpPr/>
      </dsp:nvSpPr>
      <dsp:spPr>
        <a:xfrm>
          <a:off x="3395961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PRACTICES</a:t>
          </a:r>
          <a:endParaRPr lang="en-AU" sz="2000" kern="1200" dirty="0"/>
        </a:p>
      </dsp:txBody>
      <dsp:txXfrm>
        <a:off x="3487041" y="545567"/>
        <a:ext cx="1683631" cy="1683631"/>
      </dsp:txXfrm>
    </dsp:sp>
    <dsp:sp modelId="{ED5F1EC0-200F-4D61-BA8A-1338A54C5DF3}">
      <dsp:nvSpPr>
        <dsp:cNvPr id="0" name=""/>
        <dsp:cNvSpPr/>
      </dsp:nvSpPr>
      <dsp:spPr>
        <a:xfrm>
          <a:off x="1386647" y="2463801"/>
          <a:ext cx="1865791" cy="1865791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PRESENT &amp; PERFORM </a:t>
          </a:r>
          <a:endParaRPr lang="en-AU" sz="2000" kern="1200" dirty="0"/>
        </a:p>
      </dsp:txBody>
      <dsp:txXfrm>
        <a:off x="1477727" y="2554881"/>
        <a:ext cx="1683631" cy="1683631"/>
      </dsp:txXfrm>
    </dsp:sp>
    <dsp:sp modelId="{F230C42B-AB88-4235-BD7C-88B0B2387243}">
      <dsp:nvSpPr>
        <dsp:cNvPr id="0" name=""/>
        <dsp:cNvSpPr/>
      </dsp:nvSpPr>
      <dsp:spPr>
        <a:xfrm>
          <a:off x="3395961" y="2463801"/>
          <a:ext cx="1865791" cy="1865791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RESPOND &amp; INTERPRET</a:t>
          </a:r>
          <a:endParaRPr lang="en-AU" sz="2000" kern="1200" dirty="0"/>
        </a:p>
      </dsp:txBody>
      <dsp:txXfrm>
        <a:off x="3487041" y="2554881"/>
        <a:ext cx="1683631" cy="16836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932160" y="0"/>
          <a:ext cx="4784080" cy="478408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1386647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EXPLORE &amp; EXPRESS</a:t>
          </a:r>
          <a:endParaRPr lang="en-AU" sz="2000" kern="1200" dirty="0"/>
        </a:p>
      </dsp:txBody>
      <dsp:txXfrm>
        <a:off x="1477727" y="545567"/>
        <a:ext cx="1683631" cy="1683631"/>
      </dsp:txXfrm>
    </dsp:sp>
    <dsp:sp modelId="{C6AA31D9-31B1-402C-96FE-69EBA31F2AAF}">
      <dsp:nvSpPr>
        <dsp:cNvPr id="0" name=""/>
        <dsp:cNvSpPr/>
      </dsp:nvSpPr>
      <dsp:spPr>
        <a:xfrm>
          <a:off x="3395961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PRACTICES</a:t>
          </a:r>
          <a:endParaRPr lang="en-AU" sz="2000" kern="1200" dirty="0"/>
        </a:p>
      </dsp:txBody>
      <dsp:txXfrm>
        <a:off x="3487041" y="545567"/>
        <a:ext cx="1683631" cy="1683631"/>
      </dsp:txXfrm>
    </dsp:sp>
    <dsp:sp modelId="{ED5F1EC0-200F-4D61-BA8A-1338A54C5DF3}">
      <dsp:nvSpPr>
        <dsp:cNvPr id="0" name=""/>
        <dsp:cNvSpPr/>
      </dsp:nvSpPr>
      <dsp:spPr>
        <a:xfrm>
          <a:off x="1386647" y="2463801"/>
          <a:ext cx="1865791" cy="1865791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PRESENT &amp; PERFORM </a:t>
          </a:r>
          <a:endParaRPr lang="en-AU" sz="2000" kern="1200" dirty="0"/>
        </a:p>
      </dsp:txBody>
      <dsp:txXfrm>
        <a:off x="1477727" y="2554881"/>
        <a:ext cx="1683631" cy="1683631"/>
      </dsp:txXfrm>
    </dsp:sp>
    <dsp:sp modelId="{F230C42B-AB88-4235-BD7C-88B0B2387243}">
      <dsp:nvSpPr>
        <dsp:cNvPr id="0" name=""/>
        <dsp:cNvSpPr/>
      </dsp:nvSpPr>
      <dsp:spPr>
        <a:xfrm>
          <a:off x="3395961" y="2463801"/>
          <a:ext cx="1865791" cy="1865791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RESPOND &amp; INTERPRET</a:t>
          </a:r>
          <a:endParaRPr lang="en-AU" sz="2000" kern="1200" dirty="0"/>
        </a:p>
      </dsp:txBody>
      <dsp:txXfrm>
        <a:off x="3487041" y="2554881"/>
        <a:ext cx="1683631" cy="16836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932160" y="0"/>
          <a:ext cx="4784080" cy="478408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1386647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EXPLORE &amp; EXPRESS</a:t>
          </a:r>
          <a:endParaRPr lang="en-AU" sz="2000" kern="1200" dirty="0"/>
        </a:p>
      </dsp:txBody>
      <dsp:txXfrm>
        <a:off x="1477727" y="545567"/>
        <a:ext cx="1683631" cy="1683631"/>
      </dsp:txXfrm>
    </dsp:sp>
    <dsp:sp modelId="{C6AA31D9-31B1-402C-96FE-69EBA31F2AAF}">
      <dsp:nvSpPr>
        <dsp:cNvPr id="0" name=""/>
        <dsp:cNvSpPr/>
      </dsp:nvSpPr>
      <dsp:spPr>
        <a:xfrm>
          <a:off x="3395961" y="454487"/>
          <a:ext cx="1865791" cy="1865791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PRACTICES</a:t>
          </a:r>
          <a:endParaRPr lang="en-AU" sz="2000" kern="1200" dirty="0"/>
        </a:p>
      </dsp:txBody>
      <dsp:txXfrm>
        <a:off x="3487041" y="545567"/>
        <a:ext cx="1683631" cy="1683631"/>
      </dsp:txXfrm>
    </dsp:sp>
    <dsp:sp modelId="{ED5F1EC0-200F-4D61-BA8A-1338A54C5DF3}">
      <dsp:nvSpPr>
        <dsp:cNvPr id="0" name=""/>
        <dsp:cNvSpPr/>
      </dsp:nvSpPr>
      <dsp:spPr>
        <a:xfrm>
          <a:off x="1386647" y="2463801"/>
          <a:ext cx="1865791" cy="1865791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shade val="30000"/>
                <a:satMod val="115000"/>
              </a:schemeClr>
            </a:gs>
            <a:gs pos="50000">
              <a:schemeClr val="accent6">
                <a:lumMod val="75000"/>
                <a:shade val="67500"/>
                <a:satMod val="115000"/>
              </a:schemeClr>
            </a:gs>
            <a:gs pos="100000">
              <a:schemeClr val="accent6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PRESENT &amp; PERFORM </a:t>
          </a:r>
          <a:endParaRPr lang="en-AU" sz="2000" kern="1200" dirty="0"/>
        </a:p>
      </dsp:txBody>
      <dsp:txXfrm>
        <a:off x="1477727" y="2554881"/>
        <a:ext cx="1683631" cy="1683631"/>
      </dsp:txXfrm>
    </dsp:sp>
    <dsp:sp modelId="{F230C42B-AB88-4235-BD7C-88B0B2387243}">
      <dsp:nvSpPr>
        <dsp:cNvPr id="0" name=""/>
        <dsp:cNvSpPr/>
      </dsp:nvSpPr>
      <dsp:spPr>
        <a:xfrm>
          <a:off x="3395961" y="2463801"/>
          <a:ext cx="1865791" cy="1865791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RESPOND &amp; INTERPRET</a:t>
          </a:r>
          <a:endParaRPr lang="en-AU" sz="2000" kern="1200" dirty="0"/>
        </a:p>
      </dsp:txBody>
      <dsp:txXfrm>
        <a:off x="3487041" y="2554881"/>
        <a:ext cx="1683631" cy="16836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83EEA-796A-4543-8FB6-C5D452E4903D}">
      <dsp:nvSpPr>
        <dsp:cNvPr id="0" name=""/>
        <dsp:cNvSpPr/>
      </dsp:nvSpPr>
      <dsp:spPr>
        <a:xfrm>
          <a:off x="2573719" y="2505"/>
          <a:ext cx="1428952" cy="928819"/>
        </a:xfrm>
        <a:prstGeom prst="roundRect">
          <a:avLst/>
        </a:prstGeom>
        <a:gradFill flip="none" rotWithShape="0">
          <a:gsLst>
            <a:gs pos="0">
              <a:srgbClr val="9E0000">
                <a:shade val="30000"/>
                <a:satMod val="115000"/>
              </a:srgbClr>
            </a:gs>
            <a:gs pos="50000">
              <a:srgbClr val="9E0000">
                <a:shade val="67500"/>
                <a:satMod val="115000"/>
              </a:srgbClr>
            </a:gs>
            <a:gs pos="100000">
              <a:srgbClr val="9E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CAPABILITIES</a:t>
          </a:r>
          <a:endParaRPr lang="en-AU" sz="1400" b="1" kern="1200" dirty="0"/>
        </a:p>
      </dsp:txBody>
      <dsp:txXfrm>
        <a:off x="2619060" y="47846"/>
        <a:ext cx="1338270" cy="838137"/>
      </dsp:txXfrm>
    </dsp:sp>
    <dsp:sp modelId="{48B23109-277D-4495-807D-942FAF7DE7B9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2761449" y="236150"/>
              </a:moveTo>
              <a:arcTo wR="1855568" hR="1855568" stAng="17953322" swAng="1211718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C9100-5981-4D3A-8105-814B5E9AF0B7}">
      <dsp:nvSpPr>
        <dsp:cNvPr id="0" name=""/>
        <dsp:cNvSpPr/>
      </dsp:nvSpPr>
      <dsp:spPr>
        <a:xfrm>
          <a:off x="4338470" y="1284671"/>
          <a:ext cx="1428952" cy="928819"/>
        </a:xfrm>
        <a:prstGeom prst="roundRect">
          <a:avLst/>
        </a:prstGeom>
        <a:gradFill flip="none" rotWithShape="0">
          <a:gsLst>
            <a:gs pos="0">
              <a:srgbClr val="D20000">
                <a:shade val="30000"/>
                <a:satMod val="115000"/>
              </a:srgbClr>
            </a:gs>
            <a:gs pos="50000">
              <a:srgbClr val="D20000">
                <a:shade val="67500"/>
                <a:satMod val="115000"/>
              </a:srgbClr>
            </a:gs>
            <a:gs pos="100000">
              <a:srgbClr val="D200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INQUIRY LEARNING</a:t>
          </a:r>
          <a:endParaRPr lang="en-AU" sz="1400" b="1" kern="1200" dirty="0"/>
        </a:p>
      </dsp:txBody>
      <dsp:txXfrm>
        <a:off x="4383811" y="1330012"/>
        <a:ext cx="1338270" cy="838137"/>
      </dsp:txXfrm>
    </dsp:sp>
    <dsp:sp modelId="{A0BA9675-4314-4274-AC6A-3D19C2DA3E06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3706689" y="1983985"/>
              </a:moveTo>
              <a:arcTo wR="1855568" hR="1855568" stAng="21838103" swAng="1359865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267B1-7232-4143-831D-7133EDFED6CF}">
      <dsp:nvSpPr>
        <dsp:cNvPr id="0" name=""/>
        <dsp:cNvSpPr/>
      </dsp:nvSpPr>
      <dsp:spPr>
        <a:xfrm>
          <a:off x="3664395" y="3359260"/>
          <a:ext cx="1428952" cy="928819"/>
        </a:xfrm>
        <a:prstGeom prst="roundRect">
          <a:avLst/>
        </a:prstGeom>
        <a:gradFill flip="none" rotWithShape="0">
          <a:gsLst>
            <a:gs pos="0">
              <a:srgbClr val="AC149A">
                <a:shade val="30000"/>
                <a:satMod val="115000"/>
              </a:srgbClr>
            </a:gs>
            <a:gs pos="50000">
              <a:srgbClr val="AC149A">
                <a:shade val="67500"/>
                <a:satMod val="115000"/>
              </a:srgbClr>
            </a:gs>
            <a:gs pos="100000">
              <a:srgbClr val="AC149A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OTHER LEARNING AREAS</a:t>
          </a:r>
          <a:endParaRPr lang="en-AU" sz="1400" b="1" kern="1200" dirty="0"/>
        </a:p>
      </dsp:txBody>
      <dsp:txXfrm>
        <a:off x="3709736" y="3404601"/>
        <a:ext cx="1338270" cy="838137"/>
      </dsp:txXfrm>
    </dsp:sp>
    <dsp:sp modelId="{2C262774-7212-4BA6-8FC6-88DDABEC2770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2083339" y="3697105"/>
              </a:moveTo>
              <a:arcTo wR="1855568" hR="1855568" stAng="4976951" swAng="846097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7C23A-1F8E-4B69-A248-7EC45AB34D29}">
      <dsp:nvSpPr>
        <dsp:cNvPr id="0" name=""/>
        <dsp:cNvSpPr/>
      </dsp:nvSpPr>
      <dsp:spPr>
        <a:xfrm>
          <a:off x="1483043" y="3359260"/>
          <a:ext cx="1428952" cy="928819"/>
        </a:xfrm>
        <a:prstGeom prst="roundRect">
          <a:avLst/>
        </a:prstGeom>
        <a:gradFill flip="none" rotWithShape="0">
          <a:gsLst>
            <a:gs pos="0">
              <a:srgbClr val="FF9999">
                <a:shade val="30000"/>
                <a:satMod val="115000"/>
              </a:srgbClr>
            </a:gs>
            <a:gs pos="50000">
              <a:srgbClr val="FF9999">
                <a:shade val="67500"/>
                <a:satMod val="115000"/>
              </a:srgbClr>
            </a:gs>
            <a:gs pos="100000">
              <a:srgbClr val="FF9999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LITERACY, NUMERACY OR ICT</a:t>
          </a:r>
          <a:endParaRPr lang="en-AU" sz="1400" b="1" kern="1200" dirty="0"/>
        </a:p>
      </dsp:txBody>
      <dsp:txXfrm>
        <a:off x="1528384" y="3404601"/>
        <a:ext cx="1338270" cy="838137"/>
      </dsp:txXfrm>
    </dsp:sp>
    <dsp:sp modelId="{ECF4D40F-F206-4F59-991A-4C7B3E598F50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196880" y="2687366"/>
              </a:moveTo>
              <a:arcTo wR="1855568" hR="1855568" stAng="9202032" swAng="1359865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BAC5F-AE10-47BC-97C1-F937B8670EBC}">
      <dsp:nvSpPr>
        <dsp:cNvPr id="0" name=""/>
        <dsp:cNvSpPr/>
      </dsp:nvSpPr>
      <dsp:spPr>
        <a:xfrm>
          <a:off x="808968" y="1284671"/>
          <a:ext cx="1428952" cy="928819"/>
        </a:xfrm>
        <a:prstGeom prst="roundRect">
          <a:avLst/>
        </a:prstGeom>
        <a:gradFill flip="none" rotWithShape="0">
          <a:gsLst>
            <a:gs pos="0">
              <a:srgbClr val="FF9933">
                <a:shade val="30000"/>
                <a:satMod val="115000"/>
              </a:srgbClr>
            </a:gs>
            <a:gs pos="50000">
              <a:srgbClr val="FF9933">
                <a:shade val="67500"/>
                <a:satMod val="115000"/>
              </a:srgbClr>
            </a:gs>
            <a:gs pos="100000">
              <a:srgbClr val="FF9933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CO-CURRICULAR EVENTS</a:t>
          </a:r>
          <a:endParaRPr lang="en-AU" sz="1400" b="1" kern="1200" dirty="0"/>
        </a:p>
      </dsp:txBody>
      <dsp:txXfrm>
        <a:off x="854309" y="1330012"/>
        <a:ext cx="1338270" cy="838137"/>
      </dsp:txXfrm>
    </dsp:sp>
    <dsp:sp modelId="{75797347-0749-4833-8779-48B7868399CD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446323" y="648438"/>
              </a:moveTo>
              <a:arcTo wR="1855568" hR="1855568" stAng="13234960" swAng="1211718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F84B6-FB43-4EE7-BE0A-65D02A8EAB29}" type="datetimeFigureOut">
              <a:rPr lang="en-AU" smtClean="0"/>
              <a:t>3/11/2016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E9B48-08C0-4348-8064-51BFA599B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42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45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1437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74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1437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74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726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17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29D02-0853-488F-80B5-0DB8FA9611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0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82BB-9C74-4212-B4E1-1CD62FA1B26F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76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82BB-9C74-4212-B4E1-1CD62FA1B26F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76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65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2267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06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867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58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23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890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789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62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07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71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340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47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caa.vic.edu.au/Pages/foundation10/viccurriculum/curriculumplanning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hampion.Helen.H@edumail.vic.gov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the-arts/music/introduction/structu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caa.vic.edu.au/Pages/foundation10/viccurriculum/music/musiccmt.aspx" TargetMode="External"/><Relationship Id="rId4" Type="http://schemas.openxmlformats.org/officeDocument/2006/relationships/hyperlink" Target="http://victoriancurriculum.vcaa.vic.edu.au/the-arts/music/introduction/scope-and-sequen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3168352"/>
          </a:xfrm>
        </p:spPr>
        <p:txBody>
          <a:bodyPr/>
          <a:lstStyle/>
          <a:p>
            <a:r>
              <a:rPr lang="en-AU" dirty="0" smtClean="0"/>
              <a:t>Using Victorian Curriculum to plan F-6 Music learning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4149080"/>
            <a:ext cx="8712968" cy="1224136"/>
          </a:xfrm>
        </p:spPr>
        <p:txBody>
          <a:bodyPr/>
          <a:lstStyle/>
          <a:p>
            <a:pPr algn="r"/>
            <a:r>
              <a:rPr lang="en-AU" b="0" dirty="0" smtClean="0"/>
              <a:t>Helen Champion</a:t>
            </a:r>
          </a:p>
          <a:p>
            <a:pPr algn="r"/>
            <a:r>
              <a:rPr lang="en-AU" b="0" dirty="0" smtClean="0"/>
              <a:t>Webinar, 3 November 2016</a:t>
            </a:r>
          </a:p>
          <a:p>
            <a:endParaRPr lang="en-AU" dirty="0">
              <a:solidFill>
                <a:srgbClr val="004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2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433641"/>
            <a:ext cx="3751498" cy="4705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56969"/>
          </a:xfrm>
        </p:spPr>
        <p:txBody>
          <a:bodyPr/>
          <a:lstStyle/>
          <a:p>
            <a:r>
              <a:rPr lang="en-AU" sz="3200" dirty="0" smtClean="0"/>
              <a:t>Curriculum mapping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44" y="1433641"/>
            <a:ext cx="3992016" cy="4557369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1600" b="0" dirty="0"/>
              <a:t>Mapping identifies the extent of curriculum coverage in units of work and clearly links teaching, learning and assessment while working with the curriculum continuum. </a:t>
            </a:r>
            <a:endParaRPr lang="en-US" sz="1600" b="0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600" b="0" dirty="0"/>
              <a:t>Mapping templates support teachers to identify where content descriptions and achievement standards are being explicitly addressed within the school’s teaching and learning </a:t>
            </a:r>
            <a:r>
              <a:rPr lang="en-US" sz="1600" b="0" dirty="0" smtClean="0"/>
              <a:t>program</a:t>
            </a:r>
            <a:endParaRPr lang="en-US" sz="1200" b="0" dirty="0"/>
          </a:p>
          <a:p>
            <a:pPr marL="0" indent="0">
              <a:buSzPct val="100000"/>
              <a:buNone/>
            </a:pPr>
            <a:r>
              <a:rPr lang="en-US" sz="1200" b="0" dirty="0" smtClean="0"/>
              <a:t/>
            </a:r>
            <a:br>
              <a:rPr lang="en-US" sz="1200" b="0" dirty="0" smtClean="0"/>
            </a:br>
            <a:r>
              <a:rPr lang="en-US" sz="1200" dirty="0" smtClean="0"/>
              <a:t>Instructions: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kern="12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sz="1200" b="0" kern="1200" dirty="0" smtClean="0">
                <a:solidFill>
                  <a:srgbClr val="000000"/>
                </a:solidFill>
                <a:hlinkClick r:id="rId4"/>
              </a:rPr>
              <a:t>www.vcaa.vic.edu.au/Pages/foundation10/viccurriculum/curriculumplanning.aspx</a:t>
            </a:r>
            <a:endParaRPr lang="en-US" sz="1200" b="0" kern="1200" dirty="0" smtClean="0">
              <a:solidFill>
                <a:srgbClr val="000000"/>
              </a:solidFill>
            </a:endParaRPr>
          </a:p>
          <a:p>
            <a:pPr marL="0" indent="0">
              <a:buSzPct val="100000"/>
              <a:buNone/>
            </a:pPr>
            <a:r>
              <a:rPr lang="en-US" sz="1200" dirty="0" smtClean="0"/>
              <a:t>Templates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/>
              <a:t>For each Arts discipline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Levels A-D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F-6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7-10</a:t>
            </a:r>
          </a:p>
        </p:txBody>
      </p:sp>
    </p:spTree>
    <p:extLst>
      <p:ext uri="{BB962C8B-B14F-4D97-AF65-F5344CB8AC3E}">
        <p14:creationId xmlns:p14="http://schemas.microsoft.com/office/powerpoint/2010/main" val="1521443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#1: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nalysis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1754215"/>
              </p:ext>
            </p:extLst>
          </p:nvPr>
        </p:nvGraphicFramePr>
        <p:xfrm>
          <a:off x="1524000" y="1412776"/>
          <a:ext cx="66484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1" y="1700807"/>
            <a:ext cx="23746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1600" dirty="0" smtClean="0"/>
              <a:t>Describe the unit/sequence of learning in 20 words or less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1600" dirty="0" smtClean="0"/>
              <a:t>List the main resources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1600" dirty="0" smtClean="0"/>
              <a:t>Identify when &amp; where the unit/sequence occurs with the music program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600" dirty="0" smtClean="0"/>
              <a:t>whole school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600" dirty="0" smtClean="0"/>
              <a:t>level </a:t>
            </a:r>
          </a:p>
          <a:p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310153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3043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#2: U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npacking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2609788"/>
              </p:ext>
            </p:extLst>
          </p:nvPr>
        </p:nvGraphicFramePr>
        <p:xfrm>
          <a:off x="1403648" y="1453825"/>
          <a:ext cx="66484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453825"/>
            <a:ext cx="24482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Choose one aspect of the unit/sequence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why is this activity in </a:t>
            </a:r>
            <a:r>
              <a:rPr lang="en-AU" sz="1400" dirty="0"/>
              <a:t>the </a:t>
            </a:r>
            <a:r>
              <a:rPr lang="en-AU" sz="1400" dirty="0" smtClean="0"/>
              <a:t>unit/sequence learning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what knowledge and skills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400" dirty="0" smtClean="0"/>
              <a:t>expected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400" dirty="0" smtClean="0"/>
              <a:t>Developed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what modes of music-making and learning are used: </a:t>
            </a:r>
            <a:endParaRPr lang="en-AU" sz="1400" dirty="0"/>
          </a:p>
          <a:p>
            <a:r>
              <a:rPr lang="en-AU" sz="1400" dirty="0" smtClean="0"/>
              <a:t>listening, composing, performing, responding, interpreting</a:t>
            </a:r>
            <a:endParaRPr lang="en-AU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do </a:t>
            </a:r>
            <a:r>
              <a:rPr lang="en-AU" sz="1400" dirty="0"/>
              <a:t>students learn about instrumental techniques, compositional devices or processes, elements of music?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AU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948264" y="1556792"/>
            <a:ext cx="20882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how is the activity 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400" dirty="0" smtClean="0"/>
              <a:t>introduced?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400" dirty="0" smtClean="0"/>
              <a:t>taught?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400" dirty="0" smtClean="0"/>
              <a:t>aligned to prior learning?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400" dirty="0" smtClean="0"/>
              <a:t>varied to cater for different levels of knowledge and skill</a:t>
            </a:r>
            <a:r>
              <a:rPr lang="en-AU" sz="1400" dirty="0" smtClean="0"/>
              <a:t>?</a:t>
            </a:r>
          </a:p>
          <a:p>
            <a:pPr marL="541338" lvl="1" indent="-276225">
              <a:buFont typeface="Arial" pitchFamily="34" charset="0"/>
              <a:buChar char="•"/>
            </a:pPr>
            <a:endParaRPr lang="en-A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/>
              <a:t>how does the activity connect to the rest of the unit/sequence?</a:t>
            </a:r>
          </a:p>
        </p:txBody>
      </p:sp>
    </p:spTree>
    <p:extLst>
      <p:ext uri="{BB962C8B-B14F-4D97-AF65-F5344CB8AC3E}">
        <p14:creationId xmlns:p14="http://schemas.microsoft.com/office/powerpoint/2010/main" val="41003643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#3: Strand focus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08870797"/>
              </p:ext>
            </p:extLst>
          </p:nvPr>
        </p:nvGraphicFramePr>
        <p:xfrm>
          <a:off x="1247800" y="1484784"/>
          <a:ext cx="66484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556792"/>
            <a:ext cx="19442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Thinking about the same activity or aspect of the unit/sequence,</a:t>
            </a:r>
          </a:p>
          <a:p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when students are ‘exploring’ or ‘expressing’ what music practices are they using?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are they also ‘responding’ or ‘interpreting’?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0272" y="1593595"/>
            <a:ext cx="1944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Does this activity contribute to </a:t>
            </a:r>
          </a:p>
          <a:p>
            <a:pPr marL="285750" indent="-285750">
              <a:buFontTx/>
              <a:buChar char="-"/>
            </a:pPr>
            <a:r>
              <a:rPr lang="en-AU" dirty="0" smtClean="0"/>
              <a:t>presentation of a performance?</a:t>
            </a:r>
          </a:p>
          <a:p>
            <a:pPr marL="285750" indent="-285750">
              <a:buFontTx/>
              <a:buChar char="-"/>
            </a:pPr>
            <a:r>
              <a:rPr lang="en-AU" dirty="0" smtClean="0"/>
              <a:t>an actual performance</a:t>
            </a:r>
          </a:p>
          <a:p>
            <a:endParaRPr lang="en-AU" dirty="0"/>
          </a:p>
          <a:p>
            <a:r>
              <a:rPr lang="en-AU" dirty="0" smtClean="0"/>
              <a:t>How are digital technologies used?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918547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#3: Which level?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3028428"/>
              </p:ext>
            </p:extLst>
          </p:nvPr>
        </p:nvGraphicFramePr>
        <p:xfrm>
          <a:off x="1247800" y="1484784"/>
          <a:ext cx="66484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556792"/>
            <a:ext cx="19442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Consider the information you’ve gathered about this activity/aspect of a learning sequence 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Identify the content description/s and level/s that is/are the best fit/s</a:t>
            </a:r>
          </a:p>
          <a:p>
            <a:endParaRPr lang="en-AU" dirty="0" smtClean="0"/>
          </a:p>
          <a:p>
            <a:r>
              <a:rPr lang="en-AU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2254" y="1412776"/>
            <a:ext cx="19442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Are adjustments required to align all of the activities in the unit/sequence of learning with a single level?</a:t>
            </a:r>
          </a:p>
          <a:p>
            <a:endParaRPr lang="en-AU" dirty="0"/>
          </a:p>
          <a:p>
            <a:r>
              <a:rPr lang="en-AU" dirty="0" smtClean="0"/>
              <a:t>How can each activity be varied to cater for different learning needs?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higher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lower level</a:t>
            </a:r>
          </a:p>
          <a:p>
            <a:endParaRPr lang="en-AU" dirty="0" smtClean="0"/>
          </a:p>
          <a:p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95065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#5: Assessment opportunities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0619797"/>
              </p:ext>
            </p:extLst>
          </p:nvPr>
        </p:nvGraphicFramePr>
        <p:xfrm>
          <a:off x="1247800" y="1484784"/>
          <a:ext cx="66484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556792"/>
            <a:ext cx="19442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 smtClean="0"/>
          </a:p>
          <a:p>
            <a:r>
              <a:rPr lang="en-AU" dirty="0" smtClean="0"/>
              <a:t>Describe the assessment strategies associated with the activity you have been analysing. Consider: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formative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summative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self, peer and teacher feedback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0272" y="1593595"/>
            <a:ext cx="1944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Highlight sections of the achievement </a:t>
            </a:r>
            <a:r>
              <a:rPr lang="en-AU" dirty="0" smtClean="0"/>
              <a:t>standard/s </a:t>
            </a:r>
            <a:r>
              <a:rPr lang="en-AU" dirty="0"/>
              <a:t>that are addressed by this </a:t>
            </a:r>
            <a:r>
              <a:rPr lang="en-AU" dirty="0" smtClean="0"/>
              <a:t>activity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at the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at the previous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at the following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2576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#5: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ocument audit results and ‘things to do’ or ‘questions’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6843851" cy="4437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1395" y="1844824"/>
            <a:ext cx="183260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For example,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Check that all information required for school planning template is available 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revise, add or delete activities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incorporate formative assessment opportunities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use </a:t>
            </a:r>
            <a:r>
              <a:rPr lang="en-AU" sz="1200" dirty="0"/>
              <a:t>digital </a:t>
            </a:r>
            <a:r>
              <a:rPr lang="en-AU" sz="1200" dirty="0" smtClean="0"/>
              <a:t>technologies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enhance skill development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change style or repertoire</a:t>
            </a:r>
          </a:p>
          <a:p>
            <a:pPr marL="285750" indent="-285750">
              <a:buFontTx/>
              <a:buChar char="-"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82486113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820472" cy="875184"/>
          </a:xfrm>
        </p:spPr>
        <p:txBody>
          <a:bodyPr/>
          <a:lstStyle/>
          <a:p>
            <a:r>
              <a:rPr lang="en-AU" sz="2800" dirty="0" smtClean="0"/>
              <a:t>And</a:t>
            </a:r>
            <a:r>
              <a:rPr lang="en-AU" sz="2800" dirty="0"/>
              <a:t>, can the activity/unit/sequence connect </a:t>
            </a:r>
            <a:r>
              <a:rPr lang="en-AU" sz="2800" dirty="0" smtClean="0"/>
              <a:t>with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 marL="0" indent="0">
              <a:buClr>
                <a:schemeClr val="accent6"/>
              </a:buClr>
              <a:buNone/>
            </a:pPr>
            <a:endParaRPr lang="en-AU" sz="2400" b="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400" b="0" dirty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07856058"/>
              </p:ext>
            </p:extLst>
          </p:nvPr>
        </p:nvGraphicFramePr>
        <p:xfrm>
          <a:off x="1043608" y="1628800"/>
          <a:ext cx="657639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71708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n-AU" sz="2400" b="0" dirty="0" smtClean="0">
                <a:solidFill>
                  <a:schemeClr val="tx1"/>
                </a:solidFill>
              </a:rPr>
              <a:t>update rubrics, success criteria, learning intentions etc.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n-AU" sz="2400" b="0" dirty="0" smtClean="0">
                <a:solidFill>
                  <a:schemeClr val="tx1"/>
                </a:solidFill>
              </a:rPr>
              <a:t>transfer information to school curriculum planning template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n-AU" sz="2400" b="0" dirty="0" smtClean="0">
                <a:solidFill>
                  <a:schemeClr val="tx1"/>
                </a:solidFill>
              </a:rPr>
              <a:t>discuss the process and findings with colleagues and/or curriculum </a:t>
            </a:r>
            <a:r>
              <a:rPr lang="en-AU" sz="2400" b="0" dirty="0" smtClean="0">
                <a:solidFill>
                  <a:schemeClr val="tx1"/>
                </a:solidFill>
              </a:rPr>
              <a:t>leaders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AU" sz="2400" b="0" dirty="0" smtClean="0">
                <a:solidFill>
                  <a:schemeClr val="accent6"/>
                </a:solidFill>
              </a:rPr>
              <a:t>&amp; maybe</a:t>
            </a:r>
            <a:endParaRPr lang="en-AU" sz="2400" b="0" dirty="0" smtClean="0">
              <a:solidFill>
                <a:schemeClr val="accent6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n-AU" sz="2400" b="0" dirty="0" smtClean="0">
                <a:solidFill>
                  <a:schemeClr val="tx1"/>
                </a:solidFill>
              </a:rPr>
              <a:t>repeat for other units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n-AU" sz="2400" b="0" dirty="0" smtClean="0">
                <a:solidFill>
                  <a:schemeClr val="tx1"/>
                </a:solidFill>
              </a:rPr>
              <a:t>write a new unit or sequence of learning using this process as a checklist</a:t>
            </a:r>
          </a:p>
          <a:p>
            <a:pPr>
              <a:buFont typeface="Wingdings" pitchFamily="2" charset="2"/>
              <a:buChar char="§"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12070114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r>
              <a:rPr lang="en-AU" sz="2400" b="0" dirty="0" smtClean="0">
                <a:solidFill>
                  <a:srgbClr val="0096DF"/>
                </a:solidFill>
              </a:rPr>
              <a:t>Please complete the survey </a:t>
            </a:r>
            <a:r>
              <a:rPr lang="en-AU" sz="2400" b="0" dirty="0" smtClean="0">
                <a:solidFill>
                  <a:srgbClr val="0096DF"/>
                </a:solidFill>
              </a:rPr>
              <a:t>the F-10 unit will email to you so that I get your feedback about </a:t>
            </a:r>
            <a:r>
              <a:rPr lang="en-AU" sz="2400" b="0" dirty="0" smtClean="0">
                <a:solidFill>
                  <a:srgbClr val="0096DF"/>
                </a:solidFill>
              </a:rPr>
              <a:t>the relevance of this presentation for your work and whether it met your expectations. You can also email me directly:</a:t>
            </a: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r>
              <a:rPr lang="en-AU" sz="2000" b="0" dirty="0" smtClean="0"/>
              <a:t>Helen </a:t>
            </a:r>
            <a:r>
              <a:rPr lang="en-AU" sz="2000" b="0" dirty="0"/>
              <a:t>Champion</a:t>
            </a:r>
          </a:p>
          <a:p>
            <a:pPr marL="0" indent="0">
              <a:buNone/>
            </a:pPr>
            <a:r>
              <a:rPr lang="en-AU" sz="2000" b="0" dirty="0"/>
              <a:t>Curriculum Manager: Performing Arts</a:t>
            </a:r>
          </a:p>
          <a:p>
            <a:pPr marL="0" indent="0">
              <a:buNone/>
            </a:pPr>
            <a:r>
              <a:rPr lang="en-AU" sz="2000" b="0" dirty="0" smtClean="0"/>
              <a:t>phone: </a:t>
            </a:r>
            <a:r>
              <a:rPr lang="en-AU" sz="2000" b="0" dirty="0"/>
              <a:t>61 3 9032 1723</a:t>
            </a:r>
          </a:p>
          <a:p>
            <a:pPr marL="0" indent="0">
              <a:buNone/>
            </a:pPr>
            <a:r>
              <a:rPr lang="en-AU" sz="2000" b="0" dirty="0" smtClean="0"/>
              <a:t>email</a:t>
            </a:r>
            <a:r>
              <a:rPr lang="en-AU" sz="2000" b="0" dirty="0"/>
              <a:t>: </a:t>
            </a:r>
            <a:r>
              <a:rPr lang="en-AU" sz="2000" b="0" dirty="0">
                <a:hlinkClick r:id="rId2"/>
              </a:rPr>
              <a:t>champion.helen.h@edumail.vic.gov.au</a:t>
            </a:r>
            <a:endParaRPr lang="en-AU" sz="2000" b="0" dirty="0"/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18529624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Session overview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37463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Victorian Curriculum: The Arts - Music curriculum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Design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b="0" dirty="0" smtClean="0"/>
              <a:t>Organisation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Adapting and adopting existing learning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Resources</a:t>
            </a:r>
            <a:endParaRPr lang="en-AU" sz="2800" b="0" dirty="0"/>
          </a:p>
          <a:p>
            <a:pPr marL="0" indent="0">
              <a:buNone/>
            </a:pPr>
            <a:endParaRPr lang="en-AU" sz="3200" b="0" dirty="0" smtClean="0"/>
          </a:p>
        </p:txBody>
      </p:sp>
    </p:spTree>
    <p:extLst>
      <p:ext uri="{BB962C8B-B14F-4D97-AF65-F5344CB8AC3E}">
        <p14:creationId xmlns:p14="http://schemas.microsoft.com/office/powerpoint/2010/main" val="1528164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Workshop materials  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424936" cy="3818384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/>
              <a:t>Before the session starts, please make sure that you have </a:t>
            </a:r>
          </a:p>
          <a:p>
            <a:pPr lvl="1"/>
            <a:r>
              <a:rPr lang="en-AU" sz="1800" dirty="0"/>
              <a:t>An existing unit of work or sequence of learning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And, if </a:t>
            </a:r>
            <a:r>
              <a:rPr lang="en-AU" sz="1800" dirty="0" smtClean="0"/>
              <a:t>possible</a:t>
            </a:r>
          </a:p>
          <a:p>
            <a:pPr marL="0" indent="0">
              <a:buNone/>
            </a:pPr>
            <a:endParaRPr lang="en-AU" sz="1800" dirty="0"/>
          </a:p>
          <a:p>
            <a:pPr lvl="0">
              <a:buFont typeface="Arial" pitchFamily="34" charset="0"/>
              <a:buChar char="•"/>
            </a:pPr>
            <a:r>
              <a:rPr lang="en-AU" sz="1800" dirty="0"/>
              <a:t>a</a:t>
            </a:r>
            <a:r>
              <a:rPr lang="en-AU" sz="1800" dirty="0" smtClean="0"/>
              <a:t> </a:t>
            </a:r>
            <a:r>
              <a:rPr lang="en-AU" sz="1800" dirty="0"/>
              <a:t>copy of your school’s  curriculum planning </a:t>
            </a:r>
            <a:r>
              <a:rPr lang="en-AU" sz="1800" dirty="0" smtClean="0"/>
              <a:t>template</a:t>
            </a:r>
          </a:p>
          <a:p>
            <a:pPr lvl="0">
              <a:buFont typeface="Arial" pitchFamily="34" charset="0"/>
              <a:buChar char="•"/>
            </a:pPr>
            <a:r>
              <a:rPr lang="en-AU" sz="1800" dirty="0" smtClean="0"/>
              <a:t>open </a:t>
            </a:r>
            <a:r>
              <a:rPr lang="en-AU" sz="1800" dirty="0"/>
              <a:t>these web pages </a:t>
            </a:r>
          </a:p>
          <a:p>
            <a:pPr lvl="2"/>
            <a:r>
              <a:rPr lang="en-AU" sz="1800" u="sng" dirty="0">
                <a:hlinkClick r:id="rId3"/>
              </a:rPr>
              <a:t>Structure chart</a:t>
            </a:r>
            <a:endParaRPr lang="en-AU" sz="1800" dirty="0"/>
          </a:p>
          <a:p>
            <a:pPr lvl="2"/>
            <a:r>
              <a:rPr lang="en-AU" sz="1800" u="sng" dirty="0">
                <a:hlinkClick r:id="rId4"/>
              </a:rPr>
              <a:t>F-10 scope and sequence</a:t>
            </a:r>
            <a:endParaRPr lang="en-AU" sz="1800" dirty="0"/>
          </a:p>
          <a:p>
            <a:pPr lvl="2"/>
            <a:r>
              <a:rPr lang="en-AU" sz="1800" u="sng" dirty="0">
                <a:hlinkClick r:id="rId5"/>
              </a:rPr>
              <a:t>Curriculum mapping template and </a:t>
            </a:r>
            <a:r>
              <a:rPr lang="en-AU" sz="1800" u="sng" dirty="0" smtClean="0">
                <a:hlinkClick r:id="rId5"/>
              </a:rPr>
              <a:t>instructions</a:t>
            </a:r>
            <a:endParaRPr lang="en-AU" sz="1800" dirty="0"/>
          </a:p>
          <a:p>
            <a:pPr marL="114300" indent="0">
              <a:buNone/>
            </a:pPr>
            <a:endParaRPr lang="en-AU" sz="1800" dirty="0" smtClean="0"/>
          </a:p>
          <a:p>
            <a:pPr marL="114300" indent="0">
              <a:buNone/>
            </a:pPr>
            <a:r>
              <a:rPr lang="en-AU" sz="1200" b="0" dirty="0" smtClean="0"/>
              <a:t>And</a:t>
            </a:r>
            <a:r>
              <a:rPr lang="en-AU" sz="1200" b="0" dirty="0"/>
              <a:t> </a:t>
            </a:r>
            <a:r>
              <a:rPr lang="en-AU" sz="1200" b="0" dirty="0" smtClean="0"/>
              <a:t>…  </a:t>
            </a:r>
            <a:r>
              <a:rPr lang="en-AU" sz="1200" b="0" dirty="0"/>
              <a:t>you’ll probably want to take some notes as you complete the workshop activities – either paper or digital is fine.</a:t>
            </a:r>
          </a:p>
          <a:p>
            <a:pPr marL="457200" lvl="1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3600" b="0" dirty="0" smtClean="0"/>
          </a:p>
        </p:txBody>
      </p:sp>
    </p:spTree>
    <p:extLst>
      <p:ext uri="{BB962C8B-B14F-4D97-AF65-F5344CB8AC3E}">
        <p14:creationId xmlns:p14="http://schemas.microsoft.com/office/powerpoint/2010/main" val="3745990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35463470"/>
              </p:ext>
            </p:extLst>
          </p:nvPr>
        </p:nvGraphicFramePr>
        <p:xfrm>
          <a:off x="827584" y="1556792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Curriculum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9617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50" y="428117"/>
            <a:ext cx="9144000" cy="936104"/>
          </a:xfrm>
        </p:spPr>
        <p:txBody>
          <a:bodyPr/>
          <a:lstStyle/>
          <a:p>
            <a:r>
              <a:rPr lang="en-AU" sz="3200" dirty="0" smtClean="0"/>
              <a:t>Victorian Curriculum: The Arts </a:t>
            </a:r>
            <a:endParaRPr lang="en-AU" sz="3200" dirty="0"/>
          </a:p>
        </p:txBody>
      </p:sp>
      <p:sp>
        <p:nvSpPr>
          <p:cNvPr id="11" name="Rectangle 10"/>
          <p:cNvSpPr/>
          <p:nvPr/>
        </p:nvSpPr>
        <p:spPr>
          <a:xfrm>
            <a:off x="1619672" y="3176917"/>
            <a:ext cx="1668145" cy="204482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20800" b="1" dirty="0">
                <a:ln w="1905">
                  <a:solidFill>
                    <a:srgbClr val="0099E3"/>
                  </a:solidFill>
                </a:ln>
                <a:solidFill>
                  <a:srgbClr val="0099E3"/>
                </a:solidFill>
              </a:rPr>
              <a:t>2</a:t>
            </a:r>
            <a:endParaRPr lang="en-AU" sz="20800" b="1" baseline="30000" dirty="0">
              <a:ln w="1905">
                <a:solidFill>
                  <a:srgbClr val="0099E3"/>
                </a:solidFill>
              </a:ln>
              <a:solidFill>
                <a:srgbClr val="0099E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268760"/>
            <a:ext cx="56535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Strands:</a:t>
            </a:r>
            <a:r>
              <a:rPr lang="en-US" sz="24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explore &amp; express/represent ideas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practices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present &amp; perform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espond &amp; interpret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836712"/>
            <a:ext cx="1668145" cy="48215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AU" sz="20800" b="1" dirty="0">
                <a:ln w="11430">
                  <a:solidFill>
                    <a:srgbClr val="0099E3"/>
                  </a:solidFill>
                </a:ln>
                <a:solidFill>
                  <a:srgbClr val="0099E3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4005064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Organising ideas: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/>
              <a:t>students learn as artist and as audience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/>
              <a:t>Students learn by making &amp; responding</a:t>
            </a:r>
          </a:p>
          <a:p>
            <a:endParaRPr lang="en-AU" sz="2000" b="1" dirty="0"/>
          </a:p>
          <a:p>
            <a:endParaRPr lang="en-A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212976"/>
            <a:ext cx="14401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+</a:t>
            </a:r>
            <a:endParaRPr lang="en-US" b="1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27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42482" y="548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Making and responding as artist and audience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68969" y="1379951"/>
            <a:ext cx="7578867" cy="4750303"/>
            <a:chOff x="935578" y="1309724"/>
            <a:chExt cx="7578867" cy="4750303"/>
          </a:xfrm>
        </p:grpSpPr>
        <p:sp>
          <p:nvSpPr>
            <p:cNvPr id="65" name="Oval 64"/>
            <p:cNvSpPr/>
            <p:nvPr/>
          </p:nvSpPr>
          <p:spPr>
            <a:xfrm>
              <a:off x="1403648" y="1657480"/>
              <a:ext cx="6408712" cy="1722017"/>
            </a:xfrm>
            <a:prstGeom prst="ellipse">
              <a:avLst/>
            </a:prstGeom>
            <a:gradFill flip="none" rotWithShape="1">
              <a:gsLst>
                <a:gs pos="0">
                  <a:srgbClr val="C9DDF3">
                    <a:shade val="30000"/>
                    <a:satMod val="115000"/>
                  </a:srgbClr>
                </a:gs>
                <a:gs pos="50000">
                  <a:srgbClr val="C9DDF3">
                    <a:shade val="67500"/>
                    <a:satMod val="115000"/>
                  </a:srgbClr>
                </a:gs>
                <a:gs pos="100000">
                  <a:srgbClr val="C9DDF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Down Arrow 65"/>
            <p:cNvSpPr/>
            <p:nvPr/>
          </p:nvSpPr>
          <p:spPr>
            <a:xfrm>
              <a:off x="7250897" y="5589240"/>
              <a:ext cx="731331" cy="468052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Freeform 66"/>
            <p:cNvSpPr/>
            <p:nvPr/>
          </p:nvSpPr>
          <p:spPr>
            <a:xfrm flipH="1">
              <a:off x="8172393" y="5859260"/>
              <a:ext cx="342052" cy="200767"/>
            </a:xfrm>
            <a:custGeom>
              <a:avLst/>
              <a:gdLst>
                <a:gd name="connsiteX0" fmla="*/ 0 w 342052"/>
                <a:gd name="connsiteY0" fmla="*/ 0 h 200767"/>
                <a:gd name="connsiteX1" fmla="*/ 342052 w 342052"/>
                <a:gd name="connsiteY1" fmla="*/ 0 h 200767"/>
                <a:gd name="connsiteX2" fmla="*/ 342052 w 342052"/>
                <a:gd name="connsiteY2" fmla="*/ 200767 h 200767"/>
                <a:gd name="connsiteX3" fmla="*/ 0 w 342052"/>
                <a:gd name="connsiteY3" fmla="*/ 200767 h 200767"/>
                <a:gd name="connsiteX4" fmla="*/ 0 w 342052"/>
                <a:gd name="connsiteY4" fmla="*/ 0 h 20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052" h="200767">
                  <a:moveTo>
                    <a:pt x="0" y="0"/>
                  </a:moveTo>
                  <a:lnTo>
                    <a:pt x="342052" y="0"/>
                  </a:lnTo>
                  <a:lnTo>
                    <a:pt x="342052" y="200767"/>
                  </a:lnTo>
                  <a:lnTo>
                    <a:pt x="0" y="2007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56896" rIns="56896" bIns="56896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8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0034" y="1936278"/>
              <a:ext cx="2576527" cy="1316396"/>
            </a:xfrm>
            <a:custGeom>
              <a:avLst/>
              <a:gdLst>
                <a:gd name="connsiteX0" fmla="*/ 0 w 2428027"/>
                <a:gd name="connsiteY0" fmla="*/ 658198 h 1316396"/>
                <a:gd name="connsiteX1" fmla="*/ 1214014 w 2428027"/>
                <a:gd name="connsiteY1" fmla="*/ 0 h 1316396"/>
                <a:gd name="connsiteX2" fmla="*/ 2428028 w 2428027"/>
                <a:gd name="connsiteY2" fmla="*/ 658198 h 1316396"/>
                <a:gd name="connsiteX3" fmla="*/ 1214014 w 2428027"/>
                <a:gd name="connsiteY3" fmla="*/ 1316396 h 1316396"/>
                <a:gd name="connsiteX4" fmla="*/ 0 w 2428027"/>
                <a:gd name="connsiteY4" fmla="*/ 658198 h 1316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8027" h="1316396">
                  <a:moveTo>
                    <a:pt x="0" y="658198"/>
                  </a:moveTo>
                  <a:cubicBezTo>
                    <a:pt x="0" y="294685"/>
                    <a:pt x="543533" y="0"/>
                    <a:pt x="1214014" y="0"/>
                  </a:cubicBezTo>
                  <a:cubicBezTo>
                    <a:pt x="1884495" y="0"/>
                    <a:pt x="2428028" y="294685"/>
                    <a:pt x="2428028" y="658198"/>
                  </a:cubicBezTo>
                  <a:cubicBezTo>
                    <a:pt x="2428028" y="1021711"/>
                    <a:pt x="1884495" y="1316396"/>
                    <a:pt x="1214014" y="1316396"/>
                  </a:cubicBezTo>
                  <a:cubicBezTo>
                    <a:pt x="543533" y="1316396"/>
                    <a:pt x="0" y="1021711"/>
                    <a:pt x="0" y="6581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9900">
                    <a:shade val="30000"/>
                    <a:satMod val="115000"/>
                  </a:srgbClr>
                </a:gs>
                <a:gs pos="50000">
                  <a:srgbClr val="FF9900">
                    <a:shade val="67500"/>
                    <a:satMod val="115000"/>
                  </a:srgbClr>
                </a:gs>
                <a:gs pos="100000">
                  <a:srgbClr val="FF9900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571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7326" tIns="224532" rIns="387326" bIns="224532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b="1" kern="1200" dirty="0" smtClean="0"/>
                <a:t>LISTENER</a:t>
              </a:r>
              <a:endParaRPr lang="en-AU" b="1" kern="1200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511642" y="1936278"/>
              <a:ext cx="2829889" cy="1316396"/>
            </a:xfrm>
            <a:custGeom>
              <a:avLst/>
              <a:gdLst>
                <a:gd name="connsiteX0" fmla="*/ 0 w 2324505"/>
                <a:gd name="connsiteY0" fmla="*/ 658198 h 1316396"/>
                <a:gd name="connsiteX1" fmla="*/ 1162253 w 2324505"/>
                <a:gd name="connsiteY1" fmla="*/ 0 h 1316396"/>
                <a:gd name="connsiteX2" fmla="*/ 2324506 w 2324505"/>
                <a:gd name="connsiteY2" fmla="*/ 658198 h 1316396"/>
                <a:gd name="connsiteX3" fmla="*/ 1162253 w 2324505"/>
                <a:gd name="connsiteY3" fmla="*/ 1316396 h 1316396"/>
                <a:gd name="connsiteX4" fmla="*/ 0 w 2324505"/>
                <a:gd name="connsiteY4" fmla="*/ 658198 h 1316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505" h="1316396">
                  <a:moveTo>
                    <a:pt x="0" y="658198"/>
                  </a:moveTo>
                  <a:cubicBezTo>
                    <a:pt x="0" y="294685"/>
                    <a:pt x="520358" y="0"/>
                    <a:pt x="1162253" y="0"/>
                  </a:cubicBezTo>
                  <a:cubicBezTo>
                    <a:pt x="1804148" y="0"/>
                    <a:pt x="2324506" y="294685"/>
                    <a:pt x="2324506" y="658198"/>
                  </a:cubicBezTo>
                  <a:cubicBezTo>
                    <a:pt x="2324506" y="1021711"/>
                    <a:pt x="1804148" y="1316396"/>
                    <a:pt x="1162253" y="1316396"/>
                  </a:cubicBezTo>
                  <a:cubicBezTo>
                    <a:pt x="520358" y="1316396"/>
                    <a:pt x="0" y="1021711"/>
                    <a:pt x="0" y="6581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C149A">
                    <a:shade val="30000"/>
                    <a:satMod val="115000"/>
                  </a:srgbClr>
                </a:gs>
                <a:gs pos="50000">
                  <a:srgbClr val="AC149A">
                    <a:shade val="67500"/>
                    <a:satMod val="115000"/>
                  </a:srgbClr>
                </a:gs>
                <a:gs pos="100000">
                  <a:srgbClr val="AC149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571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2166" tIns="224532" rIns="372166" bIns="224532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b="1" dirty="0" smtClean="0"/>
                <a:t>COMPOSER</a:t>
              </a:r>
              <a:endParaRPr lang="en-AU" b="1" kern="1200" dirty="0"/>
            </a:p>
          </p:txBody>
        </p:sp>
        <p:sp>
          <p:nvSpPr>
            <p:cNvPr id="71" name="Shape 70"/>
            <p:cNvSpPr/>
            <p:nvPr/>
          </p:nvSpPr>
          <p:spPr>
            <a:xfrm>
              <a:off x="935578" y="1376776"/>
              <a:ext cx="7200792" cy="4680515"/>
            </a:xfrm>
            <a:prstGeom prst="funnel">
              <a:avLst/>
            </a:prstGeom>
            <a:gradFill flip="none" rotWithShape="1">
              <a:gsLst>
                <a:gs pos="0">
                  <a:schemeClr val="tx2">
                    <a:lumMod val="85000"/>
                    <a:lumOff val="15000"/>
                    <a:tint val="66000"/>
                    <a:satMod val="160000"/>
                  </a:schemeClr>
                </a:gs>
                <a:gs pos="50000">
                  <a:schemeClr val="tx2">
                    <a:lumMod val="85000"/>
                    <a:lumOff val="15000"/>
                    <a:tint val="44500"/>
                    <a:satMod val="160000"/>
                  </a:schemeClr>
                </a:gs>
                <a:gs pos="100000">
                  <a:schemeClr val="tx2">
                    <a:lumMod val="85000"/>
                    <a:lumOff val="1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Freeform 69"/>
            <p:cNvSpPr/>
            <p:nvPr/>
          </p:nvSpPr>
          <p:spPr>
            <a:xfrm>
              <a:off x="3394648" y="1309724"/>
              <a:ext cx="2426711" cy="1253108"/>
            </a:xfrm>
            <a:custGeom>
              <a:avLst/>
              <a:gdLst>
                <a:gd name="connsiteX0" fmla="*/ 0 w 2036478"/>
                <a:gd name="connsiteY0" fmla="*/ 658198 h 1316396"/>
                <a:gd name="connsiteX1" fmla="*/ 1018239 w 2036478"/>
                <a:gd name="connsiteY1" fmla="*/ 0 h 1316396"/>
                <a:gd name="connsiteX2" fmla="*/ 2036478 w 2036478"/>
                <a:gd name="connsiteY2" fmla="*/ 658198 h 1316396"/>
                <a:gd name="connsiteX3" fmla="*/ 1018239 w 2036478"/>
                <a:gd name="connsiteY3" fmla="*/ 1316396 h 1316396"/>
                <a:gd name="connsiteX4" fmla="*/ 0 w 2036478"/>
                <a:gd name="connsiteY4" fmla="*/ 658198 h 1316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6478" h="1316396">
                  <a:moveTo>
                    <a:pt x="0" y="658198"/>
                  </a:moveTo>
                  <a:cubicBezTo>
                    <a:pt x="0" y="294685"/>
                    <a:pt x="455881" y="0"/>
                    <a:pt x="1018239" y="0"/>
                  </a:cubicBezTo>
                  <a:cubicBezTo>
                    <a:pt x="1580597" y="0"/>
                    <a:pt x="2036478" y="294685"/>
                    <a:pt x="2036478" y="658198"/>
                  </a:cubicBezTo>
                  <a:cubicBezTo>
                    <a:pt x="2036478" y="1021711"/>
                    <a:pt x="1580597" y="1316396"/>
                    <a:pt x="1018239" y="1316396"/>
                  </a:cubicBezTo>
                  <a:cubicBezTo>
                    <a:pt x="455881" y="1316396"/>
                    <a:pt x="0" y="1021711"/>
                    <a:pt x="0" y="6581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571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9985" tIns="224532" rIns="329985" bIns="224532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b="1" kern="1200" dirty="0" smtClean="0"/>
                <a:t>PERFORMER</a:t>
              </a:r>
              <a:endParaRPr lang="en-AU" b="1" kern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99792" y="3789040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singing, playing, composing, improvising, arranging, </a:t>
            </a:r>
          </a:p>
          <a:p>
            <a:pPr algn="ctr"/>
            <a:r>
              <a:rPr lang="en-AU" dirty="0" smtClean="0"/>
              <a:t>interpreting, developing skills &amp; techniques, notating, recording,</a:t>
            </a:r>
          </a:p>
          <a:p>
            <a:pPr algn="ctr"/>
            <a:r>
              <a:rPr lang="en-AU" dirty="0" smtClean="0"/>
              <a:t>performing, </a:t>
            </a:r>
          </a:p>
          <a:p>
            <a:pPr algn="ctr"/>
            <a:r>
              <a:rPr lang="en-AU" dirty="0" smtClean="0"/>
              <a:t>reflecting, analysing, </a:t>
            </a:r>
          </a:p>
          <a:p>
            <a:pPr algn="ctr"/>
            <a:r>
              <a:rPr lang="en-AU" dirty="0" smtClean="0"/>
              <a:t>evaluating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10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075612" cy="503237"/>
          </a:xfrm>
        </p:spPr>
        <p:txBody>
          <a:bodyPr>
            <a:noAutofit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Interdependent content 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647253659"/>
              </p:ext>
            </p:extLst>
          </p:nvPr>
        </p:nvGraphicFramePr>
        <p:xfrm>
          <a:off x="17951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588224" y="1741458"/>
            <a:ext cx="2232248" cy="3486001"/>
            <a:chOff x="6588224" y="1741458"/>
            <a:chExt cx="2232248" cy="3486001"/>
          </a:xfrm>
        </p:grpSpPr>
        <p:sp>
          <p:nvSpPr>
            <p:cNvPr id="2" name="TextBox 1"/>
            <p:cNvSpPr txBox="1"/>
            <p:nvPr/>
          </p:nvSpPr>
          <p:spPr>
            <a:xfrm>
              <a:off x="6588224" y="1741458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What is to be taught?</a:t>
              </a:r>
              <a:endParaRPr lang="en-A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224" y="306896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What knowledge and skills will students acquire or develop?</a:t>
              </a:r>
              <a:endParaRPr lang="en-A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88224" y="4581128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What is the context for the learning?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11929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075612" cy="503237"/>
          </a:xfrm>
        </p:spPr>
        <p:txBody>
          <a:bodyPr>
            <a:noAutofit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Unpacking a concept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5425" y="1651200"/>
            <a:ext cx="4151784" cy="2990970"/>
            <a:chOff x="179512" y="1403459"/>
            <a:chExt cx="6096000" cy="4051081"/>
          </a:xfrm>
        </p:grpSpPr>
        <p:sp>
          <p:nvSpPr>
            <p:cNvPr id="3" name="Rectangle 2"/>
            <p:cNvSpPr/>
            <p:nvPr/>
          </p:nvSpPr>
          <p:spPr>
            <a:xfrm>
              <a:off x="179512" y="1861019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Freeform 3"/>
            <p:cNvSpPr/>
            <p:nvPr/>
          </p:nvSpPr>
          <p:spPr>
            <a:xfrm>
              <a:off x="484312" y="1403459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100" kern="1200" dirty="0" smtClean="0"/>
                <a:t>BEAT</a:t>
              </a:r>
              <a:endParaRPr lang="en-AU" sz="3100" kern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9512" y="3267179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484312" y="2809619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A86ED4">
                    <a:shade val="30000"/>
                    <a:satMod val="115000"/>
                  </a:srgbClr>
                </a:gs>
                <a:gs pos="50000">
                  <a:srgbClr val="A86ED4">
                    <a:shade val="67500"/>
                    <a:satMod val="115000"/>
                  </a:srgbClr>
                </a:gs>
                <a:gs pos="100000">
                  <a:srgbClr val="A86ED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r>
                <a:rPr lang="en-AU" sz="1100" dirty="0"/>
                <a:t>Keeping a beat, counting, beat against rhythm, beat and tempo, feel, subdividing etc.</a:t>
              </a:r>
              <a:endParaRPr lang="en-AU" sz="11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512" y="4673340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484312" y="4215780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993366">
                    <a:shade val="30000"/>
                    <a:satMod val="115000"/>
                  </a:srgbClr>
                </a:gs>
                <a:gs pos="50000">
                  <a:srgbClr val="993366">
                    <a:shade val="67500"/>
                    <a:satMod val="115000"/>
                  </a:srgbClr>
                </a:gs>
                <a:gs pos="100000">
                  <a:srgbClr val="9933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r>
                <a:rPr lang="en-AU" sz="1200" dirty="0"/>
                <a:t>Listening, composing, performing, notating, acoustic, digital, solo, group, styles etc. </a:t>
              </a:r>
              <a:endParaRPr lang="en-AU" sz="12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33617"/>
            <a:ext cx="4941879" cy="291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04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773018" y="1771694"/>
            <a:ext cx="4151784" cy="2990970"/>
            <a:chOff x="179512" y="1403459"/>
            <a:chExt cx="6096000" cy="4051081"/>
          </a:xfrm>
        </p:grpSpPr>
        <p:sp>
          <p:nvSpPr>
            <p:cNvPr id="25" name="Rectangle 24"/>
            <p:cNvSpPr/>
            <p:nvPr/>
          </p:nvSpPr>
          <p:spPr>
            <a:xfrm>
              <a:off x="179512" y="1861019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484312" y="1403459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100" kern="1200" dirty="0" smtClean="0"/>
                <a:t>BEAT</a:t>
              </a:r>
              <a:endParaRPr lang="en-AU" sz="3100" kern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9512" y="3267179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84312" y="2809619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A86ED4">
                    <a:shade val="30000"/>
                    <a:satMod val="115000"/>
                  </a:srgbClr>
                </a:gs>
                <a:gs pos="50000">
                  <a:srgbClr val="A86ED4">
                    <a:shade val="67500"/>
                    <a:satMod val="115000"/>
                  </a:srgbClr>
                </a:gs>
                <a:gs pos="100000">
                  <a:srgbClr val="A86ED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r>
                <a:rPr lang="en-AU" sz="1100" dirty="0"/>
                <a:t>Keeping a beat, counting, beat against rhythm, beat and tempo, feel, subdividing etc.</a:t>
              </a:r>
              <a:endParaRPr lang="en-AU" sz="11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9512" y="4673340"/>
              <a:ext cx="6096000" cy="781200"/>
            </a:xfrm>
            <a:prstGeom prst="rect">
              <a:avLst/>
            </a:prstGeom>
            <a:ln>
              <a:solidFill>
                <a:srgbClr val="9999FF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484312" y="4215780"/>
              <a:ext cx="4267200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993366">
                    <a:shade val="30000"/>
                    <a:satMod val="115000"/>
                  </a:srgbClr>
                </a:gs>
                <a:gs pos="50000">
                  <a:srgbClr val="993366">
                    <a:shade val="67500"/>
                    <a:satMod val="115000"/>
                  </a:srgbClr>
                </a:gs>
                <a:gs pos="100000">
                  <a:srgbClr val="9933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r>
                <a:rPr lang="en-AU" sz="1200" dirty="0"/>
                <a:t>Listening, composing, performing, notating, acoustic, digital, solo, group, styles etc. </a:t>
              </a:r>
              <a:endParaRPr lang="en-AU" sz="1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660232" y="988500"/>
            <a:ext cx="1865791" cy="1865791"/>
            <a:chOff x="3395961" y="454487"/>
            <a:chExt cx="1865791" cy="1865791"/>
          </a:xfr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4" name="Rounded Rectangle 3"/>
            <p:cNvSpPr/>
            <p:nvPr/>
          </p:nvSpPr>
          <p:spPr>
            <a:xfrm>
              <a:off x="3395961" y="454487"/>
              <a:ext cx="1865791" cy="18657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3487041" y="545567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PRACTICES</a:t>
              </a:r>
              <a:endParaRPr lang="en-AU" sz="20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1560" y="977091"/>
            <a:ext cx="1865791" cy="1865791"/>
            <a:chOff x="1386647" y="454487"/>
            <a:chExt cx="1865791" cy="1865791"/>
          </a:xfrm>
          <a:gradFill flip="none" rotWithShape="1">
            <a:gsLst>
              <a:gs pos="0">
                <a:srgbClr val="D20000">
                  <a:shade val="30000"/>
                  <a:satMod val="115000"/>
                </a:srgbClr>
              </a:gs>
              <a:gs pos="50000">
                <a:srgbClr val="D20000">
                  <a:shade val="67500"/>
                  <a:satMod val="115000"/>
                </a:srgbClr>
              </a:gs>
              <a:gs pos="100000">
                <a:srgbClr val="D20000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0" name="Rounded Rectangle 9"/>
            <p:cNvSpPr/>
            <p:nvPr/>
          </p:nvSpPr>
          <p:spPr>
            <a:xfrm>
              <a:off x="1386647" y="454487"/>
              <a:ext cx="1865791" cy="18657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477727" y="545567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dirty="0" smtClean="0"/>
                <a:t>E</a:t>
              </a:r>
              <a:r>
                <a:rPr lang="en-AU" sz="2000" kern="1200" dirty="0" smtClean="0"/>
                <a:t>XPLORE &amp; EXPRESS</a:t>
              </a:r>
              <a:endParaRPr lang="en-AU" sz="20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3789040"/>
            <a:ext cx="1865791" cy="1865791"/>
            <a:chOff x="1386647" y="2463801"/>
            <a:chExt cx="1865791" cy="1865791"/>
          </a:xfr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3" name="Rounded Rectangle 12"/>
            <p:cNvSpPr/>
            <p:nvPr/>
          </p:nvSpPr>
          <p:spPr>
            <a:xfrm>
              <a:off x="1386647" y="2463801"/>
              <a:ext cx="1865791" cy="18657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477727" y="2554881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PRESENT &amp; PERFORM </a:t>
              </a:r>
              <a:endParaRPr lang="en-AU" sz="2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60232" y="3789039"/>
            <a:ext cx="1865791" cy="1865791"/>
            <a:chOff x="3395961" y="2463801"/>
            <a:chExt cx="1865791" cy="1865791"/>
          </a:xfrm>
          <a:gradFill flip="none" rotWithShape="1">
            <a:gsLst>
              <a:gs pos="0">
                <a:srgbClr val="AC149A">
                  <a:shade val="30000"/>
                  <a:satMod val="115000"/>
                </a:srgbClr>
              </a:gs>
              <a:gs pos="50000">
                <a:srgbClr val="AC149A">
                  <a:shade val="67500"/>
                  <a:satMod val="115000"/>
                </a:srgbClr>
              </a:gs>
              <a:gs pos="100000">
                <a:srgbClr val="AC149A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6" name="Rounded Rectangle 15"/>
            <p:cNvSpPr/>
            <p:nvPr/>
          </p:nvSpPr>
          <p:spPr>
            <a:xfrm>
              <a:off x="3395961" y="2463801"/>
              <a:ext cx="1865791" cy="18657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487041" y="2554881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RESPOND &amp; INTERPRET</a:t>
              </a:r>
              <a:endParaRPr lang="en-A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1220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AA F10 Curric PPTemplat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205A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Props1.xml><?xml version="1.0" encoding="utf-8"?>
<ds:datastoreItem xmlns:ds="http://schemas.openxmlformats.org/officeDocument/2006/customXml" ds:itemID="{B84B151D-FA25-495F-B3DF-A97E9DEE8814}"/>
</file>

<file path=customXml/itemProps2.xml><?xml version="1.0" encoding="utf-8"?>
<ds:datastoreItem xmlns:ds="http://schemas.openxmlformats.org/officeDocument/2006/customXml" ds:itemID="{08D714C6-E222-417B-97F5-A2EAAFB0164A}"/>
</file>

<file path=customXml/itemProps3.xml><?xml version="1.0" encoding="utf-8"?>
<ds:datastoreItem xmlns:ds="http://schemas.openxmlformats.org/officeDocument/2006/customXml" ds:itemID="{547DBB47-C4B8-447E-975B-2E372D0FA34D}"/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940</Words>
  <Application>Microsoft Office PowerPoint</Application>
  <PresentationFormat>On-screen Show (4:3)</PresentationFormat>
  <Paragraphs>217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VCAA F10 Curric PPTemplate</vt:lpstr>
      <vt:lpstr>Using Victorian Curriculum to plan F-6 Music learning</vt:lpstr>
      <vt:lpstr>Session overview</vt:lpstr>
      <vt:lpstr>Workshop materials  </vt:lpstr>
      <vt:lpstr>Curriculum design</vt:lpstr>
      <vt:lpstr>Victorian Curriculum: The Arts </vt:lpstr>
      <vt:lpstr>PowerPoint Presentation</vt:lpstr>
      <vt:lpstr>Interdependent content </vt:lpstr>
      <vt:lpstr>Unpacking a concept</vt:lpstr>
      <vt:lpstr>PowerPoint Presentation</vt:lpstr>
      <vt:lpstr>Curriculum mapping</vt:lpstr>
      <vt:lpstr>Activity #1: Analysis</vt:lpstr>
      <vt:lpstr>Activity #2: Unpacking</vt:lpstr>
      <vt:lpstr>Activity #3: Strand focus</vt:lpstr>
      <vt:lpstr>Activity #3: Which level?</vt:lpstr>
      <vt:lpstr>Activity #5: Assessment opportunities</vt:lpstr>
      <vt:lpstr>Activity #5: Document audit results and ‘things to do’ or ‘questions’</vt:lpstr>
      <vt:lpstr>And, can the activity/unit/sequence connect with</vt:lpstr>
      <vt:lpstr>Next steps</vt:lpstr>
      <vt:lpstr>Feedback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Curriculum F-10 Introduction and overview to The Arts  Focus on  Performing Arts</dc:title>
  <dc:subject>A presentation about The Arts in Victorian Curriculum F-10 focussing on Music</dc:subject>
  <dc:creator>Kempton, Sarah S</dc:creator>
  <cp:lastModifiedBy>Champion, Helen H</cp:lastModifiedBy>
  <cp:revision>161</cp:revision>
  <cp:lastPrinted>2016-04-01T06:07:55Z</cp:lastPrinted>
  <dcterms:created xsi:type="dcterms:W3CDTF">2016-03-29T22:22:25Z</dcterms:created>
  <dcterms:modified xsi:type="dcterms:W3CDTF">2016-11-03T03:59:41Z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ItemType">
    <vt:lpwstr>40;#Page|eb523acf-a821-456c-a76b-7607578309d7</vt:lpwstr>
  </property>
  <property fmtid="{D5CDD505-2E9C-101B-9397-08002B2CF9AE}" pid="5" name="DEECD_SubjectCategory">
    <vt:lpwstr/>
  </property>
  <property fmtid="{D5CDD505-2E9C-101B-9397-08002B2CF9AE}" pid="6" name="DEECD_Audience">
    <vt:lpwstr/>
  </property>
</Properties>
</file>