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4"/>
  </p:notesMasterIdLst>
  <p:sldIdLst>
    <p:sldId id="256" r:id="rId3"/>
  </p:sldIdLst>
  <p:sldSz cx="43205400" cy="33124775"/>
  <p:notesSz cx="9926638" cy="14355763"/>
  <p:defaultTextStyle>
    <a:defPPr>
      <a:defRPr lang="en-US"/>
    </a:defPPr>
    <a:lvl1pPr marL="0" algn="l" defTabSz="43607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80362" algn="l" defTabSz="43607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60724" algn="l" defTabSz="43607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41091" algn="l" defTabSz="43607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21454" algn="l" defTabSz="43607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01816" algn="l" defTabSz="43607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082178" algn="l" defTabSz="43607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262540" algn="l" defTabSz="43607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442903" algn="l" defTabSz="43607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33">
          <p15:clr>
            <a:srgbClr val="A4A3A4"/>
          </p15:clr>
        </p15:guide>
        <p15:guide id="2" pos="13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4" autoAdjust="0"/>
    <p:restoredTop sz="92883" autoAdjust="0"/>
  </p:normalViewPr>
  <p:slideViewPr>
    <p:cSldViewPr snapToGrid="0">
      <p:cViewPr varScale="1">
        <p:scale>
          <a:sx n="10" d="100"/>
          <a:sy n="10" d="100"/>
        </p:scale>
        <p:origin x="1236" y="-152"/>
      </p:cViewPr>
      <p:guideLst>
        <p:guide orient="horz" pos="10433"/>
        <p:guide pos="13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544" cy="717788"/>
          </a:xfrm>
          <a:prstGeom prst="rect">
            <a:avLst/>
          </a:prstGeom>
        </p:spPr>
        <p:txBody>
          <a:bodyPr vert="horz" lIns="138722" tIns="69360" rIns="138722" bIns="69360" rtlCol="0"/>
          <a:lstStyle>
            <a:lvl1pPr algn="l">
              <a:defRPr sz="19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7" y="2"/>
            <a:ext cx="4301544" cy="717788"/>
          </a:xfrm>
          <a:prstGeom prst="rect">
            <a:avLst/>
          </a:prstGeom>
        </p:spPr>
        <p:txBody>
          <a:bodyPr vert="horz" lIns="138722" tIns="69360" rIns="138722" bIns="69360" rtlCol="0"/>
          <a:lstStyle>
            <a:lvl1pPr algn="r">
              <a:defRPr sz="1900"/>
            </a:lvl1pPr>
          </a:lstStyle>
          <a:p>
            <a:fld id="{1A04BEBA-A469-483F-A7F3-9FA94FEF464A}" type="datetimeFigureOut">
              <a:rPr lang="en-AU" smtClean="0"/>
              <a:t>6/04/2022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4150" y="1076325"/>
            <a:ext cx="701833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22" tIns="69360" rIns="138722" bIns="6936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7" y="6818991"/>
            <a:ext cx="7941309" cy="6460093"/>
          </a:xfrm>
          <a:prstGeom prst="rect">
            <a:avLst/>
          </a:prstGeom>
        </p:spPr>
        <p:txBody>
          <a:bodyPr vert="horz" lIns="138722" tIns="69360" rIns="138722" bIns="693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3635485"/>
            <a:ext cx="4301544" cy="717788"/>
          </a:xfrm>
          <a:prstGeom prst="rect">
            <a:avLst/>
          </a:prstGeom>
        </p:spPr>
        <p:txBody>
          <a:bodyPr vert="horz" lIns="138722" tIns="69360" rIns="138722" bIns="69360" rtlCol="0" anchor="b"/>
          <a:lstStyle>
            <a:lvl1pPr algn="l">
              <a:defRPr sz="1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7" y="13635485"/>
            <a:ext cx="4301544" cy="717788"/>
          </a:xfrm>
          <a:prstGeom prst="rect">
            <a:avLst/>
          </a:prstGeom>
        </p:spPr>
        <p:txBody>
          <a:bodyPr vert="horz" lIns="138722" tIns="69360" rIns="138722" bIns="69360" rtlCol="0" anchor="b"/>
          <a:lstStyle>
            <a:lvl1pPr algn="r">
              <a:defRPr sz="1900"/>
            </a:lvl1pPr>
          </a:lstStyle>
          <a:p>
            <a:fld id="{A3AA9722-E8F8-449A-9B27-EB0620A85AC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36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104" algn="l" defTabSz="9142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209" algn="l" defTabSz="9142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313" algn="l" defTabSz="9142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417" algn="l" defTabSz="9142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2631" algn="l" defTabSz="9142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9735" algn="l" defTabSz="9142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6839" algn="l" defTabSz="9142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459350" y="4994031"/>
            <a:ext cx="10115998" cy="272993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32558465" y="4994031"/>
            <a:ext cx="10066646" cy="272993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28" name="Rounded Rectangle 27"/>
          <p:cNvSpPr/>
          <p:nvPr userDrawn="1"/>
        </p:nvSpPr>
        <p:spPr>
          <a:xfrm>
            <a:off x="11103174" y="4994031"/>
            <a:ext cx="10115998" cy="272993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29" name="Rounded Rectangle 28"/>
          <p:cNvSpPr/>
          <p:nvPr userDrawn="1"/>
        </p:nvSpPr>
        <p:spPr>
          <a:xfrm>
            <a:off x="21859424" y="4994031"/>
            <a:ext cx="10115998" cy="272993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8219" y="5627814"/>
            <a:ext cx="10117137" cy="1335699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58790" y="17889538"/>
            <a:ext cx="10117137" cy="1400176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Method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1103176" y="5557108"/>
            <a:ext cx="10115549" cy="1265726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Results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1859875" y="5557225"/>
            <a:ext cx="10115549" cy="1406281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Discussion</a:t>
            </a:r>
            <a:endParaRPr lang="en-AU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2558770" y="5557232"/>
            <a:ext cx="10066338" cy="1335941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Conclusion</a:t>
            </a:r>
            <a:endParaRPr lang="en-AU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32558038" y="19202400"/>
            <a:ext cx="10066338" cy="1336429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References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58788" y="0"/>
            <a:ext cx="42165588" cy="1898651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/>
            </a:lvl1pPr>
          </a:lstStyle>
          <a:p>
            <a:pPr lvl="0"/>
            <a:r>
              <a:rPr lang="en-US" dirty="0" smtClean="0"/>
              <a:t>Insert Title here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58788" y="2181226"/>
            <a:ext cx="42165588" cy="1828799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/>
            </a:lvl1pPr>
          </a:lstStyle>
          <a:p>
            <a:pPr lvl="0"/>
            <a:r>
              <a:rPr lang="en-US" dirty="0" smtClean="0"/>
              <a:t>Insert Author name here</a:t>
            </a:r>
            <a:endParaRPr lang="en-AU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36434718" y="2"/>
            <a:ext cx="6189660" cy="4291011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r>
              <a:rPr lang="en-AU" dirty="0" smtClean="0"/>
              <a:t>School logo</a:t>
            </a: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458790" y="7245354"/>
            <a:ext cx="10117137" cy="9917112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458790" y="19694524"/>
            <a:ext cx="10117137" cy="12598398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AU" dirty="0" smtClean="0"/>
              <a:t>Enter text here</a:t>
            </a:r>
            <a:endParaRPr lang="en-AU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1102978" y="7245352"/>
            <a:ext cx="10115549" cy="25047575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21859880" y="7173915"/>
            <a:ext cx="10115549" cy="25119012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3" hasCustomPrompt="1"/>
          </p:nvPr>
        </p:nvSpPr>
        <p:spPr>
          <a:xfrm>
            <a:off x="32558038" y="6962777"/>
            <a:ext cx="10066338" cy="11680825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 hasCustomPrompt="1"/>
          </p:nvPr>
        </p:nvSpPr>
        <p:spPr>
          <a:xfrm>
            <a:off x="32558038" y="20750213"/>
            <a:ext cx="10066338" cy="11542714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99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ple_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459350" y="4994033"/>
            <a:ext cx="10115998" cy="104100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32558465" y="4994031"/>
            <a:ext cx="10066646" cy="1252024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28" name="Rounded Rectangle 27"/>
          <p:cNvSpPr/>
          <p:nvPr userDrawn="1"/>
        </p:nvSpPr>
        <p:spPr>
          <a:xfrm>
            <a:off x="11103174" y="4994031"/>
            <a:ext cx="10115998" cy="153337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29" name="Rounded Rectangle 28"/>
          <p:cNvSpPr/>
          <p:nvPr userDrawn="1"/>
        </p:nvSpPr>
        <p:spPr>
          <a:xfrm>
            <a:off x="21859424" y="4994031"/>
            <a:ext cx="10115998" cy="1533378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 userDrawn="1"/>
        </p:nvSpPr>
        <p:spPr>
          <a:xfrm>
            <a:off x="459350" y="15896492"/>
            <a:ext cx="10115998" cy="163969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32778820" y="18225717"/>
            <a:ext cx="10066646" cy="140676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1250622" y="20977875"/>
            <a:ext cx="10115998" cy="113155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12" name="Rounded Rectangle 11"/>
          <p:cNvSpPr/>
          <p:nvPr userDrawn="1"/>
        </p:nvSpPr>
        <p:spPr>
          <a:xfrm>
            <a:off x="21859424" y="20977875"/>
            <a:ext cx="10115998" cy="113155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8788" y="3"/>
            <a:ext cx="42165588" cy="2039936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/>
            </a:lvl1pPr>
          </a:lstStyle>
          <a:p>
            <a:pPr lvl="0"/>
            <a:r>
              <a:rPr lang="en-US" dirty="0" smtClean="0"/>
              <a:t>Insert Title here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58788" y="2390775"/>
            <a:ext cx="42165588" cy="1828799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12900"/>
            </a:lvl1pPr>
          </a:lstStyle>
          <a:p>
            <a:pPr lvl="0"/>
            <a:r>
              <a:rPr lang="en-US" dirty="0" smtClean="0"/>
              <a:t>Insert Author name here</a:t>
            </a:r>
            <a:endParaRPr lang="en-AU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36153725" y="2"/>
            <a:ext cx="6470651" cy="4360864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100"/>
            </a:lvl1pPr>
          </a:lstStyle>
          <a:p>
            <a:r>
              <a:rPr lang="en-AU" dirty="0" smtClean="0"/>
              <a:t>School logo</a:t>
            </a:r>
            <a:endParaRPr lang="en-AU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59353" y="4994033"/>
            <a:ext cx="10117137" cy="1617661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458219" y="16053895"/>
            <a:ext cx="10117137" cy="1468435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Method</a:t>
            </a:r>
            <a:endParaRPr lang="en-AU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11250624" y="4994033"/>
            <a:ext cx="9967912" cy="1689098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Results</a:t>
            </a:r>
            <a:endParaRPr lang="en-AU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1859426" y="4994033"/>
            <a:ext cx="9967912" cy="1446212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Discussion</a:t>
            </a:r>
            <a:endParaRPr lang="en-AU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32537848" y="4994033"/>
            <a:ext cx="10066338" cy="1758951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Conclusion</a:t>
            </a:r>
            <a:endParaRPr lang="en-AU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8" hasCustomPrompt="1"/>
          </p:nvPr>
        </p:nvSpPr>
        <p:spPr>
          <a:xfrm>
            <a:off x="32889305" y="18375194"/>
            <a:ext cx="9845676" cy="1952623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References</a:t>
            </a:r>
            <a:endParaRPr lang="en-AU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9" hasCustomPrompt="1"/>
          </p:nvPr>
        </p:nvSpPr>
        <p:spPr>
          <a:xfrm>
            <a:off x="458790" y="6823076"/>
            <a:ext cx="10117137" cy="8580437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0" hasCustomPrompt="1"/>
          </p:nvPr>
        </p:nvSpPr>
        <p:spPr>
          <a:xfrm>
            <a:off x="458790" y="17514892"/>
            <a:ext cx="10117137" cy="14778035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1" hasCustomPrompt="1"/>
          </p:nvPr>
        </p:nvSpPr>
        <p:spPr>
          <a:xfrm>
            <a:off x="11250615" y="6753223"/>
            <a:ext cx="9967912" cy="13574714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1859880" y="6611941"/>
            <a:ext cx="10115549" cy="13715999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3" hasCustomPrompt="1"/>
          </p:nvPr>
        </p:nvSpPr>
        <p:spPr>
          <a:xfrm>
            <a:off x="32558038" y="7173914"/>
            <a:ext cx="10066338" cy="10340977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32778700" y="20327940"/>
            <a:ext cx="10066338" cy="11964985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52" name="Picture Placeholder 51"/>
          <p:cNvSpPr>
            <a:spLocks noGrp="1"/>
          </p:cNvSpPr>
          <p:nvPr>
            <p:ph type="pic" sz="quarter" idx="25" hasCustomPrompt="1"/>
          </p:nvPr>
        </p:nvSpPr>
        <p:spPr>
          <a:xfrm>
            <a:off x="12714710" y="24094953"/>
            <a:ext cx="6892925" cy="3578224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9100"/>
            </a:lvl1pPr>
          </a:lstStyle>
          <a:p>
            <a:r>
              <a:rPr lang="en-AU" dirty="0" smtClean="0"/>
              <a:t>Diagram or image</a:t>
            </a:r>
            <a:endParaRPr lang="en-AU" dirty="0"/>
          </a:p>
        </p:txBody>
      </p:sp>
      <p:sp>
        <p:nvSpPr>
          <p:cNvPr id="54" name="Picture Placeholder 53"/>
          <p:cNvSpPr>
            <a:spLocks noGrp="1"/>
          </p:cNvSpPr>
          <p:nvPr>
            <p:ph type="pic" sz="quarter" idx="26" hasCustomPrompt="1"/>
          </p:nvPr>
        </p:nvSpPr>
        <p:spPr>
          <a:xfrm>
            <a:off x="23563263" y="24618948"/>
            <a:ext cx="7173911" cy="3446464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9100"/>
            </a:lvl1pPr>
          </a:lstStyle>
          <a:p>
            <a:r>
              <a:rPr lang="en-AU" dirty="0" smtClean="0"/>
              <a:t>Diagram or image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960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ong boxes 4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459350" y="5064374"/>
            <a:ext cx="10115998" cy="103397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32558465" y="5064369"/>
            <a:ext cx="10066646" cy="1237957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28" name="Rounded Rectangle 27"/>
          <p:cNvSpPr/>
          <p:nvPr userDrawn="1"/>
        </p:nvSpPr>
        <p:spPr>
          <a:xfrm>
            <a:off x="11103174" y="5064374"/>
            <a:ext cx="10115998" cy="2722904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29" name="Rounded Rectangle 28"/>
          <p:cNvSpPr/>
          <p:nvPr userDrawn="1"/>
        </p:nvSpPr>
        <p:spPr>
          <a:xfrm>
            <a:off x="21859424" y="5064374"/>
            <a:ext cx="10115998" cy="2722904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 userDrawn="1"/>
        </p:nvSpPr>
        <p:spPr>
          <a:xfrm>
            <a:off x="459350" y="15896492"/>
            <a:ext cx="10115998" cy="163969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32589513" y="18225717"/>
            <a:ext cx="10066646" cy="140676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8790" y="5064127"/>
            <a:ext cx="10117137" cy="1477965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100"/>
            </a:lvl1pPr>
          </a:lstStyle>
          <a:p>
            <a:pPr lvl="0"/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59350" y="15897226"/>
            <a:ext cx="10116575" cy="1546712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100"/>
            </a:lvl1pPr>
          </a:lstStyle>
          <a:p>
            <a:pPr lvl="0"/>
            <a:r>
              <a:rPr lang="en-US" dirty="0" smtClean="0"/>
              <a:t>Method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1103625" y="5064374"/>
            <a:ext cx="10115549" cy="1758951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Results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1859875" y="5064374"/>
            <a:ext cx="10115549" cy="2005015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Discussion</a:t>
            </a:r>
            <a:endParaRPr lang="en-A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2589818" y="5064374"/>
            <a:ext cx="10066338" cy="1689098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Conclusion</a:t>
            </a:r>
            <a:endParaRPr lang="en-A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32589818" y="18225722"/>
            <a:ext cx="10066338" cy="1406523"/>
          </a:xfrm>
          <a:prstGeom prst="rect">
            <a:avLst/>
          </a:prstGeom>
        </p:spPr>
        <p:txBody>
          <a:bodyPr lIns="91422" tIns="45711" rIns="91422" bIns="45711"/>
          <a:lstStyle>
            <a:lvl1pPr>
              <a:defRPr sz="8600"/>
            </a:lvl1pPr>
          </a:lstStyle>
          <a:p>
            <a:pPr lvl="0"/>
            <a:r>
              <a:rPr lang="en-US" dirty="0" smtClean="0"/>
              <a:t>References</a:t>
            </a:r>
            <a:endParaRPr lang="en-AU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58790" y="6892926"/>
            <a:ext cx="10117137" cy="8510589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7" hasCustomPrompt="1"/>
          </p:nvPr>
        </p:nvSpPr>
        <p:spPr>
          <a:xfrm>
            <a:off x="458790" y="17443452"/>
            <a:ext cx="10117137" cy="14849477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1102978" y="6823076"/>
            <a:ext cx="10115549" cy="25469851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9" hasCustomPrompt="1"/>
          </p:nvPr>
        </p:nvSpPr>
        <p:spPr>
          <a:xfrm>
            <a:off x="21859880" y="7315202"/>
            <a:ext cx="10115549" cy="24977727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0" hasCustomPrompt="1"/>
          </p:nvPr>
        </p:nvSpPr>
        <p:spPr>
          <a:xfrm>
            <a:off x="32589790" y="6892924"/>
            <a:ext cx="10034586" cy="10550526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/>
            </a:lvl1pPr>
          </a:lstStyle>
          <a:p>
            <a:pPr lvl="0"/>
            <a:r>
              <a:rPr lang="en-US" dirty="0" smtClean="0"/>
              <a:t>Enter text here</a:t>
            </a:r>
            <a:endParaRPr lang="en-AU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 hasCustomPrompt="1"/>
          </p:nvPr>
        </p:nvSpPr>
        <p:spPr>
          <a:xfrm>
            <a:off x="32558040" y="19835816"/>
            <a:ext cx="10067071" cy="12457113"/>
          </a:xfrm>
          <a:prstGeom prst="rect">
            <a:avLst/>
          </a:prstGeom>
        </p:spPr>
        <p:txBody>
          <a:bodyPr lIns="91422" tIns="45711" rIns="91422" bIns="45711"/>
          <a:lstStyle>
            <a:lvl1pPr algn="l">
              <a:defRPr sz="8100" baseline="0"/>
            </a:lvl1pPr>
          </a:lstStyle>
          <a:p>
            <a:pPr lvl="0"/>
            <a:r>
              <a:rPr lang="en-AU" dirty="0" smtClean="0"/>
              <a:t>Enter text here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458788" y="0"/>
            <a:ext cx="42165587" cy="16875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Insert Title here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458788" y="2181225"/>
            <a:ext cx="42165587" cy="1617663"/>
          </a:xfrm>
          <a:prstGeom prst="rect">
            <a:avLst/>
          </a:prstGeom>
        </p:spPr>
        <p:txBody>
          <a:bodyPr/>
          <a:lstStyle>
            <a:lvl1pPr>
              <a:defRPr sz="13000"/>
            </a:lvl1pPr>
          </a:lstStyle>
          <a:p>
            <a:pPr lvl="0"/>
            <a:r>
              <a:rPr lang="en-US" dirty="0" smtClean="0"/>
              <a:t>Insert Author name here</a:t>
            </a:r>
            <a:endParaRPr lang="en-AU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4" hasCustomPrompt="1"/>
          </p:nvPr>
        </p:nvSpPr>
        <p:spPr>
          <a:xfrm>
            <a:off x="37068125" y="492125"/>
            <a:ext cx="5556250" cy="3306763"/>
          </a:xfrm>
          <a:prstGeom prst="rect">
            <a:avLst/>
          </a:prstGeom>
        </p:spPr>
        <p:txBody>
          <a:bodyPr/>
          <a:lstStyle>
            <a:lvl1pPr>
              <a:defRPr sz="8500"/>
            </a:lvl1pPr>
          </a:lstStyle>
          <a:p>
            <a:r>
              <a:rPr lang="en-AU" dirty="0" smtClean="0"/>
              <a:t>School logo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0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9350" y="0"/>
            <a:ext cx="42236095" cy="43609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496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</p:sldLayoutIdLst>
  <p:hf sldNum="0" hdr="0" ftr="0" dt="0"/>
  <p:txStyles>
    <p:titleStyle>
      <a:lvl1pPr algn="ctr" defTabSz="4360724" rtl="0" eaLnBrk="1" latinLnBrk="0" hangingPunct="1">
        <a:spcBef>
          <a:spcPct val="0"/>
        </a:spcBef>
        <a:buNone/>
        <a:defRPr sz="1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360724" rtl="0" eaLnBrk="1" latinLnBrk="0" hangingPunct="1">
        <a:spcBef>
          <a:spcPct val="20000"/>
        </a:spcBef>
        <a:buFont typeface="Arial" panose="020B0604020202020204" pitchFamily="34" charset="0"/>
        <a:buNone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43089" indent="-1362727" algn="l" defTabSz="4360724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50908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631270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811632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991995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2362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352724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533086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80362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60724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41091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21454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01816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082178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262540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442903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9350" y="2"/>
            <a:ext cx="42236095" cy="443132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481" tIns="155741" rIns="311481" bIns="155741" spcCol="0"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021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lvl1pPr algn="ctr" defTabSz="4360724" rtl="0" eaLnBrk="1" latinLnBrk="0" hangingPunct="1">
        <a:spcBef>
          <a:spcPct val="0"/>
        </a:spcBef>
        <a:buNone/>
        <a:defRPr sz="1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360724" rtl="0" eaLnBrk="1" latinLnBrk="0" hangingPunct="1">
        <a:spcBef>
          <a:spcPct val="20000"/>
        </a:spcBef>
        <a:buFont typeface="Arial" panose="020B0604020202020204" pitchFamily="34" charset="0"/>
        <a:buNone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43089" indent="-1362727" algn="l" defTabSz="4360724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50908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631270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811632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991995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2362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352724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533086" indent="-1090184" algn="l" defTabSz="4360724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80362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60724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41091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21454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01816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082178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262540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442903" algn="l" defTabSz="4360724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Methodology</a:t>
            </a:r>
            <a:endParaRPr lang="en-AU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32589818" y="18225722"/>
            <a:ext cx="10066338" cy="2805478"/>
          </a:xfrm>
        </p:spPr>
        <p:txBody>
          <a:bodyPr/>
          <a:lstStyle/>
          <a:p>
            <a:r>
              <a:rPr lang="en-AU" dirty="0" smtClean="0"/>
              <a:t>References and acknowledgements</a:t>
            </a:r>
            <a:endParaRPr lang="en-AU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AU" smtClean="0"/>
              <a:t>Enter text here</a:t>
            </a:r>
            <a:endParaRPr lang="en-AU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1"/>
          </p:nvPr>
        </p:nvSpPr>
        <p:spPr>
          <a:xfrm>
            <a:off x="32558040" y="20923624"/>
            <a:ext cx="10067071" cy="1136930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32" name="Rectangle 131"/>
          <p:cNvSpPr/>
          <p:nvPr/>
        </p:nvSpPr>
        <p:spPr>
          <a:xfrm>
            <a:off x="-19659600" y="0"/>
            <a:ext cx="19659600" cy="3312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t" anchorCtr="0"/>
          <a:lstStyle/>
          <a:p>
            <a:r>
              <a:rPr lang="en-AU" sz="6600" b="1" dirty="0">
                <a:solidFill>
                  <a:schemeClr val="accent3">
                    <a:lumMod val="50000"/>
                  </a:schemeClr>
                </a:solidFill>
              </a:rPr>
              <a:t>Poster content</a:t>
            </a:r>
          </a:p>
          <a:p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poster </a:t>
            </a:r>
            <a:r>
              <a:rPr lang="en-AU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be used on the development of a scientific poster It may include titles</a:t>
            </a:r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diagrams and </a:t>
            </a:r>
            <a:r>
              <a:rPr lang="en-AU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images and can be used as a record of practical activity.</a:t>
            </a:r>
            <a:endParaRPr lang="en-AU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AU" sz="6600" b="1" dirty="0" smtClean="0">
                <a:solidFill>
                  <a:schemeClr val="accent3">
                    <a:lumMod val="50000"/>
                  </a:schemeClr>
                </a:solidFill>
              </a:rPr>
              <a:t>Layout</a:t>
            </a:r>
            <a:endParaRPr lang="en-AU" sz="66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Normal View, on the</a:t>
            </a:r>
            <a:r>
              <a:rPr lang="en-AU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Home </a:t>
            </a:r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tab, click </a:t>
            </a:r>
            <a:r>
              <a:rPr lang="en-AU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Layout </a:t>
            </a:r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select the desired layout from the three options.</a:t>
            </a:r>
          </a:p>
          <a:p>
            <a:r>
              <a:rPr lang="en-AU" sz="6600" b="1" dirty="0">
                <a:solidFill>
                  <a:schemeClr val="accent3">
                    <a:lumMod val="50000"/>
                  </a:schemeClr>
                </a:solidFill>
              </a:rPr>
              <a:t>Change colour scheme</a:t>
            </a:r>
          </a:p>
          <a:p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the </a:t>
            </a:r>
            <a:r>
              <a:rPr lang="en-AU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Design</a:t>
            </a:r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tab, select </a:t>
            </a:r>
            <a:r>
              <a:rPr lang="en-AU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Colours</a:t>
            </a:r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click the desired colour scheme</a:t>
            </a:r>
            <a:r>
              <a:rPr lang="en-AU" sz="6600" dirty="0"/>
              <a:t>..</a:t>
            </a:r>
          </a:p>
          <a:p>
            <a:r>
              <a:rPr lang="en-AU" sz="6600" b="1" dirty="0">
                <a:solidFill>
                  <a:schemeClr val="accent3">
                    <a:lumMod val="50000"/>
                  </a:schemeClr>
                </a:solidFill>
              </a:rPr>
              <a:t>Change view to read text easily</a:t>
            </a:r>
          </a:p>
          <a:p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Normal View, on the </a:t>
            </a:r>
            <a:r>
              <a:rPr lang="en-AU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Home</a:t>
            </a:r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tab, click </a:t>
            </a:r>
            <a:r>
              <a:rPr lang="en-AU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Zoom</a:t>
            </a:r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enlarge the  poster to a comfortable size to read the text .</a:t>
            </a:r>
          </a:p>
          <a:p>
            <a:r>
              <a:rPr lang="en-AU" sz="6600" b="1" dirty="0">
                <a:solidFill>
                  <a:schemeClr val="accent3">
                    <a:lumMod val="50000"/>
                  </a:schemeClr>
                </a:solidFill>
              </a:rPr>
              <a:t>Add text</a:t>
            </a:r>
          </a:p>
          <a:p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 text box, then start writing your own text or copy and paste from your electronic notebook. All text must be your own work. Change font size to suit</a:t>
            </a:r>
            <a:r>
              <a:rPr lang="en-AU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Save the poster using a suitable file name.</a:t>
            </a:r>
            <a:endParaRPr lang="en-AU" sz="6600" dirty="0"/>
          </a:p>
          <a:p>
            <a:r>
              <a:rPr lang="en-AU" sz="6600" b="1" dirty="0">
                <a:solidFill>
                  <a:schemeClr val="accent3">
                    <a:lumMod val="50000"/>
                  </a:schemeClr>
                </a:solidFill>
              </a:rPr>
              <a:t>Edit headings</a:t>
            </a:r>
          </a:p>
          <a:p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Headings may be moved  and resized and text boxes reduced or enlarged as needed.</a:t>
            </a:r>
          </a:p>
          <a:p>
            <a:r>
              <a:rPr lang="en-AU" sz="6600" b="1" dirty="0">
                <a:solidFill>
                  <a:schemeClr val="accent3">
                    <a:lumMod val="50000"/>
                  </a:schemeClr>
                </a:solidFill>
              </a:rPr>
              <a:t>Diagrams and images</a:t>
            </a:r>
          </a:p>
          <a:p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These are not compulsory and may be inserted in suggested locations or according to your preference. They must be labelled appropriately.</a:t>
            </a:r>
          </a:p>
          <a:p>
            <a:r>
              <a:rPr lang="en-AU" sz="6600" b="1" dirty="0" smtClean="0">
                <a:solidFill>
                  <a:schemeClr val="accent3">
                    <a:lumMod val="50000"/>
                  </a:schemeClr>
                </a:solidFill>
              </a:rPr>
              <a:t>Viewing</a:t>
            </a:r>
          </a:p>
          <a:p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poster is best viewed as a slide show on a computer device or projected onto a  large screen</a:t>
            </a:r>
            <a:r>
              <a:rPr lang="en-AU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AU" sz="6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AU" sz="6600" b="1" dirty="0" smtClean="0">
                <a:solidFill>
                  <a:schemeClr val="accent3">
                    <a:lumMod val="50000"/>
                  </a:schemeClr>
                </a:solidFill>
              </a:rPr>
              <a:t>Printing</a:t>
            </a:r>
            <a:endParaRPr lang="en-AU" sz="66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AU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you wish to print the poster, set the printer to A3 paper size </a:t>
            </a:r>
            <a:r>
              <a:rPr lang="en-AU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best reproduction.  A4 paper size may be used.</a:t>
            </a:r>
          </a:p>
        </p:txBody>
      </p:sp>
      <p:sp>
        <p:nvSpPr>
          <p:cNvPr id="243" name="Picture Placeholder 242"/>
          <p:cNvSpPr>
            <a:spLocks noGrp="1"/>
          </p:cNvSpPr>
          <p:nvPr>
            <p:ph type="pic" sz="quarter" idx="24"/>
          </p:nvPr>
        </p:nvSpPr>
        <p:spPr/>
      </p:sp>
    </p:spTree>
    <p:extLst>
      <p:ext uri="{BB962C8B-B14F-4D97-AF65-F5344CB8AC3E}">
        <p14:creationId xmlns:p14="http://schemas.microsoft.com/office/powerpoint/2010/main" val="3501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small_2long_boxe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68F98886-1756-46E5-B578-854DFF346607}"/>
</file>

<file path=customXml/itemProps2.xml><?xml version="1.0" encoding="utf-8"?>
<ds:datastoreItem xmlns:ds="http://schemas.openxmlformats.org/officeDocument/2006/customXml" ds:itemID="{D2F8ED3C-A7DA-4BED-9A51-EA9CF8F3060C}"/>
</file>

<file path=customXml/itemProps3.xml><?xml version="1.0" encoding="utf-8"?>
<ds:datastoreItem xmlns:ds="http://schemas.openxmlformats.org/officeDocument/2006/customXml" ds:itemID="{4AC256C6-2A79-42FE-9100-2C99A45408EE}"/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407</TotalTime>
  <Words>245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main</vt:lpstr>
      <vt:lpstr>4small_2long_boxes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charmaine</dc:creator>
  <cp:lastModifiedBy>Julie Coleman</cp:lastModifiedBy>
  <cp:revision>59</cp:revision>
  <cp:lastPrinted>2015-04-01T22:09:06Z</cp:lastPrinted>
  <dcterms:created xsi:type="dcterms:W3CDTF">2015-03-24T09:49:12Z</dcterms:created>
  <dcterms:modified xsi:type="dcterms:W3CDTF">2022-04-06T06:00:09Z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