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67" r:id="rId4"/>
    <p:sldId id="270" r:id="rId5"/>
    <p:sldId id="323" r:id="rId6"/>
    <p:sldId id="300" r:id="rId7"/>
    <p:sldId id="324" r:id="rId8"/>
    <p:sldId id="325" r:id="rId9"/>
    <p:sldId id="326" r:id="rId10"/>
    <p:sldId id="327" r:id="rId11"/>
    <p:sldId id="328" r:id="rId12"/>
    <p:sldId id="329" r:id="rId13"/>
    <p:sldId id="331" r:id="rId14"/>
    <p:sldId id="332" r:id="rId15"/>
    <p:sldId id="333" r:id="rId16"/>
    <p:sldId id="334" r:id="rId17"/>
    <p:sldId id="285" r:id="rId18"/>
    <p:sldId id="335" r:id="rId19"/>
    <p:sldId id="336" r:id="rId20"/>
    <p:sldId id="337" r:id="rId21"/>
    <p:sldId id="338" r:id="rId22"/>
    <p:sldId id="339" r:id="rId23"/>
    <p:sldId id="340" r:id="rId24"/>
    <p:sldId id="341" r:id="rId25"/>
    <p:sldId id="342" r:id="rId26"/>
    <p:sldId id="343" r:id="rId27"/>
    <p:sldId id="344" r:id="rId28"/>
    <p:sldId id="286" r:id="rId29"/>
    <p:sldId id="3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95A2F-6430-41B2-B77F-B736A48CD5C5}" v="5" dt="2022-07-31T05:04:40.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6401" autoAdjust="0"/>
  </p:normalViewPr>
  <p:slideViewPr>
    <p:cSldViewPr snapToGrid="0">
      <p:cViewPr varScale="1">
        <p:scale>
          <a:sx n="72" d="100"/>
          <a:sy n="72" d="100"/>
        </p:scale>
        <p:origin x="72" y="51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cMenamin" userId="7b3357d2-c379-4d44-bf07-d0779cd349ab" providerId="ADAL" clId="{3D295A2F-6430-41B2-B77F-B736A48CD5C5}"/>
    <pc:docChg chg="undo custSel addSld delSld modSld sldOrd">
      <pc:chgData name="Kevin McMenamin" userId="7b3357d2-c379-4d44-bf07-d0779cd349ab" providerId="ADAL" clId="{3D295A2F-6430-41B2-B77F-B736A48CD5C5}" dt="2022-07-31T06:14:06.834" v="3821" actId="20577"/>
      <pc:docMkLst>
        <pc:docMk/>
      </pc:docMkLst>
      <pc:sldChg chg="addSp delSp modSp mod">
        <pc:chgData name="Kevin McMenamin" userId="7b3357d2-c379-4d44-bf07-d0779cd349ab" providerId="ADAL" clId="{3D295A2F-6430-41B2-B77F-B736A48CD5C5}" dt="2022-07-31T05:03:46.430" v="3431" actId="207"/>
        <pc:sldMkLst>
          <pc:docMk/>
          <pc:sldMk cId="2897952410" sldId="292"/>
        </pc:sldMkLst>
        <pc:spChg chg="add mod">
          <ac:chgData name="Kevin McMenamin" userId="7b3357d2-c379-4d44-bf07-d0779cd349ab" providerId="ADAL" clId="{3D295A2F-6430-41B2-B77F-B736A48CD5C5}" dt="2022-07-31T05:03:46.430" v="3431" actId="207"/>
          <ac:spMkLst>
            <pc:docMk/>
            <pc:sldMk cId="2897952410" sldId="292"/>
            <ac:spMk id="5" creationId="{7D5A79B1-B9B1-43A6-BAE1-EAC10CFF63A2}"/>
          </ac:spMkLst>
        </pc:spChg>
        <pc:picChg chg="del">
          <ac:chgData name="Kevin McMenamin" userId="7b3357d2-c379-4d44-bf07-d0779cd349ab" providerId="ADAL" clId="{3D295A2F-6430-41B2-B77F-B736A48CD5C5}" dt="2022-07-31T05:01:20.522" v="3340" actId="478"/>
          <ac:picMkLst>
            <pc:docMk/>
            <pc:sldMk cId="2897952410" sldId="292"/>
            <ac:picMk id="8" creationId="{7D862884-D658-4E10-A3C9-30A7767BE0DA}"/>
          </ac:picMkLst>
        </pc:picChg>
      </pc:sldChg>
      <pc:sldChg chg="modSp mod">
        <pc:chgData name="Kevin McMenamin" userId="7b3357d2-c379-4d44-bf07-d0779cd349ab" providerId="ADAL" clId="{3D295A2F-6430-41B2-B77F-B736A48CD5C5}" dt="2022-07-31T05:06:40.270" v="3450" actId="20577"/>
        <pc:sldMkLst>
          <pc:docMk/>
          <pc:sldMk cId="3782309317" sldId="293"/>
        </pc:sldMkLst>
        <pc:spChg chg="mod">
          <ac:chgData name="Kevin McMenamin" userId="7b3357d2-c379-4d44-bf07-d0779cd349ab" providerId="ADAL" clId="{3D295A2F-6430-41B2-B77F-B736A48CD5C5}" dt="2022-07-31T05:06:40.270" v="3450" actId="20577"/>
          <ac:spMkLst>
            <pc:docMk/>
            <pc:sldMk cId="3782309317" sldId="293"/>
            <ac:spMk id="7" creationId="{5ECA64CB-2C9B-4556-ABEB-C1B1128F5F21}"/>
          </ac:spMkLst>
        </pc:spChg>
      </pc:sldChg>
      <pc:sldChg chg="modSp mod">
        <pc:chgData name="Kevin McMenamin" userId="7b3357d2-c379-4d44-bf07-d0779cd349ab" providerId="ADAL" clId="{3D295A2F-6430-41B2-B77F-B736A48CD5C5}" dt="2022-07-31T04:46:00.872" v="3339" actId="6549"/>
        <pc:sldMkLst>
          <pc:docMk/>
          <pc:sldMk cId="245766631" sldId="298"/>
        </pc:sldMkLst>
        <pc:spChg chg="mod">
          <ac:chgData name="Kevin McMenamin" userId="7b3357d2-c379-4d44-bf07-d0779cd349ab" providerId="ADAL" clId="{3D295A2F-6430-41B2-B77F-B736A48CD5C5}" dt="2022-07-31T04:46:00.872" v="3339" actId="6549"/>
          <ac:spMkLst>
            <pc:docMk/>
            <pc:sldMk cId="245766631" sldId="298"/>
            <ac:spMk id="3" creationId="{193E11D1-6BF4-4D0A-8A2A-76E36EEF57FD}"/>
          </ac:spMkLst>
        </pc:spChg>
      </pc:sldChg>
      <pc:sldChg chg="modSp mod">
        <pc:chgData name="Kevin McMenamin" userId="7b3357d2-c379-4d44-bf07-d0779cd349ab" providerId="ADAL" clId="{3D295A2F-6430-41B2-B77F-B736A48CD5C5}" dt="2022-07-30T09:59:07.465" v="1" actId="20577"/>
        <pc:sldMkLst>
          <pc:docMk/>
          <pc:sldMk cId="3838590138" sldId="299"/>
        </pc:sldMkLst>
        <pc:spChg chg="mod">
          <ac:chgData name="Kevin McMenamin" userId="7b3357d2-c379-4d44-bf07-d0779cd349ab" providerId="ADAL" clId="{3D295A2F-6430-41B2-B77F-B736A48CD5C5}" dt="2022-07-30T09:59:07.465" v="1" actId="20577"/>
          <ac:spMkLst>
            <pc:docMk/>
            <pc:sldMk cId="3838590138" sldId="299"/>
            <ac:spMk id="6" creationId="{23DAA7AB-82CA-4ABC-83EA-79FB3B5CA778}"/>
          </ac:spMkLst>
        </pc:spChg>
      </pc:sldChg>
      <pc:sldChg chg="modSp del mod">
        <pc:chgData name="Kevin McMenamin" userId="7b3357d2-c379-4d44-bf07-d0779cd349ab" providerId="ADAL" clId="{3D295A2F-6430-41B2-B77F-B736A48CD5C5}" dt="2022-07-31T02:59:08.137" v="1180" actId="2696"/>
        <pc:sldMkLst>
          <pc:docMk/>
          <pc:sldMk cId="1222991827" sldId="300"/>
        </pc:sldMkLst>
        <pc:spChg chg="mod">
          <ac:chgData name="Kevin McMenamin" userId="7b3357d2-c379-4d44-bf07-d0779cd349ab" providerId="ADAL" clId="{3D295A2F-6430-41B2-B77F-B736A48CD5C5}" dt="2022-07-31T02:51:31.482" v="1175" actId="20577"/>
          <ac:spMkLst>
            <pc:docMk/>
            <pc:sldMk cId="1222991827" sldId="300"/>
            <ac:spMk id="5" creationId="{C79327CF-3339-4F7F-9876-CDF5B2FD46D2}"/>
          </ac:spMkLst>
        </pc:spChg>
      </pc:sldChg>
      <pc:sldChg chg="modSp mod">
        <pc:chgData name="Kevin McMenamin" userId="7b3357d2-c379-4d44-bf07-d0779cd349ab" providerId="ADAL" clId="{3D295A2F-6430-41B2-B77F-B736A48CD5C5}" dt="2022-07-31T05:50:54.361" v="3538" actId="20577"/>
        <pc:sldMkLst>
          <pc:docMk/>
          <pc:sldMk cId="1269787143" sldId="301"/>
        </pc:sldMkLst>
        <pc:spChg chg="mod">
          <ac:chgData name="Kevin McMenamin" userId="7b3357d2-c379-4d44-bf07-d0779cd349ab" providerId="ADAL" clId="{3D295A2F-6430-41B2-B77F-B736A48CD5C5}" dt="2022-07-31T00:58:15.146" v="640" actId="6549"/>
          <ac:spMkLst>
            <pc:docMk/>
            <pc:sldMk cId="1269787143" sldId="301"/>
            <ac:spMk id="2" creationId="{9778AD14-8F5B-48B5-AAE4-75D07A27F48D}"/>
          </ac:spMkLst>
        </pc:spChg>
        <pc:spChg chg="mod">
          <ac:chgData name="Kevin McMenamin" userId="7b3357d2-c379-4d44-bf07-d0779cd349ab" providerId="ADAL" clId="{3D295A2F-6430-41B2-B77F-B736A48CD5C5}" dt="2022-07-31T05:50:54.361" v="3538" actId="20577"/>
          <ac:spMkLst>
            <pc:docMk/>
            <pc:sldMk cId="1269787143" sldId="301"/>
            <ac:spMk id="4" creationId="{B2A2D5B1-BCAB-4AB0-A622-FA71FFAFE128}"/>
          </ac:spMkLst>
        </pc:spChg>
      </pc:sldChg>
      <pc:sldChg chg="del">
        <pc:chgData name="Kevin McMenamin" userId="7b3357d2-c379-4d44-bf07-d0779cd349ab" providerId="ADAL" clId="{3D295A2F-6430-41B2-B77F-B736A48CD5C5}" dt="2022-07-31T02:03:43.537" v="1166" actId="2696"/>
        <pc:sldMkLst>
          <pc:docMk/>
          <pc:sldMk cId="3049750731" sldId="302"/>
        </pc:sldMkLst>
      </pc:sldChg>
      <pc:sldChg chg="del">
        <pc:chgData name="Kevin McMenamin" userId="7b3357d2-c379-4d44-bf07-d0779cd349ab" providerId="ADAL" clId="{3D295A2F-6430-41B2-B77F-B736A48CD5C5}" dt="2022-07-31T02:03:47.335" v="1167" actId="2696"/>
        <pc:sldMkLst>
          <pc:docMk/>
          <pc:sldMk cId="3239129193" sldId="303"/>
        </pc:sldMkLst>
      </pc:sldChg>
      <pc:sldChg chg="del">
        <pc:chgData name="Kevin McMenamin" userId="7b3357d2-c379-4d44-bf07-d0779cd349ab" providerId="ADAL" clId="{3D295A2F-6430-41B2-B77F-B736A48CD5C5}" dt="2022-07-31T02:59:12.528" v="1181" actId="2696"/>
        <pc:sldMkLst>
          <pc:docMk/>
          <pc:sldMk cId="1352341402" sldId="304"/>
        </pc:sldMkLst>
      </pc:sldChg>
      <pc:sldChg chg="del">
        <pc:chgData name="Kevin McMenamin" userId="7b3357d2-c379-4d44-bf07-d0779cd349ab" providerId="ADAL" clId="{3D295A2F-6430-41B2-B77F-B736A48CD5C5}" dt="2022-07-31T02:59:16.280" v="1182" actId="2696"/>
        <pc:sldMkLst>
          <pc:docMk/>
          <pc:sldMk cId="2327004046" sldId="305"/>
        </pc:sldMkLst>
      </pc:sldChg>
      <pc:sldChg chg="del">
        <pc:chgData name="Kevin McMenamin" userId="7b3357d2-c379-4d44-bf07-d0779cd349ab" providerId="ADAL" clId="{3D295A2F-6430-41B2-B77F-B736A48CD5C5}" dt="2022-07-31T05:09:54.290" v="3465" actId="2696"/>
        <pc:sldMkLst>
          <pc:docMk/>
          <pc:sldMk cId="161219530" sldId="306"/>
        </pc:sldMkLst>
      </pc:sldChg>
      <pc:sldChg chg="addSp delSp modSp mod">
        <pc:chgData name="Kevin McMenamin" userId="7b3357d2-c379-4d44-bf07-d0779cd349ab" providerId="ADAL" clId="{3D295A2F-6430-41B2-B77F-B736A48CD5C5}" dt="2022-07-31T05:50:25.424" v="3537" actId="14100"/>
        <pc:sldMkLst>
          <pc:docMk/>
          <pc:sldMk cId="4280259643" sldId="307"/>
        </pc:sldMkLst>
        <pc:spChg chg="mod">
          <ac:chgData name="Kevin McMenamin" userId="7b3357d2-c379-4d44-bf07-d0779cd349ab" providerId="ADAL" clId="{3D295A2F-6430-41B2-B77F-B736A48CD5C5}" dt="2022-07-31T05:40:03.573" v="3489" actId="1076"/>
          <ac:spMkLst>
            <pc:docMk/>
            <pc:sldMk cId="4280259643" sldId="307"/>
            <ac:spMk id="2" creationId="{AEAAC298-97BE-4B32-A01E-2ADE999E499C}"/>
          </ac:spMkLst>
        </pc:spChg>
        <pc:spChg chg="add mod">
          <ac:chgData name="Kevin McMenamin" userId="7b3357d2-c379-4d44-bf07-d0779cd349ab" providerId="ADAL" clId="{3D295A2F-6430-41B2-B77F-B736A48CD5C5}" dt="2022-07-31T05:50:25.424" v="3537" actId="14100"/>
          <ac:spMkLst>
            <pc:docMk/>
            <pc:sldMk cId="4280259643" sldId="307"/>
            <ac:spMk id="6" creationId="{DD642D13-E484-4809-9506-EC1FA3189B60}"/>
          </ac:spMkLst>
        </pc:spChg>
        <pc:spChg chg="add del mod">
          <ac:chgData name="Kevin McMenamin" userId="7b3357d2-c379-4d44-bf07-d0779cd349ab" providerId="ADAL" clId="{3D295A2F-6430-41B2-B77F-B736A48CD5C5}" dt="2022-07-31T05:50:04.592" v="3531" actId="478"/>
          <ac:spMkLst>
            <pc:docMk/>
            <pc:sldMk cId="4280259643" sldId="307"/>
            <ac:spMk id="8" creationId="{F5FC5154-E8F6-4AE7-9A94-1B977AE9AD5F}"/>
          </ac:spMkLst>
        </pc:spChg>
        <pc:picChg chg="del">
          <ac:chgData name="Kevin McMenamin" userId="7b3357d2-c379-4d44-bf07-d0779cd349ab" providerId="ADAL" clId="{3D295A2F-6430-41B2-B77F-B736A48CD5C5}" dt="2022-07-31T05:10:05.918" v="3466" actId="478"/>
          <ac:picMkLst>
            <pc:docMk/>
            <pc:sldMk cId="4280259643" sldId="307"/>
            <ac:picMk id="5" creationId="{0269C613-8847-4C44-A77B-F804E66FBBF1}"/>
          </ac:picMkLst>
        </pc:picChg>
      </pc:sldChg>
      <pc:sldChg chg="addSp delSp modSp mod">
        <pc:chgData name="Kevin McMenamin" userId="7b3357d2-c379-4d44-bf07-d0779cd349ab" providerId="ADAL" clId="{3D295A2F-6430-41B2-B77F-B736A48CD5C5}" dt="2022-07-31T06:14:06.834" v="3821" actId="20577"/>
        <pc:sldMkLst>
          <pc:docMk/>
          <pc:sldMk cId="2764022724" sldId="308"/>
        </pc:sldMkLst>
        <pc:spChg chg="mod">
          <ac:chgData name="Kevin McMenamin" userId="7b3357d2-c379-4d44-bf07-d0779cd349ab" providerId="ADAL" clId="{3D295A2F-6430-41B2-B77F-B736A48CD5C5}" dt="2022-07-31T05:06:56.985" v="3451" actId="20577"/>
          <ac:spMkLst>
            <pc:docMk/>
            <pc:sldMk cId="2764022724" sldId="308"/>
            <ac:spMk id="2" creationId="{AEAAC298-97BE-4B32-A01E-2ADE999E499C}"/>
          </ac:spMkLst>
        </pc:spChg>
        <pc:graphicFrameChg chg="add mod modGraphic">
          <ac:chgData name="Kevin McMenamin" userId="7b3357d2-c379-4d44-bf07-d0779cd349ab" providerId="ADAL" clId="{3D295A2F-6430-41B2-B77F-B736A48CD5C5}" dt="2022-07-31T06:14:06.834" v="3821" actId="20577"/>
          <ac:graphicFrameMkLst>
            <pc:docMk/>
            <pc:sldMk cId="2764022724" sldId="308"/>
            <ac:graphicFrameMk id="4" creationId="{8E5E2BF4-86EA-4EC0-A0DC-632406262EB4}"/>
          </ac:graphicFrameMkLst>
        </pc:graphicFrameChg>
        <pc:graphicFrameChg chg="del modGraphic">
          <ac:chgData name="Kevin McMenamin" userId="7b3357d2-c379-4d44-bf07-d0779cd349ab" providerId="ADAL" clId="{3D295A2F-6430-41B2-B77F-B736A48CD5C5}" dt="2022-07-31T05:04:23.305" v="3433" actId="478"/>
          <ac:graphicFrameMkLst>
            <pc:docMk/>
            <pc:sldMk cId="2764022724" sldId="308"/>
            <ac:graphicFrameMk id="7" creationId="{FE530E25-C98C-4AAF-9EA0-903DEF1457F0}"/>
          </ac:graphicFrameMkLst>
        </pc:graphicFrameChg>
      </pc:sldChg>
      <pc:sldChg chg="modSp add mod ord">
        <pc:chgData name="Kevin McMenamin" userId="7b3357d2-c379-4d44-bf07-d0779cd349ab" providerId="ADAL" clId="{3D295A2F-6430-41B2-B77F-B736A48CD5C5}" dt="2022-07-31T04:37:06.989" v="2745" actId="207"/>
        <pc:sldMkLst>
          <pc:docMk/>
          <pc:sldMk cId="3159506197" sldId="309"/>
        </pc:sldMkLst>
        <pc:spChg chg="mod">
          <ac:chgData name="Kevin McMenamin" userId="7b3357d2-c379-4d44-bf07-d0779cd349ab" providerId="ADAL" clId="{3D295A2F-6430-41B2-B77F-B736A48CD5C5}" dt="2022-07-31T04:37:06.989" v="2745" actId="207"/>
          <ac:spMkLst>
            <pc:docMk/>
            <pc:sldMk cId="3159506197" sldId="309"/>
            <ac:spMk id="2" creationId="{9778AD14-8F5B-48B5-AAE4-75D07A27F48D}"/>
          </ac:spMkLst>
        </pc:spChg>
        <pc:spChg chg="mod">
          <ac:chgData name="Kevin McMenamin" userId="7b3357d2-c379-4d44-bf07-d0779cd349ab" providerId="ADAL" clId="{3D295A2F-6430-41B2-B77F-B736A48CD5C5}" dt="2022-07-30T10:00:01.035" v="70" actId="20577"/>
          <ac:spMkLst>
            <pc:docMk/>
            <pc:sldMk cId="3159506197" sldId="309"/>
            <ac:spMk id="6" creationId="{23DAA7AB-82CA-4ABC-83EA-79FB3B5CA778}"/>
          </ac:spMkLst>
        </pc:spChg>
        <pc:spChg chg="mod">
          <ac:chgData name="Kevin McMenamin" userId="7b3357d2-c379-4d44-bf07-d0779cd349ab" providerId="ADAL" clId="{3D295A2F-6430-41B2-B77F-B736A48CD5C5}" dt="2022-07-30T10:00:16.150" v="80" actId="20577"/>
          <ac:spMkLst>
            <pc:docMk/>
            <pc:sldMk cId="3159506197" sldId="309"/>
            <ac:spMk id="7" creationId="{AABACBED-3F83-4224-AD90-1101381A183D}"/>
          </ac:spMkLst>
        </pc:spChg>
      </pc:sldChg>
      <pc:sldChg chg="modSp add mod">
        <pc:chgData name="Kevin McMenamin" userId="7b3357d2-c379-4d44-bf07-d0779cd349ab" providerId="ADAL" clId="{3D295A2F-6430-41B2-B77F-B736A48CD5C5}" dt="2022-07-31T05:52:17.864" v="3548" actId="20577"/>
        <pc:sldMkLst>
          <pc:docMk/>
          <pc:sldMk cId="2134661450" sldId="310"/>
        </pc:sldMkLst>
        <pc:spChg chg="mod">
          <ac:chgData name="Kevin McMenamin" userId="7b3357d2-c379-4d44-bf07-d0779cd349ab" providerId="ADAL" clId="{3D295A2F-6430-41B2-B77F-B736A48CD5C5}" dt="2022-07-31T00:58:26.688" v="643" actId="6549"/>
          <ac:spMkLst>
            <pc:docMk/>
            <pc:sldMk cId="2134661450" sldId="310"/>
            <ac:spMk id="2" creationId="{9778AD14-8F5B-48B5-AAE4-75D07A27F48D}"/>
          </ac:spMkLst>
        </pc:spChg>
        <pc:spChg chg="mod">
          <ac:chgData name="Kevin McMenamin" userId="7b3357d2-c379-4d44-bf07-d0779cd349ab" providerId="ADAL" clId="{3D295A2F-6430-41B2-B77F-B736A48CD5C5}" dt="2022-07-31T05:52:17.864" v="3548" actId="20577"/>
          <ac:spMkLst>
            <pc:docMk/>
            <pc:sldMk cId="2134661450" sldId="310"/>
            <ac:spMk id="4" creationId="{B2A2D5B1-BCAB-4AB0-A622-FA71FFAFE128}"/>
          </ac:spMkLst>
        </pc:spChg>
      </pc:sldChg>
      <pc:sldChg chg="addSp delSp modSp add mod">
        <pc:chgData name="Kevin McMenamin" userId="7b3357d2-c379-4d44-bf07-d0779cd349ab" providerId="ADAL" clId="{3D295A2F-6430-41B2-B77F-B736A48CD5C5}" dt="2022-07-31T04:37:26.486" v="2748" actId="478"/>
        <pc:sldMkLst>
          <pc:docMk/>
          <pc:sldMk cId="1080619992" sldId="311"/>
        </pc:sldMkLst>
        <pc:spChg chg="del">
          <ac:chgData name="Kevin McMenamin" userId="7b3357d2-c379-4d44-bf07-d0779cd349ab" providerId="ADAL" clId="{3D295A2F-6430-41B2-B77F-B736A48CD5C5}" dt="2022-07-31T04:37:17.079" v="2746" actId="478"/>
          <ac:spMkLst>
            <pc:docMk/>
            <pc:sldMk cId="1080619992" sldId="311"/>
            <ac:spMk id="2" creationId="{9778AD14-8F5B-48B5-AAE4-75D07A27F48D}"/>
          </ac:spMkLst>
        </pc:spChg>
        <pc:spChg chg="add del mod">
          <ac:chgData name="Kevin McMenamin" userId="7b3357d2-c379-4d44-bf07-d0779cd349ab" providerId="ADAL" clId="{3D295A2F-6430-41B2-B77F-B736A48CD5C5}" dt="2022-07-31T04:37:26.486" v="2748" actId="478"/>
          <ac:spMkLst>
            <pc:docMk/>
            <pc:sldMk cId="1080619992" sldId="311"/>
            <ac:spMk id="4" creationId="{D4462B3A-F0EC-4379-A191-DA519FA126FA}"/>
          </ac:spMkLst>
        </pc:spChg>
        <pc:spChg chg="mod">
          <ac:chgData name="Kevin McMenamin" userId="7b3357d2-c379-4d44-bf07-d0779cd349ab" providerId="ADAL" clId="{3D295A2F-6430-41B2-B77F-B736A48CD5C5}" dt="2022-07-31T03:51:02.248" v="1661" actId="20577"/>
          <ac:spMkLst>
            <pc:docMk/>
            <pc:sldMk cId="1080619992" sldId="311"/>
            <ac:spMk id="7" creationId="{AABACBED-3F83-4224-AD90-1101381A183D}"/>
          </ac:spMkLst>
        </pc:spChg>
        <pc:spChg chg="add mod">
          <ac:chgData name="Kevin McMenamin" userId="7b3357d2-c379-4d44-bf07-d0779cd349ab" providerId="ADAL" clId="{3D295A2F-6430-41B2-B77F-B736A48CD5C5}" dt="2022-07-31T04:37:18.549" v="2747"/>
          <ac:spMkLst>
            <pc:docMk/>
            <pc:sldMk cId="1080619992" sldId="311"/>
            <ac:spMk id="8" creationId="{C9BA736D-FD3F-428D-8179-6BAB12E98460}"/>
          </ac:spMkLst>
        </pc:spChg>
      </pc:sldChg>
      <pc:sldChg chg="add del">
        <pc:chgData name="Kevin McMenamin" userId="7b3357d2-c379-4d44-bf07-d0779cd349ab" providerId="ADAL" clId="{3D295A2F-6430-41B2-B77F-B736A48CD5C5}" dt="2022-07-31T02:59:05.581" v="1179" actId="2696"/>
        <pc:sldMkLst>
          <pc:docMk/>
          <pc:sldMk cId="1933896505" sldId="311"/>
        </pc:sldMkLst>
      </pc:sldChg>
      <pc:sldChg chg="modSp add mod">
        <pc:chgData name="Kevin McMenamin" userId="7b3357d2-c379-4d44-bf07-d0779cd349ab" providerId="ADAL" clId="{3D295A2F-6430-41B2-B77F-B736A48CD5C5}" dt="2022-07-31T06:12:16.805" v="3805" actId="20577"/>
        <pc:sldMkLst>
          <pc:docMk/>
          <pc:sldMk cId="3036700889" sldId="312"/>
        </pc:sldMkLst>
        <pc:spChg chg="mod">
          <ac:chgData name="Kevin McMenamin" userId="7b3357d2-c379-4d44-bf07-d0779cd349ab" providerId="ADAL" clId="{3D295A2F-6430-41B2-B77F-B736A48CD5C5}" dt="2022-07-31T06:12:16.805" v="3805" actId="20577"/>
          <ac:spMkLst>
            <pc:docMk/>
            <pc:sldMk cId="3036700889" sldId="312"/>
            <ac:spMk id="4" creationId="{B2A2D5B1-BCAB-4AB0-A622-FA71FFAFE128}"/>
          </ac:spMkLst>
        </pc:spChg>
      </pc:sldChg>
      <pc:sldChg chg="addSp delSp modSp add mod">
        <pc:chgData name="Kevin McMenamin" userId="7b3357d2-c379-4d44-bf07-d0779cd349ab" providerId="ADAL" clId="{3D295A2F-6430-41B2-B77F-B736A48CD5C5}" dt="2022-07-31T04:37:40.609" v="2751"/>
        <pc:sldMkLst>
          <pc:docMk/>
          <pc:sldMk cId="384718658" sldId="313"/>
        </pc:sldMkLst>
        <pc:spChg chg="del">
          <ac:chgData name="Kevin McMenamin" userId="7b3357d2-c379-4d44-bf07-d0779cd349ab" providerId="ADAL" clId="{3D295A2F-6430-41B2-B77F-B736A48CD5C5}" dt="2022-07-31T04:37:37.359" v="2749" actId="478"/>
          <ac:spMkLst>
            <pc:docMk/>
            <pc:sldMk cId="384718658" sldId="313"/>
            <ac:spMk id="2" creationId="{9778AD14-8F5B-48B5-AAE4-75D07A27F48D}"/>
          </ac:spMkLst>
        </pc:spChg>
        <pc:spChg chg="add del mod">
          <ac:chgData name="Kevin McMenamin" userId="7b3357d2-c379-4d44-bf07-d0779cd349ab" providerId="ADAL" clId="{3D295A2F-6430-41B2-B77F-B736A48CD5C5}" dt="2022-07-31T04:37:39.421" v="2750" actId="478"/>
          <ac:spMkLst>
            <pc:docMk/>
            <pc:sldMk cId="384718658" sldId="313"/>
            <ac:spMk id="4" creationId="{D3452C58-2C24-4A98-9829-BB39D06A541F}"/>
          </ac:spMkLst>
        </pc:spChg>
        <pc:spChg chg="mod">
          <ac:chgData name="Kevin McMenamin" userId="7b3357d2-c379-4d44-bf07-d0779cd349ab" providerId="ADAL" clId="{3D295A2F-6430-41B2-B77F-B736A48CD5C5}" dt="2022-07-31T03:59:50.960" v="2344" actId="20577"/>
          <ac:spMkLst>
            <pc:docMk/>
            <pc:sldMk cId="384718658" sldId="313"/>
            <ac:spMk id="7" creationId="{AABACBED-3F83-4224-AD90-1101381A183D}"/>
          </ac:spMkLst>
        </pc:spChg>
        <pc:spChg chg="add mod">
          <ac:chgData name="Kevin McMenamin" userId="7b3357d2-c379-4d44-bf07-d0779cd349ab" providerId="ADAL" clId="{3D295A2F-6430-41B2-B77F-B736A48CD5C5}" dt="2022-07-31T04:37:40.609" v="2751"/>
          <ac:spMkLst>
            <pc:docMk/>
            <pc:sldMk cId="384718658" sldId="313"/>
            <ac:spMk id="8" creationId="{97E9E305-0187-47FF-ABED-2706EDD32908}"/>
          </ac:spMkLst>
        </pc:spChg>
      </pc:sldChg>
      <pc:sldChg chg="addSp delSp modSp add mod">
        <pc:chgData name="Kevin McMenamin" userId="7b3357d2-c379-4d44-bf07-d0779cd349ab" providerId="ADAL" clId="{3D295A2F-6430-41B2-B77F-B736A48CD5C5}" dt="2022-07-31T04:37:50.203" v="2754"/>
        <pc:sldMkLst>
          <pc:docMk/>
          <pc:sldMk cId="1944404771" sldId="314"/>
        </pc:sldMkLst>
        <pc:spChg chg="del">
          <ac:chgData name="Kevin McMenamin" userId="7b3357d2-c379-4d44-bf07-d0779cd349ab" providerId="ADAL" clId="{3D295A2F-6430-41B2-B77F-B736A48CD5C5}" dt="2022-07-31T04:37:46.219" v="2752" actId="478"/>
          <ac:spMkLst>
            <pc:docMk/>
            <pc:sldMk cId="1944404771" sldId="314"/>
            <ac:spMk id="2" creationId="{9778AD14-8F5B-48B5-AAE4-75D07A27F48D}"/>
          </ac:spMkLst>
        </pc:spChg>
        <pc:spChg chg="add del mod">
          <ac:chgData name="Kevin McMenamin" userId="7b3357d2-c379-4d44-bf07-d0779cd349ab" providerId="ADAL" clId="{3D295A2F-6430-41B2-B77F-B736A48CD5C5}" dt="2022-07-31T04:37:49.166" v="2753" actId="478"/>
          <ac:spMkLst>
            <pc:docMk/>
            <pc:sldMk cId="1944404771" sldId="314"/>
            <ac:spMk id="4" creationId="{9AEDDA70-DFBA-4F08-9180-D626FEBB2916}"/>
          </ac:spMkLst>
        </pc:spChg>
        <pc:spChg chg="mod">
          <ac:chgData name="Kevin McMenamin" userId="7b3357d2-c379-4d44-bf07-d0779cd349ab" providerId="ADAL" clId="{3D295A2F-6430-41B2-B77F-B736A48CD5C5}" dt="2022-07-31T04:36:23.740" v="2732" actId="20577"/>
          <ac:spMkLst>
            <pc:docMk/>
            <pc:sldMk cId="1944404771" sldId="314"/>
            <ac:spMk id="7" creationId="{AABACBED-3F83-4224-AD90-1101381A183D}"/>
          </ac:spMkLst>
        </pc:spChg>
        <pc:spChg chg="add mod">
          <ac:chgData name="Kevin McMenamin" userId="7b3357d2-c379-4d44-bf07-d0779cd349ab" providerId="ADAL" clId="{3D295A2F-6430-41B2-B77F-B736A48CD5C5}" dt="2022-07-31T04:37:50.203" v="2754"/>
          <ac:spMkLst>
            <pc:docMk/>
            <pc:sldMk cId="1944404771" sldId="314"/>
            <ac:spMk id="8" creationId="{01CD22E8-0AB3-49A4-AE9C-ACE53101A6F2}"/>
          </ac:spMkLst>
        </pc:spChg>
      </pc:sldChg>
      <pc:sldChg chg="modSp add mod">
        <pc:chgData name="Kevin McMenamin" userId="7b3357d2-c379-4d44-bf07-d0779cd349ab" providerId="ADAL" clId="{3D295A2F-6430-41B2-B77F-B736A48CD5C5}" dt="2022-07-31T04:42:14.717" v="3267" actId="20577"/>
        <pc:sldMkLst>
          <pc:docMk/>
          <pc:sldMk cId="3567775575" sldId="315"/>
        </pc:sldMkLst>
        <pc:spChg chg="mod">
          <ac:chgData name="Kevin McMenamin" userId="7b3357d2-c379-4d44-bf07-d0779cd349ab" providerId="ADAL" clId="{3D295A2F-6430-41B2-B77F-B736A48CD5C5}" dt="2022-07-31T04:42:14.717" v="3267" actId="20577"/>
          <ac:spMkLst>
            <pc:docMk/>
            <pc:sldMk cId="3567775575" sldId="315"/>
            <ac:spMk id="7" creationId="{AABACBED-3F83-4224-AD90-1101381A183D}"/>
          </ac:spMkLst>
        </pc:spChg>
      </pc:sldChg>
    </pc:docChg>
  </pc:docChgLst>
  <pc:docChgLst>
    <pc:chgData name="Kevin McMenamin" userId="7b3357d2-c379-4d44-bf07-d0779cd349ab" providerId="ADAL" clId="{3E10C7EB-9672-4E4B-99E1-6D5F397022E9}"/>
    <pc:docChg chg="undo custSel addSld delSld modSld sldOrd">
      <pc:chgData name="Kevin McMenamin" userId="7b3357d2-c379-4d44-bf07-d0779cd349ab" providerId="ADAL" clId="{3E10C7EB-9672-4E4B-99E1-6D5F397022E9}" dt="2022-07-23T03:32:07.112" v="4700" actId="1076"/>
      <pc:docMkLst>
        <pc:docMk/>
      </pc:docMkLst>
      <pc:sldChg chg="modSp mod">
        <pc:chgData name="Kevin McMenamin" userId="7b3357d2-c379-4d44-bf07-d0779cd349ab" providerId="ADAL" clId="{3E10C7EB-9672-4E4B-99E1-6D5F397022E9}" dt="2022-07-21T06:44:33.082" v="103" actId="14100"/>
        <pc:sldMkLst>
          <pc:docMk/>
          <pc:sldMk cId="410600584" sldId="256"/>
        </pc:sldMkLst>
        <pc:spChg chg="mod">
          <ac:chgData name="Kevin McMenamin" userId="7b3357d2-c379-4d44-bf07-d0779cd349ab" providerId="ADAL" clId="{3E10C7EB-9672-4E4B-99E1-6D5F397022E9}" dt="2022-07-21T06:44:33.082" v="103" actId="14100"/>
          <ac:spMkLst>
            <pc:docMk/>
            <pc:sldMk cId="410600584" sldId="256"/>
            <ac:spMk id="2" creationId="{DC0BF6E6-E2D1-435F-9C9B-1CCF559F899F}"/>
          </ac:spMkLst>
        </pc:spChg>
        <pc:spChg chg="mod">
          <ac:chgData name="Kevin McMenamin" userId="7b3357d2-c379-4d44-bf07-d0779cd349ab" providerId="ADAL" clId="{3E10C7EB-9672-4E4B-99E1-6D5F397022E9}" dt="2022-07-21T06:43:51.189" v="96" actId="1076"/>
          <ac:spMkLst>
            <pc:docMk/>
            <pc:sldMk cId="410600584" sldId="256"/>
            <ac:spMk id="3" creationId="{13EC5F28-DAE9-4713-96BE-9726468B55BF}"/>
          </ac:spMkLst>
        </pc:spChg>
      </pc:sldChg>
      <pc:sldChg chg="del">
        <pc:chgData name="Kevin McMenamin" userId="7b3357d2-c379-4d44-bf07-d0779cd349ab" providerId="ADAL" clId="{3E10C7EB-9672-4E4B-99E1-6D5F397022E9}" dt="2022-07-21T12:11:47.565" v="789" actId="2696"/>
        <pc:sldMkLst>
          <pc:docMk/>
          <pc:sldMk cId="4086252081" sldId="257"/>
        </pc:sldMkLst>
      </pc:sldChg>
      <pc:sldChg chg="del">
        <pc:chgData name="Kevin McMenamin" userId="7b3357d2-c379-4d44-bf07-d0779cd349ab" providerId="ADAL" clId="{3E10C7EB-9672-4E4B-99E1-6D5F397022E9}" dt="2022-07-21T08:55:21" v="221" actId="2696"/>
        <pc:sldMkLst>
          <pc:docMk/>
          <pc:sldMk cId="1100994830" sldId="258"/>
        </pc:sldMkLst>
      </pc:sldChg>
      <pc:sldChg chg="del">
        <pc:chgData name="Kevin McMenamin" userId="7b3357d2-c379-4d44-bf07-d0779cd349ab" providerId="ADAL" clId="{3E10C7EB-9672-4E4B-99E1-6D5F397022E9}" dt="2022-07-23T02:37:02.602" v="4129" actId="2696"/>
        <pc:sldMkLst>
          <pc:docMk/>
          <pc:sldMk cId="1781902093" sldId="259"/>
        </pc:sldMkLst>
      </pc:sldChg>
      <pc:sldChg chg="modSp del mod">
        <pc:chgData name="Kevin McMenamin" userId="7b3357d2-c379-4d44-bf07-d0779cd349ab" providerId="ADAL" clId="{3E10C7EB-9672-4E4B-99E1-6D5F397022E9}" dt="2022-07-23T02:33:08.373" v="4093" actId="2696"/>
        <pc:sldMkLst>
          <pc:docMk/>
          <pc:sldMk cId="1685933179" sldId="261"/>
        </pc:sldMkLst>
        <pc:spChg chg="mod">
          <ac:chgData name="Kevin McMenamin" userId="7b3357d2-c379-4d44-bf07-d0779cd349ab" providerId="ADAL" clId="{3E10C7EB-9672-4E4B-99E1-6D5F397022E9}" dt="2022-07-21T12:17:00.289" v="890" actId="20577"/>
          <ac:spMkLst>
            <pc:docMk/>
            <pc:sldMk cId="1685933179" sldId="261"/>
            <ac:spMk id="12" creationId="{729E2390-25C4-4D44-A419-B21670BE29A6}"/>
          </ac:spMkLst>
        </pc:spChg>
      </pc:sldChg>
      <pc:sldChg chg="del">
        <pc:chgData name="Kevin McMenamin" userId="7b3357d2-c379-4d44-bf07-d0779cd349ab" providerId="ADAL" clId="{3E10C7EB-9672-4E4B-99E1-6D5F397022E9}" dt="2022-07-21T08:55:56.158" v="224" actId="47"/>
        <pc:sldMkLst>
          <pc:docMk/>
          <pc:sldMk cId="221150599" sldId="262"/>
        </pc:sldMkLst>
      </pc:sldChg>
      <pc:sldChg chg="del">
        <pc:chgData name="Kevin McMenamin" userId="7b3357d2-c379-4d44-bf07-d0779cd349ab" providerId="ADAL" clId="{3E10C7EB-9672-4E4B-99E1-6D5F397022E9}" dt="2022-07-21T08:55:38.378" v="223" actId="2696"/>
        <pc:sldMkLst>
          <pc:docMk/>
          <pc:sldMk cId="1582157854" sldId="263"/>
        </pc:sldMkLst>
      </pc:sldChg>
      <pc:sldChg chg="del">
        <pc:chgData name="Kevin McMenamin" userId="7b3357d2-c379-4d44-bf07-d0779cd349ab" providerId="ADAL" clId="{3E10C7EB-9672-4E4B-99E1-6D5F397022E9}" dt="2022-07-21T10:08:40.754" v="440" actId="2696"/>
        <pc:sldMkLst>
          <pc:docMk/>
          <pc:sldMk cId="3236545086" sldId="264"/>
        </pc:sldMkLst>
      </pc:sldChg>
      <pc:sldChg chg="del">
        <pc:chgData name="Kevin McMenamin" userId="7b3357d2-c379-4d44-bf07-d0779cd349ab" providerId="ADAL" clId="{3E10C7EB-9672-4E4B-99E1-6D5F397022E9}" dt="2022-07-21T08:55:35.565" v="222" actId="2696"/>
        <pc:sldMkLst>
          <pc:docMk/>
          <pc:sldMk cId="2366657216" sldId="265"/>
        </pc:sldMkLst>
      </pc:sldChg>
      <pc:sldChg chg="del">
        <pc:chgData name="Kevin McMenamin" userId="7b3357d2-c379-4d44-bf07-d0779cd349ab" providerId="ADAL" clId="{3E10C7EB-9672-4E4B-99E1-6D5F397022E9}" dt="2022-07-21T08:55:56.158" v="224" actId="47"/>
        <pc:sldMkLst>
          <pc:docMk/>
          <pc:sldMk cId="3172764575" sldId="266"/>
        </pc:sldMkLst>
      </pc:sldChg>
      <pc:sldChg chg="del">
        <pc:chgData name="Kevin McMenamin" userId="7b3357d2-c379-4d44-bf07-d0779cd349ab" providerId="ADAL" clId="{3E10C7EB-9672-4E4B-99E1-6D5F397022E9}" dt="2022-07-21T08:55:56.158" v="224" actId="47"/>
        <pc:sldMkLst>
          <pc:docMk/>
          <pc:sldMk cId="423289755" sldId="270"/>
        </pc:sldMkLst>
      </pc:sldChg>
      <pc:sldChg chg="del">
        <pc:chgData name="Kevin McMenamin" userId="7b3357d2-c379-4d44-bf07-d0779cd349ab" providerId="ADAL" clId="{3E10C7EB-9672-4E4B-99E1-6D5F397022E9}" dt="2022-07-21T08:55:56.158" v="224" actId="47"/>
        <pc:sldMkLst>
          <pc:docMk/>
          <pc:sldMk cId="2284844262" sldId="271"/>
        </pc:sldMkLst>
      </pc:sldChg>
      <pc:sldChg chg="modSp mod">
        <pc:chgData name="Kevin McMenamin" userId="7b3357d2-c379-4d44-bf07-d0779cd349ab" providerId="ADAL" clId="{3E10C7EB-9672-4E4B-99E1-6D5F397022E9}" dt="2022-07-21T10:54:18.329" v="575" actId="27636"/>
        <pc:sldMkLst>
          <pc:docMk/>
          <pc:sldMk cId="349560916" sldId="273"/>
        </pc:sldMkLst>
        <pc:spChg chg="mod">
          <ac:chgData name="Kevin McMenamin" userId="7b3357d2-c379-4d44-bf07-d0779cd349ab" providerId="ADAL" clId="{3E10C7EB-9672-4E4B-99E1-6D5F397022E9}" dt="2022-07-21T10:53:21.575" v="560" actId="20577"/>
          <ac:spMkLst>
            <pc:docMk/>
            <pc:sldMk cId="349560916" sldId="273"/>
            <ac:spMk id="2" creationId="{809F214F-3E4D-44CF-8D46-36E1F8E34B44}"/>
          </ac:spMkLst>
        </pc:spChg>
        <pc:spChg chg="mod">
          <ac:chgData name="Kevin McMenamin" userId="7b3357d2-c379-4d44-bf07-d0779cd349ab" providerId="ADAL" clId="{3E10C7EB-9672-4E4B-99E1-6D5F397022E9}" dt="2022-07-21T10:54:18.329" v="575" actId="27636"/>
          <ac:spMkLst>
            <pc:docMk/>
            <pc:sldMk cId="349560916" sldId="273"/>
            <ac:spMk id="3" creationId="{ED5EEAFE-E12B-49CE-B436-FCC69DD56357}"/>
          </ac:spMkLst>
        </pc:spChg>
      </pc:sldChg>
      <pc:sldChg chg="ord">
        <pc:chgData name="Kevin McMenamin" userId="7b3357d2-c379-4d44-bf07-d0779cd349ab" providerId="ADAL" clId="{3E10C7EB-9672-4E4B-99E1-6D5F397022E9}" dt="2022-07-21T12:10:20.931" v="763"/>
        <pc:sldMkLst>
          <pc:docMk/>
          <pc:sldMk cId="2499093693" sldId="274"/>
        </pc:sldMkLst>
      </pc:sldChg>
      <pc:sldChg chg="del">
        <pc:chgData name="Kevin McMenamin" userId="7b3357d2-c379-4d44-bf07-d0779cd349ab" providerId="ADAL" clId="{3E10C7EB-9672-4E4B-99E1-6D5F397022E9}" dt="2022-07-21T08:51:23.020" v="123" actId="2696"/>
        <pc:sldMkLst>
          <pc:docMk/>
          <pc:sldMk cId="2183090376" sldId="276"/>
        </pc:sldMkLst>
      </pc:sldChg>
      <pc:sldChg chg="del">
        <pc:chgData name="Kevin McMenamin" userId="7b3357d2-c379-4d44-bf07-d0779cd349ab" providerId="ADAL" clId="{3E10C7EB-9672-4E4B-99E1-6D5F397022E9}" dt="2022-07-21T08:51:26.519" v="124" actId="2696"/>
        <pc:sldMkLst>
          <pc:docMk/>
          <pc:sldMk cId="517094010" sldId="277"/>
        </pc:sldMkLst>
      </pc:sldChg>
      <pc:sldChg chg="del">
        <pc:chgData name="Kevin McMenamin" userId="7b3357d2-c379-4d44-bf07-d0779cd349ab" providerId="ADAL" clId="{3E10C7EB-9672-4E4B-99E1-6D5F397022E9}" dt="2022-07-21T08:51:31.548" v="125" actId="2696"/>
        <pc:sldMkLst>
          <pc:docMk/>
          <pc:sldMk cId="1880003168" sldId="278"/>
        </pc:sldMkLst>
      </pc:sldChg>
      <pc:sldChg chg="del">
        <pc:chgData name="Kevin McMenamin" userId="7b3357d2-c379-4d44-bf07-d0779cd349ab" providerId="ADAL" clId="{3E10C7EB-9672-4E4B-99E1-6D5F397022E9}" dt="2022-07-21T08:51:35.370" v="126" actId="2696"/>
        <pc:sldMkLst>
          <pc:docMk/>
          <pc:sldMk cId="964842993" sldId="279"/>
        </pc:sldMkLst>
      </pc:sldChg>
      <pc:sldChg chg="del">
        <pc:chgData name="Kevin McMenamin" userId="7b3357d2-c379-4d44-bf07-d0779cd349ab" providerId="ADAL" clId="{3E10C7EB-9672-4E4B-99E1-6D5F397022E9}" dt="2022-07-21T08:51:38.859" v="127" actId="2696"/>
        <pc:sldMkLst>
          <pc:docMk/>
          <pc:sldMk cId="579510314" sldId="280"/>
        </pc:sldMkLst>
      </pc:sldChg>
      <pc:sldChg chg="del">
        <pc:chgData name="Kevin McMenamin" userId="7b3357d2-c379-4d44-bf07-d0779cd349ab" providerId="ADAL" clId="{3E10C7EB-9672-4E4B-99E1-6D5F397022E9}" dt="2022-07-21T08:51:41.715" v="128" actId="2696"/>
        <pc:sldMkLst>
          <pc:docMk/>
          <pc:sldMk cId="2179495997" sldId="281"/>
        </pc:sldMkLst>
      </pc:sldChg>
      <pc:sldChg chg="del">
        <pc:chgData name="Kevin McMenamin" userId="7b3357d2-c379-4d44-bf07-d0779cd349ab" providerId="ADAL" clId="{3E10C7EB-9672-4E4B-99E1-6D5F397022E9}" dt="2022-07-21T08:51:44.290" v="129" actId="2696"/>
        <pc:sldMkLst>
          <pc:docMk/>
          <pc:sldMk cId="2679396456" sldId="282"/>
        </pc:sldMkLst>
      </pc:sldChg>
      <pc:sldChg chg="modSp del mod ord">
        <pc:chgData name="Kevin McMenamin" userId="7b3357d2-c379-4d44-bf07-d0779cd349ab" providerId="ADAL" clId="{3E10C7EB-9672-4E4B-99E1-6D5F397022E9}" dt="2022-07-23T02:08:49.904" v="3319" actId="2696"/>
        <pc:sldMkLst>
          <pc:docMk/>
          <pc:sldMk cId="3108000262" sldId="283"/>
        </pc:sldMkLst>
        <pc:spChg chg="mod">
          <ac:chgData name="Kevin McMenamin" userId="7b3357d2-c379-4d44-bf07-d0779cd349ab" providerId="ADAL" clId="{3E10C7EB-9672-4E4B-99E1-6D5F397022E9}" dt="2022-07-21T12:12:03.387" v="791" actId="1076"/>
          <ac:spMkLst>
            <pc:docMk/>
            <pc:sldMk cId="3108000262" sldId="283"/>
            <ac:spMk id="2" creationId="{B8E5096C-EE4A-4193-8A73-386096B6B2F9}"/>
          </ac:spMkLst>
        </pc:spChg>
        <pc:spChg chg="mod">
          <ac:chgData name="Kevin McMenamin" userId="7b3357d2-c379-4d44-bf07-d0779cd349ab" providerId="ADAL" clId="{3E10C7EB-9672-4E4B-99E1-6D5F397022E9}" dt="2022-07-23T01:17:21.285" v="2186" actId="6549"/>
          <ac:spMkLst>
            <pc:docMk/>
            <pc:sldMk cId="3108000262" sldId="283"/>
            <ac:spMk id="3" creationId="{E7E5B4EA-BFA4-4164-94C7-1442721F0515}"/>
          </ac:spMkLst>
        </pc:spChg>
      </pc:sldChg>
      <pc:sldChg chg="modSp del mod ord">
        <pc:chgData name="Kevin McMenamin" userId="7b3357d2-c379-4d44-bf07-d0779cd349ab" providerId="ADAL" clId="{3E10C7EB-9672-4E4B-99E1-6D5F397022E9}" dt="2022-07-23T02:08:54.752" v="3320" actId="2696"/>
        <pc:sldMkLst>
          <pc:docMk/>
          <pc:sldMk cId="3541938081" sldId="284"/>
        </pc:sldMkLst>
        <pc:spChg chg="mod">
          <ac:chgData name="Kevin McMenamin" userId="7b3357d2-c379-4d44-bf07-d0779cd349ab" providerId="ADAL" clId="{3E10C7EB-9672-4E4B-99E1-6D5F397022E9}" dt="2022-07-21T09:58:27.124" v="294" actId="14100"/>
          <ac:spMkLst>
            <pc:docMk/>
            <pc:sldMk cId="3541938081" sldId="284"/>
            <ac:spMk id="2" creationId="{84152F7B-59DB-4BE9-B3BA-5652EA6D3E96}"/>
          </ac:spMkLst>
        </pc:spChg>
        <pc:spChg chg="mod">
          <ac:chgData name="Kevin McMenamin" userId="7b3357d2-c379-4d44-bf07-d0779cd349ab" providerId="ADAL" clId="{3E10C7EB-9672-4E4B-99E1-6D5F397022E9}" dt="2022-07-21T09:58:52.294" v="298" actId="14100"/>
          <ac:spMkLst>
            <pc:docMk/>
            <pc:sldMk cId="3541938081" sldId="284"/>
            <ac:spMk id="3" creationId="{AB09B1D7-B0F6-4BD2-8E68-D9E0F77E8D69}"/>
          </ac:spMkLst>
        </pc:spChg>
      </pc:sldChg>
      <pc:sldChg chg="modSp mod ord">
        <pc:chgData name="Kevin McMenamin" userId="7b3357d2-c379-4d44-bf07-d0779cd349ab" providerId="ADAL" clId="{3E10C7EB-9672-4E4B-99E1-6D5F397022E9}" dt="2022-07-23T00:04:58.714" v="1529" actId="20577"/>
        <pc:sldMkLst>
          <pc:docMk/>
          <pc:sldMk cId="1569631620" sldId="285"/>
        </pc:sldMkLst>
        <pc:spChg chg="mod">
          <ac:chgData name="Kevin McMenamin" userId="7b3357d2-c379-4d44-bf07-d0779cd349ab" providerId="ADAL" clId="{3E10C7EB-9672-4E4B-99E1-6D5F397022E9}" dt="2022-07-23T00:04:58.714" v="1529" actId="20577"/>
          <ac:spMkLst>
            <pc:docMk/>
            <pc:sldMk cId="1569631620" sldId="285"/>
            <ac:spMk id="2" creationId="{AEAAC298-97BE-4B32-A01E-2ADE999E499C}"/>
          </ac:spMkLst>
        </pc:spChg>
        <pc:spChg chg="mod">
          <ac:chgData name="Kevin McMenamin" userId="7b3357d2-c379-4d44-bf07-d0779cd349ab" providerId="ADAL" clId="{3E10C7EB-9672-4E4B-99E1-6D5F397022E9}" dt="2022-07-21T10:01:57.591" v="327" actId="20577"/>
          <ac:spMkLst>
            <pc:docMk/>
            <pc:sldMk cId="1569631620" sldId="285"/>
            <ac:spMk id="3" creationId="{193E11D1-6BF4-4D0A-8A2A-76E36EEF57FD}"/>
          </ac:spMkLst>
        </pc:spChg>
      </pc:sldChg>
      <pc:sldChg chg="delSp mod">
        <pc:chgData name="Kevin McMenamin" userId="7b3357d2-c379-4d44-bf07-d0779cd349ab" providerId="ADAL" clId="{3E10C7EB-9672-4E4B-99E1-6D5F397022E9}" dt="2022-07-23T02:50:48.131" v="4494" actId="478"/>
        <pc:sldMkLst>
          <pc:docMk/>
          <pc:sldMk cId="3091869769" sldId="286"/>
        </pc:sldMkLst>
        <pc:spChg chg="del">
          <ac:chgData name="Kevin McMenamin" userId="7b3357d2-c379-4d44-bf07-d0779cd349ab" providerId="ADAL" clId="{3E10C7EB-9672-4E4B-99E1-6D5F397022E9}" dt="2022-07-23T02:50:48.131" v="4494" actId="478"/>
          <ac:spMkLst>
            <pc:docMk/>
            <pc:sldMk cId="3091869769" sldId="286"/>
            <ac:spMk id="3" creationId="{7196DB8C-01B5-4C1E-8C9C-360D1FC96A59}"/>
          </ac:spMkLst>
        </pc:spChg>
      </pc:sldChg>
      <pc:sldChg chg="addSp delSp modSp mod">
        <pc:chgData name="Kevin McMenamin" userId="7b3357d2-c379-4d44-bf07-d0779cd349ab" providerId="ADAL" clId="{3E10C7EB-9672-4E4B-99E1-6D5F397022E9}" dt="2022-07-23T02:50:05.163" v="4493" actId="1076"/>
        <pc:sldMkLst>
          <pc:docMk/>
          <pc:sldMk cId="3905306649" sldId="287"/>
        </pc:sldMkLst>
        <pc:spChg chg="del">
          <ac:chgData name="Kevin McMenamin" userId="7b3357d2-c379-4d44-bf07-d0779cd349ab" providerId="ADAL" clId="{3E10C7EB-9672-4E4B-99E1-6D5F397022E9}" dt="2022-07-21T08:57:30.228" v="234" actId="478"/>
          <ac:spMkLst>
            <pc:docMk/>
            <pc:sldMk cId="3905306649" sldId="287"/>
            <ac:spMk id="2" creationId="{00000000-0000-0000-0000-000000000000}"/>
          </ac:spMkLst>
        </pc:spChg>
        <pc:spChg chg="mod">
          <ac:chgData name="Kevin McMenamin" userId="7b3357d2-c379-4d44-bf07-d0779cd349ab" providerId="ADAL" clId="{3E10C7EB-9672-4E4B-99E1-6D5F397022E9}" dt="2022-07-23T02:50:05.163" v="4493" actId="1076"/>
          <ac:spMkLst>
            <pc:docMk/>
            <pc:sldMk cId="3905306649" sldId="287"/>
            <ac:spMk id="3" creationId="{00000000-0000-0000-0000-000000000000}"/>
          </ac:spMkLst>
        </pc:spChg>
        <pc:spChg chg="add del mod">
          <ac:chgData name="Kevin McMenamin" userId="7b3357d2-c379-4d44-bf07-d0779cd349ab" providerId="ADAL" clId="{3E10C7EB-9672-4E4B-99E1-6D5F397022E9}" dt="2022-07-21T08:57:34.285" v="235" actId="478"/>
          <ac:spMkLst>
            <pc:docMk/>
            <pc:sldMk cId="3905306649" sldId="287"/>
            <ac:spMk id="5" creationId="{109214B2-DB35-4A0A-A9E3-7C63EAF16289}"/>
          </ac:spMkLst>
        </pc:spChg>
        <pc:spChg chg="add mod">
          <ac:chgData name="Kevin McMenamin" userId="7b3357d2-c379-4d44-bf07-d0779cd349ab" providerId="ADAL" clId="{3E10C7EB-9672-4E4B-99E1-6D5F397022E9}" dt="2022-07-23T02:50:00.203" v="4492" actId="255"/>
          <ac:spMkLst>
            <pc:docMk/>
            <pc:sldMk cId="3905306649" sldId="287"/>
            <ac:spMk id="5" creationId="{EB508D5C-E403-4CFE-BFC5-9359AABE270C}"/>
          </ac:spMkLst>
        </pc:spChg>
        <pc:spChg chg="add mod">
          <ac:chgData name="Kevin McMenamin" userId="7b3357d2-c379-4d44-bf07-d0779cd349ab" providerId="ADAL" clId="{3E10C7EB-9672-4E4B-99E1-6D5F397022E9}" dt="2022-07-21T12:10:08.525" v="761" actId="1076"/>
          <ac:spMkLst>
            <pc:docMk/>
            <pc:sldMk cId="3905306649" sldId="287"/>
            <ac:spMk id="7" creationId="{F86C72BB-C7A0-41E4-8D16-68C849E06698}"/>
          </ac:spMkLst>
        </pc:spChg>
      </pc:sldChg>
      <pc:sldChg chg="del">
        <pc:chgData name="Kevin McMenamin" userId="7b3357d2-c379-4d44-bf07-d0779cd349ab" providerId="ADAL" clId="{3E10C7EB-9672-4E4B-99E1-6D5F397022E9}" dt="2022-07-21T06:44:54.736" v="104" actId="2696"/>
        <pc:sldMkLst>
          <pc:docMk/>
          <pc:sldMk cId="2514075526" sldId="288"/>
        </pc:sldMkLst>
      </pc:sldChg>
      <pc:sldChg chg="modSp mod ord">
        <pc:chgData name="Kevin McMenamin" userId="7b3357d2-c379-4d44-bf07-d0779cd349ab" providerId="ADAL" clId="{3E10C7EB-9672-4E4B-99E1-6D5F397022E9}" dt="2022-07-23T00:01:29.764" v="1492" actId="14100"/>
        <pc:sldMkLst>
          <pc:docMk/>
          <pc:sldMk cId="640271216" sldId="289"/>
        </pc:sldMkLst>
        <pc:spChg chg="mod">
          <ac:chgData name="Kevin McMenamin" userId="7b3357d2-c379-4d44-bf07-d0779cd349ab" providerId="ADAL" clId="{3E10C7EB-9672-4E4B-99E1-6D5F397022E9}" dt="2022-07-23T00:01:29.764" v="1492" actId="14100"/>
          <ac:spMkLst>
            <pc:docMk/>
            <pc:sldMk cId="640271216" sldId="289"/>
            <ac:spMk id="2" creationId="{67AA58B7-09C4-416E-9EB3-62DB51CDA98A}"/>
          </ac:spMkLst>
        </pc:spChg>
        <pc:spChg chg="mod">
          <ac:chgData name="Kevin McMenamin" userId="7b3357d2-c379-4d44-bf07-d0779cd349ab" providerId="ADAL" clId="{3E10C7EB-9672-4E4B-99E1-6D5F397022E9}" dt="2022-07-23T00:01:16.724" v="1491" actId="20577"/>
          <ac:spMkLst>
            <pc:docMk/>
            <pc:sldMk cId="640271216" sldId="289"/>
            <ac:spMk id="3" creationId="{1DA33B31-1972-4986-9270-E7CE80E23717}"/>
          </ac:spMkLst>
        </pc:spChg>
      </pc:sldChg>
      <pc:sldChg chg="addSp delSp modSp mod">
        <pc:chgData name="Kevin McMenamin" userId="7b3357d2-c379-4d44-bf07-d0779cd349ab" providerId="ADAL" clId="{3E10C7EB-9672-4E4B-99E1-6D5F397022E9}" dt="2022-07-21T09:03:41.274" v="287" actId="207"/>
        <pc:sldMkLst>
          <pc:docMk/>
          <pc:sldMk cId="1252300009" sldId="290"/>
        </pc:sldMkLst>
        <pc:spChg chg="del mod">
          <ac:chgData name="Kevin McMenamin" userId="7b3357d2-c379-4d44-bf07-d0779cd349ab" providerId="ADAL" clId="{3E10C7EB-9672-4E4B-99E1-6D5F397022E9}" dt="2022-07-21T06:45:33.799" v="109" actId="478"/>
          <ac:spMkLst>
            <pc:docMk/>
            <pc:sldMk cId="1252300009" sldId="290"/>
            <ac:spMk id="2" creationId="{67AA58B7-09C4-416E-9EB3-62DB51CDA98A}"/>
          </ac:spMkLst>
        </pc:spChg>
        <pc:spChg chg="mod">
          <ac:chgData name="Kevin McMenamin" userId="7b3357d2-c379-4d44-bf07-d0779cd349ab" providerId="ADAL" clId="{3E10C7EB-9672-4E4B-99E1-6D5F397022E9}" dt="2022-07-21T09:01:30.206" v="265" actId="14100"/>
          <ac:spMkLst>
            <pc:docMk/>
            <pc:sldMk cId="1252300009" sldId="290"/>
            <ac:spMk id="3" creationId="{1DA33B31-1972-4986-9270-E7CE80E23717}"/>
          </ac:spMkLst>
        </pc:spChg>
        <pc:spChg chg="add mod">
          <ac:chgData name="Kevin McMenamin" userId="7b3357d2-c379-4d44-bf07-d0779cd349ab" providerId="ADAL" clId="{3E10C7EB-9672-4E4B-99E1-6D5F397022E9}" dt="2022-07-21T09:03:41.274" v="287" actId="207"/>
          <ac:spMkLst>
            <pc:docMk/>
            <pc:sldMk cId="1252300009" sldId="290"/>
            <ac:spMk id="5" creationId="{5C80EF80-4653-4743-BD9D-35F6B0EE9947}"/>
          </ac:spMkLst>
        </pc:spChg>
      </pc:sldChg>
      <pc:sldChg chg="del">
        <pc:chgData name="Kevin McMenamin" userId="7b3357d2-c379-4d44-bf07-d0779cd349ab" providerId="ADAL" clId="{3E10C7EB-9672-4E4B-99E1-6D5F397022E9}" dt="2022-07-21T10:08:23" v="439" actId="2696"/>
        <pc:sldMkLst>
          <pc:docMk/>
          <pc:sldMk cId="3610704957" sldId="291"/>
        </pc:sldMkLst>
      </pc:sldChg>
      <pc:sldChg chg="delSp modSp mod ord">
        <pc:chgData name="Kevin McMenamin" userId="7b3357d2-c379-4d44-bf07-d0779cd349ab" providerId="ADAL" clId="{3E10C7EB-9672-4E4B-99E1-6D5F397022E9}" dt="2022-07-23T03:27:36.312" v="4653"/>
        <pc:sldMkLst>
          <pc:docMk/>
          <pc:sldMk cId="2897952410" sldId="292"/>
        </pc:sldMkLst>
        <pc:spChg chg="mod">
          <ac:chgData name="Kevin McMenamin" userId="7b3357d2-c379-4d44-bf07-d0779cd349ab" providerId="ADAL" clId="{3E10C7EB-9672-4E4B-99E1-6D5F397022E9}" dt="2022-07-23T02:44:21.419" v="4382" actId="1076"/>
          <ac:spMkLst>
            <pc:docMk/>
            <pc:sldMk cId="2897952410" sldId="292"/>
            <ac:spMk id="2" creationId="{7389E2D0-3BBA-4CEF-89B6-E2B19739665B}"/>
          </ac:spMkLst>
        </pc:spChg>
        <pc:picChg chg="mod">
          <ac:chgData name="Kevin McMenamin" userId="7b3357d2-c379-4d44-bf07-d0779cd349ab" providerId="ADAL" clId="{3E10C7EB-9672-4E4B-99E1-6D5F397022E9}" dt="2022-07-23T02:44:32.458" v="4386" actId="1076"/>
          <ac:picMkLst>
            <pc:docMk/>
            <pc:sldMk cId="2897952410" sldId="292"/>
            <ac:picMk id="8" creationId="{7D862884-D658-4E10-A3C9-30A7767BE0DA}"/>
          </ac:picMkLst>
        </pc:picChg>
        <pc:picChg chg="del">
          <ac:chgData name="Kevin McMenamin" userId="7b3357d2-c379-4d44-bf07-d0779cd349ab" providerId="ADAL" clId="{3E10C7EB-9672-4E4B-99E1-6D5F397022E9}" dt="2022-07-21T12:00:27.589" v="751" actId="478"/>
          <ac:picMkLst>
            <pc:docMk/>
            <pc:sldMk cId="2897952410" sldId="292"/>
            <ac:picMk id="10" creationId="{5366AD69-63D3-4F32-BD29-9ED3AD264AED}"/>
          </ac:picMkLst>
        </pc:picChg>
      </pc:sldChg>
      <pc:sldChg chg="addSp delSp modSp mod ord">
        <pc:chgData name="Kevin McMenamin" userId="7b3357d2-c379-4d44-bf07-d0779cd349ab" providerId="ADAL" clId="{3E10C7EB-9672-4E4B-99E1-6D5F397022E9}" dt="2022-07-23T03:31:15.003" v="4676" actId="1076"/>
        <pc:sldMkLst>
          <pc:docMk/>
          <pc:sldMk cId="3782309317" sldId="293"/>
        </pc:sldMkLst>
        <pc:spChg chg="mod">
          <ac:chgData name="Kevin McMenamin" userId="7b3357d2-c379-4d44-bf07-d0779cd349ab" providerId="ADAL" clId="{3E10C7EB-9672-4E4B-99E1-6D5F397022E9}" dt="2022-07-23T03:30:48.277" v="4671" actId="27636"/>
          <ac:spMkLst>
            <pc:docMk/>
            <pc:sldMk cId="3782309317" sldId="293"/>
            <ac:spMk id="2" creationId="{9778AD14-8F5B-48B5-AAE4-75D07A27F48D}"/>
          </ac:spMkLst>
        </pc:spChg>
        <pc:spChg chg="add mod">
          <ac:chgData name="Kevin McMenamin" userId="7b3357d2-c379-4d44-bf07-d0779cd349ab" providerId="ADAL" clId="{3E10C7EB-9672-4E4B-99E1-6D5F397022E9}" dt="2022-07-23T03:31:04.413" v="4673" actId="1076"/>
          <ac:spMkLst>
            <pc:docMk/>
            <pc:sldMk cId="3782309317" sldId="293"/>
            <ac:spMk id="6" creationId="{77AD1482-F373-4530-94CF-A29A18742C46}"/>
          </ac:spMkLst>
        </pc:spChg>
        <pc:picChg chg="del">
          <ac:chgData name="Kevin McMenamin" userId="7b3357d2-c379-4d44-bf07-d0779cd349ab" providerId="ADAL" clId="{3E10C7EB-9672-4E4B-99E1-6D5F397022E9}" dt="2022-07-21T08:52:39.162" v="130" actId="478"/>
          <ac:picMkLst>
            <pc:docMk/>
            <pc:sldMk cId="3782309317" sldId="293"/>
            <ac:picMk id="7" creationId="{6261B45B-3508-42DC-8897-E341DA202868}"/>
          </ac:picMkLst>
        </pc:picChg>
        <pc:picChg chg="mod modCrop">
          <ac:chgData name="Kevin McMenamin" userId="7b3357d2-c379-4d44-bf07-d0779cd349ab" providerId="ADAL" clId="{3E10C7EB-9672-4E4B-99E1-6D5F397022E9}" dt="2022-07-23T03:31:15.003" v="4676" actId="1076"/>
          <ac:picMkLst>
            <pc:docMk/>
            <pc:sldMk cId="3782309317" sldId="293"/>
            <ac:picMk id="9" creationId="{311661DF-FA70-411F-83B3-6824CCB7B248}"/>
          </ac:picMkLst>
        </pc:picChg>
      </pc:sldChg>
      <pc:sldChg chg="modSp add mod">
        <pc:chgData name="Kevin McMenamin" userId="7b3357d2-c379-4d44-bf07-d0779cd349ab" providerId="ADAL" clId="{3E10C7EB-9672-4E4B-99E1-6D5F397022E9}" dt="2022-07-23T02:47:42.264" v="4473" actId="1076"/>
        <pc:sldMkLst>
          <pc:docMk/>
          <pc:sldMk cId="56889003" sldId="294"/>
        </pc:sldMkLst>
        <pc:spChg chg="mod">
          <ac:chgData name="Kevin McMenamin" userId="7b3357d2-c379-4d44-bf07-d0779cd349ab" providerId="ADAL" clId="{3E10C7EB-9672-4E4B-99E1-6D5F397022E9}" dt="2022-07-23T02:47:42.264" v="4473" actId="1076"/>
          <ac:spMkLst>
            <pc:docMk/>
            <pc:sldMk cId="56889003" sldId="294"/>
            <ac:spMk id="2" creationId="{67AA58B7-09C4-416E-9EB3-62DB51CDA98A}"/>
          </ac:spMkLst>
        </pc:spChg>
        <pc:spChg chg="mod">
          <ac:chgData name="Kevin McMenamin" userId="7b3357d2-c379-4d44-bf07-d0779cd349ab" providerId="ADAL" clId="{3E10C7EB-9672-4E4B-99E1-6D5F397022E9}" dt="2022-07-23T02:47:30.496" v="4470" actId="1076"/>
          <ac:spMkLst>
            <pc:docMk/>
            <pc:sldMk cId="56889003" sldId="294"/>
            <ac:spMk id="3" creationId="{1DA33B31-1972-4986-9270-E7CE80E23717}"/>
          </ac:spMkLst>
        </pc:spChg>
      </pc:sldChg>
      <pc:sldChg chg="new del">
        <pc:chgData name="Kevin McMenamin" userId="7b3357d2-c379-4d44-bf07-d0779cd349ab" providerId="ADAL" clId="{3E10C7EB-9672-4E4B-99E1-6D5F397022E9}" dt="2022-07-21T06:45:24.257" v="106" actId="680"/>
        <pc:sldMkLst>
          <pc:docMk/>
          <pc:sldMk cId="3205068752" sldId="294"/>
        </pc:sldMkLst>
      </pc:sldChg>
      <pc:sldChg chg="addSp delSp modSp add mod">
        <pc:chgData name="Kevin McMenamin" userId="7b3357d2-c379-4d44-bf07-d0779cd349ab" providerId="ADAL" clId="{3E10C7EB-9672-4E4B-99E1-6D5F397022E9}" dt="2022-07-23T00:12:00.522" v="1560" actId="1076"/>
        <pc:sldMkLst>
          <pc:docMk/>
          <pc:sldMk cId="588231031" sldId="295"/>
        </pc:sldMkLst>
        <pc:spChg chg="mod">
          <ac:chgData name="Kevin McMenamin" userId="7b3357d2-c379-4d44-bf07-d0779cd349ab" providerId="ADAL" clId="{3E10C7EB-9672-4E4B-99E1-6D5F397022E9}" dt="2022-07-23T00:12:00.522" v="1560" actId="1076"/>
          <ac:spMkLst>
            <pc:docMk/>
            <pc:sldMk cId="588231031" sldId="295"/>
            <ac:spMk id="2" creationId="{67AA58B7-09C4-416E-9EB3-62DB51CDA98A}"/>
          </ac:spMkLst>
        </pc:spChg>
        <pc:spChg chg="del">
          <ac:chgData name="Kevin McMenamin" userId="7b3357d2-c379-4d44-bf07-d0779cd349ab" providerId="ADAL" clId="{3E10C7EB-9672-4E4B-99E1-6D5F397022E9}" dt="2022-07-21T09:00:26.423" v="249" actId="478"/>
          <ac:spMkLst>
            <pc:docMk/>
            <pc:sldMk cId="588231031" sldId="295"/>
            <ac:spMk id="3" creationId="{1DA33B31-1972-4986-9270-E7CE80E23717}"/>
          </ac:spMkLst>
        </pc:spChg>
        <pc:spChg chg="add del mod">
          <ac:chgData name="Kevin McMenamin" userId="7b3357d2-c379-4d44-bf07-d0779cd349ab" providerId="ADAL" clId="{3E10C7EB-9672-4E4B-99E1-6D5F397022E9}" dt="2022-07-21T09:00:29.608" v="250" actId="478"/>
          <ac:spMkLst>
            <pc:docMk/>
            <pc:sldMk cId="588231031" sldId="295"/>
            <ac:spMk id="5" creationId="{1D5556EE-9972-4BAF-A5FC-20E4094618B9}"/>
          </ac:spMkLst>
        </pc:spChg>
        <pc:spChg chg="add mod">
          <ac:chgData name="Kevin McMenamin" userId="7b3357d2-c379-4d44-bf07-d0779cd349ab" providerId="ADAL" clId="{3E10C7EB-9672-4E4B-99E1-6D5F397022E9}" dt="2022-07-23T00:02:25.887" v="1494" actId="20577"/>
          <ac:spMkLst>
            <pc:docMk/>
            <pc:sldMk cId="588231031" sldId="295"/>
            <ac:spMk id="7" creationId="{67AAC581-BAA7-4C6F-84E7-711B428DBB05}"/>
          </ac:spMkLst>
        </pc:spChg>
      </pc:sldChg>
      <pc:sldChg chg="modSp add mod ord">
        <pc:chgData name="Kevin McMenamin" userId="7b3357d2-c379-4d44-bf07-d0779cd349ab" providerId="ADAL" clId="{3E10C7EB-9672-4E4B-99E1-6D5F397022E9}" dt="2022-07-23T00:05:04.512" v="1533" actId="20577"/>
        <pc:sldMkLst>
          <pc:docMk/>
          <pc:sldMk cId="1222550741" sldId="296"/>
        </pc:sldMkLst>
        <pc:spChg chg="mod">
          <ac:chgData name="Kevin McMenamin" userId="7b3357d2-c379-4d44-bf07-d0779cd349ab" providerId="ADAL" clId="{3E10C7EB-9672-4E4B-99E1-6D5F397022E9}" dt="2022-07-23T00:05:04.512" v="1533" actId="20577"/>
          <ac:spMkLst>
            <pc:docMk/>
            <pc:sldMk cId="1222550741" sldId="296"/>
            <ac:spMk id="2" creationId="{AEAAC298-97BE-4B32-A01E-2ADE999E499C}"/>
          </ac:spMkLst>
        </pc:spChg>
        <pc:spChg chg="mod">
          <ac:chgData name="Kevin McMenamin" userId="7b3357d2-c379-4d44-bf07-d0779cd349ab" providerId="ADAL" clId="{3E10C7EB-9672-4E4B-99E1-6D5F397022E9}" dt="2022-07-21T10:03:49.702" v="344" actId="207"/>
          <ac:spMkLst>
            <pc:docMk/>
            <pc:sldMk cId="1222550741" sldId="296"/>
            <ac:spMk id="3" creationId="{193E11D1-6BF4-4D0A-8A2A-76E36EEF57FD}"/>
          </ac:spMkLst>
        </pc:spChg>
      </pc:sldChg>
      <pc:sldChg chg="modSp add mod ord">
        <pc:chgData name="Kevin McMenamin" userId="7b3357d2-c379-4d44-bf07-d0779cd349ab" providerId="ADAL" clId="{3E10C7EB-9672-4E4B-99E1-6D5F397022E9}" dt="2022-07-23T00:05:10.766" v="1537" actId="20577"/>
        <pc:sldMkLst>
          <pc:docMk/>
          <pc:sldMk cId="755793696" sldId="297"/>
        </pc:sldMkLst>
        <pc:spChg chg="mod">
          <ac:chgData name="Kevin McMenamin" userId="7b3357d2-c379-4d44-bf07-d0779cd349ab" providerId="ADAL" clId="{3E10C7EB-9672-4E4B-99E1-6D5F397022E9}" dt="2022-07-23T00:05:10.766" v="1537" actId="20577"/>
          <ac:spMkLst>
            <pc:docMk/>
            <pc:sldMk cId="755793696" sldId="297"/>
            <ac:spMk id="2" creationId="{AEAAC298-97BE-4B32-A01E-2ADE999E499C}"/>
          </ac:spMkLst>
        </pc:spChg>
        <pc:spChg chg="mod">
          <ac:chgData name="Kevin McMenamin" userId="7b3357d2-c379-4d44-bf07-d0779cd349ab" providerId="ADAL" clId="{3E10C7EB-9672-4E4B-99E1-6D5F397022E9}" dt="2022-07-21T10:05:42.581" v="362" actId="5793"/>
          <ac:spMkLst>
            <pc:docMk/>
            <pc:sldMk cId="755793696" sldId="297"/>
            <ac:spMk id="3" creationId="{193E11D1-6BF4-4D0A-8A2A-76E36EEF57FD}"/>
          </ac:spMkLst>
        </pc:spChg>
      </pc:sldChg>
      <pc:sldChg chg="modSp add mod ord">
        <pc:chgData name="Kevin McMenamin" userId="7b3357d2-c379-4d44-bf07-d0779cd349ab" providerId="ADAL" clId="{3E10C7EB-9672-4E4B-99E1-6D5F397022E9}" dt="2022-07-23T02:43:21.170" v="4317" actId="20577"/>
        <pc:sldMkLst>
          <pc:docMk/>
          <pc:sldMk cId="245766631" sldId="298"/>
        </pc:sldMkLst>
        <pc:spChg chg="mod">
          <ac:chgData name="Kevin McMenamin" userId="7b3357d2-c379-4d44-bf07-d0779cd349ab" providerId="ADAL" clId="{3E10C7EB-9672-4E4B-99E1-6D5F397022E9}" dt="2022-07-23T00:05:15.739" v="1541" actId="20577"/>
          <ac:spMkLst>
            <pc:docMk/>
            <pc:sldMk cId="245766631" sldId="298"/>
            <ac:spMk id="2" creationId="{AEAAC298-97BE-4B32-A01E-2ADE999E499C}"/>
          </ac:spMkLst>
        </pc:spChg>
        <pc:spChg chg="mod">
          <ac:chgData name="Kevin McMenamin" userId="7b3357d2-c379-4d44-bf07-d0779cd349ab" providerId="ADAL" clId="{3E10C7EB-9672-4E4B-99E1-6D5F397022E9}" dt="2022-07-23T02:43:21.170" v="4317" actId="20577"/>
          <ac:spMkLst>
            <pc:docMk/>
            <pc:sldMk cId="245766631" sldId="298"/>
            <ac:spMk id="3" creationId="{193E11D1-6BF4-4D0A-8A2A-76E36EEF57FD}"/>
          </ac:spMkLst>
        </pc:spChg>
      </pc:sldChg>
      <pc:sldChg chg="add del">
        <pc:chgData name="Kevin McMenamin" userId="7b3357d2-c379-4d44-bf07-d0779cd349ab" providerId="ADAL" clId="{3E10C7EB-9672-4E4B-99E1-6D5F397022E9}" dt="2022-07-21T10:08:20.561" v="438" actId="2890"/>
        <pc:sldMkLst>
          <pc:docMk/>
          <pc:sldMk cId="3379368851" sldId="299"/>
        </pc:sldMkLst>
      </pc:sldChg>
      <pc:sldChg chg="addSp delSp modSp add mod">
        <pc:chgData name="Kevin McMenamin" userId="7b3357d2-c379-4d44-bf07-d0779cd349ab" providerId="ADAL" clId="{3E10C7EB-9672-4E4B-99E1-6D5F397022E9}" dt="2022-07-23T03:30:20.372" v="4665" actId="478"/>
        <pc:sldMkLst>
          <pc:docMk/>
          <pc:sldMk cId="3838590138" sldId="299"/>
        </pc:sldMkLst>
        <pc:spChg chg="mod">
          <ac:chgData name="Kevin McMenamin" userId="7b3357d2-c379-4d44-bf07-d0779cd349ab" providerId="ADAL" clId="{3E10C7EB-9672-4E4B-99E1-6D5F397022E9}" dt="2022-07-23T02:10:42.416" v="3344" actId="6549"/>
          <ac:spMkLst>
            <pc:docMk/>
            <pc:sldMk cId="3838590138" sldId="299"/>
            <ac:spMk id="2" creationId="{9778AD14-8F5B-48B5-AAE4-75D07A27F48D}"/>
          </ac:spMkLst>
        </pc:spChg>
        <pc:spChg chg="add del mod">
          <ac:chgData name="Kevin McMenamin" userId="7b3357d2-c379-4d44-bf07-d0779cd349ab" providerId="ADAL" clId="{3E10C7EB-9672-4E4B-99E1-6D5F397022E9}" dt="2022-07-23T03:30:20.372" v="4665" actId="478"/>
          <ac:spMkLst>
            <pc:docMk/>
            <pc:sldMk cId="3838590138" sldId="299"/>
            <ac:spMk id="5" creationId="{51430AB6-1DA9-40CD-82CF-ED4296505AEA}"/>
          </ac:spMkLst>
        </pc:spChg>
        <pc:spChg chg="add mod">
          <ac:chgData name="Kevin McMenamin" userId="7b3357d2-c379-4d44-bf07-d0779cd349ab" providerId="ADAL" clId="{3E10C7EB-9672-4E4B-99E1-6D5F397022E9}" dt="2022-07-23T03:30:02.486" v="4662" actId="1076"/>
          <ac:spMkLst>
            <pc:docMk/>
            <pc:sldMk cId="3838590138" sldId="299"/>
            <ac:spMk id="6" creationId="{23DAA7AB-82CA-4ABC-83EA-79FB3B5CA778}"/>
          </ac:spMkLst>
        </pc:spChg>
        <pc:spChg chg="del">
          <ac:chgData name="Kevin McMenamin" userId="7b3357d2-c379-4d44-bf07-d0779cd349ab" providerId="ADAL" clId="{3E10C7EB-9672-4E4B-99E1-6D5F397022E9}" dt="2022-07-21T10:18:07.718" v="467" actId="478"/>
          <ac:spMkLst>
            <pc:docMk/>
            <pc:sldMk cId="3838590138" sldId="299"/>
            <ac:spMk id="6" creationId="{77AD1482-F373-4530-94CF-A29A18742C46}"/>
          </ac:spMkLst>
        </pc:spChg>
        <pc:spChg chg="add mod">
          <ac:chgData name="Kevin McMenamin" userId="7b3357d2-c379-4d44-bf07-d0779cd349ab" providerId="ADAL" clId="{3E10C7EB-9672-4E4B-99E1-6D5F397022E9}" dt="2022-07-23T03:30:07.630" v="4663" actId="1076"/>
          <ac:spMkLst>
            <pc:docMk/>
            <pc:sldMk cId="3838590138" sldId="299"/>
            <ac:spMk id="7" creationId="{AABACBED-3F83-4224-AD90-1101381A183D}"/>
          </ac:spMkLst>
        </pc:spChg>
        <pc:picChg chg="del">
          <ac:chgData name="Kevin McMenamin" userId="7b3357d2-c379-4d44-bf07-d0779cd349ab" providerId="ADAL" clId="{3E10C7EB-9672-4E4B-99E1-6D5F397022E9}" dt="2022-07-21T10:18:06.009" v="466" actId="478"/>
          <ac:picMkLst>
            <pc:docMk/>
            <pc:sldMk cId="3838590138" sldId="299"/>
            <ac:picMk id="9" creationId="{311661DF-FA70-411F-83B3-6824CCB7B248}"/>
          </ac:picMkLst>
        </pc:picChg>
      </pc:sldChg>
      <pc:sldChg chg="addSp delSp modSp add mod">
        <pc:chgData name="Kevin McMenamin" userId="7b3357d2-c379-4d44-bf07-d0779cd349ab" providerId="ADAL" clId="{3E10C7EB-9672-4E4B-99E1-6D5F397022E9}" dt="2022-07-23T02:37:32.974" v="4131" actId="20577"/>
        <pc:sldMkLst>
          <pc:docMk/>
          <pc:sldMk cId="1222991827" sldId="300"/>
        </pc:sldMkLst>
        <pc:spChg chg="mod">
          <ac:chgData name="Kevin McMenamin" userId="7b3357d2-c379-4d44-bf07-d0779cd349ab" providerId="ADAL" clId="{3E10C7EB-9672-4E4B-99E1-6D5F397022E9}" dt="2022-07-21T12:48:21.144" v="1041" actId="20577"/>
          <ac:spMkLst>
            <pc:docMk/>
            <pc:sldMk cId="1222991827" sldId="300"/>
            <ac:spMk id="2" creationId="{9778AD14-8F5B-48B5-AAE4-75D07A27F48D}"/>
          </ac:spMkLst>
        </pc:spChg>
        <pc:spChg chg="add mod">
          <ac:chgData name="Kevin McMenamin" userId="7b3357d2-c379-4d44-bf07-d0779cd349ab" providerId="ADAL" clId="{3E10C7EB-9672-4E4B-99E1-6D5F397022E9}" dt="2022-07-23T02:37:32.974" v="4131" actId="20577"/>
          <ac:spMkLst>
            <pc:docMk/>
            <pc:sldMk cId="1222991827" sldId="300"/>
            <ac:spMk id="5" creationId="{C79327CF-3339-4F7F-9876-CDF5B2FD46D2}"/>
          </ac:spMkLst>
        </pc:spChg>
        <pc:spChg chg="del mod">
          <ac:chgData name="Kevin McMenamin" userId="7b3357d2-c379-4d44-bf07-d0779cd349ab" providerId="ADAL" clId="{3E10C7EB-9672-4E4B-99E1-6D5F397022E9}" dt="2022-07-21T10:20:17.781" v="507" actId="478"/>
          <ac:spMkLst>
            <pc:docMk/>
            <pc:sldMk cId="1222991827" sldId="300"/>
            <ac:spMk id="7" creationId="{AABACBED-3F83-4224-AD90-1101381A183D}"/>
          </ac:spMkLst>
        </pc:spChg>
      </pc:sldChg>
      <pc:sldChg chg="addSp delSp modSp add mod">
        <pc:chgData name="Kevin McMenamin" userId="7b3357d2-c379-4d44-bf07-d0779cd349ab" providerId="ADAL" clId="{3E10C7EB-9672-4E4B-99E1-6D5F397022E9}" dt="2022-07-23T02:10:20.208" v="3336" actId="207"/>
        <pc:sldMkLst>
          <pc:docMk/>
          <pc:sldMk cId="1269787143" sldId="301"/>
        </pc:sldMkLst>
        <pc:spChg chg="mod">
          <ac:chgData name="Kevin McMenamin" userId="7b3357d2-c379-4d44-bf07-d0779cd349ab" providerId="ADAL" clId="{3E10C7EB-9672-4E4B-99E1-6D5F397022E9}" dt="2022-07-23T02:09:08.224" v="3324" actId="27636"/>
          <ac:spMkLst>
            <pc:docMk/>
            <pc:sldMk cId="1269787143" sldId="301"/>
            <ac:spMk id="2" creationId="{9778AD14-8F5B-48B5-AAE4-75D07A27F48D}"/>
          </ac:spMkLst>
        </pc:spChg>
        <pc:spChg chg="add mod">
          <ac:chgData name="Kevin McMenamin" userId="7b3357d2-c379-4d44-bf07-d0779cd349ab" providerId="ADAL" clId="{3E10C7EB-9672-4E4B-99E1-6D5F397022E9}" dt="2022-07-23T02:10:20.208" v="3336" actId="207"/>
          <ac:spMkLst>
            <pc:docMk/>
            <pc:sldMk cId="1269787143" sldId="301"/>
            <ac:spMk id="4" creationId="{B2A2D5B1-BCAB-4AB0-A622-FA71FFAFE128}"/>
          </ac:spMkLst>
        </pc:spChg>
        <pc:spChg chg="del mod">
          <ac:chgData name="Kevin McMenamin" userId="7b3357d2-c379-4d44-bf07-d0779cd349ab" providerId="ADAL" clId="{3E10C7EB-9672-4E4B-99E1-6D5F397022E9}" dt="2022-07-23T01:01:50.507" v="2083" actId="478"/>
          <ac:spMkLst>
            <pc:docMk/>
            <pc:sldMk cId="1269787143" sldId="301"/>
            <ac:spMk id="5" creationId="{51430AB6-1DA9-40CD-82CF-ED4296505AEA}"/>
          </ac:spMkLst>
        </pc:spChg>
        <pc:spChg chg="add del mod">
          <ac:chgData name="Kevin McMenamin" userId="7b3357d2-c379-4d44-bf07-d0779cd349ab" providerId="ADAL" clId="{3E10C7EB-9672-4E4B-99E1-6D5F397022E9}" dt="2022-07-23T01:01:50.508" v="2085"/>
          <ac:spMkLst>
            <pc:docMk/>
            <pc:sldMk cId="1269787143" sldId="301"/>
            <ac:spMk id="6" creationId="{2E2EDE13-240B-40D1-96E4-24EC998117A9}"/>
          </ac:spMkLst>
        </pc:spChg>
        <pc:spChg chg="del mod">
          <ac:chgData name="Kevin McMenamin" userId="7b3357d2-c379-4d44-bf07-d0779cd349ab" providerId="ADAL" clId="{3E10C7EB-9672-4E4B-99E1-6D5F397022E9}" dt="2022-07-22T04:18:15.847" v="1317" actId="478"/>
          <ac:spMkLst>
            <pc:docMk/>
            <pc:sldMk cId="1269787143" sldId="301"/>
            <ac:spMk id="7" creationId="{AABACBED-3F83-4224-AD90-1101381A183D}"/>
          </ac:spMkLst>
        </pc:spChg>
      </pc:sldChg>
      <pc:sldChg chg="modSp add del mod">
        <pc:chgData name="Kevin McMenamin" userId="7b3357d2-c379-4d44-bf07-d0779cd349ab" providerId="ADAL" clId="{3E10C7EB-9672-4E4B-99E1-6D5F397022E9}" dt="2022-07-21T12:48:13.903" v="1031" actId="2696"/>
        <pc:sldMkLst>
          <pc:docMk/>
          <pc:sldMk cId="1681328808" sldId="301"/>
        </pc:sldMkLst>
        <pc:spChg chg="mod">
          <ac:chgData name="Kevin McMenamin" userId="7b3357d2-c379-4d44-bf07-d0779cd349ab" providerId="ADAL" clId="{3E10C7EB-9672-4E4B-99E1-6D5F397022E9}" dt="2022-07-21T12:37:37.266" v="954" actId="27636"/>
          <ac:spMkLst>
            <pc:docMk/>
            <pc:sldMk cId="1681328808" sldId="301"/>
            <ac:spMk id="2" creationId="{9778AD14-8F5B-48B5-AAE4-75D07A27F48D}"/>
          </ac:spMkLst>
        </pc:spChg>
        <pc:spChg chg="mod">
          <ac:chgData name="Kevin McMenamin" userId="7b3357d2-c379-4d44-bf07-d0779cd349ab" providerId="ADAL" clId="{3E10C7EB-9672-4E4B-99E1-6D5F397022E9}" dt="2022-07-21T12:41:03.274" v="1030" actId="6549"/>
          <ac:spMkLst>
            <pc:docMk/>
            <pc:sldMk cId="1681328808" sldId="301"/>
            <ac:spMk id="7" creationId="{AABACBED-3F83-4224-AD90-1101381A183D}"/>
          </ac:spMkLst>
        </pc:spChg>
      </pc:sldChg>
      <pc:sldChg chg="modSp add mod">
        <pc:chgData name="Kevin McMenamin" userId="7b3357d2-c379-4d44-bf07-d0779cd349ab" providerId="ADAL" clId="{3E10C7EB-9672-4E4B-99E1-6D5F397022E9}" dt="2022-07-23T02:10:31.053" v="3338" actId="207"/>
        <pc:sldMkLst>
          <pc:docMk/>
          <pc:sldMk cId="3049750731" sldId="302"/>
        </pc:sldMkLst>
        <pc:spChg chg="mod">
          <ac:chgData name="Kevin McMenamin" userId="7b3357d2-c379-4d44-bf07-d0779cd349ab" providerId="ADAL" clId="{3E10C7EB-9672-4E4B-99E1-6D5F397022E9}" dt="2022-07-23T02:09:15.178" v="3328" actId="27636"/>
          <ac:spMkLst>
            <pc:docMk/>
            <pc:sldMk cId="3049750731" sldId="302"/>
            <ac:spMk id="2" creationId="{9778AD14-8F5B-48B5-AAE4-75D07A27F48D}"/>
          </ac:spMkLst>
        </pc:spChg>
        <pc:spChg chg="mod">
          <ac:chgData name="Kevin McMenamin" userId="7b3357d2-c379-4d44-bf07-d0779cd349ab" providerId="ADAL" clId="{3E10C7EB-9672-4E4B-99E1-6D5F397022E9}" dt="2022-07-23T02:10:31.053" v="3338" actId="207"/>
          <ac:spMkLst>
            <pc:docMk/>
            <pc:sldMk cId="3049750731" sldId="302"/>
            <ac:spMk id="4" creationId="{B2A2D5B1-BCAB-4AB0-A622-FA71FFAFE128}"/>
          </ac:spMkLst>
        </pc:spChg>
      </pc:sldChg>
      <pc:sldChg chg="modSp add mod">
        <pc:chgData name="Kevin McMenamin" userId="7b3357d2-c379-4d44-bf07-d0779cd349ab" providerId="ADAL" clId="{3E10C7EB-9672-4E4B-99E1-6D5F397022E9}" dt="2022-07-23T02:09:20.155" v="3332" actId="27636"/>
        <pc:sldMkLst>
          <pc:docMk/>
          <pc:sldMk cId="3239129193" sldId="303"/>
        </pc:sldMkLst>
        <pc:spChg chg="mod">
          <ac:chgData name="Kevin McMenamin" userId="7b3357d2-c379-4d44-bf07-d0779cd349ab" providerId="ADAL" clId="{3E10C7EB-9672-4E4B-99E1-6D5F397022E9}" dt="2022-07-23T02:09:20.155" v="3332" actId="27636"/>
          <ac:spMkLst>
            <pc:docMk/>
            <pc:sldMk cId="3239129193" sldId="303"/>
            <ac:spMk id="2" creationId="{9778AD14-8F5B-48B5-AAE4-75D07A27F48D}"/>
          </ac:spMkLst>
        </pc:spChg>
        <pc:spChg chg="mod">
          <ac:chgData name="Kevin McMenamin" userId="7b3357d2-c379-4d44-bf07-d0779cd349ab" providerId="ADAL" clId="{3E10C7EB-9672-4E4B-99E1-6D5F397022E9}" dt="2022-07-23T02:05:53" v="3249" actId="1076"/>
          <ac:spMkLst>
            <pc:docMk/>
            <pc:sldMk cId="3239129193" sldId="303"/>
            <ac:spMk id="4" creationId="{B2A2D5B1-BCAB-4AB0-A622-FA71FFAFE128}"/>
          </ac:spMkLst>
        </pc:spChg>
      </pc:sldChg>
      <pc:sldChg chg="modSp add mod ord modNotesTx">
        <pc:chgData name="Kevin McMenamin" userId="7b3357d2-c379-4d44-bf07-d0779cd349ab" providerId="ADAL" clId="{3E10C7EB-9672-4E4B-99E1-6D5F397022E9}" dt="2022-07-23T02:38:27.058" v="4132"/>
        <pc:sldMkLst>
          <pc:docMk/>
          <pc:sldMk cId="1352341402" sldId="304"/>
        </pc:sldMkLst>
        <pc:spChg chg="mod">
          <ac:chgData name="Kevin McMenamin" userId="7b3357d2-c379-4d44-bf07-d0779cd349ab" providerId="ADAL" clId="{3E10C7EB-9672-4E4B-99E1-6D5F397022E9}" dt="2022-07-23T02:11:43.589" v="3357" actId="27636"/>
          <ac:spMkLst>
            <pc:docMk/>
            <pc:sldMk cId="1352341402" sldId="304"/>
            <ac:spMk id="2" creationId="{9778AD14-8F5B-48B5-AAE4-75D07A27F48D}"/>
          </ac:spMkLst>
        </pc:spChg>
        <pc:spChg chg="mod">
          <ac:chgData name="Kevin McMenamin" userId="7b3357d2-c379-4d44-bf07-d0779cd349ab" providerId="ADAL" clId="{3E10C7EB-9672-4E4B-99E1-6D5F397022E9}" dt="2022-07-23T02:28:46.564" v="3902" actId="1076"/>
          <ac:spMkLst>
            <pc:docMk/>
            <pc:sldMk cId="1352341402" sldId="304"/>
            <ac:spMk id="4" creationId="{B2A2D5B1-BCAB-4AB0-A622-FA71FFAFE128}"/>
          </ac:spMkLst>
        </pc:spChg>
      </pc:sldChg>
      <pc:sldChg chg="add del setBg">
        <pc:chgData name="Kevin McMenamin" userId="7b3357d2-c379-4d44-bf07-d0779cd349ab" providerId="ADAL" clId="{3E10C7EB-9672-4E4B-99E1-6D5F397022E9}" dt="2022-07-23T02:11:27.009" v="3346" actId="47"/>
        <pc:sldMkLst>
          <pc:docMk/>
          <pc:sldMk cId="4031626656" sldId="304"/>
        </pc:sldMkLst>
      </pc:sldChg>
      <pc:sldChg chg="modSp add mod modNotesTx">
        <pc:chgData name="Kevin McMenamin" userId="7b3357d2-c379-4d44-bf07-d0779cd349ab" providerId="ADAL" clId="{3E10C7EB-9672-4E4B-99E1-6D5F397022E9}" dt="2022-07-23T02:40:14.129" v="4138" actId="20577"/>
        <pc:sldMkLst>
          <pc:docMk/>
          <pc:sldMk cId="2327004046" sldId="305"/>
        </pc:sldMkLst>
        <pc:spChg chg="mod">
          <ac:chgData name="Kevin McMenamin" userId="7b3357d2-c379-4d44-bf07-d0779cd349ab" providerId="ADAL" clId="{3E10C7EB-9672-4E4B-99E1-6D5F397022E9}" dt="2022-07-23T02:36:45.964" v="4128" actId="20577"/>
          <ac:spMkLst>
            <pc:docMk/>
            <pc:sldMk cId="2327004046" sldId="305"/>
            <ac:spMk id="4" creationId="{B2A2D5B1-BCAB-4AB0-A622-FA71FFAFE128}"/>
          </ac:spMkLst>
        </pc:spChg>
      </pc:sldChg>
      <pc:sldChg chg="addSp delSp modSp add mod">
        <pc:chgData name="Kevin McMenamin" userId="7b3357d2-c379-4d44-bf07-d0779cd349ab" providerId="ADAL" clId="{3E10C7EB-9672-4E4B-99E1-6D5F397022E9}" dt="2022-07-23T03:08:51.967" v="4556" actId="14100"/>
        <pc:sldMkLst>
          <pc:docMk/>
          <pc:sldMk cId="161219530" sldId="306"/>
        </pc:sldMkLst>
        <pc:spChg chg="mod">
          <ac:chgData name="Kevin McMenamin" userId="7b3357d2-c379-4d44-bf07-d0779cd349ab" providerId="ADAL" clId="{3E10C7EB-9672-4E4B-99E1-6D5F397022E9}" dt="2022-07-23T02:53:45.791" v="4507" actId="1076"/>
          <ac:spMkLst>
            <pc:docMk/>
            <pc:sldMk cId="161219530" sldId="306"/>
            <ac:spMk id="2" creationId="{7389E2D0-3BBA-4CEF-89B6-E2B19739665B}"/>
          </ac:spMkLst>
        </pc:spChg>
        <pc:spChg chg="add mod">
          <ac:chgData name="Kevin McMenamin" userId="7b3357d2-c379-4d44-bf07-d0779cd349ab" providerId="ADAL" clId="{3E10C7EB-9672-4E4B-99E1-6D5F397022E9}" dt="2022-07-23T03:06:24.470" v="4521" actId="6549"/>
          <ac:spMkLst>
            <pc:docMk/>
            <pc:sldMk cId="161219530" sldId="306"/>
            <ac:spMk id="5" creationId="{8E419D2D-02B1-4AAA-8B25-43C0C03E982B}"/>
          </ac:spMkLst>
        </pc:spChg>
        <pc:spChg chg="add del mod">
          <ac:chgData name="Kevin McMenamin" userId="7b3357d2-c379-4d44-bf07-d0779cd349ab" providerId="ADAL" clId="{3E10C7EB-9672-4E4B-99E1-6D5F397022E9}" dt="2022-07-23T03:06:52.814" v="4524" actId="21"/>
          <ac:spMkLst>
            <pc:docMk/>
            <pc:sldMk cId="161219530" sldId="306"/>
            <ac:spMk id="6" creationId="{ACBC5135-44D5-42D0-AC30-763695A81206}"/>
          </ac:spMkLst>
        </pc:spChg>
        <pc:spChg chg="add mod">
          <ac:chgData name="Kevin McMenamin" userId="7b3357d2-c379-4d44-bf07-d0779cd349ab" providerId="ADAL" clId="{3E10C7EB-9672-4E4B-99E1-6D5F397022E9}" dt="2022-07-23T03:06:16.141" v="4519" actId="14100"/>
          <ac:spMkLst>
            <pc:docMk/>
            <pc:sldMk cId="161219530" sldId="306"/>
            <ac:spMk id="7" creationId="{05C23702-F07D-4B5F-AFC2-6F485A6F1F55}"/>
          </ac:spMkLst>
        </pc:spChg>
        <pc:spChg chg="add del mod">
          <ac:chgData name="Kevin McMenamin" userId="7b3357d2-c379-4d44-bf07-d0779cd349ab" providerId="ADAL" clId="{3E10C7EB-9672-4E4B-99E1-6D5F397022E9}" dt="2022-07-23T03:06:52.814" v="4524" actId="21"/>
          <ac:spMkLst>
            <pc:docMk/>
            <pc:sldMk cId="161219530" sldId="306"/>
            <ac:spMk id="9" creationId="{C7A7AF73-3871-4352-B80A-E0A1854B0AB5}"/>
          </ac:spMkLst>
        </pc:spChg>
        <pc:spChg chg="add del mod">
          <ac:chgData name="Kevin McMenamin" userId="7b3357d2-c379-4d44-bf07-d0779cd349ab" providerId="ADAL" clId="{3E10C7EB-9672-4E4B-99E1-6D5F397022E9}" dt="2022-07-23T03:06:52.814" v="4524" actId="21"/>
          <ac:spMkLst>
            <pc:docMk/>
            <pc:sldMk cId="161219530" sldId="306"/>
            <ac:spMk id="10" creationId="{4167CFAD-CA98-41FA-8A92-D25E176D1AAB}"/>
          </ac:spMkLst>
        </pc:spChg>
        <pc:spChg chg="add mod">
          <ac:chgData name="Kevin McMenamin" userId="7b3357d2-c379-4d44-bf07-d0779cd349ab" providerId="ADAL" clId="{3E10C7EB-9672-4E4B-99E1-6D5F397022E9}" dt="2022-07-23T03:07:32.930" v="4529" actId="255"/>
          <ac:spMkLst>
            <pc:docMk/>
            <pc:sldMk cId="161219530" sldId="306"/>
            <ac:spMk id="11" creationId="{83257EAA-CD59-426D-A95A-E15FA02E1443}"/>
          </ac:spMkLst>
        </pc:spChg>
        <pc:spChg chg="add mod">
          <ac:chgData name="Kevin McMenamin" userId="7b3357d2-c379-4d44-bf07-d0779cd349ab" providerId="ADAL" clId="{3E10C7EB-9672-4E4B-99E1-6D5F397022E9}" dt="2022-07-23T03:08:51.967" v="4556" actId="14100"/>
          <ac:spMkLst>
            <pc:docMk/>
            <pc:sldMk cId="161219530" sldId="306"/>
            <ac:spMk id="12" creationId="{886B270D-CC20-4E41-B9AF-9834E66595BF}"/>
          </ac:spMkLst>
        </pc:spChg>
        <pc:spChg chg="add del mod">
          <ac:chgData name="Kevin McMenamin" userId="7b3357d2-c379-4d44-bf07-d0779cd349ab" providerId="ADAL" clId="{3E10C7EB-9672-4E4B-99E1-6D5F397022E9}" dt="2022-07-23T03:07:14.996" v="4528" actId="478"/>
          <ac:spMkLst>
            <pc:docMk/>
            <pc:sldMk cId="161219530" sldId="306"/>
            <ac:spMk id="13" creationId="{92E1A5D9-9CD8-4D51-AB87-4BD2A2A7A164}"/>
          </ac:spMkLst>
        </pc:spChg>
        <pc:picChg chg="del">
          <ac:chgData name="Kevin McMenamin" userId="7b3357d2-c379-4d44-bf07-d0779cd349ab" providerId="ADAL" clId="{3E10C7EB-9672-4E4B-99E1-6D5F397022E9}" dt="2022-07-23T02:53:47.641" v="4508" actId="478"/>
          <ac:picMkLst>
            <pc:docMk/>
            <pc:sldMk cId="161219530" sldId="306"/>
            <ac:picMk id="8" creationId="{7D862884-D658-4E10-A3C9-30A7767BE0DA}"/>
          </ac:picMkLst>
        </pc:picChg>
      </pc:sldChg>
      <pc:sldChg chg="addSp modSp add mod">
        <pc:chgData name="Kevin McMenamin" userId="7b3357d2-c379-4d44-bf07-d0779cd349ab" providerId="ADAL" clId="{3E10C7EB-9672-4E4B-99E1-6D5F397022E9}" dt="2022-07-23T03:14:13.276" v="4597" actId="1076"/>
        <pc:sldMkLst>
          <pc:docMk/>
          <pc:sldMk cId="4280259643" sldId="307"/>
        </pc:sldMkLst>
        <pc:spChg chg="mod">
          <ac:chgData name="Kevin McMenamin" userId="7b3357d2-c379-4d44-bf07-d0779cd349ab" providerId="ADAL" clId="{3E10C7EB-9672-4E4B-99E1-6D5F397022E9}" dt="2022-07-23T03:14:13.276" v="4597" actId="1076"/>
          <ac:spMkLst>
            <pc:docMk/>
            <pc:sldMk cId="4280259643" sldId="307"/>
            <ac:spMk id="2" creationId="{AEAAC298-97BE-4B32-A01E-2ADE999E499C}"/>
          </ac:spMkLst>
        </pc:spChg>
        <pc:spChg chg="mod">
          <ac:chgData name="Kevin McMenamin" userId="7b3357d2-c379-4d44-bf07-d0779cd349ab" providerId="ADAL" clId="{3E10C7EB-9672-4E4B-99E1-6D5F397022E9}" dt="2022-07-23T03:13:22.498" v="4573" actId="20577"/>
          <ac:spMkLst>
            <pc:docMk/>
            <pc:sldMk cId="4280259643" sldId="307"/>
            <ac:spMk id="3" creationId="{193E11D1-6BF4-4D0A-8A2A-76E36EEF57FD}"/>
          </ac:spMkLst>
        </pc:spChg>
        <pc:picChg chg="add mod">
          <ac:chgData name="Kevin McMenamin" userId="7b3357d2-c379-4d44-bf07-d0779cd349ab" providerId="ADAL" clId="{3E10C7EB-9672-4E4B-99E1-6D5F397022E9}" dt="2022-07-23T03:14:05.978" v="4595" actId="1076"/>
          <ac:picMkLst>
            <pc:docMk/>
            <pc:sldMk cId="4280259643" sldId="307"/>
            <ac:picMk id="5" creationId="{0269C613-8847-4C44-A77B-F804E66FBBF1}"/>
          </ac:picMkLst>
        </pc:picChg>
      </pc:sldChg>
      <pc:sldChg chg="addSp delSp modSp add mod ord">
        <pc:chgData name="Kevin McMenamin" userId="7b3357d2-c379-4d44-bf07-d0779cd349ab" providerId="ADAL" clId="{3E10C7EB-9672-4E4B-99E1-6D5F397022E9}" dt="2022-07-23T03:32:07.112" v="4700" actId="1076"/>
        <pc:sldMkLst>
          <pc:docMk/>
          <pc:sldMk cId="2764022724" sldId="308"/>
        </pc:sldMkLst>
        <pc:spChg chg="mod">
          <ac:chgData name="Kevin McMenamin" userId="7b3357d2-c379-4d44-bf07-d0779cd349ab" providerId="ADAL" clId="{3E10C7EB-9672-4E4B-99E1-6D5F397022E9}" dt="2022-07-23T03:32:07.112" v="4700" actId="1076"/>
          <ac:spMkLst>
            <pc:docMk/>
            <pc:sldMk cId="2764022724" sldId="308"/>
            <ac:spMk id="2" creationId="{AEAAC298-97BE-4B32-A01E-2ADE999E499C}"/>
          </ac:spMkLst>
        </pc:spChg>
        <pc:spChg chg="add del mod">
          <ac:chgData name="Kevin McMenamin" userId="7b3357d2-c379-4d44-bf07-d0779cd349ab" providerId="ADAL" clId="{3E10C7EB-9672-4E4B-99E1-6D5F397022E9}" dt="2022-07-23T03:21:53.666" v="4613" actId="478"/>
          <ac:spMkLst>
            <pc:docMk/>
            <pc:sldMk cId="2764022724" sldId="308"/>
            <ac:spMk id="8" creationId="{73053A77-D3F6-4A18-B1BB-3336A924734C}"/>
          </ac:spMkLst>
        </pc:spChg>
        <pc:graphicFrameChg chg="add mod modGraphic">
          <ac:chgData name="Kevin McMenamin" userId="7b3357d2-c379-4d44-bf07-d0779cd349ab" providerId="ADAL" clId="{3E10C7EB-9672-4E4B-99E1-6D5F397022E9}" dt="2022-07-23T03:27:07.204" v="4651" actId="122"/>
          <ac:graphicFrameMkLst>
            <pc:docMk/>
            <pc:sldMk cId="2764022724" sldId="308"/>
            <ac:graphicFrameMk id="7" creationId="{FE530E25-C98C-4AAF-9EA0-903DEF1457F0}"/>
          </ac:graphicFrameMkLst>
        </pc:graphicFrameChg>
        <pc:picChg chg="del">
          <ac:chgData name="Kevin McMenamin" userId="7b3357d2-c379-4d44-bf07-d0779cd349ab" providerId="ADAL" clId="{3E10C7EB-9672-4E4B-99E1-6D5F397022E9}" dt="2022-07-23T03:14:26.729" v="4601" actId="478"/>
          <ac:picMkLst>
            <pc:docMk/>
            <pc:sldMk cId="2764022724" sldId="308"/>
            <ac:picMk id="5" creationId="{0269C613-8847-4C44-A77B-F804E66FBBF1}"/>
          </ac:picMkLst>
        </pc:picChg>
        <pc:picChg chg="add del mod">
          <ac:chgData name="Kevin McMenamin" userId="7b3357d2-c379-4d44-bf07-d0779cd349ab" providerId="ADAL" clId="{3E10C7EB-9672-4E4B-99E1-6D5F397022E9}" dt="2022-07-23T03:20:35.322" v="4611" actId="478"/>
          <ac:picMkLst>
            <pc:docMk/>
            <pc:sldMk cId="2764022724" sldId="308"/>
            <ac:picMk id="6" creationId="{6EDFCC15-2656-4905-84CE-840429B545D8}"/>
          </ac:picMkLst>
        </pc:picChg>
      </pc:sldChg>
    </pc:docChg>
  </pc:docChgLst>
  <pc:docChgLst>
    <pc:chgData name="Kevin McMenamin" userId="7b3357d2-c379-4d44-bf07-d0779cd349ab" providerId="ADAL" clId="{4B53341C-8EED-403D-9776-FDF70C1D4219}"/>
    <pc:docChg chg="custSel modSld">
      <pc:chgData name="Kevin McMenamin" userId="7b3357d2-c379-4d44-bf07-d0779cd349ab" providerId="ADAL" clId="{4B53341C-8EED-403D-9776-FDF70C1D4219}" dt="2022-07-23T04:37:43.337" v="336" actId="20577"/>
      <pc:docMkLst>
        <pc:docMk/>
      </pc:docMkLst>
      <pc:sldChg chg="modSp mod">
        <pc:chgData name="Kevin McMenamin" userId="7b3357d2-c379-4d44-bf07-d0779cd349ab" providerId="ADAL" clId="{4B53341C-8EED-403D-9776-FDF70C1D4219}" dt="2022-07-23T04:30:27.755" v="9" actId="20577"/>
        <pc:sldMkLst>
          <pc:docMk/>
          <pc:sldMk cId="410600584" sldId="256"/>
        </pc:sldMkLst>
        <pc:spChg chg="mod">
          <ac:chgData name="Kevin McMenamin" userId="7b3357d2-c379-4d44-bf07-d0779cd349ab" providerId="ADAL" clId="{4B53341C-8EED-403D-9776-FDF70C1D4219}" dt="2022-07-23T04:30:27.755" v="9" actId="20577"/>
          <ac:spMkLst>
            <pc:docMk/>
            <pc:sldMk cId="410600584" sldId="256"/>
            <ac:spMk id="2" creationId="{DC0BF6E6-E2D1-435F-9C9B-1CCF559F899F}"/>
          </ac:spMkLst>
        </pc:spChg>
      </pc:sldChg>
      <pc:sldChg chg="addSp delSp modSp mod">
        <pc:chgData name="Kevin McMenamin" userId="7b3357d2-c379-4d44-bf07-d0779cd349ab" providerId="ADAL" clId="{4B53341C-8EED-403D-9776-FDF70C1D4219}" dt="2022-07-23T04:34:15.569" v="161" actId="6549"/>
        <pc:sldMkLst>
          <pc:docMk/>
          <pc:sldMk cId="3782309317" sldId="293"/>
        </pc:sldMkLst>
        <pc:spChg chg="mod">
          <ac:chgData name="Kevin McMenamin" userId="7b3357d2-c379-4d44-bf07-d0779cd349ab" providerId="ADAL" clId="{4B53341C-8EED-403D-9776-FDF70C1D4219}" dt="2022-07-23T04:33:17.347" v="80" actId="20577"/>
          <ac:spMkLst>
            <pc:docMk/>
            <pc:sldMk cId="3782309317" sldId="293"/>
            <ac:spMk id="2" creationId="{9778AD14-8F5B-48B5-AAE4-75D07A27F48D}"/>
          </ac:spMkLst>
        </pc:spChg>
        <pc:spChg chg="mod">
          <ac:chgData name="Kevin McMenamin" userId="7b3357d2-c379-4d44-bf07-d0779cd349ab" providerId="ADAL" clId="{4B53341C-8EED-403D-9776-FDF70C1D4219}" dt="2022-07-23T04:34:15.569" v="161" actId="6549"/>
          <ac:spMkLst>
            <pc:docMk/>
            <pc:sldMk cId="3782309317" sldId="293"/>
            <ac:spMk id="6" creationId="{77AD1482-F373-4530-94CF-A29A18742C46}"/>
          </ac:spMkLst>
        </pc:spChg>
        <pc:spChg chg="add mod">
          <ac:chgData name="Kevin McMenamin" userId="7b3357d2-c379-4d44-bf07-d0779cd349ab" providerId="ADAL" clId="{4B53341C-8EED-403D-9776-FDF70C1D4219}" dt="2022-07-23T04:33:03.610" v="52" actId="207"/>
          <ac:spMkLst>
            <pc:docMk/>
            <pc:sldMk cId="3782309317" sldId="293"/>
            <ac:spMk id="7" creationId="{5ECA64CB-2C9B-4556-ABEB-C1B1128F5F21}"/>
          </ac:spMkLst>
        </pc:spChg>
        <pc:picChg chg="del">
          <ac:chgData name="Kevin McMenamin" userId="7b3357d2-c379-4d44-bf07-d0779cd349ab" providerId="ADAL" clId="{4B53341C-8EED-403D-9776-FDF70C1D4219}" dt="2022-07-23T04:32:38.008" v="46" actId="478"/>
          <ac:picMkLst>
            <pc:docMk/>
            <pc:sldMk cId="3782309317" sldId="293"/>
            <ac:picMk id="9" creationId="{311661DF-FA70-411F-83B3-6824CCB7B248}"/>
          </ac:picMkLst>
        </pc:picChg>
      </pc:sldChg>
      <pc:sldChg chg="modSp mod">
        <pc:chgData name="Kevin McMenamin" userId="7b3357d2-c379-4d44-bf07-d0779cd349ab" providerId="ADAL" clId="{4B53341C-8EED-403D-9776-FDF70C1D4219}" dt="2022-07-23T04:30:41.616" v="23" actId="20577"/>
        <pc:sldMkLst>
          <pc:docMk/>
          <pc:sldMk cId="56889003" sldId="294"/>
        </pc:sldMkLst>
        <pc:spChg chg="mod">
          <ac:chgData name="Kevin McMenamin" userId="7b3357d2-c379-4d44-bf07-d0779cd349ab" providerId="ADAL" clId="{4B53341C-8EED-403D-9776-FDF70C1D4219}" dt="2022-07-23T04:30:41.616" v="23" actId="20577"/>
          <ac:spMkLst>
            <pc:docMk/>
            <pc:sldMk cId="56889003" sldId="294"/>
            <ac:spMk id="3" creationId="{1DA33B31-1972-4986-9270-E7CE80E23717}"/>
          </ac:spMkLst>
        </pc:spChg>
      </pc:sldChg>
      <pc:sldChg chg="modSp mod">
        <pc:chgData name="Kevin McMenamin" userId="7b3357d2-c379-4d44-bf07-d0779cd349ab" providerId="ADAL" clId="{4B53341C-8EED-403D-9776-FDF70C1D4219}" dt="2022-07-23T04:37:31.039" v="324" actId="14100"/>
        <pc:sldMkLst>
          <pc:docMk/>
          <pc:sldMk cId="3838590138" sldId="299"/>
        </pc:sldMkLst>
        <pc:spChg chg="mod">
          <ac:chgData name="Kevin McMenamin" userId="7b3357d2-c379-4d44-bf07-d0779cd349ab" providerId="ADAL" clId="{4B53341C-8EED-403D-9776-FDF70C1D4219}" dt="2022-07-23T04:30:55.820" v="35" actId="27636"/>
          <ac:spMkLst>
            <pc:docMk/>
            <pc:sldMk cId="3838590138" sldId="299"/>
            <ac:spMk id="2" creationId="{9778AD14-8F5B-48B5-AAE4-75D07A27F48D}"/>
          </ac:spMkLst>
        </pc:spChg>
        <pc:spChg chg="mod">
          <ac:chgData name="Kevin McMenamin" userId="7b3357d2-c379-4d44-bf07-d0779cd349ab" providerId="ADAL" clId="{4B53341C-8EED-403D-9776-FDF70C1D4219}" dt="2022-07-23T04:37:03.064" v="278" actId="1076"/>
          <ac:spMkLst>
            <pc:docMk/>
            <pc:sldMk cId="3838590138" sldId="299"/>
            <ac:spMk id="6" creationId="{23DAA7AB-82CA-4ABC-83EA-79FB3B5CA778}"/>
          </ac:spMkLst>
        </pc:spChg>
        <pc:spChg chg="mod">
          <ac:chgData name="Kevin McMenamin" userId="7b3357d2-c379-4d44-bf07-d0779cd349ab" providerId="ADAL" clId="{4B53341C-8EED-403D-9776-FDF70C1D4219}" dt="2022-07-23T04:37:31.039" v="324" actId="14100"/>
          <ac:spMkLst>
            <pc:docMk/>
            <pc:sldMk cId="3838590138" sldId="299"/>
            <ac:spMk id="7" creationId="{AABACBED-3F83-4224-AD90-1101381A183D}"/>
          </ac:spMkLst>
        </pc:spChg>
      </pc:sldChg>
      <pc:sldChg chg="modSp mod">
        <pc:chgData name="Kevin McMenamin" userId="7b3357d2-c379-4d44-bf07-d0779cd349ab" providerId="ADAL" clId="{4B53341C-8EED-403D-9776-FDF70C1D4219}" dt="2022-07-23T04:37:43.337" v="336" actId="20577"/>
        <pc:sldMkLst>
          <pc:docMk/>
          <pc:sldMk cId="1269787143" sldId="301"/>
        </pc:sldMkLst>
        <pc:spChg chg="mod">
          <ac:chgData name="Kevin McMenamin" userId="7b3357d2-c379-4d44-bf07-d0779cd349ab" providerId="ADAL" clId="{4B53341C-8EED-403D-9776-FDF70C1D4219}" dt="2022-07-23T04:37:43.337" v="336" actId="20577"/>
          <ac:spMkLst>
            <pc:docMk/>
            <pc:sldMk cId="1269787143" sldId="301"/>
            <ac:spMk id="2" creationId="{9778AD14-8F5B-48B5-AAE4-75D07A27F4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9F73B-B7BC-410F-986B-8B01436F54BD}"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6CC01-5399-4670-8926-64309351C3DC}" type="slidenum">
              <a:rPr lang="en-US" smtClean="0"/>
              <a:t>‹#›</a:t>
            </a:fld>
            <a:endParaRPr lang="en-US"/>
          </a:p>
        </p:txBody>
      </p:sp>
    </p:spTree>
    <p:extLst>
      <p:ext uri="{BB962C8B-B14F-4D97-AF65-F5344CB8AC3E}">
        <p14:creationId xmlns:p14="http://schemas.microsoft.com/office/powerpoint/2010/main" val="42255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73299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10</a:t>
            </a:fld>
            <a:endParaRPr lang="en-US"/>
          </a:p>
        </p:txBody>
      </p:sp>
    </p:spTree>
    <p:extLst>
      <p:ext uri="{BB962C8B-B14F-4D97-AF65-F5344CB8AC3E}">
        <p14:creationId xmlns:p14="http://schemas.microsoft.com/office/powerpoint/2010/main" val="57933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11</a:t>
            </a:fld>
            <a:endParaRPr lang="en-US"/>
          </a:p>
        </p:txBody>
      </p:sp>
    </p:spTree>
    <p:extLst>
      <p:ext uri="{BB962C8B-B14F-4D97-AF65-F5344CB8AC3E}">
        <p14:creationId xmlns:p14="http://schemas.microsoft.com/office/powerpoint/2010/main" val="321270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400"/>
              </a:lnSpc>
              <a:spcBef>
                <a:spcPts val="0"/>
              </a:spcBef>
              <a:spcAft>
                <a:spcPts val="300"/>
              </a:spcAft>
              <a:buFont typeface="Symbol" panose="05050102010706020507" pitchFamily="18" charset="2"/>
              <a:buNone/>
              <a:tabLst>
                <a:tab pos="269875" algn="l"/>
              </a:tabLst>
            </a:pPr>
            <a:endParaRPr lang="en-AU" sz="1200" dirty="0">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A6CC01-5399-4670-8926-64309351C3DC}" type="slidenum">
              <a:rPr lang="en-US" smtClean="0"/>
              <a:t>12</a:t>
            </a:fld>
            <a:endParaRPr lang="en-US"/>
          </a:p>
        </p:txBody>
      </p:sp>
    </p:spTree>
    <p:extLst>
      <p:ext uri="{BB962C8B-B14F-4D97-AF65-F5344CB8AC3E}">
        <p14:creationId xmlns:p14="http://schemas.microsoft.com/office/powerpoint/2010/main" val="7975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400"/>
              </a:lnSpc>
              <a:spcBef>
                <a:spcPts val="0"/>
              </a:spcBef>
              <a:spcAft>
                <a:spcPts val="300"/>
              </a:spcAft>
              <a:buFont typeface="Symbol" panose="05050102010706020507" pitchFamily="18" charset="2"/>
              <a:buNone/>
              <a:tabLst>
                <a:tab pos="269875" algn="l"/>
              </a:tabLst>
            </a:pPr>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13</a:t>
            </a:fld>
            <a:endParaRPr lang="en-US"/>
          </a:p>
        </p:txBody>
      </p:sp>
    </p:spTree>
    <p:extLst>
      <p:ext uri="{BB962C8B-B14F-4D97-AF65-F5344CB8AC3E}">
        <p14:creationId xmlns:p14="http://schemas.microsoft.com/office/powerpoint/2010/main" val="266780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14</a:t>
            </a:fld>
            <a:endParaRPr lang="en-US"/>
          </a:p>
        </p:txBody>
      </p:sp>
    </p:spTree>
    <p:extLst>
      <p:ext uri="{BB962C8B-B14F-4D97-AF65-F5344CB8AC3E}">
        <p14:creationId xmlns:p14="http://schemas.microsoft.com/office/powerpoint/2010/main" val="46815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15</a:t>
            </a:fld>
            <a:endParaRPr lang="en-US"/>
          </a:p>
        </p:txBody>
      </p:sp>
    </p:spTree>
    <p:extLst>
      <p:ext uri="{BB962C8B-B14F-4D97-AF65-F5344CB8AC3E}">
        <p14:creationId xmlns:p14="http://schemas.microsoft.com/office/powerpoint/2010/main" val="374290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16</a:t>
            </a:fld>
            <a:endParaRPr lang="en-US"/>
          </a:p>
        </p:txBody>
      </p:sp>
    </p:spTree>
    <p:extLst>
      <p:ext uri="{BB962C8B-B14F-4D97-AF65-F5344CB8AC3E}">
        <p14:creationId xmlns:p14="http://schemas.microsoft.com/office/powerpoint/2010/main" val="425317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17</a:t>
            </a:fld>
            <a:endParaRPr lang="en-US"/>
          </a:p>
        </p:txBody>
      </p:sp>
    </p:spTree>
    <p:extLst>
      <p:ext uri="{BB962C8B-B14F-4D97-AF65-F5344CB8AC3E}">
        <p14:creationId xmlns:p14="http://schemas.microsoft.com/office/powerpoint/2010/main" val="252687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18</a:t>
            </a:fld>
            <a:endParaRPr lang="en-US"/>
          </a:p>
        </p:txBody>
      </p:sp>
    </p:spTree>
    <p:extLst>
      <p:ext uri="{BB962C8B-B14F-4D97-AF65-F5344CB8AC3E}">
        <p14:creationId xmlns:p14="http://schemas.microsoft.com/office/powerpoint/2010/main" val="413785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19</a:t>
            </a:fld>
            <a:endParaRPr lang="en-US"/>
          </a:p>
        </p:txBody>
      </p:sp>
    </p:spTree>
    <p:extLst>
      <p:ext uri="{BB962C8B-B14F-4D97-AF65-F5344CB8AC3E}">
        <p14:creationId xmlns:p14="http://schemas.microsoft.com/office/powerpoint/2010/main" val="237638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18021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20</a:t>
            </a:fld>
            <a:endParaRPr lang="en-US"/>
          </a:p>
        </p:txBody>
      </p:sp>
    </p:spTree>
    <p:extLst>
      <p:ext uri="{BB962C8B-B14F-4D97-AF65-F5344CB8AC3E}">
        <p14:creationId xmlns:p14="http://schemas.microsoft.com/office/powerpoint/2010/main" val="261185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02A6CC01-5399-4670-8926-64309351C3DC}" type="slidenum">
              <a:rPr lang="en-US" smtClean="0"/>
              <a:t>21</a:t>
            </a:fld>
            <a:endParaRPr lang="en-US"/>
          </a:p>
        </p:txBody>
      </p:sp>
    </p:spTree>
    <p:extLst>
      <p:ext uri="{BB962C8B-B14F-4D97-AF65-F5344CB8AC3E}">
        <p14:creationId xmlns:p14="http://schemas.microsoft.com/office/powerpoint/2010/main" val="587602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2A6CC01-5399-4670-8926-64309351C3DC}" type="slidenum">
              <a:rPr lang="en-US" smtClean="0"/>
              <a:t>22</a:t>
            </a:fld>
            <a:endParaRPr lang="en-US"/>
          </a:p>
        </p:txBody>
      </p:sp>
    </p:spTree>
    <p:extLst>
      <p:ext uri="{BB962C8B-B14F-4D97-AF65-F5344CB8AC3E}">
        <p14:creationId xmlns:p14="http://schemas.microsoft.com/office/powerpoint/2010/main" val="428539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2A6CC01-5399-4670-8926-64309351C3DC}" type="slidenum">
              <a:rPr lang="en-US" smtClean="0"/>
              <a:t>23</a:t>
            </a:fld>
            <a:endParaRPr lang="en-US"/>
          </a:p>
        </p:txBody>
      </p:sp>
    </p:spTree>
    <p:extLst>
      <p:ext uri="{BB962C8B-B14F-4D97-AF65-F5344CB8AC3E}">
        <p14:creationId xmlns:p14="http://schemas.microsoft.com/office/powerpoint/2010/main" val="2544227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1029819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1166662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2827649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27</a:t>
            </a:fld>
            <a:endParaRPr lang="en-US"/>
          </a:p>
        </p:txBody>
      </p:sp>
    </p:spTree>
    <p:extLst>
      <p:ext uri="{BB962C8B-B14F-4D97-AF65-F5344CB8AC3E}">
        <p14:creationId xmlns:p14="http://schemas.microsoft.com/office/powerpoint/2010/main" val="26076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28</a:t>
            </a:fld>
            <a:endParaRPr lang="en-US"/>
          </a:p>
        </p:txBody>
      </p:sp>
    </p:spTree>
    <p:extLst>
      <p:ext uri="{BB962C8B-B14F-4D97-AF65-F5344CB8AC3E}">
        <p14:creationId xmlns:p14="http://schemas.microsoft.com/office/powerpoint/2010/main" val="42678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3AF5F9FC-620C-4B6D-A6A9-D5B8CA54C810}" type="slidenum">
              <a:rPr lang="en-AU" smtClean="0"/>
              <a:t>3</a:t>
            </a:fld>
            <a:endParaRPr lang="en-AU" dirty="0"/>
          </a:p>
        </p:txBody>
      </p:sp>
    </p:spTree>
    <p:extLst>
      <p:ext uri="{BB962C8B-B14F-4D97-AF65-F5344CB8AC3E}">
        <p14:creationId xmlns:p14="http://schemas.microsoft.com/office/powerpoint/2010/main" val="5682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2A6CC01-5399-4670-8926-64309351C3DC}" type="slidenum">
              <a:rPr lang="en-US" smtClean="0"/>
              <a:t>4</a:t>
            </a:fld>
            <a:endParaRPr lang="en-US"/>
          </a:p>
        </p:txBody>
      </p:sp>
    </p:spTree>
    <p:extLst>
      <p:ext uri="{BB962C8B-B14F-4D97-AF65-F5344CB8AC3E}">
        <p14:creationId xmlns:p14="http://schemas.microsoft.com/office/powerpoint/2010/main" val="369167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30925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24116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2A6CC01-5399-4670-8926-64309351C3DC}" type="slidenum">
              <a:rPr lang="en-US" smtClean="0"/>
              <a:t>7</a:t>
            </a:fld>
            <a:endParaRPr lang="en-US"/>
          </a:p>
        </p:txBody>
      </p:sp>
    </p:spTree>
    <p:extLst>
      <p:ext uri="{BB962C8B-B14F-4D97-AF65-F5344CB8AC3E}">
        <p14:creationId xmlns:p14="http://schemas.microsoft.com/office/powerpoint/2010/main" val="254639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02A6CC01-5399-4670-8926-64309351C3DC}" type="slidenum">
              <a:rPr lang="en-US" smtClean="0"/>
              <a:t>8</a:t>
            </a:fld>
            <a:endParaRPr lang="en-US"/>
          </a:p>
        </p:txBody>
      </p:sp>
    </p:spTree>
    <p:extLst>
      <p:ext uri="{BB962C8B-B14F-4D97-AF65-F5344CB8AC3E}">
        <p14:creationId xmlns:p14="http://schemas.microsoft.com/office/powerpoint/2010/main" val="246638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6CC01-5399-4670-8926-64309351C3DC}" type="slidenum">
              <a:rPr lang="en-US" smtClean="0"/>
              <a:t>9</a:t>
            </a:fld>
            <a:endParaRPr lang="en-US"/>
          </a:p>
        </p:txBody>
      </p:sp>
    </p:spTree>
    <p:extLst>
      <p:ext uri="{BB962C8B-B14F-4D97-AF65-F5344CB8AC3E}">
        <p14:creationId xmlns:p14="http://schemas.microsoft.com/office/powerpoint/2010/main" val="326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5A17-913A-4612-9A35-B1D014A3A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451835-6011-45AE-B7F0-A2D544A07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1CEB2-8255-44B5-825B-6C179556E0D5}"/>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46565998-3621-48CC-A9CE-A92D187E6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843A6-4FF3-4BDB-A400-DDC1876270EF}"/>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143761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CC56-5C9E-41A1-A21C-EE82E676B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F2999-5172-4C8A-A19A-BC1570D0D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95236-6A58-48DA-B88D-EC29D454C920}"/>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B1E309E0-76F7-4FDC-B03D-DBAB61EE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84C4D-63D9-48D5-9043-9AAB9802113A}"/>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267745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B7D85-756D-4266-9860-2510D781C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E7B41-38A0-4CAC-80C7-DADAE16E3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6C38B-2203-480D-810C-07C26BF037B3}"/>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0F304A9E-42A9-456A-9832-5B44CAC1E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23135-700D-4091-AA3F-065689AC4869}"/>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332007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1" y="836713"/>
            <a:ext cx="7200800" cy="1662047"/>
          </a:xfrm>
        </p:spPr>
        <p:txBody>
          <a:bodyPr/>
          <a:lstStyle>
            <a:lvl1pPr algn="l">
              <a:defRPr sz="48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527381" y="2660915"/>
            <a:ext cx="6336704" cy="1344149"/>
          </a:xfrm>
        </p:spPr>
        <p:txBody>
          <a:bodyPr/>
          <a:lstStyle>
            <a:lvl1pPr marL="0" indent="0" algn="l">
              <a:buNone/>
              <a:defRPr sz="3200" b="0">
                <a:solidFill>
                  <a:schemeClr val="bg1"/>
                </a:solidFil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29389046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349" y="548680"/>
            <a:ext cx="11617291" cy="1143000"/>
          </a:xfrm>
        </p:spPr>
        <p:txBody>
          <a:bodyPr/>
          <a:lstStyle>
            <a:lvl1pPr algn="l">
              <a:defRPr sz="4800"/>
            </a:lvl1pPr>
          </a:lstStyle>
          <a:p>
            <a:r>
              <a:rPr lang="en-US" dirty="0"/>
              <a:t>Click to edit Master title style</a:t>
            </a:r>
            <a:endParaRPr lang="en-AU" dirty="0"/>
          </a:p>
        </p:txBody>
      </p:sp>
      <p:sp>
        <p:nvSpPr>
          <p:cNvPr id="3" name="Content Placeholder 2"/>
          <p:cNvSpPr>
            <a:spLocks noGrp="1"/>
          </p:cNvSpPr>
          <p:nvPr>
            <p:ph idx="1"/>
          </p:nvPr>
        </p:nvSpPr>
        <p:spPr>
          <a:xfrm>
            <a:off x="239349" y="1981200"/>
            <a:ext cx="11617291" cy="3962400"/>
          </a:xfrm>
        </p:spPr>
        <p:txBody>
          <a:bodyPr/>
          <a:lstStyle>
            <a:lvl1pPr>
              <a:defRPr sz="2400"/>
            </a:lvl1pPr>
            <a:lvl2pPr>
              <a:defRPr sz="2133"/>
            </a:lvl2pPr>
            <a:lvl3pPr>
              <a:defRPr sz="2133"/>
            </a:lvl3pPr>
            <a:lvl4pPr>
              <a:defRPr sz="1867"/>
            </a:lvl4pPr>
            <a:lvl5pP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025959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609600"/>
            <a:ext cx="11521280" cy="1143000"/>
          </a:xfrm>
        </p:spPr>
        <p:txBody>
          <a:bodyPr/>
          <a:lstStyle>
            <a:lvl1pPr algn="l">
              <a:defRPr sz="4800"/>
            </a:lvl1pPr>
          </a:lstStyle>
          <a:p>
            <a:r>
              <a:rPr lang="en-US" dirty="0"/>
              <a:t>Click to edit Master title style</a:t>
            </a:r>
            <a:endParaRPr lang="en-AU" dirty="0"/>
          </a:p>
        </p:txBody>
      </p:sp>
      <p:sp>
        <p:nvSpPr>
          <p:cNvPr id="3" name="Content Placeholder 2"/>
          <p:cNvSpPr>
            <a:spLocks noGrp="1"/>
          </p:cNvSpPr>
          <p:nvPr>
            <p:ph sz="half" idx="1"/>
          </p:nvPr>
        </p:nvSpPr>
        <p:spPr>
          <a:xfrm>
            <a:off x="335360" y="1981200"/>
            <a:ext cx="5760640"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384032" y="1981200"/>
            <a:ext cx="5472608"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467138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50" y="548681"/>
            <a:ext cx="11713301" cy="868959"/>
          </a:xfrm>
        </p:spPr>
        <p:txBody>
          <a:bodyPr/>
          <a:lstStyle>
            <a:lvl1pPr algn="l">
              <a:defRPr sz="4800"/>
            </a:lvl1pPr>
          </a:lstStyle>
          <a:p>
            <a:r>
              <a:rPr lang="en-US" dirty="0"/>
              <a:t>Click to edit Master title style</a:t>
            </a:r>
            <a:endParaRPr lang="en-AU" dirty="0"/>
          </a:p>
        </p:txBody>
      </p:sp>
      <p:sp>
        <p:nvSpPr>
          <p:cNvPr id="3" name="Text Placeholder 2"/>
          <p:cNvSpPr>
            <a:spLocks noGrp="1"/>
          </p:cNvSpPr>
          <p:nvPr>
            <p:ph type="body" idx="1"/>
          </p:nvPr>
        </p:nvSpPr>
        <p:spPr>
          <a:xfrm>
            <a:off x="239349" y="1535113"/>
            <a:ext cx="5760640" cy="639763"/>
          </a:xfrm>
        </p:spPr>
        <p:txBody>
          <a:bodyPr anchor="b"/>
          <a:lstStyle>
            <a:lvl1pPr marL="0" indent="0">
              <a:buNone/>
              <a:defRPr sz="24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4" name="Content Placeholder 3"/>
          <p:cNvSpPr>
            <a:spLocks noGrp="1"/>
          </p:cNvSpPr>
          <p:nvPr>
            <p:ph sz="half" idx="2"/>
          </p:nvPr>
        </p:nvSpPr>
        <p:spPr>
          <a:xfrm>
            <a:off x="239349" y="2174875"/>
            <a:ext cx="5760640" cy="3750403"/>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6192011" y="1565607"/>
            <a:ext cx="5760640" cy="639763"/>
          </a:xfrm>
        </p:spPr>
        <p:txBody>
          <a:bodyPr anchor="b"/>
          <a:lstStyle>
            <a:lvl1pPr marL="0" indent="0">
              <a:buNone/>
              <a:defRPr sz="24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6192011" y="2205368"/>
            <a:ext cx="5760640" cy="3719909"/>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238133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9350" y="609600"/>
            <a:ext cx="11713301" cy="1143000"/>
          </a:xfrm>
        </p:spPr>
        <p:txBody>
          <a:bodyPr/>
          <a:lstStyle>
            <a:lvl1pPr algn="l">
              <a:defRPr sz="4800"/>
            </a:lvl1pPr>
          </a:lstStyle>
          <a:p>
            <a:r>
              <a:rPr lang="en-US" dirty="0"/>
              <a:t>Click to edit Master title style</a:t>
            </a:r>
            <a:endParaRPr lang="en-AU" dirty="0"/>
          </a:p>
        </p:txBody>
      </p:sp>
    </p:spTree>
    <p:extLst>
      <p:ext uri="{BB962C8B-B14F-4D97-AF65-F5344CB8AC3E}">
        <p14:creationId xmlns:p14="http://schemas.microsoft.com/office/powerpoint/2010/main" val="5422397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48681"/>
            <a:ext cx="4011084" cy="886420"/>
          </a:xfrm>
        </p:spPr>
        <p:txBody>
          <a:bodyPr anchor="b"/>
          <a:lstStyle>
            <a:lvl1pPr algn="l">
              <a:defRPr sz="2667" b="1"/>
            </a:lvl1pPr>
          </a:lstStyle>
          <a:p>
            <a:r>
              <a:rPr lang="en-US" dirty="0"/>
              <a:t>Click to edit Master title style</a:t>
            </a:r>
            <a:endParaRPr lang="en-AU" dirty="0"/>
          </a:p>
        </p:txBody>
      </p:sp>
      <p:sp>
        <p:nvSpPr>
          <p:cNvPr id="3" name="Content Placeholder 2"/>
          <p:cNvSpPr>
            <a:spLocks noGrp="1"/>
          </p:cNvSpPr>
          <p:nvPr>
            <p:ph idx="1"/>
          </p:nvPr>
        </p:nvSpPr>
        <p:spPr>
          <a:xfrm>
            <a:off x="4766733" y="548681"/>
            <a:ext cx="6815667" cy="5577483"/>
          </a:xfrm>
        </p:spPr>
        <p:txBody>
          <a:bodyPr/>
          <a:lstStyle>
            <a:lvl1pPr>
              <a:defRPr sz="2400"/>
            </a:lvl1pPr>
            <a:lvl2pPr>
              <a:defRPr sz="2133"/>
            </a:lvl2pPr>
            <a:lvl3pPr>
              <a:defRPr sz="2133"/>
            </a:lvl3pPr>
            <a:lvl4pPr>
              <a:defRPr sz="1867"/>
            </a:lvl4pPr>
            <a:lvl5pPr>
              <a:defRPr sz="1867"/>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30512342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dirty="0"/>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endParaRPr lang="en-AU" dirty="0"/>
          </a:p>
        </p:txBody>
      </p:sp>
      <p:sp>
        <p:nvSpPr>
          <p:cNvPr id="4" name="Text Placeholder 3"/>
          <p:cNvSpPr>
            <a:spLocks noGrp="1"/>
          </p:cNvSpPr>
          <p:nvPr>
            <p:ph type="body" sz="half" idx="2"/>
          </p:nvPr>
        </p:nvSpPr>
        <p:spPr>
          <a:xfrm>
            <a:off x="2389717" y="5367338"/>
            <a:ext cx="7315200" cy="6539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Edit Master text styles</a:t>
            </a:r>
          </a:p>
        </p:txBody>
      </p:sp>
    </p:spTree>
    <p:extLst>
      <p:ext uri="{BB962C8B-B14F-4D97-AF65-F5344CB8AC3E}">
        <p14:creationId xmlns:p14="http://schemas.microsoft.com/office/powerpoint/2010/main" val="7100368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68627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98CC-F1AF-48F2-95FB-1D867BA47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2B8B6-A4E4-4C18-B5D7-2234939C4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6E223-7C98-41E7-83A8-B3F2D22882FE}"/>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32D1E903-4DF4-4378-82D6-DC607B2F2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35F31-53B7-4B4C-8E94-595C3A9502D9}"/>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9652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116673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239350" y="2180861"/>
            <a:ext cx="11713301" cy="576064"/>
          </a:xfrm>
        </p:spPr>
        <p:txBody>
          <a:bodyPr/>
          <a:lstStyle>
            <a:lvl1pPr>
              <a:defRPr sz="3733" b="1">
                <a:solidFill>
                  <a:schemeClr val="bg1"/>
                </a:solidFill>
              </a:defRPr>
            </a:lvl1pPr>
          </a:lstStyle>
          <a:p>
            <a:r>
              <a:rPr lang="en-GB" dirty="0"/>
              <a:t>Interim slide title</a:t>
            </a:r>
            <a:endParaRPr lang="en-US" dirty="0"/>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239184" y="2948517"/>
            <a:ext cx="7584016" cy="480483"/>
          </a:xfrm>
        </p:spPr>
        <p:txBody>
          <a:bodyPr/>
          <a:lstStyle>
            <a:lvl1pPr marL="0" indent="0">
              <a:buNone/>
              <a:defRPr sz="1867" b="0">
                <a:solidFill>
                  <a:schemeClr val="bg1"/>
                </a:solidFill>
              </a:defRPr>
            </a:lvl1pPr>
            <a:lvl2pPr marL="609585" indent="0">
              <a:buNone/>
              <a:defRPr sz="1867"/>
            </a:lvl2pPr>
            <a:lvl3pPr marL="1219170" indent="0">
              <a:buNone/>
              <a:defRPr sz="1867"/>
            </a:lvl3pPr>
            <a:lvl4pPr marL="1828754" indent="0">
              <a:buNone/>
              <a:defRPr sz="1867"/>
            </a:lvl4pPr>
            <a:lvl5pPr marL="2438339" indent="0">
              <a:buNone/>
              <a:defRPr sz="1867"/>
            </a:lvl5pPr>
          </a:lstStyle>
          <a:p>
            <a:pPr lvl="0"/>
            <a:r>
              <a:rPr lang="en-US" dirty="0"/>
              <a:t>Sub title text</a:t>
            </a:r>
          </a:p>
        </p:txBody>
      </p:sp>
    </p:spTree>
    <p:extLst>
      <p:ext uri="{BB962C8B-B14F-4D97-AF65-F5344CB8AC3E}">
        <p14:creationId xmlns:p14="http://schemas.microsoft.com/office/powerpoint/2010/main" val="4909917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239349" y="609600"/>
            <a:ext cx="6720747" cy="2723389"/>
          </a:xfrm>
        </p:spPr>
        <p:txBody>
          <a:bodyPr/>
          <a:lstStyle>
            <a:lvl1pPr>
              <a:defRPr>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16675361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327B-E794-44AF-99A4-437890AF6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497671-8BEE-4934-9D70-A06C0C580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57C91-2724-47C1-A7B7-69A0D48A9B55}"/>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4FD7459A-6592-4698-8F00-D09FCA46B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6FB1C-412C-4F47-A1E5-F456FF3368D6}"/>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53786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DD46-F9E8-414B-A834-C2F8505D1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B525E-EA30-437B-BC3E-DCA4614A1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1EF32-79B7-4ADE-8BC0-83585AE62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27D48-95A8-4111-AFF6-ED647DB5B976}"/>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6" name="Footer Placeholder 5">
            <a:extLst>
              <a:ext uri="{FF2B5EF4-FFF2-40B4-BE49-F238E27FC236}">
                <a16:creationId xmlns:a16="http://schemas.microsoft.com/office/drawing/2014/main" id="{0D2A66EE-1650-4332-A50A-78EFA5005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FB37E-08A9-428F-B07C-E444212131B0}"/>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411984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CF4E-7B3D-4870-87CB-696745CAB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14B75-BFCB-4553-9B26-B4E45DAE9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08374-1D6B-42E5-B40A-9A424F5FC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312C8-DA8D-49C3-A518-B04139322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17989-8110-4415-8770-60442DEB1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36F616-4C3D-4E25-9FBE-E2BFA53544F7}"/>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8" name="Footer Placeholder 7">
            <a:extLst>
              <a:ext uri="{FF2B5EF4-FFF2-40B4-BE49-F238E27FC236}">
                <a16:creationId xmlns:a16="http://schemas.microsoft.com/office/drawing/2014/main" id="{7ED6D457-F289-4688-A51A-92390A97E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313A5-0BE3-4F84-A1BF-0AA23E4F2B4C}"/>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148786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399E-E635-4666-99E6-6406326C1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7293E-AAA9-4659-8CBD-A6E2F8C34BE0}"/>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4" name="Footer Placeholder 3">
            <a:extLst>
              <a:ext uri="{FF2B5EF4-FFF2-40B4-BE49-F238E27FC236}">
                <a16:creationId xmlns:a16="http://schemas.microsoft.com/office/drawing/2014/main" id="{F27CC6D9-0247-4A14-B975-2A075DF60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6A7B3-80A3-4E5B-85DF-012099F0B8C5}"/>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234196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4915F-1671-4AB0-BB1E-05D81AB83159}"/>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3" name="Footer Placeholder 2">
            <a:extLst>
              <a:ext uri="{FF2B5EF4-FFF2-40B4-BE49-F238E27FC236}">
                <a16:creationId xmlns:a16="http://schemas.microsoft.com/office/drawing/2014/main" id="{BA7A5D7D-895D-4656-8162-B2111828FD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34BC5-0297-45F5-8BB1-BE0203FE4858}"/>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148840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2F93-23CF-45E7-AF37-EBD6C0227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8E122-7B37-41CF-8645-4F4C981B6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35774-C9EC-4DAA-9305-AC0570009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BC90B-23F4-4245-A708-86A64097C1BF}"/>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6" name="Footer Placeholder 5">
            <a:extLst>
              <a:ext uri="{FF2B5EF4-FFF2-40B4-BE49-F238E27FC236}">
                <a16:creationId xmlns:a16="http://schemas.microsoft.com/office/drawing/2014/main" id="{1977EF89-FD33-464C-971D-AE50F6BAB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80DE0-3883-4A92-9725-B6D934E7BFEA}"/>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365160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F6B9-BB47-4801-8E18-BAAE69BB5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1B564D-3F79-4614-8B12-C995DA388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CA3A23-EB0E-4791-B094-65036132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9188A-90E8-413A-903C-48A4EA7CC604}"/>
              </a:ext>
            </a:extLst>
          </p:cNvPr>
          <p:cNvSpPr>
            <a:spLocks noGrp="1"/>
          </p:cNvSpPr>
          <p:nvPr>
            <p:ph type="dt" sz="half" idx="10"/>
          </p:nvPr>
        </p:nvSpPr>
        <p:spPr/>
        <p:txBody>
          <a:bodyPr/>
          <a:lstStyle/>
          <a:p>
            <a:fld id="{959C940F-6738-48A2-8F62-C8C557B609B0}" type="datetimeFigureOut">
              <a:rPr lang="en-US" smtClean="0"/>
              <a:t>10/28/2022</a:t>
            </a:fld>
            <a:endParaRPr lang="en-US"/>
          </a:p>
        </p:txBody>
      </p:sp>
      <p:sp>
        <p:nvSpPr>
          <p:cNvPr id="6" name="Footer Placeholder 5">
            <a:extLst>
              <a:ext uri="{FF2B5EF4-FFF2-40B4-BE49-F238E27FC236}">
                <a16:creationId xmlns:a16="http://schemas.microsoft.com/office/drawing/2014/main" id="{E0D83CBB-8598-4A90-8578-5A0D14469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82BB5-CA4E-4096-9A39-9457537ADDE7}"/>
              </a:ext>
            </a:extLst>
          </p:cNvPr>
          <p:cNvSpPr>
            <a:spLocks noGrp="1"/>
          </p:cNvSpPr>
          <p:nvPr>
            <p:ph type="sldNum" sz="quarter" idx="12"/>
          </p:nvPr>
        </p:nvSpPr>
        <p:spPr/>
        <p:txBody>
          <a:bodyPr/>
          <a:lstStyle/>
          <a:p>
            <a:fld id="{F2FB7C15-F203-4E41-94DD-3DFCA1864E74}" type="slidenum">
              <a:rPr lang="en-US" smtClean="0"/>
              <a:t>‹#›</a:t>
            </a:fld>
            <a:endParaRPr lang="en-US"/>
          </a:p>
        </p:txBody>
      </p:sp>
    </p:spTree>
    <p:extLst>
      <p:ext uri="{BB962C8B-B14F-4D97-AF65-F5344CB8AC3E}">
        <p14:creationId xmlns:p14="http://schemas.microsoft.com/office/powerpoint/2010/main" val="156290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2D79C-BB84-4F3E-9F5C-C89AEB2BE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EED48-F5B5-4654-BD88-96A0882C3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6A242-B389-4937-A067-ED4CBD5E6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C940F-6738-48A2-8F62-C8C557B609B0}" type="datetimeFigureOut">
              <a:rPr lang="en-US" smtClean="0"/>
              <a:t>10/28/2022</a:t>
            </a:fld>
            <a:endParaRPr lang="en-US"/>
          </a:p>
        </p:txBody>
      </p:sp>
      <p:sp>
        <p:nvSpPr>
          <p:cNvPr id="5" name="Footer Placeholder 4">
            <a:extLst>
              <a:ext uri="{FF2B5EF4-FFF2-40B4-BE49-F238E27FC236}">
                <a16:creationId xmlns:a16="http://schemas.microsoft.com/office/drawing/2014/main" id="{DF90E8FC-B08F-4626-A020-5726E439B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6B6B1-97C5-416A-9021-87E443AD7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B7C15-F203-4E41-94DD-3DFCA1864E74}" type="slidenum">
              <a:rPr lang="en-US" smtClean="0"/>
              <a:t>‹#›</a:t>
            </a:fld>
            <a:endParaRPr lang="en-US"/>
          </a:p>
        </p:txBody>
      </p:sp>
    </p:spTree>
    <p:extLst>
      <p:ext uri="{BB962C8B-B14F-4D97-AF65-F5344CB8AC3E}">
        <p14:creationId xmlns:p14="http://schemas.microsoft.com/office/powerpoint/2010/main" val="324716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9350" y="609600"/>
            <a:ext cx="117133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239350" y="1981200"/>
            <a:ext cx="117133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1879857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4800" b="1">
          <a:solidFill>
            <a:srgbClr val="0099E3"/>
          </a:solidFill>
          <a:latin typeface="+mj-lt"/>
          <a:ea typeface="+mj-ea"/>
          <a:cs typeface="+mj-cs"/>
        </a:defRPr>
      </a:lvl1pPr>
      <a:lvl2pPr algn="ctr" rtl="0" eaLnBrk="1" fontAlgn="base" hangingPunct="1">
        <a:spcBef>
          <a:spcPct val="0"/>
        </a:spcBef>
        <a:spcAft>
          <a:spcPct val="0"/>
        </a:spcAft>
        <a:defRPr sz="5867" b="1">
          <a:solidFill>
            <a:srgbClr val="2A5686"/>
          </a:solidFill>
          <a:latin typeface="Verdana" pitchFamily="34" charset="0"/>
        </a:defRPr>
      </a:lvl2pPr>
      <a:lvl3pPr algn="ctr" rtl="0" eaLnBrk="1" fontAlgn="base" hangingPunct="1">
        <a:spcBef>
          <a:spcPct val="0"/>
        </a:spcBef>
        <a:spcAft>
          <a:spcPct val="0"/>
        </a:spcAft>
        <a:defRPr sz="5867" b="1">
          <a:solidFill>
            <a:srgbClr val="2A5686"/>
          </a:solidFill>
          <a:latin typeface="Verdana" pitchFamily="34" charset="0"/>
        </a:defRPr>
      </a:lvl3pPr>
      <a:lvl4pPr algn="ctr" rtl="0" eaLnBrk="1" fontAlgn="base" hangingPunct="1">
        <a:spcBef>
          <a:spcPct val="0"/>
        </a:spcBef>
        <a:spcAft>
          <a:spcPct val="0"/>
        </a:spcAft>
        <a:defRPr sz="5867" b="1">
          <a:solidFill>
            <a:srgbClr val="2A5686"/>
          </a:solidFill>
          <a:latin typeface="Verdana" pitchFamily="34" charset="0"/>
        </a:defRPr>
      </a:lvl4pPr>
      <a:lvl5pPr algn="ctr" rtl="0" eaLnBrk="1" fontAlgn="base" hangingPunct="1">
        <a:spcBef>
          <a:spcPct val="0"/>
        </a:spcBef>
        <a:spcAft>
          <a:spcPct val="0"/>
        </a:spcAft>
        <a:defRPr sz="5867" b="1">
          <a:solidFill>
            <a:srgbClr val="2A5686"/>
          </a:solidFill>
          <a:latin typeface="Verdana" pitchFamily="34" charset="0"/>
        </a:defRPr>
      </a:lvl5pPr>
      <a:lvl6pPr marL="609585" algn="ctr" rtl="0" eaLnBrk="1" fontAlgn="base" hangingPunct="1">
        <a:spcBef>
          <a:spcPct val="0"/>
        </a:spcBef>
        <a:spcAft>
          <a:spcPct val="0"/>
        </a:spcAft>
        <a:defRPr sz="5867" b="1">
          <a:solidFill>
            <a:srgbClr val="2A5686"/>
          </a:solidFill>
          <a:latin typeface="Verdana" pitchFamily="34" charset="0"/>
        </a:defRPr>
      </a:lvl6pPr>
      <a:lvl7pPr marL="1219170" algn="ctr" rtl="0" eaLnBrk="1" fontAlgn="base" hangingPunct="1">
        <a:spcBef>
          <a:spcPct val="0"/>
        </a:spcBef>
        <a:spcAft>
          <a:spcPct val="0"/>
        </a:spcAft>
        <a:defRPr sz="5867" b="1">
          <a:solidFill>
            <a:srgbClr val="2A5686"/>
          </a:solidFill>
          <a:latin typeface="Verdana" pitchFamily="34" charset="0"/>
        </a:defRPr>
      </a:lvl7pPr>
      <a:lvl8pPr marL="1828754" algn="ctr" rtl="0" eaLnBrk="1" fontAlgn="base" hangingPunct="1">
        <a:spcBef>
          <a:spcPct val="0"/>
        </a:spcBef>
        <a:spcAft>
          <a:spcPct val="0"/>
        </a:spcAft>
        <a:defRPr sz="5867" b="1">
          <a:solidFill>
            <a:srgbClr val="2A5686"/>
          </a:solidFill>
          <a:latin typeface="Verdana" pitchFamily="34" charset="0"/>
        </a:defRPr>
      </a:lvl8pPr>
      <a:lvl9pPr marL="2438339" algn="ctr" rtl="0" eaLnBrk="1" fontAlgn="base" hangingPunct="1">
        <a:spcBef>
          <a:spcPct val="0"/>
        </a:spcBef>
        <a:spcAft>
          <a:spcPct val="0"/>
        </a:spcAft>
        <a:defRPr sz="5867" b="1">
          <a:solidFill>
            <a:srgbClr val="2A5686"/>
          </a:solidFill>
          <a:latin typeface="Verdana" pitchFamily="34" charset="0"/>
        </a:defRPr>
      </a:lvl9pPr>
    </p:titleStyle>
    <p:bodyStyle>
      <a:lvl1pPr marL="355591" indent="-355591" algn="l" rtl="0" eaLnBrk="1" fontAlgn="base" hangingPunct="1">
        <a:spcBef>
          <a:spcPct val="20000"/>
        </a:spcBef>
        <a:spcAft>
          <a:spcPct val="0"/>
        </a:spcAft>
        <a:buFont typeface="Arial" pitchFamily="34" charset="0"/>
        <a:buChar char="•"/>
        <a:defRPr sz="2400" b="0">
          <a:solidFill>
            <a:srgbClr val="303132"/>
          </a:solidFill>
          <a:latin typeface="+mn-lt"/>
          <a:ea typeface="+mn-ea"/>
          <a:cs typeface="+mn-cs"/>
        </a:defRPr>
      </a:lvl1pPr>
      <a:lvl2pPr marL="990575" indent="-380990" algn="l" rtl="0" eaLnBrk="1" fontAlgn="base" hangingPunct="1">
        <a:spcBef>
          <a:spcPct val="20000"/>
        </a:spcBef>
        <a:spcAft>
          <a:spcPct val="0"/>
        </a:spcAft>
        <a:buFont typeface="Arial" pitchFamily="34" charset="0"/>
        <a:buChar char="‒"/>
        <a:defRPr sz="2133">
          <a:solidFill>
            <a:srgbClr val="303132"/>
          </a:solidFill>
          <a:latin typeface="+mn-lt"/>
        </a:defRPr>
      </a:lvl2pPr>
      <a:lvl3pPr marL="1523962" indent="-304792" algn="l" rtl="0" eaLnBrk="1" fontAlgn="base" hangingPunct="1">
        <a:spcBef>
          <a:spcPct val="20000"/>
        </a:spcBef>
        <a:spcAft>
          <a:spcPct val="0"/>
        </a:spcAft>
        <a:buChar char="–"/>
        <a:defRPr sz="2133">
          <a:solidFill>
            <a:srgbClr val="303132"/>
          </a:solidFill>
          <a:latin typeface="+mn-lt"/>
        </a:defRPr>
      </a:lvl3pPr>
      <a:lvl4pPr marL="2133547" indent="-304792" algn="l" rtl="0" eaLnBrk="1" fontAlgn="base" hangingPunct="1">
        <a:spcBef>
          <a:spcPct val="20000"/>
        </a:spcBef>
        <a:spcAft>
          <a:spcPct val="0"/>
        </a:spcAft>
        <a:buChar char="–"/>
        <a:defRPr sz="1867">
          <a:solidFill>
            <a:srgbClr val="303132"/>
          </a:solidFill>
          <a:latin typeface="+mn-lt"/>
        </a:defRPr>
      </a:lvl4pPr>
      <a:lvl5pPr marL="2743131" indent="-304792" algn="l" rtl="0" eaLnBrk="1" fontAlgn="base" hangingPunct="1">
        <a:spcBef>
          <a:spcPct val="20000"/>
        </a:spcBef>
        <a:spcAft>
          <a:spcPct val="0"/>
        </a:spcAft>
        <a:buChar char="–"/>
        <a:defRPr sz="1867">
          <a:solidFill>
            <a:srgbClr val="303132"/>
          </a:solidFill>
          <a:latin typeface="+mn-lt"/>
        </a:defRPr>
      </a:lvl5pPr>
      <a:lvl6pPr marL="3352716" indent="-304792" algn="l" rtl="0" eaLnBrk="1" fontAlgn="base" hangingPunct="1">
        <a:spcBef>
          <a:spcPct val="20000"/>
        </a:spcBef>
        <a:spcAft>
          <a:spcPct val="0"/>
        </a:spcAft>
        <a:buChar char="–"/>
        <a:defRPr sz="2667">
          <a:solidFill>
            <a:srgbClr val="303132"/>
          </a:solidFill>
          <a:latin typeface="+mn-lt"/>
        </a:defRPr>
      </a:lvl6pPr>
      <a:lvl7pPr marL="3962301" indent="-304792" algn="l" rtl="0" eaLnBrk="1" fontAlgn="base" hangingPunct="1">
        <a:spcBef>
          <a:spcPct val="20000"/>
        </a:spcBef>
        <a:spcAft>
          <a:spcPct val="0"/>
        </a:spcAft>
        <a:buChar char="–"/>
        <a:defRPr sz="2667">
          <a:solidFill>
            <a:srgbClr val="303132"/>
          </a:solidFill>
          <a:latin typeface="+mn-lt"/>
        </a:defRPr>
      </a:lvl7pPr>
      <a:lvl8pPr marL="4571886" indent="-304792" algn="l" rtl="0" eaLnBrk="1" fontAlgn="base" hangingPunct="1">
        <a:spcBef>
          <a:spcPct val="20000"/>
        </a:spcBef>
        <a:spcAft>
          <a:spcPct val="0"/>
        </a:spcAft>
        <a:buChar char="–"/>
        <a:defRPr sz="2667">
          <a:solidFill>
            <a:srgbClr val="303132"/>
          </a:solidFill>
          <a:latin typeface="+mn-lt"/>
        </a:defRPr>
      </a:lvl8pPr>
      <a:lvl9pPr marL="5181470" indent="-304792" algn="l" rtl="0" eaLnBrk="1" fontAlgn="base" hangingPunct="1">
        <a:spcBef>
          <a:spcPct val="20000"/>
        </a:spcBef>
        <a:spcAft>
          <a:spcPct val="0"/>
        </a:spcAft>
        <a:buChar char="–"/>
        <a:defRPr sz="2667">
          <a:solidFill>
            <a:srgbClr val="30313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vcaa.vic.edu.au/curriculum/foundation-10/resources/mathematics/Pages/TeachingResources.aspx?Redirect=1"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Foundation Mathematics</a:t>
            </a:r>
          </a:p>
        </p:txBody>
      </p:sp>
      <p:sp>
        <p:nvSpPr>
          <p:cNvPr id="5" name="Subtitle 4"/>
          <p:cNvSpPr>
            <a:spLocks noGrp="1"/>
          </p:cNvSpPr>
          <p:nvPr>
            <p:ph type="subTitle" idx="1"/>
          </p:nvPr>
        </p:nvSpPr>
        <p:spPr/>
        <p:txBody>
          <a:bodyPr/>
          <a:lstStyle/>
          <a:p>
            <a:r>
              <a:rPr lang="en-AU" dirty="0"/>
              <a:t>Implementing the 2023-2027 study design</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 Mathematics Unit 2</a:t>
            </a:r>
          </a:p>
        </p:txBody>
      </p:sp>
      <p:sp>
        <p:nvSpPr>
          <p:cNvPr id="3" name="Content Placeholder 2"/>
          <p:cNvSpPr>
            <a:spLocks noGrp="1"/>
          </p:cNvSpPr>
          <p:nvPr>
            <p:ph idx="1"/>
          </p:nvPr>
        </p:nvSpPr>
        <p:spPr/>
        <p:txBody>
          <a:bodyPr/>
          <a:lstStyle/>
          <a:p>
            <a:pPr marL="0" indent="0">
              <a:buNone/>
            </a:pPr>
            <a:r>
              <a:rPr lang="en-AU" dirty="0">
                <a:solidFill>
                  <a:srgbClr val="0070C0"/>
                </a:solidFill>
                <a:latin typeface="Arial" panose="020B0604020202020204" pitchFamily="34" charset="0"/>
              </a:rPr>
              <a:t>Moved to Units 3 and 4:</a:t>
            </a:r>
          </a:p>
          <a:p>
            <a:r>
              <a:rPr lang="en-AU" dirty="0">
                <a:solidFill>
                  <a:srgbClr val="00B0F0"/>
                </a:solidFill>
                <a:latin typeface="Arial" panose="020B0604020202020204" pitchFamily="34" charset="0"/>
              </a:rPr>
              <a:t>AOS1: Space, shape and design. </a:t>
            </a:r>
          </a:p>
          <a:p>
            <a:pPr marL="457200" indent="-457200"/>
            <a:r>
              <a:rPr lang="en-AU" dirty="0">
                <a:latin typeface="Arial" panose="020B0604020202020204" pitchFamily="34" charset="0"/>
              </a:rPr>
              <a:t>Similarity and symmetry</a:t>
            </a:r>
          </a:p>
          <a:p>
            <a:pPr marL="457200" indent="-457200"/>
            <a:r>
              <a:rPr lang="en-AU" dirty="0">
                <a:latin typeface="Arial" panose="020B0604020202020204" pitchFamily="34" charset="0"/>
              </a:rPr>
              <a:t>Enlargement and reduction of diagrams and models</a:t>
            </a:r>
          </a:p>
          <a:p>
            <a:endParaRPr lang="en-AU" dirty="0"/>
          </a:p>
        </p:txBody>
      </p:sp>
    </p:spTree>
    <p:extLst>
      <p:ext uri="{BB962C8B-B14F-4D97-AF65-F5344CB8AC3E}">
        <p14:creationId xmlns:p14="http://schemas.microsoft.com/office/powerpoint/2010/main" val="28015711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99E2"/>
                </a:solidFill>
                <a:latin typeface="Arial" panose="020B0604020202020204" pitchFamily="34" charset="0"/>
              </a:rPr>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AU" b="1" dirty="0">
                <a:solidFill>
                  <a:srgbClr val="FF0000"/>
                </a:solidFill>
              </a:rPr>
              <a:t>NEW</a:t>
            </a:r>
          </a:p>
          <a:p>
            <a:pPr marL="0" indent="0">
              <a:buNone/>
            </a:pPr>
            <a:r>
              <a:rPr lang="en-US" dirty="0">
                <a:latin typeface="Arial" panose="020B0604020202020204" pitchFamily="34" charset="0"/>
                <a:cs typeface="Arial" panose="020B0604020202020204" pitchFamily="34" charset="0"/>
              </a:rPr>
              <a:t>The 2023 – 2027 Foundation Mathematics study design combines the content for Unit 3&amp;4.</a:t>
            </a:r>
          </a:p>
          <a:p>
            <a:pPr marL="0" indent="0">
              <a:buNone/>
            </a:pPr>
            <a:endParaRPr lang="en-AU" dirty="0">
              <a:solidFill>
                <a:srgbClr val="FF0000"/>
              </a:solidFill>
            </a:endParaRPr>
          </a:p>
          <a:p>
            <a:pPr marL="0" indent="0">
              <a:buNone/>
            </a:pPr>
            <a:r>
              <a:rPr lang="en-AU" b="1" dirty="0">
                <a:solidFill>
                  <a:srgbClr val="00B0F0"/>
                </a:solidFill>
                <a:latin typeface="Arial" panose="020B0604020202020204" pitchFamily="34" charset="0"/>
              </a:rPr>
              <a:t>Areas of study in Unit 3 and 4</a:t>
            </a:r>
            <a:r>
              <a:rPr lang="en-AU" b="1" dirty="0">
                <a:solidFill>
                  <a:srgbClr val="2F3031"/>
                </a:solidFill>
                <a:latin typeface="Arial" panose="020B0604020202020204" pitchFamily="34" charset="0"/>
              </a:rPr>
              <a:t>		</a:t>
            </a:r>
            <a:endParaRPr lang="en-AU" dirty="0">
              <a:solidFill>
                <a:srgbClr val="2F3031"/>
              </a:solidFill>
              <a:latin typeface="Arial" panose="020B0604020202020204" pitchFamily="34" charset="0"/>
            </a:endParaRPr>
          </a:p>
          <a:p>
            <a:pPr marL="457200" indent="-457200"/>
            <a:r>
              <a:rPr lang="en-AU" dirty="0">
                <a:solidFill>
                  <a:srgbClr val="2F3031"/>
                </a:solidFill>
                <a:latin typeface="Arial" panose="020B0604020202020204" pitchFamily="34" charset="0"/>
              </a:rPr>
              <a:t>Algebra, number and structure	</a:t>
            </a:r>
          </a:p>
          <a:p>
            <a:pPr marL="457200" indent="-457200"/>
            <a:r>
              <a:rPr lang="en-AU" dirty="0">
                <a:solidFill>
                  <a:srgbClr val="2F3031"/>
                </a:solidFill>
                <a:latin typeface="Arial" panose="020B0604020202020204" pitchFamily="34" charset="0"/>
              </a:rPr>
              <a:t>Data analysis, probability and statistics</a:t>
            </a:r>
          </a:p>
          <a:p>
            <a:pPr marL="457200" indent="-457200"/>
            <a:r>
              <a:rPr lang="en-AU" dirty="0">
                <a:solidFill>
                  <a:srgbClr val="2F3031"/>
                </a:solidFill>
                <a:latin typeface="Arial" panose="020B0604020202020204" pitchFamily="34" charset="0"/>
              </a:rPr>
              <a:t>Discrete mathematics</a:t>
            </a:r>
          </a:p>
          <a:p>
            <a:pPr marL="457200" indent="-457200"/>
            <a:r>
              <a:rPr lang="en-AU" dirty="0">
                <a:solidFill>
                  <a:srgbClr val="2F3031"/>
                </a:solidFill>
                <a:latin typeface="Arial" panose="020B0604020202020204" pitchFamily="34" charset="0"/>
              </a:rPr>
              <a:t>Space and measurement 	</a:t>
            </a:r>
            <a:endParaRPr lang="en-AU" dirty="0">
              <a:solidFill>
                <a:srgbClr val="FF0000"/>
              </a:solidFill>
            </a:endParaRPr>
          </a:p>
        </p:txBody>
      </p:sp>
    </p:spTree>
    <p:extLst>
      <p:ext uri="{BB962C8B-B14F-4D97-AF65-F5344CB8AC3E}">
        <p14:creationId xmlns:p14="http://schemas.microsoft.com/office/powerpoint/2010/main" val="34268933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99E2"/>
                </a:solidFill>
                <a:latin typeface="Arial" panose="020B0604020202020204" pitchFamily="34" charset="0"/>
              </a:rPr>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AU" b="1" dirty="0">
                <a:solidFill>
                  <a:srgbClr val="FF0000"/>
                </a:solidFill>
              </a:rPr>
              <a:t>NEW</a:t>
            </a:r>
          </a:p>
          <a:p>
            <a:pPr marL="0" indent="0">
              <a:buNone/>
            </a:pPr>
            <a:r>
              <a:rPr lang="en-US" sz="2000" dirty="0">
                <a:latin typeface="Arial" panose="020B0604020202020204" pitchFamily="34" charset="0"/>
                <a:cs typeface="Arial" panose="020B0604020202020204" pitchFamily="34" charset="0"/>
              </a:rPr>
              <a:t>The 2023 – 2027 Foundation Mathematics study design combines the content for Unit 3&amp;4.</a:t>
            </a:r>
          </a:p>
          <a:p>
            <a:pPr marL="0" indent="0">
              <a:buNone/>
            </a:pPr>
            <a:endParaRPr lang="en-AU" sz="2000" dirty="0">
              <a:solidFill>
                <a:srgbClr val="FF0000"/>
              </a:solidFill>
            </a:endParaRPr>
          </a:p>
          <a:p>
            <a:pPr marL="0" indent="0">
              <a:buNone/>
            </a:pPr>
            <a:r>
              <a:rPr lang="en-AU" sz="2000" b="1" dirty="0">
                <a:solidFill>
                  <a:srgbClr val="00B0F0"/>
                </a:solidFill>
                <a:latin typeface="Arial" panose="020B0604020202020204" pitchFamily="34" charset="0"/>
              </a:rPr>
              <a:t>Area of study 1: Algebra, number and structure</a:t>
            </a:r>
            <a:r>
              <a:rPr lang="en-AU" sz="2000" b="1" dirty="0">
                <a:solidFill>
                  <a:srgbClr val="2F3031"/>
                </a:solidFill>
                <a:latin typeface="Arial" panose="020B0604020202020204" pitchFamily="34" charset="0"/>
              </a:rPr>
              <a:t>		</a:t>
            </a:r>
            <a:endParaRPr lang="en-AU" sz="2000" dirty="0">
              <a:solidFill>
                <a:srgbClr val="2F3031"/>
              </a:solidFill>
              <a:latin typeface="Arial" panose="020B0604020202020204" pitchFamily="34" charset="0"/>
            </a:endParaRPr>
          </a:p>
          <a:p>
            <a:pPr marL="457200" indent="-457200"/>
            <a:r>
              <a:rPr lang="en-AU" sz="2000" dirty="0">
                <a:solidFill>
                  <a:srgbClr val="2F3031"/>
                </a:solidFill>
                <a:latin typeface="Arial" panose="020B0604020202020204" pitchFamily="34" charset="0"/>
              </a:rPr>
              <a:t>Number conventions, notations and operations 	</a:t>
            </a:r>
          </a:p>
          <a:p>
            <a:pPr marL="457200" indent="-457200"/>
            <a:r>
              <a:rPr lang="en-AU" sz="2000" dirty="0">
                <a:solidFill>
                  <a:srgbClr val="2F3031"/>
                </a:solidFill>
                <a:latin typeface="Arial" panose="020B0604020202020204" pitchFamily="34" charset="0"/>
              </a:rPr>
              <a:t>variation</a:t>
            </a:r>
          </a:p>
          <a:p>
            <a:pPr marL="457200" indent="-457200"/>
            <a:r>
              <a:rPr lang="en-AU" sz="2000" dirty="0">
                <a:solidFill>
                  <a:srgbClr val="2F3031"/>
                </a:solidFill>
                <a:latin typeface="Arial" panose="020B0604020202020204" pitchFamily="34" charset="0"/>
              </a:rPr>
              <a:t>Expressions, equations and formulas</a:t>
            </a:r>
          </a:p>
          <a:p>
            <a:pPr marL="457200" indent="-457200"/>
            <a:r>
              <a:rPr lang="en-AU" sz="2000" dirty="0">
                <a:solidFill>
                  <a:srgbClr val="2F3031"/>
                </a:solidFill>
                <a:latin typeface="Arial" panose="020B0604020202020204" pitchFamily="34" charset="0"/>
              </a:rPr>
              <a:t>Graphical and algebraic analysis of relations</a:t>
            </a:r>
          </a:p>
          <a:p>
            <a:pPr marL="457200" indent="-457200"/>
            <a:r>
              <a:rPr lang="en-AU" sz="2000" dirty="0">
                <a:solidFill>
                  <a:srgbClr val="2F3031"/>
                </a:solidFill>
                <a:latin typeface="Arial" panose="020B0604020202020204" pitchFamily="34" charset="0"/>
              </a:rPr>
              <a:t>Transposing of formula and break even points</a:t>
            </a:r>
          </a:p>
          <a:p>
            <a:pPr marL="457200" indent="-457200"/>
            <a:r>
              <a:rPr lang="en-AU" sz="2000" dirty="0">
                <a:solidFill>
                  <a:srgbClr val="2F3031"/>
                </a:solidFill>
                <a:latin typeface="Arial" panose="020B0604020202020204" pitchFamily="34" charset="0"/>
              </a:rPr>
              <a:t>Estimation and approximation (interval, rounding, sig. figs, …) </a:t>
            </a:r>
          </a:p>
        </p:txBody>
      </p:sp>
    </p:spTree>
    <p:extLst>
      <p:ext uri="{BB962C8B-B14F-4D97-AF65-F5344CB8AC3E}">
        <p14:creationId xmlns:p14="http://schemas.microsoft.com/office/powerpoint/2010/main" val="22979719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99E2"/>
                </a:solidFill>
                <a:latin typeface="Arial" panose="020B0604020202020204" pitchFamily="34" charset="0"/>
              </a:rPr>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AU" b="1" dirty="0">
                <a:solidFill>
                  <a:srgbClr val="FF0000"/>
                </a:solidFill>
              </a:rPr>
              <a:t>NEW</a:t>
            </a:r>
          </a:p>
          <a:p>
            <a:pPr marL="0" indent="0">
              <a:buNone/>
            </a:pPr>
            <a:r>
              <a:rPr lang="en-US" sz="2000" dirty="0">
                <a:latin typeface="Arial" panose="020B0604020202020204" pitchFamily="34" charset="0"/>
                <a:cs typeface="Arial" panose="020B0604020202020204" pitchFamily="34" charset="0"/>
              </a:rPr>
              <a:t>The 2023 – 2027 Foundation Mathematics study design combines the content for Unit 3&amp;4.</a:t>
            </a:r>
          </a:p>
          <a:p>
            <a:pPr marL="0" indent="0">
              <a:buNone/>
            </a:pPr>
            <a:endParaRPr lang="en-AU" sz="2000" dirty="0">
              <a:solidFill>
                <a:srgbClr val="FF0000"/>
              </a:solidFill>
            </a:endParaRPr>
          </a:p>
          <a:p>
            <a:pPr marL="0" indent="0">
              <a:buNone/>
            </a:pPr>
            <a:r>
              <a:rPr lang="en-AU" sz="2000" b="1" dirty="0">
                <a:solidFill>
                  <a:srgbClr val="00B0F0"/>
                </a:solidFill>
                <a:latin typeface="Arial" panose="020B0604020202020204" pitchFamily="34" charset="0"/>
              </a:rPr>
              <a:t>Area of study 2: Data analysis, probability and statistics</a:t>
            </a:r>
          </a:p>
          <a:p>
            <a:pPr marL="457200" indent="-457200"/>
            <a:r>
              <a:rPr lang="en-AU" sz="2000" dirty="0">
                <a:solidFill>
                  <a:srgbClr val="2F3031"/>
                </a:solidFill>
                <a:latin typeface="Arial" panose="020B0604020202020204" pitchFamily="34" charset="0"/>
              </a:rPr>
              <a:t>Data collection methods, purpose and errors 	</a:t>
            </a:r>
          </a:p>
          <a:p>
            <a:pPr marL="457200" indent="-457200"/>
            <a:r>
              <a:rPr lang="en-AU" sz="2000" dirty="0">
                <a:solidFill>
                  <a:srgbClr val="2F3031"/>
                </a:solidFill>
                <a:latin typeface="Arial" panose="020B0604020202020204" pitchFamily="34" charset="0"/>
              </a:rPr>
              <a:t>Construction of appropriate displays</a:t>
            </a:r>
          </a:p>
          <a:p>
            <a:pPr marL="457200" indent="-457200"/>
            <a:r>
              <a:rPr lang="en-AU" sz="2000" dirty="0">
                <a:solidFill>
                  <a:srgbClr val="2F3031"/>
                </a:solidFill>
                <a:latin typeface="Arial" panose="020B0604020202020204" pitchFamily="34" charset="0"/>
              </a:rPr>
              <a:t>Appropriateness of graphical representations</a:t>
            </a:r>
          </a:p>
          <a:p>
            <a:pPr marL="457200" indent="-457200"/>
            <a:r>
              <a:rPr lang="en-AU" sz="2000" dirty="0">
                <a:solidFill>
                  <a:srgbClr val="2F3031"/>
                </a:solidFill>
                <a:latin typeface="Arial" panose="020B0604020202020204" pitchFamily="34" charset="0"/>
              </a:rPr>
              <a:t>Long term data (epidemics, climate, environment, ….)</a:t>
            </a:r>
          </a:p>
          <a:p>
            <a:pPr marL="457200" indent="-457200"/>
            <a:r>
              <a:rPr lang="en-AU" sz="2000" dirty="0">
                <a:solidFill>
                  <a:srgbClr val="2F3031"/>
                </a:solidFill>
                <a:latin typeface="Arial" panose="020B0604020202020204" pitchFamily="34" charset="0"/>
              </a:rPr>
              <a:t>Interpolation and extrapolation</a:t>
            </a:r>
          </a:p>
          <a:p>
            <a:pPr marL="457200" indent="-457200"/>
            <a:r>
              <a:rPr lang="en-AU" sz="2000" dirty="0">
                <a:solidFill>
                  <a:srgbClr val="2F3031"/>
                </a:solidFill>
                <a:latin typeface="Arial" panose="020B0604020202020204" pitchFamily="34" charset="0"/>
              </a:rPr>
              <a:t>Interpretation of data sets (central tendency, spread, …) </a:t>
            </a:r>
          </a:p>
        </p:txBody>
      </p:sp>
    </p:spTree>
    <p:extLst>
      <p:ext uri="{BB962C8B-B14F-4D97-AF65-F5344CB8AC3E}">
        <p14:creationId xmlns:p14="http://schemas.microsoft.com/office/powerpoint/2010/main" val="40119395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99E2"/>
                </a:solidFill>
                <a:latin typeface="Arial" panose="020B0604020202020204" pitchFamily="34" charset="0"/>
              </a:rPr>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AU" b="1" dirty="0">
                <a:solidFill>
                  <a:srgbClr val="FF0000"/>
                </a:solidFill>
              </a:rPr>
              <a:t>NEW</a:t>
            </a:r>
          </a:p>
          <a:p>
            <a:pPr marL="0" indent="0">
              <a:buNone/>
            </a:pPr>
            <a:r>
              <a:rPr lang="en-US" sz="2000" dirty="0">
                <a:latin typeface="Arial" panose="020B0604020202020204" pitchFamily="34" charset="0"/>
                <a:cs typeface="Arial" panose="020B0604020202020204" pitchFamily="34" charset="0"/>
              </a:rPr>
              <a:t>The 2023 – 2027 Foundation Mathematics study design combines the content for Unit 3&amp;4.</a:t>
            </a:r>
          </a:p>
          <a:p>
            <a:pPr marL="0" indent="0">
              <a:buNone/>
            </a:pPr>
            <a:endParaRPr lang="en-AU" sz="2000" dirty="0">
              <a:solidFill>
                <a:srgbClr val="FF0000"/>
              </a:solidFill>
            </a:endParaRPr>
          </a:p>
          <a:p>
            <a:pPr marL="0" indent="0">
              <a:buNone/>
            </a:pPr>
            <a:r>
              <a:rPr lang="en-AU" sz="2000" b="1" dirty="0">
                <a:solidFill>
                  <a:srgbClr val="00B0F0"/>
                </a:solidFill>
                <a:latin typeface="Arial" panose="020B0604020202020204" pitchFamily="34" charset="0"/>
              </a:rPr>
              <a:t>Area of study 3: Financial and consumer mathematics</a:t>
            </a:r>
          </a:p>
          <a:p>
            <a:pPr marL="457200" indent="-457200"/>
            <a:r>
              <a:rPr lang="en-AU" sz="2000" dirty="0">
                <a:solidFill>
                  <a:srgbClr val="2F3031"/>
                </a:solidFill>
                <a:latin typeface="Arial" panose="020B0604020202020204" pitchFamily="34" charset="0"/>
              </a:rPr>
              <a:t>Managing money (investments, loans, credit, mortgages, …)	</a:t>
            </a:r>
          </a:p>
          <a:p>
            <a:pPr marL="457200" indent="-457200"/>
            <a:r>
              <a:rPr lang="en-AU" sz="2000" dirty="0">
                <a:solidFill>
                  <a:srgbClr val="2F3031"/>
                </a:solidFill>
                <a:latin typeface="Arial" panose="020B0604020202020204" pitchFamily="34" charset="0"/>
              </a:rPr>
              <a:t>Taxation systems</a:t>
            </a:r>
          </a:p>
          <a:p>
            <a:pPr marL="457200" indent="-457200"/>
            <a:r>
              <a:rPr lang="en-AU" sz="2000" dirty="0">
                <a:solidFill>
                  <a:srgbClr val="2F3031"/>
                </a:solidFill>
                <a:latin typeface="Arial" panose="020B0604020202020204" pitchFamily="34" charset="0"/>
              </a:rPr>
              <a:t>Income and expenditure (GST, BAS, …)</a:t>
            </a:r>
          </a:p>
          <a:p>
            <a:pPr marL="457200" indent="-457200"/>
            <a:r>
              <a:rPr lang="en-AU" sz="2000" dirty="0">
                <a:solidFill>
                  <a:srgbClr val="2F3031"/>
                </a:solidFill>
                <a:latin typeface="Arial" panose="020B0604020202020204" pitchFamily="34" charset="0"/>
              </a:rPr>
              <a:t>Financial products and services (insurance, …)</a:t>
            </a:r>
          </a:p>
          <a:p>
            <a:pPr marL="457200" indent="-457200"/>
            <a:r>
              <a:rPr lang="en-AU" sz="2000" dirty="0">
                <a:solidFill>
                  <a:srgbClr val="2F3031"/>
                </a:solidFill>
                <a:latin typeface="Arial" panose="020B0604020202020204" pitchFamily="34" charset="0"/>
              </a:rPr>
              <a:t>Analysis and interpretation of financial information and data sets</a:t>
            </a:r>
          </a:p>
          <a:p>
            <a:pPr marL="457200" indent="-457200"/>
            <a:r>
              <a:rPr lang="en-AU" sz="2000" dirty="0">
                <a:solidFill>
                  <a:srgbClr val="2F3031"/>
                </a:solidFill>
                <a:latin typeface="Arial" panose="020B0604020202020204" pitchFamily="34" charset="0"/>
              </a:rPr>
              <a:t>Financial risk</a:t>
            </a:r>
          </a:p>
        </p:txBody>
      </p:sp>
    </p:spTree>
    <p:extLst>
      <p:ext uri="{BB962C8B-B14F-4D97-AF65-F5344CB8AC3E}">
        <p14:creationId xmlns:p14="http://schemas.microsoft.com/office/powerpoint/2010/main" val="36158967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99E2"/>
                </a:solidFill>
                <a:latin typeface="Arial" panose="020B0604020202020204" pitchFamily="34" charset="0"/>
              </a:rPr>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AU" b="1" dirty="0">
                <a:solidFill>
                  <a:srgbClr val="FF0000"/>
                </a:solidFill>
              </a:rPr>
              <a:t>NEW</a:t>
            </a:r>
          </a:p>
          <a:p>
            <a:pPr marL="0" indent="0">
              <a:buNone/>
            </a:pPr>
            <a:r>
              <a:rPr lang="en-US" sz="2000" dirty="0">
                <a:latin typeface="Arial" panose="020B0604020202020204" pitchFamily="34" charset="0"/>
                <a:cs typeface="Arial" panose="020B0604020202020204" pitchFamily="34" charset="0"/>
              </a:rPr>
              <a:t>The 2023 – 2027 Foundation Mathematics study design combines the content for Unit 3&amp;4.</a:t>
            </a:r>
          </a:p>
          <a:p>
            <a:pPr marL="0" indent="0">
              <a:buNone/>
            </a:pPr>
            <a:endParaRPr lang="en-AU" sz="2000" dirty="0">
              <a:solidFill>
                <a:srgbClr val="FF0000"/>
              </a:solidFill>
            </a:endParaRPr>
          </a:p>
          <a:p>
            <a:pPr marL="0" indent="0">
              <a:buNone/>
            </a:pPr>
            <a:r>
              <a:rPr lang="en-AU" sz="2000" b="1" dirty="0">
                <a:solidFill>
                  <a:srgbClr val="00B0F0"/>
                </a:solidFill>
                <a:latin typeface="Arial" panose="020B0604020202020204" pitchFamily="34" charset="0"/>
              </a:rPr>
              <a:t>Area of study 4: Space and measurement</a:t>
            </a:r>
          </a:p>
          <a:p>
            <a:pPr marL="457200" indent="-457200"/>
            <a:r>
              <a:rPr lang="en-AU" sz="2000" dirty="0">
                <a:solidFill>
                  <a:srgbClr val="2F3031"/>
                </a:solidFill>
                <a:latin typeface="Arial" panose="020B0604020202020204" pitchFamily="34" charset="0"/>
              </a:rPr>
              <a:t>Spatial and geometric constructions (similarity, symmetry, ….)</a:t>
            </a:r>
          </a:p>
          <a:p>
            <a:pPr marL="457200" indent="-457200"/>
            <a:r>
              <a:rPr lang="en-AU" sz="2000" dirty="0">
                <a:solidFill>
                  <a:srgbClr val="2F3031"/>
                </a:solidFill>
                <a:latin typeface="Arial" panose="020B0604020202020204" pitchFamily="34" charset="0"/>
              </a:rPr>
              <a:t>Enlargement and reduction (scaling techniques)	</a:t>
            </a:r>
          </a:p>
          <a:p>
            <a:pPr marL="457200" indent="-457200"/>
            <a:r>
              <a:rPr lang="en-AU" sz="2000" dirty="0">
                <a:solidFill>
                  <a:srgbClr val="2F3031"/>
                </a:solidFill>
                <a:latin typeface="Arial" panose="020B0604020202020204" pitchFamily="34" charset="0"/>
              </a:rPr>
              <a:t>Related and derived quantities linked to measurement</a:t>
            </a:r>
          </a:p>
          <a:p>
            <a:pPr marL="457200" indent="-457200"/>
            <a:r>
              <a:rPr lang="en-AU" sz="2000" dirty="0">
                <a:solidFill>
                  <a:srgbClr val="2F3031"/>
                </a:solidFill>
                <a:latin typeface="Arial" panose="020B0604020202020204" pitchFamily="34" charset="0"/>
              </a:rPr>
              <a:t>Perimeter, area, surface area, volume of compound shapes</a:t>
            </a:r>
          </a:p>
          <a:p>
            <a:pPr marL="457200" indent="-457200"/>
            <a:r>
              <a:rPr lang="en-AU" sz="2000" dirty="0">
                <a:solidFill>
                  <a:srgbClr val="2F3031"/>
                </a:solidFill>
                <a:latin typeface="Arial" panose="020B0604020202020204" pitchFamily="34" charset="0"/>
              </a:rPr>
              <a:t>Error in measurement (tolerance, accuracy, precision,…)</a:t>
            </a:r>
          </a:p>
        </p:txBody>
      </p:sp>
    </p:spTree>
    <p:extLst>
      <p:ext uri="{BB962C8B-B14F-4D97-AF65-F5344CB8AC3E}">
        <p14:creationId xmlns:p14="http://schemas.microsoft.com/office/powerpoint/2010/main" val="16369219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C298-97BE-4B32-A01E-2ADE999E499C}"/>
              </a:ext>
            </a:extLst>
          </p:cNvPr>
          <p:cNvSpPr>
            <a:spLocks noGrp="1"/>
          </p:cNvSpPr>
          <p:nvPr>
            <p:ph type="title"/>
          </p:nvPr>
        </p:nvSpPr>
        <p:spPr>
          <a:xfrm>
            <a:off x="311738" y="478960"/>
            <a:ext cx="11174246" cy="845988"/>
          </a:xfrm>
        </p:spPr>
        <p:txBody>
          <a:bodyPr/>
          <a:lstStyle/>
          <a:p>
            <a:r>
              <a:rPr lang="en-AU" sz="4400" b="1" i="0" u="none" strike="noStrike" baseline="0" dirty="0">
                <a:solidFill>
                  <a:srgbClr val="0099E2"/>
                </a:solidFill>
                <a:latin typeface="Arial" panose="020B0604020202020204" pitchFamily="34" charset="0"/>
              </a:rPr>
              <a:t>Mathematical Investigation Units 1 </a:t>
            </a:r>
            <a:r>
              <a:rPr lang="en-AU" b="1" dirty="0">
                <a:solidFill>
                  <a:srgbClr val="0099E2"/>
                </a:solidFill>
                <a:latin typeface="Arial" panose="020B0604020202020204" pitchFamily="34" charset="0"/>
              </a:rPr>
              <a:t>&amp;</a:t>
            </a:r>
            <a:r>
              <a:rPr lang="en-AU" sz="4400" b="1" i="0" u="none" strike="noStrike" baseline="0" dirty="0">
                <a:solidFill>
                  <a:srgbClr val="0099E2"/>
                </a:solidFill>
                <a:latin typeface="Arial" panose="020B0604020202020204" pitchFamily="34" charset="0"/>
              </a:rPr>
              <a:t> 2</a:t>
            </a:r>
            <a:endParaRPr lang="en-AU" sz="4400" b="0" i="0" u="none" strike="noStrike" baseline="0" dirty="0">
              <a:solidFill>
                <a:srgbClr val="0099E2"/>
              </a:solidFill>
              <a:latin typeface="Arial" panose="020B0604020202020204" pitchFamily="34" charset="0"/>
            </a:endParaRPr>
          </a:p>
        </p:txBody>
      </p:sp>
      <p:sp>
        <p:nvSpPr>
          <p:cNvPr id="3" name="Content Placeholder 2">
            <a:extLst>
              <a:ext uri="{FF2B5EF4-FFF2-40B4-BE49-F238E27FC236}">
                <a16:creationId xmlns:a16="http://schemas.microsoft.com/office/drawing/2014/main" id="{193E11D1-6BF4-4D0A-8A2A-76E36EEF57FD}"/>
              </a:ext>
            </a:extLst>
          </p:cNvPr>
          <p:cNvSpPr>
            <a:spLocks noGrp="1"/>
          </p:cNvSpPr>
          <p:nvPr>
            <p:ph idx="1"/>
          </p:nvPr>
        </p:nvSpPr>
        <p:spPr>
          <a:xfrm>
            <a:off x="311738" y="1529101"/>
            <a:ext cx="11332866" cy="4351338"/>
          </a:xfrm>
        </p:spPr>
        <p:txBody>
          <a:bodyPr>
            <a:noAutofit/>
          </a:bodyPr>
          <a:lstStyle/>
          <a:p>
            <a:pPr marL="0" indent="0">
              <a:buNone/>
            </a:pPr>
            <a:r>
              <a:rPr lang="en-AU" sz="3200" b="0" i="0" u="none" strike="noStrike" baseline="0" dirty="0">
                <a:solidFill>
                  <a:srgbClr val="000000"/>
                </a:solidFill>
                <a:latin typeface="Arial" panose="020B0604020202020204" pitchFamily="34" charset="0"/>
              </a:rPr>
              <a:t>For </a:t>
            </a:r>
            <a:r>
              <a:rPr lang="en-AU" sz="3200" b="1" i="0" u="none" strike="noStrike" baseline="0" dirty="0">
                <a:solidFill>
                  <a:srgbClr val="000000"/>
                </a:solidFill>
                <a:latin typeface="Arial" panose="020B0604020202020204" pitchFamily="34" charset="0"/>
              </a:rPr>
              <a:t>each </a:t>
            </a:r>
            <a:r>
              <a:rPr lang="en-AU" sz="3200" b="0" i="0" u="none" strike="noStrike" baseline="0" dirty="0">
                <a:solidFill>
                  <a:srgbClr val="000000"/>
                </a:solidFill>
                <a:latin typeface="Arial" panose="020B0604020202020204" pitchFamily="34" charset="0"/>
              </a:rPr>
              <a:t>unit:</a:t>
            </a:r>
          </a:p>
          <a:p>
            <a:pPr marL="177800" indent="-177800">
              <a:buNone/>
            </a:pPr>
            <a:r>
              <a:rPr lang="en-AU" sz="3200" b="0" i="0" u="none" strike="noStrike" baseline="0" dirty="0">
                <a:solidFill>
                  <a:srgbClr val="000000"/>
                </a:solidFill>
                <a:latin typeface="Arial" panose="020B0604020202020204" pitchFamily="34" charset="0"/>
              </a:rPr>
              <a:t>•	This comprises </a:t>
            </a:r>
            <a:r>
              <a:rPr lang="en-AU" sz="3200" b="0" i="0" u="none" strike="noStrike" baseline="0" dirty="0">
                <a:solidFill>
                  <a:schemeClr val="accent5"/>
                </a:solidFill>
                <a:latin typeface="Arial" panose="020B0604020202020204" pitchFamily="34" charset="0"/>
              </a:rPr>
              <a:t>one to two weeks of investigation </a:t>
            </a:r>
            <a:r>
              <a:rPr lang="en-AU" sz="3200" b="0" i="0" u="none" strike="noStrike" baseline="0" dirty="0">
                <a:solidFill>
                  <a:srgbClr val="000000"/>
                </a:solidFill>
                <a:latin typeface="Arial" panose="020B0604020202020204" pitchFamily="34" charset="0"/>
              </a:rPr>
              <a:t>into one or two practical or theoretical contexts or scenarios based on content from areas of study and application of key knowledge and key skills for the outcomes.</a:t>
            </a:r>
          </a:p>
          <a:p>
            <a:endParaRPr lang="en-AU" sz="3200" b="0" i="0" u="none" strike="noStrike" baseline="0" dirty="0">
              <a:solidFill>
                <a:srgbClr val="000000"/>
              </a:solidFill>
              <a:latin typeface="Arial" panose="020B0604020202020204" pitchFamily="34" charset="0"/>
            </a:endParaRPr>
          </a:p>
          <a:p>
            <a:pPr marL="177800" indent="-177800">
              <a:buNone/>
            </a:pPr>
            <a:r>
              <a:rPr lang="en-AU" sz="3200" b="0" i="0" u="none" strike="noStrike" baseline="0" dirty="0">
                <a:solidFill>
                  <a:srgbClr val="000000"/>
                </a:solidFill>
                <a:latin typeface="Arial" panose="020B0604020202020204" pitchFamily="34" charset="0"/>
              </a:rPr>
              <a:t>•	Investigation is to be incorporated in the development of concepts, skills and processes for the unit, and </a:t>
            </a:r>
            <a:r>
              <a:rPr lang="en-AU" sz="3200" b="0" i="0" u="none" strike="noStrike" baseline="0" dirty="0">
                <a:solidFill>
                  <a:schemeClr val="accent5"/>
                </a:solidFill>
                <a:latin typeface="Arial" panose="020B0604020202020204" pitchFamily="34" charset="0"/>
              </a:rPr>
              <a:t>can be used to assess the outcomes.</a:t>
            </a:r>
          </a:p>
        </p:txBody>
      </p:sp>
    </p:spTree>
    <p:extLst>
      <p:ext uri="{BB962C8B-B14F-4D97-AF65-F5344CB8AC3E}">
        <p14:creationId xmlns:p14="http://schemas.microsoft.com/office/powerpoint/2010/main" val="156963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Investigation Units 1 &amp; 2</a:t>
            </a:r>
            <a:endParaRPr lang="en-AU" dirty="0"/>
          </a:p>
        </p:txBody>
      </p:sp>
      <p:sp>
        <p:nvSpPr>
          <p:cNvPr id="3" name="Content Placeholder 2"/>
          <p:cNvSpPr>
            <a:spLocks noGrp="1"/>
          </p:cNvSpPr>
          <p:nvPr>
            <p:ph idx="1"/>
          </p:nvPr>
        </p:nvSpPr>
        <p:spPr/>
        <p:txBody>
          <a:bodyPr/>
          <a:lstStyle/>
          <a:p>
            <a:pPr marL="0" indent="0">
              <a:buNone/>
            </a:pPr>
            <a:r>
              <a:rPr lang="en-AU" sz="2300" dirty="0">
                <a:solidFill>
                  <a:srgbClr val="000000"/>
                </a:solidFill>
                <a:latin typeface="Arial" panose="020B0604020202020204" pitchFamily="34" charset="0"/>
              </a:rPr>
              <a:t>There are </a:t>
            </a:r>
            <a:r>
              <a:rPr lang="en-AU" sz="2300" dirty="0">
                <a:solidFill>
                  <a:schemeClr val="accent5"/>
                </a:solidFill>
                <a:latin typeface="Arial" panose="020B0604020202020204" pitchFamily="34" charset="0"/>
              </a:rPr>
              <a:t>three components </a:t>
            </a:r>
            <a:r>
              <a:rPr lang="en-AU" sz="2300" dirty="0">
                <a:solidFill>
                  <a:srgbClr val="000000"/>
                </a:solidFill>
                <a:latin typeface="Arial" panose="020B0604020202020204" pitchFamily="34" charset="0"/>
              </a:rPr>
              <a:t>to mathematical investigation:</a:t>
            </a:r>
          </a:p>
          <a:p>
            <a:r>
              <a:rPr lang="en-AU" sz="2300" b="1" dirty="0">
                <a:solidFill>
                  <a:schemeClr val="accent5"/>
                </a:solidFill>
                <a:latin typeface="Arial" panose="020B0604020202020204" pitchFamily="34" charset="0"/>
              </a:rPr>
              <a:t>Formulation</a:t>
            </a:r>
            <a:r>
              <a:rPr lang="en-AU" sz="2300" dirty="0">
                <a:solidFill>
                  <a:schemeClr val="accent5"/>
                </a:solidFill>
                <a:latin typeface="Arial" panose="020B0604020202020204" pitchFamily="34" charset="0"/>
              </a:rPr>
              <a:t>: </a:t>
            </a:r>
            <a:r>
              <a:rPr lang="en-AU" sz="2300" dirty="0">
                <a:solidFill>
                  <a:srgbClr val="000000"/>
                </a:solidFill>
                <a:latin typeface="Arial" panose="020B0604020202020204" pitchFamily="34" charset="0"/>
              </a:rPr>
              <a:t>overview of the context or scenario, and related background, including historical or contemporary background as applicable, and the </a:t>
            </a:r>
            <a:r>
              <a:rPr lang="en-AU" sz="2300" dirty="0" err="1">
                <a:solidFill>
                  <a:srgbClr val="000000"/>
                </a:solidFill>
                <a:latin typeface="Arial" panose="020B0604020202020204" pitchFamily="34" charset="0"/>
              </a:rPr>
              <a:t>mathematisation</a:t>
            </a:r>
            <a:r>
              <a:rPr lang="en-AU" sz="2300" dirty="0">
                <a:solidFill>
                  <a:srgbClr val="000000"/>
                </a:solidFill>
                <a:latin typeface="Arial" panose="020B0604020202020204" pitchFamily="34" charset="0"/>
              </a:rPr>
              <a:t> of questions, conjectures, hypotheses, issues or problems of interest.</a:t>
            </a:r>
          </a:p>
          <a:p>
            <a:r>
              <a:rPr lang="en-AU" sz="2300" b="1" dirty="0">
                <a:solidFill>
                  <a:schemeClr val="accent5"/>
                </a:solidFill>
                <a:latin typeface="Arial" panose="020B0604020202020204" pitchFamily="34" charset="0"/>
              </a:rPr>
              <a:t>Exploration</a:t>
            </a:r>
            <a:r>
              <a:rPr lang="en-AU" sz="2300" dirty="0">
                <a:solidFill>
                  <a:schemeClr val="accent5"/>
                </a:solidFill>
                <a:latin typeface="Arial" panose="020B0604020202020204" pitchFamily="34" charset="0"/>
              </a:rPr>
              <a:t>: </a:t>
            </a:r>
            <a:r>
              <a:rPr lang="en-AU" sz="2300" dirty="0">
                <a:solidFill>
                  <a:srgbClr val="000000"/>
                </a:solidFill>
                <a:latin typeface="Arial" panose="020B0604020202020204" pitchFamily="34" charset="0"/>
              </a:rPr>
              <a:t>investigation and analysis of the context or scenario with respect to the questions of interest, conjectures or hypotheses, using mathematical concepts, skills and processes, including the use of technology and application of computational thinking.</a:t>
            </a:r>
          </a:p>
          <a:p>
            <a:r>
              <a:rPr lang="en-AU" sz="2300" b="1" dirty="0">
                <a:solidFill>
                  <a:schemeClr val="accent5"/>
                </a:solidFill>
                <a:latin typeface="Arial" panose="020B0604020202020204" pitchFamily="34" charset="0"/>
              </a:rPr>
              <a:t>Communication</a:t>
            </a:r>
            <a:r>
              <a:rPr lang="en-AU" sz="2300" dirty="0">
                <a:solidFill>
                  <a:schemeClr val="accent5"/>
                </a:solidFill>
                <a:latin typeface="Arial" panose="020B0604020202020204" pitchFamily="34" charset="0"/>
              </a:rPr>
              <a:t>: </a:t>
            </a:r>
            <a:r>
              <a:rPr lang="en-AU" sz="2300" dirty="0">
                <a:solidFill>
                  <a:srgbClr val="000000"/>
                </a:solidFill>
                <a:latin typeface="Arial" panose="020B0604020202020204" pitchFamily="34" charset="0"/>
              </a:rPr>
              <a:t>summary, presentation and interpretation of the findings from the mathematical investigation and related applications.</a:t>
            </a:r>
          </a:p>
          <a:p>
            <a:endParaRPr lang="en-AU" dirty="0"/>
          </a:p>
        </p:txBody>
      </p:sp>
    </p:spTree>
    <p:extLst>
      <p:ext uri="{BB962C8B-B14F-4D97-AF65-F5344CB8AC3E}">
        <p14:creationId xmlns:p14="http://schemas.microsoft.com/office/powerpoint/2010/main" val="12920572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Investigation Units 1 &amp; 2</a:t>
            </a:r>
            <a:endParaRPr lang="en-AU" dirty="0"/>
          </a:p>
        </p:txBody>
      </p:sp>
      <p:sp>
        <p:nvSpPr>
          <p:cNvPr id="3" name="Content Placeholder 2"/>
          <p:cNvSpPr>
            <a:spLocks noGrp="1"/>
          </p:cNvSpPr>
          <p:nvPr>
            <p:ph idx="1"/>
          </p:nvPr>
        </p:nvSpPr>
        <p:spPr>
          <a:xfrm>
            <a:off x="239348" y="1831075"/>
            <a:ext cx="11617291" cy="3962400"/>
          </a:xfrm>
        </p:spPr>
        <p:txBody>
          <a:bodyPr/>
          <a:lstStyle/>
          <a:p>
            <a:r>
              <a:rPr lang="en-AU" sz="2200" dirty="0">
                <a:solidFill>
                  <a:srgbClr val="2F3031"/>
                </a:solidFill>
                <a:latin typeface="Arial" panose="020B0604020202020204" pitchFamily="34" charset="0"/>
              </a:rPr>
              <a:t>Can be implemented in a variety of ways to meet requirements:</a:t>
            </a:r>
          </a:p>
          <a:p>
            <a:pPr lvl="1"/>
            <a:r>
              <a:rPr lang="en-AU" sz="2200" dirty="0">
                <a:solidFill>
                  <a:srgbClr val="2F3031"/>
                </a:solidFill>
                <a:latin typeface="Arial" panose="020B0604020202020204" pitchFamily="34" charset="0"/>
              </a:rPr>
              <a:t>as an investigative </a:t>
            </a:r>
            <a:r>
              <a:rPr lang="en-AU" sz="2200" dirty="0">
                <a:solidFill>
                  <a:schemeClr val="accent5"/>
                </a:solidFill>
                <a:latin typeface="Arial" panose="020B0604020202020204" pitchFamily="34" charset="0"/>
              </a:rPr>
              <a:t>learning activity </a:t>
            </a:r>
            <a:r>
              <a:rPr lang="en-AU" sz="2200" dirty="0">
                <a:solidFill>
                  <a:srgbClr val="2F3031"/>
                </a:solidFill>
                <a:latin typeface="Arial" panose="020B0604020202020204" pitchFamily="34" charset="0"/>
              </a:rPr>
              <a:t>or activities</a:t>
            </a:r>
          </a:p>
          <a:p>
            <a:pPr lvl="1"/>
            <a:r>
              <a:rPr lang="en-AU" sz="2200" dirty="0">
                <a:solidFill>
                  <a:srgbClr val="2F3031"/>
                </a:solidFill>
                <a:latin typeface="Arial" panose="020B0604020202020204" pitchFamily="34" charset="0"/>
              </a:rPr>
              <a:t>as an </a:t>
            </a:r>
            <a:r>
              <a:rPr lang="en-AU" sz="2200" dirty="0">
                <a:solidFill>
                  <a:schemeClr val="accent5"/>
                </a:solidFill>
                <a:latin typeface="Arial" panose="020B0604020202020204" pitchFamily="34" charset="0"/>
              </a:rPr>
              <a:t>assessment task </a:t>
            </a:r>
            <a:r>
              <a:rPr lang="en-AU" sz="2200" dirty="0">
                <a:solidFill>
                  <a:srgbClr val="2F3031"/>
                </a:solidFill>
                <a:latin typeface="Arial" panose="020B0604020202020204" pitchFamily="34" charset="0"/>
              </a:rPr>
              <a:t>or tasks</a:t>
            </a:r>
          </a:p>
          <a:p>
            <a:pPr lvl="1"/>
            <a:r>
              <a:rPr lang="en-AU" sz="2200" dirty="0">
                <a:solidFill>
                  <a:srgbClr val="2F3031"/>
                </a:solidFill>
                <a:latin typeface="Arial" panose="020B0604020202020204" pitchFamily="34" charset="0"/>
              </a:rPr>
              <a:t>a </a:t>
            </a:r>
            <a:r>
              <a:rPr lang="en-AU" sz="2200" dirty="0">
                <a:solidFill>
                  <a:schemeClr val="accent5"/>
                </a:solidFill>
                <a:latin typeface="Arial" panose="020B0604020202020204" pitchFamily="34" charset="0"/>
              </a:rPr>
              <a:t>combination</a:t>
            </a:r>
            <a:r>
              <a:rPr lang="en-AU" sz="2200" dirty="0">
                <a:solidFill>
                  <a:srgbClr val="58C670"/>
                </a:solidFill>
                <a:latin typeface="Arial" panose="020B0604020202020204" pitchFamily="34" charset="0"/>
              </a:rPr>
              <a:t> </a:t>
            </a:r>
            <a:r>
              <a:rPr lang="en-AU" sz="2200" dirty="0">
                <a:solidFill>
                  <a:srgbClr val="2F3031"/>
                </a:solidFill>
                <a:latin typeface="Arial" panose="020B0604020202020204" pitchFamily="34" charset="0"/>
              </a:rPr>
              <a:t>of the above</a:t>
            </a:r>
          </a:p>
          <a:p>
            <a:endParaRPr lang="en-AU" sz="2200" dirty="0">
              <a:solidFill>
                <a:srgbClr val="2F3031"/>
              </a:solidFill>
              <a:latin typeface="Arial" panose="020B0604020202020204" pitchFamily="34" charset="0"/>
            </a:endParaRPr>
          </a:p>
          <a:p>
            <a:r>
              <a:rPr lang="en-AU" sz="2200" dirty="0">
                <a:solidFill>
                  <a:srgbClr val="2F3031"/>
                </a:solidFill>
                <a:latin typeface="Arial" panose="020B0604020202020204" pitchFamily="34" charset="0"/>
              </a:rPr>
              <a:t>Time range </a:t>
            </a:r>
            <a:r>
              <a:rPr lang="en-AU" sz="2200" dirty="0">
                <a:solidFill>
                  <a:schemeClr val="accent5"/>
                </a:solidFill>
                <a:latin typeface="Arial" panose="020B0604020202020204" pitchFamily="34" charset="0"/>
              </a:rPr>
              <a:t>1 to 2 weeks</a:t>
            </a:r>
            <a:r>
              <a:rPr lang="en-AU" sz="2200" dirty="0">
                <a:solidFill>
                  <a:srgbClr val="2F3031"/>
                </a:solidFill>
                <a:latin typeface="Arial" panose="020B0604020202020204" pitchFamily="34" charset="0"/>
              </a:rPr>
              <a:t>:</a:t>
            </a:r>
          </a:p>
          <a:p>
            <a:r>
              <a:rPr lang="en-AU" sz="2200" dirty="0">
                <a:solidFill>
                  <a:schemeClr val="accent5"/>
                </a:solidFill>
                <a:latin typeface="Arial" panose="020B0604020202020204" pitchFamily="34" charset="0"/>
              </a:rPr>
              <a:t>Minimum</a:t>
            </a:r>
            <a:r>
              <a:rPr lang="en-AU" sz="2200" dirty="0">
                <a:solidFill>
                  <a:srgbClr val="58C670"/>
                </a:solidFill>
                <a:latin typeface="Arial" panose="020B0604020202020204" pitchFamily="34" charset="0"/>
              </a:rPr>
              <a:t> </a:t>
            </a:r>
            <a:r>
              <a:rPr lang="en-AU" sz="2200" dirty="0">
                <a:solidFill>
                  <a:srgbClr val="2F3031"/>
                </a:solidFill>
                <a:latin typeface="Arial" panose="020B0604020202020204" pitchFamily="34" charset="0"/>
              </a:rPr>
              <a:t>one longer activity/task, or two shorter activities/tasks over the equivalent of </a:t>
            </a:r>
            <a:r>
              <a:rPr lang="en-AU" sz="2200" dirty="0">
                <a:solidFill>
                  <a:schemeClr val="accent5"/>
                </a:solidFill>
                <a:latin typeface="Arial" panose="020B0604020202020204" pitchFamily="34" charset="0"/>
              </a:rPr>
              <a:t>1 week</a:t>
            </a:r>
            <a:r>
              <a:rPr lang="en-AU" sz="2200" dirty="0">
                <a:solidFill>
                  <a:srgbClr val="58C670"/>
                </a:solidFill>
                <a:latin typeface="Arial" panose="020B0604020202020204" pitchFamily="34" charset="0"/>
              </a:rPr>
              <a:t> </a:t>
            </a:r>
            <a:r>
              <a:rPr lang="en-AU" sz="2200" dirty="0">
                <a:solidFill>
                  <a:srgbClr val="2F3031"/>
                </a:solidFill>
                <a:latin typeface="Arial" panose="020B0604020202020204" pitchFamily="34" charset="0"/>
              </a:rPr>
              <a:t>duration</a:t>
            </a:r>
          </a:p>
          <a:p>
            <a:r>
              <a:rPr lang="en-AU" sz="2200" dirty="0">
                <a:solidFill>
                  <a:schemeClr val="accent5"/>
                </a:solidFill>
                <a:latin typeface="Arial" panose="020B0604020202020204" pitchFamily="34" charset="0"/>
              </a:rPr>
              <a:t>Up to 2 weeks</a:t>
            </a:r>
            <a:r>
              <a:rPr lang="en-AU" sz="2200" dirty="0">
                <a:solidFill>
                  <a:srgbClr val="2F3031"/>
                </a:solidFill>
                <a:latin typeface="Arial" panose="020B0604020202020204" pitchFamily="34" charset="0"/>
              </a:rPr>
              <a:t>, a suitable combination, for example, two longer activities/tasks, one longer and two shorter activities tasks, three medium activities/tasks, four shorter activities/tasks</a:t>
            </a:r>
          </a:p>
          <a:p>
            <a:endParaRPr lang="en-AU" dirty="0"/>
          </a:p>
        </p:txBody>
      </p:sp>
    </p:spTree>
    <p:extLst>
      <p:ext uri="{BB962C8B-B14F-4D97-AF65-F5344CB8AC3E}">
        <p14:creationId xmlns:p14="http://schemas.microsoft.com/office/powerpoint/2010/main" val="38395629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Investigation Units 1 &amp; 2</a:t>
            </a:r>
            <a:endParaRPr lang="en-AU" dirty="0"/>
          </a:p>
        </p:txBody>
      </p:sp>
      <p:sp>
        <p:nvSpPr>
          <p:cNvPr id="3" name="Content Placeholder 2"/>
          <p:cNvSpPr>
            <a:spLocks noGrp="1"/>
          </p:cNvSpPr>
          <p:nvPr>
            <p:ph idx="1"/>
          </p:nvPr>
        </p:nvSpPr>
        <p:spPr/>
        <p:txBody>
          <a:bodyPr/>
          <a:lstStyle/>
          <a:p>
            <a:endParaRPr lang="en-AU" sz="1600" dirty="0">
              <a:solidFill>
                <a:srgbClr val="000000"/>
              </a:solidFill>
              <a:latin typeface="Arial" panose="020B0604020202020204" pitchFamily="34" charset="0"/>
            </a:endParaRPr>
          </a:p>
          <a:p>
            <a:r>
              <a:rPr lang="en-AU" dirty="0">
                <a:solidFill>
                  <a:srgbClr val="2F3031"/>
                </a:solidFill>
                <a:latin typeface="Arial" panose="020B0604020202020204" pitchFamily="34" charset="0"/>
              </a:rPr>
              <a:t>provides a </a:t>
            </a:r>
            <a:r>
              <a:rPr lang="en-AU" dirty="0">
                <a:solidFill>
                  <a:schemeClr val="accent5"/>
                </a:solidFill>
                <a:latin typeface="Arial" panose="020B0604020202020204" pitchFamily="34" charset="0"/>
              </a:rPr>
              <a:t>natural and effective context </a:t>
            </a:r>
            <a:r>
              <a:rPr lang="en-AU" dirty="0">
                <a:solidFill>
                  <a:srgbClr val="2F3031"/>
                </a:solidFill>
                <a:latin typeface="Arial" panose="020B0604020202020204" pitchFamily="34" charset="0"/>
              </a:rPr>
              <a:t>for addressing Outcome 2 and Outcome 3 </a:t>
            </a:r>
          </a:p>
          <a:p>
            <a:r>
              <a:rPr lang="en-AU" dirty="0">
                <a:solidFill>
                  <a:srgbClr val="2F3031"/>
                </a:solidFill>
                <a:latin typeface="Arial" panose="020B0604020202020204" pitchFamily="34" charset="0"/>
              </a:rPr>
              <a:t>can be used to support </a:t>
            </a:r>
            <a:r>
              <a:rPr lang="en-AU" dirty="0">
                <a:solidFill>
                  <a:schemeClr val="accent5"/>
                </a:solidFill>
                <a:latin typeface="Arial" panose="020B0604020202020204" pitchFamily="34" charset="0"/>
              </a:rPr>
              <a:t>computational thinking </a:t>
            </a:r>
            <a:r>
              <a:rPr lang="en-AU" dirty="0">
                <a:solidFill>
                  <a:srgbClr val="2F3031"/>
                </a:solidFill>
                <a:latin typeface="Arial" panose="020B0604020202020204" pitchFamily="34" charset="0"/>
              </a:rPr>
              <a:t>and </a:t>
            </a:r>
            <a:r>
              <a:rPr lang="en-AU" dirty="0">
                <a:solidFill>
                  <a:schemeClr val="accent5"/>
                </a:solidFill>
                <a:latin typeface="Arial" panose="020B0604020202020204" pitchFamily="34" charset="0"/>
              </a:rPr>
              <a:t>experimentation</a:t>
            </a:r>
          </a:p>
          <a:p>
            <a:r>
              <a:rPr lang="en-AU" dirty="0">
                <a:solidFill>
                  <a:srgbClr val="2F3031"/>
                </a:solidFill>
                <a:latin typeface="Arial" panose="020B0604020202020204" pitchFamily="34" charset="0"/>
              </a:rPr>
              <a:t>is one of the </a:t>
            </a:r>
            <a:r>
              <a:rPr lang="en-AU" dirty="0">
                <a:solidFill>
                  <a:schemeClr val="accent5"/>
                </a:solidFill>
                <a:latin typeface="Arial" panose="020B0604020202020204" pitchFamily="34" charset="0"/>
              </a:rPr>
              <a:t>assessment task types </a:t>
            </a:r>
            <a:r>
              <a:rPr lang="en-AU" dirty="0">
                <a:solidFill>
                  <a:srgbClr val="2F3031"/>
                </a:solidFill>
                <a:latin typeface="Arial" panose="020B0604020202020204" pitchFamily="34" charset="0"/>
              </a:rPr>
              <a:t>listed for Units 1 and 2</a:t>
            </a:r>
          </a:p>
          <a:p>
            <a:r>
              <a:rPr lang="en-AU" dirty="0">
                <a:solidFill>
                  <a:srgbClr val="2F3031"/>
                </a:solidFill>
                <a:latin typeface="Arial" panose="020B0604020202020204" pitchFamily="34" charset="0"/>
              </a:rPr>
              <a:t>provides </a:t>
            </a:r>
            <a:r>
              <a:rPr lang="en-AU" dirty="0">
                <a:solidFill>
                  <a:schemeClr val="accent5"/>
                </a:solidFill>
                <a:latin typeface="Arial" panose="020B0604020202020204" pitchFamily="34" charset="0"/>
              </a:rPr>
              <a:t>preparation</a:t>
            </a:r>
            <a:r>
              <a:rPr lang="en-AU" dirty="0">
                <a:solidFill>
                  <a:srgbClr val="58C670"/>
                </a:solidFill>
                <a:latin typeface="Arial" panose="020B0604020202020204" pitchFamily="34" charset="0"/>
              </a:rPr>
              <a:t> </a:t>
            </a:r>
            <a:r>
              <a:rPr lang="en-AU" dirty="0">
                <a:solidFill>
                  <a:srgbClr val="2F3031"/>
                </a:solidFill>
                <a:latin typeface="Arial" panose="020B0604020202020204" pitchFamily="34" charset="0"/>
              </a:rPr>
              <a:t>for the investigation tasks in Foundation Mathematics Units 3 and 4.</a:t>
            </a:r>
          </a:p>
          <a:p>
            <a:endParaRPr lang="en-AU" dirty="0"/>
          </a:p>
        </p:txBody>
      </p:sp>
    </p:spTree>
    <p:extLst>
      <p:ext uri="{BB962C8B-B14F-4D97-AF65-F5344CB8AC3E}">
        <p14:creationId xmlns:p14="http://schemas.microsoft.com/office/powerpoint/2010/main" val="32792243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1060539800"/>
      </p:ext>
    </p:extLst>
  </p:cSld>
  <p:clrMapOvr>
    <a:masterClrMapping/>
  </p:clrMapOvr>
  <p:transition advTm="5087"/>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Investigation topic</a:t>
            </a:r>
          </a:p>
        </p:txBody>
      </p:sp>
      <p:sp>
        <p:nvSpPr>
          <p:cNvPr id="3" name="Content Placeholder 2"/>
          <p:cNvSpPr>
            <a:spLocks noGrp="1"/>
          </p:cNvSpPr>
          <p:nvPr>
            <p:ph idx="1"/>
          </p:nvPr>
        </p:nvSpPr>
        <p:spPr/>
        <p:txBody>
          <a:bodyPr/>
          <a:lstStyle/>
          <a:p>
            <a:pPr marL="0" lvl="0" indent="0">
              <a:spcBef>
                <a:spcPts val="300"/>
              </a:spcBef>
              <a:spcAft>
                <a:spcPts val="300"/>
              </a:spcAft>
              <a:buNone/>
              <a:tabLst>
                <a:tab pos="228600" algn="l"/>
                <a:tab pos="269875" algn="l"/>
                <a:tab pos="269875" algn="l"/>
              </a:tabLst>
            </a:pPr>
            <a:r>
              <a:rPr lang="en-AU" sz="2000" kern="1100" dirty="0">
                <a:latin typeface="Arial" panose="020B0604020202020204" pitchFamily="34" charset="0"/>
                <a:ea typeface="Times New Roman" panose="02020603050405020304" pitchFamily="18" charset="0"/>
              </a:rPr>
              <a:t>Planning and comparing house rental options.</a:t>
            </a:r>
          </a:p>
          <a:p>
            <a:pPr lvl="0">
              <a:spcBef>
                <a:spcPts val="300"/>
              </a:spcBef>
              <a:spcAft>
                <a:spcPts val="300"/>
              </a:spcAft>
              <a:tabLst>
                <a:tab pos="228600" algn="l"/>
                <a:tab pos="269875" algn="l"/>
                <a:tab pos="269875" algn="l"/>
              </a:tabLst>
            </a:pPr>
            <a:r>
              <a:rPr lang="en-AU" sz="2000" kern="1100" dirty="0">
                <a:solidFill>
                  <a:schemeClr val="accent5"/>
                </a:solidFill>
                <a:latin typeface="Arial" panose="020B0604020202020204" pitchFamily="34" charset="0"/>
                <a:ea typeface="Arial" panose="020B0604020202020204" pitchFamily="34" charset="0"/>
              </a:rPr>
              <a:t>F</a:t>
            </a:r>
            <a:r>
              <a:rPr lang="en-AU" sz="2000" dirty="0">
                <a:solidFill>
                  <a:schemeClr val="accent5"/>
                </a:solidFill>
                <a:latin typeface="Arial" panose="020B0604020202020204" pitchFamily="34" charset="0"/>
                <a:ea typeface="Arial" panose="020B0604020202020204" pitchFamily="34" charset="0"/>
              </a:rPr>
              <a:t>ormulation:</a:t>
            </a:r>
          </a:p>
          <a:p>
            <a:pPr marL="977884" lvl="1" indent="-342900">
              <a:spcBef>
                <a:spcPts val="300"/>
              </a:spcBef>
              <a:spcAft>
                <a:spcPts val="300"/>
              </a:spcAft>
              <a:tabLst>
                <a:tab pos="228600" algn="l"/>
                <a:tab pos="269875" algn="l"/>
                <a:tab pos="269875" algn="l"/>
              </a:tabLst>
            </a:pPr>
            <a:r>
              <a:rPr lang="en-AU" sz="2000" dirty="0">
                <a:solidFill>
                  <a:srgbClr val="000000"/>
                </a:solidFill>
                <a:latin typeface="Arial" panose="020B0604020202020204" pitchFamily="34" charset="0"/>
                <a:ea typeface="Arial" panose="020B0604020202020204" pitchFamily="34" charset="0"/>
              </a:rPr>
              <a:t>involves finding and selecting several rental house options from the internet, and deciding how to best compare the properties using, for example, the weekly and monthly payments. This could include, for example, deciding to use spreadsheets to compare options. </a:t>
            </a:r>
          </a:p>
          <a:p>
            <a:pPr lvl="0">
              <a:spcBef>
                <a:spcPts val="300"/>
              </a:spcBef>
              <a:spcAft>
                <a:spcPts val="300"/>
              </a:spcAft>
              <a:tabLst>
                <a:tab pos="228600" algn="l"/>
                <a:tab pos="269875" algn="l"/>
                <a:tab pos="269875" algn="l"/>
              </a:tabLst>
            </a:pPr>
            <a:r>
              <a:rPr lang="en-AU" sz="2000" dirty="0">
                <a:solidFill>
                  <a:schemeClr val="accent5"/>
                </a:solidFill>
                <a:latin typeface="Arial" panose="020B0604020202020204" pitchFamily="34" charset="0"/>
                <a:ea typeface="Arial" panose="020B0604020202020204" pitchFamily="34" charset="0"/>
              </a:rPr>
              <a:t>Exploration:</a:t>
            </a:r>
          </a:p>
          <a:p>
            <a:pPr marL="977884" lvl="1" indent="-342900">
              <a:spcBef>
                <a:spcPts val="300"/>
              </a:spcBef>
              <a:spcAft>
                <a:spcPts val="300"/>
              </a:spcAft>
              <a:tabLst>
                <a:tab pos="228600" algn="l"/>
                <a:tab pos="269875" algn="l"/>
                <a:tab pos="269875" algn="l"/>
              </a:tabLst>
            </a:pPr>
            <a:r>
              <a:rPr lang="en-AU" sz="2000" dirty="0">
                <a:solidFill>
                  <a:srgbClr val="000000"/>
                </a:solidFill>
                <a:latin typeface="Arial" panose="020B0604020202020204" pitchFamily="34" charset="0"/>
                <a:ea typeface="Arial" panose="020B0604020202020204" pitchFamily="34" charset="0"/>
              </a:rPr>
              <a:t>includes entering relevant data and information into the spreadsheets and undertaking any calculations in order to compare the properties. This could also incorporate doing a budget to see what rentals could be afforded. </a:t>
            </a:r>
          </a:p>
          <a:p>
            <a:pPr lvl="0">
              <a:spcBef>
                <a:spcPts val="300"/>
              </a:spcBef>
              <a:spcAft>
                <a:spcPts val="300"/>
              </a:spcAft>
              <a:tabLst>
                <a:tab pos="228600" algn="l"/>
                <a:tab pos="269875" algn="l"/>
                <a:tab pos="269875" algn="l"/>
              </a:tabLst>
            </a:pPr>
            <a:r>
              <a:rPr lang="en-AU" sz="2000" dirty="0">
                <a:solidFill>
                  <a:schemeClr val="accent5"/>
                </a:solidFill>
                <a:latin typeface="Arial" panose="020B0604020202020204" pitchFamily="34" charset="0"/>
                <a:ea typeface="Arial" panose="020B0604020202020204" pitchFamily="34" charset="0"/>
              </a:rPr>
              <a:t>Communication:</a:t>
            </a:r>
          </a:p>
          <a:p>
            <a:pPr marL="977884" lvl="1" indent="-342900">
              <a:spcBef>
                <a:spcPts val="300"/>
              </a:spcBef>
              <a:spcAft>
                <a:spcPts val="300"/>
              </a:spcAft>
              <a:tabLst>
                <a:tab pos="228600" algn="l"/>
                <a:tab pos="269875" algn="l"/>
                <a:tab pos="269875" algn="l"/>
              </a:tabLst>
            </a:pPr>
            <a:r>
              <a:rPr lang="en-AU" sz="2000" dirty="0">
                <a:solidFill>
                  <a:srgbClr val="000000"/>
                </a:solidFill>
                <a:latin typeface="Arial" panose="020B0604020202020204" pitchFamily="34" charset="0"/>
                <a:ea typeface="Arial" panose="020B0604020202020204" pitchFamily="34" charset="0"/>
              </a:rPr>
              <a:t>Findings communicated in a client report.</a:t>
            </a:r>
          </a:p>
          <a:p>
            <a:endParaRPr lang="en-AU" dirty="0"/>
          </a:p>
        </p:txBody>
      </p:sp>
    </p:spTree>
    <p:extLst>
      <p:ext uri="{BB962C8B-B14F-4D97-AF65-F5344CB8AC3E}">
        <p14:creationId xmlns:p14="http://schemas.microsoft.com/office/powerpoint/2010/main" val="13226453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Mathematics Units 3 &amp; 4</a:t>
            </a:r>
            <a:endParaRPr lang="en-AU" dirty="0"/>
          </a:p>
        </p:txBody>
      </p:sp>
      <p:sp>
        <p:nvSpPr>
          <p:cNvPr id="3" name="Content Placeholder 2"/>
          <p:cNvSpPr>
            <a:spLocks noGrp="1"/>
          </p:cNvSpPr>
          <p:nvPr>
            <p:ph idx="1"/>
          </p:nvPr>
        </p:nvSpPr>
        <p:spPr/>
        <p:txBody>
          <a:bodyPr/>
          <a:lstStyle/>
          <a:p>
            <a:pPr marL="0" indent="0">
              <a:buNone/>
            </a:pPr>
            <a:r>
              <a:rPr lang="en-US" dirty="0"/>
              <a:t>In Unit 3&amp;4, the assessment weighting used to calculate the final study score has weighted more towards the School-assessed Coursework</a:t>
            </a:r>
          </a:p>
          <a:p>
            <a:r>
              <a:rPr lang="en-US" dirty="0"/>
              <a:t>(p. 11 in 2023-2027 study design)</a:t>
            </a:r>
          </a:p>
          <a:p>
            <a:endParaRPr lang="en-US" dirty="0"/>
          </a:p>
          <a:p>
            <a:pPr marL="0" indent="0">
              <a:spcBef>
                <a:spcPts val="400"/>
              </a:spcBef>
              <a:spcAft>
                <a:spcPts val="400"/>
              </a:spcAft>
              <a:buNone/>
            </a:pPr>
            <a:r>
              <a:rPr lang="en-AU" b="1" dirty="0">
                <a:solidFill>
                  <a:srgbClr val="00B0F0"/>
                </a:solidFill>
                <a:latin typeface="Arial" panose="020B0604020202020204" pitchFamily="34" charset="0"/>
                <a:ea typeface="Arial" panose="020B0604020202020204" pitchFamily="34" charset="0"/>
              </a:rPr>
              <a:t>Foundation Mathematics Assessment</a:t>
            </a:r>
            <a:endParaRPr lang="en-AU" dirty="0">
              <a:solidFill>
                <a:srgbClr val="00B0F0"/>
              </a:solidFill>
              <a:latin typeface="Arial" panose="020B0604020202020204" pitchFamily="34" charset="0"/>
              <a:ea typeface="Arial" panose="020B0604020202020204" pitchFamily="34" charset="0"/>
            </a:endParaRPr>
          </a:p>
          <a:p>
            <a:pPr>
              <a:spcBef>
                <a:spcPts val="400"/>
              </a:spcBef>
              <a:spcAft>
                <a:spcPts val="400"/>
              </a:spcAft>
            </a:pPr>
            <a:r>
              <a:rPr lang="en-AU" dirty="0">
                <a:solidFill>
                  <a:srgbClr val="000000"/>
                </a:solidFill>
                <a:latin typeface="Arial" panose="020B0604020202020204" pitchFamily="34" charset="0"/>
                <a:ea typeface="Arial" panose="020B0604020202020204" pitchFamily="34" charset="0"/>
              </a:rPr>
              <a:t>Unit 3 School-assessed Coursework:</a:t>
            </a:r>
            <a:r>
              <a:rPr lang="en-AU" dirty="0">
                <a:solidFill>
                  <a:srgbClr val="D80000"/>
                </a:solidFill>
                <a:latin typeface="Arial" panose="020B0604020202020204" pitchFamily="34" charset="0"/>
                <a:ea typeface="Arial" panose="020B0604020202020204" pitchFamily="34" charset="0"/>
              </a:rPr>
              <a:t> </a:t>
            </a:r>
            <a:r>
              <a:rPr lang="en-AU" dirty="0">
                <a:solidFill>
                  <a:srgbClr val="000000"/>
                </a:solidFill>
                <a:latin typeface="Arial" panose="020B0604020202020204" pitchFamily="34" charset="0"/>
                <a:ea typeface="Arial" panose="020B0604020202020204" pitchFamily="34" charset="0"/>
              </a:rPr>
              <a:t>40 per cent</a:t>
            </a:r>
          </a:p>
          <a:p>
            <a:pPr>
              <a:spcBef>
                <a:spcPts val="400"/>
              </a:spcBef>
              <a:spcAft>
                <a:spcPts val="400"/>
              </a:spcAft>
            </a:pPr>
            <a:r>
              <a:rPr lang="en-AU" dirty="0">
                <a:solidFill>
                  <a:srgbClr val="000000"/>
                </a:solidFill>
                <a:latin typeface="Arial" panose="020B0604020202020204" pitchFamily="34" charset="0"/>
                <a:ea typeface="Arial" panose="020B0604020202020204" pitchFamily="34" charset="0"/>
              </a:rPr>
              <a:t>Unit 4 School-assessed Coursework: 20 per cent</a:t>
            </a:r>
          </a:p>
          <a:p>
            <a:pPr>
              <a:spcBef>
                <a:spcPts val="400"/>
              </a:spcBef>
              <a:spcAft>
                <a:spcPts val="400"/>
              </a:spcAft>
            </a:pPr>
            <a:r>
              <a:rPr lang="en-AU" dirty="0">
                <a:solidFill>
                  <a:srgbClr val="000000"/>
                </a:solidFill>
                <a:latin typeface="Arial" panose="020B0604020202020204" pitchFamily="34" charset="0"/>
                <a:ea typeface="Arial" panose="020B0604020202020204" pitchFamily="34" charset="0"/>
              </a:rPr>
              <a:t>Units 3 and 4 Examination (2 hours): 40 per cent.</a:t>
            </a:r>
          </a:p>
          <a:p>
            <a:endParaRPr lang="en-US" dirty="0"/>
          </a:p>
          <a:p>
            <a:endParaRPr lang="en-AU" dirty="0"/>
          </a:p>
        </p:txBody>
      </p:sp>
    </p:spTree>
    <p:extLst>
      <p:ext uri="{BB962C8B-B14F-4D97-AF65-F5344CB8AC3E}">
        <p14:creationId xmlns:p14="http://schemas.microsoft.com/office/powerpoint/2010/main" val="41292263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SACs in Units 3 &amp; 4 – Mathematical Investigations</a:t>
            </a:r>
            <a:endParaRPr lang="en-AU" dirty="0"/>
          </a:p>
        </p:txBody>
      </p:sp>
      <p:sp>
        <p:nvSpPr>
          <p:cNvPr id="3" name="Content Placeholder 2"/>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8E5E2BF4-86EA-4EC0-A0DC-632406262EB4}"/>
              </a:ext>
            </a:extLst>
          </p:cNvPr>
          <p:cNvGraphicFramePr>
            <a:graphicFrameLocks noGrp="1"/>
          </p:cNvGraphicFramePr>
          <p:nvPr>
            <p:extLst>
              <p:ext uri="{D42A27DB-BD31-4B8C-83A1-F6EECF244321}">
                <p14:modId xmlns:p14="http://schemas.microsoft.com/office/powerpoint/2010/main" val="1203040574"/>
              </p:ext>
            </p:extLst>
          </p:nvPr>
        </p:nvGraphicFramePr>
        <p:xfrm>
          <a:off x="255190" y="2030783"/>
          <a:ext cx="11601450" cy="3863233"/>
        </p:xfrm>
        <a:graphic>
          <a:graphicData uri="http://schemas.openxmlformats.org/drawingml/2006/table">
            <a:tbl>
              <a:tblPr firstRow="1" firstCol="1" bandRow="1">
                <a:tableStyleId>{7DF18680-E054-41AD-8BC1-D1AEF772440D}</a:tableStyleId>
              </a:tblPr>
              <a:tblGrid>
                <a:gridCol w="9432572">
                  <a:extLst>
                    <a:ext uri="{9D8B030D-6E8A-4147-A177-3AD203B41FA5}">
                      <a16:colId xmlns:a16="http://schemas.microsoft.com/office/drawing/2014/main" val="815195449"/>
                    </a:ext>
                  </a:extLst>
                </a:gridCol>
                <a:gridCol w="2168878">
                  <a:extLst>
                    <a:ext uri="{9D8B030D-6E8A-4147-A177-3AD203B41FA5}">
                      <a16:colId xmlns:a16="http://schemas.microsoft.com/office/drawing/2014/main" val="3255568990"/>
                    </a:ext>
                  </a:extLst>
                </a:gridCol>
              </a:tblGrid>
              <a:tr h="89540">
                <a:tc>
                  <a:txBody>
                    <a:bodyPr/>
                    <a:lstStyle/>
                    <a:p>
                      <a:pPr>
                        <a:lnSpc>
                          <a:spcPct val="100000"/>
                        </a:lnSpc>
                        <a:spcBef>
                          <a:spcPts val="400"/>
                        </a:spcBef>
                        <a:spcAft>
                          <a:spcPts val="400"/>
                        </a:spcAft>
                      </a:pPr>
                      <a:r>
                        <a:rPr lang="en-AU" sz="1600" dirty="0">
                          <a:effectLst/>
                        </a:rPr>
                        <a:t>Outcomes</a:t>
                      </a:r>
                      <a:endParaRPr lang="en-AU" sz="1600" b="1" dirty="0">
                        <a:solidFill>
                          <a:srgbClr val="FFFFFF"/>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tc>
                  <a:txBody>
                    <a:bodyPr/>
                    <a:lstStyle/>
                    <a:p>
                      <a:pPr algn="ctr">
                        <a:lnSpc>
                          <a:spcPct val="100000"/>
                        </a:lnSpc>
                        <a:spcBef>
                          <a:spcPts val="400"/>
                        </a:spcBef>
                        <a:spcAft>
                          <a:spcPts val="400"/>
                        </a:spcAft>
                      </a:pPr>
                      <a:r>
                        <a:rPr lang="en-AU" sz="1600">
                          <a:effectLst/>
                        </a:rPr>
                        <a:t>Marks allocated</a:t>
                      </a:r>
                      <a:endParaRPr lang="en-AU" sz="1600" b="1">
                        <a:solidFill>
                          <a:srgbClr val="FFFFFF"/>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extLst>
                  <a:ext uri="{0D108BD9-81ED-4DB2-BD59-A6C34878D82A}">
                    <a16:rowId xmlns:a16="http://schemas.microsoft.com/office/drawing/2014/main" val="2979058274"/>
                  </a:ext>
                </a:extLst>
              </a:tr>
              <a:tr h="867344">
                <a:tc>
                  <a:txBody>
                    <a:bodyPr/>
                    <a:lstStyle/>
                    <a:p>
                      <a:pPr>
                        <a:lnSpc>
                          <a:spcPct val="100000"/>
                        </a:lnSpc>
                        <a:spcBef>
                          <a:spcPts val="0"/>
                        </a:spcBef>
                        <a:spcAft>
                          <a:spcPts val="400"/>
                        </a:spcAft>
                      </a:pPr>
                      <a:r>
                        <a:rPr lang="en-AU" sz="1600" dirty="0">
                          <a:effectLst/>
                        </a:rPr>
                        <a:t>Outcome 1</a:t>
                      </a:r>
                    </a:p>
                    <a:p>
                      <a:pPr>
                        <a:lnSpc>
                          <a:spcPct val="100000"/>
                        </a:lnSpc>
                        <a:spcBef>
                          <a:spcPts val="0"/>
                        </a:spcBef>
                        <a:spcAft>
                          <a:spcPts val="600"/>
                        </a:spcAft>
                      </a:pPr>
                      <a:r>
                        <a:rPr lang="en-AU" sz="1600" b="0" dirty="0">
                          <a:effectLst/>
                        </a:rPr>
                        <a:t>Define and explain key concepts as specified in the content from the areas of study, and apply a range of related mathematical routines and procedures to solve practical problems from a range of everyday and real-life contexts.</a:t>
                      </a:r>
                      <a:endParaRPr lang="en-AU" sz="1600" b="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tc>
                  <a:txBody>
                    <a:bodyPr/>
                    <a:lstStyle/>
                    <a:p>
                      <a:pPr algn="ctr">
                        <a:lnSpc>
                          <a:spcPct val="100000"/>
                        </a:lnSpc>
                        <a:spcBef>
                          <a:spcPts val="400"/>
                        </a:spcBef>
                        <a:spcAft>
                          <a:spcPts val="400"/>
                        </a:spcAft>
                      </a:pPr>
                      <a:r>
                        <a:rPr lang="en-AU" sz="1600" dirty="0">
                          <a:effectLst/>
                        </a:rPr>
                        <a:t>7 or 8</a:t>
                      </a:r>
                      <a:endParaRPr lang="en-AU"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extLst>
                  <a:ext uri="{0D108BD9-81ED-4DB2-BD59-A6C34878D82A}">
                    <a16:rowId xmlns:a16="http://schemas.microsoft.com/office/drawing/2014/main" val="3793621220"/>
                  </a:ext>
                </a:extLst>
              </a:tr>
              <a:tr h="1008142">
                <a:tc>
                  <a:txBody>
                    <a:bodyPr/>
                    <a:lstStyle/>
                    <a:p>
                      <a:pPr>
                        <a:lnSpc>
                          <a:spcPct val="100000"/>
                        </a:lnSpc>
                        <a:spcBef>
                          <a:spcPts val="0"/>
                        </a:spcBef>
                        <a:spcAft>
                          <a:spcPts val="400"/>
                        </a:spcAft>
                      </a:pPr>
                      <a:r>
                        <a:rPr lang="en-AU" sz="1600" dirty="0">
                          <a:effectLst/>
                        </a:rPr>
                        <a:t>Outcome 2</a:t>
                      </a:r>
                    </a:p>
                    <a:p>
                      <a:pPr>
                        <a:lnSpc>
                          <a:spcPct val="100000"/>
                        </a:lnSpc>
                        <a:spcBef>
                          <a:spcPts val="0"/>
                        </a:spcBef>
                        <a:spcAft>
                          <a:spcPts val="600"/>
                        </a:spcAft>
                      </a:pPr>
                      <a:r>
                        <a:rPr lang="en-AU" sz="1600" b="0" dirty="0">
                          <a:effectLst/>
                        </a:rPr>
                        <a:t>Apply mathematical processes in non-routine practical contexts, including situations with some open-ended aspects requiring investigative, modelling or problem-solving techniques or approaches, and analyse and discuss these applications of mathematics.</a:t>
                      </a:r>
                      <a:endParaRPr lang="en-AU" sz="1600" b="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tc>
                  <a:txBody>
                    <a:bodyPr/>
                    <a:lstStyle/>
                    <a:p>
                      <a:pPr algn="ctr">
                        <a:lnSpc>
                          <a:spcPct val="100000"/>
                        </a:lnSpc>
                        <a:spcBef>
                          <a:spcPts val="400"/>
                        </a:spcBef>
                        <a:spcAft>
                          <a:spcPts val="400"/>
                        </a:spcAft>
                      </a:pPr>
                      <a:r>
                        <a:rPr lang="en-AU" sz="1600" dirty="0">
                          <a:effectLst/>
                        </a:rPr>
                        <a:t>15</a:t>
                      </a:r>
                      <a:endParaRPr lang="en-AU"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extLst>
                  <a:ext uri="{0D108BD9-81ED-4DB2-BD59-A6C34878D82A}">
                    <a16:rowId xmlns:a16="http://schemas.microsoft.com/office/drawing/2014/main" val="1909639304"/>
                  </a:ext>
                </a:extLst>
              </a:tr>
              <a:tr h="1102006">
                <a:tc>
                  <a:txBody>
                    <a:bodyPr/>
                    <a:lstStyle/>
                    <a:p>
                      <a:pPr>
                        <a:lnSpc>
                          <a:spcPct val="100000"/>
                        </a:lnSpc>
                        <a:spcBef>
                          <a:spcPts val="0"/>
                        </a:spcBef>
                        <a:spcAft>
                          <a:spcPts val="400"/>
                        </a:spcAft>
                      </a:pPr>
                      <a:r>
                        <a:rPr lang="en-AU" sz="1600" dirty="0">
                          <a:effectLst/>
                        </a:rPr>
                        <a:t>Outcome 3</a:t>
                      </a:r>
                    </a:p>
                    <a:p>
                      <a:pPr>
                        <a:lnSpc>
                          <a:spcPct val="100000"/>
                        </a:lnSpc>
                        <a:spcBef>
                          <a:spcPts val="0"/>
                        </a:spcBef>
                        <a:spcAft>
                          <a:spcPts val="1200"/>
                        </a:spcAft>
                      </a:pPr>
                      <a:r>
                        <a:rPr lang="en-AU" sz="1600" b="0" dirty="0">
                          <a:effectLst/>
                        </a:rPr>
                        <a:t>Apply computational thinking and use numerical, graphical, symbolic and statistical functionalities of technology to develop mathematical ideas, produce results and carry out analysis in practical situations requiring investigative, modelling or problem-solving techniques or approaches.</a:t>
                      </a:r>
                      <a:endParaRPr lang="en-AU" sz="1600" b="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tc>
                  <a:txBody>
                    <a:bodyPr/>
                    <a:lstStyle/>
                    <a:p>
                      <a:pPr algn="ctr">
                        <a:lnSpc>
                          <a:spcPct val="100000"/>
                        </a:lnSpc>
                        <a:spcBef>
                          <a:spcPts val="400"/>
                        </a:spcBef>
                        <a:spcAft>
                          <a:spcPts val="400"/>
                        </a:spcAft>
                      </a:pPr>
                      <a:r>
                        <a:rPr lang="en-AU" sz="1600" dirty="0">
                          <a:effectLst/>
                        </a:rPr>
                        <a:t>8 or 7</a:t>
                      </a:r>
                      <a:endParaRPr lang="en-AU"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extLst>
                  <a:ext uri="{0D108BD9-81ED-4DB2-BD59-A6C34878D82A}">
                    <a16:rowId xmlns:a16="http://schemas.microsoft.com/office/drawing/2014/main" val="2222898097"/>
                  </a:ext>
                </a:extLst>
              </a:tr>
              <a:tr h="465067">
                <a:tc>
                  <a:txBody>
                    <a:bodyPr/>
                    <a:lstStyle/>
                    <a:p>
                      <a:pPr algn="r">
                        <a:lnSpc>
                          <a:spcPct val="100000"/>
                        </a:lnSpc>
                        <a:spcBef>
                          <a:spcPts val="600"/>
                        </a:spcBef>
                        <a:spcAft>
                          <a:spcPts val="400"/>
                        </a:spcAft>
                      </a:pPr>
                      <a:r>
                        <a:rPr lang="en-AU" sz="1600" dirty="0">
                          <a:effectLst/>
                        </a:rPr>
                        <a:t>Total marks</a:t>
                      </a:r>
                      <a:endParaRPr lang="en-AU"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tc>
                  <a:txBody>
                    <a:bodyPr/>
                    <a:lstStyle/>
                    <a:p>
                      <a:pPr algn="ctr">
                        <a:lnSpc>
                          <a:spcPct val="100000"/>
                        </a:lnSpc>
                        <a:spcBef>
                          <a:spcPts val="600"/>
                        </a:spcBef>
                        <a:spcAft>
                          <a:spcPts val="400"/>
                        </a:spcAft>
                      </a:pPr>
                      <a:r>
                        <a:rPr lang="en-AU" sz="1600" dirty="0">
                          <a:effectLst/>
                        </a:rPr>
                        <a:t>30</a:t>
                      </a:r>
                      <a:endParaRPr lang="en-AU"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18102" marR="18102" marT="0" marB="0"/>
                </a:tc>
                <a:extLst>
                  <a:ext uri="{0D108BD9-81ED-4DB2-BD59-A6C34878D82A}">
                    <a16:rowId xmlns:a16="http://schemas.microsoft.com/office/drawing/2014/main" val="2053557866"/>
                  </a:ext>
                </a:extLst>
              </a:tr>
            </a:tbl>
          </a:graphicData>
        </a:graphic>
      </p:graphicFrame>
    </p:spTree>
    <p:extLst>
      <p:ext uri="{BB962C8B-B14F-4D97-AF65-F5344CB8AC3E}">
        <p14:creationId xmlns:p14="http://schemas.microsoft.com/office/powerpoint/2010/main" val="17509951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SACs in Units 3 &amp; 4 - Investigation</a:t>
            </a:r>
          </a:p>
        </p:txBody>
      </p:sp>
      <p:sp>
        <p:nvSpPr>
          <p:cNvPr id="3" name="Content Placeholder 2"/>
          <p:cNvSpPr>
            <a:spLocks noGrp="1"/>
          </p:cNvSpPr>
          <p:nvPr>
            <p:ph idx="1"/>
          </p:nvPr>
        </p:nvSpPr>
        <p:spPr/>
        <p:txBody>
          <a:bodyPr/>
          <a:lstStyle/>
          <a:p>
            <a:pPr marL="0" indent="0">
              <a:buNone/>
            </a:pPr>
            <a:r>
              <a:rPr lang="en-GB" sz="2000" dirty="0">
                <a:solidFill>
                  <a:schemeClr val="accent5"/>
                </a:solidFill>
                <a:latin typeface="Arial" panose="020B0604020202020204" pitchFamily="34" charset="0"/>
                <a:ea typeface="Arial" panose="020B0604020202020204" pitchFamily="34" charset="0"/>
              </a:rPr>
              <a:t>Context:</a:t>
            </a:r>
          </a:p>
          <a:p>
            <a:r>
              <a:rPr lang="en-GB" sz="1800" dirty="0">
                <a:latin typeface="Arial" panose="020B0604020202020204" pitchFamily="34" charset="0"/>
                <a:ea typeface="Arial" panose="020B0604020202020204" pitchFamily="34" charset="0"/>
              </a:rPr>
              <a:t>Every summer there are news reports about babies or young children being left in cars in the hot weather, with often dire consequences. In Australia, there can be in excess of 5000 reports of children needing to be rescued after being left unattended in a car.</a:t>
            </a:r>
            <a:endParaRPr lang="en-AU" sz="1800" dirty="0">
              <a:latin typeface="Arial" panose="020B0604020202020204" pitchFamily="34" charset="0"/>
              <a:ea typeface="Arial" panose="020B0604020202020204" pitchFamily="34" charset="0"/>
            </a:endParaRPr>
          </a:p>
          <a:p>
            <a:r>
              <a:rPr lang="en-GB" sz="1800" dirty="0">
                <a:latin typeface="Arial" panose="020B0604020202020204" pitchFamily="34" charset="0"/>
                <a:ea typeface="Arial" panose="020B0604020202020204" pitchFamily="34" charset="0"/>
              </a:rPr>
              <a:t>Leaving children unattended in a car – even for a short period of time – can be fatal. Children are particularly at risk because they can lose fluid quickly, become dehydrated and suffer from heatstroke.</a:t>
            </a:r>
          </a:p>
          <a:p>
            <a:endParaRPr lang="en-GB" sz="2000" dirty="0">
              <a:solidFill>
                <a:schemeClr val="accent5">
                  <a:lumMod val="50000"/>
                </a:schemeClr>
              </a:solidFill>
              <a:latin typeface="Arial" panose="020B0604020202020204" pitchFamily="34" charset="0"/>
              <a:ea typeface="Arial" panose="020B0604020202020204" pitchFamily="34" charset="0"/>
            </a:endParaRPr>
          </a:p>
          <a:p>
            <a:pPr marL="0" indent="0">
              <a:buNone/>
            </a:pPr>
            <a:r>
              <a:rPr lang="en-GB" sz="2000" dirty="0">
                <a:solidFill>
                  <a:schemeClr val="accent5"/>
                </a:solidFill>
                <a:latin typeface="Arial" panose="020B0604020202020204" pitchFamily="34" charset="0"/>
                <a:ea typeface="Arial" panose="020B0604020202020204" pitchFamily="34" charset="0"/>
              </a:rPr>
              <a:t>Formulation:</a:t>
            </a:r>
          </a:p>
          <a:p>
            <a:r>
              <a:rPr lang="en-GB" sz="1800" dirty="0">
                <a:latin typeface="Arial" panose="020B0604020202020204" pitchFamily="34" charset="0"/>
                <a:ea typeface="Arial" panose="020B0604020202020204" pitchFamily="34" charset="0"/>
              </a:rPr>
              <a:t>Why do babies dehydrate faster than adults in summer?</a:t>
            </a:r>
          </a:p>
          <a:p>
            <a:r>
              <a:rPr lang="en-GB" sz="1800" dirty="0">
                <a:latin typeface="Arial" panose="020B0604020202020204" pitchFamily="34" charset="0"/>
                <a:ea typeface="Arial" panose="020B0604020202020204" pitchFamily="34" charset="0"/>
              </a:rPr>
              <a:t>What is the mathematics sitting behind this? </a:t>
            </a:r>
          </a:p>
          <a:p>
            <a:r>
              <a:rPr lang="en-GB" sz="1800" dirty="0">
                <a:latin typeface="Arial" panose="020B0604020202020204" pitchFamily="34" charset="0"/>
                <a:ea typeface="Arial" panose="020B0604020202020204" pitchFamily="34" charset="0"/>
              </a:rPr>
              <a:t>How can you begin to investigate this issue? </a:t>
            </a:r>
          </a:p>
          <a:p>
            <a:pPr marL="0" indent="0">
              <a:buNone/>
            </a:pPr>
            <a:endParaRPr lang="en-AU" dirty="0"/>
          </a:p>
          <a:p>
            <a:r>
              <a:rPr lang="en-AU" sz="2800" dirty="0">
                <a:solidFill>
                  <a:schemeClr val="accent5">
                    <a:lumMod val="50000"/>
                  </a:schemeClr>
                </a:solidFill>
                <a:latin typeface="Arial" panose="020B0604020202020204" pitchFamily="34" charset="0"/>
                <a:ea typeface="Arial" panose="020B0604020202020204" pitchFamily="34" charset="0"/>
              </a:rPr>
              <a:t>.</a:t>
            </a:r>
          </a:p>
          <a:p>
            <a:endParaRPr lang="en-AU" dirty="0"/>
          </a:p>
        </p:txBody>
      </p:sp>
    </p:spTree>
    <p:extLst>
      <p:ext uri="{BB962C8B-B14F-4D97-AF65-F5344CB8AC3E}">
        <p14:creationId xmlns:p14="http://schemas.microsoft.com/office/powerpoint/2010/main" val="38620889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Computational Thinking</a:t>
            </a:r>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p:txBody>
          <a:bodyPr/>
          <a:lstStyle/>
          <a:p>
            <a:r>
              <a:rPr lang="en-US" sz="1600" dirty="0"/>
              <a:t>Decomposition</a:t>
            </a:r>
          </a:p>
          <a:p>
            <a:pPr lvl="1"/>
            <a:r>
              <a:rPr lang="en-US" sz="1600" dirty="0"/>
              <a:t>Break down the problem into simpler, less complex components</a:t>
            </a:r>
          </a:p>
          <a:p>
            <a:r>
              <a:rPr lang="en-US" sz="1600" dirty="0"/>
              <a:t>Pattern Recognition</a:t>
            </a:r>
          </a:p>
          <a:p>
            <a:pPr lvl="1"/>
            <a:r>
              <a:rPr lang="en-US" sz="1600" dirty="0"/>
              <a:t>Classify patterns in data and organizing data logically</a:t>
            </a:r>
          </a:p>
          <a:p>
            <a:pPr lvl="1"/>
            <a:r>
              <a:rPr lang="en-US" sz="1600" dirty="0"/>
              <a:t>Representation and interpretation</a:t>
            </a:r>
          </a:p>
          <a:p>
            <a:r>
              <a:rPr lang="en-US" sz="1600" dirty="0"/>
              <a:t>Abstraction</a:t>
            </a:r>
          </a:p>
          <a:p>
            <a:pPr lvl="1"/>
            <a:r>
              <a:rPr lang="en-US" sz="1600" dirty="0"/>
              <a:t>Removing non essential information and focusing on principal structure only</a:t>
            </a:r>
          </a:p>
          <a:p>
            <a:r>
              <a:rPr lang="en-US" sz="1600" dirty="0"/>
              <a:t>Algorithms</a:t>
            </a:r>
          </a:p>
          <a:p>
            <a:pPr lvl="1"/>
            <a:r>
              <a:rPr lang="en-US" sz="1600" dirty="0"/>
              <a:t>A sequence of instructions that can be performed</a:t>
            </a:r>
          </a:p>
          <a:p>
            <a:pPr marL="391565" lvl="1"/>
            <a:r>
              <a:rPr lang="en-US" sz="1600" dirty="0"/>
              <a:t>Link is </a:t>
            </a:r>
            <a:r>
              <a:rPr lang="en-US" sz="1600" dirty="0">
                <a:hlinkClick r:id="rId3"/>
              </a:rPr>
              <a:t>HERE</a:t>
            </a:r>
            <a:r>
              <a:rPr lang="en-US" sz="1600" dirty="0"/>
              <a:t>.</a:t>
            </a:r>
          </a:p>
          <a:p>
            <a:endParaRPr lang="en-AU" dirty="0"/>
          </a:p>
        </p:txBody>
      </p:sp>
      <p:pic>
        <p:nvPicPr>
          <p:cNvPr id="5" name="Picture 4"/>
          <p:cNvPicPr>
            <a:picLocks noChangeAspect="1"/>
          </p:cNvPicPr>
          <p:nvPr/>
        </p:nvPicPr>
        <p:blipFill>
          <a:blip r:embed="rId4"/>
          <a:stretch>
            <a:fillRect/>
          </a:stretch>
        </p:blipFill>
        <p:spPr>
          <a:xfrm>
            <a:off x="9936427" y="312747"/>
            <a:ext cx="1632181" cy="1668453"/>
          </a:xfrm>
          <a:prstGeom prst="rect">
            <a:avLst/>
          </a:prstGeom>
        </p:spPr>
      </p:pic>
      <p:pic>
        <p:nvPicPr>
          <p:cNvPr id="6" name="Picture 2" descr="Computational thinking in the Victorian Curriculum. Subtitle: Digital Technologies and Mathematics. Categories: Decomposition, Pattern Recognition, Abstraction, Algorithms. Victorian Curriculum and Assessment Authority. Victoria State Government. Image description follows image.">
            <a:extLst>
              <a:ext uri="{FF2B5EF4-FFF2-40B4-BE49-F238E27FC236}">
                <a16:creationId xmlns:a16="http://schemas.microsoft.com/office/drawing/2014/main" id="{333A4B01-FEFC-40AC-B1D5-DB64CFFD86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5398" y="1705177"/>
            <a:ext cx="5600565" cy="3962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0771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FAQs</a:t>
            </a:r>
          </a:p>
        </p:txBody>
      </p:sp>
      <p:sp>
        <p:nvSpPr>
          <p:cNvPr id="3" name="Content Placeholder 2"/>
          <p:cNvSpPr>
            <a:spLocks noGrp="1"/>
          </p:cNvSpPr>
          <p:nvPr>
            <p:ph idx="1"/>
          </p:nvPr>
        </p:nvSpPr>
        <p:spPr/>
        <p:txBody>
          <a:bodyPr/>
          <a:lstStyle/>
          <a:p>
            <a:pPr marL="190491" indent="-342900">
              <a:lnSpc>
                <a:spcPct val="150000"/>
              </a:lnSpc>
            </a:pPr>
            <a:r>
              <a:rPr lang="en-US" sz="2667" dirty="0"/>
              <a:t>Will Support material be available and when?</a:t>
            </a:r>
          </a:p>
          <a:p>
            <a:pPr marL="190491" indent="-342900">
              <a:lnSpc>
                <a:spcPct val="150000"/>
              </a:lnSpc>
            </a:pPr>
            <a:r>
              <a:rPr lang="en-US" sz="2667" dirty="0"/>
              <a:t>Will sample SACs be published by VCAA?</a:t>
            </a:r>
          </a:p>
          <a:p>
            <a:pPr marL="190491" indent="-342900">
              <a:lnSpc>
                <a:spcPct val="150000"/>
              </a:lnSpc>
            </a:pPr>
            <a:r>
              <a:rPr lang="en-US" sz="2667" dirty="0"/>
              <a:t>Will pseudocode be examinable in Foundation Mathematics?</a:t>
            </a:r>
          </a:p>
          <a:p>
            <a:pPr marL="190491" indent="-342900">
              <a:lnSpc>
                <a:spcPct val="150000"/>
              </a:lnSpc>
            </a:pPr>
            <a:r>
              <a:rPr lang="en-US" sz="2667" dirty="0"/>
              <a:t>What does the SAC structure (effectively) look like?</a:t>
            </a:r>
          </a:p>
          <a:p>
            <a:pPr marL="190491" indent="-342900">
              <a:lnSpc>
                <a:spcPct val="150000"/>
              </a:lnSpc>
              <a:spcBef>
                <a:spcPts val="1000"/>
              </a:spcBef>
              <a:defRPr/>
            </a:pPr>
            <a:r>
              <a:rPr lang="en-US" sz="2667" kern="1200" dirty="0">
                <a:solidFill>
                  <a:prstClr val="black"/>
                </a:solidFill>
              </a:rPr>
              <a:t>What does “algorithmic” thinking “look” like?</a:t>
            </a:r>
          </a:p>
          <a:p>
            <a:pPr marL="190491" indent="-342900">
              <a:lnSpc>
                <a:spcPct val="150000"/>
              </a:lnSpc>
              <a:spcBef>
                <a:spcPts val="1000"/>
              </a:spcBef>
              <a:defRPr/>
            </a:pPr>
            <a:r>
              <a:rPr lang="en-US" sz="2667" kern="1200" dirty="0">
                <a:solidFill>
                  <a:prstClr val="black"/>
                </a:solidFill>
              </a:rPr>
              <a:t>What is the role of “computational” thinking in Foundation Mathematics?</a:t>
            </a:r>
          </a:p>
          <a:p>
            <a:endParaRPr lang="en-AU" dirty="0"/>
          </a:p>
        </p:txBody>
      </p:sp>
    </p:spTree>
    <p:extLst>
      <p:ext uri="{BB962C8B-B14F-4D97-AF65-F5344CB8AC3E}">
        <p14:creationId xmlns:p14="http://schemas.microsoft.com/office/powerpoint/2010/main" val="64543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FAQs</a:t>
            </a:r>
          </a:p>
        </p:txBody>
      </p:sp>
      <p:sp>
        <p:nvSpPr>
          <p:cNvPr id="3" name="Content Placeholder 2"/>
          <p:cNvSpPr>
            <a:spLocks noGrp="1"/>
          </p:cNvSpPr>
          <p:nvPr>
            <p:ph idx="1"/>
          </p:nvPr>
        </p:nvSpPr>
        <p:spPr/>
        <p:txBody>
          <a:bodyPr/>
          <a:lstStyle/>
          <a:p>
            <a:pPr marL="304791" indent="-457200">
              <a:lnSpc>
                <a:spcPct val="150000"/>
              </a:lnSpc>
            </a:pPr>
            <a:r>
              <a:rPr lang="en-US" sz="3067" dirty="0"/>
              <a:t>Will Foundation Mathematics attract a study score?</a:t>
            </a:r>
          </a:p>
          <a:p>
            <a:pPr marL="304791" indent="-457200">
              <a:lnSpc>
                <a:spcPct val="150000"/>
              </a:lnSpc>
            </a:pPr>
            <a:r>
              <a:rPr lang="en-US" sz="3067" dirty="0"/>
              <a:t>Will Foundation Mathematics constitute a pre-requisite for University courses?</a:t>
            </a:r>
          </a:p>
          <a:p>
            <a:pPr marL="304791" indent="-457200">
              <a:lnSpc>
                <a:spcPct val="150000"/>
              </a:lnSpc>
            </a:pPr>
            <a:r>
              <a:rPr lang="en-US" sz="3067" dirty="0"/>
              <a:t>Can Foundation Mathematics contribute towards an ATAR?</a:t>
            </a:r>
          </a:p>
          <a:p>
            <a:endParaRPr lang="en-AU" dirty="0"/>
          </a:p>
        </p:txBody>
      </p:sp>
    </p:spTree>
    <p:extLst>
      <p:ext uri="{BB962C8B-B14F-4D97-AF65-F5344CB8AC3E}">
        <p14:creationId xmlns:p14="http://schemas.microsoft.com/office/powerpoint/2010/main" val="17594570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CBF-510D-44FB-B225-2345F7EC8153}"/>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Thank you for your time!</a:t>
            </a:r>
          </a:p>
        </p:txBody>
      </p:sp>
    </p:spTree>
    <p:extLst>
      <p:ext uri="{BB962C8B-B14F-4D97-AF65-F5344CB8AC3E}">
        <p14:creationId xmlns:p14="http://schemas.microsoft.com/office/powerpoint/2010/main" val="309186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p:txBody>
          <a:bodyPr/>
          <a:lstStyle/>
          <a:p>
            <a:pPr marL="0" indent="0">
              <a:buNone/>
            </a:pPr>
            <a:r>
              <a:rPr lang="en-US" sz="3200" b="1" dirty="0"/>
              <a:t>Michael MacNeill </a:t>
            </a:r>
            <a:r>
              <a:rPr lang="en-US" dirty="0"/>
              <a:t>– Curriculum Manager, Mathematics</a:t>
            </a:r>
          </a:p>
          <a:p>
            <a:endParaRPr lang="en-US" dirty="0"/>
          </a:p>
          <a:p>
            <a:r>
              <a:rPr lang="en-US" dirty="0"/>
              <a:t>Victorian Curriculum and Assessment Authority </a:t>
            </a:r>
            <a:br>
              <a:rPr lang="en-US" dirty="0"/>
            </a:br>
            <a:r>
              <a:rPr lang="en-US" dirty="0"/>
              <a:t>Level 7, 2 Lonsdale Street, Melbourne 3000, Victoria </a:t>
            </a:r>
            <a:br>
              <a:rPr lang="en-US" dirty="0"/>
            </a:br>
            <a:r>
              <a:rPr lang="en-US" dirty="0"/>
              <a:t>T +61 3 7022 5538	 M 0438 602 765 </a:t>
            </a:r>
          </a:p>
          <a:p>
            <a:pPr marL="0" indent="0">
              <a:buNone/>
            </a:pPr>
            <a:r>
              <a:rPr lang="en-US" dirty="0"/>
              <a:t> </a:t>
            </a:r>
          </a:p>
          <a:p>
            <a:r>
              <a:rPr lang="en-US" dirty="0"/>
              <a:t>Email: Michael.MacNeill@education.vic.gov.au </a:t>
            </a:r>
          </a:p>
          <a:p>
            <a:endParaRPr lang="en-AU" dirty="0"/>
          </a:p>
        </p:txBody>
      </p:sp>
    </p:spTree>
    <p:extLst>
      <p:ext uri="{BB962C8B-B14F-4D97-AF65-F5344CB8AC3E}">
        <p14:creationId xmlns:p14="http://schemas.microsoft.com/office/powerpoint/2010/main" val="20757362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Questions</a:t>
            </a:r>
            <a:endParaRPr lang="en-AU" dirty="0"/>
          </a:p>
        </p:txBody>
      </p:sp>
      <p:pic>
        <p:nvPicPr>
          <p:cNvPr id="4" name="Picture 3"/>
          <p:cNvPicPr>
            <a:picLocks noChangeAspect="1"/>
          </p:cNvPicPr>
          <p:nvPr/>
        </p:nvPicPr>
        <p:blipFill rotWithShape="1">
          <a:blip r:embed="rId3"/>
          <a:srcRect l="8391" t="13859" r="1151" b="2409"/>
          <a:stretch/>
        </p:blipFill>
        <p:spPr>
          <a:xfrm>
            <a:off x="2507797" y="2432463"/>
            <a:ext cx="7294755" cy="3227164"/>
          </a:xfrm>
          <a:prstGeom prst="rect">
            <a:avLst/>
          </a:prstGeom>
        </p:spPr>
      </p:pic>
      <p:sp>
        <p:nvSpPr>
          <p:cNvPr id="5" name="Rounded Rectangle 4"/>
          <p:cNvSpPr/>
          <p:nvPr/>
        </p:nvSpPr>
        <p:spPr>
          <a:xfrm>
            <a:off x="2507796" y="2375516"/>
            <a:ext cx="5198656" cy="944697"/>
          </a:xfrm>
          <a:prstGeom prst="roundRect">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Rounded Rectangle 5"/>
          <p:cNvSpPr/>
          <p:nvPr/>
        </p:nvSpPr>
        <p:spPr>
          <a:xfrm>
            <a:off x="8059629" y="4523834"/>
            <a:ext cx="1953147" cy="1203735"/>
          </a:xfrm>
          <a:prstGeom prst="roundRect">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2871748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General Outline</a:t>
            </a:r>
          </a:p>
        </p:txBody>
      </p:sp>
      <p:sp>
        <p:nvSpPr>
          <p:cNvPr id="3" name="Content Placeholder 2"/>
          <p:cNvSpPr>
            <a:spLocks noGrp="1"/>
          </p:cNvSpPr>
          <p:nvPr>
            <p:ph idx="1"/>
          </p:nvPr>
        </p:nvSpPr>
        <p:spPr/>
        <p:txBody>
          <a:bodyPr/>
          <a:lstStyle/>
          <a:p>
            <a:pPr marL="457200" indent="-457200">
              <a:buFont typeface="+mj-lt"/>
              <a:buAutoNum type="arabicPeriod"/>
            </a:pPr>
            <a:r>
              <a:rPr lang="en-US" dirty="0"/>
              <a:t>Brief background and new structure of Mathematics 2023-2027</a:t>
            </a:r>
          </a:p>
          <a:p>
            <a:pPr marL="457200" indent="-457200">
              <a:buFont typeface="+mj-lt"/>
              <a:buAutoNum type="arabicPeriod"/>
            </a:pPr>
            <a:r>
              <a:rPr lang="en-US" dirty="0"/>
              <a:t>Outline of Foundation Mathematics Units 1 – 4 revisions</a:t>
            </a:r>
          </a:p>
          <a:p>
            <a:pPr marL="457200" indent="-457200">
              <a:buFont typeface="+mj-lt"/>
              <a:buAutoNum type="arabicPeriod"/>
            </a:pPr>
            <a:r>
              <a:rPr lang="en-US" dirty="0"/>
              <a:t>Discuss Investigations for Unit 1&amp;2 leading to SACs in Unit 3&amp;4</a:t>
            </a:r>
          </a:p>
          <a:p>
            <a:pPr marL="457200" indent="-457200">
              <a:buFont typeface="+mj-lt"/>
              <a:buAutoNum type="arabicPeriod"/>
            </a:pPr>
            <a:r>
              <a:rPr lang="en-US" dirty="0"/>
              <a:t>Address some FAQs</a:t>
            </a:r>
          </a:p>
          <a:p>
            <a:pPr marL="0" indent="0">
              <a:buNone/>
            </a:pPr>
            <a:r>
              <a:rPr lang="en-US" dirty="0"/>
              <a:t>(If time runs out, my contact details will be supplied)</a:t>
            </a:r>
          </a:p>
          <a:p>
            <a:endParaRPr lang="en-AU" dirty="0"/>
          </a:p>
        </p:txBody>
      </p:sp>
    </p:spTree>
    <p:extLst>
      <p:ext uri="{BB962C8B-B14F-4D97-AF65-F5344CB8AC3E}">
        <p14:creationId xmlns:p14="http://schemas.microsoft.com/office/powerpoint/2010/main" val="19058262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solidFill>
                  <a:schemeClr val="accent2"/>
                </a:solidFill>
              </a:rPr>
              <a:t>Study</a:t>
            </a:r>
            <a:r>
              <a:rPr lang="en-US" dirty="0"/>
              <a:t> Design 2023-2027</a:t>
            </a:r>
            <a:endParaRPr lang="en-AU" dirty="0"/>
          </a:p>
        </p:txBody>
      </p:sp>
      <p:sp>
        <p:nvSpPr>
          <p:cNvPr id="3" name="Content Placeholder 2"/>
          <p:cNvSpPr>
            <a:spLocks noGrp="1"/>
          </p:cNvSpPr>
          <p:nvPr>
            <p:ph idx="1"/>
          </p:nvPr>
        </p:nvSpPr>
        <p:spPr/>
        <p:txBody>
          <a:bodyPr/>
          <a:lstStyle/>
          <a:p>
            <a:r>
              <a:rPr lang="en-US" dirty="0"/>
              <a:t>Result of a thorough consultation and review process </a:t>
            </a:r>
          </a:p>
          <a:p>
            <a:r>
              <a:rPr lang="en-US" dirty="0"/>
              <a:t>Published in February 2022</a:t>
            </a:r>
          </a:p>
          <a:p>
            <a:r>
              <a:rPr lang="en-US" dirty="0"/>
              <a:t>VRQA accredited from 2023 until 2027</a:t>
            </a:r>
          </a:p>
          <a:p>
            <a:r>
              <a:rPr lang="en-US" dirty="0"/>
              <a:t>VCAA undertake ongoing monitoring of study design implementation over the life of the study design</a:t>
            </a:r>
          </a:p>
          <a:p>
            <a:r>
              <a:rPr lang="en-US" dirty="0"/>
              <a:t>VCAA support the implementation of the study design through an implementation program that includes webinars, on-demand videos, support materials and resources that provide guidance around study design awareness and clarification, sample course structures, suggested learning activities and sample investigations</a:t>
            </a:r>
            <a:endParaRPr lang="en-AU" dirty="0"/>
          </a:p>
        </p:txBody>
      </p:sp>
    </p:spTree>
    <p:extLst>
      <p:ext uri="{BB962C8B-B14F-4D97-AF65-F5344CB8AC3E}">
        <p14:creationId xmlns:p14="http://schemas.microsoft.com/office/powerpoint/2010/main" val="42518437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VCE Mathematics studies 2023 - 2027</a:t>
            </a:r>
          </a:p>
        </p:txBody>
      </p:sp>
      <p:sp>
        <p:nvSpPr>
          <p:cNvPr id="3" name="Content Placeholder 2"/>
          <p:cNvSpPr>
            <a:spLocks noGrp="1"/>
          </p:cNvSpPr>
          <p:nvPr>
            <p:ph idx="1"/>
          </p:nvPr>
        </p:nvSpPr>
        <p:spPr>
          <a:xfrm>
            <a:off x="239349" y="1981200"/>
            <a:ext cx="11617291" cy="4328120"/>
          </a:xfrm>
        </p:spPr>
        <p:txBody>
          <a:bodyPr/>
          <a:lstStyle/>
          <a:p>
            <a:r>
              <a:rPr lang="en-AU" dirty="0">
                <a:solidFill>
                  <a:srgbClr val="2F3031"/>
                </a:solidFill>
                <a:latin typeface="Arial" panose="020B0604020202020204" pitchFamily="34" charset="0"/>
              </a:rPr>
              <a:t>From 2023 there are four </a:t>
            </a:r>
            <a:r>
              <a:rPr lang="en-AU" dirty="0">
                <a:solidFill>
                  <a:schemeClr val="accent2"/>
                </a:solidFill>
                <a:latin typeface="Arial" panose="020B0604020202020204" pitchFamily="34" charset="0"/>
              </a:rPr>
              <a:t>completely prescribed </a:t>
            </a:r>
            <a:r>
              <a:rPr lang="en-AU" dirty="0">
                <a:solidFill>
                  <a:srgbClr val="2F3031"/>
                </a:solidFill>
                <a:latin typeface="Arial" panose="020B0604020202020204" pitchFamily="34" charset="0"/>
              </a:rPr>
              <a:t>Units 1 – 4 VCE Mathematics studies:</a:t>
            </a:r>
          </a:p>
          <a:p>
            <a:pPr marL="0" indent="0">
              <a:buNone/>
            </a:pPr>
            <a:r>
              <a:rPr lang="en-AU" b="1" dirty="0">
                <a:solidFill>
                  <a:srgbClr val="2F3031"/>
                </a:solidFill>
                <a:latin typeface="Arial" panose="020B0604020202020204" pitchFamily="34" charset="0"/>
              </a:rPr>
              <a:t>	Foundation Mathematics		General Mathematics </a:t>
            </a:r>
            <a:endParaRPr lang="en-AU" dirty="0">
              <a:solidFill>
                <a:srgbClr val="2F3031"/>
              </a:solidFill>
              <a:latin typeface="Arial" panose="020B0604020202020204" pitchFamily="34" charset="0"/>
            </a:endParaRPr>
          </a:p>
          <a:p>
            <a:pPr marL="0" indent="0">
              <a:buNone/>
            </a:pPr>
            <a:r>
              <a:rPr lang="en-AU" b="1" dirty="0">
                <a:solidFill>
                  <a:srgbClr val="2F3031"/>
                </a:solidFill>
                <a:latin typeface="Arial" panose="020B0604020202020204" pitchFamily="34" charset="0"/>
              </a:rPr>
              <a:t>	Mathematical Methods		Specialist Mathematics</a:t>
            </a:r>
          </a:p>
          <a:p>
            <a:endParaRPr lang="en-AU" dirty="0">
              <a:solidFill>
                <a:srgbClr val="2F3031"/>
              </a:solidFill>
              <a:latin typeface="Arial" panose="020B0604020202020204" pitchFamily="34" charset="0"/>
            </a:endParaRPr>
          </a:p>
          <a:p>
            <a:r>
              <a:rPr lang="en-AU" dirty="0">
                <a:solidFill>
                  <a:srgbClr val="2F3031"/>
                </a:solidFill>
                <a:latin typeface="Arial" panose="020B0604020202020204" pitchFamily="34" charset="0"/>
              </a:rPr>
              <a:t>In each sequence, Units 1 and 2 </a:t>
            </a:r>
            <a:r>
              <a:rPr lang="en-AU" dirty="0">
                <a:solidFill>
                  <a:schemeClr val="accent2"/>
                </a:solidFill>
                <a:latin typeface="Arial" panose="020B0604020202020204" pitchFamily="34" charset="0"/>
              </a:rPr>
              <a:t>contain assumed knowledge and skills </a:t>
            </a:r>
            <a:r>
              <a:rPr lang="en-AU" dirty="0">
                <a:solidFill>
                  <a:srgbClr val="2F3031"/>
                </a:solidFill>
                <a:latin typeface="Arial" panose="020B0604020202020204" pitchFamily="34" charset="0"/>
              </a:rPr>
              <a:t>for Units 3 and 4. Mathematical Methods Units 1 and 2 also contain assumed knowledge and skills for Specialist Mathematics Units 3 and 4. </a:t>
            </a:r>
          </a:p>
          <a:p>
            <a:r>
              <a:rPr lang="en-AU" dirty="0">
                <a:solidFill>
                  <a:srgbClr val="2F3031"/>
                </a:solidFill>
                <a:latin typeface="Arial" panose="020B0604020202020204" pitchFamily="34" charset="0"/>
              </a:rPr>
              <a:t>Foundation Mathematics Units 3 and 4 assumes the previous completion of Foundation Mathematics Units 1 and 2.</a:t>
            </a:r>
            <a:endParaRPr lang="en-AU" dirty="0"/>
          </a:p>
          <a:p>
            <a:endParaRPr lang="en-AU" dirty="0"/>
          </a:p>
        </p:txBody>
      </p:sp>
    </p:spTree>
    <p:extLst>
      <p:ext uri="{BB962C8B-B14F-4D97-AF65-F5344CB8AC3E}">
        <p14:creationId xmlns:p14="http://schemas.microsoft.com/office/powerpoint/2010/main" val="2860590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Mathematics Units 1 &amp; 2</a:t>
            </a:r>
            <a:endParaRPr lang="en-AU"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2023 – 2027 Foundation Mathematics study design prescribes the content for each of Unit 1&amp;2.</a:t>
            </a:r>
          </a:p>
          <a:p>
            <a:endParaRPr lang="en-US" dirty="0">
              <a:latin typeface="Arial" panose="020B0604020202020204" pitchFamily="34" charset="0"/>
              <a:cs typeface="Arial" panose="020B0604020202020204" pitchFamily="34" charset="0"/>
            </a:endParaRPr>
          </a:p>
          <a:p>
            <a:pPr marL="0" indent="0">
              <a:buNone/>
            </a:pPr>
            <a:r>
              <a:rPr lang="en-AU" b="1" dirty="0">
                <a:solidFill>
                  <a:srgbClr val="00B0F0"/>
                </a:solidFill>
                <a:latin typeface="Arial" panose="020B0604020202020204" pitchFamily="34" charset="0"/>
              </a:rPr>
              <a:t>Areas of study in both Unit 1 and Unit 2</a:t>
            </a:r>
            <a:r>
              <a:rPr lang="en-AU" b="1" dirty="0">
                <a:solidFill>
                  <a:srgbClr val="2F3031"/>
                </a:solidFill>
                <a:latin typeface="Arial" panose="020B0604020202020204" pitchFamily="34" charset="0"/>
              </a:rPr>
              <a:t>		</a:t>
            </a:r>
            <a:endParaRPr lang="en-AU" dirty="0">
              <a:solidFill>
                <a:srgbClr val="2F3031"/>
              </a:solidFill>
              <a:latin typeface="Arial" panose="020B0604020202020204" pitchFamily="34" charset="0"/>
            </a:endParaRPr>
          </a:p>
          <a:p>
            <a:pPr marL="457200" indent="-457200"/>
            <a:r>
              <a:rPr lang="en-AU" dirty="0">
                <a:solidFill>
                  <a:srgbClr val="2F3031"/>
                </a:solidFill>
                <a:latin typeface="Arial" panose="020B0604020202020204" pitchFamily="34" charset="0"/>
              </a:rPr>
              <a:t>Algebra, number and structure	</a:t>
            </a:r>
          </a:p>
          <a:p>
            <a:pPr marL="457200" indent="-457200"/>
            <a:r>
              <a:rPr lang="en-AU" dirty="0">
                <a:solidFill>
                  <a:srgbClr val="2F3031"/>
                </a:solidFill>
                <a:latin typeface="Arial" panose="020B0604020202020204" pitchFamily="34" charset="0"/>
              </a:rPr>
              <a:t>Data analysis, probability and statistics</a:t>
            </a:r>
          </a:p>
          <a:p>
            <a:pPr marL="457200" indent="-457200"/>
            <a:r>
              <a:rPr lang="en-AU" dirty="0">
                <a:solidFill>
                  <a:srgbClr val="2F3031"/>
                </a:solidFill>
                <a:latin typeface="Arial" panose="020B0604020202020204" pitchFamily="34" charset="0"/>
              </a:rPr>
              <a:t>Discrete mathematics</a:t>
            </a:r>
          </a:p>
          <a:p>
            <a:pPr marL="457200" indent="-457200"/>
            <a:r>
              <a:rPr lang="en-AU" dirty="0">
                <a:solidFill>
                  <a:srgbClr val="2F3031"/>
                </a:solidFill>
                <a:latin typeface="Arial" panose="020B0604020202020204" pitchFamily="34" charset="0"/>
              </a:rPr>
              <a:t>Space and measurement 	</a:t>
            </a:r>
            <a:endParaRPr lang="en-US"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562614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 Mathematics Unit 1</a:t>
            </a:r>
          </a:p>
        </p:txBody>
      </p:sp>
      <p:sp>
        <p:nvSpPr>
          <p:cNvPr id="3" name="Content Placeholder 2"/>
          <p:cNvSpPr>
            <a:spLocks noGrp="1"/>
          </p:cNvSpPr>
          <p:nvPr>
            <p:ph idx="1"/>
          </p:nvPr>
        </p:nvSpPr>
        <p:spPr>
          <a:xfrm>
            <a:off x="239348" y="1691680"/>
            <a:ext cx="11617291" cy="3962400"/>
          </a:xfrm>
        </p:spPr>
        <p:txBody>
          <a:bodyPr/>
          <a:lstStyle/>
          <a:p>
            <a:pPr marL="0" indent="0">
              <a:buNone/>
            </a:pPr>
            <a:r>
              <a:rPr lang="en-AU" dirty="0">
                <a:solidFill>
                  <a:srgbClr val="0070C0"/>
                </a:solidFill>
                <a:latin typeface="Arial" panose="020B0604020202020204" pitchFamily="34" charset="0"/>
              </a:rPr>
              <a:t>New:</a:t>
            </a:r>
          </a:p>
          <a:p>
            <a:r>
              <a:rPr lang="en-AU" dirty="0">
                <a:solidFill>
                  <a:srgbClr val="00B0F0"/>
                </a:solidFill>
                <a:latin typeface="Arial" panose="020B0604020202020204" pitchFamily="34" charset="0"/>
              </a:rPr>
              <a:t>U1_AOS3: Topic: Financial and consumer mathematics</a:t>
            </a:r>
          </a:p>
          <a:p>
            <a:pPr marL="457200" indent="-457200"/>
            <a:r>
              <a:rPr lang="en-AU" dirty="0">
                <a:latin typeface="Arial" panose="020B0604020202020204" pitchFamily="34" charset="0"/>
              </a:rPr>
              <a:t>Personal financial services (borrowing, bills, banking,..)</a:t>
            </a:r>
          </a:p>
          <a:p>
            <a:pPr marL="457200" indent="-457200"/>
            <a:r>
              <a:rPr lang="en-AU" dirty="0">
                <a:latin typeface="Arial" panose="020B0604020202020204" pitchFamily="34" charset="0"/>
              </a:rPr>
              <a:t>Income calculations (rates of pay, payslips)</a:t>
            </a:r>
          </a:p>
          <a:p>
            <a:pPr marL="457200" indent="-457200"/>
            <a:r>
              <a:rPr lang="en-AU" dirty="0">
                <a:latin typeface="Arial" panose="020B0604020202020204" pitchFamily="34" charset="0"/>
              </a:rPr>
              <a:t>Personal taxation and superannuation</a:t>
            </a:r>
          </a:p>
          <a:p>
            <a:pPr marL="457200" indent="-457200"/>
            <a:r>
              <a:rPr lang="en-AU" dirty="0">
                <a:latin typeface="Arial" panose="020B0604020202020204" pitchFamily="34" charset="0"/>
              </a:rPr>
              <a:t>Fees and interest</a:t>
            </a:r>
          </a:p>
          <a:p>
            <a:pPr marL="457200" indent="-457200"/>
            <a:r>
              <a:rPr lang="en-AU" dirty="0">
                <a:latin typeface="Arial" panose="020B0604020202020204" pitchFamily="34" charset="0"/>
              </a:rPr>
              <a:t>Cost structures and financial transactions</a:t>
            </a:r>
          </a:p>
          <a:p>
            <a:endParaRPr lang="en-AU" dirty="0">
              <a:solidFill>
                <a:srgbClr val="00B0F0"/>
              </a:solidFill>
              <a:latin typeface="Arial" panose="020B0604020202020204" pitchFamily="34" charset="0"/>
            </a:endParaRPr>
          </a:p>
          <a:p>
            <a:r>
              <a:rPr lang="en-AU" dirty="0">
                <a:solidFill>
                  <a:srgbClr val="00B0F0"/>
                </a:solidFill>
                <a:latin typeface="Arial" panose="020B0604020202020204" pitchFamily="34" charset="0"/>
              </a:rPr>
              <a:t>U1_AOS2: Data analysis, probability and statistics</a:t>
            </a:r>
          </a:p>
          <a:p>
            <a:pPr marL="457200" indent="-457200"/>
            <a:r>
              <a:rPr lang="en-AU" dirty="0">
                <a:latin typeface="Arial" panose="020B0604020202020204" pitchFamily="34" charset="0"/>
              </a:rPr>
              <a:t>Explicit statement of ‘construction’ of charts, tables, …., to represent data</a:t>
            </a:r>
          </a:p>
          <a:p>
            <a:endParaRPr lang="en-AU" dirty="0"/>
          </a:p>
        </p:txBody>
      </p:sp>
    </p:spTree>
    <p:extLst>
      <p:ext uri="{BB962C8B-B14F-4D97-AF65-F5344CB8AC3E}">
        <p14:creationId xmlns:p14="http://schemas.microsoft.com/office/powerpoint/2010/main" val="34605023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 Mathematics Unit 2</a:t>
            </a:r>
          </a:p>
        </p:txBody>
      </p:sp>
      <p:sp>
        <p:nvSpPr>
          <p:cNvPr id="3" name="Content Placeholder 2"/>
          <p:cNvSpPr>
            <a:spLocks noGrp="1"/>
          </p:cNvSpPr>
          <p:nvPr>
            <p:ph idx="1"/>
          </p:nvPr>
        </p:nvSpPr>
        <p:spPr/>
        <p:txBody>
          <a:bodyPr/>
          <a:lstStyle/>
          <a:p>
            <a:pPr marL="0" indent="0">
              <a:buNone/>
            </a:pPr>
            <a:r>
              <a:rPr lang="en-AU" sz="2000" dirty="0">
                <a:solidFill>
                  <a:srgbClr val="0070C0"/>
                </a:solidFill>
                <a:latin typeface="Arial" panose="020B0604020202020204" pitchFamily="34" charset="0"/>
              </a:rPr>
              <a:t>New:</a:t>
            </a:r>
          </a:p>
          <a:p>
            <a:r>
              <a:rPr lang="en-AU" sz="2000" dirty="0">
                <a:solidFill>
                  <a:srgbClr val="00B0F0"/>
                </a:solidFill>
                <a:latin typeface="Arial" panose="020B0604020202020204" pitchFamily="34" charset="0"/>
              </a:rPr>
              <a:t>U2_AOS3: Topic: Financial and consumer mathematics</a:t>
            </a:r>
          </a:p>
          <a:p>
            <a:pPr marL="457200" indent="-457200"/>
            <a:r>
              <a:rPr lang="en-AU" sz="2000" dirty="0">
                <a:latin typeface="Arial" panose="020B0604020202020204" pitchFamily="34" charset="0"/>
              </a:rPr>
              <a:t>Products and services (health, informed spending, decision making.)</a:t>
            </a:r>
          </a:p>
          <a:p>
            <a:pPr marL="457200" indent="-457200"/>
            <a:r>
              <a:rPr lang="en-AU" sz="2000" dirty="0">
                <a:latin typeface="Arial" panose="020B0604020202020204" pitchFamily="34" charset="0"/>
              </a:rPr>
              <a:t>Managing money (earnings, financial planning, child-care, future commitments,…)</a:t>
            </a:r>
          </a:p>
          <a:p>
            <a:pPr marL="457200" indent="-457200"/>
            <a:r>
              <a:rPr lang="en-AU" sz="2000" dirty="0">
                <a:latin typeface="Arial" panose="020B0604020202020204" pitchFamily="34" charset="0"/>
              </a:rPr>
              <a:t>Local, community and national financial data (CPI, interest rates,….)</a:t>
            </a:r>
          </a:p>
          <a:p>
            <a:endParaRPr lang="en-AU" sz="2000" dirty="0">
              <a:solidFill>
                <a:srgbClr val="0070C0"/>
              </a:solidFill>
              <a:latin typeface="Arial" panose="020B0604020202020204" pitchFamily="34" charset="0"/>
            </a:endParaRPr>
          </a:p>
          <a:p>
            <a:pPr marL="0" indent="0">
              <a:buNone/>
            </a:pPr>
            <a:r>
              <a:rPr lang="en-AU" sz="2000" dirty="0">
                <a:solidFill>
                  <a:srgbClr val="0070C0"/>
                </a:solidFill>
                <a:latin typeface="Arial" panose="020B0604020202020204" pitchFamily="34" charset="0"/>
              </a:rPr>
              <a:t>Rewritten:</a:t>
            </a:r>
          </a:p>
          <a:p>
            <a:r>
              <a:rPr lang="en-AU" sz="2000" dirty="0">
                <a:solidFill>
                  <a:srgbClr val="00B0F0"/>
                </a:solidFill>
                <a:latin typeface="Arial" panose="020B0604020202020204" pitchFamily="34" charset="0"/>
              </a:rPr>
              <a:t>U1_AOS4: Space and measurement</a:t>
            </a:r>
          </a:p>
          <a:p>
            <a:pPr marL="457200" indent="-457200"/>
            <a:r>
              <a:rPr lang="en-AU" sz="2000" dirty="0">
                <a:latin typeface="Arial" panose="020B0604020202020204" pitchFamily="34" charset="0"/>
              </a:rPr>
              <a:t>Emphasis on plans, models, diagrams, maps, directories, digital maps, work routes, travel itineraries, location, travel and explicit statement of ‘construction’ of charts, tables, ….</a:t>
            </a:r>
          </a:p>
          <a:p>
            <a:endParaRPr lang="en-AU" dirty="0"/>
          </a:p>
        </p:txBody>
      </p:sp>
    </p:spTree>
    <p:extLst>
      <p:ext uri="{BB962C8B-B14F-4D97-AF65-F5344CB8AC3E}">
        <p14:creationId xmlns:p14="http://schemas.microsoft.com/office/powerpoint/2010/main" val="274227262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4EA8"/>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Props1.xml><?xml version="1.0" encoding="utf-8"?>
<ds:datastoreItem xmlns:ds="http://schemas.openxmlformats.org/officeDocument/2006/customXml" ds:itemID="{9892A708-E921-42CA-9B5E-AA83A5C71930}"/>
</file>

<file path=customXml/itemProps2.xml><?xml version="1.0" encoding="utf-8"?>
<ds:datastoreItem xmlns:ds="http://schemas.openxmlformats.org/officeDocument/2006/customXml" ds:itemID="{AFFF30DB-204F-451F-9722-88297AEF288C}"/>
</file>

<file path=customXml/itemProps3.xml><?xml version="1.0" encoding="utf-8"?>
<ds:datastoreItem xmlns:ds="http://schemas.openxmlformats.org/officeDocument/2006/customXml" ds:itemID="{480DD2CE-ECC2-44DC-9817-43D529122318}"/>
</file>

<file path=docProps/app.xml><?xml version="1.0" encoding="utf-8"?>
<Properties xmlns="http://schemas.openxmlformats.org/officeDocument/2006/extended-properties" xmlns:vt="http://schemas.openxmlformats.org/officeDocument/2006/docPropsVTypes">
  <TotalTime>4059</TotalTime>
  <Words>1836</Words>
  <Application>Microsoft Office PowerPoint</Application>
  <PresentationFormat>Widescreen</PresentationFormat>
  <Paragraphs>231</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Symbol</vt:lpstr>
      <vt:lpstr>Verdana</vt:lpstr>
      <vt:lpstr>Office Theme</vt:lpstr>
      <vt:lpstr>VCAA Powerpoint Template</vt:lpstr>
      <vt:lpstr>VCE Foundation Mathematics</vt:lpstr>
      <vt:lpstr>PowerPoint Presentation</vt:lpstr>
      <vt:lpstr>Asking Questions</vt:lpstr>
      <vt:lpstr>General Outline</vt:lpstr>
      <vt:lpstr>The Study Design 2023-2027</vt:lpstr>
      <vt:lpstr>VCE Mathematics studies 2023 - 2027</vt:lpstr>
      <vt:lpstr>Foundation Mathematics Units 1 &amp; 2</vt:lpstr>
      <vt:lpstr>Foundation Mathematics Unit 1</vt:lpstr>
      <vt:lpstr>Foundation Mathematics Unit 2</vt:lpstr>
      <vt:lpstr>Foundation Mathematics Unit 2</vt:lpstr>
      <vt:lpstr>Foundation Mathematics Units 3 &amp; 4</vt:lpstr>
      <vt:lpstr>Foundation Mathematics Units 3 &amp; 4</vt:lpstr>
      <vt:lpstr>Foundation Mathematics Units 3 &amp; 4</vt:lpstr>
      <vt:lpstr>Foundation Mathematics Units 3 &amp; 4</vt:lpstr>
      <vt:lpstr>Foundation Mathematics Units 3 &amp; 4</vt:lpstr>
      <vt:lpstr>Mathematical Investigation Units 1 &amp; 2</vt:lpstr>
      <vt:lpstr>Mathematical Investigation Units 1 &amp; 2</vt:lpstr>
      <vt:lpstr>Mathematical Investigation Units 1 &amp; 2</vt:lpstr>
      <vt:lpstr>Mathematical Investigation Units 1 &amp; 2</vt:lpstr>
      <vt:lpstr>Sample Investigation topic</vt:lpstr>
      <vt:lpstr>Foundation Mathematics Units 3 &amp; 4</vt:lpstr>
      <vt:lpstr>SACs in Units 3 &amp; 4 – Mathematical Investigations</vt:lpstr>
      <vt:lpstr>SACs in Units 3 &amp; 4 - Investigation</vt:lpstr>
      <vt:lpstr>Computational Thinking</vt:lpstr>
      <vt:lpstr>Some FAQs</vt:lpstr>
      <vt:lpstr>Some FAQs</vt:lpstr>
      <vt:lpstr>Thank you for your time!</vt:lpstr>
      <vt:lpstr>Contact</vt:lpstr>
    </vt:vector>
  </TitlesOfParts>
  <Company>Victorian Curriculum and Assessment Authority (VCAA)</Company>
  <LinksUpToDate>false</LinksUpToDate>
  <SharedDoc>false</SharedDoc>
  <HyperlinkBase>https://www.vcaa.vic.edu.au/Footer/Pages/Copyright.aspx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Implementing_VCE_Foundation_Mathematics_Presentation</dc:title>
  <dc:subject>VCE Foundation Mathematics</dc:subject>
  <dc:creator>Michael MacNeill</dc:creator>
  <cp:keywords>VCE Foundation Mathematics, implementation,</cp:keywords>
  <dc:description>VCE Foundation Mathematics, implementation,</dc:description>
  <cp:lastModifiedBy>Mary Rose</cp:lastModifiedBy>
  <cp:revision>79</cp:revision>
  <dcterms:created xsi:type="dcterms:W3CDTF">2022-06-06T22:29:11Z</dcterms:created>
  <dcterms:modified xsi:type="dcterms:W3CDTF">2022-10-28T00:24:50Z</dcterms:modified>
  <cp:category>VCE Foundation Mathematics, implementation,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