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handoutMasterIdLst>
    <p:handoutMasterId r:id="rId46"/>
  </p:handoutMasterIdLst>
  <p:sldIdLst>
    <p:sldId id="426" r:id="rId5"/>
    <p:sldId id="427" r:id="rId6"/>
    <p:sldId id="464" r:id="rId7"/>
    <p:sldId id="465" r:id="rId8"/>
    <p:sldId id="501" r:id="rId9"/>
    <p:sldId id="503" r:id="rId10"/>
    <p:sldId id="480" r:id="rId11"/>
    <p:sldId id="545" r:id="rId12"/>
    <p:sldId id="546" r:id="rId13"/>
    <p:sldId id="548" r:id="rId14"/>
    <p:sldId id="549" r:id="rId15"/>
    <p:sldId id="500" r:id="rId16"/>
    <p:sldId id="447" r:id="rId17"/>
    <p:sldId id="502" r:id="rId18"/>
    <p:sldId id="554" r:id="rId19"/>
    <p:sldId id="509" r:id="rId20"/>
    <p:sldId id="555" r:id="rId21"/>
    <p:sldId id="556" r:id="rId22"/>
    <p:sldId id="553" r:id="rId23"/>
    <p:sldId id="437" r:id="rId24"/>
    <p:sldId id="551" r:id="rId25"/>
    <p:sldId id="552" r:id="rId26"/>
    <p:sldId id="535" r:id="rId27"/>
    <p:sldId id="557" r:id="rId28"/>
    <p:sldId id="558" r:id="rId29"/>
    <p:sldId id="560" r:id="rId30"/>
    <p:sldId id="562" r:id="rId31"/>
    <p:sldId id="513" r:id="rId32"/>
    <p:sldId id="538" r:id="rId33"/>
    <p:sldId id="539" r:id="rId34"/>
    <p:sldId id="517" r:id="rId35"/>
    <p:sldId id="515" r:id="rId36"/>
    <p:sldId id="521" r:id="rId37"/>
    <p:sldId id="524" r:id="rId38"/>
    <p:sldId id="527" r:id="rId39"/>
    <p:sldId id="528" r:id="rId40"/>
    <p:sldId id="529" r:id="rId41"/>
    <p:sldId id="534" r:id="rId42"/>
    <p:sldId id="377" r:id="rId43"/>
    <p:sldId id="542" r:id="rId44"/>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ndy-Ekers, Kathryn L" initials="HKL" lastIdx="3" clrIdx="0"/>
  <p:cmAuthor id="1" name="Anderson, Samantha J2" initials="ASJ" lastIdx="5" clrIdx="1">
    <p:extLst>
      <p:ext uri="{19B8F6BF-5375-455C-9EA6-DF929625EA0E}">
        <p15:presenceInfo xmlns:p15="http://schemas.microsoft.com/office/powerpoint/2012/main" userId="S-1-5-21-1159821373-1672690008-2013803672-5899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3366"/>
    <a:srgbClr val="0099E3"/>
    <a:srgbClr val="0099CC"/>
    <a:srgbClr val="FFCC66"/>
    <a:srgbClr val="FFCC00"/>
    <a:srgbClr val="660066"/>
    <a:srgbClr val="306278"/>
    <a:srgbClr val="468EAE"/>
    <a:srgbClr val="64656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61"/>
    <p:restoredTop sz="85435" autoAdjust="0"/>
  </p:normalViewPr>
  <p:slideViewPr>
    <p:cSldViewPr>
      <p:cViewPr varScale="1">
        <p:scale>
          <a:sx n="64" d="100"/>
          <a:sy n="64" d="100"/>
        </p:scale>
        <p:origin x="11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224"/>
        <p:guide pos="2236"/>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05D61E-51A0-4736-A0F1-5A852DEC04B9}" type="doc">
      <dgm:prSet loTypeId="urn:microsoft.com/office/officeart/2005/8/layout/hProcess9" loCatId="process" qsTypeId="urn:microsoft.com/office/officeart/2005/8/quickstyle/simple1" qsCatId="simple" csTypeId="urn:microsoft.com/office/officeart/2005/8/colors/accent1_2" csCatId="accent1" phldr="1"/>
      <dgm:spPr/>
    </dgm:pt>
    <dgm:pt modelId="{A0CD91AE-802F-4F43-94AB-CAFA764FBFCC}">
      <dgm:prSet phldrT="[Text]" custT="1"/>
      <dgm:spPr/>
      <dgm:t>
        <a:bodyPr/>
        <a:lstStyle/>
        <a:p>
          <a:r>
            <a:rPr lang="en-AU" sz="1800" b="1" dirty="0">
              <a:solidFill>
                <a:schemeClr val="bg1"/>
              </a:solidFill>
              <a:latin typeface="Calibri" pitchFamily="34" charset="0"/>
              <a:cs typeface="Calibri" pitchFamily="34" charset="0"/>
            </a:rPr>
            <a:t>Identifies opportunities for further learning</a:t>
          </a:r>
        </a:p>
      </dgm:t>
    </dgm:pt>
    <dgm:pt modelId="{CBBB449E-95E2-4E14-8CFA-9042E1453EA5}" type="parTrans" cxnId="{ABDF4FA1-3CAC-4FA0-85B8-53F45427313A}">
      <dgm:prSet/>
      <dgm:spPr/>
      <dgm:t>
        <a:bodyPr/>
        <a:lstStyle/>
        <a:p>
          <a:endParaRPr lang="en-AU"/>
        </a:p>
      </dgm:t>
    </dgm:pt>
    <dgm:pt modelId="{A8BACC01-5882-4D35-93C5-4A142D94865E}" type="sibTrans" cxnId="{ABDF4FA1-3CAC-4FA0-85B8-53F45427313A}">
      <dgm:prSet/>
      <dgm:spPr/>
      <dgm:t>
        <a:bodyPr/>
        <a:lstStyle/>
        <a:p>
          <a:endParaRPr lang="en-AU"/>
        </a:p>
      </dgm:t>
    </dgm:pt>
    <dgm:pt modelId="{E457B403-52C2-47C9-948A-2B1C6113CD3F}">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AU" sz="1800" b="1" dirty="0">
              <a:solidFill>
                <a:schemeClr val="bg1"/>
              </a:solidFill>
              <a:latin typeface="Calibri" pitchFamily="34" charset="0"/>
              <a:cs typeface="Calibri" pitchFamily="34" charset="0"/>
            </a:rPr>
            <a:t>Measures student achievement</a:t>
          </a:r>
        </a:p>
      </dgm:t>
    </dgm:pt>
    <dgm:pt modelId="{DE53B057-32DA-4489-A5E7-517F80DD7832}" type="parTrans" cxnId="{2E24CEEF-CFF1-480F-BC32-2E10650110A3}">
      <dgm:prSet/>
      <dgm:spPr/>
      <dgm:t>
        <a:bodyPr/>
        <a:lstStyle/>
        <a:p>
          <a:endParaRPr lang="en-AU"/>
        </a:p>
      </dgm:t>
    </dgm:pt>
    <dgm:pt modelId="{19B26B8E-F65E-4BC2-9F6A-7BBD54B59B19}" type="sibTrans" cxnId="{2E24CEEF-CFF1-480F-BC32-2E10650110A3}">
      <dgm:prSet/>
      <dgm:spPr/>
      <dgm:t>
        <a:bodyPr/>
        <a:lstStyle/>
        <a:p>
          <a:endParaRPr lang="en-AU"/>
        </a:p>
      </dgm:t>
    </dgm:pt>
    <dgm:pt modelId="{78B3D08E-7737-49F2-AA4B-AF5D6D0B6CAC}">
      <dgm:prSet custT="1"/>
      <dgm:spPr/>
      <dgm:t>
        <a:bodyPr/>
        <a:lstStyle/>
        <a:p>
          <a:r>
            <a:rPr lang="en-AU" sz="1800" b="1" dirty="0">
              <a:solidFill>
                <a:schemeClr val="bg1"/>
              </a:solidFill>
              <a:latin typeface="Calibri" pitchFamily="34" charset="0"/>
              <a:cs typeface="Calibri" pitchFamily="34" charset="0"/>
            </a:rPr>
            <a:t>Provides the basis of the award of a certificate</a:t>
          </a:r>
        </a:p>
      </dgm:t>
    </dgm:pt>
    <dgm:pt modelId="{96F76EC5-AADB-4C50-96A2-6E6361FFFDD6}" type="parTrans" cxnId="{1453F4B6-AC00-45BF-A2CF-E78B66311A1B}">
      <dgm:prSet/>
      <dgm:spPr/>
      <dgm:t>
        <a:bodyPr/>
        <a:lstStyle/>
        <a:p>
          <a:endParaRPr lang="en-AU"/>
        </a:p>
      </dgm:t>
    </dgm:pt>
    <dgm:pt modelId="{8D0686AE-7EA9-49CF-AF36-D4AA9E06A61F}" type="sibTrans" cxnId="{1453F4B6-AC00-45BF-A2CF-E78B66311A1B}">
      <dgm:prSet/>
      <dgm:spPr/>
      <dgm:t>
        <a:bodyPr/>
        <a:lstStyle/>
        <a:p>
          <a:endParaRPr lang="en-AU"/>
        </a:p>
      </dgm:t>
    </dgm:pt>
    <dgm:pt modelId="{2C0FD8C8-FECC-4331-AC27-DA06E8CE59D0}">
      <dgm:prSet custT="1"/>
      <dgm:spPr/>
      <dgm:t>
        <a:bodyPr/>
        <a:lstStyle/>
        <a:p>
          <a:r>
            <a:rPr lang="en-AU" sz="1800" b="1" dirty="0">
              <a:solidFill>
                <a:schemeClr val="bg1"/>
              </a:solidFill>
              <a:latin typeface="Calibri" pitchFamily="34" charset="0"/>
              <a:cs typeface="Calibri" pitchFamily="34" charset="0"/>
            </a:rPr>
            <a:t>Articulates and maintains standards</a:t>
          </a:r>
        </a:p>
      </dgm:t>
    </dgm:pt>
    <dgm:pt modelId="{0104B29D-89A3-4318-BA30-807715371FBB}" type="parTrans" cxnId="{CD38FC53-AC00-4D80-A21F-986C8B00C6B0}">
      <dgm:prSet/>
      <dgm:spPr/>
      <dgm:t>
        <a:bodyPr/>
        <a:lstStyle/>
        <a:p>
          <a:endParaRPr lang="en-AU"/>
        </a:p>
      </dgm:t>
    </dgm:pt>
    <dgm:pt modelId="{D90316A1-5948-4A55-9300-3F88D10B8923}" type="sibTrans" cxnId="{CD38FC53-AC00-4D80-A21F-986C8B00C6B0}">
      <dgm:prSet/>
      <dgm:spPr/>
      <dgm:t>
        <a:bodyPr/>
        <a:lstStyle/>
        <a:p>
          <a:endParaRPr lang="en-AU"/>
        </a:p>
      </dgm:t>
    </dgm:pt>
    <dgm:pt modelId="{8371C15F-D182-43F7-A832-9A5F3DCE8A47}" type="pres">
      <dgm:prSet presAssocID="{D505D61E-51A0-4736-A0F1-5A852DEC04B9}" presName="CompostProcess" presStyleCnt="0">
        <dgm:presLayoutVars>
          <dgm:dir/>
          <dgm:resizeHandles val="exact"/>
        </dgm:presLayoutVars>
      </dgm:prSet>
      <dgm:spPr/>
    </dgm:pt>
    <dgm:pt modelId="{8711EC17-9C76-4789-8DE9-E67EFC94C7B3}" type="pres">
      <dgm:prSet presAssocID="{D505D61E-51A0-4736-A0F1-5A852DEC04B9}" presName="arrow" presStyleLbl="bgShp" presStyleIdx="0" presStyleCnt="1"/>
      <dgm:spPr>
        <a:noFill/>
      </dgm:spPr>
    </dgm:pt>
    <dgm:pt modelId="{3E18AE90-D4E2-4A46-9C3A-9CA8D7DAAD54}" type="pres">
      <dgm:prSet presAssocID="{D505D61E-51A0-4736-A0F1-5A852DEC04B9}" presName="linearProcess" presStyleCnt="0"/>
      <dgm:spPr/>
    </dgm:pt>
    <dgm:pt modelId="{6BA5BA21-F181-4784-8EA1-5ABCBC2EE37E}" type="pres">
      <dgm:prSet presAssocID="{A0CD91AE-802F-4F43-94AB-CAFA764FBFCC}" presName="textNode" presStyleLbl="node1" presStyleIdx="0" presStyleCnt="4" custScaleY="229311" custLinFactX="194217" custLinFactNeighborX="200000" custLinFactNeighborY="-3973">
        <dgm:presLayoutVars>
          <dgm:bulletEnabled val="1"/>
        </dgm:presLayoutVars>
      </dgm:prSet>
      <dgm:spPr/>
    </dgm:pt>
    <dgm:pt modelId="{FDBD7E64-D708-4F7C-BDAB-454361954B90}" type="pres">
      <dgm:prSet presAssocID="{A8BACC01-5882-4D35-93C5-4A142D94865E}" presName="sibTrans" presStyleCnt="0"/>
      <dgm:spPr/>
    </dgm:pt>
    <dgm:pt modelId="{1AF971F3-6718-4D8E-B889-AC1BD89683F6}" type="pres">
      <dgm:prSet presAssocID="{E457B403-52C2-47C9-948A-2B1C6113CD3F}" presName="textNode" presStyleLbl="node1" presStyleIdx="1" presStyleCnt="4" custScaleY="234734" custLinFactX="-96377" custLinFactNeighborX="-100000" custLinFactNeighborY="-5872">
        <dgm:presLayoutVars>
          <dgm:bulletEnabled val="1"/>
        </dgm:presLayoutVars>
      </dgm:prSet>
      <dgm:spPr/>
    </dgm:pt>
    <dgm:pt modelId="{51BF1036-EC02-4706-9707-12D3576201CD}" type="pres">
      <dgm:prSet presAssocID="{19B26B8E-F65E-4BC2-9F6A-7BBD54B59B19}" presName="sibTrans" presStyleCnt="0"/>
      <dgm:spPr/>
    </dgm:pt>
    <dgm:pt modelId="{D73CE26F-4765-4E58-9199-51C6A7246501}" type="pres">
      <dgm:prSet presAssocID="{2C0FD8C8-FECC-4331-AC27-DA06E8CE59D0}" presName="textNode" presStyleLbl="node1" presStyleIdx="2" presStyleCnt="4" custScaleY="234734" custLinFactX="-99664" custLinFactNeighborX="-100000" custLinFactNeighborY="-5872">
        <dgm:presLayoutVars>
          <dgm:bulletEnabled val="1"/>
        </dgm:presLayoutVars>
      </dgm:prSet>
      <dgm:spPr/>
    </dgm:pt>
    <dgm:pt modelId="{6378CB70-FF98-44FC-A40A-2D3865CC1F53}" type="pres">
      <dgm:prSet presAssocID="{D90316A1-5948-4A55-9300-3F88D10B8923}" presName="sibTrans" presStyleCnt="0"/>
      <dgm:spPr/>
    </dgm:pt>
    <dgm:pt modelId="{21B7ECE4-C692-4AB0-8FF7-01938421E1D4}" type="pres">
      <dgm:prSet presAssocID="{78B3D08E-7737-49F2-AA4B-AF5D6D0B6CAC}" presName="textNode" presStyleLbl="node1" presStyleIdx="3" presStyleCnt="4" custScaleX="103946" custScaleY="230258" custLinFactNeighborX="-61468" custLinFactNeighborY="-4447">
        <dgm:presLayoutVars>
          <dgm:bulletEnabled val="1"/>
        </dgm:presLayoutVars>
      </dgm:prSet>
      <dgm:spPr/>
    </dgm:pt>
  </dgm:ptLst>
  <dgm:cxnLst>
    <dgm:cxn modelId="{325C1A5B-B9A4-4488-8ACE-AC157C25741A}" type="presOf" srcId="{78B3D08E-7737-49F2-AA4B-AF5D6D0B6CAC}" destId="{21B7ECE4-C692-4AB0-8FF7-01938421E1D4}" srcOrd="0" destOrd="0" presId="urn:microsoft.com/office/officeart/2005/8/layout/hProcess9"/>
    <dgm:cxn modelId="{8FA4C360-54F8-43CE-95DA-5FFDA0C2CF92}" type="presOf" srcId="{A0CD91AE-802F-4F43-94AB-CAFA764FBFCC}" destId="{6BA5BA21-F181-4784-8EA1-5ABCBC2EE37E}" srcOrd="0" destOrd="0" presId="urn:microsoft.com/office/officeart/2005/8/layout/hProcess9"/>
    <dgm:cxn modelId="{CD38FC53-AC00-4D80-A21F-986C8B00C6B0}" srcId="{D505D61E-51A0-4736-A0F1-5A852DEC04B9}" destId="{2C0FD8C8-FECC-4331-AC27-DA06E8CE59D0}" srcOrd="2" destOrd="0" parTransId="{0104B29D-89A3-4318-BA30-807715371FBB}" sibTransId="{D90316A1-5948-4A55-9300-3F88D10B8923}"/>
    <dgm:cxn modelId="{5F6F4F7E-1ABE-46F4-A38C-B15C99339DC6}" type="presOf" srcId="{E457B403-52C2-47C9-948A-2B1C6113CD3F}" destId="{1AF971F3-6718-4D8E-B889-AC1BD89683F6}" srcOrd="0" destOrd="0" presId="urn:microsoft.com/office/officeart/2005/8/layout/hProcess9"/>
    <dgm:cxn modelId="{ABDF4FA1-3CAC-4FA0-85B8-53F45427313A}" srcId="{D505D61E-51A0-4736-A0F1-5A852DEC04B9}" destId="{A0CD91AE-802F-4F43-94AB-CAFA764FBFCC}" srcOrd="0" destOrd="0" parTransId="{CBBB449E-95E2-4E14-8CFA-9042E1453EA5}" sibTransId="{A8BACC01-5882-4D35-93C5-4A142D94865E}"/>
    <dgm:cxn modelId="{1453F4B6-AC00-45BF-A2CF-E78B66311A1B}" srcId="{D505D61E-51A0-4736-A0F1-5A852DEC04B9}" destId="{78B3D08E-7737-49F2-AA4B-AF5D6D0B6CAC}" srcOrd="3" destOrd="0" parTransId="{96F76EC5-AADB-4C50-96A2-6E6361FFFDD6}" sibTransId="{8D0686AE-7EA9-49CF-AF36-D4AA9E06A61F}"/>
    <dgm:cxn modelId="{2E24CEEF-CFF1-480F-BC32-2E10650110A3}" srcId="{D505D61E-51A0-4736-A0F1-5A852DEC04B9}" destId="{E457B403-52C2-47C9-948A-2B1C6113CD3F}" srcOrd="1" destOrd="0" parTransId="{DE53B057-32DA-4489-A5E7-517F80DD7832}" sibTransId="{19B26B8E-F65E-4BC2-9F6A-7BBD54B59B19}"/>
    <dgm:cxn modelId="{730419F6-61B6-4ECF-8DBE-C905D740661D}" type="presOf" srcId="{D505D61E-51A0-4736-A0F1-5A852DEC04B9}" destId="{8371C15F-D182-43F7-A832-9A5F3DCE8A47}" srcOrd="0" destOrd="0" presId="urn:microsoft.com/office/officeart/2005/8/layout/hProcess9"/>
    <dgm:cxn modelId="{FD723CFF-22E5-4B38-9F2F-D6601A3EC9E2}" type="presOf" srcId="{2C0FD8C8-FECC-4331-AC27-DA06E8CE59D0}" destId="{D73CE26F-4765-4E58-9199-51C6A7246501}" srcOrd="0" destOrd="0" presId="urn:microsoft.com/office/officeart/2005/8/layout/hProcess9"/>
    <dgm:cxn modelId="{369DC3B7-66F8-4ACE-BB38-259346DDDF8B}" type="presParOf" srcId="{8371C15F-D182-43F7-A832-9A5F3DCE8A47}" destId="{8711EC17-9C76-4789-8DE9-E67EFC94C7B3}" srcOrd="0" destOrd="0" presId="urn:microsoft.com/office/officeart/2005/8/layout/hProcess9"/>
    <dgm:cxn modelId="{297E6167-AA7E-4667-BC18-76B5481C35DE}" type="presParOf" srcId="{8371C15F-D182-43F7-A832-9A5F3DCE8A47}" destId="{3E18AE90-D4E2-4A46-9C3A-9CA8D7DAAD54}" srcOrd="1" destOrd="0" presId="urn:microsoft.com/office/officeart/2005/8/layout/hProcess9"/>
    <dgm:cxn modelId="{A2A114E0-5619-4BD2-BF4B-DA449D6BEBA6}" type="presParOf" srcId="{3E18AE90-D4E2-4A46-9C3A-9CA8D7DAAD54}" destId="{6BA5BA21-F181-4784-8EA1-5ABCBC2EE37E}" srcOrd="0" destOrd="0" presId="urn:microsoft.com/office/officeart/2005/8/layout/hProcess9"/>
    <dgm:cxn modelId="{17FF82CB-019F-4963-83D9-7807C316AF66}" type="presParOf" srcId="{3E18AE90-D4E2-4A46-9C3A-9CA8D7DAAD54}" destId="{FDBD7E64-D708-4F7C-BDAB-454361954B90}" srcOrd="1" destOrd="0" presId="urn:microsoft.com/office/officeart/2005/8/layout/hProcess9"/>
    <dgm:cxn modelId="{134357E1-A070-4239-9ADB-3A91D4A9897F}" type="presParOf" srcId="{3E18AE90-D4E2-4A46-9C3A-9CA8D7DAAD54}" destId="{1AF971F3-6718-4D8E-B889-AC1BD89683F6}" srcOrd="2" destOrd="0" presId="urn:microsoft.com/office/officeart/2005/8/layout/hProcess9"/>
    <dgm:cxn modelId="{16F1E8CF-14C6-45F0-A0CD-2694B391F77F}" type="presParOf" srcId="{3E18AE90-D4E2-4A46-9C3A-9CA8D7DAAD54}" destId="{51BF1036-EC02-4706-9707-12D3576201CD}" srcOrd="3" destOrd="0" presId="urn:microsoft.com/office/officeart/2005/8/layout/hProcess9"/>
    <dgm:cxn modelId="{8E66A3F7-B73C-4481-87ED-A70685CCBAD0}" type="presParOf" srcId="{3E18AE90-D4E2-4A46-9C3A-9CA8D7DAAD54}" destId="{D73CE26F-4765-4E58-9199-51C6A7246501}" srcOrd="4" destOrd="0" presId="urn:microsoft.com/office/officeart/2005/8/layout/hProcess9"/>
    <dgm:cxn modelId="{DAC315B4-48D9-4772-A50B-50C69DD720F0}" type="presParOf" srcId="{3E18AE90-D4E2-4A46-9C3A-9CA8D7DAAD54}" destId="{6378CB70-FF98-44FC-A40A-2D3865CC1F53}" srcOrd="5" destOrd="0" presId="urn:microsoft.com/office/officeart/2005/8/layout/hProcess9"/>
    <dgm:cxn modelId="{5DFE11A0-C5CD-40F4-9482-DAB38619566A}" type="presParOf" srcId="{3E18AE90-D4E2-4A46-9C3A-9CA8D7DAAD54}" destId="{21B7ECE4-C692-4AB0-8FF7-01938421E1D4}"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D6EFA3-E0C5-AB4A-9E8F-D17598C3F19F}"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EA35093A-9CDA-2F42-A83A-E52026BBF626}">
      <dgm:prSet phldrT="[Text]" custT="1"/>
      <dgm:spPr/>
      <dgm:t>
        <a:bodyPr/>
        <a:lstStyle/>
        <a:p>
          <a:r>
            <a:rPr lang="en-US" sz="2400" b="1" dirty="0">
              <a:latin typeface="Arial" panose="020B0604020202020204" pitchFamily="34" charset="0"/>
              <a:cs typeface="Arial" panose="020B0604020202020204" pitchFamily="34" charset="0"/>
            </a:rPr>
            <a:t>School-based Assessment</a:t>
          </a:r>
        </a:p>
      </dgm:t>
    </dgm:pt>
    <dgm:pt modelId="{C9FAC37B-E9FD-3F49-8440-B490A1D2F742}" type="parTrans" cxnId="{F36C159C-AF01-9848-B88B-EF8EC7CE0B02}">
      <dgm:prSet/>
      <dgm:spPr/>
      <dgm:t>
        <a:bodyPr/>
        <a:lstStyle/>
        <a:p>
          <a:endParaRPr lang="en-US"/>
        </a:p>
      </dgm:t>
    </dgm:pt>
    <dgm:pt modelId="{7F9D2D1E-AA3F-7B4C-86A0-E62683A5EB5C}" type="sibTrans" cxnId="{F36C159C-AF01-9848-B88B-EF8EC7CE0B02}">
      <dgm:prSet/>
      <dgm:spPr/>
      <dgm:t>
        <a:bodyPr/>
        <a:lstStyle/>
        <a:p>
          <a:endParaRPr lang="en-US"/>
        </a:p>
      </dgm:t>
    </dgm:pt>
    <dgm:pt modelId="{60DEBDA4-ED1C-094B-B69D-8E28ED66FE50}">
      <dgm:prSet phldrT="[Text]"/>
      <dgm:spPr/>
      <dgm:t>
        <a:bodyPr/>
        <a:lstStyle/>
        <a:p>
          <a:pPr algn="ctr">
            <a:spcBef>
              <a:spcPts val="1200"/>
            </a:spcBef>
          </a:pPr>
          <a:endParaRPr lang="en-US" b="1" dirty="0">
            <a:latin typeface="Arial" panose="020B0604020202020204" pitchFamily="34" charset="0"/>
            <a:cs typeface="Arial" panose="020B0604020202020204" pitchFamily="34" charset="0"/>
          </a:endParaRPr>
        </a:p>
        <a:p>
          <a:pPr algn="ctr">
            <a:spcBef>
              <a:spcPts val="1200"/>
            </a:spcBef>
          </a:pPr>
          <a:r>
            <a:rPr lang="en-US" b="1" dirty="0">
              <a:latin typeface="Arial" panose="020B0604020202020204" pitchFamily="34" charset="0"/>
              <a:cs typeface="Arial" panose="020B0604020202020204" pitchFamily="34" charset="0"/>
            </a:rPr>
            <a:t>School-assessed Task (SAT)</a:t>
          </a:r>
        </a:p>
        <a:p>
          <a:pPr algn="ctr">
            <a:spcBef>
              <a:spcPct val="0"/>
            </a:spcBef>
          </a:pPr>
          <a:r>
            <a:rPr lang="en-US" b="1" dirty="0">
              <a:latin typeface="Arial" panose="020B0604020202020204" pitchFamily="34" charset="0"/>
              <a:cs typeface="Arial" panose="020B0604020202020204" pitchFamily="34" charset="0"/>
            </a:rPr>
            <a:t>assesses practical skills using</a:t>
          </a:r>
        </a:p>
        <a:p>
          <a:pPr algn="ctr">
            <a:spcBef>
              <a:spcPct val="0"/>
            </a:spcBef>
          </a:pPr>
          <a:r>
            <a:rPr lang="en-US" b="1" dirty="0">
              <a:latin typeface="Arial" panose="020B0604020202020204" pitchFamily="34" charset="0"/>
              <a:cs typeface="Arial" panose="020B0604020202020204" pitchFamily="34" charset="0"/>
            </a:rPr>
            <a:t>mandated criteria</a:t>
          </a:r>
        </a:p>
        <a:p>
          <a:pPr algn="ctr">
            <a:spcBef>
              <a:spcPct val="0"/>
            </a:spcBef>
          </a:pPr>
          <a:endParaRPr lang="en-US" b="1" dirty="0">
            <a:latin typeface="Arial" panose="020B0604020202020204" pitchFamily="34" charset="0"/>
            <a:cs typeface="Arial" panose="020B0604020202020204" pitchFamily="34" charset="0"/>
          </a:endParaRPr>
        </a:p>
      </dgm:t>
    </dgm:pt>
    <dgm:pt modelId="{CF924960-A6C2-CA43-A0A7-E02BCD537B3F}" type="parTrans" cxnId="{42A781AE-B8C2-7B4D-8E3B-246E9B5CC0C6}">
      <dgm:prSet/>
      <dgm:spPr/>
      <dgm:t>
        <a:bodyPr/>
        <a:lstStyle/>
        <a:p>
          <a:endParaRPr lang="en-US" dirty="0"/>
        </a:p>
      </dgm:t>
    </dgm:pt>
    <dgm:pt modelId="{2DF1C259-7C76-224F-AF62-A55F905B29E8}" type="sibTrans" cxnId="{42A781AE-B8C2-7B4D-8E3B-246E9B5CC0C6}">
      <dgm:prSet/>
      <dgm:spPr/>
      <dgm:t>
        <a:bodyPr/>
        <a:lstStyle/>
        <a:p>
          <a:endParaRPr lang="en-US"/>
        </a:p>
      </dgm:t>
    </dgm:pt>
    <dgm:pt modelId="{B2C2E7DC-79AA-294C-9DBA-363903779BD4}">
      <dgm:prSet phldrT="[Text]"/>
      <dgm:spPr/>
      <dgm:t>
        <a:bodyPr/>
        <a:lstStyle/>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School-assessed Coursework (SAC)</a:t>
          </a:r>
        </a:p>
        <a:p>
          <a:r>
            <a:rPr lang="en-US" b="1" dirty="0">
              <a:latin typeface="Arial" panose="020B0604020202020204" pitchFamily="34" charset="0"/>
              <a:cs typeface="Arial" panose="020B0604020202020204" pitchFamily="34" charset="0"/>
            </a:rPr>
            <a:t>assesses level of achievement</a:t>
          </a:r>
        </a:p>
        <a:p>
          <a:r>
            <a:rPr lang="en-US" b="1" dirty="0">
              <a:latin typeface="Arial" panose="020B0604020202020204" pitchFamily="34" charset="0"/>
              <a:cs typeface="Arial" panose="020B0604020202020204" pitchFamily="34" charset="0"/>
            </a:rPr>
            <a:t> </a:t>
          </a:r>
        </a:p>
      </dgm:t>
    </dgm:pt>
    <dgm:pt modelId="{0279FF84-71DC-0E49-93E0-2CEB452A1FF0}" type="parTrans" cxnId="{B480DB06-19F3-4F47-9A14-900A1A5CCE9C}">
      <dgm:prSet/>
      <dgm:spPr/>
      <dgm:t>
        <a:bodyPr/>
        <a:lstStyle/>
        <a:p>
          <a:endParaRPr lang="en-US" dirty="0"/>
        </a:p>
      </dgm:t>
    </dgm:pt>
    <dgm:pt modelId="{68D26BAE-585C-6142-970E-14A88B93107A}" type="sibTrans" cxnId="{B480DB06-19F3-4F47-9A14-900A1A5CCE9C}">
      <dgm:prSet/>
      <dgm:spPr/>
      <dgm:t>
        <a:bodyPr/>
        <a:lstStyle/>
        <a:p>
          <a:endParaRPr lang="en-US"/>
        </a:p>
      </dgm:t>
    </dgm:pt>
    <dgm:pt modelId="{30D02432-3AE7-4195-A7B8-97186D834373}" type="pres">
      <dgm:prSet presAssocID="{46D6EFA3-E0C5-AB4A-9E8F-D17598C3F19F}" presName="hierChild1" presStyleCnt="0">
        <dgm:presLayoutVars>
          <dgm:orgChart val="1"/>
          <dgm:chPref val="1"/>
          <dgm:dir/>
          <dgm:animOne val="branch"/>
          <dgm:animLvl val="lvl"/>
          <dgm:resizeHandles/>
        </dgm:presLayoutVars>
      </dgm:prSet>
      <dgm:spPr/>
    </dgm:pt>
    <dgm:pt modelId="{063581FB-05FF-40D6-9283-16F66C1D9A0F}" type="pres">
      <dgm:prSet presAssocID="{EA35093A-9CDA-2F42-A83A-E52026BBF626}" presName="hierRoot1" presStyleCnt="0">
        <dgm:presLayoutVars>
          <dgm:hierBranch val="init"/>
        </dgm:presLayoutVars>
      </dgm:prSet>
      <dgm:spPr/>
    </dgm:pt>
    <dgm:pt modelId="{4B779853-3096-4B78-AA97-4C439AB75819}" type="pres">
      <dgm:prSet presAssocID="{EA35093A-9CDA-2F42-A83A-E52026BBF626}" presName="rootComposite1" presStyleCnt="0"/>
      <dgm:spPr/>
    </dgm:pt>
    <dgm:pt modelId="{3EF55BD0-05F5-4996-A820-9CCFD236EB02}" type="pres">
      <dgm:prSet presAssocID="{EA35093A-9CDA-2F42-A83A-E52026BBF626}" presName="rootText1" presStyleLbl="node0" presStyleIdx="0" presStyleCnt="1" custScaleY="59681">
        <dgm:presLayoutVars>
          <dgm:chPref val="3"/>
        </dgm:presLayoutVars>
      </dgm:prSet>
      <dgm:spPr/>
    </dgm:pt>
    <dgm:pt modelId="{23D09522-B7CC-4B01-8D2D-16CCCA992B9F}" type="pres">
      <dgm:prSet presAssocID="{EA35093A-9CDA-2F42-A83A-E52026BBF626}" presName="rootConnector1" presStyleLbl="node1" presStyleIdx="0" presStyleCnt="0"/>
      <dgm:spPr/>
    </dgm:pt>
    <dgm:pt modelId="{3A3C23ED-A0E6-449D-9146-5201E9259E8C}" type="pres">
      <dgm:prSet presAssocID="{EA35093A-9CDA-2F42-A83A-E52026BBF626}" presName="hierChild2" presStyleCnt="0"/>
      <dgm:spPr/>
    </dgm:pt>
    <dgm:pt modelId="{9E636126-F438-4ED1-B533-90CCF22A8115}" type="pres">
      <dgm:prSet presAssocID="{CF924960-A6C2-CA43-A0A7-E02BCD537B3F}" presName="Name37" presStyleLbl="parChTrans1D2" presStyleIdx="0" presStyleCnt="2"/>
      <dgm:spPr/>
    </dgm:pt>
    <dgm:pt modelId="{C2075BF4-1F65-4E85-B304-83C8BBBEAB45}" type="pres">
      <dgm:prSet presAssocID="{60DEBDA4-ED1C-094B-B69D-8E28ED66FE50}" presName="hierRoot2" presStyleCnt="0">
        <dgm:presLayoutVars>
          <dgm:hierBranch val="init"/>
        </dgm:presLayoutVars>
      </dgm:prSet>
      <dgm:spPr/>
    </dgm:pt>
    <dgm:pt modelId="{3B75B830-29BB-4D57-B077-8F8FFC0C0882}" type="pres">
      <dgm:prSet presAssocID="{60DEBDA4-ED1C-094B-B69D-8E28ED66FE50}" presName="rootComposite" presStyleCnt="0"/>
      <dgm:spPr/>
    </dgm:pt>
    <dgm:pt modelId="{7D72E039-FBA4-4FC9-B381-CCED9E87BB31}" type="pres">
      <dgm:prSet presAssocID="{60DEBDA4-ED1C-094B-B69D-8E28ED66FE50}" presName="rootText" presStyleLbl="node2" presStyleIdx="0" presStyleCnt="2" custScaleX="79250" custScaleY="64023">
        <dgm:presLayoutVars>
          <dgm:chPref val="3"/>
        </dgm:presLayoutVars>
      </dgm:prSet>
      <dgm:spPr/>
    </dgm:pt>
    <dgm:pt modelId="{5E7DA4D4-0821-462D-9108-9F106CCB4B2C}" type="pres">
      <dgm:prSet presAssocID="{60DEBDA4-ED1C-094B-B69D-8E28ED66FE50}" presName="rootConnector" presStyleLbl="node2" presStyleIdx="0" presStyleCnt="2"/>
      <dgm:spPr/>
    </dgm:pt>
    <dgm:pt modelId="{AFBFDCD4-3832-4768-9EB4-79C4B7EB2EBF}" type="pres">
      <dgm:prSet presAssocID="{60DEBDA4-ED1C-094B-B69D-8E28ED66FE50}" presName="hierChild4" presStyleCnt="0"/>
      <dgm:spPr/>
    </dgm:pt>
    <dgm:pt modelId="{00106B9B-B458-4554-989F-DEE82CEEEBBE}" type="pres">
      <dgm:prSet presAssocID="{60DEBDA4-ED1C-094B-B69D-8E28ED66FE50}" presName="hierChild5" presStyleCnt="0"/>
      <dgm:spPr/>
    </dgm:pt>
    <dgm:pt modelId="{BE9ED14D-88C6-432B-8748-4117A6825105}" type="pres">
      <dgm:prSet presAssocID="{0279FF84-71DC-0E49-93E0-2CEB452A1FF0}" presName="Name37" presStyleLbl="parChTrans1D2" presStyleIdx="1" presStyleCnt="2"/>
      <dgm:spPr/>
    </dgm:pt>
    <dgm:pt modelId="{85BAD19D-00D3-4CA3-AD0E-14B16D8E4932}" type="pres">
      <dgm:prSet presAssocID="{B2C2E7DC-79AA-294C-9DBA-363903779BD4}" presName="hierRoot2" presStyleCnt="0">
        <dgm:presLayoutVars>
          <dgm:hierBranch val="init"/>
        </dgm:presLayoutVars>
      </dgm:prSet>
      <dgm:spPr/>
    </dgm:pt>
    <dgm:pt modelId="{1F149C4C-2000-4709-A37C-572263EF47D4}" type="pres">
      <dgm:prSet presAssocID="{B2C2E7DC-79AA-294C-9DBA-363903779BD4}" presName="rootComposite" presStyleCnt="0"/>
      <dgm:spPr/>
    </dgm:pt>
    <dgm:pt modelId="{5465A946-6DB7-41AA-AF20-DFC05BB0EED6}" type="pres">
      <dgm:prSet presAssocID="{B2C2E7DC-79AA-294C-9DBA-363903779BD4}" presName="rootText" presStyleLbl="node2" presStyleIdx="1" presStyleCnt="2" custScaleX="87719" custScaleY="65711">
        <dgm:presLayoutVars>
          <dgm:chPref val="3"/>
        </dgm:presLayoutVars>
      </dgm:prSet>
      <dgm:spPr/>
    </dgm:pt>
    <dgm:pt modelId="{CDE12AB3-A854-4BF2-987B-C432B58652A7}" type="pres">
      <dgm:prSet presAssocID="{B2C2E7DC-79AA-294C-9DBA-363903779BD4}" presName="rootConnector" presStyleLbl="node2" presStyleIdx="1" presStyleCnt="2"/>
      <dgm:spPr/>
    </dgm:pt>
    <dgm:pt modelId="{7284181C-4C14-4A3D-9BC9-9C9292A26C71}" type="pres">
      <dgm:prSet presAssocID="{B2C2E7DC-79AA-294C-9DBA-363903779BD4}" presName="hierChild4" presStyleCnt="0"/>
      <dgm:spPr/>
    </dgm:pt>
    <dgm:pt modelId="{478136FF-DA0B-48BB-AE83-9E64CE2728F3}" type="pres">
      <dgm:prSet presAssocID="{B2C2E7DC-79AA-294C-9DBA-363903779BD4}" presName="hierChild5" presStyleCnt="0"/>
      <dgm:spPr/>
    </dgm:pt>
    <dgm:pt modelId="{F863F208-96F2-4F4E-923D-71E3FFFCFE22}" type="pres">
      <dgm:prSet presAssocID="{EA35093A-9CDA-2F42-A83A-E52026BBF626}" presName="hierChild3" presStyleCnt="0"/>
      <dgm:spPr/>
    </dgm:pt>
  </dgm:ptLst>
  <dgm:cxnLst>
    <dgm:cxn modelId="{F7416B00-CA0F-4882-9384-0E8DD8F1EDFB}" type="presOf" srcId="{B2C2E7DC-79AA-294C-9DBA-363903779BD4}" destId="{CDE12AB3-A854-4BF2-987B-C432B58652A7}" srcOrd="1" destOrd="0" presId="urn:microsoft.com/office/officeart/2005/8/layout/orgChart1"/>
    <dgm:cxn modelId="{B480DB06-19F3-4F47-9A14-900A1A5CCE9C}" srcId="{EA35093A-9CDA-2F42-A83A-E52026BBF626}" destId="{B2C2E7DC-79AA-294C-9DBA-363903779BD4}" srcOrd="1" destOrd="0" parTransId="{0279FF84-71DC-0E49-93E0-2CEB452A1FF0}" sibTransId="{68D26BAE-585C-6142-970E-14A88B93107A}"/>
    <dgm:cxn modelId="{E7D7CA0A-9F3C-41C1-8832-DF7321B23882}" type="presOf" srcId="{EA35093A-9CDA-2F42-A83A-E52026BBF626}" destId="{3EF55BD0-05F5-4996-A820-9CCFD236EB02}" srcOrd="0" destOrd="0" presId="urn:microsoft.com/office/officeart/2005/8/layout/orgChart1"/>
    <dgm:cxn modelId="{13F31F11-B9B1-4A7B-B654-52A9138F8162}" type="presOf" srcId="{EA35093A-9CDA-2F42-A83A-E52026BBF626}" destId="{23D09522-B7CC-4B01-8D2D-16CCCA992B9F}" srcOrd="1" destOrd="0" presId="urn:microsoft.com/office/officeart/2005/8/layout/orgChart1"/>
    <dgm:cxn modelId="{DFBDB568-B25C-4BE7-B48C-1CE1D6C9EB58}" type="presOf" srcId="{60DEBDA4-ED1C-094B-B69D-8E28ED66FE50}" destId="{7D72E039-FBA4-4FC9-B381-CCED9E87BB31}" srcOrd="0" destOrd="0" presId="urn:microsoft.com/office/officeart/2005/8/layout/orgChart1"/>
    <dgm:cxn modelId="{FB1AF852-CF05-4ECC-8B72-D80F26CE3257}" type="presOf" srcId="{CF924960-A6C2-CA43-A0A7-E02BCD537B3F}" destId="{9E636126-F438-4ED1-B533-90CCF22A8115}" srcOrd="0" destOrd="0" presId="urn:microsoft.com/office/officeart/2005/8/layout/orgChart1"/>
    <dgm:cxn modelId="{E2DEAA89-6B12-4E52-8130-E908ADD46BF6}" type="presOf" srcId="{B2C2E7DC-79AA-294C-9DBA-363903779BD4}" destId="{5465A946-6DB7-41AA-AF20-DFC05BB0EED6}" srcOrd="0" destOrd="0" presId="urn:microsoft.com/office/officeart/2005/8/layout/orgChart1"/>
    <dgm:cxn modelId="{F36C159C-AF01-9848-B88B-EF8EC7CE0B02}" srcId="{46D6EFA3-E0C5-AB4A-9E8F-D17598C3F19F}" destId="{EA35093A-9CDA-2F42-A83A-E52026BBF626}" srcOrd="0" destOrd="0" parTransId="{C9FAC37B-E9FD-3F49-8440-B490A1D2F742}" sibTransId="{7F9D2D1E-AA3F-7B4C-86A0-E62683A5EB5C}"/>
    <dgm:cxn modelId="{42A781AE-B8C2-7B4D-8E3B-246E9B5CC0C6}" srcId="{EA35093A-9CDA-2F42-A83A-E52026BBF626}" destId="{60DEBDA4-ED1C-094B-B69D-8E28ED66FE50}" srcOrd="0" destOrd="0" parTransId="{CF924960-A6C2-CA43-A0A7-E02BCD537B3F}" sibTransId="{2DF1C259-7C76-224F-AF62-A55F905B29E8}"/>
    <dgm:cxn modelId="{2510ACB9-9C1C-4F12-9B28-EBA990E28E71}" type="presOf" srcId="{46D6EFA3-E0C5-AB4A-9E8F-D17598C3F19F}" destId="{30D02432-3AE7-4195-A7B8-97186D834373}" srcOrd="0" destOrd="0" presId="urn:microsoft.com/office/officeart/2005/8/layout/orgChart1"/>
    <dgm:cxn modelId="{9D8CB6BD-7CA5-45D6-A25A-BF4AE4D19546}" type="presOf" srcId="{0279FF84-71DC-0E49-93E0-2CEB452A1FF0}" destId="{BE9ED14D-88C6-432B-8748-4117A6825105}" srcOrd="0" destOrd="0" presId="urn:microsoft.com/office/officeart/2005/8/layout/orgChart1"/>
    <dgm:cxn modelId="{7A74A6E5-BF1E-486D-B55D-ECD3B8AA7308}" type="presOf" srcId="{60DEBDA4-ED1C-094B-B69D-8E28ED66FE50}" destId="{5E7DA4D4-0821-462D-9108-9F106CCB4B2C}" srcOrd="1" destOrd="0" presId="urn:microsoft.com/office/officeart/2005/8/layout/orgChart1"/>
    <dgm:cxn modelId="{65F56F02-225F-4450-92DC-1BCEDE7F4B5A}" type="presParOf" srcId="{30D02432-3AE7-4195-A7B8-97186D834373}" destId="{063581FB-05FF-40D6-9283-16F66C1D9A0F}" srcOrd="0" destOrd="0" presId="urn:microsoft.com/office/officeart/2005/8/layout/orgChart1"/>
    <dgm:cxn modelId="{86B84817-8FE1-4372-9C8F-9D206073FAC5}" type="presParOf" srcId="{063581FB-05FF-40D6-9283-16F66C1D9A0F}" destId="{4B779853-3096-4B78-AA97-4C439AB75819}" srcOrd="0" destOrd="0" presId="urn:microsoft.com/office/officeart/2005/8/layout/orgChart1"/>
    <dgm:cxn modelId="{903049F3-77C1-43C4-804E-FE1B7139EA42}" type="presParOf" srcId="{4B779853-3096-4B78-AA97-4C439AB75819}" destId="{3EF55BD0-05F5-4996-A820-9CCFD236EB02}" srcOrd="0" destOrd="0" presId="urn:microsoft.com/office/officeart/2005/8/layout/orgChart1"/>
    <dgm:cxn modelId="{9748A9C2-1D80-4F7C-A7F0-27EED38A5CC5}" type="presParOf" srcId="{4B779853-3096-4B78-AA97-4C439AB75819}" destId="{23D09522-B7CC-4B01-8D2D-16CCCA992B9F}" srcOrd="1" destOrd="0" presId="urn:microsoft.com/office/officeart/2005/8/layout/orgChart1"/>
    <dgm:cxn modelId="{C0CA6517-BC14-403E-8A6A-9D148063B92F}" type="presParOf" srcId="{063581FB-05FF-40D6-9283-16F66C1D9A0F}" destId="{3A3C23ED-A0E6-449D-9146-5201E9259E8C}" srcOrd="1" destOrd="0" presId="urn:microsoft.com/office/officeart/2005/8/layout/orgChart1"/>
    <dgm:cxn modelId="{5FA21272-348E-4E79-A52F-C00835FBCA67}" type="presParOf" srcId="{3A3C23ED-A0E6-449D-9146-5201E9259E8C}" destId="{9E636126-F438-4ED1-B533-90CCF22A8115}" srcOrd="0" destOrd="0" presId="urn:microsoft.com/office/officeart/2005/8/layout/orgChart1"/>
    <dgm:cxn modelId="{207F371D-940F-40E1-B4DE-F6AFFCD70C6E}" type="presParOf" srcId="{3A3C23ED-A0E6-449D-9146-5201E9259E8C}" destId="{C2075BF4-1F65-4E85-B304-83C8BBBEAB45}" srcOrd="1" destOrd="0" presId="urn:microsoft.com/office/officeart/2005/8/layout/orgChart1"/>
    <dgm:cxn modelId="{165188A2-8B0F-43D9-948C-B489EC2EA38A}" type="presParOf" srcId="{C2075BF4-1F65-4E85-B304-83C8BBBEAB45}" destId="{3B75B830-29BB-4D57-B077-8F8FFC0C0882}" srcOrd="0" destOrd="0" presId="urn:microsoft.com/office/officeart/2005/8/layout/orgChart1"/>
    <dgm:cxn modelId="{17D2FBAE-9DCD-41E0-BDB1-7E75EBDFB7D8}" type="presParOf" srcId="{3B75B830-29BB-4D57-B077-8F8FFC0C0882}" destId="{7D72E039-FBA4-4FC9-B381-CCED9E87BB31}" srcOrd="0" destOrd="0" presId="urn:microsoft.com/office/officeart/2005/8/layout/orgChart1"/>
    <dgm:cxn modelId="{A3777D11-40FC-4980-87D6-BC925219AEAA}" type="presParOf" srcId="{3B75B830-29BB-4D57-B077-8F8FFC0C0882}" destId="{5E7DA4D4-0821-462D-9108-9F106CCB4B2C}" srcOrd="1" destOrd="0" presId="urn:microsoft.com/office/officeart/2005/8/layout/orgChart1"/>
    <dgm:cxn modelId="{0DE6541D-83E5-4C2F-BB2F-445CDAD0F935}" type="presParOf" srcId="{C2075BF4-1F65-4E85-B304-83C8BBBEAB45}" destId="{AFBFDCD4-3832-4768-9EB4-79C4B7EB2EBF}" srcOrd="1" destOrd="0" presId="urn:microsoft.com/office/officeart/2005/8/layout/orgChart1"/>
    <dgm:cxn modelId="{76AC9090-163B-4A3E-BB47-78F70990D93B}" type="presParOf" srcId="{C2075BF4-1F65-4E85-B304-83C8BBBEAB45}" destId="{00106B9B-B458-4554-989F-DEE82CEEEBBE}" srcOrd="2" destOrd="0" presId="urn:microsoft.com/office/officeart/2005/8/layout/orgChart1"/>
    <dgm:cxn modelId="{8AE39EB7-3BBB-4A99-814E-8F109783F4DE}" type="presParOf" srcId="{3A3C23ED-A0E6-449D-9146-5201E9259E8C}" destId="{BE9ED14D-88C6-432B-8748-4117A6825105}" srcOrd="2" destOrd="0" presId="urn:microsoft.com/office/officeart/2005/8/layout/orgChart1"/>
    <dgm:cxn modelId="{983B4273-07D5-4FC5-A87F-37BA0F223135}" type="presParOf" srcId="{3A3C23ED-A0E6-449D-9146-5201E9259E8C}" destId="{85BAD19D-00D3-4CA3-AD0E-14B16D8E4932}" srcOrd="3" destOrd="0" presId="urn:microsoft.com/office/officeart/2005/8/layout/orgChart1"/>
    <dgm:cxn modelId="{477AA5FF-C13E-4B89-B220-987D32F8DFA6}" type="presParOf" srcId="{85BAD19D-00D3-4CA3-AD0E-14B16D8E4932}" destId="{1F149C4C-2000-4709-A37C-572263EF47D4}" srcOrd="0" destOrd="0" presId="urn:microsoft.com/office/officeart/2005/8/layout/orgChart1"/>
    <dgm:cxn modelId="{52E8380D-2B27-4EA1-B96A-7D2CBBD38E32}" type="presParOf" srcId="{1F149C4C-2000-4709-A37C-572263EF47D4}" destId="{5465A946-6DB7-41AA-AF20-DFC05BB0EED6}" srcOrd="0" destOrd="0" presId="urn:microsoft.com/office/officeart/2005/8/layout/orgChart1"/>
    <dgm:cxn modelId="{A338AC72-F0D8-4B4E-841C-8EBFAE37E4FB}" type="presParOf" srcId="{1F149C4C-2000-4709-A37C-572263EF47D4}" destId="{CDE12AB3-A854-4BF2-987B-C432B58652A7}" srcOrd="1" destOrd="0" presId="urn:microsoft.com/office/officeart/2005/8/layout/orgChart1"/>
    <dgm:cxn modelId="{C8904B47-7F38-404E-9DC5-744D6688863F}" type="presParOf" srcId="{85BAD19D-00D3-4CA3-AD0E-14B16D8E4932}" destId="{7284181C-4C14-4A3D-9BC9-9C9292A26C71}" srcOrd="1" destOrd="0" presId="urn:microsoft.com/office/officeart/2005/8/layout/orgChart1"/>
    <dgm:cxn modelId="{9F48B451-18D5-4D4A-8145-AEE61FBA3627}" type="presParOf" srcId="{85BAD19D-00D3-4CA3-AD0E-14B16D8E4932}" destId="{478136FF-DA0B-48BB-AE83-9E64CE2728F3}" srcOrd="2" destOrd="0" presId="urn:microsoft.com/office/officeart/2005/8/layout/orgChart1"/>
    <dgm:cxn modelId="{BB7F0E65-3BC2-4EE1-B867-86877AB48127}" type="presParOf" srcId="{063581FB-05FF-40D6-9283-16F66C1D9A0F}" destId="{F863F208-96F2-4F4E-923D-71E3FFFCFE2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25A0EA6-AB4B-F74C-9BD9-75C70418853A}" type="doc">
      <dgm:prSet loTypeId="urn:microsoft.com/office/officeart/2005/8/layout/vList5" loCatId="" qsTypeId="urn:microsoft.com/office/officeart/2005/8/quickstyle/simple4" qsCatId="simple" csTypeId="urn:microsoft.com/office/officeart/2005/8/colors/colorful1" csCatId="colorful" phldr="1"/>
      <dgm:spPr/>
      <dgm:t>
        <a:bodyPr/>
        <a:lstStyle/>
        <a:p>
          <a:endParaRPr lang="en-US"/>
        </a:p>
      </dgm:t>
    </dgm:pt>
    <dgm:pt modelId="{59E4AD58-0ABE-474E-BA3E-42B7FC8ED0B2}">
      <dgm:prSet phldrT="[Text]"/>
      <dgm:spPr/>
      <dgm:t>
        <a:bodyPr/>
        <a:lstStyle/>
        <a:p>
          <a:r>
            <a:rPr lang="en-US" dirty="0"/>
            <a:t>Who?</a:t>
          </a:r>
        </a:p>
      </dgm:t>
    </dgm:pt>
    <dgm:pt modelId="{49ACD165-4EC0-FA4F-A381-BE8B5CBDAB69}" type="parTrans" cxnId="{C22AE1E4-8FDC-FD47-B52C-47E3A8FB58E8}">
      <dgm:prSet/>
      <dgm:spPr/>
      <dgm:t>
        <a:bodyPr/>
        <a:lstStyle/>
        <a:p>
          <a:endParaRPr lang="en-US"/>
        </a:p>
      </dgm:t>
    </dgm:pt>
    <dgm:pt modelId="{00A5BD69-5ABB-4E43-97F2-9E75A24CA6CB}" type="sibTrans" cxnId="{C22AE1E4-8FDC-FD47-B52C-47E3A8FB58E8}">
      <dgm:prSet/>
      <dgm:spPr/>
      <dgm:t>
        <a:bodyPr/>
        <a:lstStyle/>
        <a:p>
          <a:endParaRPr lang="en-US"/>
        </a:p>
      </dgm:t>
    </dgm:pt>
    <dgm:pt modelId="{0A765902-D820-DC4B-BCD1-20511EB7416D}">
      <dgm:prSet phldrT="[Text]"/>
      <dgm:spPr/>
      <dgm:t>
        <a:bodyPr/>
        <a:lstStyle/>
        <a:p>
          <a:r>
            <a:rPr lang="en-US" dirty="0"/>
            <a:t>Consider the cohort of students</a:t>
          </a:r>
        </a:p>
      </dgm:t>
    </dgm:pt>
    <dgm:pt modelId="{948A40CA-136B-A347-B9D4-4306291E1DC4}" type="parTrans" cxnId="{3C40C5A9-598A-7B4A-9BAA-1C7BA099C717}">
      <dgm:prSet/>
      <dgm:spPr/>
      <dgm:t>
        <a:bodyPr/>
        <a:lstStyle/>
        <a:p>
          <a:endParaRPr lang="en-US"/>
        </a:p>
      </dgm:t>
    </dgm:pt>
    <dgm:pt modelId="{BFD4CC24-DF3D-7140-A269-461F177A49FB}" type="sibTrans" cxnId="{3C40C5A9-598A-7B4A-9BAA-1C7BA099C717}">
      <dgm:prSet/>
      <dgm:spPr/>
      <dgm:t>
        <a:bodyPr/>
        <a:lstStyle/>
        <a:p>
          <a:endParaRPr lang="en-US"/>
        </a:p>
      </dgm:t>
    </dgm:pt>
    <dgm:pt modelId="{4185E671-FCE4-DC4E-86E6-4EBD9407EE95}">
      <dgm:prSet phldrT="[Text]"/>
      <dgm:spPr/>
      <dgm:t>
        <a:bodyPr/>
        <a:lstStyle/>
        <a:p>
          <a:r>
            <a:rPr lang="en-US" dirty="0"/>
            <a:t>What?</a:t>
          </a:r>
        </a:p>
      </dgm:t>
    </dgm:pt>
    <dgm:pt modelId="{D6DC60F8-28C7-A740-B197-93753DAB2C92}" type="parTrans" cxnId="{7B3EC1E3-7BFC-9B4B-83E3-9F2D71E56D87}">
      <dgm:prSet/>
      <dgm:spPr/>
      <dgm:t>
        <a:bodyPr/>
        <a:lstStyle/>
        <a:p>
          <a:endParaRPr lang="en-US"/>
        </a:p>
      </dgm:t>
    </dgm:pt>
    <dgm:pt modelId="{CE7972AD-C0CD-6E44-BA83-A7588AF3B365}" type="sibTrans" cxnId="{7B3EC1E3-7BFC-9B4B-83E3-9F2D71E56D87}">
      <dgm:prSet/>
      <dgm:spPr/>
      <dgm:t>
        <a:bodyPr/>
        <a:lstStyle/>
        <a:p>
          <a:endParaRPr lang="en-US"/>
        </a:p>
      </dgm:t>
    </dgm:pt>
    <dgm:pt modelId="{A6C82927-4DDD-5E4B-9176-A58BB22CFB4B}">
      <dgm:prSet phldrT="[Text]"/>
      <dgm:spPr/>
      <dgm:t>
        <a:bodyPr/>
        <a:lstStyle/>
        <a:p>
          <a:r>
            <a:rPr lang="en-US" dirty="0"/>
            <a:t>Consider the outcomes being assessed</a:t>
          </a:r>
        </a:p>
      </dgm:t>
    </dgm:pt>
    <dgm:pt modelId="{7809394E-6E9B-4C49-9C5B-8A52DD479DCB}" type="parTrans" cxnId="{9388B5A6-E658-A743-855F-EE232E0E3C0F}">
      <dgm:prSet/>
      <dgm:spPr/>
      <dgm:t>
        <a:bodyPr/>
        <a:lstStyle/>
        <a:p>
          <a:endParaRPr lang="en-US"/>
        </a:p>
      </dgm:t>
    </dgm:pt>
    <dgm:pt modelId="{0FFC89AF-5791-7943-8FD9-5F29FFC16814}" type="sibTrans" cxnId="{9388B5A6-E658-A743-855F-EE232E0E3C0F}">
      <dgm:prSet/>
      <dgm:spPr/>
      <dgm:t>
        <a:bodyPr/>
        <a:lstStyle/>
        <a:p>
          <a:endParaRPr lang="en-US"/>
        </a:p>
      </dgm:t>
    </dgm:pt>
    <dgm:pt modelId="{87EBDD56-A3AF-2342-89D6-7437253B6753}">
      <dgm:prSet phldrT="[Text]"/>
      <dgm:spPr/>
      <dgm:t>
        <a:bodyPr/>
        <a:lstStyle/>
        <a:p>
          <a:r>
            <a:rPr lang="en-US" dirty="0"/>
            <a:t>When?</a:t>
          </a:r>
        </a:p>
      </dgm:t>
    </dgm:pt>
    <dgm:pt modelId="{504E2DF0-673F-8A44-A74A-C19BB4E16C0D}" type="parTrans" cxnId="{19137DBC-B7D7-6C48-9A5A-1A19FC7477D5}">
      <dgm:prSet/>
      <dgm:spPr/>
      <dgm:t>
        <a:bodyPr/>
        <a:lstStyle/>
        <a:p>
          <a:endParaRPr lang="en-US"/>
        </a:p>
      </dgm:t>
    </dgm:pt>
    <dgm:pt modelId="{1A8F4966-F5FC-9B4A-95D0-2C68B8A07A48}" type="sibTrans" cxnId="{19137DBC-B7D7-6C48-9A5A-1A19FC7477D5}">
      <dgm:prSet/>
      <dgm:spPr/>
      <dgm:t>
        <a:bodyPr/>
        <a:lstStyle/>
        <a:p>
          <a:endParaRPr lang="en-US"/>
        </a:p>
      </dgm:t>
    </dgm:pt>
    <dgm:pt modelId="{91C84B9B-A43A-8D45-8AE9-976003506CD7}">
      <dgm:prSet phldrT="[Text]"/>
      <dgm:spPr/>
      <dgm:t>
        <a:bodyPr/>
        <a:lstStyle/>
        <a:p>
          <a:r>
            <a:rPr lang="en-US" dirty="0"/>
            <a:t>Consider the timing of the task</a:t>
          </a:r>
        </a:p>
      </dgm:t>
    </dgm:pt>
    <dgm:pt modelId="{F2100FB2-63EE-5A43-82DA-87F55F52D9ED}" type="parTrans" cxnId="{5EA5DA7B-192D-244C-B2CD-1C3D993AC7BC}">
      <dgm:prSet/>
      <dgm:spPr/>
      <dgm:t>
        <a:bodyPr/>
        <a:lstStyle/>
        <a:p>
          <a:endParaRPr lang="en-US"/>
        </a:p>
      </dgm:t>
    </dgm:pt>
    <dgm:pt modelId="{1965B16E-F6F3-BB45-A709-EDE5936BEAE6}" type="sibTrans" cxnId="{5EA5DA7B-192D-244C-B2CD-1C3D993AC7BC}">
      <dgm:prSet/>
      <dgm:spPr/>
      <dgm:t>
        <a:bodyPr/>
        <a:lstStyle/>
        <a:p>
          <a:endParaRPr lang="en-US"/>
        </a:p>
      </dgm:t>
    </dgm:pt>
    <dgm:pt modelId="{23B6AD73-F758-334F-B576-515461FCA8BD}">
      <dgm:prSet/>
      <dgm:spPr/>
      <dgm:t>
        <a:bodyPr/>
        <a:lstStyle/>
        <a:p>
          <a:r>
            <a:rPr lang="en-US" dirty="0"/>
            <a:t>Where?</a:t>
          </a:r>
        </a:p>
      </dgm:t>
    </dgm:pt>
    <dgm:pt modelId="{48096D52-4D73-C24A-B7BB-8B986D99CECE}" type="parTrans" cxnId="{E8D03553-CC08-AD41-8978-7DBFCCBE6F3F}">
      <dgm:prSet/>
      <dgm:spPr/>
      <dgm:t>
        <a:bodyPr/>
        <a:lstStyle/>
        <a:p>
          <a:endParaRPr lang="en-US"/>
        </a:p>
      </dgm:t>
    </dgm:pt>
    <dgm:pt modelId="{AD94A293-82C8-B449-A1C5-D89D5A32823C}" type="sibTrans" cxnId="{E8D03553-CC08-AD41-8978-7DBFCCBE6F3F}">
      <dgm:prSet/>
      <dgm:spPr/>
      <dgm:t>
        <a:bodyPr/>
        <a:lstStyle/>
        <a:p>
          <a:endParaRPr lang="en-US"/>
        </a:p>
      </dgm:t>
    </dgm:pt>
    <dgm:pt modelId="{3A94BE31-B7A6-A84E-8360-A1AEE3EDFB11}">
      <dgm:prSet/>
      <dgm:spPr/>
      <dgm:t>
        <a:bodyPr/>
        <a:lstStyle/>
        <a:p>
          <a:r>
            <a:rPr lang="en-US" dirty="0"/>
            <a:t>Why?</a:t>
          </a:r>
        </a:p>
      </dgm:t>
    </dgm:pt>
    <dgm:pt modelId="{4A9CBBAC-90C3-A348-8ADA-6CA9572AD2B7}" type="parTrans" cxnId="{EE61DD7D-DE7D-0F4A-939D-CB762B592015}">
      <dgm:prSet/>
      <dgm:spPr/>
      <dgm:t>
        <a:bodyPr/>
        <a:lstStyle/>
        <a:p>
          <a:endParaRPr lang="en-US"/>
        </a:p>
      </dgm:t>
    </dgm:pt>
    <dgm:pt modelId="{CAFBFB82-54B7-734F-A5AA-FD8ED680386D}" type="sibTrans" cxnId="{EE61DD7D-DE7D-0F4A-939D-CB762B592015}">
      <dgm:prSet/>
      <dgm:spPr/>
      <dgm:t>
        <a:bodyPr/>
        <a:lstStyle/>
        <a:p>
          <a:endParaRPr lang="en-US"/>
        </a:p>
      </dgm:t>
    </dgm:pt>
    <dgm:pt modelId="{D0B17AA4-FF37-0442-906D-AB017E7D2B66}">
      <dgm:prSet/>
      <dgm:spPr/>
      <dgm:t>
        <a:bodyPr/>
        <a:lstStyle/>
        <a:p>
          <a:r>
            <a:rPr lang="en-US" dirty="0"/>
            <a:t>How?</a:t>
          </a:r>
        </a:p>
      </dgm:t>
    </dgm:pt>
    <dgm:pt modelId="{BC99C21C-DEB2-1342-8F3F-298D34346523}" type="parTrans" cxnId="{BDEED36F-2B15-794F-8E17-FDA0F6869F72}">
      <dgm:prSet/>
      <dgm:spPr/>
      <dgm:t>
        <a:bodyPr/>
        <a:lstStyle/>
        <a:p>
          <a:endParaRPr lang="en-US"/>
        </a:p>
      </dgm:t>
    </dgm:pt>
    <dgm:pt modelId="{74B85CF4-6788-2447-BA1F-4824CEA9664A}" type="sibTrans" cxnId="{BDEED36F-2B15-794F-8E17-FDA0F6869F72}">
      <dgm:prSet/>
      <dgm:spPr/>
      <dgm:t>
        <a:bodyPr/>
        <a:lstStyle/>
        <a:p>
          <a:endParaRPr lang="en-US"/>
        </a:p>
      </dgm:t>
    </dgm:pt>
    <dgm:pt modelId="{2345D75C-665C-004F-8FF8-9EF168800E04}">
      <dgm:prSet/>
      <dgm:spPr/>
      <dgm:t>
        <a:bodyPr/>
        <a:lstStyle/>
        <a:p>
          <a:r>
            <a:rPr lang="en-US" dirty="0"/>
            <a:t>Consider the conditions of assessment</a:t>
          </a:r>
        </a:p>
      </dgm:t>
    </dgm:pt>
    <dgm:pt modelId="{23B6BB3D-9CE3-2A41-993A-85CF5D2DC6E2}" type="parTrans" cxnId="{B4F566FC-C904-3E4B-8563-6FD3C8FC2266}">
      <dgm:prSet/>
      <dgm:spPr/>
      <dgm:t>
        <a:bodyPr/>
        <a:lstStyle/>
        <a:p>
          <a:endParaRPr lang="en-US"/>
        </a:p>
      </dgm:t>
    </dgm:pt>
    <dgm:pt modelId="{32F3A4DB-E77F-6541-977D-7289DF896987}" type="sibTrans" cxnId="{B4F566FC-C904-3E4B-8563-6FD3C8FC2266}">
      <dgm:prSet/>
      <dgm:spPr/>
      <dgm:t>
        <a:bodyPr/>
        <a:lstStyle/>
        <a:p>
          <a:endParaRPr lang="en-US"/>
        </a:p>
      </dgm:t>
    </dgm:pt>
    <dgm:pt modelId="{7DFC458B-018F-774A-A8FA-FDEC912926A3}">
      <dgm:prSet/>
      <dgm:spPr/>
      <dgm:t>
        <a:bodyPr/>
        <a:lstStyle/>
        <a:p>
          <a:r>
            <a:rPr lang="en-US" dirty="0"/>
            <a:t>Consider the purpose of the task </a:t>
          </a:r>
        </a:p>
      </dgm:t>
    </dgm:pt>
    <dgm:pt modelId="{2655673F-A641-9044-9CD3-65C69494335B}" type="parTrans" cxnId="{E924E539-3ED5-A14E-AE0F-0053C893A8FF}">
      <dgm:prSet/>
      <dgm:spPr/>
      <dgm:t>
        <a:bodyPr/>
        <a:lstStyle/>
        <a:p>
          <a:endParaRPr lang="en-US"/>
        </a:p>
      </dgm:t>
    </dgm:pt>
    <dgm:pt modelId="{31E5C40A-6A51-B140-ACAD-6997BDC4AA95}" type="sibTrans" cxnId="{E924E539-3ED5-A14E-AE0F-0053C893A8FF}">
      <dgm:prSet/>
      <dgm:spPr/>
      <dgm:t>
        <a:bodyPr/>
        <a:lstStyle/>
        <a:p>
          <a:endParaRPr lang="en-US"/>
        </a:p>
      </dgm:t>
    </dgm:pt>
    <dgm:pt modelId="{F33E307E-4030-4648-BF4E-AD72A6B468FB}">
      <dgm:prSet/>
      <dgm:spPr/>
      <dgm:t>
        <a:bodyPr/>
        <a:lstStyle/>
        <a:p>
          <a:r>
            <a:rPr lang="en-US" dirty="0"/>
            <a:t>Consider the task type</a:t>
          </a:r>
        </a:p>
      </dgm:t>
    </dgm:pt>
    <dgm:pt modelId="{82B018AC-60E3-A04C-B3B8-BE56B005E7BA}" type="parTrans" cxnId="{9C2238D1-2978-7B41-9103-C179CA8F9BCB}">
      <dgm:prSet/>
      <dgm:spPr/>
      <dgm:t>
        <a:bodyPr/>
        <a:lstStyle/>
        <a:p>
          <a:endParaRPr lang="en-US"/>
        </a:p>
      </dgm:t>
    </dgm:pt>
    <dgm:pt modelId="{11F36A11-1ABC-874E-93F3-386E4B0543F3}" type="sibTrans" cxnId="{9C2238D1-2978-7B41-9103-C179CA8F9BCB}">
      <dgm:prSet/>
      <dgm:spPr/>
      <dgm:t>
        <a:bodyPr/>
        <a:lstStyle/>
        <a:p>
          <a:endParaRPr lang="en-US"/>
        </a:p>
      </dgm:t>
    </dgm:pt>
    <dgm:pt modelId="{C791FDAC-5740-8440-BD25-1E4B43E3D89A}" type="pres">
      <dgm:prSet presAssocID="{525A0EA6-AB4B-F74C-9BD9-75C70418853A}" presName="Name0" presStyleCnt="0">
        <dgm:presLayoutVars>
          <dgm:dir/>
          <dgm:animLvl val="lvl"/>
          <dgm:resizeHandles val="exact"/>
        </dgm:presLayoutVars>
      </dgm:prSet>
      <dgm:spPr/>
    </dgm:pt>
    <dgm:pt modelId="{A3ACF661-F26C-3D4D-843C-03D46622B5A3}" type="pres">
      <dgm:prSet presAssocID="{59E4AD58-0ABE-474E-BA3E-42B7FC8ED0B2}" presName="linNode" presStyleCnt="0"/>
      <dgm:spPr/>
    </dgm:pt>
    <dgm:pt modelId="{5D8E857F-247F-7344-875B-04067D7C4F78}" type="pres">
      <dgm:prSet presAssocID="{59E4AD58-0ABE-474E-BA3E-42B7FC8ED0B2}" presName="parentText" presStyleLbl="node1" presStyleIdx="0" presStyleCnt="6">
        <dgm:presLayoutVars>
          <dgm:chMax val="1"/>
          <dgm:bulletEnabled val="1"/>
        </dgm:presLayoutVars>
      </dgm:prSet>
      <dgm:spPr/>
    </dgm:pt>
    <dgm:pt modelId="{558360DB-DE19-3743-943F-DA5E20BD82E4}" type="pres">
      <dgm:prSet presAssocID="{59E4AD58-0ABE-474E-BA3E-42B7FC8ED0B2}" presName="descendantText" presStyleLbl="alignAccFollowNode1" presStyleIdx="0" presStyleCnt="6">
        <dgm:presLayoutVars>
          <dgm:bulletEnabled val="1"/>
        </dgm:presLayoutVars>
      </dgm:prSet>
      <dgm:spPr/>
    </dgm:pt>
    <dgm:pt modelId="{5CB1C1FD-3721-0A40-9000-FBBB5805DFC9}" type="pres">
      <dgm:prSet presAssocID="{00A5BD69-5ABB-4E43-97F2-9E75A24CA6CB}" presName="sp" presStyleCnt="0"/>
      <dgm:spPr/>
    </dgm:pt>
    <dgm:pt modelId="{B9D0E921-BDF0-6747-AFAC-B59C476AA481}" type="pres">
      <dgm:prSet presAssocID="{4185E671-FCE4-DC4E-86E6-4EBD9407EE95}" presName="linNode" presStyleCnt="0"/>
      <dgm:spPr/>
    </dgm:pt>
    <dgm:pt modelId="{8F97C013-485E-844D-B9C5-CDD25C871216}" type="pres">
      <dgm:prSet presAssocID="{4185E671-FCE4-DC4E-86E6-4EBD9407EE95}" presName="parentText" presStyleLbl="node1" presStyleIdx="1" presStyleCnt="6">
        <dgm:presLayoutVars>
          <dgm:chMax val="1"/>
          <dgm:bulletEnabled val="1"/>
        </dgm:presLayoutVars>
      </dgm:prSet>
      <dgm:spPr/>
    </dgm:pt>
    <dgm:pt modelId="{41120E7E-894F-9049-99ED-5DF8782B7C88}" type="pres">
      <dgm:prSet presAssocID="{4185E671-FCE4-DC4E-86E6-4EBD9407EE95}" presName="descendantText" presStyleLbl="alignAccFollowNode1" presStyleIdx="1" presStyleCnt="6">
        <dgm:presLayoutVars>
          <dgm:bulletEnabled val="1"/>
        </dgm:presLayoutVars>
      </dgm:prSet>
      <dgm:spPr/>
    </dgm:pt>
    <dgm:pt modelId="{12283125-D56A-FE49-994C-B5F8227DAE7D}" type="pres">
      <dgm:prSet presAssocID="{CE7972AD-C0CD-6E44-BA83-A7588AF3B365}" presName="sp" presStyleCnt="0"/>
      <dgm:spPr/>
    </dgm:pt>
    <dgm:pt modelId="{B3E3AFD6-8EEA-FD4A-8163-B42A140456DB}" type="pres">
      <dgm:prSet presAssocID="{87EBDD56-A3AF-2342-89D6-7437253B6753}" presName="linNode" presStyleCnt="0"/>
      <dgm:spPr/>
    </dgm:pt>
    <dgm:pt modelId="{A9AB4056-AB07-5D45-B022-6C388E957F4C}" type="pres">
      <dgm:prSet presAssocID="{87EBDD56-A3AF-2342-89D6-7437253B6753}" presName="parentText" presStyleLbl="node1" presStyleIdx="2" presStyleCnt="6">
        <dgm:presLayoutVars>
          <dgm:chMax val="1"/>
          <dgm:bulletEnabled val="1"/>
        </dgm:presLayoutVars>
      </dgm:prSet>
      <dgm:spPr/>
    </dgm:pt>
    <dgm:pt modelId="{2790237D-C91C-914E-8F27-D5A274F1DA1A}" type="pres">
      <dgm:prSet presAssocID="{87EBDD56-A3AF-2342-89D6-7437253B6753}" presName="descendantText" presStyleLbl="alignAccFollowNode1" presStyleIdx="2" presStyleCnt="6">
        <dgm:presLayoutVars>
          <dgm:bulletEnabled val="1"/>
        </dgm:presLayoutVars>
      </dgm:prSet>
      <dgm:spPr/>
    </dgm:pt>
    <dgm:pt modelId="{D7009EC2-DEBA-5346-8301-DABA915C8FBD}" type="pres">
      <dgm:prSet presAssocID="{1A8F4966-F5FC-9B4A-95D0-2C68B8A07A48}" presName="sp" presStyleCnt="0"/>
      <dgm:spPr/>
    </dgm:pt>
    <dgm:pt modelId="{9DD7A955-86E0-D04B-8CDD-0F8F4D390998}" type="pres">
      <dgm:prSet presAssocID="{23B6AD73-F758-334F-B576-515461FCA8BD}" presName="linNode" presStyleCnt="0"/>
      <dgm:spPr/>
    </dgm:pt>
    <dgm:pt modelId="{5E7F734E-86A3-724B-82C4-6BDFB1CE2766}" type="pres">
      <dgm:prSet presAssocID="{23B6AD73-F758-334F-B576-515461FCA8BD}" presName="parentText" presStyleLbl="node1" presStyleIdx="3" presStyleCnt="6">
        <dgm:presLayoutVars>
          <dgm:chMax val="1"/>
          <dgm:bulletEnabled val="1"/>
        </dgm:presLayoutVars>
      </dgm:prSet>
      <dgm:spPr/>
    </dgm:pt>
    <dgm:pt modelId="{DD7DF5EA-AC25-C74A-8FE3-D8107C19D5EF}" type="pres">
      <dgm:prSet presAssocID="{23B6AD73-F758-334F-B576-515461FCA8BD}" presName="descendantText" presStyleLbl="alignAccFollowNode1" presStyleIdx="3" presStyleCnt="6">
        <dgm:presLayoutVars>
          <dgm:bulletEnabled val="1"/>
        </dgm:presLayoutVars>
      </dgm:prSet>
      <dgm:spPr/>
    </dgm:pt>
    <dgm:pt modelId="{34863A98-0C97-1C4A-869C-505FC39BEFAF}" type="pres">
      <dgm:prSet presAssocID="{AD94A293-82C8-B449-A1C5-D89D5A32823C}" presName="sp" presStyleCnt="0"/>
      <dgm:spPr/>
    </dgm:pt>
    <dgm:pt modelId="{E22A47F7-2457-B041-B782-550672F035FC}" type="pres">
      <dgm:prSet presAssocID="{3A94BE31-B7A6-A84E-8360-A1AEE3EDFB11}" presName="linNode" presStyleCnt="0"/>
      <dgm:spPr/>
    </dgm:pt>
    <dgm:pt modelId="{49A440E5-9FDD-4E46-85C8-07EAF1C68EEA}" type="pres">
      <dgm:prSet presAssocID="{3A94BE31-B7A6-A84E-8360-A1AEE3EDFB11}" presName="parentText" presStyleLbl="node1" presStyleIdx="4" presStyleCnt="6">
        <dgm:presLayoutVars>
          <dgm:chMax val="1"/>
          <dgm:bulletEnabled val="1"/>
        </dgm:presLayoutVars>
      </dgm:prSet>
      <dgm:spPr/>
    </dgm:pt>
    <dgm:pt modelId="{798B899F-AD7A-C64A-B3AB-E704883F93A2}" type="pres">
      <dgm:prSet presAssocID="{3A94BE31-B7A6-A84E-8360-A1AEE3EDFB11}" presName="descendantText" presStyleLbl="alignAccFollowNode1" presStyleIdx="4" presStyleCnt="6">
        <dgm:presLayoutVars>
          <dgm:bulletEnabled val="1"/>
        </dgm:presLayoutVars>
      </dgm:prSet>
      <dgm:spPr/>
    </dgm:pt>
    <dgm:pt modelId="{E37C1DE7-42D1-5745-AA47-2654E9D5ABDD}" type="pres">
      <dgm:prSet presAssocID="{CAFBFB82-54B7-734F-A5AA-FD8ED680386D}" presName="sp" presStyleCnt="0"/>
      <dgm:spPr/>
    </dgm:pt>
    <dgm:pt modelId="{4706280D-6E70-2842-B198-31BC313191A6}" type="pres">
      <dgm:prSet presAssocID="{D0B17AA4-FF37-0442-906D-AB017E7D2B66}" presName="linNode" presStyleCnt="0"/>
      <dgm:spPr/>
    </dgm:pt>
    <dgm:pt modelId="{39EB424B-12F2-8D4A-BF51-4F0585DAB0F7}" type="pres">
      <dgm:prSet presAssocID="{D0B17AA4-FF37-0442-906D-AB017E7D2B66}" presName="parentText" presStyleLbl="node1" presStyleIdx="5" presStyleCnt="6" custLinFactNeighborX="0" custLinFactNeighborY="-4052">
        <dgm:presLayoutVars>
          <dgm:chMax val="1"/>
          <dgm:bulletEnabled val="1"/>
        </dgm:presLayoutVars>
      </dgm:prSet>
      <dgm:spPr/>
    </dgm:pt>
    <dgm:pt modelId="{E5DAA030-A0A6-D841-A799-D09BB561114C}" type="pres">
      <dgm:prSet presAssocID="{D0B17AA4-FF37-0442-906D-AB017E7D2B66}" presName="descendantText" presStyleLbl="alignAccFollowNode1" presStyleIdx="5" presStyleCnt="6">
        <dgm:presLayoutVars>
          <dgm:bulletEnabled val="1"/>
        </dgm:presLayoutVars>
      </dgm:prSet>
      <dgm:spPr/>
    </dgm:pt>
  </dgm:ptLst>
  <dgm:cxnLst>
    <dgm:cxn modelId="{EFE7F30A-C0FF-8E41-8810-52CB1734B02F}" type="presOf" srcId="{2345D75C-665C-004F-8FF8-9EF168800E04}" destId="{DD7DF5EA-AC25-C74A-8FE3-D8107C19D5EF}" srcOrd="0" destOrd="0" presId="urn:microsoft.com/office/officeart/2005/8/layout/vList5"/>
    <dgm:cxn modelId="{95B8F31B-1AE0-9B44-B07A-B5F977E38C9D}" type="presOf" srcId="{4185E671-FCE4-DC4E-86E6-4EBD9407EE95}" destId="{8F97C013-485E-844D-B9C5-CDD25C871216}" srcOrd="0" destOrd="0" presId="urn:microsoft.com/office/officeart/2005/8/layout/vList5"/>
    <dgm:cxn modelId="{77440424-1B85-CC4E-82B6-E77484523D0F}" type="presOf" srcId="{3A94BE31-B7A6-A84E-8360-A1AEE3EDFB11}" destId="{49A440E5-9FDD-4E46-85C8-07EAF1C68EEA}" srcOrd="0" destOrd="0" presId="urn:microsoft.com/office/officeart/2005/8/layout/vList5"/>
    <dgm:cxn modelId="{E924E539-3ED5-A14E-AE0F-0053C893A8FF}" srcId="{3A94BE31-B7A6-A84E-8360-A1AEE3EDFB11}" destId="{7DFC458B-018F-774A-A8FA-FDEC912926A3}" srcOrd="0" destOrd="0" parTransId="{2655673F-A641-9044-9CD3-65C69494335B}" sibTransId="{31E5C40A-6A51-B140-ACAD-6997BDC4AA95}"/>
    <dgm:cxn modelId="{45803969-E34E-4F48-9E12-585BAA2B758C}" type="presOf" srcId="{91C84B9B-A43A-8D45-8AE9-976003506CD7}" destId="{2790237D-C91C-914E-8F27-D5A274F1DA1A}" srcOrd="0" destOrd="0" presId="urn:microsoft.com/office/officeart/2005/8/layout/vList5"/>
    <dgm:cxn modelId="{CAF4D94C-D582-1C4B-85A8-842A5C5FD9DC}" type="presOf" srcId="{59E4AD58-0ABE-474E-BA3E-42B7FC8ED0B2}" destId="{5D8E857F-247F-7344-875B-04067D7C4F78}" srcOrd="0" destOrd="0" presId="urn:microsoft.com/office/officeart/2005/8/layout/vList5"/>
    <dgm:cxn modelId="{BDEED36F-2B15-794F-8E17-FDA0F6869F72}" srcId="{525A0EA6-AB4B-F74C-9BD9-75C70418853A}" destId="{D0B17AA4-FF37-0442-906D-AB017E7D2B66}" srcOrd="5" destOrd="0" parTransId="{BC99C21C-DEB2-1342-8F3F-298D34346523}" sibTransId="{74B85CF4-6788-2447-BA1F-4824CEA9664A}"/>
    <dgm:cxn modelId="{E8D03553-CC08-AD41-8978-7DBFCCBE6F3F}" srcId="{525A0EA6-AB4B-F74C-9BD9-75C70418853A}" destId="{23B6AD73-F758-334F-B576-515461FCA8BD}" srcOrd="3" destOrd="0" parTransId="{48096D52-4D73-C24A-B7BB-8B986D99CECE}" sibTransId="{AD94A293-82C8-B449-A1C5-D89D5A32823C}"/>
    <dgm:cxn modelId="{5EA5DA7B-192D-244C-B2CD-1C3D993AC7BC}" srcId="{87EBDD56-A3AF-2342-89D6-7437253B6753}" destId="{91C84B9B-A43A-8D45-8AE9-976003506CD7}" srcOrd="0" destOrd="0" parTransId="{F2100FB2-63EE-5A43-82DA-87F55F52D9ED}" sibTransId="{1965B16E-F6F3-BB45-A709-EDE5936BEAE6}"/>
    <dgm:cxn modelId="{76E7DD7C-D55D-2E45-A892-4C7DCD9C0AC8}" type="presOf" srcId="{0A765902-D820-DC4B-BCD1-20511EB7416D}" destId="{558360DB-DE19-3743-943F-DA5E20BD82E4}" srcOrd="0" destOrd="0" presId="urn:microsoft.com/office/officeart/2005/8/layout/vList5"/>
    <dgm:cxn modelId="{EE61DD7D-DE7D-0F4A-939D-CB762B592015}" srcId="{525A0EA6-AB4B-F74C-9BD9-75C70418853A}" destId="{3A94BE31-B7A6-A84E-8360-A1AEE3EDFB11}" srcOrd="4" destOrd="0" parTransId="{4A9CBBAC-90C3-A348-8ADA-6CA9572AD2B7}" sibTransId="{CAFBFB82-54B7-734F-A5AA-FD8ED680386D}"/>
    <dgm:cxn modelId="{05C9078A-44F3-A744-BCA1-C4B0021B870B}" type="presOf" srcId="{7DFC458B-018F-774A-A8FA-FDEC912926A3}" destId="{798B899F-AD7A-C64A-B3AB-E704883F93A2}" srcOrd="0" destOrd="0" presId="urn:microsoft.com/office/officeart/2005/8/layout/vList5"/>
    <dgm:cxn modelId="{9388B5A6-E658-A743-855F-EE232E0E3C0F}" srcId="{4185E671-FCE4-DC4E-86E6-4EBD9407EE95}" destId="{A6C82927-4DDD-5E4B-9176-A58BB22CFB4B}" srcOrd="0" destOrd="0" parTransId="{7809394E-6E9B-4C49-9C5B-8A52DD479DCB}" sibTransId="{0FFC89AF-5791-7943-8FD9-5F29FFC16814}"/>
    <dgm:cxn modelId="{3C40C5A9-598A-7B4A-9BAA-1C7BA099C717}" srcId="{59E4AD58-0ABE-474E-BA3E-42B7FC8ED0B2}" destId="{0A765902-D820-DC4B-BCD1-20511EB7416D}" srcOrd="0" destOrd="0" parTransId="{948A40CA-136B-A347-B9D4-4306291E1DC4}" sibTransId="{BFD4CC24-DF3D-7140-A269-461F177A49FB}"/>
    <dgm:cxn modelId="{3BE9B7AB-2606-9148-A3E5-5A9AFD2CFB24}" type="presOf" srcId="{23B6AD73-F758-334F-B576-515461FCA8BD}" destId="{5E7F734E-86A3-724B-82C4-6BDFB1CE2766}" srcOrd="0" destOrd="0" presId="urn:microsoft.com/office/officeart/2005/8/layout/vList5"/>
    <dgm:cxn modelId="{19137DBC-B7D7-6C48-9A5A-1A19FC7477D5}" srcId="{525A0EA6-AB4B-F74C-9BD9-75C70418853A}" destId="{87EBDD56-A3AF-2342-89D6-7437253B6753}" srcOrd="2" destOrd="0" parTransId="{504E2DF0-673F-8A44-A74A-C19BB4E16C0D}" sibTransId="{1A8F4966-F5FC-9B4A-95D0-2C68B8A07A48}"/>
    <dgm:cxn modelId="{9C2238D1-2978-7B41-9103-C179CA8F9BCB}" srcId="{D0B17AA4-FF37-0442-906D-AB017E7D2B66}" destId="{F33E307E-4030-4648-BF4E-AD72A6B468FB}" srcOrd="0" destOrd="0" parTransId="{82B018AC-60E3-A04C-B3B8-BE56B005E7BA}" sibTransId="{11F36A11-1ABC-874E-93F3-386E4B0543F3}"/>
    <dgm:cxn modelId="{0D5FDAD1-9B30-3A4C-8FB0-51E54009C537}" type="presOf" srcId="{87EBDD56-A3AF-2342-89D6-7437253B6753}" destId="{A9AB4056-AB07-5D45-B022-6C388E957F4C}" srcOrd="0" destOrd="0" presId="urn:microsoft.com/office/officeart/2005/8/layout/vList5"/>
    <dgm:cxn modelId="{AF5B30DD-1665-714B-B8E7-14B9E4C679EC}" type="presOf" srcId="{A6C82927-4DDD-5E4B-9176-A58BB22CFB4B}" destId="{41120E7E-894F-9049-99ED-5DF8782B7C88}" srcOrd="0" destOrd="0" presId="urn:microsoft.com/office/officeart/2005/8/layout/vList5"/>
    <dgm:cxn modelId="{84E067DD-65F2-E740-A796-3F6E24287A2E}" type="presOf" srcId="{F33E307E-4030-4648-BF4E-AD72A6B468FB}" destId="{E5DAA030-A0A6-D841-A799-D09BB561114C}" srcOrd="0" destOrd="0" presId="urn:microsoft.com/office/officeart/2005/8/layout/vList5"/>
    <dgm:cxn modelId="{7B3EC1E3-7BFC-9B4B-83E3-9F2D71E56D87}" srcId="{525A0EA6-AB4B-F74C-9BD9-75C70418853A}" destId="{4185E671-FCE4-DC4E-86E6-4EBD9407EE95}" srcOrd="1" destOrd="0" parTransId="{D6DC60F8-28C7-A740-B197-93753DAB2C92}" sibTransId="{CE7972AD-C0CD-6E44-BA83-A7588AF3B365}"/>
    <dgm:cxn modelId="{C22AE1E4-8FDC-FD47-B52C-47E3A8FB58E8}" srcId="{525A0EA6-AB4B-F74C-9BD9-75C70418853A}" destId="{59E4AD58-0ABE-474E-BA3E-42B7FC8ED0B2}" srcOrd="0" destOrd="0" parTransId="{49ACD165-4EC0-FA4F-A381-BE8B5CBDAB69}" sibTransId="{00A5BD69-5ABB-4E43-97F2-9E75A24CA6CB}"/>
    <dgm:cxn modelId="{AE8F71E6-DA65-7A44-A8BD-CD1942F7EE6C}" type="presOf" srcId="{525A0EA6-AB4B-F74C-9BD9-75C70418853A}" destId="{C791FDAC-5740-8440-BD25-1E4B43E3D89A}" srcOrd="0" destOrd="0" presId="urn:microsoft.com/office/officeart/2005/8/layout/vList5"/>
    <dgm:cxn modelId="{1E3E19E7-6D65-164E-A18C-0D9F6768B2CD}" type="presOf" srcId="{D0B17AA4-FF37-0442-906D-AB017E7D2B66}" destId="{39EB424B-12F2-8D4A-BF51-4F0585DAB0F7}" srcOrd="0" destOrd="0" presId="urn:microsoft.com/office/officeart/2005/8/layout/vList5"/>
    <dgm:cxn modelId="{B4F566FC-C904-3E4B-8563-6FD3C8FC2266}" srcId="{23B6AD73-F758-334F-B576-515461FCA8BD}" destId="{2345D75C-665C-004F-8FF8-9EF168800E04}" srcOrd="0" destOrd="0" parTransId="{23B6BB3D-9CE3-2A41-993A-85CF5D2DC6E2}" sibTransId="{32F3A4DB-E77F-6541-977D-7289DF896987}"/>
    <dgm:cxn modelId="{C04D52A3-B5EB-7647-BD2D-775D90FF7710}" type="presParOf" srcId="{C791FDAC-5740-8440-BD25-1E4B43E3D89A}" destId="{A3ACF661-F26C-3D4D-843C-03D46622B5A3}" srcOrd="0" destOrd="0" presId="urn:microsoft.com/office/officeart/2005/8/layout/vList5"/>
    <dgm:cxn modelId="{FA97F5B1-29EC-3D43-B486-F01B1CE95840}" type="presParOf" srcId="{A3ACF661-F26C-3D4D-843C-03D46622B5A3}" destId="{5D8E857F-247F-7344-875B-04067D7C4F78}" srcOrd="0" destOrd="0" presId="urn:microsoft.com/office/officeart/2005/8/layout/vList5"/>
    <dgm:cxn modelId="{96E3825B-C09C-DE4F-8471-F952CB70E5B5}" type="presParOf" srcId="{A3ACF661-F26C-3D4D-843C-03D46622B5A3}" destId="{558360DB-DE19-3743-943F-DA5E20BD82E4}" srcOrd="1" destOrd="0" presId="urn:microsoft.com/office/officeart/2005/8/layout/vList5"/>
    <dgm:cxn modelId="{34AC8802-1FDB-C14D-A4AA-EA8F64CD5A5E}" type="presParOf" srcId="{C791FDAC-5740-8440-BD25-1E4B43E3D89A}" destId="{5CB1C1FD-3721-0A40-9000-FBBB5805DFC9}" srcOrd="1" destOrd="0" presId="urn:microsoft.com/office/officeart/2005/8/layout/vList5"/>
    <dgm:cxn modelId="{5CA1B491-A15C-8F44-AEC3-2CFE84A162E8}" type="presParOf" srcId="{C791FDAC-5740-8440-BD25-1E4B43E3D89A}" destId="{B9D0E921-BDF0-6747-AFAC-B59C476AA481}" srcOrd="2" destOrd="0" presId="urn:microsoft.com/office/officeart/2005/8/layout/vList5"/>
    <dgm:cxn modelId="{217D9A6B-F325-F74A-94AA-3A88B86B2584}" type="presParOf" srcId="{B9D0E921-BDF0-6747-AFAC-B59C476AA481}" destId="{8F97C013-485E-844D-B9C5-CDD25C871216}" srcOrd="0" destOrd="0" presId="urn:microsoft.com/office/officeart/2005/8/layout/vList5"/>
    <dgm:cxn modelId="{9A346A96-C6CD-CB4B-80E1-B48298C9684A}" type="presParOf" srcId="{B9D0E921-BDF0-6747-AFAC-B59C476AA481}" destId="{41120E7E-894F-9049-99ED-5DF8782B7C88}" srcOrd="1" destOrd="0" presId="urn:microsoft.com/office/officeart/2005/8/layout/vList5"/>
    <dgm:cxn modelId="{E8948F2B-06B8-F84D-AA4A-C49309A9B17E}" type="presParOf" srcId="{C791FDAC-5740-8440-BD25-1E4B43E3D89A}" destId="{12283125-D56A-FE49-994C-B5F8227DAE7D}" srcOrd="3" destOrd="0" presId="urn:microsoft.com/office/officeart/2005/8/layout/vList5"/>
    <dgm:cxn modelId="{7B8BFD96-6E04-B943-A971-F4B63B1F3EEB}" type="presParOf" srcId="{C791FDAC-5740-8440-BD25-1E4B43E3D89A}" destId="{B3E3AFD6-8EEA-FD4A-8163-B42A140456DB}" srcOrd="4" destOrd="0" presId="urn:microsoft.com/office/officeart/2005/8/layout/vList5"/>
    <dgm:cxn modelId="{85D072D4-EB90-FB45-9CF3-CA6222F91BF5}" type="presParOf" srcId="{B3E3AFD6-8EEA-FD4A-8163-B42A140456DB}" destId="{A9AB4056-AB07-5D45-B022-6C388E957F4C}" srcOrd="0" destOrd="0" presId="urn:microsoft.com/office/officeart/2005/8/layout/vList5"/>
    <dgm:cxn modelId="{4CD7E741-11F0-B64A-B74B-C208C34D44E6}" type="presParOf" srcId="{B3E3AFD6-8EEA-FD4A-8163-B42A140456DB}" destId="{2790237D-C91C-914E-8F27-D5A274F1DA1A}" srcOrd="1" destOrd="0" presId="urn:microsoft.com/office/officeart/2005/8/layout/vList5"/>
    <dgm:cxn modelId="{9D520EB1-242A-AA40-B068-5873DCF451F0}" type="presParOf" srcId="{C791FDAC-5740-8440-BD25-1E4B43E3D89A}" destId="{D7009EC2-DEBA-5346-8301-DABA915C8FBD}" srcOrd="5" destOrd="0" presId="urn:microsoft.com/office/officeart/2005/8/layout/vList5"/>
    <dgm:cxn modelId="{992E2DB8-EB71-664F-BB33-FB59B5D4AB48}" type="presParOf" srcId="{C791FDAC-5740-8440-BD25-1E4B43E3D89A}" destId="{9DD7A955-86E0-D04B-8CDD-0F8F4D390998}" srcOrd="6" destOrd="0" presId="urn:microsoft.com/office/officeart/2005/8/layout/vList5"/>
    <dgm:cxn modelId="{9B6BB173-1557-BE46-9AF8-21611B48C8AD}" type="presParOf" srcId="{9DD7A955-86E0-D04B-8CDD-0F8F4D390998}" destId="{5E7F734E-86A3-724B-82C4-6BDFB1CE2766}" srcOrd="0" destOrd="0" presId="urn:microsoft.com/office/officeart/2005/8/layout/vList5"/>
    <dgm:cxn modelId="{62DE8C54-DF17-0645-9F0E-333E02CF5EFB}" type="presParOf" srcId="{9DD7A955-86E0-D04B-8CDD-0F8F4D390998}" destId="{DD7DF5EA-AC25-C74A-8FE3-D8107C19D5EF}" srcOrd="1" destOrd="0" presId="urn:microsoft.com/office/officeart/2005/8/layout/vList5"/>
    <dgm:cxn modelId="{862C8AA2-F55F-B849-B3E9-5D219C4E82DB}" type="presParOf" srcId="{C791FDAC-5740-8440-BD25-1E4B43E3D89A}" destId="{34863A98-0C97-1C4A-869C-505FC39BEFAF}" srcOrd="7" destOrd="0" presId="urn:microsoft.com/office/officeart/2005/8/layout/vList5"/>
    <dgm:cxn modelId="{891018DF-C7E6-6E4D-9300-7B87E22C0A42}" type="presParOf" srcId="{C791FDAC-5740-8440-BD25-1E4B43E3D89A}" destId="{E22A47F7-2457-B041-B782-550672F035FC}" srcOrd="8" destOrd="0" presId="urn:microsoft.com/office/officeart/2005/8/layout/vList5"/>
    <dgm:cxn modelId="{865DCCC0-8C42-6A4F-B189-4865ABA9B7FB}" type="presParOf" srcId="{E22A47F7-2457-B041-B782-550672F035FC}" destId="{49A440E5-9FDD-4E46-85C8-07EAF1C68EEA}" srcOrd="0" destOrd="0" presId="urn:microsoft.com/office/officeart/2005/8/layout/vList5"/>
    <dgm:cxn modelId="{0CBBE421-D436-874A-B9FA-670AC51E56FC}" type="presParOf" srcId="{E22A47F7-2457-B041-B782-550672F035FC}" destId="{798B899F-AD7A-C64A-B3AB-E704883F93A2}" srcOrd="1" destOrd="0" presId="urn:microsoft.com/office/officeart/2005/8/layout/vList5"/>
    <dgm:cxn modelId="{9CFDBE77-6CFF-814C-BD6C-15027E8D9401}" type="presParOf" srcId="{C791FDAC-5740-8440-BD25-1E4B43E3D89A}" destId="{E37C1DE7-42D1-5745-AA47-2654E9D5ABDD}" srcOrd="9" destOrd="0" presId="urn:microsoft.com/office/officeart/2005/8/layout/vList5"/>
    <dgm:cxn modelId="{C3D90939-04BD-BF49-B17E-48FF748C4B69}" type="presParOf" srcId="{C791FDAC-5740-8440-BD25-1E4B43E3D89A}" destId="{4706280D-6E70-2842-B198-31BC313191A6}" srcOrd="10" destOrd="0" presId="urn:microsoft.com/office/officeart/2005/8/layout/vList5"/>
    <dgm:cxn modelId="{CE2BD565-509A-7741-94C4-E4577247F25C}" type="presParOf" srcId="{4706280D-6E70-2842-B198-31BC313191A6}" destId="{39EB424B-12F2-8D4A-BF51-4F0585DAB0F7}" srcOrd="0" destOrd="0" presId="urn:microsoft.com/office/officeart/2005/8/layout/vList5"/>
    <dgm:cxn modelId="{09E434FD-433C-E140-AD3D-0C98F8BD46A2}" type="presParOf" srcId="{4706280D-6E70-2842-B198-31BC313191A6}" destId="{E5DAA030-A0A6-D841-A799-D09BB561114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05D61E-51A0-4736-A0F1-5A852DEC04B9}" type="doc">
      <dgm:prSet loTypeId="urn:microsoft.com/office/officeart/2005/8/layout/hProcess9" loCatId="process" qsTypeId="urn:microsoft.com/office/officeart/2005/8/quickstyle/simple1" qsCatId="simple" csTypeId="urn:microsoft.com/office/officeart/2005/8/colors/accent1_2" csCatId="accent1" phldr="1"/>
      <dgm:spPr/>
    </dgm:pt>
    <dgm:pt modelId="{A0CD91AE-802F-4F43-94AB-CAFA764FBFCC}">
      <dgm:prSet phldrT="[Text]" custT="1"/>
      <dgm:spPr/>
      <dgm:t>
        <a:bodyPr/>
        <a:lstStyle/>
        <a:p>
          <a:r>
            <a:rPr lang="en-AU" sz="1800" b="1" dirty="0">
              <a:solidFill>
                <a:schemeClr val="bg1"/>
              </a:solidFill>
              <a:latin typeface="Calibri" pitchFamily="34" charset="0"/>
              <a:cs typeface="Calibri" pitchFamily="34" charset="0"/>
            </a:rPr>
            <a:t>Allow for authentication of student work</a:t>
          </a:r>
        </a:p>
      </dgm:t>
    </dgm:pt>
    <dgm:pt modelId="{CBBB449E-95E2-4E14-8CFA-9042E1453EA5}" type="parTrans" cxnId="{ABDF4FA1-3CAC-4FA0-85B8-53F45427313A}">
      <dgm:prSet/>
      <dgm:spPr/>
      <dgm:t>
        <a:bodyPr/>
        <a:lstStyle/>
        <a:p>
          <a:endParaRPr lang="en-AU"/>
        </a:p>
      </dgm:t>
    </dgm:pt>
    <dgm:pt modelId="{A8BACC01-5882-4D35-93C5-4A142D94865E}" type="sibTrans" cxnId="{ABDF4FA1-3CAC-4FA0-85B8-53F45427313A}">
      <dgm:prSet/>
      <dgm:spPr/>
      <dgm:t>
        <a:bodyPr/>
        <a:lstStyle/>
        <a:p>
          <a:endParaRPr lang="en-AU"/>
        </a:p>
      </dgm:t>
    </dgm:pt>
    <dgm:pt modelId="{E457B403-52C2-47C9-948A-2B1C6113CD3F}">
      <dgm:prSet custT="1"/>
      <dgm:spPr/>
      <dgm:t>
        <a:bodyPr/>
        <a:lstStyle/>
        <a:p>
          <a:r>
            <a:rPr lang="en-AU" sz="1800" b="1" dirty="0">
              <a:solidFill>
                <a:schemeClr val="bg1"/>
              </a:solidFill>
              <a:latin typeface="Calibri" pitchFamily="34" charset="0"/>
              <a:cs typeface="Calibri" pitchFamily="34" charset="0"/>
            </a:rPr>
            <a:t>Be completed mainly in class within the nominated timeframe</a:t>
          </a:r>
        </a:p>
      </dgm:t>
    </dgm:pt>
    <dgm:pt modelId="{DE53B057-32DA-4489-A5E7-517F80DD7832}" type="parTrans" cxnId="{2E24CEEF-CFF1-480F-BC32-2E10650110A3}">
      <dgm:prSet/>
      <dgm:spPr/>
      <dgm:t>
        <a:bodyPr/>
        <a:lstStyle/>
        <a:p>
          <a:endParaRPr lang="en-AU"/>
        </a:p>
      </dgm:t>
    </dgm:pt>
    <dgm:pt modelId="{19B26B8E-F65E-4BC2-9F6A-7BBD54B59B19}" type="sibTrans" cxnId="{2E24CEEF-CFF1-480F-BC32-2E10650110A3}">
      <dgm:prSet/>
      <dgm:spPr/>
      <dgm:t>
        <a:bodyPr/>
        <a:lstStyle/>
        <a:p>
          <a:endParaRPr lang="en-AU"/>
        </a:p>
      </dgm:t>
    </dgm:pt>
    <dgm:pt modelId="{78B3D08E-7737-49F2-AA4B-AF5D6D0B6CAC}">
      <dgm:prSet custT="1"/>
      <dgm:spPr/>
      <dgm:t>
        <a:bodyPr/>
        <a:lstStyle/>
        <a:p>
          <a:r>
            <a:rPr lang="en-AU" sz="1800" b="1" dirty="0">
              <a:solidFill>
                <a:schemeClr val="bg1"/>
              </a:solidFill>
              <a:latin typeface="Calibri" pitchFamily="34" charset="0"/>
              <a:cs typeface="Calibri" pitchFamily="34" charset="0"/>
            </a:rPr>
            <a:t>Allow consistent judgement for all students of the subject within the school</a:t>
          </a:r>
        </a:p>
      </dgm:t>
    </dgm:pt>
    <dgm:pt modelId="{96F76EC5-AADB-4C50-96A2-6E6361FFFDD6}" type="parTrans" cxnId="{1453F4B6-AC00-45BF-A2CF-E78B66311A1B}">
      <dgm:prSet/>
      <dgm:spPr/>
      <dgm:t>
        <a:bodyPr/>
        <a:lstStyle/>
        <a:p>
          <a:endParaRPr lang="en-AU"/>
        </a:p>
      </dgm:t>
    </dgm:pt>
    <dgm:pt modelId="{8D0686AE-7EA9-49CF-AF36-D4AA9E06A61F}" type="sibTrans" cxnId="{1453F4B6-AC00-45BF-A2CF-E78B66311A1B}">
      <dgm:prSet/>
      <dgm:spPr/>
      <dgm:t>
        <a:bodyPr/>
        <a:lstStyle/>
        <a:p>
          <a:endParaRPr lang="en-AU"/>
        </a:p>
      </dgm:t>
    </dgm:pt>
    <dgm:pt modelId="{2C0FD8C8-FECC-4331-AC27-DA06E8CE59D0}">
      <dgm:prSet custT="1"/>
      <dgm:spPr/>
      <dgm:t>
        <a:bodyPr/>
        <a:lstStyle/>
        <a:p>
          <a:r>
            <a:rPr lang="en-AU" sz="1800" b="1" dirty="0">
              <a:solidFill>
                <a:schemeClr val="bg1"/>
              </a:solidFill>
              <a:latin typeface="Calibri" pitchFamily="34" charset="0"/>
              <a:cs typeface="Calibri" pitchFamily="34" charset="0"/>
            </a:rPr>
            <a:t>Elicit a spread of results</a:t>
          </a:r>
        </a:p>
      </dgm:t>
    </dgm:pt>
    <dgm:pt modelId="{0104B29D-89A3-4318-BA30-807715371FBB}" type="parTrans" cxnId="{CD38FC53-AC00-4D80-A21F-986C8B00C6B0}">
      <dgm:prSet/>
      <dgm:spPr/>
      <dgm:t>
        <a:bodyPr/>
        <a:lstStyle/>
        <a:p>
          <a:endParaRPr lang="en-AU"/>
        </a:p>
      </dgm:t>
    </dgm:pt>
    <dgm:pt modelId="{D90316A1-5948-4A55-9300-3F88D10B8923}" type="sibTrans" cxnId="{CD38FC53-AC00-4D80-A21F-986C8B00C6B0}">
      <dgm:prSet/>
      <dgm:spPr/>
      <dgm:t>
        <a:bodyPr/>
        <a:lstStyle/>
        <a:p>
          <a:endParaRPr lang="en-AU"/>
        </a:p>
      </dgm:t>
    </dgm:pt>
    <dgm:pt modelId="{8371C15F-D182-43F7-A832-9A5F3DCE8A47}" type="pres">
      <dgm:prSet presAssocID="{D505D61E-51A0-4736-A0F1-5A852DEC04B9}" presName="CompostProcess" presStyleCnt="0">
        <dgm:presLayoutVars>
          <dgm:dir/>
          <dgm:resizeHandles val="exact"/>
        </dgm:presLayoutVars>
      </dgm:prSet>
      <dgm:spPr/>
    </dgm:pt>
    <dgm:pt modelId="{8711EC17-9C76-4789-8DE9-E67EFC94C7B3}" type="pres">
      <dgm:prSet presAssocID="{D505D61E-51A0-4736-A0F1-5A852DEC04B9}" presName="arrow" presStyleLbl="bgShp" presStyleIdx="0" presStyleCnt="1"/>
      <dgm:spPr>
        <a:noFill/>
      </dgm:spPr>
    </dgm:pt>
    <dgm:pt modelId="{3E18AE90-D4E2-4A46-9C3A-9CA8D7DAAD54}" type="pres">
      <dgm:prSet presAssocID="{D505D61E-51A0-4736-A0F1-5A852DEC04B9}" presName="linearProcess" presStyleCnt="0"/>
      <dgm:spPr/>
    </dgm:pt>
    <dgm:pt modelId="{6BA5BA21-F181-4784-8EA1-5ABCBC2EE37E}" type="pres">
      <dgm:prSet presAssocID="{A0CD91AE-802F-4F43-94AB-CAFA764FBFCC}" presName="textNode" presStyleLbl="node1" presStyleIdx="0" presStyleCnt="4" custScaleY="242053" custLinFactNeighborX="3388" custLinFactNeighborY="-3973">
        <dgm:presLayoutVars>
          <dgm:bulletEnabled val="1"/>
        </dgm:presLayoutVars>
      </dgm:prSet>
      <dgm:spPr/>
    </dgm:pt>
    <dgm:pt modelId="{FDBD7E64-D708-4F7C-BDAB-454361954B90}" type="pres">
      <dgm:prSet presAssocID="{A8BACC01-5882-4D35-93C5-4A142D94865E}" presName="sibTrans" presStyleCnt="0"/>
      <dgm:spPr/>
    </dgm:pt>
    <dgm:pt modelId="{1AF971F3-6718-4D8E-B889-AC1BD89683F6}" type="pres">
      <dgm:prSet presAssocID="{E457B403-52C2-47C9-948A-2B1C6113CD3F}" presName="textNode" presStyleLbl="node1" presStyleIdx="1" presStyleCnt="4" custScaleY="234734" custLinFactNeighborY="-7633">
        <dgm:presLayoutVars>
          <dgm:bulletEnabled val="1"/>
        </dgm:presLayoutVars>
      </dgm:prSet>
      <dgm:spPr/>
    </dgm:pt>
    <dgm:pt modelId="{51BF1036-EC02-4706-9707-12D3576201CD}" type="pres">
      <dgm:prSet presAssocID="{19B26B8E-F65E-4BC2-9F6A-7BBD54B59B19}" presName="sibTrans" presStyleCnt="0"/>
      <dgm:spPr/>
    </dgm:pt>
    <dgm:pt modelId="{D73CE26F-4765-4E58-9199-51C6A7246501}" type="pres">
      <dgm:prSet presAssocID="{2C0FD8C8-FECC-4331-AC27-DA06E8CE59D0}" presName="textNode" presStyleLbl="node1" presStyleIdx="2" presStyleCnt="4" custScaleY="234734" custLinFactNeighborY="-8249">
        <dgm:presLayoutVars>
          <dgm:bulletEnabled val="1"/>
        </dgm:presLayoutVars>
      </dgm:prSet>
      <dgm:spPr/>
    </dgm:pt>
    <dgm:pt modelId="{6378CB70-FF98-44FC-A40A-2D3865CC1F53}" type="pres">
      <dgm:prSet presAssocID="{D90316A1-5948-4A55-9300-3F88D10B8923}" presName="sibTrans" presStyleCnt="0"/>
      <dgm:spPr/>
    </dgm:pt>
    <dgm:pt modelId="{21B7ECE4-C692-4AB0-8FF7-01938421E1D4}" type="pres">
      <dgm:prSet presAssocID="{78B3D08E-7737-49F2-AA4B-AF5D6D0B6CAC}" presName="textNode" presStyleLbl="node1" presStyleIdx="3" presStyleCnt="4" custScaleX="100326" custScaleY="234375" custLinFactNeighborY="-7812">
        <dgm:presLayoutVars>
          <dgm:bulletEnabled val="1"/>
        </dgm:presLayoutVars>
      </dgm:prSet>
      <dgm:spPr/>
    </dgm:pt>
  </dgm:ptLst>
  <dgm:cxnLst>
    <dgm:cxn modelId="{325C1A5B-B9A4-4488-8ACE-AC157C25741A}" type="presOf" srcId="{78B3D08E-7737-49F2-AA4B-AF5D6D0B6CAC}" destId="{21B7ECE4-C692-4AB0-8FF7-01938421E1D4}" srcOrd="0" destOrd="0" presId="urn:microsoft.com/office/officeart/2005/8/layout/hProcess9"/>
    <dgm:cxn modelId="{8FA4C360-54F8-43CE-95DA-5FFDA0C2CF92}" type="presOf" srcId="{A0CD91AE-802F-4F43-94AB-CAFA764FBFCC}" destId="{6BA5BA21-F181-4784-8EA1-5ABCBC2EE37E}" srcOrd="0" destOrd="0" presId="urn:microsoft.com/office/officeart/2005/8/layout/hProcess9"/>
    <dgm:cxn modelId="{CD38FC53-AC00-4D80-A21F-986C8B00C6B0}" srcId="{D505D61E-51A0-4736-A0F1-5A852DEC04B9}" destId="{2C0FD8C8-FECC-4331-AC27-DA06E8CE59D0}" srcOrd="2" destOrd="0" parTransId="{0104B29D-89A3-4318-BA30-807715371FBB}" sibTransId="{D90316A1-5948-4A55-9300-3F88D10B8923}"/>
    <dgm:cxn modelId="{5F6F4F7E-1ABE-46F4-A38C-B15C99339DC6}" type="presOf" srcId="{E457B403-52C2-47C9-948A-2B1C6113CD3F}" destId="{1AF971F3-6718-4D8E-B889-AC1BD89683F6}" srcOrd="0" destOrd="0" presId="urn:microsoft.com/office/officeart/2005/8/layout/hProcess9"/>
    <dgm:cxn modelId="{ABDF4FA1-3CAC-4FA0-85B8-53F45427313A}" srcId="{D505D61E-51A0-4736-A0F1-5A852DEC04B9}" destId="{A0CD91AE-802F-4F43-94AB-CAFA764FBFCC}" srcOrd="0" destOrd="0" parTransId="{CBBB449E-95E2-4E14-8CFA-9042E1453EA5}" sibTransId="{A8BACC01-5882-4D35-93C5-4A142D94865E}"/>
    <dgm:cxn modelId="{1453F4B6-AC00-45BF-A2CF-E78B66311A1B}" srcId="{D505D61E-51A0-4736-A0F1-5A852DEC04B9}" destId="{78B3D08E-7737-49F2-AA4B-AF5D6D0B6CAC}" srcOrd="3" destOrd="0" parTransId="{96F76EC5-AADB-4C50-96A2-6E6361FFFDD6}" sibTransId="{8D0686AE-7EA9-49CF-AF36-D4AA9E06A61F}"/>
    <dgm:cxn modelId="{2E24CEEF-CFF1-480F-BC32-2E10650110A3}" srcId="{D505D61E-51A0-4736-A0F1-5A852DEC04B9}" destId="{E457B403-52C2-47C9-948A-2B1C6113CD3F}" srcOrd="1" destOrd="0" parTransId="{DE53B057-32DA-4489-A5E7-517F80DD7832}" sibTransId="{19B26B8E-F65E-4BC2-9F6A-7BBD54B59B19}"/>
    <dgm:cxn modelId="{730419F6-61B6-4ECF-8DBE-C905D740661D}" type="presOf" srcId="{D505D61E-51A0-4736-A0F1-5A852DEC04B9}" destId="{8371C15F-D182-43F7-A832-9A5F3DCE8A47}" srcOrd="0" destOrd="0" presId="urn:microsoft.com/office/officeart/2005/8/layout/hProcess9"/>
    <dgm:cxn modelId="{FD723CFF-22E5-4B38-9F2F-D6601A3EC9E2}" type="presOf" srcId="{2C0FD8C8-FECC-4331-AC27-DA06E8CE59D0}" destId="{D73CE26F-4765-4E58-9199-51C6A7246501}" srcOrd="0" destOrd="0" presId="urn:microsoft.com/office/officeart/2005/8/layout/hProcess9"/>
    <dgm:cxn modelId="{369DC3B7-66F8-4ACE-BB38-259346DDDF8B}" type="presParOf" srcId="{8371C15F-D182-43F7-A832-9A5F3DCE8A47}" destId="{8711EC17-9C76-4789-8DE9-E67EFC94C7B3}" srcOrd="0" destOrd="0" presId="urn:microsoft.com/office/officeart/2005/8/layout/hProcess9"/>
    <dgm:cxn modelId="{297E6167-AA7E-4667-BC18-76B5481C35DE}" type="presParOf" srcId="{8371C15F-D182-43F7-A832-9A5F3DCE8A47}" destId="{3E18AE90-D4E2-4A46-9C3A-9CA8D7DAAD54}" srcOrd="1" destOrd="0" presId="urn:microsoft.com/office/officeart/2005/8/layout/hProcess9"/>
    <dgm:cxn modelId="{A2A114E0-5619-4BD2-BF4B-DA449D6BEBA6}" type="presParOf" srcId="{3E18AE90-D4E2-4A46-9C3A-9CA8D7DAAD54}" destId="{6BA5BA21-F181-4784-8EA1-5ABCBC2EE37E}" srcOrd="0" destOrd="0" presId="urn:microsoft.com/office/officeart/2005/8/layout/hProcess9"/>
    <dgm:cxn modelId="{17FF82CB-019F-4963-83D9-7807C316AF66}" type="presParOf" srcId="{3E18AE90-D4E2-4A46-9C3A-9CA8D7DAAD54}" destId="{FDBD7E64-D708-4F7C-BDAB-454361954B90}" srcOrd="1" destOrd="0" presId="urn:microsoft.com/office/officeart/2005/8/layout/hProcess9"/>
    <dgm:cxn modelId="{134357E1-A070-4239-9ADB-3A91D4A9897F}" type="presParOf" srcId="{3E18AE90-D4E2-4A46-9C3A-9CA8D7DAAD54}" destId="{1AF971F3-6718-4D8E-B889-AC1BD89683F6}" srcOrd="2" destOrd="0" presId="urn:microsoft.com/office/officeart/2005/8/layout/hProcess9"/>
    <dgm:cxn modelId="{16F1E8CF-14C6-45F0-A0CD-2694B391F77F}" type="presParOf" srcId="{3E18AE90-D4E2-4A46-9C3A-9CA8D7DAAD54}" destId="{51BF1036-EC02-4706-9707-12D3576201CD}" srcOrd="3" destOrd="0" presId="urn:microsoft.com/office/officeart/2005/8/layout/hProcess9"/>
    <dgm:cxn modelId="{8E66A3F7-B73C-4481-87ED-A70685CCBAD0}" type="presParOf" srcId="{3E18AE90-D4E2-4A46-9C3A-9CA8D7DAAD54}" destId="{D73CE26F-4765-4E58-9199-51C6A7246501}" srcOrd="4" destOrd="0" presId="urn:microsoft.com/office/officeart/2005/8/layout/hProcess9"/>
    <dgm:cxn modelId="{DAC315B4-48D9-4772-A50B-50C69DD720F0}" type="presParOf" srcId="{3E18AE90-D4E2-4A46-9C3A-9CA8D7DAAD54}" destId="{6378CB70-FF98-44FC-A40A-2D3865CC1F53}" srcOrd="5" destOrd="0" presId="urn:microsoft.com/office/officeart/2005/8/layout/hProcess9"/>
    <dgm:cxn modelId="{5DFE11A0-C5CD-40F4-9482-DAB38619566A}" type="presParOf" srcId="{3E18AE90-D4E2-4A46-9C3A-9CA8D7DAAD54}" destId="{21B7ECE4-C692-4AB0-8FF7-01938421E1D4}" srcOrd="6"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C77A6B-25C6-46E0-8959-5E8220F9EF14}" type="doc">
      <dgm:prSet loTypeId="urn:microsoft.com/office/officeart/2005/8/layout/radial5" loCatId="relationship" qsTypeId="urn:microsoft.com/office/officeart/2005/8/quickstyle/simple3" qsCatId="simple" csTypeId="urn:microsoft.com/office/officeart/2005/8/colors/accent1_2" csCatId="accent1" phldr="1"/>
      <dgm:spPr/>
      <dgm:t>
        <a:bodyPr/>
        <a:lstStyle/>
        <a:p>
          <a:endParaRPr lang="en-AU"/>
        </a:p>
      </dgm:t>
    </dgm:pt>
    <dgm:pt modelId="{FCEAD786-A407-4CA7-9B50-45F6B66F5232}">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AU" sz="2400" b="1" dirty="0">
              <a:solidFill>
                <a:schemeClr val="bg1"/>
              </a:solidFill>
            </a:rPr>
            <a:t>SAC Tasks</a:t>
          </a:r>
        </a:p>
      </dgm:t>
    </dgm:pt>
    <dgm:pt modelId="{794CD33A-4B3D-4A77-93A2-82BBE039EEAC}" type="parTrans" cxnId="{7FD3F1AE-B439-43E8-9734-BD35C0BBD1F0}">
      <dgm:prSet/>
      <dgm:spPr/>
      <dgm:t>
        <a:bodyPr/>
        <a:lstStyle/>
        <a:p>
          <a:endParaRPr lang="en-AU"/>
        </a:p>
      </dgm:t>
    </dgm:pt>
    <dgm:pt modelId="{A369C7A2-112A-481B-82BD-2D2AD6542CC6}" type="sibTrans" cxnId="{7FD3F1AE-B439-43E8-9734-BD35C0BBD1F0}">
      <dgm:prSet/>
      <dgm:spPr/>
      <dgm:t>
        <a:bodyPr/>
        <a:lstStyle/>
        <a:p>
          <a:endParaRPr lang="en-AU"/>
        </a:p>
      </dgm:t>
    </dgm:pt>
    <dgm:pt modelId="{585F86CA-4976-48F0-99EB-54B4879579BE}">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2000" b="1" i="1" dirty="0">
              <a:solidFill>
                <a:srgbClr val="993366"/>
              </a:solidFill>
            </a:rPr>
            <a:t>Derived</a:t>
          </a:r>
          <a:r>
            <a:rPr lang="en-AU" sz="2000" b="1" dirty="0"/>
            <a:t> from VCE Psychology Study Design and Advice for Teachers</a:t>
          </a:r>
        </a:p>
      </dgm:t>
    </dgm:pt>
    <dgm:pt modelId="{DDFFC17D-D3EE-4956-A5B2-8046A14FBB4D}" type="parTrans" cxnId="{1E2A6ECE-42E8-42E2-94B7-DD5ACE4C5037}">
      <dgm:prSet/>
      <dgm:spPr>
        <a:solidFill>
          <a:schemeClr val="accent2"/>
        </a:solidFill>
      </dgm:spPr>
      <dgm:t>
        <a:bodyPr/>
        <a:lstStyle/>
        <a:p>
          <a:endParaRPr lang="en-AU" dirty="0"/>
        </a:p>
      </dgm:t>
    </dgm:pt>
    <dgm:pt modelId="{5D946274-DADC-4BE9-AFA3-CE8E4D848AA7}" type="sibTrans" cxnId="{1E2A6ECE-42E8-42E2-94B7-DD5ACE4C5037}">
      <dgm:prSet/>
      <dgm:spPr/>
      <dgm:t>
        <a:bodyPr/>
        <a:lstStyle/>
        <a:p>
          <a:endParaRPr lang="en-AU"/>
        </a:p>
      </dgm:t>
    </dgm:pt>
    <dgm:pt modelId="{E6A3B2ED-BE38-4E10-9CC3-CF07922FD94F}">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2000" b="1" dirty="0"/>
            <a:t>Developed and administered to meet the needs of the </a:t>
          </a:r>
          <a:r>
            <a:rPr lang="en-AU" sz="2000" b="1" i="1" dirty="0">
              <a:solidFill>
                <a:srgbClr val="993366"/>
              </a:solidFill>
            </a:rPr>
            <a:t>specific student cohort</a:t>
          </a:r>
        </a:p>
      </dgm:t>
    </dgm:pt>
    <dgm:pt modelId="{28171632-16C9-408D-B66F-DE1F736C2C4C}" type="parTrans" cxnId="{C7594182-F83A-4883-9E24-86E0D7E9CD6F}">
      <dgm:prSet/>
      <dgm:spPr>
        <a:solidFill>
          <a:schemeClr val="accent2"/>
        </a:solidFill>
      </dgm:spPr>
      <dgm:t>
        <a:bodyPr/>
        <a:lstStyle/>
        <a:p>
          <a:endParaRPr lang="en-AU" dirty="0"/>
        </a:p>
      </dgm:t>
    </dgm:pt>
    <dgm:pt modelId="{FE4075B1-0761-42FA-B330-0BECC4470F99}" type="sibTrans" cxnId="{C7594182-F83A-4883-9E24-86E0D7E9CD6F}">
      <dgm:prSet/>
      <dgm:spPr/>
      <dgm:t>
        <a:bodyPr/>
        <a:lstStyle/>
        <a:p>
          <a:endParaRPr lang="en-AU"/>
        </a:p>
      </dgm:t>
    </dgm:pt>
    <dgm:pt modelId="{DB4D34F7-F9DF-4F20-980F-AA7A8756A236}">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2000" b="1" dirty="0"/>
            <a:t>Provide </a:t>
          </a:r>
          <a:r>
            <a:rPr lang="en-AU" sz="2000" b="1" i="1" dirty="0">
              <a:solidFill>
                <a:srgbClr val="993366"/>
              </a:solidFill>
            </a:rPr>
            <a:t>opportunity for highest level </a:t>
          </a:r>
          <a:r>
            <a:rPr lang="en-AU" sz="2000" b="1" dirty="0"/>
            <a:t>of performance</a:t>
          </a:r>
        </a:p>
      </dgm:t>
    </dgm:pt>
    <dgm:pt modelId="{BE915C6E-293B-48EF-B33C-373D94215FAA}" type="parTrans" cxnId="{5B84FB29-FF8F-48E3-9728-F74A965C3096}">
      <dgm:prSet/>
      <dgm:spPr>
        <a:solidFill>
          <a:schemeClr val="accent2"/>
        </a:solidFill>
      </dgm:spPr>
      <dgm:t>
        <a:bodyPr/>
        <a:lstStyle/>
        <a:p>
          <a:endParaRPr lang="en-AU" dirty="0"/>
        </a:p>
      </dgm:t>
    </dgm:pt>
    <dgm:pt modelId="{623F14BF-F255-4742-B403-75FE623AE8F6}" type="sibTrans" cxnId="{5B84FB29-FF8F-48E3-9728-F74A965C3096}">
      <dgm:prSet/>
      <dgm:spPr/>
      <dgm:t>
        <a:bodyPr/>
        <a:lstStyle/>
        <a:p>
          <a:endParaRPr lang="en-AU"/>
        </a:p>
      </dgm:t>
    </dgm:pt>
    <dgm:pt modelId="{119F612F-7DFC-4595-81A6-1CB18985E1CC}">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2000" b="1" dirty="0"/>
            <a:t>Provides important </a:t>
          </a:r>
          <a:r>
            <a:rPr lang="en-AU" sz="2000" b="1" i="1" dirty="0">
              <a:solidFill>
                <a:srgbClr val="993366"/>
              </a:solidFill>
            </a:rPr>
            <a:t>feedback</a:t>
          </a:r>
          <a:r>
            <a:rPr lang="en-AU" sz="2000" b="1" dirty="0"/>
            <a:t> about individual students</a:t>
          </a:r>
        </a:p>
      </dgm:t>
    </dgm:pt>
    <dgm:pt modelId="{5E3602B4-6662-405B-B873-ECCBAFE55C17}" type="parTrans" cxnId="{65923C59-22A8-4337-B2A6-4A630316E287}">
      <dgm:prSet/>
      <dgm:spPr>
        <a:solidFill>
          <a:schemeClr val="accent2"/>
        </a:solidFill>
      </dgm:spPr>
      <dgm:t>
        <a:bodyPr/>
        <a:lstStyle/>
        <a:p>
          <a:endParaRPr lang="en-AU" dirty="0"/>
        </a:p>
      </dgm:t>
    </dgm:pt>
    <dgm:pt modelId="{9B2FC849-1BC9-4352-968B-84CBB105DA0F}" type="sibTrans" cxnId="{65923C59-22A8-4337-B2A6-4A630316E287}">
      <dgm:prSet/>
      <dgm:spPr/>
      <dgm:t>
        <a:bodyPr/>
        <a:lstStyle/>
        <a:p>
          <a:endParaRPr lang="en-AU"/>
        </a:p>
      </dgm:t>
    </dgm:pt>
    <dgm:pt modelId="{B6E510AD-1A53-426D-949C-951236E5509D}">
      <dgm:prSet/>
      <dgm:spPr/>
      <dgm:t>
        <a:bodyPr/>
        <a:lstStyle/>
        <a:p>
          <a:endParaRPr lang="en-AU"/>
        </a:p>
      </dgm:t>
    </dgm:pt>
    <dgm:pt modelId="{92F8BAB9-56A0-4783-B08A-5F5CF051B41E}" type="parTrans" cxnId="{62553242-1D64-4F8E-97EE-005EEBBBBE24}">
      <dgm:prSet/>
      <dgm:spPr/>
      <dgm:t>
        <a:bodyPr/>
        <a:lstStyle/>
        <a:p>
          <a:endParaRPr lang="en-AU"/>
        </a:p>
      </dgm:t>
    </dgm:pt>
    <dgm:pt modelId="{869379DC-4EFB-4C2B-9C5F-BFC63A53E884}" type="sibTrans" cxnId="{62553242-1D64-4F8E-97EE-005EEBBBBE24}">
      <dgm:prSet/>
      <dgm:spPr/>
      <dgm:t>
        <a:bodyPr/>
        <a:lstStyle/>
        <a:p>
          <a:endParaRPr lang="en-AU"/>
        </a:p>
      </dgm:t>
    </dgm:pt>
    <dgm:pt modelId="{72792AA9-939E-4C8D-BE09-2D217E75F74A}">
      <dgm:prSet custT="1">
        <dgm:style>
          <a:lnRef idx="2">
            <a:schemeClr val="accent1"/>
          </a:lnRef>
          <a:fillRef idx="1">
            <a:schemeClr val="lt1"/>
          </a:fillRef>
          <a:effectRef idx="0">
            <a:schemeClr val="accent1"/>
          </a:effectRef>
          <a:fontRef idx="minor">
            <a:schemeClr val="dk1"/>
          </a:fontRef>
        </dgm:style>
      </dgm:prSet>
      <dgm:spPr/>
      <dgm:t>
        <a:bodyPr/>
        <a:lstStyle/>
        <a:p>
          <a:r>
            <a:rPr lang="en-AU" sz="2000" b="1" i="1" dirty="0">
              <a:solidFill>
                <a:srgbClr val="993366"/>
              </a:solidFill>
            </a:rPr>
            <a:t>Monitors</a:t>
          </a:r>
          <a:r>
            <a:rPr lang="en-AU" sz="2000" b="1" dirty="0"/>
            <a:t> students work and progress within the cohort</a:t>
          </a:r>
        </a:p>
      </dgm:t>
    </dgm:pt>
    <dgm:pt modelId="{FB566D4B-A236-48AE-9E53-1A426D33BF9E}" type="parTrans" cxnId="{0288431F-35C5-426B-96E0-1750D074B172}">
      <dgm:prSet/>
      <dgm:spPr>
        <a:solidFill>
          <a:schemeClr val="accent2"/>
        </a:solidFill>
      </dgm:spPr>
      <dgm:t>
        <a:bodyPr/>
        <a:lstStyle/>
        <a:p>
          <a:endParaRPr lang="en-AU" dirty="0"/>
        </a:p>
      </dgm:t>
    </dgm:pt>
    <dgm:pt modelId="{7AEEC7F5-2FE0-4D46-93F1-709F0EB3B4A6}" type="sibTrans" cxnId="{0288431F-35C5-426B-96E0-1750D074B172}">
      <dgm:prSet/>
      <dgm:spPr/>
      <dgm:t>
        <a:bodyPr/>
        <a:lstStyle/>
        <a:p>
          <a:endParaRPr lang="en-AU"/>
        </a:p>
      </dgm:t>
    </dgm:pt>
    <dgm:pt modelId="{4206FDDD-FACA-4546-9CAC-B7CEB8D727BA}" type="pres">
      <dgm:prSet presAssocID="{65C77A6B-25C6-46E0-8959-5E8220F9EF14}" presName="Name0" presStyleCnt="0">
        <dgm:presLayoutVars>
          <dgm:chMax val="1"/>
          <dgm:dir/>
          <dgm:animLvl val="ctr"/>
          <dgm:resizeHandles val="exact"/>
        </dgm:presLayoutVars>
      </dgm:prSet>
      <dgm:spPr/>
    </dgm:pt>
    <dgm:pt modelId="{BF6FF49C-ED0A-4E1A-B612-987F27C16493}" type="pres">
      <dgm:prSet presAssocID="{FCEAD786-A407-4CA7-9B50-45F6B66F5232}" presName="centerShape" presStyleLbl="node0" presStyleIdx="0" presStyleCnt="1" custLinFactNeighborX="1490" custLinFactNeighborY="-656"/>
      <dgm:spPr/>
    </dgm:pt>
    <dgm:pt modelId="{E9168B20-3538-405D-8F59-0D37AAC7814E}" type="pres">
      <dgm:prSet presAssocID="{DDFFC17D-D3EE-4956-A5B2-8046A14FBB4D}" presName="parTrans" presStyleLbl="sibTrans2D1" presStyleIdx="0" presStyleCnt="5"/>
      <dgm:spPr/>
    </dgm:pt>
    <dgm:pt modelId="{2187ACCF-55DB-486D-8782-B40D2B01F640}" type="pres">
      <dgm:prSet presAssocID="{DDFFC17D-D3EE-4956-A5B2-8046A14FBB4D}" presName="connectorText" presStyleLbl="sibTrans2D1" presStyleIdx="0" presStyleCnt="5"/>
      <dgm:spPr/>
    </dgm:pt>
    <dgm:pt modelId="{1C75D642-11BA-4868-B0B1-9DFEF8E1CC6A}" type="pres">
      <dgm:prSet presAssocID="{585F86CA-4976-48F0-99EB-54B4879579BE}" presName="node" presStyleLbl="node1" presStyleIdx="0" presStyleCnt="5" custScaleX="269260" custRadScaleRad="100576" custRadScaleInc="-11261">
        <dgm:presLayoutVars>
          <dgm:bulletEnabled val="1"/>
        </dgm:presLayoutVars>
      </dgm:prSet>
      <dgm:spPr/>
    </dgm:pt>
    <dgm:pt modelId="{A67E2770-68E5-4DF1-9CF1-7EF66A5404E6}" type="pres">
      <dgm:prSet presAssocID="{28171632-16C9-408D-B66F-DE1F736C2C4C}" presName="parTrans" presStyleLbl="sibTrans2D1" presStyleIdx="1" presStyleCnt="5" custScaleX="140647"/>
      <dgm:spPr/>
    </dgm:pt>
    <dgm:pt modelId="{BDC3CDB2-2C94-487C-911E-4D762BBAA0F9}" type="pres">
      <dgm:prSet presAssocID="{28171632-16C9-408D-B66F-DE1F736C2C4C}" presName="connectorText" presStyleLbl="sibTrans2D1" presStyleIdx="1" presStyleCnt="5"/>
      <dgm:spPr/>
    </dgm:pt>
    <dgm:pt modelId="{833E215C-E356-4DE7-952F-101CC0DF54FB}" type="pres">
      <dgm:prSet presAssocID="{E6A3B2ED-BE38-4E10-9CC3-CF07922FD94F}" presName="node" presStyleLbl="node1" presStyleIdx="1" presStyleCnt="5" custScaleX="236311" custScaleY="135159" custRadScaleRad="146533" custRadScaleInc="26575">
        <dgm:presLayoutVars>
          <dgm:bulletEnabled val="1"/>
        </dgm:presLayoutVars>
      </dgm:prSet>
      <dgm:spPr/>
    </dgm:pt>
    <dgm:pt modelId="{82C7F8B5-2CD8-4AC3-BDC7-B9FED3787B58}" type="pres">
      <dgm:prSet presAssocID="{BE915C6E-293B-48EF-B33C-373D94215FAA}" presName="parTrans" presStyleLbl="sibTrans2D1" presStyleIdx="2" presStyleCnt="5" custAng="1212038" custScaleX="109920" custScaleY="99893" custLinFactNeighborX="-40017" custLinFactNeighborY="38677"/>
      <dgm:spPr/>
    </dgm:pt>
    <dgm:pt modelId="{692FCD84-708B-44E9-9308-88ABF225DA27}" type="pres">
      <dgm:prSet presAssocID="{BE915C6E-293B-48EF-B33C-373D94215FAA}" presName="connectorText" presStyleLbl="sibTrans2D1" presStyleIdx="2" presStyleCnt="5"/>
      <dgm:spPr/>
    </dgm:pt>
    <dgm:pt modelId="{21A08E9A-174A-4361-BA42-4C408BAB147F}" type="pres">
      <dgm:prSet presAssocID="{DB4D34F7-F9DF-4F20-980F-AA7A8756A236}" presName="node" presStyleLbl="node1" presStyleIdx="2" presStyleCnt="5" custScaleX="247492" custRadScaleRad="144659" custRadScaleInc="-57759">
        <dgm:presLayoutVars>
          <dgm:bulletEnabled val="1"/>
        </dgm:presLayoutVars>
      </dgm:prSet>
      <dgm:spPr/>
    </dgm:pt>
    <dgm:pt modelId="{6EEF3919-56B5-432C-97EF-8A1A8A4622AB}" type="pres">
      <dgm:prSet presAssocID="{5E3602B4-6662-405B-B873-ECCBAFE55C17}" presName="parTrans" presStyleLbl="sibTrans2D1" presStyleIdx="3" presStyleCnt="5" custScaleX="129892" custLinFactNeighborX="-345" custLinFactNeighborY="21316"/>
      <dgm:spPr/>
    </dgm:pt>
    <dgm:pt modelId="{BF9ADC1E-2BDB-4543-BEE6-00D70A31AF79}" type="pres">
      <dgm:prSet presAssocID="{5E3602B4-6662-405B-B873-ECCBAFE55C17}" presName="connectorText" presStyleLbl="sibTrans2D1" presStyleIdx="3" presStyleCnt="5"/>
      <dgm:spPr/>
    </dgm:pt>
    <dgm:pt modelId="{A68F5134-60DB-422B-94D0-3FA96D44BB8A}" type="pres">
      <dgm:prSet presAssocID="{119F612F-7DFC-4595-81A6-1CB18985E1CC}" presName="node" presStyleLbl="node1" presStyleIdx="3" presStyleCnt="5" custScaleX="236905" custRadScaleRad="146988" custRadScaleInc="56547">
        <dgm:presLayoutVars>
          <dgm:bulletEnabled val="1"/>
        </dgm:presLayoutVars>
      </dgm:prSet>
      <dgm:spPr/>
    </dgm:pt>
    <dgm:pt modelId="{2E90FFDB-915E-49BA-91C0-1FBFD17D5774}" type="pres">
      <dgm:prSet presAssocID="{FB566D4B-A236-48AE-9E53-1A426D33BF9E}" presName="parTrans" presStyleLbl="sibTrans2D1" presStyleIdx="4" presStyleCnt="5" custLinFactNeighborX="22269" custLinFactNeighborY="-28720"/>
      <dgm:spPr/>
    </dgm:pt>
    <dgm:pt modelId="{3F3E79A7-15A8-4406-9B7D-23CAACC35F83}" type="pres">
      <dgm:prSet presAssocID="{FB566D4B-A236-48AE-9E53-1A426D33BF9E}" presName="connectorText" presStyleLbl="sibTrans2D1" presStyleIdx="4" presStyleCnt="5"/>
      <dgm:spPr/>
    </dgm:pt>
    <dgm:pt modelId="{53D158CB-3DB5-4D90-B230-D696FDD5A610}" type="pres">
      <dgm:prSet presAssocID="{72792AA9-939E-4C8D-BE09-2D217E75F74A}" presName="node" presStyleLbl="node1" presStyleIdx="4" presStyleCnt="5" custScaleX="235001" custRadScaleRad="141463" custRadScaleInc="-19507">
        <dgm:presLayoutVars>
          <dgm:bulletEnabled val="1"/>
        </dgm:presLayoutVars>
      </dgm:prSet>
      <dgm:spPr/>
    </dgm:pt>
  </dgm:ptLst>
  <dgm:cxnLst>
    <dgm:cxn modelId="{96562C0A-C97E-4489-A65B-BABD3DE5BFBA}" type="presOf" srcId="{FB566D4B-A236-48AE-9E53-1A426D33BF9E}" destId="{3F3E79A7-15A8-4406-9B7D-23CAACC35F83}" srcOrd="1" destOrd="0" presId="urn:microsoft.com/office/officeart/2005/8/layout/radial5"/>
    <dgm:cxn modelId="{0288431F-35C5-426B-96E0-1750D074B172}" srcId="{FCEAD786-A407-4CA7-9B50-45F6B66F5232}" destId="{72792AA9-939E-4C8D-BE09-2D217E75F74A}" srcOrd="4" destOrd="0" parTransId="{FB566D4B-A236-48AE-9E53-1A426D33BF9E}" sibTransId="{7AEEC7F5-2FE0-4D46-93F1-709F0EB3B4A6}"/>
    <dgm:cxn modelId="{8E2E7224-F7F4-42C1-BDEC-F21E9477ECCF}" type="presOf" srcId="{FB566D4B-A236-48AE-9E53-1A426D33BF9E}" destId="{2E90FFDB-915E-49BA-91C0-1FBFD17D5774}" srcOrd="0" destOrd="0" presId="urn:microsoft.com/office/officeart/2005/8/layout/radial5"/>
    <dgm:cxn modelId="{E8E62125-7727-4F1D-8A60-463A416008FB}" type="presOf" srcId="{BE915C6E-293B-48EF-B33C-373D94215FAA}" destId="{82C7F8B5-2CD8-4AC3-BDC7-B9FED3787B58}" srcOrd="0" destOrd="0" presId="urn:microsoft.com/office/officeart/2005/8/layout/radial5"/>
    <dgm:cxn modelId="{F8120B27-D443-4A9B-84D8-6703A379EF1C}" type="presOf" srcId="{E6A3B2ED-BE38-4E10-9CC3-CF07922FD94F}" destId="{833E215C-E356-4DE7-952F-101CC0DF54FB}" srcOrd="0" destOrd="0" presId="urn:microsoft.com/office/officeart/2005/8/layout/radial5"/>
    <dgm:cxn modelId="{5B84FB29-FF8F-48E3-9728-F74A965C3096}" srcId="{FCEAD786-A407-4CA7-9B50-45F6B66F5232}" destId="{DB4D34F7-F9DF-4F20-980F-AA7A8756A236}" srcOrd="2" destOrd="0" parTransId="{BE915C6E-293B-48EF-B33C-373D94215FAA}" sibTransId="{623F14BF-F255-4742-B403-75FE623AE8F6}"/>
    <dgm:cxn modelId="{5D4CC45D-0CB7-4FA8-AE84-EC9032A92AF1}" type="presOf" srcId="{FCEAD786-A407-4CA7-9B50-45F6B66F5232}" destId="{BF6FF49C-ED0A-4E1A-B612-987F27C16493}" srcOrd="0" destOrd="0" presId="urn:microsoft.com/office/officeart/2005/8/layout/radial5"/>
    <dgm:cxn modelId="{62553242-1D64-4F8E-97EE-005EEBBBBE24}" srcId="{65C77A6B-25C6-46E0-8959-5E8220F9EF14}" destId="{B6E510AD-1A53-426D-949C-951236E5509D}" srcOrd="1" destOrd="0" parTransId="{92F8BAB9-56A0-4783-B08A-5F5CF051B41E}" sibTransId="{869379DC-4EFB-4C2B-9C5F-BFC63A53E884}"/>
    <dgm:cxn modelId="{23534A44-0C41-4563-9DA9-7AFCF53326AB}" type="presOf" srcId="{119F612F-7DFC-4595-81A6-1CB18985E1CC}" destId="{A68F5134-60DB-422B-94D0-3FA96D44BB8A}" srcOrd="0" destOrd="0" presId="urn:microsoft.com/office/officeart/2005/8/layout/radial5"/>
    <dgm:cxn modelId="{E84B6775-2412-4A7F-8F47-21F249968BF3}" type="presOf" srcId="{5E3602B4-6662-405B-B873-ECCBAFE55C17}" destId="{6EEF3919-56B5-432C-97EF-8A1A8A4622AB}" srcOrd="0" destOrd="0" presId="urn:microsoft.com/office/officeart/2005/8/layout/radial5"/>
    <dgm:cxn modelId="{65923C59-22A8-4337-B2A6-4A630316E287}" srcId="{FCEAD786-A407-4CA7-9B50-45F6B66F5232}" destId="{119F612F-7DFC-4595-81A6-1CB18985E1CC}" srcOrd="3" destOrd="0" parTransId="{5E3602B4-6662-405B-B873-ECCBAFE55C17}" sibTransId="{9B2FC849-1BC9-4352-968B-84CBB105DA0F}"/>
    <dgm:cxn modelId="{C7594182-F83A-4883-9E24-86E0D7E9CD6F}" srcId="{FCEAD786-A407-4CA7-9B50-45F6B66F5232}" destId="{E6A3B2ED-BE38-4E10-9CC3-CF07922FD94F}" srcOrd="1" destOrd="0" parTransId="{28171632-16C9-408D-B66F-DE1F736C2C4C}" sibTransId="{FE4075B1-0761-42FA-B330-0BECC4470F99}"/>
    <dgm:cxn modelId="{86C79A8C-4510-4236-A5F0-754F4CCD55B0}" type="presOf" srcId="{28171632-16C9-408D-B66F-DE1F736C2C4C}" destId="{A67E2770-68E5-4DF1-9CF1-7EF66A5404E6}" srcOrd="0" destOrd="0" presId="urn:microsoft.com/office/officeart/2005/8/layout/radial5"/>
    <dgm:cxn modelId="{CDB8358D-D2CF-4CA0-83DA-7ED912DCF5AA}" type="presOf" srcId="{DDFFC17D-D3EE-4956-A5B2-8046A14FBB4D}" destId="{2187ACCF-55DB-486D-8782-B40D2B01F640}" srcOrd="1" destOrd="0" presId="urn:microsoft.com/office/officeart/2005/8/layout/radial5"/>
    <dgm:cxn modelId="{0F28FA9D-90D9-4AC2-85C6-CE19BECB0EC2}" type="presOf" srcId="{DDFFC17D-D3EE-4956-A5B2-8046A14FBB4D}" destId="{E9168B20-3538-405D-8F59-0D37AAC7814E}" srcOrd="0" destOrd="0" presId="urn:microsoft.com/office/officeart/2005/8/layout/radial5"/>
    <dgm:cxn modelId="{702054A3-E3A0-42AA-A588-787D12F6E637}" type="presOf" srcId="{DB4D34F7-F9DF-4F20-980F-AA7A8756A236}" destId="{21A08E9A-174A-4361-BA42-4C408BAB147F}" srcOrd="0" destOrd="0" presId="urn:microsoft.com/office/officeart/2005/8/layout/radial5"/>
    <dgm:cxn modelId="{7FD3F1AE-B439-43E8-9734-BD35C0BBD1F0}" srcId="{65C77A6B-25C6-46E0-8959-5E8220F9EF14}" destId="{FCEAD786-A407-4CA7-9B50-45F6B66F5232}" srcOrd="0" destOrd="0" parTransId="{794CD33A-4B3D-4A77-93A2-82BBE039EEAC}" sibTransId="{A369C7A2-112A-481B-82BD-2D2AD6542CC6}"/>
    <dgm:cxn modelId="{2DC621B3-F886-47F6-8E19-F2359DB32D82}" type="presOf" srcId="{28171632-16C9-408D-B66F-DE1F736C2C4C}" destId="{BDC3CDB2-2C94-487C-911E-4D762BBAA0F9}" srcOrd="1" destOrd="0" presId="urn:microsoft.com/office/officeart/2005/8/layout/radial5"/>
    <dgm:cxn modelId="{1E2A6ECE-42E8-42E2-94B7-DD5ACE4C5037}" srcId="{FCEAD786-A407-4CA7-9B50-45F6B66F5232}" destId="{585F86CA-4976-48F0-99EB-54B4879579BE}" srcOrd="0" destOrd="0" parTransId="{DDFFC17D-D3EE-4956-A5B2-8046A14FBB4D}" sibTransId="{5D946274-DADC-4BE9-AFA3-CE8E4D848AA7}"/>
    <dgm:cxn modelId="{A51E6ACF-2430-4F38-A331-DF821549CBE9}" type="presOf" srcId="{BE915C6E-293B-48EF-B33C-373D94215FAA}" destId="{692FCD84-708B-44E9-9308-88ABF225DA27}" srcOrd="1" destOrd="0" presId="urn:microsoft.com/office/officeart/2005/8/layout/radial5"/>
    <dgm:cxn modelId="{425E1FDE-56D7-4BBC-9945-F23B4D94BB82}" type="presOf" srcId="{72792AA9-939E-4C8D-BE09-2D217E75F74A}" destId="{53D158CB-3DB5-4D90-B230-D696FDD5A610}" srcOrd="0" destOrd="0" presId="urn:microsoft.com/office/officeart/2005/8/layout/radial5"/>
    <dgm:cxn modelId="{B8FCB8F1-E7F9-40D0-9F57-8D000D0833F8}" type="presOf" srcId="{5E3602B4-6662-405B-B873-ECCBAFE55C17}" destId="{BF9ADC1E-2BDB-4543-BEE6-00D70A31AF79}" srcOrd="1" destOrd="0" presId="urn:microsoft.com/office/officeart/2005/8/layout/radial5"/>
    <dgm:cxn modelId="{146D89FC-C620-4EF8-94BB-D8C5396E7725}" type="presOf" srcId="{585F86CA-4976-48F0-99EB-54B4879579BE}" destId="{1C75D642-11BA-4868-B0B1-9DFEF8E1CC6A}" srcOrd="0" destOrd="0" presId="urn:microsoft.com/office/officeart/2005/8/layout/radial5"/>
    <dgm:cxn modelId="{5DD828FD-3183-4253-A63F-8125D3EEE179}" type="presOf" srcId="{65C77A6B-25C6-46E0-8959-5E8220F9EF14}" destId="{4206FDDD-FACA-4546-9CAC-B7CEB8D727BA}" srcOrd="0" destOrd="0" presId="urn:microsoft.com/office/officeart/2005/8/layout/radial5"/>
    <dgm:cxn modelId="{E03F2928-D91A-4A0B-82A8-115051F2CE0C}" type="presParOf" srcId="{4206FDDD-FACA-4546-9CAC-B7CEB8D727BA}" destId="{BF6FF49C-ED0A-4E1A-B612-987F27C16493}" srcOrd="0" destOrd="0" presId="urn:microsoft.com/office/officeart/2005/8/layout/radial5"/>
    <dgm:cxn modelId="{84FE5F73-2ECA-42EB-A752-3C5AD1AB466B}" type="presParOf" srcId="{4206FDDD-FACA-4546-9CAC-B7CEB8D727BA}" destId="{E9168B20-3538-405D-8F59-0D37AAC7814E}" srcOrd="1" destOrd="0" presId="urn:microsoft.com/office/officeart/2005/8/layout/radial5"/>
    <dgm:cxn modelId="{840AD185-FFFD-4872-AC35-19424D0E0C12}" type="presParOf" srcId="{E9168B20-3538-405D-8F59-0D37AAC7814E}" destId="{2187ACCF-55DB-486D-8782-B40D2B01F640}" srcOrd="0" destOrd="0" presId="urn:microsoft.com/office/officeart/2005/8/layout/radial5"/>
    <dgm:cxn modelId="{F4D7F050-8827-4C81-A42C-187D4F6B20C6}" type="presParOf" srcId="{4206FDDD-FACA-4546-9CAC-B7CEB8D727BA}" destId="{1C75D642-11BA-4868-B0B1-9DFEF8E1CC6A}" srcOrd="2" destOrd="0" presId="urn:microsoft.com/office/officeart/2005/8/layout/radial5"/>
    <dgm:cxn modelId="{C81C286F-19A2-441F-95DE-9F2EAA6BE09B}" type="presParOf" srcId="{4206FDDD-FACA-4546-9CAC-B7CEB8D727BA}" destId="{A67E2770-68E5-4DF1-9CF1-7EF66A5404E6}" srcOrd="3" destOrd="0" presId="urn:microsoft.com/office/officeart/2005/8/layout/radial5"/>
    <dgm:cxn modelId="{1AAEDCE4-B944-474C-BEB8-A0A89550BC61}" type="presParOf" srcId="{A67E2770-68E5-4DF1-9CF1-7EF66A5404E6}" destId="{BDC3CDB2-2C94-487C-911E-4D762BBAA0F9}" srcOrd="0" destOrd="0" presId="urn:microsoft.com/office/officeart/2005/8/layout/radial5"/>
    <dgm:cxn modelId="{1F197A6A-2330-4635-BAEE-A8BBED80F2BE}" type="presParOf" srcId="{4206FDDD-FACA-4546-9CAC-B7CEB8D727BA}" destId="{833E215C-E356-4DE7-952F-101CC0DF54FB}" srcOrd="4" destOrd="0" presId="urn:microsoft.com/office/officeart/2005/8/layout/radial5"/>
    <dgm:cxn modelId="{65F3EE25-3171-44B3-B972-757F7D3436B4}" type="presParOf" srcId="{4206FDDD-FACA-4546-9CAC-B7CEB8D727BA}" destId="{82C7F8B5-2CD8-4AC3-BDC7-B9FED3787B58}" srcOrd="5" destOrd="0" presId="urn:microsoft.com/office/officeart/2005/8/layout/radial5"/>
    <dgm:cxn modelId="{00CB5964-1ED3-4168-8676-59CFD8E87506}" type="presParOf" srcId="{82C7F8B5-2CD8-4AC3-BDC7-B9FED3787B58}" destId="{692FCD84-708B-44E9-9308-88ABF225DA27}" srcOrd="0" destOrd="0" presId="urn:microsoft.com/office/officeart/2005/8/layout/radial5"/>
    <dgm:cxn modelId="{E26D34DB-B501-49C4-B606-F8BA0DED7CFF}" type="presParOf" srcId="{4206FDDD-FACA-4546-9CAC-B7CEB8D727BA}" destId="{21A08E9A-174A-4361-BA42-4C408BAB147F}" srcOrd="6" destOrd="0" presId="urn:microsoft.com/office/officeart/2005/8/layout/radial5"/>
    <dgm:cxn modelId="{39836DB2-F9E1-4CC1-BEB3-F474DA24302D}" type="presParOf" srcId="{4206FDDD-FACA-4546-9CAC-B7CEB8D727BA}" destId="{6EEF3919-56B5-432C-97EF-8A1A8A4622AB}" srcOrd="7" destOrd="0" presId="urn:microsoft.com/office/officeart/2005/8/layout/radial5"/>
    <dgm:cxn modelId="{2A59905F-AE9E-43E1-86AA-443498DC9838}" type="presParOf" srcId="{6EEF3919-56B5-432C-97EF-8A1A8A4622AB}" destId="{BF9ADC1E-2BDB-4543-BEE6-00D70A31AF79}" srcOrd="0" destOrd="0" presId="urn:microsoft.com/office/officeart/2005/8/layout/radial5"/>
    <dgm:cxn modelId="{EE9CF374-4762-4D61-A553-9D8F4DEA83C7}" type="presParOf" srcId="{4206FDDD-FACA-4546-9CAC-B7CEB8D727BA}" destId="{A68F5134-60DB-422B-94D0-3FA96D44BB8A}" srcOrd="8" destOrd="0" presId="urn:microsoft.com/office/officeart/2005/8/layout/radial5"/>
    <dgm:cxn modelId="{D351E386-8A53-4AA3-B8E0-AEC1F9F72358}" type="presParOf" srcId="{4206FDDD-FACA-4546-9CAC-B7CEB8D727BA}" destId="{2E90FFDB-915E-49BA-91C0-1FBFD17D5774}" srcOrd="9" destOrd="0" presId="urn:microsoft.com/office/officeart/2005/8/layout/radial5"/>
    <dgm:cxn modelId="{59828209-E62E-4097-ACF6-B533E1C6878F}" type="presParOf" srcId="{2E90FFDB-915E-49BA-91C0-1FBFD17D5774}" destId="{3F3E79A7-15A8-4406-9B7D-23CAACC35F83}" srcOrd="0" destOrd="0" presId="urn:microsoft.com/office/officeart/2005/8/layout/radial5"/>
    <dgm:cxn modelId="{8626F90C-0AFB-4533-B0C6-98AF1A381BAD}" type="presParOf" srcId="{4206FDDD-FACA-4546-9CAC-B7CEB8D727BA}" destId="{53D158CB-3DB5-4D90-B230-D696FDD5A610}"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C77A6B-25C6-46E0-8959-5E8220F9EF14}" type="doc">
      <dgm:prSet loTypeId="urn:microsoft.com/office/officeart/2005/8/layout/radial5" loCatId="relationship" qsTypeId="urn:microsoft.com/office/officeart/2005/8/quickstyle/simple3" qsCatId="simple" csTypeId="urn:microsoft.com/office/officeart/2005/8/colors/accent1_2" csCatId="accent1" phldr="1"/>
      <dgm:spPr/>
      <dgm:t>
        <a:bodyPr/>
        <a:lstStyle/>
        <a:p>
          <a:endParaRPr lang="en-AU"/>
        </a:p>
      </dgm:t>
    </dgm:pt>
    <dgm:pt modelId="{FCEAD786-A407-4CA7-9B50-45F6B66F5232}">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AU" sz="1800" b="1" dirty="0">
              <a:solidFill>
                <a:schemeClr val="bg1"/>
              </a:solidFill>
            </a:rPr>
            <a:t>Do the instructions clearly indicate:</a:t>
          </a:r>
        </a:p>
      </dgm:t>
    </dgm:pt>
    <dgm:pt modelId="{794CD33A-4B3D-4A77-93A2-82BBE039EEAC}" type="parTrans" cxnId="{7FD3F1AE-B439-43E8-9734-BD35C0BBD1F0}">
      <dgm:prSet/>
      <dgm:spPr/>
      <dgm:t>
        <a:bodyPr/>
        <a:lstStyle/>
        <a:p>
          <a:endParaRPr lang="en-AU"/>
        </a:p>
      </dgm:t>
    </dgm:pt>
    <dgm:pt modelId="{A369C7A2-112A-481B-82BD-2D2AD6542CC6}" type="sibTrans" cxnId="{7FD3F1AE-B439-43E8-9734-BD35C0BBD1F0}">
      <dgm:prSet/>
      <dgm:spPr/>
      <dgm:t>
        <a:bodyPr/>
        <a:lstStyle/>
        <a:p>
          <a:endParaRPr lang="en-AU"/>
        </a:p>
      </dgm:t>
    </dgm:pt>
    <dgm:pt modelId="{585F86CA-4976-48F0-99EB-54B4879579BE}">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2000" b="1" dirty="0"/>
            <a:t>What students are expected to do /complete </a:t>
          </a:r>
        </a:p>
      </dgm:t>
    </dgm:pt>
    <dgm:pt modelId="{DDFFC17D-D3EE-4956-A5B2-8046A14FBB4D}" type="parTrans" cxnId="{1E2A6ECE-42E8-42E2-94B7-DD5ACE4C5037}">
      <dgm:prSet/>
      <dgm:spPr>
        <a:solidFill>
          <a:schemeClr val="accent2"/>
        </a:solidFill>
      </dgm:spPr>
      <dgm:t>
        <a:bodyPr/>
        <a:lstStyle/>
        <a:p>
          <a:endParaRPr lang="en-AU" dirty="0"/>
        </a:p>
      </dgm:t>
    </dgm:pt>
    <dgm:pt modelId="{5D946274-DADC-4BE9-AFA3-CE8E4D848AA7}" type="sibTrans" cxnId="{1E2A6ECE-42E8-42E2-94B7-DD5ACE4C5037}">
      <dgm:prSet/>
      <dgm:spPr/>
      <dgm:t>
        <a:bodyPr/>
        <a:lstStyle/>
        <a:p>
          <a:endParaRPr lang="en-AU"/>
        </a:p>
      </dgm:t>
    </dgm:pt>
    <dgm:pt modelId="{E6A3B2ED-BE38-4E10-9CC3-CF07922FD94F}">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2000" b="1" dirty="0"/>
            <a:t>Conditions of task (resources allowed etc.) </a:t>
          </a:r>
        </a:p>
      </dgm:t>
    </dgm:pt>
    <dgm:pt modelId="{28171632-16C9-408D-B66F-DE1F736C2C4C}" type="parTrans" cxnId="{C7594182-F83A-4883-9E24-86E0D7E9CD6F}">
      <dgm:prSet/>
      <dgm:spPr>
        <a:solidFill>
          <a:schemeClr val="accent2"/>
        </a:solidFill>
      </dgm:spPr>
      <dgm:t>
        <a:bodyPr/>
        <a:lstStyle/>
        <a:p>
          <a:endParaRPr lang="en-AU" dirty="0"/>
        </a:p>
      </dgm:t>
    </dgm:pt>
    <dgm:pt modelId="{FE4075B1-0761-42FA-B330-0BECC4470F99}" type="sibTrans" cxnId="{C7594182-F83A-4883-9E24-86E0D7E9CD6F}">
      <dgm:prSet/>
      <dgm:spPr/>
      <dgm:t>
        <a:bodyPr/>
        <a:lstStyle/>
        <a:p>
          <a:endParaRPr lang="en-AU"/>
        </a:p>
      </dgm:t>
    </dgm:pt>
    <dgm:pt modelId="{DB4D34F7-F9DF-4F20-980F-AA7A8756A236}">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2000" b="1" dirty="0"/>
            <a:t>Date, time and length of task</a:t>
          </a:r>
        </a:p>
      </dgm:t>
    </dgm:pt>
    <dgm:pt modelId="{BE915C6E-293B-48EF-B33C-373D94215FAA}" type="parTrans" cxnId="{5B84FB29-FF8F-48E3-9728-F74A965C3096}">
      <dgm:prSet/>
      <dgm:spPr>
        <a:solidFill>
          <a:schemeClr val="accent2"/>
        </a:solidFill>
      </dgm:spPr>
      <dgm:t>
        <a:bodyPr/>
        <a:lstStyle/>
        <a:p>
          <a:endParaRPr lang="en-AU" dirty="0"/>
        </a:p>
      </dgm:t>
    </dgm:pt>
    <dgm:pt modelId="{623F14BF-F255-4742-B403-75FE623AE8F6}" type="sibTrans" cxnId="{5B84FB29-FF8F-48E3-9728-F74A965C3096}">
      <dgm:prSet/>
      <dgm:spPr/>
      <dgm:t>
        <a:bodyPr/>
        <a:lstStyle/>
        <a:p>
          <a:endParaRPr lang="en-AU"/>
        </a:p>
      </dgm:t>
    </dgm:pt>
    <dgm:pt modelId="{119F612F-7DFC-4595-81A6-1CB18985E1CC}">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2000" b="1" dirty="0"/>
            <a:t>Key knowledge, skills, outcome being assessed</a:t>
          </a:r>
        </a:p>
      </dgm:t>
    </dgm:pt>
    <dgm:pt modelId="{5E3602B4-6662-405B-B873-ECCBAFE55C17}" type="parTrans" cxnId="{65923C59-22A8-4337-B2A6-4A630316E287}">
      <dgm:prSet/>
      <dgm:spPr>
        <a:solidFill>
          <a:schemeClr val="accent2"/>
        </a:solidFill>
      </dgm:spPr>
      <dgm:t>
        <a:bodyPr/>
        <a:lstStyle/>
        <a:p>
          <a:endParaRPr lang="en-AU" dirty="0"/>
        </a:p>
      </dgm:t>
    </dgm:pt>
    <dgm:pt modelId="{9B2FC849-1BC9-4352-968B-84CBB105DA0F}" type="sibTrans" cxnId="{65923C59-22A8-4337-B2A6-4A630316E287}">
      <dgm:prSet/>
      <dgm:spPr/>
      <dgm:t>
        <a:bodyPr/>
        <a:lstStyle/>
        <a:p>
          <a:endParaRPr lang="en-AU"/>
        </a:p>
      </dgm:t>
    </dgm:pt>
    <dgm:pt modelId="{B6E510AD-1A53-426D-949C-951236E5509D}">
      <dgm:prSet/>
      <dgm:spPr/>
      <dgm:t>
        <a:bodyPr/>
        <a:lstStyle/>
        <a:p>
          <a:endParaRPr lang="en-AU"/>
        </a:p>
      </dgm:t>
    </dgm:pt>
    <dgm:pt modelId="{92F8BAB9-56A0-4783-B08A-5F5CF051B41E}" type="parTrans" cxnId="{62553242-1D64-4F8E-97EE-005EEBBBBE24}">
      <dgm:prSet/>
      <dgm:spPr/>
      <dgm:t>
        <a:bodyPr/>
        <a:lstStyle/>
        <a:p>
          <a:endParaRPr lang="en-AU"/>
        </a:p>
      </dgm:t>
    </dgm:pt>
    <dgm:pt modelId="{869379DC-4EFB-4C2B-9C5F-BFC63A53E884}" type="sibTrans" cxnId="{62553242-1D64-4F8E-97EE-005EEBBBBE24}">
      <dgm:prSet/>
      <dgm:spPr/>
      <dgm:t>
        <a:bodyPr/>
        <a:lstStyle/>
        <a:p>
          <a:endParaRPr lang="en-AU"/>
        </a:p>
      </dgm:t>
    </dgm:pt>
    <dgm:pt modelId="{72792AA9-939E-4C8D-BE09-2D217E75F74A}">
      <dgm:prSet custT="1">
        <dgm:style>
          <a:lnRef idx="2">
            <a:schemeClr val="accent1"/>
          </a:lnRef>
          <a:fillRef idx="1">
            <a:schemeClr val="lt1"/>
          </a:fillRef>
          <a:effectRef idx="0">
            <a:schemeClr val="accent1"/>
          </a:effectRef>
          <a:fontRef idx="minor">
            <a:schemeClr val="dk1"/>
          </a:fontRef>
        </dgm:style>
      </dgm:prSet>
      <dgm:spPr/>
      <dgm:t>
        <a:bodyPr/>
        <a:lstStyle/>
        <a:p>
          <a:r>
            <a:rPr lang="en-AU" sz="2000" b="1" dirty="0"/>
            <a:t>Criteria students are to be assessed against</a:t>
          </a:r>
        </a:p>
      </dgm:t>
    </dgm:pt>
    <dgm:pt modelId="{FB566D4B-A236-48AE-9E53-1A426D33BF9E}" type="parTrans" cxnId="{0288431F-35C5-426B-96E0-1750D074B172}">
      <dgm:prSet/>
      <dgm:spPr>
        <a:solidFill>
          <a:schemeClr val="accent2"/>
        </a:solidFill>
      </dgm:spPr>
      <dgm:t>
        <a:bodyPr/>
        <a:lstStyle/>
        <a:p>
          <a:endParaRPr lang="en-AU" dirty="0"/>
        </a:p>
      </dgm:t>
    </dgm:pt>
    <dgm:pt modelId="{7AEEC7F5-2FE0-4D46-93F1-709F0EB3B4A6}" type="sibTrans" cxnId="{0288431F-35C5-426B-96E0-1750D074B172}">
      <dgm:prSet/>
      <dgm:spPr/>
      <dgm:t>
        <a:bodyPr/>
        <a:lstStyle/>
        <a:p>
          <a:endParaRPr lang="en-AU"/>
        </a:p>
      </dgm:t>
    </dgm:pt>
    <dgm:pt modelId="{4206FDDD-FACA-4546-9CAC-B7CEB8D727BA}" type="pres">
      <dgm:prSet presAssocID="{65C77A6B-25C6-46E0-8959-5E8220F9EF14}" presName="Name0" presStyleCnt="0">
        <dgm:presLayoutVars>
          <dgm:chMax val="1"/>
          <dgm:dir/>
          <dgm:animLvl val="ctr"/>
          <dgm:resizeHandles val="exact"/>
        </dgm:presLayoutVars>
      </dgm:prSet>
      <dgm:spPr/>
    </dgm:pt>
    <dgm:pt modelId="{BF6FF49C-ED0A-4E1A-B612-987F27C16493}" type="pres">
      <dgm:prSet presAssocID="{FCEAD786-A407-4CA7-9B50-45F6B66F5232}" presName="centerShape" presStyleLbl="node0" presStyleIdx="0" presStyleCnt="1" custScaleX="145810" custLinFactNeighborX="1490" custLinFactNeighborY="-656"/>
      <dgm:spPr/>
    </dgm:pt>
    <dgm:pt modelId="{E9168B20-3538-405D-8F59-0D37AAC7814E}" type="pres">
      <dgm:prSet presAssocID="{DDFFC17D-D3EE-4956-A5B2-8046A14FBB4D}" presName="parTrans" presStyleLbl="sibTrans2D1" presStyleIdx="0" presStyleCnt="5"/>
      <dgm:spPr/>
    </dgm:pt>
    <dgm:pt modelId="{2187ACCF-55DB-486D-8782-B40D2B01F640}" type="pres">
      <dgm:prSet presAssocID="{DDFFC17D-D3EE-4956-A5B2-8046A14FBB4D}" presName="connectorText" presStyleLbl="sibTrans2D1" presStyleIdx="0" presStyleCnt="5"/>
      <dgm:spPr/>
    </dgm:pt>
    <dgm:pt modelId="{1C75D642-11BA-4868-B0B1-9DFEF8E1CC6A}" type="pres">
      <dgm:prSet presAssocID="{585F86CA-4976-48F0-99EB-54B4879579BE}" presName="node" presStyleLbl="node1" presStyleIdx="0" presStyleCnt="5" custScaleX="269260" custRadScaleRad="100576" custRadScaleInc="-11261">
        <dgm:presLayoutVars>
          <dgm:bulletEnabled val="1"/>
        </dgm:presLayoutVars>
      </dgm:prSet>
      <dgm:spPr/>
    </dgm:pt>
    <dgm:pt modelId="{A67E2770-68E5-4DF1-9CF1-7EF66A5404E6}" type="pres">
      <dgm:prSet presAssocID="{28171632-16C9-408D-B66F-DE1F736C2C4C}" presName="parTrans" presStyleLbl="sibTrans2D1" presStyleIdx="1" presStyleCnt="5" custScaleX="140647"/>
      <dgm:spPr/>
    </dgm:pt>
    <dgm:pt modelId="{BDC3CDB2-2C94-487C-911E-4D762BBAA0F9}" type="pres">
      <dgm:prSet presAssocID="{28171632-16C9-408D-B66F-DE1F736C2C4C}" presName="connectorText" presStyleLbl="sibTrans2D1" presStyleIdx="1" presStyleCnt="5"/>
      <dgm:spPr/>
    </dgm:pt>
    <dgm:pt modelId="{833E215C-E356-4DE7-952F-101CC0DF54FB}" type="pres">
      <dgm:prSet presAssocID="{E6A3B2ED-BE38-4E10-9CC3-CF07922FD94F}" presName="node" presStyleLbl="node1" presStyleIdx="1" presStyleCnt="5" custScaleX="232649" custRadScaleRad="158492" custRadScaleInc="20430">
        <dgm:presLayoutVars>
          <dgm:bulletEnabled val="1"/>
        </dgm:presLayoutVars>
      </dgm:prSet>
      <dgm:spPr/>
    </dgm:pt>
    <dgm:pt modelId="{82C7F8B5-2CD8-4AC3-BDC7-B9FED3787B58}" type="pres">
      <dgm:prSet presAssocID="{BE915C6E-293B-48EF-B33C-373D94215FAA}" presName="parTrans" presStyleLbl="sibTrans2D1" presStyleIdx="2" presStyleCnt="5" custAng="1212038" custScaleX="109920" custScaleY="99893" custLinFactNeighborX="-40017" custLinFactNeighborY="38677"/>
      <dgm:spPr/>
    </dgm:pt>
    <dgm:pt modelId="{692FCD84-708B-44E9-9308-88ABF225DA27}" type="pres">
      <dgm:prSet presAssocID="{BE915C6E-293B-48EF-B33C-373D94215FAA}" presName="connectorText" presStyleLbl="sibTrans2D1" presStyleIdx="2" presStyleCnt="5"/>
      <dgm:spPr/>
    </dgm:pt>
    <dgm:pt modelId="{21A08E9A-174A-4361-BA42-4C408BAB147F}" type="pres">
      <dgm:prSet presAssocID="{DB4D34F7-F9DF-4F20-980F-AA7A8756A236}" presName="node" presStyleLbl="node1" presStyleIdx="2" presStyleCnt="5" custScaleX="247492" custRadScaleRad="144659" custRadScaleInc="-57759">
        <dgm:presLayoutVars>
          <dgm:bulletEnabled val="1"/>
        </dgm:presLayoutVars>
      </dgm:prSet>
      <dgm:spPr/>
    </dgm:pt>
    <dgm:pt modelId="{6EEF3919-56B5-432C-97EF-8A1A8A4622AB}" type="pres">
      <dgm:prSet presAssocID="{5E3602B4-6662-405B-B873-ECCBAFE55C17}" presName="parTrans" presStyleLbl="sibTrans2D1" presStyleIdx="3" presStyleCnt="5" custScaleX="129892" custLinFactNeighborX="-345" custLinFactNeighborY="21316"/>
      <dgm:spPr/>
    </dgm:pt>
    <dgm:pt modelId="{BF9ADC1E-2BDB-4543-BEE6-00D70A31AF79}" type="pres">
      <dgm:prSet presAssocID="{5E3602B4-6662-405B-B873-ECCBAFE55C17}" presName="connectorText" presStyleLbl="sibTrans2D1" presStyleIdx="3" presStyleCnt="5"/>
      <dgm:spPr/>
    </dgm:pt>
    <dgm:pt modelId="{A68F5134-60DB-422B-94D0-3FA96D44BB8A}" type="pres">
      <dgm:prSet presAssocID="{119F612F-7DFC-4595-81A6-1CB18985E1CC}" presName="node" presStyleLbl="node1" presStyleIdx="3" presStyleCnt="5" custScaleX="236905" custRadScaleRad="146988" custRadScaleInc="56547">
        <dgm:presLayoutVars>
          <dgm:bulletEnabled val="1"/>
        </dgm:presLayoutVars>
      </dgm:prSet>
      <dgm:spPr/>
    </dgm:pt>
    <dgm:pt modelId="{2E90FFDB-915E-49BA-91C0-1FBFD17D5774}" type="pres">
      <dgm:prSet presAssocID="{FB566D4B-A236-48AE-9E53-1A426D33BF9E}" presName="parTrans" presStyleLbl="sibTrans2D1" presStyleIdx="4" presStyleCnt="5" custLinFactNeighborX="22269" custLinFactNeighborY="-28720"/>
      <dgm:spPr/>
    </dgm:pt>
    <dgm:pt modelId="{3F3E79A7-15A8-4406-9B7D-23CAACC35F83}" type="pres">
      <dgm:prSet presAssocID="{FB566D4B-A236-48AE-9E53-1A426D33BF9E}" presName="connectorText" presStyleLbl="sibTrans2D1" presStyleIdx="4" presStyleCnt="5"/>
      <dgm:spPr/>
    </dgm:pt>
    <dgm:pt modelId="{53D158CB-3DB5-4D90-B230-D696FDD5A610}" type="pres">
      <dgm:prSet presAssocID="{72792AA9-939E-4C8D-BE09-2D217E75F74A}" presName="node" presStyleLbl="node1" presStyleIdx="4" presStyleCnt="5" custScaleX="235001" custRadScaleRad="167076" custRadScaleInc="-24226">
        <dgm:presLayoutVars>
          <dgm:bulletEnabled val="1"/>
        </dgm:presLayoutVars>
      </dgm:prSet>
      <dgm:spPr/>
    </dgm:pt>
  </dgm:ptLst>
  <dgm:cxnLst>
    <dgm:cxn modelId="{96562C0A-C97E-4489-A65B-BABD3DE5BFBA}" type="presOf" srcId="{FB566D4B-A236-48AE-9E53-1A426D33BF9E}" destId="{3F3E79A7-15A8-4406-9B7D-23CAACC35F83}" srcOrd="1" destOrd="0" presId="urn:microsoft.com/office/officeart/2005/8/layout/radial5"/>
    <dgm:cxn modelId="{0288431F-35C5-426B-96E0-1750D074B172}" srcId="{FCEAD786-A407-4CA7-9B50-45F6B66F5232}" destId="{72792AA9-939E-4C8D-BE09-2D217E75F74A}" srcOrd="4" destOrd="0" parTransId="{FB566D4B-A236-48AE-9E53-1A426D33BF9E}" sibTransId="{7AEEC7F5-2FE0-4D46-93F1-709F0EB3B4A6}"/>
    <dgm:cxn modelId="{8E2E7224-F7F4-42C1-BDEC-F21E9477ECCF}" type="presOf" srcId="{FB566D4B-A236-48AE-9E53-1A426D33BF9E}" destId="{2E90FFDB-915E-49BA-91C0-1FBFD17D5774}" srcOrd="0" destOrd="0" presId="urn:microsoft.com/office/officeart/2005/8/layout/radial5"/>
    <dgm:cxn modelId="{E8E62125-7727-4F1D-8A60-463A416008FB}" type="presOf" srcId="{BE915C6E-293B-48EF-B33C-373D94215FAA}" destId="{82C7F8B5-2CD8-4AC3-BDC7-B9FED3787B58}" srcOrd="0" destOrd="0" presId="urn:microsoft.com/office/officeart/2005/8/layout/radial5"/>
    <dgm:cxn modelId="{F8120B27-D443-4A9B-84D8-6703A379EF1C}" type="presOf" srcId="{E6A3B2ED-BE38-4E10-9CC3-CF07922FD94F}" destId="{833E215C-E356-4DE7-952F-101CC0DF54FB}" srcOrd="0" destOrd="0" presId="urn:microsoft.com/office/officeart/2005/8/layout/radial5"/>
    <dgm:cxn modelId="{5B84FB29-FF8F-48E3-9728-F74A965C3096}" srcId="{FCEAD786-A407-4CA7-9B50-45F6B66F5232}" destId="{DB4D34F7-F9DF-4F20-980F-AA7A8756A236}" srcOrd="2" destOrd="0" parTransId="{BE915C6E-293B-48EF-B33C-373D94215FAA}" sibTransId="{623F14BF-F255-4742-B403-75FE623AE8F6}"/>
    <dgm:cxn modelId="{5D4CC45D-0CB7-4FA8-AE84-EC9032A92AF1}" type="presOf" srcId="{FCEAD786-A407-4CA7-9B50-45F6B66F5232}" destId="{BF6FF49C-ED0A-4E1A-B612-987F27C16493}" srcOrd="0" destOrd="0" presId="urn:microsoft.com/office/officeart/2005/8/layout/radial5"/>
    <dgm:cxn modelId="{62553242-1D64-4F8E-97EE-005EEBBBBE24}" srcId="{65C77A6B-25C6-46E0-8959-5E8220F9EF14}" destId="{B6E510AD-1A53-426D-949C-951236E5509D}" srcOrd="1" destOrd="0" parTransId="{92F8BAB9-56A0-4783-B08A-5F5CF051B41E}" sibTransId="{869379DC-4EFB-4C2B-9C5F-BFC63A53E884}"/>
    <dgm:cxn modelId="{23534A44-0C41-4563-9DA9-7AFCF53326AB}" type="presOf" srcId="{119F612F-7DFC-4595-81A6-1CB18985E1CC}" destId="{A68F5134-60DB-422B-94D0-3FA96D44BB8A}" srcOrd="0" destOrd="0" presId="urn:microsoft.com/office/officeart/2005/8/layout/radial5"/>
    <dgm:cxn modelId="{E84B6775-2412-4A7F-8F47-21F249968BF3}" type="presOf" srcId="{5E3602B4-6662-405B-B873-ECCBAFE55C17}" destId="{6EEF3919-56B5-432C-97EF-8A1A8A4622AB}" srcOrd="0" destOrd="0" presId="urn:microsoft.com/office/officeart/2005/8/layout/radial5"/>
    <dgm:cxn modelId="{65923C59-22A8-4337-B2A6-4A630316E287}" srcId="{FCEAD786-A407-4CA7-9B50-45F6B66F5232}" destId="{119F612F-7DFC-4595-81A6-1CB18985E1CC}" srcOrd="3" destOrd="0" parTransId="{5E3602B4-6662-405B-B873-ECCBAFE55C17}" sibTransId="{9B2FC849-1BC9-4352-968B-84CBB105DA0F}"/>
    <dgm:cxn modelId="{C7594182-F83A-4883-9E24-86E0D7E9CD6F}" srcId="{FCEAD786-A407-4CA7-9B50-45F6B66F5232}" destId="{E6A3B2ED-BE38-4E10-9CC3-CF07922FD94F}" srcOrd="1" destOrd="0" parTransId="{28171632-16C9-408D-B66F-DE1F736C2C4C}" sibTransId="{FE4075B1-0761-42FA-B330-0BECC4470F99}"/>
    <dgm:cxn modelId="{86C79A8C-4510-4236-A5F0-754F4CCD55B0}" type="presOf" srcId="{28171632-16C9-408D-B66F-DE1F736C2C4C}" destId="{A67E2770-68E5-4DF1-9CF1-7EF66A5404E6}" srcOrd="0" destOrd="0" presId="urn:microsoft.com/office/officeart/2005/8/layout/radial5"/>
    <dgm:cxn modelId="{CDB8358D-D2CF-4CA0-83DA-7ED912DCF5AA}" type="presOf" srcId="{DDFFC17D-D3EE-4956-A5B2-8046A14FBB4D}" destId="{2187ACCF-55DB-486D-8782-B40D2B01F640}" srcOrd="1" destOrd="0" presId="urn:microsoft.com/office/officeart/2005/8/layout/radial5"/>
    <dgm:cxn modelId="{0F28FA9D-90D9-4AC2-85C6-CE19BECB0EC2}" type="presOf" srcId="{DDFFC17D-D3EE-4956-A5B2-8046A14FBB4D}" destId="{E9168B20-3538-405D-8F59-0D37AAC7814E}" srcOrd="0" destOrd="0" presId="urn:microsoft.com/office/officeart/2005/8/layout/radial5"/>
    <dgm:cxn modelId="{702054A3-E3A0-42AA-A588-787D12F6E637}" type="presOf" srcId="{DB4D34F7-F9DF-4F20-980F-AA7A8756A236}" destId="{21A08E9A-174A-4361-BA42-4C408BAB147F}" srcOrd="0" destOrd="0" presId="urn:microsoft.com/office/officeart/2005/8/layout/radial5"/>
    <dgm:cxn modelId="{7FD3F1AE-B439-43E8-9734-BD35C0BBD1F0}" srcId="{65C77A6B-25C6-46E0-8959-5E8220F9EF14}" destId="{FCEAD786-A407-4CA7-9B50-45F6B66F5232}" srcOrd="0" destOrd="0" parTransId="{794CD33A-4B3D-4A77-93A2-82BBE039EEAC}" sibTransId="{A369C7A2-112A-481B-82BD-2D2AD6542CC6}"/>
    <dgm:cxn modelId="{2DC621B3-F886-47F6-8E19-F2359DB32D82}" type="presOf" srcId="{28171632-16C9-408D-B66F-DE1F736C2C4C}" destId="{BDC3CDB2-2C94-487C-911E-4D762BBAA0F9}" srcOrd="1" destOrd="0" presId="urn:microsoft.com/office/officeart/2005/8/layout/radial5"/>
    <dgm:cxn modelId="{1E2A6ECE-42E8-42E2-94B7-DD5ACE4C5037}" srcId="{FCEAD786-A407-4CA7-9B50-45F6B66F5232}" destId="{585F86CA-4976-48F0-99EB-54B4879579BE}" srcOrd="0" destOrd="0" parTransId="{DDFFC17D-D3EE-4956-A5B2-8046A14FBB4D}" sibTransId="{5D946274-DADC-4BE9-AFA3-CE8E4D848AA7}"/>
    <dgm:cxn modelId="{A51E6ACF-2430-4F38-A331-DF821549CBE9}" type="presOf" srcId="{BE915C6E-293B-48EF-B33C-373D94215FAA}" destId="{692FCD84-708B-44E9-9308-88ABF225DA27}" srcOrd="1" destOrd="0" presId="urn:microsoft.com/office/officeart/2005/8/layout/radial5"/>
    <dgm:cxn modelId="{425E1FDE-56D7-4BBC-9945-F23B4D94BB82}" type="presOf" srcId="{72792AA9-939E-4C8D-BE09-2D217E75F74A}" destId="{53D158CB-3DB5-4D90-B230-D696FDD5A610}" srcOrd="0" destOrd="0" presId="urn:microsoft.com/office/officeart/2005/8/layout/radial5"/>
    <dgm:cxn modelId="{B8FCB8F1-E7F9-40D0-9F57-8D000D0833F8}" type="presOf" srcId="{5E3602B4-6662-405B-B873-ECCBAFE55C17}" destId="{BF9ADC1E-2BDB-4543-BEE6-00D70A31AF79}" srcOrd="1" destOrd="0" presId="urn:microsoft.com/office/officeart/2005/8/layout/radial5"/>
    <dgm:cxn modelId="{146D89FC-C620-4EF8-94BB-D8C5396E7725}" type="presOf" srcId="{585F86CA-4976-48F0-99EB-54B4879579BE}" destId="{1C75D642-11BA-4868-B0B1-9DFEF8E1CC6A}" srcOrd="0" destOrd="0" presId="urn:microsoft.com/office/officeart/2005/8/layout/radial5"/>
    <dgm:cxn modelId="{5DD828FD-3183-4253-A63F-8125D3EEE179}" type="presOf" srcId="{65C77A6B-25C6-46E0-8959-5E8220F9EF14}" destId="{4206FDDD-FACA-4546-9CAC-B7CEB8D727BA}" srcOrd="0" destOrd="0" presId="urn:microsoft.com/office/officeart/2005/8/layout/radial5"/>
    <dgm:cxn modelId="{E03F2928-D91A-4A0B-82A8-115051F2CE0C}" type="presParOf" srcId="{4206FDDD-FACA-4546-9CAC-B7CEB8D727BA}" destId="{BF6FF49C-ED0A-4E1A-B612-987F27C16493}" srcOrd="0" destOrd="0" presId="urn:microsoft.com/office/officeart/2005/8/layout/radial5"/>
    <dgm:cxn modelId="{84FE5F73-2ECA-42EB-A752-3C5AD1AB466B}" type="presParOf" srcId="{4206FDDD-FACA-4546-9CAC-B7CEB8D727BA}" destId="{E9168B20-3538-405D-8F59-0D37AAC7814E}" srcOrd="1" destOrd="0" presId="urn:microsoft.com/office/officeart/2005/8/layout/radial5"/>
    <dgm:cxn modelId="{840AD185-FFFD-4872-AC35-19424D0E0C12}" type="presParOf" srcId="{E9168B20-3538-405D-8F59-0D37AAC7814E}" destId="{2187ACCF-55DB-486D-8782-B40D2B01F640}" srcOrd="0" destOrd="0" presId="urn:microsoft.com/office/officeart/2005/8/layout/radial5"/>
    <dgm:cxn modelId="{F4D7F050-8827-4C81-A42C-187D4F6B20C6}" type="presParOf" srcId="{4206FDDD-FACA-4546-9CAC-B7CEB8D727BA}" destId="{1C75D642-11BA-4868-B0B1-9DFEF8E1CC6A}" srcOrd="2" destOrd="0" presId="urn:microsoft.com/office/officeart/2005/8/layout/radial5"/>
    <dgm:cxn modelId="{C81C286F-19A2-441F-95DE-9F2EAA6BE09B}" type="presParOf" srcId="{4206FDDD-FACA-4546-9CAC-B7CEB8D727BA}" destId="{A67E2770-68E5-4DF1-9CF1-7EF66A5404E6}" srcOrd="3" destOrd="0" presId="urn:microsoft.com/office/officeart/2005/8/layout/radial5"/>
    <dgm:cxn modelId="{1AAEDCE4-B944-474C-BEB8-A0A89550BC61}" type="presParOf" srcId="{A67E2770-68E5-4DF1-9CF1-7EF66A5404E6}" destId="{BDC3CDB2-2C94-487C-911E-4D762BBAA0F9}" srcOrd="0" destOrd="0" presId="urn:microsoft.com/office/officeart/2005/8/layout/radial5"/>
    <dgm:cxn modelId="{1F197A6A-2330-4635-BAEE-A8BBED80F2BE}" type="presParOf" srcId="{4206FDDD-FACA-4546-9CAC-B7CEB8D727BA}" destId="{833E215C-E356-4DE7-952F-101CC0DF54FB}" srcOrd="4" destOrd="0" presId="urn:microsoft.com/office/officeart/2005/8/layout/radial5"/>
    <dgm:cxn modelId="{65F3EE25-3171-44B3-B972-757F7D3436B4}" type="presParOf" srcId="{4206FDDD-FACA-4546-9CAC-B7CEB8D727BA}" destId="{82C7F8B5-2CD8-4AC3-BDC7-B9FED3787B58}" srcOrd="5" destOrd="0" presId="urn:microsoft.com/office/officeart/2005/8/layout/radial5"/>
    <dgm:cxn modelId="{00CB5964-1ED3-4168-8676-59CFD8E87506}" type="presParOf" srcId="{82C7F8B5-2CD8-4AC3-BDC7-B9FED3787B58}" destId="{692FCD84-708B-44E9-9308-88ABF225DA27}" srcOrd="0" destOrd="0" presId="urn:microsoft.com/office/officeart/2005/8/layout/radial5"/>
    <dgm:cxn modelId="{E26D34DB-B501-49C4-B606-F8BA0DED7CFF}" type="presParOf" srcId="{4206FDDD-FACA-4546-9CAC-B7CEB8D727BA}" destId="{21A08E9A-174A-4361-BA42-4C408BAB147F}" srcOrd="6" destOrd="0" presId="urn:microsoft.com/office/officeart/2005/8/layout/radial5"/>
    <dgm:cxn modelId="{39836DB2-F9E1-4CC1-BEB3-F474DA24302D}" type="presParOf" srcId="{4206FDDD-FACA-4546-9CAC-B7CEB8D727BA}" destId="{6EEF3919-56B5-432C-97EF-8A1A8A4622AB}" srcOrd="7" destOrd="0" presId="urn:microsoft.com/office/officeart/2005/8/layout/radial5"/>
    <dgm:cxn modelId="{2A59905F-AE9E-43E1-86AA-443498DC9838}" type="presParOf" srcId="{6EEF3919-56B5-432C-97EF-8A1A8A4622AB}" destId="{BF9ADC1E-2BDB-4543-BEE6-00D70A31AF79}" srcOrd="0" destOrd="0" presId="urn:microsoft.com/office/officeart/2005/8/layout/radial5"/>
    <dgm:cxn modelId="{EE9CF374-4762-4D61-A553-9D8F4DEA83C7}" type="presParOf" srcId="{4206FDDD-FACA-4546-9CAC-B7CEB8D727BA}" destId="{A68F5134-60DB-422B-94D0-3FA96D44BB8A}" srcOrd="8" destOrd="0" presId="urn:microsoft.com/office/officeart/2005/8/layout/radial5"/>
    <dgm:cxn modelId="{D351E386-8A53-4AA3-B8E0-AEC1F9F72358}" type="presParOf" srcId="{4206FDDD-FACA-4546-9CAC-B7CEB8D727BA}" destId="{2E90FFDB-915E-49BA-91C0-1FBFD17D5774}" srcOrd="9" destOrd="0" presId="urn:microsoft.com/office/officeart/2005/8/layout/radial5"/>
    <dgm:cxn modelId="{59828209-E62E-4097-ACF6-B533E1C6878F}" type="presParOf" srcId="{2E90FFDB-915E-49BA-91C0-1FBFD17D5774}" destId="{3F3E79A7-15A8-4406-9B7D-23CAACC35F83}" srcOrd="0" destOrd="0" presId="urn:microsoft.com/office/officeart/2005/8/layout/radial5"/>
    <dgm:cxn modelId="{8626F90C-0AFB-4533-B0C6-98AF1A381BAD}" type="presParOf" srcId="{4206FDDD-FACA-4546-9CAC-B7CEB8D727BA}" destId="{53D158CB-3DB5-4D90-B230-D696FDD5A610}"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B26F81D-8436-4AAC-B9E9-E93659A82AEA}"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AU"/>
        </a:p>
      </dgm:t>
    </dgm:pt>
    <dgm:pt modelId="{0BE091E9-6560-4ED4-998F-6CB7565BBE7F}">
      <dgm:prSet phldrT="[Text]" custT="1"/>
      <dgm:spPr>
        <a:solidFill>
          <a:srgbClr val="FFCC66"/>
        </a:solidFill>
      </dgm:spPr>
      <dgm:t>
        <a:bodyPr/>
        <a:lstStyle/>
        <a:p>
          <a:pPr algn="ctr"/>
          <a:r>
            <a:rPr lang="en-AU" sz="1600" b="1" dirty="0">
              <a:solidFill>
                <a:srgbClr val="0070C0"/>
              </a:solidFill>
            </a:rPr>
            <a:t>SUMMARY: Developing a school-assessed coursework task</a:t>
          </a:r>
        </a:p>
      </dgm:t>
    </dgm:pt>
    <dgm:pt modelId="{0459036C-F5EE-4B38-9D1B-9F2AA3F3D609}" type="parTrans" cxnId="{F9AB9578-73D4-43A4-AC6B-65E80D2C3A5F}">
      <dgm:prSet/>
      <dgm:spPr/>
      <dgm:t>
        <a:bodyPr/>
        <a:lstStyle/>
        <a:p>
          <a:endParaRPr lang="en-AU"/>
        </a:p>
      </dgm:t>
    </dgm:pt>
    <dgm:pt modelId="{8421E659-64A6-4743-952D-5E49F51441B2}" type="sibTrans" cxnId="{F9AB9578-73D4-43A4-AC6B-65E80D2C3A5F}">
      <dgm:prSet/>
      <dgm:spPr/>
      <dgm:t>
        <a:bodyPr/>
        <a:lstStyle/>
        <a:p>
          <a:endParaRPr lang="en-AU"/>
        </a:p>
      </dgm:t>
    </dgm:pt>
    <dgm:pt modelId="{581DE56E-A9F2-4D48-9457-DAD9C9BA19D0}">
      <dgm:prSet phldrT="[Text]" custT="1"/>
      <dgm:spPr/>
      <dgm:t>
        <a:bodyPr/>
        <a:lstStyle/>
        <a:p>
          <a:pPr algn="ctr"/>
          <a:r>
            <a:rPr lang="en-AU" sz="1400" b="1" dirty="0">
              <a:solidFill>
                <a:schemeClr val="accent3">
                  <a:lumMod val="20000"/>
                  <a:lumOff val="80000"/>
                </a:schemeClr>
              </a:solidFill>
            </a:rPr>
            <a:t>Gather: </a:t>
          </a:r>
        </a:p>
        <a:p>
          <a:pPr algn="ctr"/>
          <a:r>
            <a:rPr lang="en-AU" sz="1400" b="1" dirty="0"/>
            <a:t>Study design </a:t>
          </a:r>
        </a:p>
        <a:p>
          <a:pPr algn="ctr"/>
          <a:r>
            <a:rPr lang="en-AU" sz="1400" b="1" dirty="0"/>
            <a:t>VCE Assessment Principles</a:t>
          </a:r>
        </a:p>
        <a:p>
          <a:pPr algn="ctr"/>
          <a:r>
            <a:rPr lang="en-AU" sz="1400" b="1" dirty="0"/>
            <a:t> Advice to Teachers</a:t>
          </a:r>
        </a:p>
        <a:p>
          <a:pPr algn="ctr"/>
          <a:r>
            <a:rPr lang="en-AU" sz="1400" b="1" dirty="0"/>
            <a:t> School policy manual</a:t>
          </a:r>
        </a:p>
      </dgm:t>
    </dgm:pt>
    <dgm:pt modelId="{91ECC01F-ADEC-47A1-A460-872786902FE9}" type="parTrans" cxnId="{45CF844B-50E2-4A68-A69A-77F35ABB6E13}">
      <dgm:prSet/>
      <dgm:spPr/>
      <dgm:t>
        <a:bodyPr/>
        <a:lstStyle/>
        <a:p>
          <a:endParaRPr lang="en-AU"/>
        </a:p>
      </dgm:t>
    </dgm:pt>
    <dgm:pt modelId="{90C79C6B-BE1C-4760-9D6B-01F3925734FE}" type="sibTrans" cxnId="{45CF844B-50E2-4A68-A69A-77F35ABB6E13}">
      <dgm:prSet/>
      <dgm:spPr/>
      <dgm:t>
        <a:bodyPr/>
        <a:lstStyle/>
        <a:p>
          <a:endParaRPr lang="en-AU"/>
        </a:p>
      </dgm:t>
    </dgm:pt>
    <dgm:pt modelId="{B698606A-0DD6-41CA-AE31-56932F6AFEBD}">
      <dgm:prSet phldrT="[Text]" custT="1"/>
      <dgm:spPr/>
      <dgm:t>
        <a:bodyPr/>
        <a:lstStyle/>
        <a:p>
          <a:pPr algn="l"/>
          <a:r>
            <a:rPr lang="en-AU" sz="1400" b="1" dirty="0">
              <a:solidFill>
                <a:schemeClr val="accent3">
                  <a:lumMod val="20000"/>
                  <a:lumOff val="80000"/>
                </a:schemeClr>
              </a:solidFill>
            </a:rPr>
            <a:t>Select task type </a:t>
          </a:r>
        </a:p>
        <a:p>
          <a:pPr algn="l"/>
          <a:r>
            <a:rPr lang="en-AU" sz="1400" b="1" dirty="0"/>
            <a:t>From list in study design</a:t>
          </a:r>
        </a:p>
      </dgm:t>
    </dgm:pt>
    <dgm:pt modelId="{57477529-2652-45CA-8C26-435953F6FC89}" type="parTrans" cxnId="{C4E952CD-260E-411C-8D80-81978BC73ECC}">
      <dgm:prSet/>
      <dgm:spPr/>
      <dgm:t>
        <a:bodyPr/>
        <a:lstStyle/>
        <a:p>
          <a:endParaRPr lang="en-AU"/>
        </a:p>
      </dgm:t>
    </dgm:pt>
    <dgm:pt modelId="{5BC43942-7C85-4B53-8991-9EE6EC6EE731}" type="sibTrans" cxnId="{C4E952CD-260E-411C-8D80-81978BC73ECC}">
      <dgm:prSet/>
      <dgm:spPr/>
      <dgm:t>
        <a:bodyPr/>
        <a:lstStyle/>
        <a:p>
          <a:endParaRPr lang="en-AU"/>
        </a:p>
      </dgm:t>
    </dgm:pt>
    <dgm:pt modelId="{E8D567D8-E6E4-4205-8CB6-7486433583E4}">
      <dgm:prSet phldrT="[Text]" custT="1"/>
      <dgm:spPr/>
      <dgm:t>
        <a:bodyPr/>
        <a:lstStyle/>
        <a:p>
          <a:pPr algn="l"/>
          <a:r>
            <a:rPr lang="en-AU" sz="1200" b="1" dirty="0">
              <a:solidFill>
                <a:schemeClr val="accent3">
                  <a:lumMod val="20000"/>
                  <a:lumOff val="80000"/>
                </a:schemeClr>
              </a:solidFill>
            </a:rPr>
            <a:t>Gather resources to complete design of task </a:t>
          </a:r>
          <a:r>
            <a:rPr lang="en-AU" sz="1200" b="1" dirty="0"/>
            <a:t>:</a:t>
          </a:r>
        </a:p>
        <a:p>
          <a:pPr algn="l"/>
          <a:r>
            <a:rPr lang="en-AU" sz="1200" b="1" dirty="0"/>
            <a:t>Stimulus material</a:t>
          </a:r>
        </a:p>
        <a:p>
          <a:pPr algn="l"/>
          <a:r>
            <a:rPr lang="en-AU" sz="1200" b="1" i="1" dirty="0"/>
            <a:t>Refer to:</a:t>
          </a:r>
        </a:p>
        <a:p>
          <a:pPr algn="l"/>
          <a:r>
            <a:rPr lang="en-AU" sz="1200" b="1" dirty="0"/>
            <a:t>VCE Assessment Principles</a:t>
          </a:r>
        </a:p>
        <a:p>
          <a:pPr algn="l"/>
          <a:r>
            <a:rPr lang="en-AU" sz="1200" b="1" dirty="0"/>
            <a:t>Advice to Teachers</a:t>
          </a:r>
        </a:p>
      </dgm:t>
    </dgm:pt>
    <dgm:pt modelId="{7D25E692-3CE6-459E-AD7C-011E48CDF3FE}" type="parTrans" cxnId="{77FC435E-A3DD-4603-853F-06002CB1AD4D}">
      <dgm:prSet/>
      <dgm:spPr/>
      <dgm:t>
        <a:bodyPr/>
        <a:lstStyle/>
        <a:p>
          <a:endParaRPr lang="en-AU"/>
        </a:p>
      </dgm:t>
    </dgm:pt>
    <dgm:pt modelId="{5DCEF7E3-1536-411F-B158-13D9F5736ADD}" type="sibTrans" cxnId="{77FC435E-A3DD-4603-853F-06002CB1AD4D}">
      <dgm:prSet/>
      <dgm:spPr/>
      <dgm:t>
        <a:bodyPr/>
        <a:lstStyle/>
        <a:p>
          <a:endParaRPr lang="en-AU"/>
        </a:p>
      </dgm:t>
    </dgm:pt>
    <dgm:pt modelId="{BA81DFB2-2377-481D-9164-A8BF71BD7522}">
      <dgm:prSet phldrT="[Text]" custT="1"/>
      <dgm:spPr/>
      <dgm:t>
        <a:bodyPr/>
        <a:lstStyle/>
        <a:p>
          <a:pPr algn="ctr"/>
          <a:r>
            <a:rPr lang="en-AU" sz="1400" b="1" dirty="0">
              <a:solidFill>
                <a:schemeClr val="accent3">
                  <a:lumMod val="20000"/>
                  <a:lumOff val="80000"/>
                </a:schemeClr>
              </a:solidFill>
            </a:rPr>
            <a:t>Reflect/ evaluate</a:t>
          </a:r>
        </a:p>
        <a:p>
          <a:pPr algn="ctr"/>
          <a:r>
            <a:rPr lang="en-AU" sz="1400" b="1" dirty="0"/>
            <a:t>Trial with colleagues </a:t>
          </a:r>
        </a:p>
        <a:p>
          <a:pPr algn="ctr"/>
          <a:r>
            <a:rPr lang="en-AU" sz="1400" b="1" dirty="0"/>
            <a:t>Refine </a:t>
          </a:r>
        </a:p>
        <a:p>
          <a:pPr algn="ctr"/>
          <a:r>
            <a:rPr lang="en-AU" sz="1400" b="1" dirty="0"/>
            <a:t>Deliver</a:t>
          </a:r>
        </a:p>
        <a:p>
          <a:pPr algn="ctr"/>
          <a:r>
            <a:rPr lang="en-AU" sz="1400" b="1" dirty="0"/>
            <a:t>Evaluate</a:t>
          </a:r>
        </a:p>
      </dgm:t>
    </dgm:pt>
    <dgm:pt modelId="{E5F39986-FC52-4926-984D-E839E1E42EE5}" type="parTrans" cxnId="{38175112-3754-4A58-B8BA-E539D9519A0A}">
      <dgm:prSet/>
      <dgm:spPr/>
      <dgm:t>
        <a:bodyPr/>
        <a:lstStyle/>
        <a:p>
          <a:endParaRPr lang="en-AU"/>
        </a:p>
      </dgm:t>
    </dgm:pt>
    <dgm:pt modelId="{20AA2561-9618-4921-BC5C-5CFB0C15FD72}" type="sibTrans" cxnId="{38175112-3754-4A58-B8BA-E539D9519A0A}">
      <dgm:prSet/>
      <dgm:spPr/>
      <dgm:t>
        <a:bodyPr/>
        <a:lstStyle/>
        <a:p>
          <a:endParaRPr lang="en-AU"/>
        </a:p>
      </dgm:t>
    </dgm:pt>
    <dgm:pt modelId="{C5369E17-38DF-424D-9C28-2E25B286379D}">
      <dgm:prSet phldrT="[Text]"/>
      <dgm:spPr/>
      <dgm:t>
        <a:bodyPr/>
        <a:lstStyle/>
        <a:p>
          <a:pPr algn="ctr"/>
          <a:r>
            <a:rPr lang="en-AU" b="1" dirty="0">
              <a:solidFill>
                <a:schemeClr val="accent3">
                  <a:lumMod val="20000"/>
                  <a:lumOff val="80000"/>
                </a:schemeClr>
              </a:solidFill>
            </a:rPr>
            <a:t>Using study design identify relevant:</a:t>
          </a:r>
        </a:p>
        <a:p>
          <a:pPr algn="ctr"/>
          <a:r>
            <a:rPr lang="en-AU" b="1" dirty="0"/>
            <a:t>Unit</a:t>
          </a:r>
        </a:p>
        <a:p>
          <a:pPr algn="ctr"/>
          <a:r>
            <a:rPr lang="en-AU" b="1" dirty="0"/>
            <a:t>Area of study</a:t>
          </a:r>
        </a:p>
        <a:p>
          <a:pPr algn="ctr"/>
          <a:r>
            <a:rPr lang="en-AU" b="1" dirty="0"/>
            <a:t>Outcome to be assessed</a:t>
          </a:r>
        </a:p>
      </dgm:t>
    </dgm:pt>
    <dgm:pt modelId="{F40199EF-457A-4FAD-849D-C33FA18825F7}" type="parTrans" cxnId="{E836BB70-487A-460B-8008-5F5506A2C5E4}">
      <dgm:prSet/>
      <dgm:spPr/>
      <dgm:t>
        <a:bodyPr/>
        <a:lstStyle/>
        <a:p>
          <a:endParaRPr lang="en-AU"/>
        </a:p>
      </dgm:t>
    </dgm:pt>
    <dgm:pt modelId="{90E21CA8-5551-4EDE-98C5-D97419DDBDC3}" type="sibTrans" cxnId="{E836BB70-487A-460B-8008-5F5506A2C5E4}">
      <dgm:prSet/>
      <dgm:spPr/>
      <dgm:t>
        <a:bodyPr/>
        <a:lstStyle/>
        <a:p>
          <a:endParaRPr lang="en-AU"/>
        </a:p>
      </dgm:t>
    </dgm:pt>
    <dgm:pt modelId="{9AC147D8-1CDC-4781-8710-CFC171813A08}">
      <dgm:prSet phldrT="[Text]" custT="1"/>
      <dgm:spPr/>
      <dgm:t>
        <a:bodyPr/>
        <a:lstStyle/>
        <a:p>
          <a:pPr algn="ctr"/>
          <a:r>
            <a:rPr lang="en-AU" sz="1400" b="1" dirty="0">
              <a:solidFill>
                <a:schemeClr val="accent3">
                  <a:lumMod val="20000"/>
                  <a:lumOff val="80000"/>
                </a:schemeClr>
              </a:solidFill>
            </a:rPr>
            <a:t>Identify:</a:t>
          </a:r>
        </a:p>
        <a:p>
          <a:pPr algn="l"/>
          <a:r>
            <a:rPr lang="en-AU" sz="1400" b="1" dirty="0"/>
            <a:t>Outcome</a:t>
          </a:r>
        </a:p>
        <a:p>
          <a:pPr algn="l"/>
          <a:r>
            <a:rPr lang="en-AU" sz="1400" b="1" dirty="0"/>
            <a:t>Key knowledge</a:t>
          </a:r>
        </a:p>
        <a:p>
          <a:pPr algn="l"/>
          <a:r>
            <a:rPr lang="en-AU" sz="1400" b="1" dirty="0"/>
            <a:t>Key science skills </a:t>
          </a:r>
        </a:p>
        <a:p>
          <a:pPr algn="l"/>
          <a:r>
            <a:rPr lang="en-AU" sz="1400" b="1" dirty="0"/>
            <a:t>Specify content to be assessed</a:t>
          </a:r>
        </a:p>
      </dgm:t>
    </dgm:pt>
    <dgm:pt modelId="{9CE8D46B-7ED6-4101-BED5-E99721A31980}" type="parTrans" cxnId="{72FA0814-0F3A-4DA7-8A27-7F31745B43D4}">
      <dgm:prSet/>
      <dgm:spPr/>
      <dgm:t>
        <a:bodyPr/>
        <a:lstStyle/>
        <a:p>
          <a:endParaRPr lang="en-AU"/>
        </a:p>
      </dgm:t>
    </dgm:pt>
    <dgm:pt modelId="{57C86059-09CF-4495-AF33-0D220404E927}" type="sibTrans" cxnId="{72FA0814-0F3A-4DA7-8A27-7F31745B43D4}">
      <dgm:prSet/>
      <dgm:spPr/>
      <dgm:t>
        <a:bodyPr/>
        <a:lstStyle/>
        <a:p>
          <a:endParaRPr lang="en-AU"/>
        </a:p>
      </dgm:t>
    </dgm:pt>
    <dgm:pt modelId="{60AF7B2A-C9B1-4FA2-A8C4-515CC7E86EBE}">
      <dgm:prSet phldrT="[Text]" custT="1"/>
      <dgm:spPr/>
      <dgm:t>
        <a:bodyPr/>
        <a:lstStyle/>
        <a:p>
          <a:pPr algn="ctr"/>
          <a:r>
            <a:rPr lang="en-AU" sz="1400" b="1" dirty="0">
              <a:solidFill>
                <a:schemeClr val="accent3">
                  <a:lumMod val="20000"/>
                  <a:lumOff val="80000"/>
                </a:schemeClr>
              </a:solidFill>
            </a:rPr>
            <a:t>25% Lower order</a:t>
          </a:r>
        </a:p>
        <a:p>
          <a:pPr algn="ctr"/>
          <a:r>
            <a:rPr lang="en-AU" sz="1400" b="1" dirty="0">
              <a:solidFill>
                <a:schemeClr val="accent3">
                  <a:lumMod val="20000"/>
                  <a:lumOff val="80000"/>
                </a:schemeClr>
              </a:solidFill>
            </a:rPr>
            <a:t>50% medium order </a:t>
          </a:r>
        </a:p>
        <a:p>
          <a:pPr algn="ctr"/>
          <a:r>
            <a:rPr lang="en-AU" sz="1400" b="1" dirty="0">
              <a:solidFill>
                <a:schemeClr val="accent3">
                  <a:lumMod val="20000"/>
                  <a:lumOff val="80000"/>
                </a:schemeClr>
              </a:solidFill>
            </a:rPr>
            <a:t>25% higher order</a:t>
          </a:r>
        </a:p>
      </dgm:t>
    </dgm:pt>
    <dgm:pt modelId="{7A8BDE1B-CC40-418D-BF01-E4EE2B6E6C4A}" type="parTrans" cxnId="{666807C4-E67A-42BF-A7E3-4CEA869DC7F0}">
      <dgm:prSet/>
      <dgm:spPr/>
      <dgm:t>
        <a:bodyPr/>
        <a:lstStyle/>
        <a:p>
          <a:endParaRPr lang="en-AU"/>
        </a:p>
      </dgm:t>
    </dgm:pt>
    <dgm:pt modelId="{0F1D89B9-573D-4694-897A-4FBEC1FC935F}" type="sibTrans" cxnId="{666807C4-E67A-42BF-A7E3-4CEA869DC7F0}">
      <dgm:prSet/>
      <dgm:spPr/>
      <dgm:t>
        <a:bodyPr/>
        <a:lstStyle/>
        <a:p>
          <a:endParaRPr lang="en-AU"/>
        </a:p>
      </dgm:t>
    </dgm:pt>
    <dgm:pt modelId="{5E7FEB17-E3CD-44E3-9A2B-AAD8500A8F96}">
      <dgm:prSet phldrT="[Text]" custT="1"/>
      <dgm:spPr/>
      <dgm:t>
        <a:bodyPr/>
        <a:lstStyle/>
        <a:p>
          <a:r>
            <a:rPr lang="en-AU" sz="1400" b="1" dirty="0">
              <a:solidFill>
                <a:schemeClr val="accent3">
                  <a:lumMod val="20000"/>
                  <a:lumOff val="80000"/>
                </a:schemeClr>
              </a:solidFill>
            </a:rPr>
            <a:t>Design task: </a:t>
          </a:r>
        </a:p>
        <a:p>
          <a:r>
            <a:rPr lang="en-AU" sz="1400" b="1" dirty="0"/>
            <a:t>Check against Key skills, Key knowledge and Outcome</a:t>
          </a:r>
        </a:p>
      </dgm:t>
    </dgm:pt>
    <dgm:pt modelId="{98033396-ED1F-40CB-8A65-52C79842D998}" type="parTrans" cxnId="{801E01A0-650E-4EB3-B8EB-44471FA80613}">
      <dgm:prSet/>
      <dgm:spPr/>
      <dgm:t>
        <a:bodyPr/>
        <a:lstStyle/>
        <a:p>
          <a:endParaRPr lang="en-AU"/>
        </a:p>
      </dgm:t>
    </dgm:pt>
    <dgm:pt modelId="{4FF20E21-966C-4412-8BE6-CB76709EC734}" type="sibTrans" cxnId="{801E01A0-650E-4EB3-B8EB-44471FA80613}">
      <dgm:prSet/>
      <dgm:spPr/>
      <dgm:t>
        <a:bodyPr/>
        <a:lstStyle/>
        <a:p>
          <a:endParaRPr lang="en-AU"/>
        </a:p>
      </dgm:t>
    </dgm:pt>
    <dgm:pt modelId="{89A67CCD-1A7C-42C7-8AE1-7075E4F241F0}" type="pres">
      <dgm:prSet presAssocID="{BB26F81D-8436-4AAC-B9E9-E93659A82AEA}" presName="diagram" presStyleCnt="0">
        <dgm:presLayoutVars>
          <dgm:dir/>
          <dgm:resizeHandles val="exact"/>
        </dgm:presLayoutVars>
      </dgm:prSet>
      <dgm:spPr/>
    </dgm:pt>
    <dgm:pt modelId="{77728B04-FFA8-48DD-B4D4-C47576B3E323}" type="pres">
      <dgm:prSet presAssocID="{0BE091E9-6560-4ED4-998F-6CB7565BBE7F}" presName="node" presStyleLbl="node1" presStyleIdx="0" presStyleCnt="9" custScaleX="158380" custScaleY="195591" custLinFactNeighborX="-15525" custLinFactNeighborY="22148">
        <dgm:presLayoutVars>
          <dgm:bulletEnabled val="1"/>
        </dgm:presLayoutVars>
      </dgm:prSet>
      <dgm:spPr/>
    </dgm:pt>
    <dgm:pt modelId="{788A5ACC-947F-4A72-B9FB-D9093FD06E06}" type="pres">
      <dgm:prSet presAssocID="{8421E659-64A6-4743-952D-5E49F51441B2}" presName="sibTrans" presStyleLbl="sibTrans2D1" presStyleIdx="0" presStyleCnt="8"/>
      <dgm:spPr/>
    </dgm:pt>
    <dgm:pt modelId="{67D95505-3DA6-46B5-B690-3C33E16BCED7}" type="pres">
      <dgm:prSet presAssocID="{8421E659-64A6-4743-952D-5E49F51441B2}" presName="connectorText" presStyleLbl="sibTrans2D1" presStyleIdx="0" presStyleCnt="8"/>
      <dgm:spPr/>
    </dgm:pt>
    <dgm:pt modelId="{91B2E1EA-86A6-4C30-AEFA-6687C272578D}" type="pres">
      <dgm:prSet presAssocID="{581DE56E-A9F2-4D48-9457-DAD9C9BA19D0}" presName="node" presStyleLbl="node1" presStyleIdx="1" presStyleCnt="9" custScaleX="135235" custScaleY="202014" custLinFactNeighborX="-1537" custLinFactNeighborY="23863">
        <dgm:presLayoutVars>
          <dgm:bulletEnabled val="1"/>
        </dgm:presLayoutVars>
      </dgm:prSet>
      <dgm:spPr/>
    </dgm:pt>
    <dgm:pt modelId="{9922E72F-F731-4BE2-BB07-7818D92386E6}" type="pres">
      <dgm:prSet presAssocID="{90C79C6B-BE1C-4760-9D6B-01F3925734FE}" presName="sibTrans" presStyleLbl="sibTrans2D1" presStyleIdx="1" presStyleCnt="8"/>
      <dgm:spPr/>
    </dgm:pt>
    <dgm:pt modelId="{09889061-E6BA-4C7A-A480-138826D5B3C1}" type="pres">
      <dgm:prSet presAssocID="{90C79C6B-BE1C-4760-9D6B-01F3925734FE}" presName="connectorText" presStyleLbl="sibTrans2D1" presStyleIdx="1" presStyleCnt="8"/>
      <dgm:spPr/>
    </dgm:pt>
    <dgm:pt modelId="{AD2BCC76-4A22-4871-8767-1680AD72E62C}" type="pres">
      <dgm:prSet presAssocID="{C5369E17-38DF-424D-9C28-2E25B286379D}" presName="node" presStyleLbl="node1" presStyleIdx="2" presStyleCnt="9" custScaleX="138435" custScaleY="154614">
        <dgm:presLayoutVars>
          <dgm:bulletEnabled val="1"/>
        </dgm:presLayoutVars>
      </dgm:prSet>
      <dgm:spPr/>
    </dgm:pt>
    <dgm:pt modelId="{42FDDB26-99A4-4E87-B4F9-7619A8F323F6}" type="pres">
      <dgm:prSet presAssocID="{90E21CA8-5551-4EDE-98C5-D97419DDBDC3}" presName="sibTrans" presStyleLbl="sibTrans2D1" presStyleIdx="2" presStyleCnt="8"/>
      <dgm:spPr/>
    </dgm:pt>
    <dgm:pt modelId="{6A24D0EC-6FEE-41F5-B4A5-A2F20C65A151}" type="pres">
      <dgm:prSet presAssocID="{90E21CA8-5551-4EDE-98C5-D97419DDBDC3}" presName="connectorText" presStyleLbl="sibTrans2D1" presStyleIdx="2" presStyleCnt="8"/>
      <dgm:spPr/>
    </dgm:pt>
    <dgm:pt modelId="{E4E6C7CE-9044-4CA7-90F1-6A601746B7A1}" type="pres">
      <dgm:prSet presAssocID="{9AC147D8-1CDC-4781-8710-CFC171813A08}" presName="node" presStyleLbl="node1" presStyleIdx="3" presStyleCnt="9" custScaleX="141577" custScaleY="184960" custLinFactNeighborY="-15633">
        <dgm:presLayoutVars>
          <dgm:bulletEnabled val="1"/>
        </dgm:presLayoutVars>
      </dgm:prSet>
      <dgm:spPr/>
    </dgm:pt>
    <dgm:pt modelId="{C7D9A871-6CFA-4966-BEF9-72F677F461BC}" type="pres">
      <dgm:prSet presAssocID="{57C86059-09CF-4495-AF33-0D220404E927}" presName="sibTrans" presStyleLbl="sibTrans2D1" presStyleIdx="3" presStyleCnt="8"/>
      <dgm:spPr/>
    </dgm:pt>
    <dgm:pt modelId="{BD13A691-7E6E-4AE0-B68B-2C3F60FB7580}" type="pres">
      <dgm:prSet presAssocID="{57C86059-09CF-4495-AF33-0D220404E927}" presName="connectorText" presStyleLbl="sibTrans2D1" presStyleIdx="3" presStyleCnt="8"/>
      <dgm:spPr/>
    </dgm:pt>
    <dgm:pt modelId="{A586BE57-3497-4C0D-ABA2-8F2EF9FF2634}" type="pres">
      <dgm:prSet presAssocID="{B698606A-0DD6-41CA-AE31-56932F6AFEBD}" presName="node" presStyleLbl="node1" presStyleIdx="4" presStyleCnt="9" custScaleX="134129" custScaleY="132898" custLinFactNeighborY="-15633">
        <dgm:presLayoutVars>
          <dgm:bulletEnabled val="1"/>
        </dgm:presLayoutVars>
      </dgm:prSet>
      <dgm:spPr/>
    </dgm:pt>
    <dgm:pt modelId="{88AD82B4-E219-4A44-BEEC-DE990C5A70BB}" type="pres">
      <dgm:prSet presAssocID="{5BC43942-7C85-4B53-8991-9EE6EC6EE731}" presName="sibTrans" presStyleLbl="sibTrans2D1" presStyleIdx="4" presStyleCnt="8"/>
      <dgm:spPr/>
    </dgm:pt>
    <dgm:pt modelId="{064D505D-A37C-445D-AB47-7D515903C594}" type="pres">
      <dgm:prSet presAssocID="{5BC43942-7C85-4B53-8991-9EE6EC6EE731}" presName="connectorText" presStyleLbl="sibTrans2D1" presStyleIdx="4" presStyleCnt="8"/>
      <dgm:spPr/>
    </dgm:pt>
    <dgm:pt modelId="{07FBA7AA-AF3B-4544-B3FF-97EF7B995AB1}" type="pres">
      <dgm:prSet presAssocID="{E8D567D8-E6E4-4205-8CB6-7486433583E4}" presName="node" presStyleLbl="node1" presStyleIdx="5" presStyleCnt="9" custScaleX="142051" custScaleY="198544" custLinFactNeighborX="-11356" custLinFactNeighborY="-14692">
        <dgm:presLayoutVars>
          <dgm:bulletEnabled val="1"/>
        </dgm:presLayoutVars>
      </dgm:prSet>
      <dgm:spPr/>
    </dgm:pt>
    <dgm:pt modelId="{EC930AAC-17DE-428F-9528-481903DE9C1C}" type="pres">
      <dgm:prSet presAssocID="{5DCEF7E3-1536-411F-B158-13D9F5736ADD}" presName="sibTrans" presStyleLbl="sibTrans2D1" presStyleIdx="5" presStyleCnt="8"/>
      <dgm:spPr/>
    </dgm:pt>
    <dgm:pt modelId="{41564E6B-9A19-4D3C-8806-A68F440D473A}" type="pres">
      <dgm:prSet presAssocID="{5DCEF7E3-1536-411F-B158-13D9F5736ADD}" presName="connectorText" presStyleLbl="sibTrans2D1" presStyleIdx="5" presStyleCnt="8"/>
      <dgm:spPr/>
    </dgm:pt>
    <dgm:pt modelId="{CA5FA082-73DD-4228-856F-50543DEDAE95}" type="pres">
      <dgm:prSet presAssocID="{5E7FEB17-E3CD-44E3-9A2B-AAD8500A8F96}" presName="node" presStyleLbl="node1" presStyleIdx="6" presStyleCnt="9" custScaleX="143145" custScaleY="130470" custLinFactNeighborX="-15737" custLinFactNeighborY="-48713">
        <dgm:presLayoutVars>
          <dgm:bulletEnabled val="1"/>
        </dgm:presLayoutVars>
      </dgm:prSet>
      <dgm:spPr/>
    </dgm:pt>
    <dgm:pt modelId="{E3BFFDC6-320B-4FD9-909D-AD145AD72365}" type="pres">
      <dgm:prSet presAssocID="{4FF20E21-966C-4412-8BE6-CB76709EC734}" presName="sibTrans" presStyleLbl="sibTrans2D1" presStyleIdx="6" presStyleCnt="8"/>
      <dgm:spPr/>
    </dgm:pt>
    <dgm:pt modelId="{B24BA5C4-AC76-4B3B-A7EF-C4AE635A38DE}" type="pres">
      <dgm:prSet presAssocID="{4FF20E21-966C-4412-8BE6-CB76709EC734}" presName="connectorText" presStyleLbl="sibTrans2D1" presStyleIdx="6" presStyleCnt="8"/>
      <dgm:spPr/>
    </dgm:pt>
    <dgm:pt modelId="{3ADB5AF2-71ED-4BEF-9455-2B2992EF3F66}" type="pres">
      <dgm:prSet presAssocID="{60AF7B2A-C9B1-4FA2-A8C4-515CC7E86EBE}" presName="node" presStyleLbl="node1" presStyleIdx="7" presStyleCnt="9" custScaleX="137150" custScaleY="156604" custLinFactNeighborX="-15285" custLinFactNeighborY="-35646">
        <dgm:presLayoutVars>
          <dgm:bulletEnabled val="1"/>
        </dgm:presLayoutVars>
      </dgm:prSet>
      <dgm:spPr/>
    </dgm:pt>
    <dgm:pt modelId="{5871D5A9-2A8A-414A-84DB-40A85ADDB095}" type="pres">
      <dgm:prSet presAssocID="{0F1D89B9-573D-4694-897A-4FBEC1FC935F}" presName="sibTrans" presStyleLbl="sibTrans2D1" presStyleIdx="7" presStyleCnt="8"/>
      <dgm:spPr/>
    </dgm:pt>
    <dgm:pt modelId="{E5CB674F-9C68-48B7-919B-EA33F7E825F2}" type="pres">
      <dgm:prSet presAssocID="{0F1D89B9-573D-4694-897A-4FBEC1FC935F}" presName="connectorText" presStyleLbl="sibTrans2D1" presStyleIdx="7" presStyleCnt="8"/>
      <dgm:spPr/>
    </dgm:pt>
    <dgm:pt modelId="{A9A0FDAB-3AE4-4C3F-AD2C-5DCE9127B1C9}" type="pres">
      <dgm:prSet presAssocID="{BA81DFB2-2377-481D-9164-A8BF71BD7522}" presName="node" presStyleLbl="node1" presStyleIdx="8" presStyleCnt="9" custScaleX="151653" custScaleY="154964" custLinFactNeighborX="-19329" custLinFactNeighborY="-36466">
        <dgm:presLayoutVars>
          <dgm:bulletEnabled val="1"/>
        </dgm:presLayoutVars>
      </dgm:prSet>
      <dgm:spPr/>
    </dgm:pt>
  </dgm:ptLst>
  <dgm:cxnLst>
    <dgm:cxn modelId="{38175112-3754-4A58-B8BA-E539D9519A0A}" srcId="{BB26F81D-8436-4AAC-B9E9-E93659A82AEA}" destId="{BA81DFB2-2377-481D-9164-A8BF71BD7522}" srcOrd="8" destOrd="0" parTransId="{E5F39986-FC52-4926-984D-E839E1E42EE5}" sibTransId="{20AA2561-9618-4921-BC5C-5CFB0C15FD72}"/>
    <dgm:cxn modelId="{72FA0814-0F3A-4DA7-8A27-7F31745B43D4}" srcId="{BB26F81D-8436-4AAC-B9E9-E93659A82AEA}" destId="{9AC147D8-1CDC-4781-8710-CFC171813A08}" srcOrd="3" destOrd="0" parTransId="{9CE8D46B-7ED6-4101-BED5-E99721A31980}" sibTransId="{57C86059-09CF-4495-AF33-0D220404E927}"/>
    <dgm:cxn modelId="{669A7C16-6E26-4620-8AE7-7DEFEB35F353}" type="presOf" srcId="{4FF20E21-966C-4412-8BE6-CB76709EC734}" destId="{B24BA5C4-AC76-4B3B-A7EF-C4AE635A38DE}" srcOrd="1" destOrd="0" presId="urn:microsoft.com/office/officeart/2005/8/layout/process5"/>
    <dgm:cxn modelId="{DBFC2D1D-A2BB-4EB8-984F-4AE45B139F66}" type="presOf" srcId="{5BC43942-7C85-4B53-8991-9EE6EC6EE731}" destId="{88AD82B4-E219-4A44-BEEC-DE990C5A70BB}" srcOrd="0" destOrd="0" presId="urn:microsoft.com/office/officeart/2005/8/layout/process5"/>
    <dgm:cxn modelId="{F7948421-1055-4DBE-86F9-660A53FBBC38}" type="presOf" srcId="{C5369E17-38DF-424D-9C28-2E25B286379D}" destId="{AD2BCC76-4A22-4871-8767-1680AD72E62C}" srcOrd="0" destOrd="0" presId="urn:microsoft.com/office/officeart/2005/8/layout/process5"/>
    <dgm:cxn modelId="{91695226-3B2E-493C-AD13-852B9EB5C389}" type="presOf" srcId="{90E21CA8-5551-4EDE-98C5-D97419DDBDC3}" destId="{42FDDB26-99A4-4E87-B4F9-7619A8F323F6}" srcOrd="0" destOrd="0" presId="urn:microsoft.com/office/officeart/2005/8/layout/process5"/>
    <dgm:cxn modelId="{9F18782C-5352-40ED-8D0E-F9D5956D6E01}" type="presOf" srcId="{5DCEF7E3-1536-411F-B158-13D9F5736ADD}" destId="{41564E6B-9A19-4D3C-8806-A68F440D473A}" srcOrd="1" destOrd="0" presId="urn:microsoft.com/office/officeart/2005/8/layout/process5"/>
    <dgm:cxn modelId="{C627DD30-1269-476B-8CE9-41B11CE2B654}" type="presOf" srcId="{57C86059-09CF-4495-AF33-0D220404E927}" destId="{C7D9A871-6CFA-4966-BEF9-72F677F461BC}" srcOrd="0" destOrd="0" presId="urn:microsoft.com/office/officeart/2005/8/layout/process5"/>
    <dgm:cxn modelId="{2D77AF5C-7BC3-45B6-8B41-296633847123}" type="presOf" srcId="{90C79C6B-BE1C-4760-9D6B-01F3925734FE}" destId="{9922E72F-F731-4BE2-BB07-7818D92386E6}" srcOrd="0" destOrd="0" presId="urn:microsoft.com/office/officeart/2005/8/layout/process5"/>
    <dgm:cxn modelId="{77FC435E-A3DD-4603-853F-06002CB1AD4D}" srcId="{BB26F81D-8436-4AAC-B9E9-E93659A82AEA}" destId="{E8D567D8-E6E4-4205-8CB6-7486433583E4}" srcOrd="5" destOrd="0" parTransId="{7D25E692-3CE6-459E-AD7C-011E48CDF3FE}" sibTransId="{5DCEF7E3-1536-411F-B158-13D9F5736ADD}"/>
    <dgm:cxn modelId="{666B525E-2A1B-4946-BC6B-03BF7138C545}" type="presOf" srcId="{90C79C6B-BE1C-4760-9D6B-01F3925734FE}" destId="{09889061-E6BA-4C7A-A480-138826D5B3C1}" srcOrd="1" destOrd="0" presId="urn:microsoft.com/office/officeart/2005/8/layout/process5"/>
    <dgm:cxn modelId="{B4B7EA45-E7FC-466D-B43A-90F52877CEBD}" type="presOf" srcId="{60AF7B2A-C9B1-4FA2-A8C4-515CC7E86EBE}" destId="{3ADB5AF2-71ED-4BEF-9455-2B2992EF3F66}" srcOrd="0" destOrd="0" presId="urn:microsoft.com/office/officeart/2005/8/layout/process5"/>
    <dgm:cxn modelId="{45CF844B-50E2-4A68-A69A-77F35ABB6E13}" srcId="{BB26F81D-8436-4AAC-B9E9-E93659A82AEA}" destId="{581DE56E-A9F2-4D48-9457-DAD9C9BA19D0}" srcOrd="1" destOrd="0" parTransId="{91ECC01F-ADEC-47A1-A460-872786902FE9}" sibTransId="{90C79C6B-BE1C-4760-9D6B-01F3925734FE}"/>
    <dgm:cxn modelId="{23279C6B-2BDF-4796-B37F-0607A71D91D9}" type="presOf" srcId="{581DE56E-A9F2-4D48-9457-DAD9C9BA19D0}" destId="{91B2E1EA-86A6-4C30-AEFA-6687C272578D}" srcOrd="0" destOrd="0" presId="urn:microsoft.com/office/officeart/2005/8/layout/process5"/>
    <dgm:cxn modelId="{5CF4616D-9D3A-4795-82F3-9A7F896A2460}" type="presOf" srcId="{90E21CA8-5551-4EDE-98C5-D97419DDBDC3}" destId="{6A24D0EC-6FEE-41F5-B4A5-A2F20C65A151}" srcOrd="1" destOrd="0" presId="urn:microsoft.com/office/officeart/2005/8/layout/process5"/>
    <dgm:cxn modelId="{E836BB70-487A-460B-8008-5F5506A2C5E4}" srcId="{BB26F81D-8436-4AAC-B9E9-E93659A82AEA}" destId="{C5369E17-38DF-424D-9C28-2E25B286379D}" srcOrd="2" destOrd="0" parTransId="{F40199EF-457A-4FAD-849D-C33FA18825F7}" sibTransId="{90E21CA8-5551-4EDE-98C5-D97419DDBDC3}"/>
    <dgm:cxn modelId="{2F58AE57-9F81-47A4-9672-6186837561B5}" type="presOf" srcId="{BA81DFB2-2377-481D-9164-A8BF71BD7522}" destId="{A9A0FDAB-3AE4-4C3F-AD2C-5DCE9127B1C9}" srcOrd="0" destOrd="0" presId="urn:microsoft.com/office/officeart/2005/8/layout/process5"/>
    <dgm:cxn modelId="{F9AB9578-73D4-43A4-AC6B-65E80D2C3A5F}" srcId="{BB26F81D-8436-4AAC-B9E9-E93659A82AEA}" destId="{0BE091E9-6560-4ED4-998F-6CB7565BBE7F}" srcOrd="0" destOrd="0" parTransId="{0459036C-F5EE-4B38-9D1B-9F2AA3F3D609}" sibTransId="{8421E659-64A6-4743-952D-5E49F51441B2}"/>
    <dgm:cxn modelId="{00366993-7469-4DAD-B326-A05D2CCBA323}" type="presOf" srcId="{0F1D89B9-573D-4694-897A-4FBEC1FC935F}" destId="{5871D5A9-2A8A-414A-84DB-40A85ADDB095}" srcOrd="0" destOrd="0" presId="urn:microsoft.com/office/officeart/2005/8/layout/process5"/>
    <dgm:cxn modelId="{6E19A394-398C-4402-B826-4E71A6AD5FF9}" type="presOf" srcId="{9AC147D8-1CDC-4781-8710-CFC171813A08}" destId="{E4E6C7CE-9044-4CA7-90F1-6A601746B7A1}" srcOrd="0" destOrd="0" presId="urn:microsoft.com/office/officeart/2005/8/layout/process5"/>
    <dgm:cxn modelId="{486B1597-86D4-4542-885F-4EDF428D09E2}" type="presOf" srcId="{5E7FEB17-E3CD-44E3-9A2B-AAD8500A8F96}" destId="{CA5FA082-73DD-4228-856F-50543DEDAE95}" srcOrd="0" destOrd="0" presId="urn:microsoft.com/office/officeart/2005/8/layout/process5"/>
    <dgm:cxn modelId="{801E01A0-650E-4EB3-B8EB-44471FA80613}" srcId="{BB26F81D-8436-4AAC-B9E9-E93659A82AEA}" destId="{5E7FEB17-E3CD-44E3-9A2B-AAD8500A8F96}" srcOrd="6" destOrd="0" parTransId="{98033396-ED1F-40CB-8A65-52C79842D998}" sibTransId="{4FF20E21-966C-4412-8BE6-CB76709EC734}"/>
    <dgm:cxn modelId="{896586B9-218D-49B4-86F7-277D30AA4C98}" type="presOf" srcId="{5BC43942-7C85-4B53-8991-9EE6EC6EE731}" destId="{064D505D-A37C-445D-AB47-7D515903C594}" srcOrd="1" destOrd="0" presId="urn:microsoft.com/office/officeart/2005/8/layout/process5"/>
    <dgm:cxn modelId="{2CEF61BA-4D37-4CC8-BADD-D0979282BADD}" type="presOf" srcId="{57C86059-09CF-4495-AF33-0D220404E927}" destId="{BD13A691-7E6E-4AE0-B68B-2C3F60FB7580}" srcOrd="1" destOrd="0" presId="urn:microsoft.com/office/officeart/2005/8/layout/process5"/>
    <dgm:cxn modelId="{9D58EABF-57DA-4EAD-8E66-785EB761CE1C}" type="presOf" srcId="{E8D567D8-E6E4-4205-8CB6-7486433583E4}" destId="{07FBA7AA-AF3B-4544-B3FF-97EF7B995AB1}" srcOrd="0" destOrd="0" presId="urn:microsoft.com/office/officeart/2005/8/layout/process5"/>
    <dgm:cxn modelId="{FB7CB4C3-E890-4337-A629-FF836E20AA01}" type="presOf" srcId="{0BE091E9-6560-4ED4-998F-6CB7565BBE7F}" destId="{77728B04-FFA8-48DD-B4D4-C47576B3E323}" srcOrd="0" destOrd="0" presId="urn:microsoft.com/office/officeart/2005/8/layout/process5"/>
    <dgm:cxn modelId="{666807C4-E67A-42BF-A7E3-4CEA869DC7F0}" srcId="{BB26F81D-8436-4AAC-B9E9-E93659A82AEA}" destId="{60AF7B2A-C9B1-4FA2-A8C4-515CC7E86EBE}" srcOrd="7" destOrd="0" parTransId="{7A8BDE1B-CC40-418D-BF01-E4EE2B6E6C4A}" sibTransId="{0F1D89B9-573D-4694-897A-4FBEC1FC935F}"/>
    <dgm:cxn modelId="{C4E952CD-260E-411C-8D80-81978BC73ECC}" srcId="{BB26F81D-8436-4AAC-B9E9-E93659A82AEA}" destId="{B698606A-0DD6-41CA-AE31-56932F6AFEBD}" srcOrd="4" destOrd="0" parTransId="{57477529-2652-45CA-8C26-435953F6FC89}" sibTransId="{5BC43942-7C85-4B53-8991-9EE6EC6EE731}"/>
    <dgm:cxn modelId="{7B024DE6-854D-4847-80ED-BA85F8D02949}" type="presOf" srcId="{0F1D89B9-573D-4694-897A-4FBEC1FC935F}" destId="{E5CB674F-9C68-48B7-919B-EA33F7E825F2}" srcOrd="1" destOrd="0" presId="urn:microsoft.com/office/officeart/2005/8/layout/process5"/>
    <dgm:cxn modelId="{0142E5E8-CD7F-46FE-BB47-401F769BB878}" type="presOf" srcId="{8421E659-64A6-4743-952D-5E49F51441B2}" destId="{67D95505-3DA6-46B5-B690-3C33E16BCED7}" srcOrd="1" destOrd="0" presId="urn:microsoft.com/office/officeart/2005/8/layout/process5"/>
    <dgm:cxn modelId="{0A5E74EB-F0F1-41DF-8D6F-E6DC9963C4A4}" type="presOf" srcId="{5DCEF7E3-1536-411F-B158-13D9F5736ADD}" destId="{EC930AAC-17DE-428F-9528-481903DE9C1C}" srcOrd="0" destOrd="0" presId="urn:microsoft.com/office/officeart/2005/8/layout/process5"/>
    <dgm:cxn modelId="{D8E6EBEF-04A1-4433-9AAA-86BBE30DE153}" type="presOf" srcId="{BB26F81D-8436-4AAC-B9E9-E93659A82AEA}" destId="{89A67CCD-1A7C-42C7-8AE1-7075E4F241F0}" srcOrd="0" destOrd="0" presId="urn:microsoft.com/office/officeart/2005/8/layout/process5"/>
    <dgm:cxn modelId="{A1863DF0-F4B6-4B38-AD3B-BA8AD09D4E65}" type="presOf" srcId="{B698606A-0DD6-41CA-AE31-56932F6AFEBD}" destId="{A586BE57-3497-4C0D-ABA2-8F2EF9FF2634}" srcOrd="0" destOrd="0" presId="urn:microsoft.com/office/officeart/2005/8/layout/process5"/>
    <dgm:cxn modelId="{053C47F8-EDBA-4EFB-A56A-FAEF0758F23B}" type="presOf" srcId="{8421E659-64A6-4743-952D-5E49F51441B2}" destId="{788A5ACC-947F-4A72-B9FB-D9093FD06E06}" srcOrd="0" destOrd="0" presId="urn:microsoft.com/office/officeart/2005/8/layout/process5"/>
    <dgm:cxn modelId="{818AF8FE-4D00-4ACA-A37D-7399E979831A}" type="presOf" srcId="{4FF20E21-966C-4412-8BE6-CB76709EC734}" destId="{E3BFFDC6-320B-4FD9-909D-AD145AD72365}" srcOrd="0" destOrd="0" presId="urn:microsoft.com/office/officeart/2005/8/layout/process5"/>
    <dgm:cxn modelId="{968C7FA4-2A38-418C-8E04-3DE6DD193D36}" type="presParOf" srcId="{89A67CCD-1A7C-42C7-8AE1-7075E4F241F0}" destId="{77728B04-FFA8-48DD-B4D4-C47576B3E323}" srcOrd="0" destOrd="0" presId="urn:microsoft.com/office/officeart/2005/8/layout/process5"/>
    <dgm:cxn modelId="{E795699F-BC1B-43D2-8EC7-78660A86D8A3}" type="presParOf" srcId="{89A67CCD-1A7C-42C7-8AE1-7075E4F241F0}" destId="{788A5ACC-947F-4A72-B9FB-D9093FD06E06}" srcOrd="1" destOrd="0" presId="urn:microsoft.com/office/officeart/2005/8/layout/process5"/>
    <dgm:cxn modelId="{375DEBE0-E672-4CA2-91F1-DA5F2665EE38}" type="presParOf" srcId="{788A5ACC-947F-4A72-B9FB-D9093FD06E06}" destId="{67D95505-3DA6-46B5-B690-3C33E16BCED7}" srcOrd="0" destOrd="0" presId="urn:microsoft.com/office/officeart/2005/8/layout/process5"/>
    <dgm:cxn modelId="{FDB48593-8B85-45D8-AEEB-652940112E5D}" type="presParOf" srcId="{89A67CCD-1A7C-42C7-8AE1-7075E4F241F0}" destId="{91B2E1EA-86A6-4C30-AEFA-6687C272578D}" srcOrd="2" destOrd="0" presId="urn:microsoft.com/office/officeart/2005/8/layout/process5"/>
    <dgm:cxn modelId="{DC609FA0-09B1-4954-84B3-3A3D6F62D529}" type="presParOf" srcId="{89A67CCD-1A7C-42C7-8AE1-7075E4F241F0}" destId="{9922E72F-F731-4BE2-BB07-7818D92386E6}" srcOrd="3" destOrd="0" presId="urn:microsoft.com/office/officeart/2005/8/layout/process5"/>
    <dgm:cxn modelId="{31F1B32D-055E-4643-8AB7-1B2D19BC3B99}" type="presParOf" srcId="{9922E72F-F731-4BE2-BB07-7818D92386E6}" destId="{09889061-E6BA-4C7A-A480-138826D5B3C1}" srcOrd="0" destOrd="0" presId="urn:microsoft.com/office/officeart/2005/8/layout/process5"/>
    <dgm:cxn modelId="{18F30D05-FCBE-426D-9377-ED5E800B7741}" type="presParOf" srcId="{89A67CCD-1A7C-42C7-8AE1-7075E4F241F0}" destId="{AD2BCC76-4A22-4871-8767-1680AD72E62C}" srcOrd="4" destOrd="0" presId="urn:microsoft.com/office/officeart/2005/8/layout/process5"/>
    <dgm:cxn modelId="{5FC6C82B-11CE-498C-AE4F-968F4681F3FA}" type="presParOf" srcId="{89A67CCD-1A7C-42C7-8AE1-7075E4F241F0}" destId="{42FDDB26-99A4-4E87-B4F9-7619A8F323F6}" srcOrd="5" destOrd="0" presId="urn:microsoft.com/office/officeart/2005/8/layout/process5"/>
    <dgm:cxn modelId="{DF65FE19-8336-48A4-B2F0-E7DF02C2DEA7}" type="presParOf" srcId="{42FDDB26-99A4-4E87-B4F9-7619A8F323F6}" destId="{6A24D0EC-6FEE-41F5-B4A5-A2F20C65A151}" srcOrd="0" destOrd="0" presId="urn:microsoft.com/office/officeart/2005/8/layout/process5"/>
    <dgm:cxn modelId="{F4233411-A673-4C7B-AD8D-7954AE646B64}" type="presParOf" srcId="{89A67CCD-1A7C-42C7-8AE1-7075E4F241F0}" destId="{E4E6C7CE-9044-4CA7-90F1-6A601746B7A1}" srcOrd="6" destOrd="0" presId="urn:microsoft.com/office/officeart/2005/8/layout/process5"/>
    <dgm:cxn modelId="{3F971D8F-461F-4141-94A0-D6CEE840454C}" type="presParOf" srcId="{89A67CCD-1A7C-42C7-8AE1-7075E4F241F0}" destId="{C7D9A871-6CFA-4966-BEF9-72F677F461BC}" srcOrd="7" destOrd="0" presId="urn:microsoft.com/office/officeart/2005/8/layout/process5"/>
    <dgm:cxn modelId="{BA895BC1-F47F-4CBE-8C45-68E9C251FAC3}" type="presParOf" srcId="{C7D9A871-6CFA-4966-BEF9-72F677F461BC}" destId="{BD13A691-7E6E-4AE0-B68B-2C3F60FB7580}" srcOrd="0" destOrd="0" presId="urn:microsoft.com/office/officeart/2005/8/layout/process5"/>
    <dgm:cxn modelId="{24E24A68-B4B1-4752-8C66-8DDF2DB6EB63}" type="presParOf" srcId="{89A67CCD-1A7C-42C7-8AE1-7075E4F241F0}" destId="{A586BE57-3497-4C0D-ABA2-8F2EF9FF2634}" srcOrd="8" destOrd="0" presId="urn:microsoft.com/office/officeart/2005/8/layout/process5"/>
    <dgm:cxn modelId="{FEAA9245-3F7A-4D7F-9A43-C619695448C8}" type="presParOf" srcId="{89A67CCD-1A7C-42C7-8AE1-7075E4F241F0}" destId="{88AD82B4-E219-4A44-BEEC-DE990C5A70BB}" srcOrd="9" destOrd="0" presId="urn:microsoft.com/office/officeart/2005/8/layout/process5"/>
    <dgm:cxn modelId="{4C63D349-6E7B-4C4F-AF0D-6026361EE27D}" type="presParOf" srcId="{88AD82B4-E219-4A44-BEEC-DE990C5A70BB}" destId="{064D505D-A37C-445D-AB47-7D515903C594}" srcOrd="0" destOrd="0" presId="urn:microsoft.com/office/officeart/2005/8/layout/process5"/>
    <dgm:cxn modelId="{5AA37C39-8AD3-4D9F-BED6-0DB21CB86F64}" type="presParOf" srcId="{89A67CCD-1A7C-42C7-8AE1-7075E4F241F0}" destId="{07FBA7AA-AF3B-4544-B3FF-97EF7B995AB1}" srcOrd="10" destOrd="0" presId="urn:microsoft.com/office/officeart/2005/8/layout/process5"/>
    <dgm:cxn modelId="{0F0D5F3E-73D9-4637-B55A-3FDACF22EE18}" type="presParOf" srcId="{89A67CCD-1A7C-42C7-8AE1-7075E4F241F0}" destId="{EC930AAC-17DE-428F-9528-481903DE9C1C}" srcOrd="11" destOrd="0" presId="urn:microsoft.com/office/officeart/2005/8/layout/process5"/>
    <dgm:cxn modelId="{D6F9D86E-4C43-4ADC-B862-6F1D475B26CB}" type="presParOf" srcId="{EC930AAC-17DE-428F-9528-481903DE9C1C}" destId="{41564E6B-9A19-4D3C-8806-A68F440D473A}" srcOrd="0" destOrd="0" presId="urn:microsoft.com/office/officeart/2005/8/layout/process5"/>
    <dgm:cxn modelId="{13241F1C-B925-457E-B6D4-A08DD487ABAD}" type="presParOf" srcId="{89A67CCD-1A7C-42C7-8AE1-7075E4F241F0}" destId="{CA5FA082-73DD-4228-856F-50543DEDAE95}" srcOrd="12" destOrd="0" presId="urn:microsoft.com/office/officeart/2005/8/layout/process5"/>
    <dgm:cxn modelId="{B96DFC34-0C5B-40E5-89AA-0415A31F55E9}" type="presParOf" srcId="{89A67CCD-1A7C-42C7-8AE1-7075E4F241F0}" destId="{E3BFFDC6-320B-4FD9-909D-AD145AD72365}" srcOrd="13" destOrd="0" presId="urn:microsoft.com/office/officeart/2005/8/layout/process5"/>
    <dgm:cxn modelId="{CBD68261-FD2D-4487-AC6F-14511FA51F11}" type="presParOf" srcId="{E3BFFDC6-320B-4FD9-909D-AD145AD72365}" destId="{B24BA5C4-AC76-4B3B-A7EF-C4AE635A38DE}" srcOrd="0" destOrd="0" presId="urn:microsoft.com/office/officeart/2005/8/layout/process5"/>
    <dgm:cxn modelId="{8D446B05-792A-4034-B7E9-F21D701234D3}" type="presParOf" srcId="{89A67CCD-1A7C-42C7-8AE1-7075E4F241F0}" destId="{3ADB5AF2-71ED-4BEF-9455-2B2992EF3F66}" srcOrd="14" destOrd="0" presId="urn:microsoft.com/office/officeart/2005/8/layout/process5"/>
    <dgm:cxn modelId="{1188C25F-D022-4AF2-8F7A-3754AC4F46B7}" type="presParOf" srcId="{89A67CCD-1A7C-42C7-8AE1-7075E4F241F0}" destId="{5871D5A9-2A8A-414A-84DB-40A85ADDB095}" srcOrd="15" destOrd="0" presId="urn:microsoft.com/office/officeart/2005/8/layout/process5"/>
    <dgm:cxn modelId="{27AEED67-BA48-4825-AEF6-ACF62235F3DB}" type="presParOf" srcId="{5871D5A9-2A8A-414A-84DB-40A85ADDB095}" destId="{E5CB674F-9C68-48B7-919B-EA33F7E825F2}" srcOrd="0" destOrd="0" presId="urn:microsoft.com/office/officeart/2005/8/layout/process5"/>
    <dgm:cxn modelId="{31150B68-02AA-4BC7-857E-1E3E2B95684D}" type="presParOf" srcId="{89A67CCD-1A7C-42C7-8AE1-7075E4F241F0}" destId="{A9A0FDAB-3AE4-4C3F-AD2C-5DCE9127B1C9}" srcOrd="1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505D61E-51A0-4736-A0F1-5A852DEC04B9}" type="doc">
      <dgm:prSet loTypeId="urn:microsoft.com/office/officeart/2005/8/layout/hProcess9" loCatId="process" qsTypeId="urn:microsoft.com/office/officeart/2005/8/quickstyle/simple1" qsCatId="simple" csTypeId="urn:microsoft.com/office/officeart/2005/8/colors/accent1_2" csCatId="accent1" phldr="1"/>
      <dgm:spPr/>
    </dgm:pt>
    <dgm:pt modelId="{A0CD91AE-802F-4F43-94AB-CAFA764FBFCC}">
      <dgm:prSet phldrT="[Text]" custT="1"/>
      <dgm:spPr/>
      <dgm:t>
        <a:bodyPr/>
        <a:lstStyle/>
        <a:p>
          <a:r>
            <a:rPr lang="en-US" sz="1800" b="1" dirty="0"/>
            <a:t>Timely, specific and related to the learning and assessment intention</a:t>
          </a:r>
          <a:endParaRPr lang="en-AU" sz="1800" b="1" dirty="0">
            <a:solidFill>
              <a:schemeClr val="bg1"/>
            </a:solidFill>
            <a:latin typeface="Calibri" pitchFamily="34" charset="0"/>
            <a:cs typeface="Calibri" pitchFamily="34" charset="0"/>
          </a:endParaRPr>
        </a:p>
      </dgm:t>
    </dgm:pt>
    <dgm:pt modelId="{CBBB449E-95E2-4E14-8CFA-9042E1453EA5}" type="parTrans" cxnId="{ABDF4FA1-3CAC-4FA0-85B8-53F45427313A}">
      <dgm:prSet/>
      <dgm:spPr/>
      <dgm:t>
        <a:bodyPr/>
        <a:lstStyle/>
        <a:p>
          <a:endParaRPr lang="en-AU"/>
        </a:p>
      </dgm:t>
    </dgm:pt>
    <dgm:pt modelId="{A8BACC01-5882-4D35-93C5-4A142D94865E}" type="sibTrans" cxnId="{ABDF4FA1-3CAC-4FA0-85B8-53F45427313A}">
      <dgm:prSet/>
      <dgm:spPr/>
      <dgm:t>
        <a:bodyPr/>
        <a:lstStyle/>
        <a:p>
          <a:endParaRPr lang="en-AU"/>
        </a:p>
      </dgm:t>
    </dgm:pt>
    <dgm:pt modelId="{E457B403-52C2-47C9-948A-2B1C6113CD3F}">
      <dgm:prSet custT="1"/>
      <dgm:spPr/>
      <dgm:t>
        <a:bodyPr/>
        <a:lstStyle/>
        <a:p>
          <a:r>
            <a:rPr lang="en-US" sz="1800" b="1" dirty="0"/>
            <a:t>Constructive and provides meaningful information to students about their learning </a:t>
          </a:r>
          <a:endParaRPr lang="en-AU" sz="1800" b="1" dirty="0">
            <a:solidFill>
              <a:schemeClr val="bg1"/>
            </a:solidFill>
            <a:latin typeface="Calibri" pitchFamily="34" charset="0"/>
            <a:cs typeface="Calibri" pitchFamily="34" charset="0"/>
          </a:endParaRPr>
        </a:p>
      </dgm:t>
    </dgm:pt>
    <dgm:pt modelId="{DE53B057-32DA-4489-A5E7-517F80DD7832}" type="parTrans" cxnId="{2E24CEEF-CFF1-480F-BC32-2E10650110A3}">
      <dgm:prSet/>
      <dgm:spPr/>
      <dgm:t>
        <a:bodyPr/>
        <a:lstStyle/>
        <a:p>
          <a:endParaRPr lang="en-AU"/>
        </a:p>
      </dgm:t>
    </dgm:pt>
    <dgm:pt modelId="{19B26B8E-F65E-4BC2-9F6A-7BBD54B59B19}" type="sibTrans" cxnId="{2E24CEEF-CFF1-480F-BC32-2E10650110A3}">
      <dgm:prSet/>
      <dgm:spPr/>
      <dgm:t>
        <a:bodyPr/>
        <a:lstStyle/>
        <a:p>
          <a:endParaRPr lang="en-AU"/>
        </a:p>
      </dgm:t>
    </dgm:pt>
    <dgm:pt modelId="{78B3D08E-7737-49F2-AA4B-AF5D6D0B6CAC}">
      <dgm:prSet custT="1"/>
      <dgm:spPr/>
      <dgm:t>
        <a:bodyPr/>
        <a:lstStyle/>
        <a:p>
          <a:r>
            <a:rPr lang="en-US" sz="1800" b="1" dirty="0"/>
            <a:t>Provides information about how they can improve</a:t>
          </a:r>
          <a:endParaRPr lang="en-AU" sz="1800" b="1" dirty="0">
            <a:solidFill>
              <a:schemeClr val="bg1"/>
            </a:solidFill>
            <a:latin typeface="Calibri" pitchFamily="34" charset="0"/>
            <a:cs typeface="Calibri" pitchFamily="34" charset="0"/>
          </a:endParaRPr>
        </a:p>
      </dgm:t>
    </dgm:pt>
    <dgm:pt modelId="{96F76EC5-AADB-4C50-96A2-6E6361FFFDD6}" type="parTrans" cxnId="{1453F4B6-AC00-45BF-A2CF-E78B66311A1B}">
      <dgm:prSet/>
      <dgm:spPr/>
      <dgm:t>
        <a:bodyPr/>
        <a:lstStyle/>
        <a:p>
          <a:endParaRPr lang="en-AU"/>
        </a:p>
      </dgm:t>
    </dgm:pt>
    <dgm:pt modelId="{8D0686AE-7EA9-49CF-AF36-D4AA9E06A61F}" type="sibTrans" cxnId="{1453F4B6-AC00-45BF-A2CF-E78B66311A1B}">
      <dgm:prSet/>
      <dgm:spPr/>
      <dgm:t>
        <a:bodyPr/>
        <a:lstStyle/>
        <a:p>
          <a:endParaRPr lang="en-AU"/>
        </a:p>
      </dgm:t>
    </dgm:pt>
    <dgm:pt modelId="{2C0FD8C8-FECC-4331-AC27-DA06E8CE59D0}">
      <dgm:prSet custT="1"/>
      <dgm:spPr/>
      <dgm:t>
        <a:bodyPr/>
        <a:lstStyle/>
        <a:p>
          <a:r>
            <a:rPr lang="en-US" sz="1800" b="1" dirty="0"/>
            <a:t>Identifies and reinforces students’ strengths</a:t>
          </a:r>
          <a:endParaRPr lang="en-AU" sz="1800" b="1" dirty="0">
            <a:solidFill>
              <a:schemeClr val="bg1"/>
            </a:solidFill>
            <a:latin typeface="Calibri" pitchFamily="34" charset="0"/>
            <a:cs typeface="Calibri" pitchFamily="34" charset="0"/>
          </a:endParaRPr>
        </a:p>
      </dgm:t>
    </dgm:pt>
    <dgm:pt modelId="{0104B29D-89A3-4318-BA30-807715371FBB}" type="parTrans" cxnId="{CD38FC53-AC00-4D80-A21F-986C8B00C6B0}">
      <dgm:prSet/>
      <dgm:spPr/>
      <dgm:t>
        <a:bodyPr/>
        <a:lstStyle/>
        <a:p>
          <a:endParaRPr lang="en-AU"/>
        </a:p>
      </dgm:t>
    </dgm:pt>
    <dgm:pt modelId="{D90316A1-5948-4A55-9300-3F88D10B8923}" type="sibTrans" cxnId="{CD38FC53-AC00-4D80-A21F-986C8B00C6B0}">
      <dgm:prSet/>
      <dgm:spPr/>
      <dgm:t>
        <a:bodyPr/>
        <a:lstStyle/>
        <a:p>
          <a:endParaRPr lang="en-AU"/>
        </a:p>
      </dgm:t>
    </dgm:pt>
    <dgm:pt modelId="{8371C15F-D182-43F7-A832-9A5F3DCE8A47}" type="pres">
      <dgm:prSet presAssocID="{D505D61E-51A0-4736-A0F1-5A852DEC04B9}" presName="CompostProcess" presStyleCnt="0">
        <dgm:presLayoutVars>
          <dgm:dir/>
          <dgm:resizeHandles val="exact"/>
        </dgm:presLayoutVars>
      </dgm:prSet>
      <dgm:spPr/>
    </dgm:pt>
    <dgm:pt modelId="{8711EC17-9C76-4789-8DE9-E67EFC94C7B3}" type="pres">
      <dgm:prSet presAssocID="{D505D61E-51A0-4736-A0F1-5A852DEC04B9}" presName="arrow" presStyleLbl="bgShp" presStyleIdx="0" presStyleCnt="1"/>
      <dgm:spPr>
        <a:noFill/>
      </dgm:spPr>
    </dgm:pt>
    <dgm:pt modelId="{3E18AE90-D4E2-4A46-9C3A-9CA8D7DAAD54}" type="pres">
      <dgm:prSet presAssocID="{D505D61E-51A0-4736-A0F1-5A852DEC04B9}" presName="linearProcess" presStyleCnt="0"/>
      <dgm:spPr/>
    </dgm:pt>
    <dgm:pt modelId="{6BA5BA21-F181-4784-8EA1-5ABCBC2EE37E}" type="pres">
      <dgm:prSet presAssocID="{A0CD91AE-802F-4F43-94AB-CAFA764FBFCC}" presName="textNode" presStyleLbl="node1" presStyleIdx="0" presStyleCnt="4" custScaleY="242053" custLinFactNeighborX="3388">
        <dgm:presLayoutVars>
          <dgm:bulletEnabled val="1"/>
        </dgm:presLayoutVars>
      </dgm:prSet>
      <dgm:spPr/>
    </dgm:pt>
    <dgm:pt modelId="{FDBD7E64-D708-4F7C-BDAB-454361954B90}" type="pres">
      <dgm:prSet presAssocID="{A8BACC01-5882-4D35-93C5-4A142D94865E}" presName="sibTrans" presStyleCnt="0"/>
      <dgm:spPr/>
    </dgm:pt>
    <dgm:pt modelId="{1AF971F3-6718-4D8E-B889-AC1BD89683F6}" type="pres">
      <dgm:prSet presAssocID="{E457B403-52C2-47C9-948A-2B1C6113CD3F}" presName="textNode" presStyleLbl="node1" presStyleIdx="1" presStyleCnt="4" custScaleY="234734">
        <dgm:presLayoutVars>
          <dgm:bulletEnabled val="1"/>
        </dgm:presLayoutVars>
      </dgm:prSet>
      <dgm:spPr/>
    </dgm:pt>
    <dgm:pt modelId="{51BF1036-EC02-4706-9707-12D3576201CD}" type="pres">
      <dgm:prSet presAssocID="{19B26B8E-F65E-4BC2-9F6A-7BBD54B59B19}" presName="sibTrans" presStyleCnt="0"/>
      <dgm:spPr/>
    </dgm:pt>
    <dgm:pt modelId="{D73CE26F-4765-4E58-9199-51C6A7246501}" type="pres">
      <dgm:prSet presAssocID="{2C0FD8C8-FECC-4331-AC27-DA06E8CE59D0}" presName="textNode" presStyleLbl="node1" presStyleIdx="2" presStyleCnt="4" custScaleY="234734">
        <dgm:presLayoutVars>
          <dgm:bulletEnabled val="1"/>
        </dgm:presLayoutVars>
      </dgm:prSet>
      <dgm:spPr/>
    </dgm:pt>
    <dgm:pt modelId="{6378CB70-FF98-44FC-A40A-2D3865CC1F53}" type="pres">
      <dgm:prSet presAssocID="{D90316A1-5948-4A55-9300-3F88D10B8923}" presName="sibTrans" presStyleCnt="0"/>
      <dgm:spPr/>
    </dgm:pt>
    <dgm:pt modelId="{21B7ECE4-C692-4AB0-8FF7-01938421E1D4}" type="pres">
      <dgm:prSet presAssocID="{78B3D08E-7737-49F2-AA4B-AF5D6D0B6CAC}" presName="textNode" presStyleLbl="node1" presStyleIdx="3" presStyleCnt="4" custScaleY="226788">
        <dgm:presLayoutVars>
          <dgm:bulletEnabled val="1"/>
        </dgm:presLayoutVars>
      </dgm:prSet>
      <dgm:spPr/>
    </dgm:pt>
  </dgm:ptLst>
  <dgm:cxnLst>
    <dgm:cxn modelId="{325C1A5B-B9A4-4488-8ACE-AC157C25741A}" type="presOf" srcId="{78B3D08E-7737-49F2-AA4B-AF5D6D0B6CAC}" destId="{21B7ECE4-C692-4AB0-8FF7-01938421E1D4}" srcOrd="0" destOrd="0" presId="urn:microsoft.com/office/officeart/2005/8/layout/hProcess9"/>
    <dgm:cxn modelId="{8FA4C360-54F8-43CE-95DA-5FFDA0C2CF92}" type="presOf" srcId="{A0CD91AE-802F-4F43-94AB-CAFA764FBFCC}" destId="{6BA5BA21-F181-4784-8EA1-5ABCBC2EE37E}" srcOrd="0" destOrd="0" presId="urn:microsoft.com/office/officeart/2005/8/layout/hProcess9"/>
    <dgm:cxn modelId="{CD38FC53-AC00-4D80-A21F-986C8B00C6B0}" srcId="{D505D61E-51A0-4736-A0F1-5A852DEC04B9}" destId="{2C0FD8C8-FECC-4331-AC27-DA06E8CE59D0}" srcOrd="2" destOrd="0" parTransId="{0104B29D-89A3-4318-BA30-807715371FBB}" sibTransId="{D90316A1-5948-4A55-9300-3F88D10B8923}"/>
    <dgm:cxn modelId="{5F6F4F7E-1ABE-46F4-A38C-B15C99339DC6}" type="presOf" srcId="{E457B403-52C2-47C9-948A-2B1C6113CD3F}" destId="{1AF971F3-6718-4D8E-B889-AC1BD89683F6}" srcOrd="0" destOrd="0" presId="urn:microsoft.com/office/officeart/2005/8/layout/hProcess9"/>
    <dgm:cxn modelId="{ABDF4FA1-3CAC-4FA0-85B8-53F45427313A}" srcId="{D505D61E-51A0-4736-A0F1-5A852DEC04B9}" destId="{A0CD91AE-802F-4F43-94AB-CAFA764FBFCC}" srcOrd="0" destOrd="0" parTransId="{CBBB449E-95E2-4E14-8CFA-9042E1453EA5}" sibTransId="{A8BACC01-5882-4D35-93C5-4A142D94865E}"/>
    <dgm:cxn modelId="{1453F4B6-AC00-45BF-A2CF-E78B66311A1B}" srcId="{D505D61E-51A0-4736-A0F1-5A852DEC04B9}" destId="{78B3D08E-7737-49F2-AA4B-AF5D6D0B6CAC}" srcOrd="3" destOrd="0" parTransId="{96F76EC5-AADB-4C50-96A2-6E6361FFFDD6}" sibTransId="{8D0686AE-7EA9-49CF-AF36-D4AA9E06A61F}"/>
    <dgm:cxn modelId="{2E24CEEF-CFF1-480F-BC32-2E10650110A3}" srcId="{D505D61E-51A0-4736-A0F1-5A852DEC04B9}" destId="{E457B403-52C2-47C9-948A-2B1C6113CD3F}" srcOrd="1" destOrd="0" parTransId="{DE53B057-32DA-4489-A5E7-517F80DD7832}" sibTransId="{19B26B8E-F65E-4BC2-9F6A-7BBD54B59B19}"/>
    <dgm:cxn modelId="{730419F6-61B6-4ECF-8DBE-C905D740661D}" type="presOf" srcId="{D505D61E-51A0-4736-A0F1-5A852DEC04B9}" destId="{8371C15F-D182-43F7-A832-9A5F3DCE8A47}" srcOrd="0" destOrd="0" presId="urn:microsoft.com/office/officeart/2005/8/layout/hProcess9"/>
    <dgm:cxn modelId="{FD723CFF-22E5-4B38-9F2F-D6601A3EC9E2}" type="presOf" srcId="{2C0FD8C8-FECC-4331-AC27-DA06E8CE59D0}" destId="{D73CE26F-4765-4E58-9199-51C6A7246501}" srcOrd="0" destOrd="0" presId="urn:microsoft.com/office/officeart/2005/8/layout/hProcess9"/>
    <dgm:cxn modelId="{369DC3B7-66F8-4ACE-BB38-259346DDDF8B}" type="presParOf" srcId="{8371C15F-D182-43F7-A832-9A5F3DCE8A47}" destId="{8711EC17-9C76-4789-8DE9-E67EFC94C7B3}" srcOrd="0" destOrd="0" presId="urn:microsoft.com/office/officeart/2005/8/layout/hProcess9"/>
    <dgm:cxn modelId="{297E6167-AA7E-4667-BC18-76B5481C35DE}" type="presParOf" srcId="{8371C15F-D182-43F7-A832-9A5F3DCE8A47}" destId="{3E18AE90-D4E2-4A46-9C3A-9CA8D7DAAD54}" srcOrd="1" destOrd="0" presId="urn:microsoft.com/office/officeart/2005/8/layout/hProcess9"/>
    <dgm:cxn modelId="{A2A114E0-5619-4BD2-BF4B-DA449D6BEBA6}" type="presParOf" srcId="{3E18AE90-D4E2-4A46-9C3A-9CA8D7DAAD54}" destId="{6BA5BA21-F181-4784-8EA1-5ABCBC2EE37E}" srcOrd="0" destOrd="0" presId="urn:microsoft.com/office/officeart/2005/8/layout/hProcess9"/>
    <dgm:cxn modelId="{17FF82CB-019F-4963-83D9-7807C316AF66}" type="presParOf" srcId="{3E18AE90-D4E2-4A46-9C3A-9CA8D7DAAD54}" destId="{FDBD7E64-D708-4F7C-BDAB-454361954B90}" srcOrd="1" destOrd="0" presId="urn:microsoft.com/office/officeart/2005/8/layout/hProcess9"/>
    <dgm:cxn modelId="{134357E1-A070-4239-9ADB-3A91D4A9897F}" type="presParOf" srcId="{3E18AE90-D4E2-4A46-9C3A-9CA8D7DAAD54}" destId="{1AF971F3-6718-4D8E-B889-AC1BD89683F6}" srcOrd="2" destOrd="0" presId="urn:microsoft.com/office/officeart/2005/8/layout/hProcess9"/>
    <dgm:cxn modelId="{16F1E8CF-14C6-45F0-A0CD-2694B391F77F}" type="presParOf" srcId="{3E18AE90-D4E2-4A46-9C3A-9CA8D7DAAD54}" destId="{51BF1036-EC02-4706-9707-12D3576201CD}" srcOrd="3" destOrd="0" presId="urn:microsoft.com/office/officeart/2005/8/layout/hProcess9"/>
    <dgm:cxn modelId="{8E66A3F7-B73C-4481-87ED-A70685CCBAD0}" type="presParOf" srcId="{3E18AE90-D4E2-4A46-9C3A-9CA8D7DAAD54}" destId="{D73CE26F-4765-4E58-9199-51C6A7246501}" srcOrd="4" destOrd="0" presId="urn:microsoft.com/office/officeart/2005/8/layout/hProcess9"/>
    <dgm:cxn modelId="{DAC315B4-48D9-4772-A50B-50C69DD720F0}" type="presParOf" srcId="{3E18AE90-D4E2-4A46-9C3A-9CA8D7DAAD54}" destId="{6378CB70-FF98-44FC-A40A-2D3865CC1F53}" srcOrd="5" destOrd="0" presId="urn:microsoft.com/office/officeart/2005/8/layout/hProcess9"/>
    <dgm:cxn modelId="{5DFE11A0-C5CD-40F4-9482-DAB38619566A}" type="presParOf" srcId="{3E18AE90-D4E2-4A46-9C3A-9CA8D7DAAD54}" destId="{21B7ECE4-C692-4AB0-8FF7-01938421E1D4}"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505D61E-51A0-4736-A0F1-5A852DEC04B9}" type="doc">
      <dgm:prSet loTypeId="urn:microsoft.com/office/officeart/2005/8/layout/hProcess9" loCatId="process" qsTypeId="urn:microsoft.com/office/officeart/2005/8/quickstyle/simple1" qsCatId="simple" csTypeId="urn:microsoft.com/office/officeart/2005/8/colors/accent1_2" csCatId="accent1" phldr="1"/>
      <dgm:spPr/>
    </dgm:pt>
    <dgm:pt modelId="{A0CD91AE-802F-4F43-94AB-CAFA764FBFCC}">
      <dgm:prSet phldrT="[Text]" custT="1"/>
      <dgm:spPr/>
      <dgm:t>
        <a:bodyPr/>
        <a:lstStyle/>
        <a:p>
          <a:r>
            <a:rPr lang="en-US" sz="1800" b="1" dirty="0"/>
            <a:t>Facilitates the development of and provides opportunities for self-assessment and reflection </a:t>
          </a:r>
          <a:endParaRPr lang="en-AU" sz="1800" b="1" dirty="0">
            <a:solidFill>
              <a:schemeClr val="bg1"/>
            </a:solidFill>
            <a:latin typeface="Calibri" pitchFamily="34" charset="0"/>
            <a:cs typeface="Calibri" pitchFamily="34" charset="0"/>
          </a:endParaRPr>
        </a:p>
      </dgm:t>
    </dgm:pt>
    <dgm:pt modelId="{CBBB449E-95E2-4E14-8CFA-9042E1453EA5}" type="parTrans" cxnId="{ABDF4FA1-3CAC-4FA0-85B8-53F45427313A}">
      <dgm:prSet/>
      <dgm:spPr/>
      <dgm:t>
        <a:bodyPr/>
        <a:lstStyle/>
        <a:p>
          <a:endParaRPr lang="en-AU"/>
        </a:p>
      </dgm:t>
    </dgm:pt>
    <dgm:pt modelId="{A8BACC01-5882-4D35-93C5-4A142D94865E}" type="sibTrans" cxnId="{ABDF4FA1-3CAC-4FA0-85B8-53F45427313A}">
      <dgm:prSet/>
      <dgm:spPr/>
      <dgm:t>
        <a:bodyPr/>
        <a:lstStyle/>
        <a:p>
          <a:endParaRPr lang="en-AU"/>
        </a:p>
      </dgm:t>
    </dgm:pt>
    <dgm:pt modelId="{E457B403-52C2-47C9-948A-2B1C6113CD3F}">
      <dgm:prSet custT="1"/>
      <dgm:spPr/>
      <dgm:t>
        <a:bodyPr/>
        <a:lstStyle/>
        <a:p>
          <a:r>
            <a:rPr lang="en-US" sz="1800" b="1" dirty="0"/>
            <a:t>Informs future teaching and learning opportunities</a:t>
          </a:r>
          <a:endParaRPr lang="en-AU" sz="1800" b="1" dirty="0">
            <a:solidFill>
              <a:schemeClr val="bg1"/>
            </a:solidFill>
            <a:latin typeface="Calibri" pitchFamily="34" charset="0"/>
            <a:cs typeface="Calibri" pitchFamily="34" charset="0"/>
          </a:endParaRPr>
        </a:p>
      </dgm:t>
    </dgm:pt>
    <dgm:pt modelId="{DE53B057-32DA-4489-A5E7-517F80DD7832}" type="parTrans" cxnId="{2E24CEEF-CFF1-480F-BC32-2E10650110A3}">
      <dgm:prSet/>
      <dgm:spPr/>
      <dgm:t>
        <a:bodyPr/>
        <a:lstStyle/>
        <a:p>
          <a:endParaRPr lang="en-AU"/>
        </a:p>
      </dgm:t>
    </dgm:pt>
    <dgm:pt modelId="{19B26B8E-F65E-4BC2-9F6A-7BBD54B59B19}" type="sibTrans" cxnId="{2E24CEEF-CFF1-480F-BC32-2E10650110A3}">
      <dgm:prSet/>
      <dgm:spPr/>
      <dgm:t>
        <a:bodyPr/>
        <a:lstStyle/>
        <a:p>
          <a:endParaRPr lang="en-AU"/>
        </a:p>
      </dgm:t>
    </dgm:pt>
    <dgm:pt modelId="{78B3D08E-7737-49F2-AA4B-AF5D6D0B6CAC}">
      <dgm:prSet custT="1"/>
      <dgm:spPr/>
      <dgm:t>
        <a:bodyPr/>
        <a:lstStyle/>
        <a:p>
          <a:r>
            <a:rPr lang="en-US" sz="1800" b="1" dirty="0">
              <a:effectLst/>
            </a:rPr>
            <a:t>May be formal or informal and should encourage teacher–student dialogue</a:t>
          </a:r>
          <a:endParaRPr lang="en-AU" sz="1800" b="1" dirty="0">
            <a:solidFill>
              <a:schemeClr val="bg1"/>
            </a:solidFill>
            <a:latin typeface="Calibri" pitchFamily="34" charset="0"/>
            <a:cs typeface="Calibri" pitchFamily="34" charset="0"/>
          </a:endParaRPr>
        </a:p>
      </dgm:t>
    </dgm:pt>
    <dgm:pt modelId="{96F76EC5-AADB-4C50-96A2-6E6361FFFDD6}" type="parTrans" cxnId="{1453F4B6-AC00-45BF-A2CF-E78B66311A1B}">
      <dgm:prSet/>
      <dgm:spPr/>
      <dgm:t>
        <a:bodyPr/>
        <a:lstStyle/>
        <a:p>
          <a:endParaRPr lang="en-AU"/>
        </a:p>
      </dgm:t>
    </dgm:pt>
    <dgm:pt modelId="{8D0686AE-7EA9-49CF-AF36-D4AA9E06A61F}" type="sibTrans" cxnId="{1453F4B6-AC00-45BF-A2CF-E78B66311A1B}">
      <dgm:prSet/>
      <dgm:spPr/>
      <dgm:t>
        <a:bodyPr/>
        <a:lstStyle/>
        <a:p>
          <a:endParaRPr lang="en-AU"/>
        </a:p>
      </dgm:t>
    </dgm:pt>
    <dgm:pt modelId="{2C0FD8C8-FECC-4331-AC27-DA06E8CE59D0}">
      <dgm:prSet custT="1"/>
      <dgm:spPr/>
      <dgm:t>
        <a:bodyPr/>
        <a:lstStyle/>
        <a:p>
          <a:r>
            <a:rPr lang="en-US" sz="1800" b="1" dirty="0">
              <a:effectLst/>
            </a:rPr>
            <a:t>Feedback may take a variety of forms, including digital and other modes</a:t>
          </a:r>
          <a:endParaRPr lang="en-AU" sz="1800" b="1" dirty="0">
            <a:solidFill>
              <a:schemeClr val="bg1"/>
            </a:solidFill>
            <a:latin typeface="Calibri" pitchFamily="34" charset="0"/>
            <a:cs typeface="Calibri" pitchFamily="34" charset="0"/>
          </a:endParaRPr>
        </a:p>
      </dgm:t>
    </dgm:pt>
    <dgm:pt modelId="{0104B29D-89A3-4318-BA30-807715371FBB}" type="parTrans" cxnId="{CD38FC53-AC00-4D80-A21F-986C8B00C6B0}">
      <dgm:prSet/>
      <dgm:spPr/>
      <dgm:t>
        <a:bodyPr/>
        <a:lstStyle/>
        <a:p>
          <a:endParaRPr lang="en-AU"/>
        </a:p>
      </dgm:t>
    </dgm:pt>
    <dgm:pt modelId="{D90316A1-5948-4A55-9300-3F88D10B8923}" type="sibTrans" cxnId="{CD38FC53-AC00-4D80-A21F-986C8B00C6B0}">
      <dgm:prSet/>
      <dgm:spPr/>
      <dgm:t>
        <a:bodyPr/>
        <a:lstStyle/>
        <a:p>
          <a:endParaRPr lang="en-AU"/>
        </a:p>
      </dgm:t>
    </dgm:pt>
    <dgm:pt modelId="{8371C15F-D182-43F7-A832-9A5F3DCE8A47}" type="pres">
      <dgm:prSet presAssocID="{D505D61E-51A0-4736-A0F1-5A852DEC04B9}" presName="CompostProcess" presStyleCnt="0">
        <dgm:presLayoutVars>
          <dgm:dir/>
          <dgm:resizeHandles val="exact"/>
        </dgm:presLayoutVars>
      </dgm:prSet>
      <dgm:spPr/>
    </dgm:pt>
    <dgm:pt modelId="{8711EC17-9C76-4789-8DE9-E67EFC94C7B3}" type="pres">
      <dgm:prSet presAssocID="{D505D61E-51A0-4736-A0F1-5A852DEC04B9}" presName="arrow" presStyleLbl="bgShp" presStyleIdx="0" presStyleCnt="1"/>
      <dgm:spPr>
        <a:noFill/>
      </dgm:spPr>
    </dgm:pt>
    <dgm:pt modelId="{3E18AE90-D4E2-4A46-9C3A-9CA8D7DAAD54}" type="pres">
      <dgm:prSet presAssocID="{D505D61E-51A0-4736-A0F1-5A852DEC04B9}" presName="linearProcess" presStyleCnt="0"/>
      <dgm:spPr/>
    </dgm:pt>
    <dgm:pt modelId="{6BA5BA21-F181-4784-8EA1-5ABCBC2EE37E}" type="pres">
      <dgm:prSet presAssocID="{A0CD91AE-802F-4F43-94AB-CAFA764FBFCC}" presName="textNode" presStyleLbl="node1" presStyleIdx="0" presStyleCnt="4" custScaleY="242053" custLinFactNeighborX="3388">
        <dgm:presLayoutVars>
          <dgm:bulletEnabled val="1"/>
        </dgm:presLayoutVars>
      </dgm:prSet>
      <dgm:spPr/>
    </dgm:pt>
    <dgm:pt modelId="{FDBD7E64-D708-4F7C-BDAB-454361954B90}" type="pres">
      <dgm:prSet presAssocID="{A8BACC01-5882-4D35-93C5-4A142D94865E}" presName="sibTrans" presStyleCnt="0"/>
      <dgm:spPr/>
    </dgm:pt>
    <dgm:pt modelId="{1AF971F3-6718-4D8E-B889-AC1BD89683F6}" type="pres">
      <dgm:prSet presAssocID="{E457B403-52C2-47C9-948A-2B1C6113CD3F}" presName="textNode" presStyleLbl="node1" presStyleIdx="1" presStyleCnt="4" custScaleY="234734">
        <dgm:presLayoutVars>
          <dgm:bulletEnabled val="1"/>
        </dgm:presLayoutVars>
      </dgm:prSet>
      <dgm:spPr/>
    </dgm:pt>
    <dgm:pt modelId="{51BF1036-EC02-4706-9707-12D3576201CD}" type="pres">
      <dgm:prSet presAssocID="{19B26B8E-F65E-4BC2-9F6A-7BBD54B59B19}" presName="sibTrans" presStyleCnt="0"/>
      <dgm:spPr/>
    </dgm:pt>
    <dgm:pt modelId="{D73CE26F-4765-4E58-9199-51C6A7246501}" type="pres">
      <dgm:prSet presAssocID="{2C0FD8C8-FECC-4331-AC27-DA06E8CE59D0}" presName="textNode" presStyleLbl="node1" presStyleIdx="2" presStyleCnt="4" custScaleY="234734">
        <dgm:presLayoutVars>
          <dgm:bulletEnabled val="1"/>
        </dgm:presLayoutVars>
      </dgm:prSet>
      <dgm:spPr/>
    </dgm:pt>
    <dgm:pt modelId="{6378CB70-FF98-44FC-A40A-2D3865CC1F53}" type="pres">
      <dgm:prSet presAssocID="{D90316A1-5948-4A55-9300-3F88D10B8923}" presName="sibTrans" presStyleCnt="0"/>
      <dgm:spPr/>
    </dgm:pt>
    <dgm:pt modelId="{21B7ECE4-C692-4AB0-8FF7-01938421E1D4}" type="pres">
      <dgm:prSet presAssocID="{78B3D08E-7737-49F2-AA4B-AF5D6D0B6CAC}" presName="textNode" presStyleLbl="node1" presStyleIdx="3" presStyleCnt="4" custScaleY="226788">
        <dgm:presLayoutVars>
          <dgm:bulletEnabled val="1"/>
        </dgm:presLayoutVars>
      </dgm:prSet>
      <dgm:spPr/>
    </dgm:pt>
  </dgm:ptLst>
  <dgm:cxnLst>
    <dgm:cxn modelId="{325C1A5B-B9A4-4488-8ACE-AC157C25741A}" type="presOf" srcId="{78B3D08E-7737-49F2-AA4B-AF5D6D0B6CAC}" destId="{21B7ECE4-C692-4AB0-8FF7-01938421E1D4}" srcOrd="0" destOrd="0" presId="urn:microsoft.com/office/officeart/2005/8/layout/hProcess9"/>
    <dgm:cxn modelId="{8FA4C360-54F8-43CE-95DA-5FFDA0C2CF92}" type="presOf" srcId="{A0CD91AE-802F-4F43-94AB-CAFA764FBFCC}" destId="{6BA5BA21-F181-4784-8EA1-5ABCBC2EE37E}" srcOrd="0" destOrd="0" presId="urn:microsoft.com/office/officeart/2005/8/layout/hProcess9"/>
    <dgm:cxn modelId="{CD38FC53-AC00-4D80-A21F-986C8B00C6B0}" srcId="{D505D61E-51A0-4736-A0F1-5A852DEC04B9}" destId="{2C0FD8C8-FECC-4331-AC27-DA06E8CE59D0}" srcOrd="2" destOrd="0" parTransId="{0104B29D-89A3-4318-BA30-807715371FBB}" sibTransId="{D90316A1-5948-4A55-9300-3F88D10B8923}"/>
    <dgm:cxn modelId="{5F6F4F7E-1ABE-46F4-A38C-B15C99339DC6}" type="presOf" srcId="{E457B403-52C2-47C9-948A-2B1C6113CD3F}" destId="{1AF971F3-6718-4D8E-B889-AC1BD89683F6}" srcOrd="0" destOrd="0" presId="urn:microsoft.com/office/officeart/2005/8/layout/hProcess9"/>
    <dgm:cxn modelId="{ABDF4FA1-3CAC-4FA0-85B8-53F45427313A}" srcId="{D505D61E-51A0-4736-A0F1-5A852DEC04B9}" destId="{A0CD91AE-802F-4F43-94AB-CAFA764FBFCC}" srcOrd="0" destOrd="0" parTransId="{CBBB449E-95E2-4E14-8CFA-9042E1453EA5}" sibTransId="{A8BACC01-5882-4D35-93C5-4A142D94865E}"/>
    <dgm:cxn modelId="{1453F4B6-AC00-45BF-A2CF-E78B66311A1B}" srcId="{D505D61E-51A0-4736-A0F1-5A852DEC04B9}" destId="{78B3D08E-7737-49F2-AA4B-AF5D6D0B6CAC}" srcOrd="3" destOrd="0" parTransId="{96F76EC5-AADB-4C50-96A2-6E6361FFFDD6}" sibTransId="{8D0686AE-7EA9-49CF-AF36-D4AA9E06A61F}"/>
    <dgm:cxn modelId="{2E24CEEF-CFF1-480F-BC32-2E10650110A3}" srcId="{D505D61E-51A0-4736-A0F1-5A852DEC04B9}" destId="{E457B403-52C2-47C9-948A-2B1C6113CD3F}" srcOrd="1" destOrd="0" parTransId="{DE53B057-32DA-4489-A5E7-517F80DD7832}" sibTransId="{19B26B8E-F65E-4BC2-9F6A-7BBD54B59B19}"/>
    <dgm:cxn modelId="{730419F6-61B6-4ECF-8DBE-C905D740661D}" type="presOf" srcId="{D505D61E-51A0-4736-A0F1-5A852DEC04B9}" destId="{8371C15F-D182-43F7-A832-9A5F3DCE8A47}" srcOrd="0" destOrd="0" presId="urn:microsoft.com/office/officeart/2005/8/layout/hProcess9"/>
    <dgm:cxn modelId="{FD723CFF-22E5-4B38-9F2F-D6601A3EC9E2}" type="presOf" srcId="{2C0FD8C8-FECC-4331-AC27-DA06E8CE59D0}" destId="{D73CE26F-4765-4E58-9199-51C6A7246501}" srcOrd="0" destOrd="0" presId="urn:microsoft.com/office/officeart/2005/8/layout/hProcess9"/>
    <dgm:cxn modelId="{369DC3B7-66F8-4ACE-BB38-259346DDDF8B}" type="presParOf" srcId="{8371C15F-D182-43F7-A832-9A5F3DCE8A47}" destId="{8711EC17-9C76-4789-8DE9-E67EFC94C7B3}" srcOrd="0" destOrd="0" presId="urn:microsoft.com/office/officeart/2005/8/layout/hProcess9"/>
    <dgm:cxn modelId="{297E6167-AA7E-4667-BC18-76B5481C35DE}" type="presParOf" srcId="{8371C15F-D182-43F7-A832-9A5F3DCE8A47}" destId="{3E18AE90-D4E2-4A46-9C3A-9CA8D7DAAD54}" srcOrd="1" destOrd="0" presId="urn:microsoft.com/office/officeart/2005/8/layout/hProcess9"/>
    <dgm:cxn modelId="{A2A114E0-5619-4BD2-BF4B-DA449D6BEBA6}" type="presParOf" srcId="{3E18AE90-D4E2-4A46-9C3A-9CA8D7DAAD54}" destId="{6BA5BA21-F181-4784-8EA1-5ABCBC2EE37E}" srcOrd="0" destOrd="0" presId="urn:microsoft.com/office/officeart/2005/8/layout/hProcess9"/>
    <dgm:cxn modelId="{17FF82CB-019F-4963-83D9-7807C316AF66}" type="presParOf" srcId="{3E18AE90-D4E2-4A46-9C3A-9CA8D7DAAD54}" destId="{FDBD7E64-D708-4F7C-BDAB-454361954B90}" srcOrd="1" destOrd="0" presId="urn:microsoft.com/office/officeart/2005/8/layout/hProcess9"/>
    <dgm:cxn modelId="{134357E1-A070-4239-9ADB-3A91D4A9897F}" type="presParOf" srcId="{3E18AE90-D4E2-4A46-9C3A-9CA8D7DAAD54}" destId="{1AF971F3-6718-4D8E-B889-AC1BD89683F6}" srcOrd="2" destOrd="0" presId="urn:microsoft.com/office/officeart/2005/8/layout/hProcess9"/>
    <dgm:cxn modelId="{16F1E8CF-14C6-45F0-A0CD-2694B391F77F}" type="presParOf" srcId="{3E18AE90-D4E2-4A46-9C3A-9CA8D7DAAD54}" destId="{51BF1036-EC02-4706-9707-12D3576201CD}" srcOrd="3" destOrd="0" presId="urn:microsoft.com/office/officeart/2005/8/layout/hProcess9"/>
    <dgm:cxn modelId="{8E66A3F7-B73C-4481-87ED-A70685CCBAD0}" type="presParOf" srcId="{3E18AE90-D4E2-4A46-9C3A-9CA8D7DAAD54}" destId="{D73CE26F-4765-4E58-9199-51C6A7246501}" srcOrd="4" destOrd="0" presId="urn:microsoft.com/office/officeart/2005/8/layout/hProcess9"/>
    <dgm:cxn modelId="{DAC315B4-48D9-4772-A50B-50C69DD720F0}" type="presParOf" srcId="{3E18AE90-D4E2-4A46-9C3A-9CA8D7DAAD54}" destId="{6378CB70-FF98-44FC-A40A-2D3865CC1F53}" srcOrd="5" destOrd="0" presId="urn:microsoft.com/office/officeart/2005/8/layout/hProcess9"/>
    <dgm:cxn modelId="{5DFE11A0-C5CD-40F4-9482-DAB38619566A}" type="presParOf" srcId="{3E18AE90-D4E2-4A46-9C3A-9CA8D7DAAD54}" destId="{21B7ECE4-C692-4AB0-8FF7-01938421E1D4}"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1EC17-9C76-4789-8DE9-E67EFC94C7B3}">
      <dsp:nvSpPr>
        <dsp:cNvPr id="0" name=""/>
        <dsp:cNvSpPr/>
      </dsp:nvSpPr>
      <dsp:spPr>
        <a:xfrm>
          <a:off x="643918" y="0"/>
          <a:ext cx="7297746" cy="2514599"/>
        </a:xfrm>
        <a:prstGeom prst="rightArrow">
          <a:avLst/>
        </a:prstGeom>
        <a:noFill/>
        <a:ln>
          <a:noFill/>
        </a:ln>
        <a:effectLst/>
      </dsp:spPr>
      <dsp:style>
        <a:lnRef idx="0">
          <a:scrgbClr r="0" g="0" b="0"/>
        </a:lnRef>
        <a:fillRef idx="1">
          <a:scrgbClr r="0" g="0" b="0"/>
        </a:fillRef>
        <a:effectRef idx="0">
          <a:scrgbClr r="0" g="0" b="0"/>
        </a:effectRef>
        <a:fontRef idx="minor"/>
      </dsp:style>
    </dsp:sp>
    <dsp:sp modelId="{6BA5BA21-F181-4784-8EA1-5ABCBC2EE37E}">
      <dsp:nvSpPr>
        <dsp:cNvPr id="0" name=""/>
        <dsp:cNvSpPr/>
      </dsp:nvSpPr>
      <dsp:spPr>
        <a:xfrm>
          <a:off x="4303697" y="64087"/>
          <a:ext cx="1888996" cy="2306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solidFill>
                <a:schemeClr val="bg1"/>
              </a:solidFill>
              <a:latin typeface="Calibri" pitchFamily="34" charset="0"/>
              <a:cs typeface="Calibri" pitchFamily="34" charset="0"/>
            </a:rPr>
            <a:t>Identifies opportunities for further learning</a:t>
          </a:r>
        </a:p>
      </dsp:txBody>
      <dsp:txXfrm>
        <a:off x="4395910" y="156300"/>
        <a:ext cx="1704570" cy="2122075"/>
      </dsp:txXfrm>
    </dsp:sp>
    <dsp:sp modelId="{1AF971F3-6718-4D8E-B889-AC1BD89683F6}">
      <dsp:nvSpPr>
        <dsp:cNvPr id="0" name=""/>
        <dsp:cNvSpPr/>
      </dsp:nvSpPr>
      <dsp:spPr>
        <a:xfrm>
          <a:off x="73719" y="17712"/>
          <a:ext cx="1888996" cy="23610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1800" b="1" kern="1200" dirty="0">
              <a:solidFill>
                <a:schemeClr val="bg1"/>
              </a:solidFill>
              <a:latin typeface="Calibri" pitchFamily="34" charset="0"/>
              <a:cs typeface="Calibri" pitchFamily="34" charset="0"/>
            </a:rPr>
            <a:t>Measures student achievement</a:t>
          </a:r>
        </a:p>
      </dsp:txBody>
      <dsp:txXfrm>
        <a:off x="165932" y="109925"/>
        <a:ext cx="1704570" cy="2176622"/>
      </dsp:txXfrm>
    </dsp:sp>
    <dsp:sp modelId="{D73CE26F-4765-4E58-9199-51C6A7246501}">
      <dsp:nvSpPr>
        <dsp:cNvPr id="0" name=""/>
        <dsp:cNvSpPr/>
      </dsp:nvSpPr>
      <dsp:spPr>
        <a:xfrm>
          <a:off x="2215456" y="17712"/>
          <a:ext cx="1888996" cy="23610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solidFill>
                <a:schemeClr val="bg1"/>
              </a:solidFill>
              <a:latin typeface="Calibri" pitchFamily="34" charset="0"/>
              <a:cs typeface="Calibri" pitchFamily="34" charset="0"/>
            </a:rPr>
            <a:t>Articulates and maintains standards</a:t>
          </a:r>
        </a:p>
      </dsp:txBody>
      <dsp:txXfrm>
        <a:off x="2307669" y="109925"/>
        <a:ext cx="1704570" cy="2176622"/>
      </dsp:txXfrm>
    </dsp:sp>
    <dsp:sp modelId="{21B7ECE4-C692-4AB0-8FF7-01938421E1D4}">
      <dsp:nvSpPr>
        <dsp:cNvPr id="0" name=""/>
        <dsp:cNvSpPr/>
      </dsp:nvSpPr>
      <dsp:spPr>
        <a:xfrm>
          <a:off x="6423245" y="54556"/>
          <a:ext cx="1963535" cy="23160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solidFill>
                <a:schemeClr val="bg1"/>
              </a:solidFill>
              <a:latin typeface="Calibri" pitchFamily="34" charset="0"/>
              <a:cs typeface="Calibri" pitchFamily="34" charset="0"/>
            </a:rPr>
            <a:t>Provides the basis of the award of a certificate</a:t>
          </a:r>
        </a:p>
      </dsp:txBody>
      <dsp:txXfrm>
        <a:off x="6519097" y="150408"/>
        <a:ext cx="1771831" cy="2124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ED14D-88C6-432B-8748-4117A6825105}">
      <dsp:nvSpPr>
        <dsp:cNvPr id="0" name=""/>
        <dsp:cNvSpPr/>
      </dsp:nvSpPr>
      <dsp:spPr>
        <a:xfrm>
          <a:off x="4230216" y="1872206"/>
          <a:ext cx="2254473" cy="944517"/>
        </a:xfrm>
        <a:custGeom>
          <a:avLst/>
          <a:gdLst/>
          <a:ahLst/>
          <a:cxnLst/>
          <a:rect l="0" t="0" r="0" b="0"/>
          <a:pathLst>
            <a:path>
              <a:moveTo>
                <a:pt x="0" y="0"/>
              </a:moveTo>
              <a:lnTo>
                <a:pt x="0" y="472258"/>
              </a:lnTo>
              <a:lnTo>
                <a:pt x="2254473" y="472258"/>
              </a:lnTo>
              <a:lnTo>
                <a:pt x="2254473" y="94451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636126-F438-4ED1-B533-90CCF22A8115}">
      <dsp:nvSpPr>
        <dsp:cNvPr id="0" name=""/>
        <dsp:cNvSpPr/>
      </dsp:nvSpPr>
      <dsp:spPr>
        <a:xfrm>
          <a:off x="1785287" y="1872206"/>
          <a:ext cx="2444928" cy="944517"/>
        </a:xfrm>
        <a:custGeom>
          <a:avLst/>
          <a:gdLst/>
          <a:ahLst/>
          <a:cxnLst/>
          <a:rect l="0" t="0" r="0" b="0"/>
          <a:pathLst>
            <a:path>
              <a:moveTo>
                <a:pt x="2444928" y="0"/>
              </a:moveTo>
              <a:lnTo>
                <a:pt x="2444928" y="472258"/>
              </a:lnTo>
              <a:lnTo>
                <a:pt x="0" y="472258"/>
              </a:lnTo>
              <a:lnTo>
                <a:pt x="0" y="94451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F55BD0-05F5-4996-A820-9CCFD236EB02}">
      <dsp:nvSpPr>
        <dsp:cNvPr id="0" name=""/>
        <dsp:cNvSpPr/>
      </dsp:nvSpPr>
      <dsp:spPr>
        <a:xfrm>
          <a:off x="1981364" y="530069"/>
          <a:ext cx="4497702" cy="13421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School-based Assessment</a:t>
          </a:r>
        </a:p>
      </dsp:txBody>
      <dsp:txXfrm>
        <a:off x="1981364" y="530069"/>
        <a:ext cx="4497702" cy="1342137"/>
      </dsp:txXfrm>
    </dsp:sp>
    <dsp:sp modelId="{7D72E039-FBA4-4FC9-B381-CCED9E87BB31}">
      <dsp:nvSpPr>
        <dsp:cNvPr id="0" name=""/>
        <dsp:cNvSpPr/>
      </dsp:nvSpPr>
      <dsp:spPr>
        <a:xfrm>
          <a:off x="3072" y="2816723"/>
          <a:ext cx="3564429" cy="143978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b="1" kern="1200" dirty="0">
            <a:latin typeface="Arial" panose="020B0604020202020204" pitchFamily="34" charset="0"/>
            <a:cs typeface="Arial" panose="020B0604020202020204" pitchFamily="34" charset="0"/>
          </a:endParaRPr>
        </a:p>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School-assessed Task (SAT)</a:t>
          </a:r>
        </a:p>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assesses practical skills using</a:t>
          </a:r>
        </a:p>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mandated criteria</a:t>
          </a:r>
        </a:p>
        <a:p>
          <a:pPr marL="0" lvl="0" indent="0" algn="ctr" defTabSz="711200">
            <a:lnSpc>
              <a:spcPct val="90000"/>
            </a:lnSpc>
            <a:spcBef>
              <a:spcPct val="0"/>
            </a:spcBef>
            <a:spcAft>
              <a:spcPct val="35000"/>
            </a:spcAft>
            <a:buNone/>
          </a:pPr>
          <a:endParaRPr lang="en-US" sz="1600" b="1" kern="1200" dirty="0">
            <a:latin typeface="Arial" panose="020B0604020202020204" pitchFamily="34" charset="0"/>
            <a:cs typeface="Arial" panose="020B0604020202020204" pitchFamily="34" charset="0"/>
          </a:endParaRPr>
        </a:p>
      </dsp:txBody>
      <dsp:txXfrm>
        <a:off x="3072" y="2816723"/>
        <a:ext cx="3564429" cy="1439782"/>
      </dsp:txXfrm>
    </dsp:sp>
    <dsp:sp modelId="{5465A946-6DB7-41AA-AF20-DFC05BB0EED6}">
      <dsp:nvSpPr>
        <dsp:cNvPr id="0" name=""/>
        <dsp:cNvSpPr/>
      </dsp:nvSpPr>
      <dsp:spPr>
        <a:xfrm>
          <a:off x="4512019" y="2816723"/>
          <a:ext cx="3945339" cy="147774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b="1" kern="1200" dirty="0">
            <a:latin typeface="Arial" panose="020B0604020202020204" pitchFamily="34" charset="0"/>
            <a:cs typeface="Arial" panose="020B0604020202020204" pitchFamily="34" charset="0"/>
          </a:endParaRPr>
        </a:p>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School-assessed Coursework (SAC)</a:t>
          </a:r>
        </a:p>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assesses level of achievement</a:t>
          </a:r>
        </a:p>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 </a:t>
          </a:r>
        </a:p>
      </dsp:txBody>
      <dsp:txXfrm>
        <a:off x="4512019" y="2816723"/>
        <a:ext cx="3945339" cy="14777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360DB-DE19-3743-943F-DA5E20BD82E4}">
      <dsp:nvSpPr>
        <dsp:cNvPr id="0" name=""/>
        <dsp:cNvSpPr/>
      </dsp:nvSpPr>
      <dsp:spPr>
        <a:xfrm rot="5400000">
          <a:off x="5377696" y="-2332145"/>
          <a:ext cx="506657" cy="5299788"/>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Consider the cohort of students</a:t>
          </a:r>
        </a:p>
      </dsp:txBody>
      <dsp:txXfrm rot="-5400000">
        <a:off x="2981131" y="89153"/>
        <a:ext cx="5275055" cy="457191"/>
      </dsp:txXfrm>
    </dsp:sp>
    <dsp:sp modelId="{5D8E857F-247F-7344-875B-04067D7C4F78}">
      <dsp:nvSpPr>
        <dsp:cNvPr id="0" name=""/>
        <dsp:cNvSpPr/>
      </dsp:nvSpPr>
      <dsp:spPr>
        <a:xfrm>
          <a:off x="0" y="1087"/>
          <a:ext cx="2981131" cy="63332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Who?</a:t>
          </a:r>
        </a:p>
      </dsp:txBody>
      <dsp:txXfrm>
        <a:off x="30916" y="32003"/>
        <a:ext cx="2919299" cy="571490"/>
      </dsp:txXfrm>
    </dsp:sp>
    <dsp:sp modelId="{41120E7E-894F-9049-99ED-5DF8782B7C88}">
      <dsp:nvSpPr>
        <dsp:cNvPr id="0" name=""/>
        <dsp:cNvSpPr/>
      </dsp:nvSpPr>
      <dsp:spPr>
        <a:xfrm rot="5400000">
          <a:off x="5377696" y="-1667157"/>
          <a:ext cx="506657" cy="5299788"/>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Consider the outcomes being assessed</a:t>
          </a:r>
        </a:p>
      </dsp:txBody>
      <dsp:txXfrm rot="-5400000">
        <a:off x="2981131" y="754141"/>
        <a:ext cx="5275055" cy="457191"/>
      </dsp:txXfrm>
    </dsp:sp>
    <dsp:sp modelId="{8F97C013-485E-844D-B9C5-CDD25C871216}">
      <dsp:nvSpPr>
        <dsp:cNvPr id="0" name=""/>
        <dsp:cNvSpPr/>
      </dsp:nvSpPr>
      <dsp:spPr>
        <a:xfrm>
          <a:off x="0" y="666076"/>
          <a:ext cx="2981131" cy="63332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What?</a:t>
          </a:r>
        </a:p>
      </dsp:txBody>
      <dsp:txXfrm>
        <a:off x="30916" y="696992"/>
        <a:ext cx="2919299" cy="571490"/>
      </dsp:txXfrm>
    </dsp:sp>
    <dsp:sp modelId="{2790237D-C91C-914E-8F27-D5A274F1DA1A}">
      <dsp:nvSpPr>
        <dsp:cNvPr id="0" name=""/>
        <dsp:cNvSpPr/>
      </dsp:nvSpPr>
      <dsp:spPr>
        <a:xfrm rot="5400000">
          <a:off x="5377696" y="-1002168"/>
          <a:ext cx="506657" cy="5299788"/>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Consider the timing of the task</a:t>
          </a:r>
        </a:p>
      </dsp:txBody>
      <dsp:txXfrm rot="-5400000">
        <a:off x="2981131" y="1419130"/>
        <a:ext cx="5275055" cy="457191"/>
      </dsp:txXfrm>
    </dsp:sp>
    <dsp:sp modelId="{A9AB4056-AB07-5D45-B022-6C388E957F4C}">
      <dsp:nvSpPr>
        <dsp:cNvPr id="0" name=""/>
        <dsp:cNvSpPr/>
      </dsp:nvSpPr>
      <dsp:spPr>
        <a:xfrm>
          <a:off x="0" y="1331064"/>
          <a:ext cx="2981131" cy="63332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When?</a:t>
          </a:r>
        </a:p>
      </dsp:txBody>
      <dsp:txXfrm>
        <a:off x="30916" y="1361980"/>
        <a:ext cx="2919299" cy="571490"/>
      </dsp:txXfrm>
    </dsp:sp>
    <dsp:sp modelId="{DD7DF5EA-AC25-C74A-8FE3-D8107C19D5EF}">
      <dsp:nvSpPr>
        <dsp:cNvPr id="0" name=""/>
        <dsp:cNvSpPr/>
      </dsp:nvSpPr>
      <dsp:spPr>
        <a:xfrm rot="5400000">
          <a:off x="5377696" y="-337180"/>
          <a:ext cx="506657" cy="5299788"/>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Consider the conditions of assessment</a:t>
          </a:r>
        </a:p>
      </dsp:txBody>
      <dsp:txXfrm rot="-5400000">
        <a:off x="2981131" y="2084118"/>
        <a:ext cx="5275055" cy="457191"/>
      </dsp:txXfrm>
    </dsp:sp>
    <dsp:sp modelId="{5E7F734E-86A3-724B-82C4-6BDFB1CE2766}">
      <dsp:nvSpPr>
        <dsp:cNvPr id="0" name=""/>
        <dsp:cNvSpPr/>
      </dsp:nvSpPr>
      <dsp:spPr>
        <a:xfrm>
          <a:off x="0" y="1996053"/>
          <a:ext cx="2981131" cy="63332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Where?</a:t>
          </a:r>
        </a:p>
      </dsp:txBody>
      <dsp:txXfrm>
        <a:off x="30916" y="2026969"/>
        <a:ext cx="2919299" cy="571490"/>
      </dsp:txXfrm>
    </dsp:sp>
    <dsp:sp modelId="{798B899F-AD7A-C64A-B3AB-E704883F93A2}">
      <dsp:nvSpPr>
        <dsp:cNvPr id="0" name=""/>
        <dsp:cNvSpPr/>
      </dsp:nvSpPr>
      <dsp:spPr>
        <a:xfrm rot="5400000">
          <a:off x="5377696" y="327808"/>
          <a:ext cx="506657" cy="5299788"/>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Consider the purpose of the task </a:t>
          </a:r>
        </a:p>
      </dsp:txBody>
      <dsp:txXfrm rot="-5400000">
        <a:off x="2981131" y="2749107"/>
        <a:ext cx="5275055" cy="457191"/>
      </dsp:txXfrm>
    </dsp:sp>
    <dsp:sp modelId="{49A440E5-9FDD-4E46-85C8-07EAF1C68EEA}">
      <dsp:nvSpPr>
        <dsp:cNvPr id="0" name=""/>
        <dsp:cNvSpPr/>
      </dsp:nvSpPr>
      <dsp:spPr>
        <a:xfrm>
          <a:off x="0" y="2661041"/>
          <a:ext cx="2981131" cy="633322"/>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Why?</a:t>
          </a:r>
        </a:p>
      </dsp:txBody>
      <dsp:txXfrm>
        <a:off x="30916" y="2691957"/>
        <a:ext cx="2919299" cy="571490"/>
      </dsp:txXfrm>
    </dsp:sp>
    <dsp:sp modelId="{E5DAA030-A0A6-D841-A799-D09BB561114C}">
      <dsp:nvSpPr>
        <dsp:cNvPr id="0" name=""/>
        <dsp:cNvSpPr/>
      </dsp:nvSpPr>
      <dsp:spPr>
        <a:xfrm rot="5400000">
          <a:off x="5377696" y="992796"/>
          <a:ext cx="506657" cy="5299788"/>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Consider the task type</a:t>
          </a:r>
        </a:p>
      </dsp:txBody>
      <dsp:txXfrm rot="-5400000">
        <a:off x="2981131" y="3414095"/>
        <a:ext cx="5275055" cy="457191"/>
      </dsp:txXfrm>
    </dsp:sp>
    <dsp:sp modelId="{39EB424B-12F2-8D4A-BF51-4F0585DAB0F7}">
      <dsp:nvSpPr>
        <dsp:cNvPr id="0" name=""/>
        <dsp:cNvSpPr/>
      </dsp:nvSpPr>
      <dsp:spPr>
        <a:xfrm>
          <a:off x="0" y="3300367"/>
          <a:ext cx="2981131" cy="63332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How?</a:t>
          </a:r>
        </a:p>
      </dsp:txBody>
      <dsp:txXfrm>
        <a:off x="30916" y="3331283"/>
        <a:ext cx="2919299" cy="5714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1EC17-9C76-4789-8DE9-E67EFC94C7B3}">
      <dsp:nvSpPr>
        <dsp:cNvPr id="0" name=""/>
        <dsp:cNvSpPr/>
      </dsp:nvSpPr>
      <dsp:spPr>
        <a:xfrm>
          <a:off x="637103" y="0"/>
          <a:ext cx="7220505" cy="2304256"/>
        </a:xfrm>
        <a:prstGeom prst="rightArrow">
          <a:avLst/>
        </a:prstGeom>
        <a:noFill/>
        <a:ln>
          <a:noFill/>
        </a:ln>
        <a:effectLst/>
      </dsp:spPr>
      <dsp:style>
        <a:lnRef idx="0">
          <a:scrgbClr r="0" g="0" b="0"/>
        </a:lnRef>
        <a:fillRef idx="1">
          <a:scrgbClr r="0" g="0" b="0"/>
        </a:fillRef>
        <a:effectRef idx="0">
          <a:scrgbClr r="0" g="0" b="0"/>
        </a:effectRef>
        <a:fontRef idx="minor"/>
      </dsp:style>
    </dsp:sp>
    <dsp:sp modelId="{6BA5BA21-F181-4784-8EA1-5ABCBC2EE37E}">
      <dsp:nvSpPr>
        <dsp:cNvPr id="0" name=""/>
        <dsp:cNvSpPr/>
      </dsp:nvSpPr>
      <dsp:spPr>
        <a:xfrm>
          <a:off x="224987" y="4"/>
          <a:ext cx="1815714" cy="22310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solidFill>
                <a:schemeClr val="bg1"/>
              </a:solidFill>
              <a:latin typeface="Calibri" pitchFamily="34" charset="0"/>
              <a:cs typeface="Calibri" pitchFamily="34" charset="0"/>
            </a:rPr>
            <a:t>Allow for authentication of student work</a:t>
          </a:r>
        </a:p>
      </dsp:txBody>
      <dsp:txXfrm>
        <a:off x="313623" y="88640"/>
        <a:ext cx="1638442" cy="2053736"/>
      </dsp:txXfrm>
    </dsp:sp>
    <dsp:sp modelId="{1AF971F3-6718-4D8E-B889-AC1BD89683F6}">
      <dsp:nvSpPr>
        <dsp:cNvPr id="0" name=""/>
        <dsp:cNvSpPr/>
      </dsp:nvSpPr>
      <dsp:spPr>
        <a:xfrm>
          <a:off x="2296366" y="0"/>
          <a:ext cx="1815714" cy="21635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solidFill>
                <a:schemeClr val="bg1"/>
              </a:solidFill>
              <a:latin typeface="Calibri" pitchFamily="34" charset="0"/>
              <a:cs typeface="Calibri" pitchFamily="34" charset="0"/>
            </a:rPr>
            <a:t>Be completed mainly in class within the nominated timeframe</a:t>
          </a:r>
        </a:p>
      </dsp:txBody>
      <dsp:txXfrm>
        <a:off x="2385002" y="88636"/>
        <a:ext cx="1638442" cy="1986276"/>
      </dsp:txXfrm>
    </dsp:sp>
    <dsp:sp modelId="{D73CE26F-4765-4E58-9199-51C6A7246501}">
      <dsp:nvSpPr>
        <dsp:cNvPr id="0" name=""/>
        <dsp:cNvSpPr/>
      </dsp:nvSpPr>
      <dsp:spPr>
        <a:xfrm>
          <a:off x="4376711" y="0"/>
          <a:ext cx="1815714" cy="21635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solidFill>
                <a:schemeClr val="bg1"/>
              </a:solidFill>
              <a:latin typeface="Calibri" pitchFamily="34" charset="0"/>
              <a:cs typeface="Calibri" pitchFamily="34" charset="0"/>
            </a:rPr>
            <a:t>Elicit a spread of results</a:t>
          </a:r>
        </a:p>
      </dsp:txBody>
      <dsp:txXfrm>
        <a:off x="4465347" y="88636"/>
        <a:ext cx="1638442" cy="1986276"/>
      </dsp:txXfrm>
    </dsp:sp>
    <dsp:sp modelId="{21B7ECE4-C692-4AB0-8FF7-01938421E1D4}">
      <dsp:nvSpPr>
        <dsp:cNvPr id="0" name=""/>
        <dsp:cNvSpPr/>
      </dsp:nvSpPr>
      <dsp:spPr>
        <a:xfrm>
          <a:off x="6457056" y="4"/>
          <a:ext cx="1821633" cy="216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solidFill>
                <a:schemeClr val="bg1"/>
              </a:solidFill>
              <a:latin typeface="Calibri" pitchFamily="34" charset="0"/>
              <a:cs typeface="Calibri" pitchFamily="34" charset="0"/>
            </a:rPr>
            <a:t>Allow consistent judgement for all students of the subject within the school</a:t>
          </a:r>
        </a:p>
      </dsp:txBody>
      <dsp:txXfrm>
        <a:off x="6545981" y="88929"/>
        <a:ext cx="1643783" cy="19823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FF49C-ED0A-4E1A-B612-987F27C16493}">
      <dsp:nvSpPr>
        <dsp:cNvPr id="0" name=""/>
        <dsp:cNvSpPr/>
      </dsp:nvSpPr>
      <dsp:spPr>
        <a:xfrm>
          <a:off x="3673215" y="1830723"/>
          <a:ext cx="1324254" cy="1324254"/>
        </a:xfrm>
        <a:prstGeom prst="ellipse">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AU" sz="2400" b="1" kern="1200" dirty="0">
              <a:solidFill>
                <a:schemeClr val="bg1"/>
              </a:solidFill>
            </a:rPr>
            <a:t>SAC Tasks</a:t>
          </a:r>
        </a:p>
      </dsp:txBody>
      <dsp:txXfrm>
        <a:off x="3867148" y="2024656"/>
        <a:ext cx="936388" cy="936388"/>
      </dsp:txXfrm>
    </dsp:sp>
    <dsp:sp modelId="{E9168B20-3538-405D-8F59-0D37AAC7814E}">
      <dsp:nvSpPr>
        <dsp:cNvPr id="0" name=""/>
        <dsp:cNvSpPr/>
      </dsp:nvSpPr>
      <dsp:spPr>
        <a:xfrm rot="15850211">
          <a:off x="4106863" y="1361496"/>
          <a:ext cx="271902" cy="450246"/>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AU" sz="1900" kern="1200" dirty="0"/>
        </a:p>
      </dsp:txBody>
      <dsp:txXfrm rot="10800000">
        <a:off x="4151791" y="1492120"/>
        <a:ext cx="190331" cy="270148"/>
      </dsp:txXfrm>
    </dsp:sp>
    <dsp:sp modelId="{1C75D642-11BA-4868-B0B1-9DFEF8E1CC6A}">
      <dsp:nvSpPr>
        <dsp:cNvPr id="0" name=""/>
        <dsp:cNvSpPr/>
      </dsp:nvSpPr>
      <dsp:spPr>
        <a:xfrm>
          <a:off x="2365578" y="0"/>
          <a:ext cx="3565687" cy="1324254"/>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AU" sz="2000" b="1" i="1" kern="1200" dirty="0">
              <a:solidFill>
                <a:srgbClr val="993366"/>
              </a:solidFill>
            </a:rPr>
            <a:t>Derived</a:t>
          </a:r>
          <a:r>
            <a:rPr lang="en-AU" sz="2000" b="1" kern="1200" dirty="0"/>
            <a:t> from VCE Psychology Study Design and Advice for Teachers</a:t>
          </a:r>
        </a:p>
      </dsp:txBody>
      <dsp:txXfrm>
        <a:off x="2887761" y="193933"/>
        <a:ext cx="2521321" cy="936388"/>
      </dsp:txXfrm>
    </dsp:sp>
    <dsp:sp modelId="{A67E2770-68E5-4DF1-9CF1-7EF66A5404E6}">
      <dsp:nvSpPr>
        <dsp:cNvPr id="0" name=""/>
        <dsp:cNvSpPr/>
      </dsp:nvSpPr>
      <dsp:spPr>
        <a:xfrm rot="21114657">
          <a:off x="5040365" y="2143133"/>
          <a:ext cx="343254" cy="450246"/>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AU" sz="1900" kern="1200" dirty="0"/>
        </a:p>
      </dsp:txBody>
      <dsp:txXfrm>
        <a:off x="5040877" y="2240427"/>
        <a:ext cx="240278" cy="270148"/>
      </dsp:txXfrm>
    </dsp:sp>
    <dsp:sp modelId="{833E215C-E356-4DE7-952F-101CC0DF54FB}">
      <dsp:nvSpPr>
        <dsp:cNvPr id="0" name=""/>
        <dsp:cNvSpPr/>
      </dsp:nvSpPr>
      <dsp:spPr>
        <a:xfrm>
          <a:off x="5400599" y="1224143"/>
          <a:ext cx="3129359" cy="1789849"/>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AU" sz="2000" b="1" kern="1200" dirty="0"/>
            <a:t>Developed and administered to meet the needs of the </a:t>
          </a:r>
          <a:r>
            <a:rPr lang="en-AU" sz="2000" b="1" i="1" kern="1200" dirty="0">
              <a:solidFill>
                <a:srgbClr val="993366"/>
              </a:solidFill>
            </a:rPr>
            <a:t>specific student cohort</a:t>
          </a:r>
        </a:p>
      </dsp:txBody>
      <dsp:txXfrm>
        <a:off x="5858883" y="1486260"/>
        <a:ext cx="2212791" cy="1265615"/>
      </dsp:txXfrm>
    </dsp:sp>
    <dsp:sp modelId="{82C7F8B5-2CD8-4AC3-BDC7-B9FED3787B58}">
      <dsp:nvSpPr>
        <dsp:cNvPr id="0" name=""/>
        <dsp:cNvSpPr/>
      </dsp:nvSpPr>
      <dsp:spPr>
        <a:xfrm rot="3270113">
          <a:off x="4782227" y="3081552"/>
          <a:ext cx="567622" cy="44976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AU" sz="1900" kern="1200" dirty="0"/>
        </a:p>
      </dsp:txBody>
      <dsp:txXfrm>
        <a:off x="4810516" y="3116580"/>
        <a:ext cx="432693" cy="269858"/>
      </dsp:txXfrm>
    </dsp:sp>
    <dsp:sp modelId="{21A08E9A-174A-4361-BA42-4C408BAB147F}">
      <dsp:nvSpPr>
        <dsp:cNvPr id="0" name=""/>
        <dsp:cNvSpPr/>
      </dsp:nvSpPr>
      <dsp:spPr>
        <a:xfrm>
          <a:off x="4883593" y="3322638"/>
          <a:ext cx="3277424" cy="1324254"/>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AU" sz="2000" b="1" kern="1200" dirty="0"/>
            <a:t>Provide </a:t>
          </a:r>
          <a:r>
            <a:rPr lang="en-AU" sz="2000" b="1" i="1" kern="1200" dirty="0">
              <a:solidFill>
                <a:srgbClr val="993366"/>
              </a:solidFill>
            </a:rPr>
            <a:t>opportunity for highest level </a:t>
          </a:r>
          <a:r>
            <a:rPr lang="en-AU" sz="2000" b="1" kern="1200" dirty="0"/>
            <a:t>of performance</a:t>
          </a:r>
        </a:p>
      </dsp:txBody>
      <dsp:txXfrm>
        <a:off x="5363561" y="3516571"/>
        <a:ext cx="2317488" cy="936388"/>
      </dsp:txXfrm>
    </dsp:sp>
    <dsp:sp modelId="{6EEF3919-56B5-432C-97EF-8A1A8A4622AB}">
      <dsp:nvSpPr>
        <dsp:cNvPr id="0" name=""/>
        <dsp:cNvSpPr/>
      </dsp:nvSpPr>
      <dsp:spPr>
        <a:xfrm rot="8801750">
          <a:off x="2954159" y="3020652"/>
          <a:ext cx="758434" cy="450246"/>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AU" sz="1900" kern="1200" dirty="0"/>
        </a:p>
      </dsp:txBody>
      <dsp:txXfrm rot="10800000">
        <a:off x="3078141" y="3073618"/>
        <a:ext cx="623360" cy="270148"/>
      </dsp:txXfrm>
    </dsp:sp>
    <dsp:sp modelId="{A68F5134-60DB-422B-94D0-3FA96D44BB8A}">
      <dsp:nvSpPr>
        <dsp:cNvPr id="0" name=""/>
        <dsp:cNvSpPr/>
      </dsp:nvSpPr>
      <dsp:spPr>
        <a:xfrm>
          <a:off x="444683" y="3356265"/>
          <a:ext cx="3137225" cy="1324254"/>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AU" sz="2000" b="1" kern="1200" dirty="0"/>
            <a:t>Provides important </a:t>
          </a:r>
          <a:r>
            <a:rPr lang="en-AU" sz="2000" b="1" i="1" kern="1200" dirty="0">
              <a:solidFill>
                <a:srgbClr val="993366"/>
              </a:solidFill>
            </a:rPr>
            <a:t>feedback</a:t>
          </a:r>
          <a:r>
            <a:rPr lang="en-AU" sz="2000" b="1" kern="1200" dirty="0"/>
            <a:t> about individual students</a:t>
          </a:r>
        </a:p>
      </dsp:txBody>
      <dsp:txXfrm>
        <a:off x="904119" y="3550198"/>
        <a:ext cx="2218353" cy="936388"/>
      </dsp:txXfrm>
    </dsp:sp>
    <dsp:sp modelId="{2E90FFDB-915E-49BA-91C0-1FBFD17D5774}">
      <dsp:nvSpPr>
        <dsp:cNvPr id="0" name=""/>
        <dsp:cNvSpPr/>
      </dsp:nvSpPr>
      <dsp:spPr>
        <a:xfrm rot="11414398">
          <a:off x="3338701" y="1973051"/>
          <a:ext cx="292963" cy="450246"/>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AU" sz="1900" kern="1200" dirty="0"/>
        </a:p>
      </dsp:txBody>
      <dsp:txXfrm rot="10800000">
        <a:off x="3425890" y="2070912"/>
        <a:ext cx="205074" cy="270148"/>
      </dsp:txXfrm>
    </dsp:sp>
    <dsp:sp modelId="{53D158CB-3DB5-4D90-B230-D696FDD5A610}">
      <dsp:nvSpPr>
        <dsp:cNvPr id="0" name=""/>
        <dsp:cNvSpPr/>
      </dsp:nvSpPr>
      <dsp:spPr>
        <a:xfrm>
          <a:off x="151515" y="1356011"/>
          <a:ext cx="3112011" cy="1324254"/>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AU" sz="2000" b="1" i="1" kern="1200" dirty="0">
              <a:solidFill>
                <a:srgbClr val="993366"/>
              </a:solidFill>
            </a:rPr>
            <a:t>Monitors</a:t>
          </a:r>
          <a:r>
            <a:rPr lang="en-AU" sz="2000" b="1" kern="1200" dirty="0"/>
            <a:t> students work and progress within the cohort</a:t>
          </a:r>
        </a:p>
      </dsp:txBody>
      <dsp:txXfrm>
        <a:off x="607258" y="1549944"/>
        <a:ext cx="2200525" cy="9363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FF49C-ED0A-4E1A-B612-987F27C16493}">
      <dsp:nvSpPr>
        <dsp:cNvPr id="0" name=""/>
        <dsp:cNvSpPr/>
      </dsp:nvSpPr>
      <dsp:spPr>
        <a:xfrm>
          <a:off x="3494760" y="1606595"/>
          <a:ext cx="1689914" cy="1158984"/>
        </a:xfrm>
        <a:prstGeom prst="ellipse">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AU" sz="1800" b="1" kern="1200" dirty="0">
              <a:solidFill>
                <a:schemeClr val="bg1"/>
              </a:solidFill>
            </a:rPr>
            <a:t>Do the instructions clearly indicate:</a:t>
          </a:r>
        </a:p>
      </dsp:txBody>
      <dsp:txXfrm>
        <a:off x="3742242" y="1776324"/>
        <a:ext cx="1194950" cy="819526"/>
      </dsp:txXfrm>
    </dsp:sp>
    <dsp:sp modelId="{E9168B20-3538-405D-8F59-0D37AAC7814E}">
      <dsp:nvSpPr>
        <dsp:cNvPr id="0" name=""/>
        <dsp:cNvSpPr/>
      </dsp:nvSpPr>
      <dsp:spPr>
        <a:xfrm rot="15850341">
          <a:off x="4138748" y="1193003"/>
          <a:ext cx="239441" cy="39405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AU" sz="1600" kern="1200" dirty="0"/>
        </a:p>
      </dsp:txBody>
      <dsp:txXfrm rot="10800000">
        <a:off x="4178311" y="1307544"/>
        <a:ext cx="167609" cy="236432"/>
      </dsp:txXfrm>
    </dsp:sp>
    <dsp:sp modelId="{1C75D642-11BA-4868-B0B1-9DFEF8E1CC6A}">
      <dsp:nvSpPr>
        <dsp:cNvPr id="0" name=""/>
        <dsp:cNvSpPr/>
      </dsp:nvSpPr>
      <dsp:spPr>
        <a:xfrm>
          <a:off x="2615402" y="0"/>
          <a:ext cx="3120680" cy="1158984"/>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AU" sz="2000" b="1" kern="1200" dirty="0"/>
            <a:t>What students are expected to do /complete </a:t>
          </a:r>
        </a:p>
      </dsp:txBody>
      <dsp:txXfrm>
        <a:off x="3072415" y="169729"/>
        <a:ext cx="2206654" cy="819526"/>
      </dsp:txXfrm>
    </dsp:sp>
    <dsp:sp modelId="{A67E2770-68E5-4DF1-9CF1-7EF66A5404E6}">
      <dsp:nvSpPr>
        <dsp:cNvPr id="0" name=""/>
        <dsp:cNvSpPr/>
      </dsp:nvSpPr>
      <dsp:spPr>
        <a:xfrm rot="20977643">
          <a:off x="5201304" y="1801804"/>
          <a:ext cx="322892" cy="39405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AU" sz="1600" kern="1200" dirty="0"/>
        </a:p>
      </dsp:txBody>
      <dsp:txXfrm>
        <a:off x="5202096" y="1889335"/>
        <a:ext cx="226024" cy="236432"/>
      </dsp:txXfrm>
    </dsp:sp>
    <dsp:sp modelId="{833E215C-E356-4DE7-952F-101CC0DF54FB}">
      <dsp:nvSpPr>
        <dsp:cNvPr id="0" name=""/>
        <dsp:cNvSpPr/>
      </dsp:nvSpPr>
      <dsp:spPr>
        <a:xfrm>
          <a:off x="5474399" y="1152131"/>
          <a:ext cx="2696365" cy="1158984"/>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AU" sz="2000" b="1" kern="1200" dirty="0"/>
            <a:t>Conditions of task (resources allowed etc.) </a:t>
          </a:r>
        </a:p>
      </dsp:txBody>
      <dsp:txXfrm>
        <a:off x="5869273" y="1321860"/>
        <a:ext cx="1906617" cy="819526"/>
      </dsp:txXfrm>
    </dsp:sp>
    <dsp:sp modelId="{82C7F8B5-2CD8-4AC3-BDC7-B9FED3787B58}">
      <dsp:nvSpPr>
        <dsp:cNvPr id="0" name=""/>
        <dsp:cNvSpPr/>
      </dsp:nvSpPr>
      <dsp:spPr>
        <a:xfrm rot="3270113">
          <a:off x="4865590" y="2745082"/>
          <a:ext cx="415066" cy="393632"/>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AU" sz="1600" kern="1200" dirty="0"/>
        </a:p>
      </dsp:txBody>
      <dsp:txXfrm>
        <a:off x="4890349" y="2775737"/>
        <a:ext cx="296976" cy="236180"/>
      </dsp:txXfrm>
    </dsp:sp>
    <dsp:sp modelId="{21A08E9A-174A-4361-BA42-4C408BAB147F}">
      <dsp:nvSpPr>
        <dsp:cNvPr id="0" name=""/>
        <dsp:cNvSpPr/>
      </dsp:nvSpPr>
      <dsp:spPr>
        <a:xfrm>
          <a:off x="4824025" y="2915372"/>
          <a:ext cx="2868393" cy="1158984"/>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AU" sz="2000" b="1" kern="1200" dirty="0"/>
            <a:t>Date, time and length of task</a:t>
          </a:r>
        </a:p>
      </dsp:txBody>
      <dsp:txXfrm>
        <a:off x="5244091" y="3085101"/>
        <a:ext cx="2028261" cy="819526"/>
      </dsp:txXfrm>
    </dsp:sp>
    <dsp:sp modelId="{6EEF3919-56B5-432C-97EF-8A1A8A4622AB}">
      <dsp:nvSpPr>
        <dsp:cNvPr id="0" name=""/>
        <dsp:cNvSpPr/>
      </dsp:nvSpPr>
      <dsp:spPr>
        <a:xfrm rot="8801042">
          <a:off x="3113691" y="2692422"/>
          <a:ext cx="564415" cy="39405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AU" sz="1600" kern="1200" dirty="0"/>
        </a:p>
      </dsp:txBody>
      <dsp:txXfrm rot="10800000">
        <a:off x="3222193" y="2738768"/>
        <a:ext cx="446199" cy="236432"/>
      </dsp:txXfrm>
    </dsp:sp>
    <dsp:sp modelId="{A68F5134-60DB-422B-94D0-3FA96D44BB8A}">
      <dsp:nvSpPr>
        <dsp:cNvPr id="0" name=""/>
        <dsp:cNvSpPr/>
      </dsp:nvSpPr>
      <dsp:spPr>
        <a:xfrm>
          <a:off x="929866" y="2945471"/>
          <a:ext cx="2745691" cy="1158984"/>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AU" sz="2000" b="1" kern="1200" dirty="0"/>
            <a:t>Key knowledge, skills, outcome being assessed</a:t>
          </a:r>
        </a:p>
      </dsp:txBody>
      <dsp:txXfrm>
        <a:off x="1331963" y="3115200"/>
        <a:ext cx="1941497" cy="819526"/>
      </dsp:txXfrm>
    </dsp:sp>
    <dsp:sp modelId="{2E90FFDB-915E-49BA-91C0-1FBFD17D5774}">
      <dsp:nvSpPr>
        <dsp:cNvPr id="0" name=""/>
        <dsp:cNvSpPr/>
      </dsp:nvSpPr>
      <dsp:spPr>
        <a:xfrm rot="11320778">
          <a:off x="3121165" y="1703970"/>
          <a:ext cx="333169" cy="39405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AU" sz="1600" kern="1200" dirty="0"/>
        </a:p>
      </dsp:txBody>
      <dsp:txXfrm rot="10800000">
        <a:off x="3220544" y="1790323"/>
        <a:ext cx="233218" cy="236432"/>
      </dsp:txXfrm>
    </dsp:sp>
    <dsp:sp modelId="{53D158CB-3DB5-4D90-B230-D696FDD5A610}">
      <dsp:nvSpPr>
        <dsp:cNvPr id="0" name=""/>
        <dsp:cNvSpPr/>
      </dsp:nvSpPr>
      <dsp:spPr>
        <a:xfrm>
          <a:off x="249888" y="1190142"/>
          <a:ext cx="2723624" cy="1158984"/>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AU" sz="2000" b="1" kern="1200" dirty="0"/>
            <a:t>Criteria students are to be assessed against</a:t>
          </a:r>
        </a:p>
      </dsp:txBody>
      <dsp:txXfrm>
        <a:off x="648754" y="1359871"/>
        <a:ext cx="1925892" cy="8195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28B04-FFA8-48DD-B4D4-C47576B3E323}">
      <dsp:nvSpPr>
        <dsp:cNvPr id="0" name=""/>
        <dsp:cNvSpPr/>
      </dsp:nvSpPr>
      <dsp:spPr>
        <a:xfrm>
          <a:off x="292208" y="216022"/>
          <a:ext cx="2228245" cy="1651060"/>
        </a:xfrm>
        <a:prstGeom prst="roundRect">
          <a:avLst>
            <a:gd name="adj" fmla="val 10000"/>
          </a:avLst>
        </a:prstGeom>
        <a:solidFill>
          <a:srgbClr val="FF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b="1" kern="1200" dirty="0">
              <a:solidFill>
                <a:srgbClr val="0070C0"/>
              </a:solidFill>
            </a:rPr>
            <a:t>SUMMARY: Developing a school-assessed coursework task</a:t>
          </a:r>
        </a:p>
      </dsp:txBody>
      <dsp:txXfrm>
        <a:off x="340566" y="264380"/>
        <a:ext cx="2131529" cy="1554344"/>
      </dsp:txXfrm>
    </dsp:sp>
    <dsp:sp modelId="{788A5ACC-947F-4A72-B9FB-D9093FD06E06}">
      <dsp:nvSpPr>
        <dsp:cNvPr id="0" name=""/>
        <dsp:cNvSpPr/>
      </dsp:nvSpPr>
      <dsp:spPr>
        <a:xfrm rot="17617">
          <a:off x="2687554" y="874694"/>
          <a:ext cx="402570" cy="3489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a:p>
      </dsp:txBody>
      <dsp:txXfrm>
        <a:off x="2687555" y="944208"/>
        <a:ext cx="297897" cy="209346"/>
      </dsp:txXfrm>
    </dsp:sp>
    <dsp:sp modelId="{91B2E1EA-86A6-4C30-AEFA-6687C272578D}">
      <dsp:nvSpPr>
        <dsp:cNvPr id="0" name=""/>
        <dsp:cNvSpPr/>
      </dsp:nvSpPr>
      <dsp:spPr>
        <a:xfrm>
          <a:off x="3280010" y="203390"/>
          <a:ext cx="1902619" cy="17052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solidFill>
                <a:schemeClr val="accent3">
                  <a:lumMod val="20000"/>
                  <a:lumOff val="80000"/>
                </a:schemeClr>
              </a:solidFill>
            </a:rPr>
            <a:t>Gather: </a:t>
          </a:r>
        </a:p>
        <a:p>
          <a:pPr marL="0" lvl="0" indent="0" algn="ctr" defTabSz="622300">
            <a:lnSpc>
              <a:spcPct val="90000"/>
            </a:lnSpc>
            <a:spcBef>
              <a:spcPct val="0"/>
            </a:spcBef>
            <a:spcAft>
              <a:spcPct val="35000"/>
            </a:spcAft>
            <a:buNone/>
          </a:pPr>
          <a:r>
            <a:rPr lang="en-AU" sz="1400" b="1" kern="1200" dirty="0"/>
            <a:t>Study design </a:t>
          </a:r>
        </a:p>
        <a:p>
          <a:pPr marL="0" lvl="0" indent="0" algn="ctr" defTabSz="622300">
            <a:lnSpc>
              <a:spcPct val="90000"/>
            </a:lnSpc>
            <a:spcBef>
              <a:spcPct val="0"/>
            </a:spcBef>
            <a:spcAft>
              <a:spcPct val="35000"/>
            </a:spcAft>
            <a:buNone/>
          </a:pPr>
          <a:r>
            <a:rPr lang="en-AU" sz="1400" b="1" kern="1200" dirty="0"/>
            <a:t>VCE Assessment Principles</a:t>
          </a:r>
        </a:p>
        <a:p>
          <a:pPr marL="0" lvl="0" indent="0" algn="ctr" defTabSz="622300">
            <a:lnSpc>
              <a:spcPct val="90000"/>
            </a:lnSpc>
            <a:spcBef>
              <a:spcPct val="0"/>
            </a:spcBef>
            <a:spcAft>
              <a:spcPct val="35000"/>
            </a:spcAft>
            <a:buNone/>
          </a:pPr>
          <a:r>
            <a:rPr lang="en-AU" sz="1400" b="1" kern="1200" dirty="0"/>
            <a:t> Advice to Teachers</a:t>
          </a:r>
        </a:p>
        <a:p>
          <a:pPr marL="0" lvl="0" indent="0" algn="ctr" defTabSz="622300">
            <a:lnSpc>
              <a:spcPct val="90000"/>
            </a:lnSpc>
            <a:spcBef>
              <a:spcPct val="0"/>
            </a:spcBef>
            <a:spcAft>
              <a:spcPct val="35000"/>
            </a:spcAft>
            <a:buNone/>
          </a:pPr>
          <a:r>
            <a:rPr lang="en-AU" sz="1400" b="1" kern="1200" dirty="0"/>
            <a:t> School policy manual</a:t>
          </a:r>
        </a:p>
      </dsp:txBody>
      <dsp:txXfrm>
        <a:off x="3329956" y="253336"/>
        <a:ext cx="1802727" cy="1605387"/>
      </dsp:txXfrm>
    </dsp:sp>
    <dsp:sp modelId="{9922E72F-F731-4BE2-BB07-7818D92386E6}">
      <dsp:nvSpPr>
        <dsp:cNvPr id="0" name=""/>
        <dsp:cNvSpPr/>
      </dsp:nvSpPr>
      <dsp:spPr>
        <a:xfrm rot="21324645">
          <a:off x="5310696" y="782463"/>
          <a:ext cx="310719" cy="3489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a:p>
      </dsp:txBody>
      <dsp:txXfrm>
        <a:off x="5310845" y="855974"/>
        <a:ext cx="217503" cy="209346"/>
      </dsp:txXfrm>
    </dsp:sp>
    <dsp:sp modelId="{AD2BCC76-4A22-4871-8767-1680AD72E62C}">
      <dsp:nvSpPr>
        <dsp:cNvPr id="0" name=""/>
        <dsp:cNvSpPr/>
      </dsp:nvSpPr>
      <dsp:spPr>
        <a:xfrm>
          <a:off x="5767013" y="202014"/>
          <a:ext cx="1947639" cy="13051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AU" sz="1300" b="1" kern="1200" dirty="0">
              <a:solidFill>
                <a:schemeClr val="accent3">
                  <a:lumMod val="20000"/>
                  <a:lumOff val="80000"/>
                </a:schemeClr>
              </a:solidFill>
            </a:rPr>
            <a:t>Using study design identify relevant:</a:t>
          </a:r>
        </a:p>
        <a:p>
          <a:pPr marL="0" lvl="0" indent="0" algn="ctr" defTabSz="577850">
            <a:lnSpc>
              <a:spcPct val="90000"/>
            </a:lnSpc>
            <a:spcBef>
              <a:spcPct val="0"/>
            </a:spcBef>
            <a:spcAft>
              <a:spcPct val="35000"/>
            </a:spcAft>
            <a:buNone/>
          </a:pPr>
          <a:r>
            <a:rPr lang="en-AU" sz="1300" b="1" kern="1200" dirty="0"/>
            <a:t>Unit</a:t>
          </a:r>
        </a:p>
        <a:p>
          <a:pPr marL="0" lvl="0" indent="0" algn="ctr" defTabSz="577850">
            <a:lnSpc>
              <a:spcPct val="90000"/>
            </a:lnSpc>
            <a:spcBef>
              <a:spcPct val="0"/>
            </a:spcBef>
            <a:spcAft>
              <a:spcPct val="35000"/>
            </a:spcAft>
            <a:buNone/>
          </a:pPr>
          <a:r>
            <a:rPr lang="en-AU" sz="1300" b="1" kern="1200" dirty="0"/>
            <a:t>Area of study</a:t>
          </a:r>
        </a:p>
        <a:p>
          <a:pPr marL="0" lvl="0" indent="0" algn="ctr" defTabSz="577850">
            <a:lnSpc>
              <a:spcPct val="90000"/>
            </a:lnSpc>
            <a:spcBef>
              <a:spcPct val="0"/>
            </a:spcBef>
            <a:spcAft>
              <a:spcPct val="35000"/>
            </a:spcAft>
            <a:buNone/>
          </a:pPr>
          <a:r>
            <a:rPr lang="en-AU" sz="1300" b="1" kern="1200" dirty="0"/>
            <a:t>Outcome to be assessed</a:t>
          </a:r>
        </a:p>
      </dsp:txBody>
      <dsp:txXfrm>
        <a:off x="5805240" y="240241"/>
        <a:ext cx="1871185" cy="1228703"/>
      </dsp:txXfrm>
    </dsp:sp>
    <dsp:sp modelId="{42FDDB26-99A4-4E87-B4F9-7619A8F323F6}">
      <dsp:nvSpPr>
        <dsp:cNvPr id="0" name=""/>
        <dsp:cNvSpPr/>
      </dsp:nvSpPr>
      <dsp:spPr>
        <a:xfrm rot="5435815">
          <a:off x="6548176" y="1666488"/>
          <a:ext cx="364760" cy="3489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a:p>
      </dsp:txBody>
      <dsp:txXfrm rot="-5400000">
        <a:off x="6626428" y="1658566"/>
        <a:ext cx="209346" cy="260087"/>
      </dsp:txXfrm>
    </dsp:sp>
    <dsp:sp modelId="{E4E6C7CE-9044-4CA7-90F1-6A601746B7A1}">
      <dsp:nvSpPr>
        <dsp:cNvPr id="0" name=""/>
        <dsp:cNvSpPr/>
      </dsp:nvSpPr>
      <dsp:spPr>
        <a:xfrm>
          <a:off x="5722808" y="2195361"/>
          <a:ext cx="1991844" cy="1561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solidFill>
                <a:schemeClr val="accent3">
                  <a:lumMod val="20000"/>
                  <a:lumOff val="80000"/>
                </a:schemeClr>
              </a:solidFill>
            </a:rPr>
            <a:t>Identify:</a:t>
          </a:r>
        </a:p>
        <a:p>
          <a:pPr marL="0" lvl="0" indent="0" algn="l" defTabSz="622300">
            <a:lnSpc>
              <a:spcPct val="90000"/>
            </a:lnSpc>
            <a:spcBef>
              <a:spcPct val="0"/>
            </a:spcBef>
            <a:spcAft>
              <a:spcPct val="35000"/>
            </a:spcAft>
            <a:buNone/>
          </a:pPr>
          <a:r>
            <a:rPr lang="en-AU" sz="1400" b="1" kern="1200" dirty="0"/>
            <a:t>Outcome</a:t>
          </a:r>
        </a:p>
        <a:p>
          <a:pPr marL="0" lvl="0" indent="0" algn="l" defTabSz="622300">
            <a:lnSpc>
              <a:spcPct val="90000"/>
            </a:lnSpc>
            <a:spcBef>
              <a:spcPct val="0"/>
            </a:spcBef>
            <a:spcAft>
              <a:spcPct val="35000"/>
            </a:spcAft>
            <a:buNone/>
          </a:pPr>
          <a:r>
            <a:rPr lang="en-AU" sz="1400" b="1" kern="1200" dirty="0"/>
            <a:t>Key knowledge</a:t>
          </a:r>
        </a:p>
        <a:p>
          <a:pPr marL="0" lvl="0" indent="0" algn="l" defTabSz="622300">
            <a:lnSpc>
              <a:spcPct val="90000"/>
            </a:lnSpc>
            <a:spcBef>
              <a:spcPct val="0"/>
            </a:spcBef>
            <a:spcAft>
              <a:spcPct val="35000"/>
            </a:spcAft>
            <a:buNone/>
          </a:pPr>
          <a:r>
            <a:rPr lang="en-AU" sz="1400" b="1" kern="1200" dirty="0"/>
            <a:t>Key science skills </a:t>
          </a:r>
        </a:p>
        <a:p>
          <a:pPr marL="0" lvl="0" indent="0" algn="l" defTabSz="622300">
            <a:lnSpc>
              <a:spcPct val="90000"/>
            </a:lnSpc>
            <a:spcBef>
              <a:spcPct val="0"/>
            </a:spcBef>
            <a:spcAft>
              <a:spcPct val="35000"/>
            </a:spcAft>
            <a:buNone/>
          </a:pPr>
          <a:r>
            <a:rPr lang="en-AU" sz="1400" b="1" kern="1200" dirty="0"/>
            <a:t>Specify content to be assessed</a:t>
          </a:r>
        </a:p>
      </dsp:txBody>
      <dsp:txXfrm>
        <a:off x="5768537" y="2241090"/>
        <a:ext cx="1900386" cy="1469861"/>
      </dsp:txXfrm>
    </dsp:sp>
    <dsp:sp modelId="{C7D9A871-6CFA-4966-BEF9-72F677F461BC}">
      <dsp:nvSpPr>
        <dsp:cNvPr id="0" name=""/>
        <dsp:cNvSpPr/>
      </dsp:nvSpPr>
      <dsp:spPr>
        <a:xfrm rot="10800000">
          <a:off x="5300739" y="2801566"/>
          <a:ext cx="298262" cy="3489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a:p>
      </dsp:txBody>
      <dsp:txXfrm rot="10800000">
        <a:off x="5390218" y="2871348"/>
        <a:ext cx="208783" cy="209346"/>
      </dsp:txXfrm>
    </dsp:sp>
    <dsp:sp modelId="{A586BE57-3497-4C0D-ABA2-8F2EF9FF2634}">
      <dsp:nvSpPr>
        <dsp:cNvPr id="0" name=""/>
        <dsp:cNvSpPr/>
      </dsp:nvSpPr>
      <dsp:spPr>
        <a:xfrm>
          <a:off x="3272990" y="2415099"/>
          <a:ext cx="1887058" cy="11218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b="1" kern="1200" dirty="0">
              <a:solidFill>
                <a:schemeClr val="accent3">
                  <a:lumMod val="20000"/>
                  <a:lumOff val="80000"/>
                </a:schemeClr>
              </a:solidFill>
            </a:rPr>
            <a:t>Select task type </a:t>
          </a:r>
        </a:p>
        <a:p>
          <a:pPr marL="0" lvl="0" indent="0" algn="l" defTabSz="622300">
            <a:lnSpc>
              <a:spcPct val="90000"/>
            </a:lnSpc>
            <a:spcBef>
              <a:spcPct val="0"/>
            </a:spcBef>
            <a:spcAft>
              <a:spcPct val="35000"/>
            </a:spcAft>
            <a:buNone/>
          </a:pPr>
          <a:r>
            <a:rPr lang="en-AU" sz="1400" b="1" kern="1200" dirty="0"/>
            <a:t>From list in study design</a:t>
          </a:r>
        </a:p>
      </dsp:txBody>
      <dsp:txXfrm>
        <a:off x="3305848" y="2447957"/>
        <a:ext cx="1821342" cy="1056127"/>
      </dsp:txXfrm>
    </dsp:sp>
    <dsp:sp modelId="{88AD82B4-E219-4A44-BEEC-DE990C5A70BB}">
      <dsp:nvSpPr>
        <dsp:cNvPr id="0" name=""/>
        <dsp:cNvSpPr/>
      </dsp:nvSpPr>
      <dsp:spPr>
        <a:xfrm rot="10789755">
          <a:off x="2731094" y="2805422"/>
          <a:ext cx="382940" cy="3489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a:p>
      </dsp:txBody>
      <dsp:txXfrm rot="10800000">
        <a:off x="2835767" y="2875048"/>
        <a:ext cx="278267" cy="209346"/>
      </dsp:txXfrm>
    </dsp:sp>
    <dsp:sp modelId="{07FBA7AA-AF3B-4544-B3FF-97EF7B995AB1}">
      <dsp:nvSpPr>
        <dsp:cNvPr id="0" name=""/>
        <dsp:cNvSpPr/>
      </dsp:nvSpPr>
      <dsp:spPr>
        <a:xfrm>
          <a:off x="551950" y="2145971"/>
          <a:ext cx="1998513" cy="16759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AU" sz="1200" b="1" kern="1200" dirty="0">
              <a:solidFill>
                <a:schemeClr val="accent3">
                  <a:lumMod val="20000"/>
                  <a:lumOff val="80000"/>
                </a:schemeClr>
              </a:solidFill>
            </a:rPr>
            <a:t>Gather resources to complete design of task </a:t>
          </a:r>
          <a:r>
            <a:rPr lang="en-AU" sz="1200" b="1" kern="1200" dirty="0"/>
            <a:t>:</a:t>
          </a:r>
        </a:p>
        <a:p>
          <a:pPr marL="0" lvl="0" indent="0" algn="l" defTabSz="533400">
            <a:lnSpc>
              <a:spcPct val="90000"/>
            </a:lnSpc>
            <a:spcBef>
              <a:spcPct val="0"/>
            </a:spcBef>
            <a:spcAft>
              <a:spcPct val="35000"/>
            </a:spcAft>
            <a:buNone/>
          </a:pPr>
          <a:r>
            <a:rPr lang="en-AU" sz="1200" b="1" kern="1200" dirty="0"/>
            <a:t>Stimulus material</a:t>
          </a:r>
        </a:p>
        <a:p>
          <a:pPr marL="0" lvl="0" indent="0" algn="l" defTabSz="533400">
            <a:lnSpc>
              <a:spcPct val="90000"/>
            </a:lnSpc>
            <a:spcBef>
              <a:spcPct val="0"/>
            </a:spcBef>
            <a:spcAft>
              <a:spcPct val="35000"/>
            </a:spcAft>
            <a:buNone/>
          </a:pPr>
          <a:r>
            <a:rPr lang="en-AU" sz="1200" b="1" i="1" kern="1200" dirty="0"/>
            <a:t>Refer to:</a:t>
          </a:r>
        </a:p>
        <a:p>
          <a:pPr marL="0" lvl="0" indent="0" algn="l" defTabSz="533400">
            <a:lnSpc>
              <a:spcPct val="90000"/>
            </a:lnSpc>
            <a:spcBef>
              <a:spcPct val="0"/>
            </a:spcBef>
            <a:spcAft>
              <a:spcPct val="35000"/>
            </a:spcAft>
            <a:buNone/>
          </a:pPr>
          <a:r>
            <a:rPr lang="en-AU" sz="1200" b="1" kern="1200" dirty="0"/>
            <a:t>VCE Assessment Principles</a:t>
          </a:r>
        </a:p>
        <a:p>
          <a:pPr marL="0" lvl="0" indent="0" algn="l" defTabSz="533400">
            <a:lnSpc>
              <a:spcPct val="90000"/>
            </a:lnSpc>
            <a:spcBef>
              <a:spcPct val="0"/>
            </a:spcBef>
            <a:spcAft>
              <a:spcPct val="35000"/>
            </a:spcAft>
            <a:buNone/>
          </a:pPr>
          <a:r>
            <a:rPr lang="en-AU" sz="1200" b="1" kern="1200" dirty="0"/>
            <a:t>Advice to Teachers</a:t>
          </a:r>
        </a:p>
      </dsp:txBody>
      <dsp:txXfrm>
        <a:off x="601038" y="2195059"/>
        <a:ext cx="1900337" cy="1577811"/>
      </dsp:txXfrm>
    </dsp:sp>
    <dsp:sp modelId="{EC930AAC-17DE-428F-9528-481903DE9C1C}">
      <dsp:nvSpPr>
        <dsp:cNvPr id="0" name=""/>
        <dsp:cNvSpPr/>
      </dsp:nvSpPr>
      <dsp:spPr>
        <a:xfrm rot="5504464">
          <a:off x="1417740" y="3834654"/>
          <a:ext cx="204610" cy="3489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AU" sz="1000" kern="1200"/>
        </a:p>
      </dsp:txBody>
      <dsp:txXfrm rot="-5400000">
        <a:off x="1416305" y="3906818"/>
        <a:ext cx="209346" cy="143227"/>
      </dsp:txXfrm>
    </dsp:sp>
    <dsp:sp modelId="{CA5FA082-73DD-4228-856F-50543DEDAE95}">
      <dsp:nvSpPr>
        <dsp:cNvPr id="0" name=""/>
        <dsp:cNvSpPr/>
      </dsp:nvSpPr>
      <dsp:spPr>
        <a:xfrm>
          <a:off x="490314" y="4207837"/>
          <a:ext cx="2013904" cy="1101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solidFill>
                <a:schemeClr val="accent3">
                  <a:lumMod val="20000"/>
                  <a:lumOff val="80000"/>
                </a:schemeClr>
              </a:solidFill>
            </a:rPr>
            <a:t>Design task: </a:t>
          </a:r>
        </a:p>
        <a:p>
          <a:pPr marL="0" lvl="0" indent="0" algn="ctr" defTabSz="622300">
            <a:lnSpc>
              <a:spcPct val="90000"/>
            </a:lnSpc>
            <a:spcBef>
              <a:spcPct val="0"/>
            </a:spcBef>
            <a:spcAft>
              <a:spcPct val="35000"/>
            </a:spcAft>
            <a:buNone/>
          </a:pPr>
          <a:r>
            <a:rPr lang="en-AU" sz="1400" b="1" kern="1200" dirty="0"/>
            <a:t>Check against Key skills, Key knowledge and Outcome</a:t>
          </a:r>
        </a:p>
      </dsp:txBody>
      <dsp:txXfrm>
        <a:off x="522571" y="4240094"/>
        <a:ext cx="1949390" cy="1036834"/>
      </dsp:txXfrm>
    </dsp:sp>
    <dsp:sp modelId="{E3BFFDC6-320B-4FD9-909D-AD145AD72365}">
      <dsp:nvSpPr>
        <dsp:cNvPr id="0" name=""/>
        <dsp:cNvSpPr/>
      </dsp:nvSpPr>
      <dsp:spPr>
        <a:xfrm rot="149146">
          <a:off x="2629282" y="4639752"/>
          <a:ext cx="301916" cy="3489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a:p>
      </dsp:txBody>
      <dsp:txXfrm>
        <a:off x="2629325" y="4707570"/>
        <a:ext cx="211341" cy="209346"/>
      </dsp:txXfrm>
    </dsp:sp>
    <dsp:sp modelId="{3ADB5AF2-71ED-4BEF-9455-2B2992EF3F66}">
      <dsp:nvSpPr>
        <dsp:cNvPr id="0" name=""/>
        <dsp:cNvSpPr/>
      </dsp:nvSpPr>
      <dsp:spPr>
        <a:xfrm>
          <a:off x="3073337" y="4207837"/>
          <a:ext cx="1929561" cy="13219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solidFill>
                <a:schemeClr val="accent3">
                  <a:lumMod val="20000"/>
                  <a:lumOff val="80000"/>
                </a:schemeClr>
              </a:solidFill>
            </a:rPr>
            <a:t>25% Lower order</a:t>
          </a:r>
        </a:p>
        <a:p>
          <a:pPr marL="0" lvl="0" indent="0" algn="ctr" defTabSz="622300">
            <a:lnSpc>
              <a:spcPct val="90000"/>
            </a:lnSpc>
            <a:spcBef>
              <a:spcPct val="0"/>
            </a:spcBef>
            <a:spcAft>
              <a:spcPct val="35000"/>
            </a:spcAft>
            <a:buNone/>
          </a:pPr>
          <a:r>
            <a:rPr lang="en-AU" sz="1400" b="1" kern="1200" dirty="0">
              <a:solidFill>
                <a:schemeClr val="accent3">
                  <a:lumMod val="20000"/>
                  <a:lumOff val="80000"/>
                </a:schemeClr>
              </a:solidFill>
            </a:rPr>
            <a:t>50% medium order </a:t>
          </a:r>
        </a:p>
        <a:p>
          <a:pPr marL="0" lvl="0" indent="0" algn="ctr" defTabSz="622300">
            <a:lnSpc>
              <a:spcPct val="90000"/>
            </a:lnSpc>
            <a:spcBef>
              <a:spcPct val="0"/>
            </a:spcBef>
            <a:spcAft>
              <a:spcPct val="35000"/>
            </a:spcAft>
            <a:buNone/>
          </a:pPr>
          <a:r>
            <a:rPr lang="en-AU" sz="1400" b="1" kern="1200" dirty="0">
              <a:solidFill>
                <a:schemeClr val="accent3">
                  <a:lumMod val="20000"/>
                  <a:lumOff val="80000"/>
                </a:schemeClr>
              </a:solidFill>
            </a:rPr>
            <a:t>25% higher order</a:t>
          </a:r>
        </a:p>
      </dsp:txBody>
      <dsp:txXfrm>
        <a:off x="3112056" y="4246556"/>
        <a:ext cx="1852123" cy="1244517"/>
      </dsp:txXfrm>
    </dsp:sp>
    <dsp:sp modelId="{5871D5A9-2A8A-414A-84DB-40A85ADDB095}">
      <dsp:nvSpPr>
        <dsp:cNvPr id="0" name=""/>
        <dsp:cNvSpPr/>
      </dsp:nvSpPr>
      <dsp:spPr>
        <a:xfrm rot="21590622">
          <a:off x="5114188" y="4691058"/>
          <a:ext cx="268109" cy="3489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a:p>
      </dsp:txBody>
      <dsp:txXfrm>
        <a:off x="5114188" y="4760950"/>
        <a:ext cx="187676" cy="209346"/>
      </dsp:txXfrm>
    </dsp:sp>
    <dsp:sp modelId="{A9A0FDAB-3AE4-4C3F-AD2C-5DCE9127B1C9}">
      <dsp:nvSpPr>
        <dsp:cNvPr id="0" name=""/>
        <dsp:cNvSpPr/>
      </dsp:nvSpPr>
      <dsp:spPr>
        <a:xfrm>
          <a:off x="5508763" y="4207837"/>
          <a:ext cx="2133603" cy="13081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solidFill>
                <a:schemeClr val="accent3">
                  <a:lumMod val="20000"/>
                  <a:lumOff val="80000"/>
                </a:schemeClr>
              </a:solidFill>
            </a:rPr>
            <a:t>Reflect/ evaluate</a:t>
          </a:r>
        </a:p>
        <a:p>
          <a:pPr marL="0" lvl="0" indent="0" algn="ctr" defTabSz="622300">
            <a:lnSpc>
              <a:spcPct val="90000"/>
            </a:lnSpc>
            <a:spcBef>
              <a:spcPct val="0"/>
            </a:spcBef>
            <a:spcAft>
              <a:spcPct val="35000"/>
            </a:spcAft>
            <a:buNone/>
          </a:pPr>
          <a:r>
            <a:rPr lang="en-AU" sz="1400" b="1" kern="1200" dirty="0"/>
            <a:t>Trial with colleagues </a:t>
          </a:r>
        </a:p>
        <a:p>
          <a:pPr marL="0" lvl="0" indent="0" algn="ctr" defTabSz="622300">
            <a:lnSpc>
              <a:spcPct val="90000"/>
            </a:lnSpc>
            <a:spcBef>
              <a:spcPct val="0"/>
            </a:spcBef>
            <a:spcAft>
              <a:spcPct val="35000"/>
            </a:spcAft>
            <a:buNone/>
          </a:pPr>
          <a:r>
            <a:rPr lang="en-AU" sz="1400" b="1" kern="1200" dirty="0"/>
            <a:t>Refine </a:t>
          </a:r>
        </a:p>
        <a:p>
          <a:pPr marL="0" lvl="0" indent="0" algn="ctr" defTabSz="622300">
            <a:lnSpc>
              <a:spcPct val="90000"/>
            </a:lnSpc>
            <a:spcBef>
              <a:spcPct val="0"/>
            </a:spcBef>
            <a:spcAft>
              <a:spcPct val="35000"/>
            </a:spcAft>
            <a:buNone/>
          </a:pPr>
          <a:r>
            <a:rPr lang="en-AU" sz="1400" b="1" kern="1200" dirty="0"/>
            <a:t>Deliver</a:t>
          </a:r>
        </a:p>
        <a:p>
          <a:pPr marL="0" lvl="0" indent="0" algn="ctr" defTabSz="622300">
            <a:lnSpc>
              <a:spcPct val="90000"/>
            </a:lnSpc>
            <a:spcBef>
              <a:spcPct val="0"/>
            </a:spcBef>
            <a:spcAft>
              <a:spcPct val="35000"/>
            </a:spcAft>
            <a:buNone/>
          </a:pPr>
          <a:r>
            <a:rPr lang="en-AU" sz="1400" b="1" kern="1200" dirty="0"/>
            <a:t>Evaluate</a:t>
          </a:r>
        </a:p>
      </dsp:txBody>
      <dsp:txXfrm>
        <a:off x="5547076" y="4246150"/>
        <a:ext cx="2056977" cy="12314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1EC17-9C76-4789-8DE9-E67EFC94C7B3}">
      <dsp:nvSpPr>
        <dsp:cNvPr id="0" name=""/>
        <dsp:cNvSpPr/>
      </dsp:nvSpPr>
      <dsp:spPr>
        <a:xfrm>
          <a:off x="610267" y="0"/>
          <a:ext cx="6916368" cy="2098340"/>
        </a:xfrm>
        <a:prstGeom prst="rightArrow">
          <a:avLst/>
        </a:prstGeom>
        <a:noFill/>
        <a:ln>
          <a:noFill/>
        </a:ln>
        <a:effectLst/>
      </dsp:spPr>
      <dsp:style>
        <a:lnRef idx="0">
          <a:scrgbClr r="0" g="0" b="0"/>
        </a:lnRef>
        <a:fillRef idx="1">
          <a:scrgbClr r="0" g="0" b="0"/>
        </a:fillRef>
        <a:effectRef idx="0">
          <a:scrgbClr r="0" g="0" b="0"/>
        </a:effectRef>
        <a:fontRef idx="minor"/>
      </dsp:style>
    </dsp:sp>
    <dsp:sp modelId="{6BA5BA21-F181-4784-8EA1-5ABCBC2EE37E}">
      <dsp:nvSpPr>
        <dsp:cNvPr id="0" name=""/>
        <dsp:cNvSpPr/>
      </dsp:nvSpPr>
      <dsp:spPr>
        <a:xfrm>
          <a:off x="149071" y="33351"/>
          <a:ext cx="1788725" cy="20316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Timely, specific and related to the learning and assessment intention</a:t>
          </a:r>
          <a:endParaRPr lang="en-AU" sz="1800" b="1" kern="1200" dirty="0">
            <a:solidFill>
              <a:schemeClr val="bg1"/>
            </a:solidFill>
            <a:latin typeface="Calibri" pitchFamily="34" charset="0"/>
            <a:cs typeface="Calibri" pitchFamily="34" charset="0"/>
          </a:endParaRPr>
        </a:p>
      </dsp:txBody>
      <dsp:txXfrm>
        <a:off x="236389" y="120669"/>
        <a:ext cx="1614089" cy="1857001"/>
      </dsp:txXfrm>
    </dsp:sp>
    <dsp:sp modelId="{1AF971F3-6718-4D8E-B889-AC1BD89683F6}">
      <dsp:nvSpPr>
        <dsp:cNvPr id="0" name=""/>
        <dsp:cNvSpPr/>
      </dsp:nvSpPr>
      <dsp:spPr>
        <a:xfrm>
          <a:off x="2163116" y="64066"/>
          <a:ext cx="1788725" cy="1970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Constructive and provides meaningful information to students about their learning </a:t>
          </a:r>
          <a:endParaRPr lang="en-AU" sz="1800" b="1" kern="1200" dirty="0">
            <a:solidFill>
              <a:schemeClr val="bg1"/>
            </a:solidFill>
            <a:latin typeface="Calibri" pitchFamily="34" charset="0"/>
            <a:cs typeface="Calibri" pitchFamily="34" charset="0"/>
          </a:endParaRPr>
        </a:p>
      </dsp:txBody>
      <dsp:txXfrm>
        <a:off x="2250434" y="151384"/>
        <a:ext cx="1614089" cy="1795570"/>
      </dsp:txXfrm>
    </dsp:sp>
    <dsp:sp modelId="{D73CE26F-4765-4E58-9199-51C6A7246501}">
      <dsp:nvSpPr>
        <dsp:cNvPr id="0" name=""/>
        <dsp:cNvSpPr/>
      </dsp:nvSpPr>
      <dsp:spPr>
        <a:xfrm>
          <a:off x="4185062" y="64066"/>
          <a:ext cx="1788725" cy="1970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Identifies and reinforces students’ strengths</a:t>
          </a:r>
          <a:endParaRPr lang="en-AU" sz="1800" b="1" kern="1200" dirty="0">
            <a:solidFill>
              <a:schemeClr val="bg1"/>
            </a:solidFill>
            <a:latin typeface="Calibri" pitchFamily="34" charset="0"/>
            <a:cs typeface="Calibri" pitchFamily="34" charset="0"/>
          </a:endParaRPr>
        </a:p>
      </dsp:txBody>
      <dsp:txXfrm>
        <a:off x="4272380" y="151384"/>
        <a:ext cx="1614089" cy="1795570"/>
      </dsp:txXfrm>
    </dsp:sp>
    <dsp:sp modelId="{21B7ECE4-C692-4AB0-8FF7-01938421E1D4}">
      <dsp:nvSpPr>
        <dsp:cNvPr id="0" name=""/>
        <dsp:cNvSpPr/>
      </dsp:nvSpPr>
      <dsp:spPr>
        <a:xfrm>
          <a:off x="6207008" y="97413"/>
          <a:ext cx="1788725" cy="19035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Provides information about how they can improve</a:t>
          </a:r>
          <a:endParaRPr lang="en-AU" sz="1800" b="1" kern="1200" dirty="0">
            <a:solidFill>
              <a:schemeClr val="bg1"/>
            </a:solidFill>
            <a:latin typeface="Calibri" pitchFamily="34" charset="0"/>
            <a:cs typeface="Calibri" pitchFamily="34" charset="0"/>
          </a:endParaRPr>
        </a:p>
      </dsp:txBody>
      <dsp:txXfrm>
        <a:off x="6294326" y="184731"/>
        <a:ext cx="1614089" cy="17288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1EC17-9C76-4789-8DE9-E67EFC94C7B3}">
      <dsp:nvSpPr>
        <dsp:cNvPr id="0" name=""/>
        <dsp:cNvSpPr/>
      </dsp:nvSpPr>
      <dsp:spPr>
        <a:xfrm>
          <a:off x="610267" y="0"/>
          <a:ext cx="6916368" cy="2098340"/>
        </a:xfrm>
        <a:prstGeom prst="rightArrow">
          <a:avLst/>
        </a:prstGeom>
        <a:noFill/>
        <a:ln>
          <a:noFill/>
        </a:ln>
        <a:effectLst/>
      </dsp:spPr>
      <dsp:style>
        <a:lnRef idx="0">
          <a:scrgbClr r="0" g="0" b="0"/>
        </a:lnRef>
        <a:fillRef idx="1">
          <a:scrgbClr r="0" g="0" b="0"/>
        </a:fillRef>
        <a:effectRef idx="0">
          <a:scrgbClr r="0" g="0" b="0"/>
        </a:effectRef>
        <a:fontRef idx="minor"/>
      </dsp:style>
    </dsp:sp>
    <dsp:sp modelId="{6BA5BA21-F181-4784-8EA1-5ABCBC2EE37E}">
      <dsp:nvSpPr>
        <dsp:cNvPr id="0" name=""/>
        <dsp:cNvSpPr/>
      </dsp:nvSpPr>
      <dsp:spPr>
        <a:xfrm>
          <a:off x="136936" y="33351"/>
          <a:ext cx="1801783" cy="20316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Facilitates the development of and provides opportunities for self-assessment and reflection </a:t>
          </a:r>
          <a:endParaRPr lang="en-AU" sz="1800" b="1" kern="1200" dirty="0">
            <a:solidFill>
              <a:schemeClr val="bg1"/>
            </a:solidFill>
            <a:latin typeface="Calibri" pitchFamily="34" charset="0"/>
            <a:cs typeface="Calibri" pitchFamily="34" charset="0"/>
          </a:endParaRPr>
        </a:p>
      </dsp:txBody>
      <dsp:txXfrm>
        <a:off x="224892" y="121307"/>
        <a:ext cx="1625871" cy="1855725"/>
      </dsp:txXfrm>
    </dsp:sp>
    <dsp:sp modelId="{1AF971F3-6718-4D8E-B889-AC1BD89683F6}">
      <dsp:nvSpPr>
        <dsp:cNvPr id="0" name=""/>
        <dsp:cNvSpPr/>
      </dsp:nvSpPr>
      <dsp:spPr>
        <a:xfrm>
          <a:off x="2154826" y="64066"/>
          <a:ext cx="1801783" cy="1970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Informs future teaching and learning opportunities</a:t>
          </a:r>
          <a:endParaRPr lang="en-AU" sz="1800" b="1" kern="1200" dirty="0">
            <a:solidFill>
              <a:schemeClr val="bg1"/>
            </a:solidFill>
            <a:latin typeface="Calibri" pitchFamily="34" charset="0"/>
            <a:cs typeface="Calibri" pitchFamily="34" charset="0"/>
          </a:endParaRPr>
        </a:p>
      </dsp:txBody>
      <dsp:txXfrm>
        <a:off x="2242782" y="152022"/>
        <a:ext cx="1625871" cy="1794294"/>
      </dsp:txXfrm>
    </dsp:sp>
    <dsp:sp modelId="{D73CE26F-4765-4E58-9199-51C6A7246501}">
      <dsp:nvSpPr>
        <dsp:cNvPr id="0" name=""/>
        <dsp:cNvSpPr/>
      </dsp:nvSpPr>
      <dsp:spPr>
        <a:xfrm>
          <a:off x="4180294" y="64066"/>
          <a:ext cx="1801783" cy="1970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rPr>
            <a:t>Feedback may take a variety of forms, including digital and other modes</a:t>
          </a:r>
          <a:endParaRPr lang="en-AU" sz="1800" b="1" kern="1200" dirty="0">
            <a:solidFill>
              <a:schemeClr val="bg1"/>
            </a:solidFill>
            <a:latin typeface="Calibri" pitchFamily="34" charset="0"/>
            <a:cs typeface="Calibri" pitchFamily="34" charset="0"/>
          </a:endParaRPr>
        </a:p>
      </dsp:txBody>
      <dsp:txXfrm>
        <a:off x="4268250" y="152022"/>
        <a:ext cx="1625871" cy="1794294"/>
      </dsp:txXfrm>
    </dsp:sp>
    <dsp:sp modelId="{21B7ECE4-C692-4AB0-8FF7-01938421E1D4}">
      <dsp:nvSpPr>
        <dsp:cNvPr id="0" name=""/>
        <dsp:cNvSpPr/>
      </dsp:nvSpPr>
      <dsp:spPr>
        <a:xfrm>
          <a:off x="6205763" y="97413"/>
          <a:ext cx="1801783" cy="19035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rPr>
            <a:t>May be formal or informal and should encourage teacher–student dialogue</a:t>
          </a:r>
          <a:endParaRPr lang="en-AU" sz="1800" b="1" kern="1200" dirty="0">
            <a:solidFill>
              <a:schemeClr val="bg1"/>
            </a:solidFill>
            <a:latin typeface="Calibri" pitchFamily="34" charset="0"/>
            <a:cs typeface="Calibri" pitchFamily="34" charset="0"/>
          </a:endParaRPr>
        </a:p>
      </dsp:txBody>
      <dsp:txXfrm>
        <a:off x="6293719" y="185369"/>
        <a:ext cx="1625871" cy="172760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a:defRPr sz="1300">
                <a:latin typeface="Times New Roman" pitchFamily="18" charset="0"/>
              </a:defRPr>
            </a:lvl1pPr>
          </a:lstStyle>
          <a:p>
            <a:endParaRPr lang="en-AU" dirty="0"/>
          </a:p>
        </p:txBody>
      </p:sp>
      <p:sp>
        <p:nvSpPr>
          <p:cNvPr id="7171" name="Rectangle 3"/>
          <p:cNvSpPr>
            <a:spLocks noGrp="1" noChangeArrowheads="1"/>
          </p:cNvSpPr>
          <p:nvPr>
            <p:ph type="dt" sz="quarter" idx="1"/>
          </p:nvPr>
        </p:nvSpPr>
        <p:spPr bwMode="auto">
          <a:xfrm>
            <a:off x="3852017" y="1"/>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algn="r">
              <a:defRPr sz="1300">
                <a:latin typeface="Times New Roman" pitchFamily="18" charset="0"/>
              </a:defRPr>
            </a:lvl1pPr>
          </a:lstStyle>
          <a:p>
            <a:endParaRPr lang="en-AU" dirty="0"/>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a:defRPr sz="1300">
                <a:latin typeface="Times New Roman" pitchFamily="18" charset="0"/>
              </a:defRPr>
            </a:lvl1pPr>
          </a:lstStyle>
          <a:p>
            <a:endParaRPr lang="en-AU" dirty="0"/>
          </a:p>
        </p:txBody>
      </p:sp>
      <p:sp>
        <p:nvSpPr>
          <p:cNvPr id="7173" name="Rectangle 5"/>
          <p:cNvSpPr>
            <a:spLocks noGrp="1" noChangeArrowheads="1"/>
          </p:cNvSpPr>
          <p:nvPr>
            <p:ph type="sldNum" sz="quarter" idx="3"/>
          </p:nvPr>
        </p:nvSpPr>
        <p:spPr bwMode="auto">
          <a:xfrm>
            <a:off x="3852017"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algn="r">
              <a:defRPr sz="1300">
                <a:latin typeface="Times New Roman" pitchFamily="18" charset="0"/>
              </a:defRPr>
            </a:lvl1pPr>
          </a:lstStyle>
          <a:p>
            <a:fld id="{2A6D20FD-8F03-4CD0-8EBE-BDFFACD302B2}" type="slidenum">
              <a:rPr lang="en-AU"/>
              <a:pPr/>
              <a:t>‹#›</a:t>
            </a:fld>
            <a:endParaRPr lang="en-AU" dirty="0"/>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1"/>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a:defRPr sz="1300"/>
            </a:lvl1pPr>
          </a:lstStyle>
          <a:p>
            <a:endParaRPr lang="en-AU" dirty="0"/>
          </a:p>
        </p:txBody>
      </p:sp>
      <p:sp>
        <p:nvSpPr>
          <p:cNvPr id="9219" name="Rectangle 1027"/>
          <p:cNvSpPr>
            <a:spLocks noGrp="1" noChangeArrowheads="1"/>
          </p:cNvSpPr>
          <p:nvPr>
            <p:ph type="dt" idx="1"/>
          </p:nvPr>
        </p:nvSpPr>
        <p:spPr bwMode="auto">
          <a:xfrm>
            <a:off x="3852017" y="1"/>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algn="r">
              <a:defRPr sz="1300"/>
            </a:lvl1pPr>
          </a:lstStyle>
          <a:p>
            <a:endParaRPr lang="en-AU" dirty="0"/>
          </a:p>
        </p:txBody>
      </p:sp>
      <p:sp>
        <p:nvSpPr>
          <p:cNvPr id="9220"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8" y="4715153"/>
            <a:ext cx="4984961"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a:defRPr sz="1300"/>
            </a:lvl1pPr>
          </a:lstStyle>
          <a:p>
            <a:endParaRPr lang="en-AU" dirty="0"/>
          </a:p>
        </p:txBody>
      </p:sp>
      <p:sp>
        <p:nvSpPr>
          <p:cNvPr id="9223" name="Rectangle 1031"/>
          <p:cNvSpPr>
            <a:spLocks noGrp="1" noChangeArrowheads="1"/>
          </p:cNvSpPr>
          <p:nvPr>
            <p:ph type="sldNum" sz="quarter" idx="5"/>
          </p:nvPr>
        </p:nvSpPr>
        <p:spPr bwMode="auto">
          <a:xfrm>
            <a:off x="3852017"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algn="r">
              <a:defRPr sz="1300"/>
            </a:lvl1pPr>
          </a:lstStyle>
          <a:p>
            <a:fld id="{4086DB27-C44E-42FC-8577-04AF19E06BB2}" type="slidenum">
              <a:rPr lang="en-AU"/>
              <a:pPr/>
              <a:t>‹#›</a:t>
            </a:fld>
            <a:endParaRPr lang="en-AU" dirty="0"/>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a:t>
            </a:fld>
            <a:endParaRPr lang="en-AU" dirty="0"/>
          </a:p>
        </p:txBody>
      </p:sp>
    </p:spTree>
    <p:extLst>
      <p:ext uri="{BB962C8B-B14F-4D97-AF65-F5344CB8AC3E}">
        <p14:creationId xmlns:p14="http://schemas.microsoft.com/office/powerpoint/2010/main" val="1002086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developing a task, consider:</a:t>
            </a:r>
          </a:p>
          <a:p>
            <a:r>
              <a:rPr lang="en-US" dirty="0"/>
              <a:t>Who</a:t>
            </a:r>
            <a:r>
              <a:rPr lang="en-US" baseline="0" dirty="0"/>
              <a:t> – this may impact on task type selection, stimulus material etc.</a:t>
            </a:r>
            <a:endParaRPr lang="en-US" dirty="0"/>
          </a:p>
          <a:p>
            <a:r>
              <a:rPr lang="en-US" dirty="0"/>
              <a:t>What is being assessed? Outcome statement, Key knowledge and Key skills</a:t>
            </a:r>
          </a:p>
          <a:p>
            <a:r>
              <a:rPr lang="en-US" dirty="0"/>
              <a:t>Note the command/task words in the study design</a:t>
            </a:r>
          </a:p>
          <a:p>
            <a:r>
              <a:rPr lang="en-US" dirty="0"/>
              <a:t>When – in relation</a:t>
            </a:r>
            <a:r>
              <a:rPr lang="en-US" baseline="0" dirty="0"/>
              <a:t> to the teaching and learning program, other subjects and other events in the school – check the school calendar</a:t>
            </a:r>
            <a:endParaRPr lang="en-US" dirty="0"/>
          </a:p>
          <a:p>
            <a:r>
              <a:rPr lang="en-US" dirty="0"/>
              <a:t>Where</a:t>
            </a:r>
            <a:r>
              <a:rPr lang="en-US" baseline="0" dirty="0"/>
              <a:t> – in class, practical experiences? </a:t>
            </a:r>
          </a:p>
          <a:p>
            <a:r>
              <a:rPr lang="en-US" dirty="0"/>
              <a:t> Why – consider the purpose of the task – to inform learning?</a:t>
            </a:r>
            <a:r>
              <a:rPr lang="en-US" baseline="0" dirty="0"/>
              <a:t> Identify area for improvement? </a:t>
            </a:r>
            <a:r>
              <a:rPr lang="en-US" dirty="0"/>
              <a:t>formative?</a:t>
            </a:r>
            <a:r>
              <a:rPr lang="en-US" baseline="0" dirty="0"/>
              <a:t> Be wary of ‘preparing students for the exam’</a:t>
            </a:r>
          </a:p>
          <a:p>
            <a:r>
              <a:rPr lang="en-US" dirty="0"/>
              <a:t>How – is the task type is appropriate for the study/students/context?</a:t>
            </a:r>
          </a:p>
          <a:p>
            <a:endParaRPr lang="en-US" dirty="0"/>
          </a:p>
          <a:p>
            <a:r>
              <a:rPr lang="en-US" dirty="0"/>
              <a:t>Identify the qualities and characteristics being sought in a student response</a:t>
            </a:r>
          </a:p>
          <a:p>
            <a:r>
              <a:rPr lang="en-US" dirty="0"/>
              <a:t>Design assessment criteria and a marking scheme appropriate the key knowledge and key skills being assessed and the complexity within the specific question</a:t>
            </a:r>
          </a:p>
          <a:p>
            <a:endParaRPr lang="en-US"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13</a:t>
            </a:fld>
            <a:endParaRPr lang="en-AU" dirty="0"/>
          </a:p>
        </p:txBody>
      </p:sp>
    </p:spTree>
    <p:extLst>
      <p:ext uri="{BB962C8B-B14F-4D97-AF65-F5344CB8AC3E}">
        <p14:creationId xmlns:p14="http://schemas.microsoft.com/office/powerpoint/2010/main" val="104500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14</a:t>
            </a:fld>
            <a:endParaRPr lang="en-AU" dirty="0"/>
          </a:p>
        </p:txBody>
      </p:sp>
    </p:spTree>
    <p:extLst>
      <p:ext uri="{BB962C8B-B14F-4D97-AF65-F5344CB8AC3E}">
        <p14:creationId xmlns:p14="http://schemas.microsoft.com/office/powerpoint/2010/main" val="3191905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dirty="0"/>
              <a:t>QA checklist: Quality assurance</a:t>
            </a:r>
          </a:p>
          <a:p>
            <a:pPr>
              <a:spcBef>
                <a:spcPct val="0"/>
              </a:spcBef>
            </a:pPr>
            <a:r>
              <a:rPr lang="en-AU" dirty="0"/>
              <a:t>These are the things that should feature on a SAC coversheet</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C708370-B050-429F-B000-0DC146D8C470}" type="slidenum">
              <a:rPr lang="en-AU"/>
              <a:pPr eaLnBrk="1" hangingPunct="1"/>
              <a:t>15</a:t>
            </a:fld>
            <a:endParaRPr lang="en-AU" dirty="0"/>
          </a:p>
        </p:txBody>
      </p:sp>
    </p:spTree>
    <p:extLst>
      <p:ext uri="{BB962C8B-B14F-4D97-AF65-F5344CB8AC3E}">
        <p14:creationId xmlns:p14="http://schemas.microsoft.com/office/powerpoint/2010/main" val="3473008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dirty="0"/>
          </a:p>
        </p:txBody>
      </p:sp>
    </p:spTree>
    <p:extLst>
      <p:ext uri="{BB962C8B-B14F-4D97-AF65-F5344CB8AC3E}">
        <p14:creationId xmlns:p14="http://schemas.microsoft.com/office/powerpoint/2010/main" val="914051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17</a:t>
            </a:fld>
            <a:endParaRPr lang="en-AU" dirty="0"/>
          </a:p>
        </p:txBody>
      </p:sp>
    </p:spTree>
    <p:extLst>
      <p:ext uri="{BB962C8B-B14F-4D97-AF65-F5344CB8AC3E}">
        <p14:creationId xmlns:p14="http://schemas.microsoft.com/office/powerpoint/2010/main" val="3310152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18</a:t>
            </a:fld>
            <a:endParaRPr lang="en-AU" dirty="0"/>
          </a:p>
        </p:txBody>
      </p:sp>
    </p:spTree>
    <p:extLst>
      <p:ext uri="{BB962C8B-B14F-4D97-AF65-F5344CB8AC3E}">
        <p14:creationId xmlns:p14="http://schemas.microsoft.com/office/powerpoint/2010/main" val="2184085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dirty="0"/>
              <a:t>QA checklist: Quality assurance</a:t>
            </a:r>
          </a:p>
          <a:p>
            <a:pPr>
              <a:spcBef>
                <a:spcPct val="0"/>
              </a:spcBef>
            </a:pPr>
            <a:r>
              <a:rPr lang="en-AU" dirty="0"/>
              <a:t>These are the things that should feature on a SAC coversheet</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C708370-B050-429F-B000-0DC146D8C470}" type="slidenum">
              <a:rPr lang="en-AU"/>
              <a:pPr eaLnBrk="1" hangingPunct="1"/>
              <a:t>19</a:t>
            </a:fld>
            <a:endParaRPr lang="en-AU" dirty="0"/>
          </a:p>
        </p:txBody>
      </p:sp>
    </p:spTree>
    <p:extLst>
      <p:ext uri="{BB962C8B-B14F-4D97-AF65-F5344CB8AC3E}">
        <p14:creationId xmlns:p14="http://schemas.microsoft.com/office/powerpoint/2010/main" val="2201496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 note on commercial tasks:</a:t>
            </a:r>
          </a:p>
          <a:p>
            <a:r>
              <a:rPr lang="en-AU" dirty="0"/>
              <a:t>Commercially</a:t>
            </a:r>
            <a:r>
              <a:rPr lang="en-AU" baseline="0" dirty="0"/>
              <a:t> produced tasks are not always written in a manner that allows the task to meet VCAA requirements. Just because you pay for something does not mean it is compliant.</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20</a:t>
            </a:fld>
            <a:endParaRPr lang="en-AU" dirty="0"/>
          </a:p>
        </p:txBody>
      </p:sp>
    </p:spTree>
    <p:extLst>
      <p:ext uri="{BB962C8B-B14F-4D97-AF65-F5344CB8AC3E}">
        <p14:creationId xmlns:p14="http://schemas.microsoft.com/office/powerpoint/2010/main" val="1396808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21</a:t>
            </a:fld>
            <a:endParaRPr lang="en-AU" dirty="0"/>
          </a:p>
        </p:txBody>
      </p:sp>
    </p:spTree>
    <p:extLst>
      <p:ext uri="{BB962C8B-B14F-4D97-AF65-F5344CB8AC3E}">
        <p14:creationId xmlns:p14="http://schemas.microsoft.com/office/powerpoint/2010/main" val="19164812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dirty="0"/>
              <a:t>A checklist. Ask yourself does it do all these</a:t>
            </a:r>
            <a:r>
              <a:rPr lang="en-AU" baseline="0" dirty="0"/>
              <a:t> things?</a:t>
            </a:r>
          </a:p>
          <a:p>
            <a:pPr>
              <a:spcBef>
                <a:spcPct val="0"/>
              </a:spcBef>
            </a:pPr>
            <a:endParaRPr lang="en-AU" baseline="0" dirty="0"/>
          </a:p>
          <a:p>
            <a:pPr marL="0" marR="0" indent="0" algn="l" defTabSz="914400" rtl="0" eaLnBrk="0" fontAlgn="base" latinLnBrk="0" hangingPunct="0">
              <a:lnSpc>
                <a:spcPct val="100000"/>
              </a:lnSpc>
              <a:spcBef>
                <a:spcPct val="0"/>
              </a:spcBef>
              <a:spcAft>
                <a:spcPct val="0"/>
              </a:spcAft>
              <a:buClrTx/>
              <a:buSzTx/>
              <a:buFontTx/>
              <a:buNone/>
              <a:tabLst/>
              <a:defRPr/>
            </a:pPr>
            <a:r>
              <a:rPr lang="en-AU" dirty="0"/>
              <a:t>It is often</a:t>
            </a:r>
            <a:r>
              <a:rPr lang="en-AU" baseline="0" dirty="0"/>
              <a:t> worth having a colleague read and review the developed task to highlight an ambiguity or over complicated (or too simple) questions. </a:t>
            </a:r>
            <a:endParaRPr lang="en-AU" dirty="0"/>
          </a:p>
          <a:p>
            <a:pPr>
              <a:spcBef>
                <a:spcPct val="0"/>
              </a:spcBef>
            </a:pPr>
            <a:endParaRPr lang="en-AU" dirty="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44F2C26-12C5-45C5-8616-68CE256966B2}" type="slidenum">
              <a:rPr lang="en-AU"/>
              <a:pPr eaLnBrk="1" hangingPunct="1"/>
              <a:t>22</a:t>
            </a:fld>
            <a:endParaRPr lang="en-AU" dirty="0"/>
          </a:p>
        </p:txBody>
      </p:sp>
    </p:spTree>
    <p:extLst>
      <p:ext uri="{BB962C8B-B14F-4D97-AF65-F5344CB8AC3E}">
        <p14:creationId xmlns:p14="http://schemas.microsoft.com/office/powerpoint/2010/main" val="776484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VCAA specifies the assessment procedures for students undertaking scored assessment in Units 3 and 4.</a:t>
            </a:r>
          </a:p>
          <a:p>
            <a:r>
              <a:rPr lang="en-US" dirty="0"/>
              <a:t>Designated assessment tasks are provided in the details for each unit in the VCE study designs.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dirty="0"/>
              <a:t>Teachers must develop courses that provide appropriate opportunities for students to demonstrate satisfactory achievement of outcomes.</a:t>
            </a:r>
          </a:p>
          <a:p>
            <a:endParaRPr lang="en-AU" dirty="0"/>
          </a:p>
          <a:p>
            <a:r>
              <a:rPr lang="en-US" sz="1100" dirty="0"/>
              <a:t>Satisfactory completion</a:t>
            </a:r>
          </a:p>
          <a:p>
            <a:r>
              <a:rPr lang="en-US" sz="1100" dirty="0"/>
              <a:t>The award of satisfactory completion for a unit is based on the teacher’s decision that the student has demonstrated achievement of the set of outcomes specified for the unit. </a:t>
            </a:r>
          </a:p>
          <a:p>
            <a:endParaRPr lang="en-US" sz="1100" dirty="0"/>
          </a:p>
          <a:p>
            <a:r>
              <a:rPr lang="en-US" sz="1100" b="0" i="0" u="none" strike="noStrike" kern="1200" baseline="0" dirty="0">
                <a:solidFill>
                  <a:schemeClr val="tx1"/>
                </a:solidFill>
                <a:latin typeface="Verdana" pitchFamily="34" charset="0"/>
                <a:ea typeface="+mn-ea"/>
                <a:cs typeface="+mn-cs"/>
              </a:rPr>
              <a:t>The assessment of levels of achievement is separate from the decision to award an S for satisfactory completion of a unit. VCE unit results (S or N) contribute to satisfactory completion of the certificate and not to study score calculation.</a:t>
            </a:r>
          </a:p>
          <a:p>
            <a:r>
              <a:rPr lang="en-US" sz="1100" b="0" i="0" u="none" strike="noStrike" kern="1200" baseline="0" dirty="0">
                <a:solidFill>
                  <a:schemeClr val="tx1"/>
                </a:solidFill>
                <a:latin typeface="Verdana" pitchFamily="34" charset="0"/>
                <a:ea typeface="+mn-ea"/>
                <a:cs typeface="+mn-cs"/>
              </a:rPr>
              <a:t>Final </a:t>
            </a:r>
            <a:r>
              <a:rPr lang="en-US" sz="1100" b="1" i="0" u="none" strike="noStrike" kern="1200" baseline="0" dirty="0">
                <a:solidFill>
                  <a:schemeClr val="tx1"/>
                </a:solidFill>
                <a:latin typeface="Verdana" pitchFamily="34" charset="0"/>
                <a:ea typeface="+mn-ea"/>
                <a:cs typeface="+mn-cs"/>
              </a:rPr>
              <a:t>School-based Assessment scores </a:t>
            </a:r>
            <a:r>
              <a:rPr lang="en-US" sz="1100" b="0" i="0" u="none" strike="noStrike" kern="1200" baseline="0" dirty="0">
                <a:solidFill>
                  <a:schemeClr val="tx1"/>
                </a:solidFill>
                <a:latin typeface="Verdana" pitchFamily="34" charset="0"/>
                <a:ea typeface="+mn-ea"/>
                <a:cs typeface="+mn-cs"/>
              </a:rPr>
              <a:t>contribute to the calculation of a study score. Where the assessment item developed combines the demonstration of outcomes (S or N) and levels of achievement (scored assessment), best practice would support students who did not meet the outcome through the completion of the assessment item being afforded additional opportunities to demonstrate the outcome. For example, a teacher may consider work previously submitted, provided it meets the requirements. Students may not resubmit work to improve a School-based Assessment score.</a:t>
            </a:r>
            <a:endParaRPr lang="en-US" dirty="0"/>
          </a:p>
          <a:p>
            <a:endParaRPr lang="en-US" sz="1100"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a:t>
            </a:fld>
            <a:endParaRPr lang="en-AU" dirty="0"/>
          </a:p>
        </p:txBody>
      </p:sp>
    </p:spTree>
    <p:extLst>
      <p:ext uri="{BB962C8B-B14F-4D97-AF65-F5344CB8AC3E}">
        <p14:creationId xmlns:p14="http://schemas.microsoft.com/office/powerpoint/2010/main" val="4153968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b="1" kern="1200" dirty="0">
                <a:solidFill>
                  <a:schemeClr val="tx1"/>
                </a:solidFill>
                <a:effectLst/>
                <a:latin typeface="Verdana" pitchFamily="34" charset="0"/>
                <a:ea typeface="+mn-ea"/>
                <a:cs typeface="+mn-cs"/>
              </a:rPr>
              <a:t>All</a:t>
            </a:r>
            <a:r>
              <a:rPr lang="en-US" sz="1100" b="1" kern="1200" baseline="0" dirty="0">
                <a:solidFill>
                  <a:schemeClr val="tx1"/>
                </a:solidFill>
                <a:effectLst/>
                <a:latin typeface="Verdana" pitchFamily="34" charset="0"/>
                <a:ea typeface="+mn-ea"/>
                <a:cs typeface="+mn-cs"/>
              </a:rPr>
              <a:t> students have the opportunity to redeem an ‘N’. The VCE handbook states the following:</a:t>
            </a:r>
            <a:endParaRPr lang="en-US" sz="1100" b="1" kern="1200" dirty="0">
              <a:solidFill>
                <a:schemeClr val="tx1"/>
              </a:solidFill>
              <a:effectLst/>
              <a:latin typeface="Verdana" pitchFamily="34" charset="0"/>
              <a:ea typeface="+mn-ea"/>
              <a:cs typeface="+mn-cs"/>
            </a:endParaRPr>
          </a:p>
          <a:p>
            <a:pPr lvl="1"/>
            <a:r>
              <a:rPr lang="en-US" sz="1100" b="1" kern="1200" dirty="0">
                <a:solidFill>
                  <a:schemeClr val="tx1"/>
                </a:solidFill>
                <a:effectLst/>
                <a:latin typeface="Verdana" pitchFamily="34" charset="0"/>
                <a:ea typeface="+mn-ea"/>
                <a:cs typeface="+mn-cs"/>
              </a:rPr>
              <a:t>Redeeming outcomes: submitting further evidence for satisfactory completion</a:t>
            </a:r>
            <a:endParaRPr lang="en-AU" sz="1100" b="1"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If, in the judgment of the teacher, work submitted by a student does not meet the required standard for satisfactory completion, the teacher may consider other work relating to outcomes undertaken and submitted by the student for the unit. This work may include class work, homework, additional tasks or discussions with the student that demonstrate their understanding of the outcome. The school may decide to delay the decision about satisfactory completion to allow a student to complete or submit further work.</a:t>
            </a:r>
            <a:endParaRPr lang="en-AU" sz="1100"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A student may only submit further evidence, or resubmit a School-based Assessment for reconsideration, to redeem an S for the outcome. Students may not resubmit to improve a School-based Assessment score.</a:t>
            </a:r>
            <a:endParaRPr lang="en-AU" sz="1100" kern="1200" dirty="0">
              <a:solidFill>
                <a:schemeClr val="tx1"/>
              </a:solidFill>
              <a:effectLst/>
              <a:latin typeface="Verdana" pitchFamily="34" charset="0"/>
              <a:ea typeface="+mn-ea"/>
              <a:cs typeface="+mn-cs"/>
            </a:endParaRP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23</a:t>
            </a:fld>
            <a:endParaRPr lang="en-AU" dirty="0"/>
          </a:p>
        </p:txBody>
      </p:sp>
    </p:spTree>
    <p:extLst>
      <p:ext uri="{BB962C8B-B14F-4D97-AF65-F5344CB8AC3E}">
        <p14:creationId xmlns:p14="http://schemas.microsoft.com/office/powerpoint/2010/main" val="2283591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Teacher feedback about student learning is essential for students and integral to teaching, learning and assessment. Feedback can clarify for students:</a:t>
            </a:r>
            <a:r>
              <a:rPr lang="en-US" baseline="0" dirty="0">
                <a:effectLst/>
              </a:rPr>
              <a:t> </a:t>
            </a:r>
            <a:r>
              <a:rPr lang="en-US" dirty="0">
                <a:effectLst/>
              </a:rPr>
              <a:t>how their knowledge, understanding and skills are developing in relation to the syllabus outcomes and content being addressed how to improve their learning.</a:t>
            </a:r>
          </a:p>
          <a:p>
            <a:endParaRPr lang="en-US" b="1" dirty="0">
              <a:effectLst/>
            </a:endParaRPr>
          </a:p>
          <a:p>
            <a:r>
              <a:rPr lang="en-US" b="1" dirty="0">
                <a:effectLst/>
              </a:rPr>
              <a:t>Principles of effective feedback</a:t>
            </a:r>
          </a:p>
          <a:p>
            <a:r>
              <a:rPr lang="en-US" dirty="0">
                <a:effectLst/>
              </a:rPr>
              <a:t>Feedback enables students to recognise their strengths as well as areas for development, and to identify and plan with their teacher the next steps in their learning. Students should be provided with opportunities to improve their knowledge, understanding and skills through feedback that:</a:t>
            </a:r>
          </a:p>
          <a:p>
            <a:pPr marL="171450" indent="-171450">
              <a:buFont typeface="Arial" panose="020B0604020202020204" pitchFamily="34" charset="0"/>
              <a:buChar char="•"/>
            </a:pPr>
            <a:r>
              <a:rPr lang="en-US" dirty="0">
                <a:effectLst/>
              </a:rPr>
              <a:t>is timely, specific and related to the learning and assessment intention</a:t>
            </a:r>
          </a:p>
          <a:p>
            <a:pPr marL="171450" indent="-171450">
              <a:buFont typeface="Arial" panose="020B0604020202020204" pitchFamily="34" charset="0"/>
              <a:buChar char="•"/>
            </a:pPr>
            <a:r>
              <a:rPr lang="en-US" dirty="0">
                <a:effectLst/>
              </a:rPr>
              <a:t>is constructive and provides meaningful information to students about their learning in a variety of forms</a:t>
            </a:r>
          </a:p>
          <a:p>
            <a:pPr marL="171450" indent="-171450">
              <a:buFont typeface="Arial" panose="020B0604020202020204" pitchFamily="34" charset="0"/>
              <a:buChar char="•"/>
            </a:pPr>
            <a:r>
              <a:rPr lang="en-US" dirty="0">
                <a:effectLst/>
              </a:rPr>
              <a:t>focuses on the activity and corrects misunderstandings</a:t>
            </a:r>
          </a:p>
          <a:p>
            <a:pPr marL="171450" indent="-171450">
              <a:buFont typeface="Arial" panose="020B0604020202020204" pitchFamily="34" charset="0"/>
              <a:buChar char="•"/>
            </a:pPr>
            <a:r>
              <a:rPr lang="en-US" dirty="0">
                <a:effectLst/>
              </a:rPr>
              <a:t>identifies and reinforces students’ strengths</a:t>
            </a:r>
          </a:p>
          <a:p>
            <a:pPr marL="171450" indent="-171450">
              <a:buFont typeface="Arial" panose="020B0604020202020204" pitchFamily="34" charset="0"/>
              <a:buChar char="•"/>
            </a:pPr>
            <a:r>
              <a:rPr lang="en-US" dirty="0">
                <a:effectLst/>
              </a:rPr>
              <a:t>provides information about how they can improve</a:t>
            </a:r>
          </a:p>
          <a:p>
            <a:pPr marL="171450" indent="-171450">
              <a:buFont typeface="Arial" panose="020B0604020202020204" pitchFamily="34" charset="0"/>
              <a:buChar char="•"/>
            </a:pPr>
            <a:r>
              <a:rPr lang="en-US" dirty="0">
                <a:effectLst/>
              </a:rPr>
              <a:t>facilitates the development of and provides opportunities for self-assessment and reflection during the learning process</a:t>
            </a:r>
          </a:p>
          <a:p>
            <a:pPr marL="171450" indent="-171450">
              <a:buFont typeface="Arial" panose="020B0604020202020204" pitchFamily="34" charset="0"/>
              <a:buChar char="•"/>
            </a:pPr>
            <a:r>
              <a:rPr lang="en-US" dirty="0">
                <a:effectLst/>
              </a:rPr>
              <a:t>informs future teaching and learning opportunities.</a:t>
            </a:r>
          </a:p>
          <a:p>
            <a:pPr marL="171450" indent="-171450">
              <a:buFont typeface="Arial" panose="020B0604020202020204" pitchFamily="34" charset="0"/>
              <a:buChar char="•"/>
            </a:pPr>
            <a:endParaRPr lang="en-US" dirty="0">
              <a:effectLst/>
            </a:endParaRPr>
          </a:p>
          <a:p>
            <a:pPr marL="0" indent="0">
              <a:buFont typeface="Arial" panose="020B0604020202020204" pitchFamily="34" charset="0"/>
              <a:buNone/>
            </a:pPr>
            <a:r>
              <a:rPr lang="en-US" dirty="0">
                <a:effectLst/>
              </a:rPr>
              <a:t>Feedback can occur at any point in the teaching, learning and assessment cycle. </a:t>
            </a:r>
          </a:p>
          <a:p>
            <a:pPr marL="0" indent="0">
              <a:buFont typeface="Arial" panose="020B0604020202020204" pitchFamily="34" charset="0"/>
              <a:buNone/>
            </a:pPr>
            <a:endParaRPr lang="en-AU" dirty="0"/>
          </a:p>
          <a:p>
            <a:pPr marL="171450" indent="-171450">
              <a:buFont typeface="Arial" panose="020B0604020202020204" pitchFamily="34" charset="0"/>
              <a:buChar char="•"/>
            </a:pPr>
            <a:r>
              <a:rPr lang="en-US" dirty="0">
                <a:effectLst/>
              </a:rPr>
              <a:t>The nature of the assessment activity and the context of the learning influences the type of feedback provided to students. </a:t>
            </a:r>
          </a:p>
          <a:p>
            <a:pPr marL="0" indent="0">
              <a:buFont typeface="Arial" panose="020B0604020202020204" pitchFamily="34" charset="0"/>
              <a:buNone/>
            </a:pPr>
            <a:endParaRPr lang="en-US" dirty="0">
              <a:effectLst/>
            </a:endParaRPr>
          </a:p>
          <a:p>
            <a:pPr marL="0" indent="0">
              <a:buFont typeface="Arial" panose="020B0604020202020204" pitchFamily="34" charset="0"/>
              <a:buNone/>
            </a:pPr>
            <a:r>
              <a:rPr lang="en-US" dirty="0">
                <a:effectLst/>
              </a:rPr>
              <a:t>Feedback may take a variety of forms.</a:t>
            </a:r>
          </a:p>
          <a:p>
            <a:pPr marL="171450" indent="-171450">
              <a:buFont typeface="Arial" panose="020B0604020202020204" pitchFamily="34" charset="0"/>
              <a:buChar char="•"/>
            </a:pPr>
            <a:r>
              <a:rPr lang="en-US" dirty="0">
                <a:effectLst/>
              </a:rPr>
              <a:t>oral feedback from the teacher, student and their peers, such as collaborative activities and conferencing</a:t>
            </a:r>
          </a:p>
          <a:p>
            <a:pPr marL="171450" indent="-171450">
              <a:buFont typeface="Arial" panose="020B0604020202020204" pitchFamily="34" charset="0"/>
              <a:buChar char="•"/>
            </a:pPr>
            <a:r>
              <a:rPr lang="en-US" dirty="0">
                <a:effectLst/>
              </a:rPr>
              <a:t>written feedback from the teacher and/or peers, based on the criteria for assessing learning.</a:t>
            </a:r>
          </a:p>
          <a:p>
            <a:pPr marL="171450" indent="-171450">
              <a:buFont typeface="Arial" panose="020B0604020202020204" pitchFamily="34" charset="0"/>
              <a:buChar char="•"/>
            </a:pPr>
            <a:r>
              <a:rPr lang="en-US" dirty="0">
                <a:effectLst/>
              </a:rPr>
              <a:t>Teachers may consider the following forms of feedback to support teaching, learning and assessment:</a:t>
            </a:r>
          </a:p>
          <a:p>
            <a:pPr marL="171450" indent="-171450">
              <a:buFont typeface="Arial" panose="020B0604020202020204" pitchFamily="34" charset="0"/>
              <a:buChar char="•"/>
            </a:pPr>
            <a:r>
              <a:rPr lang="en-US" dirty="0">
                <a:effectLst/>
              </a:rPr>
              <a:t>whole-class discussions to clarify the task during the activity, including blogs, wikis and forums</a:t>
            </a:r>
          </a:p>
          <a:p>
            <a:pPr marL="171450" indent="-171450">
              <a:buFont typeface="Arial" panose="020B0604020202020204" pitchFamily="34" charset="0"/>
              <a:buChar char="•"/>
            </a:pPr>
            <a:r>
              <a:rPr lang="en-US" dirty="0">
                <a:effectLst/>
              </a:rPr>
              <a:t>whole-class or individual student comments about aspects of the activity where students performed well, and how to improve</a:t>
            </a:r>
          </a:p>
          <a:p>
            <a:pPr marL="171450" indent="-171450">
              <a:buFont typeface="Arial" panose="020B0604020202020204" pitchFamily="34" charset="0"/>
              <a:buChar char="•"/>
            </a:pPr>
            <a:r>
              <a:rPr lang="en-US" dirty="0">
                <a:effectLst/>
              </a:rPr>
              <a:t>peer and self-assessments and self-reflections</a:t>
            </a:r>
          </a:p>
          <a:p>
            <a:pPr marL="171450" indent="-171450">
              <a:buFont typeface="Arial" panose="020B0604020202020204" pitchFamily="34" charset="0"/>
              <a:buChar char="•"/>
            </a:pPr>
            <a:r>
              <a:rPr lang="en-US" dirty="0">
                <a:effectLst/>
              </a:rPr>
              <a:t>checklists, criteria sheets, comments or grades</a:t>
            </a:r>
          </a:p>
          <a:p>
            <a:pPr marL="171450" indent="-171450">
              <a:buFont typeface="Arial" panose="020B0604020202020204" pitchFamily="34" charset="0"/>
              <a:buChar char="•"/>
            </a:pPr>
            <a:r>
              <a:rPr lang="en-US" dirty="0">
                <a:effectLst/>
              </a:rPr>
              <a:t>ongoing oral or written comments, including questioning students’ understanding</a:t>
            </a:r>
          </a:p>
          <a:p>
            <a:pPr marL="171450" indent="-171450">
              <a:buFont typeface="Arial" panose="020B0604020202020204" pitchFamily="34" charset="0"/>
              <a:buChar char="•"/>
            </a:pPr>
            <a:r>
              <a:rPr lang="en-US" dirty="0">
                <a:effectLst/>
              </a:rPr>
              <a:t>cues, reinforcements or prompts to redirect learning</a:t>
            </a:r>
          </a:p>
          <a:p>
            <a:pPr marL="171450" indent="-171450">
              <a:buFont typeface="Arial" panose="020B0604020202020204" pitchFamily="34" charset="0"/>
              <a:buChar char="•"/>
            </a:pPr>
            <a:r>
              <a:rPr lang="en-US" dirty="0">
                <a:effectLst/>
              </a:rPr>
              <a:t>drafts and resubmissions</a:t>
            </a:r>
          </a:p>
          <a:p>
            <a:pPr marL="171450" indent="-171450">
              <a:buFont typeface="Arial" panose="020B0604020202020204" pitchFamily="34" charset="0"/>
              <a:buChar char="•"/>
            </a:pPr>
            <a:r>
              <a:rPr lang="en-US" dirty="0">
                <a:effectLst/>
              </a:rPr>
              <a:t>peer collaborations using online tools</a:t>
            </a:r>
          </a:p>
          <a:p>
            <a:pPr marL="171450" indent="-171450">
              <a:buFont typeface="Arial" panose="020B0604020202020204" pitchFamily="34" charset="0"/>
              <a:buChar char="•"/>
            </a:pPr>
            <a:r>
              <a:rPr lang="en-US" dirty="0">
                <a:effectLst/>
              </a:rPr>
              <a:t>written, audio or digital annotations</a:t>
            </a:r>
          </a:p>
          <a:p>
            <a:pPr marL="171450" indent="-171450">
              <a:buFont typeface="Arial" panose="020B0604020202020204" pitchFamily="34" charset="0"/>
              <a:buChar char="•"/>
            </a:pPr>
            <a:r>
              <a:rPr lang="en-US" dirty="0">
                <a:effectLst/>
              </a:rPr>
              <a:t>discussion of a range of student work samples and other examples beyond the classroom in relation to criteria.</a:t>
            </a:r>
          </a:p>
          <a:p>
            <a:endParaRPr lang="en-AU" dirty="0"/>
          </a:p>
        </p:txBody>
      </p:sp>
      <p:sp>
        <p:nvSpPr>
          <p:cNvPr id="4" name="Slide Number Placeholder 3"/>
          <p:cNvSpPr>
            <a:spLocks noGrp="1"/>
          </p:cNvSpPr>
          <p:nvPr>
            <p:ph type="sldNum" sz="quarter" idx="10"/>
          </p:nvPr>
        </p:nvSpPr>
        <p:spPr/>
        <p:txBody>
          <a:bodyPr/>
          <a:lstStyle/>
          <a:p>
            <a:fld id="{5E866DCC-47A1-4C75-A3E3-B7DA63A5A983}" type="slidenum">
              <a:rPr lang="en-AU" smtClean="0">
                <a:solidFill>
                  <a:prstClr val="black"/>
                </a:solidFill>
              </a:rPr>
              <a:pPr/>
              <a:t>24</a:t>
            </a:fld>
            <a:endParaRPr lang="en-AU" dirty="0">
              <a:solidFill>
                <a:prstClr val="black"/>
              </a:solidFill>
            </a:endParaRPr>
          </a:p>
        </p:txBody>
      </p:sp>
    </p:spTree>
    <p:extLst>
      <p:ext uri="{BB962C8B-B14F-4D97-AF65-F5344CB8AC3E}">
        <p14:creationId xmlns:p14="http://schemas.microsoft.com/office/powerpoint/2010/main" val="4013895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rPr>
              <a:t>Principles of effective feedback</a:t>
            </a:r>
          </a:p>
          <a:p>
            <a:r>
              <a:rPr lang="en-US" dirty="0">
                <a:effectLst/>
              </a:rPr>
              <a:t>Feedback enables students to recognise their strengths as well as areas for development, and to identify and plan with their teacher the next steps in their learning. Students should be provided with opportunities to improve their knowledge, understanding and skills through feedback that:</a:t>
            </a:r>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US" dirty="0">
                <a:effectLst/>
              </a:rPr>
              <a:t>The nature of the assessment activity and the context of the learning influences the type of feedback provided to students. Feedback may take a variety of forms, including digital and other modes. It may be formal or informal, and should encourage teacher–student dialogue about learning. </a:t>
            </a:r>
          </a:p>
          <a:p>
            <a:pPr marL="0" indent="0">
              <a:buFont typeface="Arial" panose="020B0604020202020204" pitchFamily="34" charset="0"/>
              <a:buNone/>
            </a:pPr>
            <a:endParaRPr lang="en-US" dirty="0">
              <a:effectLst/>
            </a:endParaRPr>
          </a:p>
        </p:txBody>
      </p:sp>
      <p:sp>
        <p:nvSpPr>
          <p:cNvPr id="4" name="Slide Number Placeholder 3"/>
          <p:cNvSpPr>
            <a:spLocks noGrp="1"/>
          </p:cNvSpPr>
          <p:nvPr>
            <p:ph type="sldNum" sz="quarter" idx="10"/>
          </p:nvPr>
        </p:nvSpPr>
        <p:spPr/>
        <p:txBody>
          <a:bodyPr/>
          <a:lstStyle/>
          <a:p>
            <a:fld id="{5E866DCC-47A1-4C75-A3E3-B7DA63A5A983}" type="slidenum">
              <a:rPr lang="en-AU" smtClean="0">
                <a:solidFill>
                  <a:prstClr val="black"/>
                </a:solidFill>
              </a:rPr>
              <a:pPr/>
              <a:t>25</a:t>
            </a:fld>
            <a:endParaRPr lang="en-AU" dirty="0">
              <a:solidFill>
                <a:prstClr val="black"/>
              </a:solidFill>
            </a:endParaRPr>
          </a:p>
        </p:txBody>
      </p:sp>
    </p:spTree>
    <p:extLst>
      <p:ext uri="{BB962C8B-B14F-4D97-AF65-F5344CB8AC3E}">
        <p14:creationId xmlns:p14="http://schemas.microsoft.com/office/powerpoint/2010/main" val="2510315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b="1" kern="1200" dirty="0">
                <a:solidFill>
                  <a:schemeClr val="tx1"/>
                </a:solidFill>
                <a:effectLst/>
                <a:latin typeface="Verdana" pitchFamily="34" charset="0"/>
                <a:ea typeface="+mn-ea"/>
                <a:cs typeface="+mn-cs"/>
              </a:rPr>
              <a:t>All</a:t>
            </a:r>
            <a:r>
              <a:rPr lang="en-US" sz="1100" b="1" kern="1200" baseline="0" dirty="0">
                <a:solidFill>
                  <a:schemeClr val="tx1"/>
                </a:solidFill>
                <a:effectLst/>
                <a:latin typeface="Verdana" pitchFamily="34" charset="0"/>
                <a:ea typeface="+mn-ea"/>
                <a:cs typeface="+mn-cs"/>
              </a:rPr>
              <a:t> students have the opportunity to redeem an ‘N’. The VCE handbook states the following:</a:t>
            </a:r>
            <a:endParaRPr lang="en-US" sz="1100" b="1" kern="1200" dirty="0">
              <a:solidFill>
                <a:schemeClr val="tx1"/>
              </a:solidFill>
              <a:effectLst/>
              <a:latin typeface="Verdana" pitchFamily="34" charset="0"/>
              <a:ea typeface="+mn-ea"/>
              <a:cs typeface="+mn-cs"/>
            </a:endParaRPr>
          </a:p>
          <a:p>
            <a:pPr lvl="1"/>
            <a:r>
              <a:rPr lang="en-US" sz="1100" b="1" kern="1200" dirty="0">
                <a:solidFill>
                  <a:schemeClr val="tx1"/>
                </a:solidFill>
                <a:effectLst/>
                <a:latin typeface="Verdana" pitchFamily="34" charset="0"/>
                <a:ea typeface="+mn-ea"/>
                <a:cs typeface="+mn-cs"/>
              </a:rPr>
              <a:t>Redeeming outcomes: submitting further evidence for satisfactory completion</a:t>
            </a:r>
            <a:endParaRPr lang="en-AU" sz="1100" b="1"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If, in the judgment of the teacher, work submitted by a student does not meet the required standard for satisfactory completion, the teacher may consider other work relating to outcomes undertaken and submitted by the student for the unit. This work may include class work, homework, additional tasks or discussions with the student that demonstrate their understanding of the outcome. The school may decide to delay the decision about satisfactory completion to allow a student to complete or submit further work.</a:t>
            </a:r>
            <a:endParaRPr lang="en-AU" sz="1100"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A student may only submit further evidence, or resubmit a School-based Assessment for reconsideration, to redeem an S for the outcome. Students may not resubmit to improve a School-based Assessment score.</a:t>
            </a:r>
            <a:endParaRPr lang="en-AU" sz="1100" kern="1200" dirty="0">
              <a:solidFill>
                <a:schemeClr val="tx1"/>
              </a:solidFill>
              <a:effectLst/>
              <a:latin typeface="Verdana" pitchFamily="34" charset="0"/>
              <a:ea typeface="+mn-ea"/>
              <a:cs typeface="+mn-cs"/>
            </a:endParaRP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26</a:t>
            </a:fld>
            <a:endParaRPr lang="en-AU" dirty="0"/>
          </a:p>
        </p:txBody>
      </p:sp>
    </p:spTree>
    <p:extLst>
      <p:ext uri="{BB962C8B-B14F-4D97-AF65-F5344CB8AC3E}">
        <p14:creationId xmlns:p14="http://schemas.microsoft.com/office/powerpoint/2010/main" val="2962880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 is about Compliance</a:t>
            </a:r>
            <a:r>
              <a:rPr lang="en-AU" baseline="0" dirty="0"/>
              <a:t> NOT Quality assurance</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29</a:t>
            </a:fld>
            <a:endParaRPr lang="en-AU" dirty="0"/>
          </a:p>
        </p:txBody>
      </p:sp>
    </p:spTree>
    <p:extLst>
      <p:ext uri="{BB962C8B-B14F-4D97-AF65-F5344CB8AC3E}">
        <p14:creationId xmlns:p14="http://schemas.microsoft.com/office/powerpoint/2010/main" val="8844573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dirty="0"/>
              <a:t>The audit does not make comment on:</a:t>
            </a:r>
          </a:p>
          <a:p>
            <a:pPr lvl="1"/>
            <a:r>
              <a:rPr lang="en-AU" dirty="0"/>
              <a:t>how studies are taught</a:t>
            </a:r>
          </a:p>
          <a:p>
            <a:pPr lvl="1"/>
            <a:r>
              <a:rPr lang="en-AU" dirty="0"/>
              <a:t>judgements on teacher performance or approach to teaching</a:t>
            </a:r>
          </a:p>
          <a:p>
            <a:pPr lvl="1"/>
            <a:r>
              <a:rPr lang="en-AU" dirty="0"/>
              <a:t>administrative management of the VCE</a:t>
            </a:r>
          </a:p>
          <a:p>
            <a:pPr lvl="1"/>
            <a:r>
              <a:rPr lang="en-AU" dirty="0"/>
              <a:t>sequence, scheduling, choice of materials and task selection (as long as it is in line with VCE Study Design)</a:t>
            </a:r>
          </a:p>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AU"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AU" dirty="0"/>
              <a:t>These areas fall outside of what is to be audited and</a:t>
            </a:r>
            <a:r>
              <a:rPr lang="en-AU" baseline="0" dirty="0"/>
              <a:t> these are mostly school/teacher decisions.</a:t>
            </a:r>
            <a:endParaRPr lang="en-AU" dirty="0"/>
          </a:p>
          <a:p>
            <a:pPr lvl="1"/>
            <a:endParaRPr lang="en-AU" dirty="0"/>
          </a:p>
          <a:p>
            <a:pPr lvl="1"/>
            <a:endParaRPr lang="en-AU" dirty="0"/>
          </a:p>
          <a:p>
            <a:endParaRPr lang="en-AU" dirty="0"/>
          </a:p>
          <a:p>
            <a:r>
              <a:rPr lang="en-AU" dirty="0"/>
              <a:t>As mentioned in previous slide – it is about compliance not quality assurance</a:t>
            </a:r>
          </a:p>
        </p:txBody>
      </p:sp>
      <p:sp>
        <p:nvSpPr>
          <p:cNvPr id="4" name="Slide Number Placeholder 3"/>
          <p:cNvSpPr>
            <a:spLocks noGrp="1"/>
          </p:cNvSpPr>
          <p:nvPr>
            <p:ph type="sldNum" sz="quarter" idx="10"/>
          </p:nvPr>
        </p:nvSpPr>
        <p:spPr/>
        <p:txBody>
          <a:bodyPr/>
          <a:lstStyle/>
          <a:p>
            <a:fld id="{4086DB27-C44E-42FC-8577-04AF19E06BB2}" type="slidenum">
              <a:rPr lang="en-AU" smtClean="0"/>
              <a:pPr/>
              <a:t>30</a:t>
            </a:fld>
            <a:endParaRPr lang="en-AU" dirty="0"/>
          </a:p>
        </p:txBody>
      </p:sp>
    </p:spTree>
    <p:extLst>
      <p:ext uri="{BB962C8B-B14F-4D97-AF65-F5344CB8AC3E}">
        <p14:creationId xmlns:p14="http://schemas.microsoft.com/office/powerpoint/2010/main" val="33204509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making</a:t>
            </a:r>
            <a:r>
              <a:rPr lang="en-AU" baseline="0" dirty="0"/>
              <a:t> a judgement about if assessment is valid, we ask:</a:t>
            </a:r>
          </a:p>
          <a:p>
            <a:pPr lvl="0"/>
            <a:r>
              <a:rPr lang="en-GB" sz="1100" dirty="0"/>
              <a:t>Is the assessment task fair and reasonable?</a:t>
            </a:r>
            <a:endParaRPr lang="en-AU" sz="1100" dirty="0"/>
          </a:p>
          <a:p>
            <a:pPr lvl="0"/>
            <a:r>
              <a:rPr lang="en-GB" sz="1100" dirty="0"/>
              <a:t>Is the assessment task type in line with the VCE study design? </a:t>
            </a:r>
            <a:endParaRPr lang="en-AU" sz="1100" dirty="0"/>
          </a:p>
          <a:p>
            <a:pPr lvl="0"/>
            <a:r>
              <a:rPr lang="en-GB" sz="1100" dirty="0"/>
              <a:t>Are clear instructions provided to students?</a:t>
            </a:r>
            <a:endParaRPr lang="en-AU" sz="1100" dirty="0"/>
          </a:p>
          <a:p>
            <a:pPr lvl="0"/>
            <a:r>
              <a:rPr lang="en-GB" sz="1100" dirty="0"/>
              <a:t>Is the task run under fair conditions?</a:t>
            </a:r>
            <a:endParaRPr lang="en-AU" sz="1100" dirty="0"/>
          </a:p>
          <a:p>
            <a:pPr lvl="0"/>
            <a:r>
              <a:rPr lang="en-GB" sz="1100" dirty="0"/>
              <a:t>Are the conditions substantially the same for all students?</a:t>
            </a:r>
            <a:endParaRPr lang="en-AU" sz="1100"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31</a:t>
            </a:fld>
            <a:endParaRPr lang="en-AU" dirty="0"/>
          </a:p>
        </p:txBody>
      </p:sp>
    </p:spTree>
    <p:extLst>
      <p:ext uri="{BB962C8B-B14F-4D97-AF65-F5344CB8AC3E}">
        <p14:creationId xmlns:p14="http://schemas.microsoft.com/office/powerpoint/2010/main" val="35880057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When going through the audit responses, most</a:t>
            </a:r>
            <a:r>
              <a:rPr lang="en-AU" baseline="0" dirty="0"/>
              <a:t> of the issues with assessment where found to be NOT VALID. Assessment that was Not valid was more prevalent in the SACs (Outcome 1 and 2) than the SAT (Outcome 3).</a:t>
            </a:r>
          </a:p>
          <a:p>
            <a:r>
              <a:rPr lang="en-AU" baseline="0" dirty="0"/>
              <a:t>The general reasons for assessment not being valid included:</a:t>
            </a:r>
          </a:p>
          <a:p>
            <a:pPr lvl="1"/>
            <a:r>
              <a:rPr lang="en-AU" dirty="0"/>
              <a:t>Referencing old Study Design</a:t>
            </a:r>
          </a:p>
          <a:p>
            <a:pPr lvl="1"/>
            <a:r>
              <a:rPr lang="en-AU" dirty="0"/>
              <a:t>Language from old Study Design</a:t>
            </a:r>
          </a:p>
          <a:p>
            <a:pPr lvl="1"/>
            <a:r>
              <a:rPr lang="en-AU" dirty="0"/>
              <a:t>Not all key knowledge and skills being addressed</a:t>
            </a:r>
          </a:p>
          <a:p>
            <a:pPr lvl="1"/>
            <a:r>
              <a:rPr lang="en-AU" dirty="0"/>
              <a:t>Use of unmodified tasks from previous years</a:t>
            </a:r>
          </a:p>
          <a:p>
            <a:pPr lvl="1"/>
            <a:r>
              <a:rPr lang="en-AU" dirty="0"/>
              <a:t>Use of commercially produced tasks with no modifications</a:t>
            </a:r>
          </a:p>
          <a:p>
            <a:pPr lvl="1"/>
            <a:r>
              <a:rPr lang="en-AU" dirty="0"/>
              <a:t>Timeline is outside of Study Design</a:t>
            </a:r>
          </a:p>
          <a:p>
            <a:pPr lvl="1"/>
            <a:r>
              <a:rPr lang="en-AU" dirty="0"/>
              <a:t>SAC marks do not add up</a:t>
            </a:r>
            <a:r>
              <a:rPr lang="en-AU" baseline="0" dirty="0"/>
              <a:t> to or can be divided into the VCAA specified mark</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32</a:t>
            </a:fld>
            <a:endParaRPr lang="en-AU" dirty="0"/>
          </a:p>
        </p:txBody>
      </p:sp>
    </p:spTree>
    <p:extLst>
      <p:ext uri="{BB962C8B-B14F-4D97-AF65-F5344CB8AC3E}">
        <p14:creationId xmlns:p14="http://schemas.microsoft.com/office/powerpoint/2010/main" val="1102999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Some students limited/restricted on ‘Who’ they could have as an end user. </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33</a:t>
            </a:fld>
            <a:endParaRPr lang="en-AU" dirty="0"/>
          </a:p>
        </p:txBody>
      </p:sp>
    </p:spTree>
    <p:extLst>
      <p:ext uri="{BB962C8B-B14F-4D97-AF65-F5344CB8AC3E}">
        <p14:creationId xmlns:p14="http://schemas.microsoft.com/office/powerpoint/2010/main" val="30126842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issues that were identified where assessment was deemed</a:t>
            </a:r>
            <a:r>
              <a:rPr lang="en-AU" baseline="0" dirty="0"/>
              <a:t> to be unbalanced included:</a:t>
            </a:r>
          </a:p>
          <a:p>
            <a:r>
              <a:rPr lang="en-AU" sz="1100" dirty="0"/>
              <a:t>No variation of tasks are offered to students</a:t>
            </a:r>
          </a:p>
          <a:p>
            <a:r>
              <a:rPr lang="en-AU" sz="1100" dirty="0"/>
              <a:t>Some SACs are structured the same with all SACs being short answer questions</a:t>
            </a:r>
            <a:r>
              <a:rPr lang="en-AU" sz="1100" baseline="0" dirty="0"/>
              <a:t> – however there has been improvement seen with a greater variety of tasks this year.</a:t>
            </a:r>
            <a:endParaRPr lang="en-AU" sz="1100" dirty="0"/>
          </a:p>
          <a:p>
            <a:r>
              <a:rPr lang="en-AU" sz="1100" dirty="0"/>
              <a:t>All SACs delivered under test/exam conditions.</a:t>
            </a:r>
          </a:p>
          <a:p>
            <a:r>
              <a:rPr lang="en-AU" sz="1100" dirty="0"/>
              <a:t>Not all rubrics/criteria covers all key skills and knowledge.</a:t>
            </a:r>
          </a:p>
          <a:p>
            <a:r>
              <a:rPr lang="en-AU" sz="1100" dirty="0"/>
              <a:t>Marking guide/criteria does not add up (or can be divided into) the set score</a:t>
            </a: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34</a:t>
            </a:fld>
            <a:endParaRPr lang="en-AU" dirty="0"/>
          </a:p>
        </p:txBody>
      </p:sp>
    </p:spTree>
    <p:extLst>
      <p:ext uri="{BB962C8B-B14F-4D97-AF65-F5344CB8AC3E}">
        <p14:creationId xmlns:p14="http://schemas.microsoft.com/office/powerpoint/2010/main" val="804404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School are encouraged to</a:t>
            </a:r>
            <a:r>
              <a:rPr lang="en-AU" baseline="0" dirty="0"/>
              <a:t> develop their own school based assessment task that meet the needs to the cohort of students and the context in which they are learning.</a:t>
            </a:r>
          </a:p>
          <a:p>
            <a:r>
              <a:rPr lang="en-AU" baseline="0" dirty="0"/>
              <a:t>However, when developing tasks it is important that the tasks meet the requirements of the study design and the VCAA assessment  principles </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dirty="0"/>
          </a:p>
        </p:txBody>
      </p:sp>
    </p:spTree>
    <p:extLst>
      <p:ext uri="{BB962C8B-B14F-4D97-AF65-F5344CB8AC3E}">
        <p14:creationId xmlns:p14="http://schemas.microsoft.com/office/powerpoint/2010/main" val="2400972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Most assessment for PD&amp;T was found to be balanced</a:t>
            </a:r>
          </a:p>
          <a:p>
            <a:r>
              <a:rPr lang="en-AU" dirty="0"/>
              <a:t>Mostly only 1 task set for the SACs</a:t>
            </a:r>
          </a:p>
          <a:p>
            <a:r>
              <a:rPr lang="en-AU" dirty="0"/>
              <a:t>A couple of results showed schools to be setting too many tasks – not necessary for Outcome 1 and 2</a:t>
            </a:r>
          </a:p>
          <a:p>
            <a:r>
              <a:rPr lang="en-AU" dirty="0"/>
              <a:t>For Outcome 3 – sometimes not enough assessment/tasks for students to complete – teachers rushing through the folio tasks to move onto production.</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35</a:t>
            </a:fld>
            <a:endParaRPr lang="en-AU" dirty="0"/>
          </a:p>
        </p:txBody>
      </p:sp>
    </p:spTree>
    <p:extLst>
      <p:ext uri="{BB962C8B-B14F-4D97-AF65-F5344CB8AC3E}">
        <p14:creationId xmlns:p14="http://schemas.microsoft.com/office/powerpoint/2010/main" val="33603690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needs to be appropriate measures in place to ensure that the work of each student is genuinely their own.</a:t>
            </a:r>
          </a:p>
          <a:p>
            <a:endParaRPr lang="en-AU" dirty="0"/>
          </a:p>
          <a:p>
            <a:r>
              <a:rPr lang="en-AU" dirty="0"/>
              <a:t>Unmodified commercially produced SACs cannot be used</a:t>
            </a:r>
            <a:r>
              <a:rPr lang="en-AU" baseline="0" dirty="0"/>
              <a:t> – it does not matter if you only have one student, it is the first time your school has taught the subject, you have checked that it is in line with the Study Design – the issue here is authentication of work. These documents are in the public domain and All students have access to the internet so can be easily distributed.</a:t>
            </a:r>
            <a:endParaRPr lang="en-AU" dirty="0"/>
          </a:p>
          <a:p>
            <a:r>
              <a:rPr lang="en-AU" dirty="0"/>
              <a:t>Unmodified SACs from previous years cannot be used</a:t>
            </a:r>
            <a:r>
              <a:rPr lang="en-AU" baseline="0" dirty="0"/>
              <a:t> – for the previous reason mentioned.</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36</a:t>
            </a:fld>
            <a:endParaRPr lang="en-AU" dirty="0"/>
          </a:p>
        </p:txBody>
      </p:sp>
    </p:spTree>
    <p:extLst>
      <p:ext uri="{BB962C8B-B14F-4D97-AF65-F5344CB8AC3E}">
        <p14:creationId xmlns:p14="http://schemas.microsoft.com/office/powerpoint/2010/main" val="24943038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needs to be appropriate measures in place to ensure that the work of each student is genuinely their own.</a:t>
            </a:r>
          </a:p>
          <a:p>
            <a:endParaRPr lang="en-AU" dirty="0"/>
          </a:p>
          <a:p>
            <a:r>
              <a:rPr lang="en-AU" dirty="0"/>
              <a:t>Unmodified commercially produced SACs cannot be used</a:t>
            </a:r>
            <a:r>
              <a:rPr lang="en-AU" baseline="0" dirty="0"/>
              <a:t> – it does not matter if you only have one student, it is the first time your school has taught the subject, you have checked that it is in line with the Study Design – the issue here is authentication of work. These documents are in the public domain and All students have access to the internet so can be easily distributed.</a:t>
            </a:r>
            <a:endParaRPr lang="en-AU" dirty="0"/>
          </a:p>
          <a:p>
            <a:r>
              <a:rPr lang="en-AU" dirty="0"/>
              <a:t>Unmodified SACs from previous years cannot be used</a:t>
            </a:r>
            <a:r>
              <a:rPr lang="en-AU" baseline="0" dirty="0"/>
              <a:t> – for the previous reason mentioned.</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37</a:t>
            </a:fld>
            <a:endParaRPr lang="en-AU" dirty="0"/>
          </a:p>
        </p:txBody>
      </p:sp>
    </p:spTree>
    <p:extLst>
      <p:ext uri="{BB962C8B-B14F-4D97-AF65-F5344CB8AC3E}">
        <p14:creationId xmlns:p14="http://schemas.microsoft.com/office/powerpoint/2010/main" val="35599858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38</a:t>
            </a:fld>
            <a:endParaRPr lang="en-AU" dirty="0"/>
          </a:p>
        </p:txBody>
      </p:sp>
    </p:spTree>
    <p:extLst>
      <p:ext uri="{BB962C8B-B14F-4D97-AF65-F5344CB8AC3E}">
        <p14:creationId xmlns:p14="http://schemas.microsoft.com/office/powerpoint/2010/main" val="37137820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 Descriptors written generally for a specific outcome.</a:t>
            </a:r>
          </a:p>
          <a:p>
            <a:r>
              <a:rPr lang="en-US" dirty="0"/>
              <a:t> </a:t>
            </a:r>
          </a:p>
          <a:p>
            <a:r>
              <a:rPr lang="en-US" dirty="0"/>
              <a:t>Can therefore be applied to different individual tasks assessing a particular outcome. </a:t>
            </a:r>
          </a:p>
          <a:p>
            <a:endParaRPr lang="en-US" dirty="0"/>
          </a:p>
          <a:p>
            <a:r>
              <a:rPr lang="en-US" dirty="0"/>
              <a:t>VCAA performance descriptors are NOT mandated.</a:t>
            </a:r>
          </a:p>
          <a:p>
            <a:endParaRPr lang="en-US" dirty="0"/>
          </a:p>
          <a:p>
            <a:r>
              <a:rPr lang="en-US" dirty="0"/>
              <a:t>Teachers should be accessing and using their statistical moderation reports to inform their teaching and learning program and the development of assessment tasks.</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39</a:t>
            </a:fld>
            <a:endParaRPr lang="en-AU" dirty="0"/>
          </a:p>
        </p:txBody>
      </p:sp>
    </p:spTree>
    <p:extLst>
      <p:ext uri="{BB962C8B-B14F-4D97-AF65-F5344CB8AC3E}">
        <p14:creationId xmlns:p14="http://schemas.microsoft.com/office/powerpoint/2010/main" val="2704152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School-based</a:t>
            </a:r>
            <a:r>
              <a:rPr lang="en-US" baseline="0" dirty="0"/>
              <a:t> assessment is the internal assessment for Units 3 and 4. </a:t>
            </a:r>
            <a:r>
              <a:rPr lang="en-US" dirty="0"/>
              <a:t>There are two forms of school based assessment –</a:t>
            </a:r>
            <a:r>
              <a:rPr lang="en-US" baseline="0" dirty="0"/>
              <a:t> SATs and SAC’s </a:t>
            </a:r>
          </a:p>
          <a:p>
            <a:endParaRPr lang="en-US" baseline="0" dirty="0"/>
          </a:p>
          <a:p>
            <a:r>
              <a:rPr lang="en-US" baseline="0" dirty="0"/>
              <a:t>These are different tasks with different requirements.</a:t>
            </a:r>
          </a:p>
          <a:p>
            <a:r>
              <a:rPr lang="en-US" b="1" baseline="0" dirty="0"/>
              <a:t>SATs</a:t>
            </a:r>
          </a:p>
          <a:p>
            <a:pPr lvl="0"/>
            <a:r>
              <a:rPr lang="en-GB" sz="1100" dirty="0"/>
              <a:t>are set by the VCAA to assess specific sets of </a:t>
            </a:r>
            <a:r>
              <a:rPr lang="en-GB" sz="1100" dirty="0">
                <a:solidFill>
                  <a:srgbClr val="C00000"/>
                </a:solidFill>
              </a:rPr>
              <a:t>practical skills </a:t>
            </a:r>
            <a:r>
              <a:rPr lang="en-GB" sz="1100" dirty="0"/>
              <a:t>and knowledge. </a:t>
            </a:r>
          </a:p>
          <a:p>
            <a:pPr lvl="0"/>
            <a:r>
              <a:rPr lang="en-GB" sz="1100" dirty="0"/>
              <a:t>teachers assess the student’s level of achievement on the basis of a rating against </a:t>
            </a:r>
            <a:r>
              <a:rPr lang="en-GB" sz="1100" dirty="0">
                <a:solidFill>
                  <a:srgbClr val="C00000"/>
                </a:solidFill>
              </a:rPr>
              <a:t>criteria </a:t>
            </a:r>
            <a:r>
              <a:rPr lang="en-GB" sz="1100" dirty="0"/>
              <a:t>specified by the VCAA. </a:t>
            </a:r>
          </a:p>
          <a:p>
            <a:pPr lvl="0"/>
            <a:r>
              <a:rPr lang="en-GB" sz="1100" dirty="0"/>
              <a:t>schools provide a </a:t>
            </a:r>
            <a:r>
              <a:rPr lang="en-GB" sz="1100" dirty="0">
                <a:solidFill>
                  <a:srgbClr val="C00000"/>
                </a:solidFill>
              </a:rPr>
              <a:t>score</a:t>
            </a:r>
            <a:r>
              <a:rPr lang="en-GB" sz="1100" dirty="0"/>
              <a:t> for each </a:t>
            </a:r>
            <a:r>
              <a:rPr lang="en-GB" sz="1100" dirty="0">
                <a:solidFill>
                  <a:srgbClr val="C00000"/>
                </a:solidFill>
              </a:rPr>
              <a:t>criterion. </a:t>
            </a:r>
          </a:p>
          <a:p>
            <a:pPr lvl="0"/>
            <a:endParaRPr lang="en-GB" sz="1100" dirty="0">
              <a:solidFill>
                <a:srgbClr val="C00000"/>
              </a:solidFill>
            </a:endParaRPr>
          </a:p>
          <a:p>
            <a:pPr lvl="0"/>
            <a:r>
              <a:rPr lang="en-GB" sz="1100" b="1" dirty="0">
                <a:solidFill>
                  <a:srgbClr val="C00000"/>
                </a:solidFill>
              </a:rPr>
              <a:t>SACs</a:t>
            </a:r>
          </a:p>
          <a:p>
            <a:pPr lvl="0"/>
            <a:r>
              <a:rPr lang="en-GB" sz="1100" dirty="0"/>
              <a:t>a set of assessment tasks that assesses each student’s </a:t>
            </a:r>
            <a:r>
              <a:rPr lang="en-GB" sz="1100" dirty="0">
                <a:solidFill>
                  <a:srgbClr val="C00000"/>
                </a:solidFill>
              </a:rPr>
              <a:t>level of achievement </a:t>
            </a:r>
          </a:p>
          <a:p>
            <a:pPr lvl="0"/>
            <a:r>
              <a:rPr lang="en-GB" sz="1100" dirty="0"/>
              <a:t>schools provide a </a:t>
            </a:r>
            <a:r>
              <a:rPr lang="en-GB" sz="1100" dirty="0">
                <a:solidFill>
                  <a:srgbClr val="C00000"/>
                </a:solidFill>
              </a:rPr>
              <a:t>score</a:t>
            </a:r>
            <a:r>
              <a:rPr lang="en-GB" sz="1100" dirty="0"/>
              <a:t> for each </a:t>
            </a:r>
            <a:r>
              <a:rPr lang="en-GB" sz="1100" dirty="0">
                <a:solidFill>
                  <a:srgbClr val="C00000"/>
                </a:solidFill>
              </a:rPr>
              <a:t>component</a:t>
            </a:r>
            <a:r>
              <a:rPr lang="en-GB" sz="1100" dirty="0"/>
              <a:t> of coursework specified in the study design. </a:t>
            </a:r>
          </a:p>
          <a:p>
            <a:pPr lvl="0"/>
            <a:endParaRPr lang="en-GB" sz="1100" dirty="0">
              <a:solidFill>
                <a:srgbClr val="C00000"/>
              </a:solidFill>
            </a:endParaRPr>
          </a:p>
          <a:p>
            <a:r>
              <a:rPr lang="en-US" baseline="0" dirty="0"/>
              <a:t>The VCAA aggregates these scores into a single total score for each student, which is then statistically moderated against the examination scores in the study. </a:t>
            </a:r>
          </a:p>
          <a:p>
            <a:endParaRPr lang="en-US" baseline="0" dirty="0"/>
          </a:p>
          <a:p>
            <a:r>
              <a:rPr lang="en-US" baseline="0" dirty="0"/>
              <a:t>For further information refer to the VCE &amp; VCAL handbook 2019, p. 73</a:t>
            </a:r>
          </a:p>
          <a:p>
            <a:endParaRPr lang="en-US" baseline="0" dirty="0"/>
          </a:p>
          <a:p>
            <a:endParaRPr lang="en-US" baseline="0" dirty="0"/>
          </a:p>
          <a:p>
            <a:endParaRPr lang="en-AU" sz="1100" b="0" i="0" u="none" strike="noStrike" kern="1200" baseline="0" dirty="0">
              <a:solidFill>
                <a:schemeClr val="tx1"/>
              </a:solidFill>
              <a:latin typeface="Verdana" pitchFamily="34" charset="0"/>
              <a:ea typeface="+mn-ea"/>
              <a:cs typeface="+mn-cs"/>
            </a:endParaRPr>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dirty="0"/>
          </a:p>
        </p:txBody>
      </p:sp>
    </p:spTree>
    <p:extLst>
      <p:ext uri="{BB962C8B-B14F-4D97-AF65-F5344CB8AC3E}">
        <p14:creationId xmlns:p14="http://schemas.microsoft.com/office/powerpoint/2010/main" val="1176885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dirty="0"/>
          </a:p>
        </p:txBody>
      </p:sp>
    </p:spTree>
    <p:extLst>
      <p:ext uri="{BB962C8B-B14F-4D97-AF65-F5344CB8AC3E}">
        <p14:creationId xmlns:p14="http://schemas.microsoft.com/office/powerpoint/2010/main" val="633050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9</a:t>
            </a:fld>
            <a:endParaRPr lang="en-AU" dirty="0"/>
          </a:p>
        </p:txBody>
      </p:sp>
    </p:spTree>
    <p:extLst>
      <p:ext uri="{BB962C8B-B14F-4D97-AF65-F5344CB8AC3E}">
        <p14:creationId xmlns:p14="http://schemas.microsoft.com/office/powerpoint/2010/main" val="4066095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10</a:t>
            </a:fld>
            <a:endParaRPr lang="en-AU" dirty="0"/>
          </a:p>
        </p:txBody>
      </p:sp>
    </p:spTree>
    <p:extLst>
      <p:ext uri="{BB962C8B-B14F-4D97-AF65-F5344CB8AC3E}">
        <p14:creationId xmlns:p14="http://schemas.microsoft.com/office/powerpoint/2010/main" val="4190246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dirty="0"/>
          </a:p>
        </p:txBody>
      </p:sp>
    </p:spTree>
    <p:extLst>
      <p:ext uri="{BB962C8B-B14F-4D97-AF65-F5344CB8AC3E}">
        <p14:creationId xmlns:p14="http://schemas.microsoft.com/office/powerpoint/2010/main" val="804039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dirty="0"/>
          </a:p>
        </p:txBody>
      </p:sp>
    </p:spTree>
    <p:extLst>
      <p:ext uri="{BB962C8B-B14F-4D97-AF65-F5344CB8AC3E}">
        <p14:creationId xmlns:p14="http://schemas.microsoft.com/office/powerpoint/2010/main" val="1451463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685800" y="2130425"/>
            <a:ext cx="7772400" cy="1470025"/>
          </a:xfrm>
          <a:prstGeom prst="rect">
            <a:avLst/>
          </a:prstGeom>
        </p:spPr>
        <p:txBody>
          <a:bodyPr/>
          <a:lstStyle>
            <a:lvl1pPr>
              <a:defRPr b="1">
                <a:solidFill>
                  <a:schemeClr val="bg1"/>
                </a:solidFill>
                <a:latin typeface="Arial" pitchFamily="34" charset="0"/>
                <a:cs typeface="Arial" pitchFamily="34" charset="0"/>
              </a:defRPr>
            </a:lvl1pPr>
          </a:lstStyle>
          <a:p>
            <a:r>
              <a:rPr lang="en-US"/>
              <a:t>Click to edit Master title style</a:t>
            </a:r>
            <a:endParaRPr lang="en-AU" dirty="0"/>
          </a:p>
        </p:txBody>
      </p:sp>
      <p:sp>
        <p:nvSpPr>
          <p:cNvPr id="8"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dirty="0"/>
          </a:p>
        </p:txBody>
      </p:sp>
    </p:spTree>
    <p:extLst>
      <p:ext uri="{BB962C8B-B14F-4D97-AF65-F5344CB8AC3E}">
        <p14:creationId xmlns:p14="http://schemas.microsoft.com/office/powerpoint/2010/main" val="37420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A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210D574E-4ACC-4F04-9940-37B924114B60}" type="datetimeFigureOut">
              <a:rPr lang="en-AU" sz="1800">
                <a:solidFill>
                  <a:prstClr val="black"/>
                </a:solidFill>
              </a:rPr>
              <a:pPr eaLnBrk="1" hangingPunct="1">
                <a:defRPr/>
              </a:pPr>
              <a:t>10/06/2020</a:t>
            </a:fld>
            <a:endParaRPr lang="en-AU" sz="1800"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endParaRPr lang="en-AU" sz="1800"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FC86CE65-98B9-49E7-8C4B-085B2F8EAFA2}" type="slidenum">
              <a:rPr lang="en-AU" sz="1800">
                <a:solidFill>
                  <a:prstClr val="black"/>
                </a:solidFill>
              </a:rPr>
              <a:pPr eaLnBrk="1" hangingPunct="1">
                <a:defRPr/>
              </a:pPr>
              <a:t>‹#›</a:t>
            </a:fld>
            <a:endParaRPr lang="en-AU" sz="1800" dirty="0">
              <a:solidFill>
                <a:prstClr val="black"/>
              </a:solidFill>
            </a:endParaRPr>
          </a:p>
        </p:txBody>
      </p:sp>
    </p:spTree>
    <p:extLst>
      <p:ext uri="{BB962C8B-B14F-4D97-AF65-F5344CB8AC3E}">
        <p14:creationId xmlns:p14="http://schemas.microsoft.com/office/powerpoint/2010/main" val="34031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3CF62D20-89BB-4CF1-A53D-7E3C11697A70}" type="datetimeFigureOut">
              <a:rPr lang="en-AU" sz="1800">
                <a:solidFill>
                  <a:prstClr val="black"/>
                </a:solidFill>
              </a:rPr>
              <a:pPr eaLnBrk="1" hangingPunct="1">
                <a:defRPr/>
              </a:pPr>
              <a:t>10/06/2020</a:t>
            </a:fld>
            <a:endParaRPr lang="en-AU" sz="1800"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endParaRPr lang="en-AU" sz="1800"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481F3887-B4CF-49C4-BF93-0A506AECA4F0}" type="slidenum">
              <a:rPr lang="en-AU" sz="1800">
                <a:solidFill>
                  <a:prstClr val="black"/>
                </a:solidFill>
              </a:rPr>
              <a:pPr eaLnBrk="1" hangingPunct="1">
                <a:defRPr/>
              </a:pPr>
              <a:t>‹#›</a:t>
            </a:fld>
            <a:endParaRPr lang="en-AU" sz="1800" dirty="0">
              <a:solidFill>
                <a:prstClr val="black"/>
              </a:solidFill>
            </a:endParaRPr>
          </a:p>
        </p:txBody>
      </p:sp>
    </p:spTree>
    <p:extLst>
      <p:ext uri="{BB962C8B-B14F-4D97-AF65-F5344CB8AC3E}">
        <p14:creationId xmlns:p14="http://schemas.microsoft.com/office/powerpoint/2010/main" val="11417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solidFill>
                  <a:schemeClr val="accent2"/>
                </a:solidFill>
                <a:latin typeface="Arial" pitchFamily="34" charset="0"/>
                <a:cs typeface="Arial" pitchFamily="34" charset="0"/>
              </a:defRPr>
            </a:lvl1pPr>
          </a:lstStyle>
          <a:p>
            <a:pPr lvl="0"/>
            <a:r>
              <a:rPr lang="en-US"/>
              <a:t>Click to edit Master title style</a:t>
            </a:r>
            <a:endParaRPr lang="en-AU" dirty="0"/>
          </a:p>
        </p:txBody>
      </p:sp>
      <p:sp>
        <p:nvSpPr>
          <p:cNvPr id="9" name="Rectangle 3"/>
          <p:cNvSpPr>
            <a:spLocks noGrp="1" noChangeArrowheads="1"/>
          </p:cNvSpPr>
          <p:nvPr>
            <p:ph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72280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6B85FE14-9A91-48D9-8598-B418F587D9C6}" type="datetimeFigureOut">
              <a:rPr lang="en-AU" sz="1800">
                <a:solidFill>
                  <a:prstClr val="black"/>
                </a:solidFill>
              </a:rPr>
              <a:pPr eaLnBrk="1" hangingPunct="1">
                <a:defRPr/>
              </a:pPr>
              <a:t>10/06/2020</a:t>
            </a:fld>
            <a:endParaRPr lang="en-AU" sz="1800"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endParaRPr lang="en-AU" sz="1800"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418ED5BB-2EF6-4B14-B7A6-46E3B1C15FC0}" type="slidenum">
              <a:rPr lang="en-AU" sz="1800">
                <a:solidFill>
                  <a:prstClr val="black"/>
                </a:solidFill>
              </a:rPr>
              <a:pPr eaLnBrk="1" hangingPunct="1">
                <a:defRPr/>
              </a:pPr>
              <a:t>‹#›</a:t>
            </a:fld>
            <a:endParaRPr lang="en-AU" sz="1800" dirty="0">
              <a:solidFill>
                <a:prstClr val="black"/>
              </a:solidFill>
            </a:endParaRPr>
          </a:p>
        </p:txBody>
      </p:sp>
    </p:spTree>
    <p:extLst>
      <p:ext uri="{BB962C8B-B14F-4D97-AF65-F5344CB8AC3E}">
        <p14:creationId xmlns:p14="http://schemas.microsoft.com/office/powerpoint/2010/main" val="153793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7E21E63E-D632-4CB8-AF05-BA8A723E7260}" type="datetimeFigureOut">
              <a:rPr lang="en-AU" sz="1800">
                <a:solidFill>
                  <a:prstClr val="black"/>
                </a:solidFill>
              </a:rPr>
              <a:pPr eaLnBrk="1" hangingPunct="1">
                <a:defRPr/>
              </a:pPr>
              <a:t>10/06/2020</a:t>
            </a:fld>
            <a:endParaRPr lang="en-AU" sz="1800"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endParaRPr lang="en-AU" sz="1800"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396A2255-5607-4215-96E9-181B97795D8E}" type="slidenum">
              <a:rPr lang="en-AU" sz="1800">
                <a:solidFill>
                  <a:prstClr val="black"/>
                </a:solidFill>
              </a:rPr>
              <a:pPr eaLnBrk="1" hangingPunct="1">
                <a:defRPr/>
              </a:pPr>
              <a:t>‹#›</a:t>
            </a:fld>
            <a:endParaRPr lang="en-AU" sz="1800" dirty="0">
              <a:solidFill>
                <a:prstClr val="black"/>
              </a:solidFill>
            </a:endParaRPr>
          </a:p>
        </p:txBody>
      </p:sp>
    </p:spTree>
    <p:extLst>
      <p:ext uri="{BB962C8B-B14F-4D97-AF65-F5344CB8AC3E}">
        <p14:creationId xmlns:p14="http://schemas.microsoft.com/office/powerpoint/2010/main" val="79445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5FAB2B6B-5297-4D71-9F72-8C52BD52914F}" type="datetimeFigureOut">
              <a:rPr lang="en-AU" sz="1800">
                <a:solidFill>
                  <a:prstClr val="black"/>
                </a:solidFill>
              </a:rPr>
              <a:pPr eaLnBrk="1" hangingPunct="1">
                <a:defRPr/>
              </a:pPr>
              <a:t>10/06/2020</a:t>
            </a:fld>
            <a:endParaRPr lang="en-AU" sz="1800"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endParaRPr lang="en-AU" sz="1800"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CD1A9329-F15A-4DA6-80D0-8C2D0DA35F89}" type="slidenum">
              <a:rPr lang="en-AU" sz="1800">
                <a:solidFill>
                  <a:prstClr val="black"/>
                </a:solidFill>
              </a:rPr>
              <a:pPr eaLnBrk="1" hangingPunct="1">
                <a:defRPr/>
              </a:pPr>
              <a:t>‹#›</a:t>
            </a:fld>
            <a:endParaRPr lang="en-AU" sz="1800" dirty="0">
              <a:solidFill>
                <a:prstClr val="black"/>
              </a:solidFill>
            </a:endParaRPr>
          </a:p>
        </p:txBody>
      </p:sp>
    </p:spTree>
    <p:extLst>
      <p:ext uri="{BB962C8B-B14F-4D97-AF65-F5344CB8AC3E}">
        <p14:creationId xmlns:p14="http://schemas.microsoft.com/office/powerpoint/2010/main" val="78599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47DE72AE-ED7E-4AB8-A524-F0408B6A1245}" type="datetimeFigureOut">
              <a:rPr lang="en-AU" sz="1800">
                <a:solidFill>
                  <a:prstClr val="black"/>
                </a:solidFill>
              </a:rPr>
              <a:pPr eaLnBrk="1" hangingPunct="1">
                <a:defRPr/>
              </a:pPr>
              <a:t>10/06/2020</a:t>
            </a:fld>
            <a:endParaRPr lang="en-AU" sz="1800"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endParaRPr lang="en-AU" sz="1800"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B247EAA2-EEF8-430F-8EF4-65720CAC247C}" type="slidenum">
              <a:rPr lang="en-AU" sz="1800">
                <a:solidFill>
                  <a:prstClr val="black"/>
                </a:solidFill>
              </a:rPr>
              <a:pPr eaLnBrk="1" hangingPunct="1">
                <a:defRPr/>
              </a:pPr>
              <a:t>‹#›</a:t>
            </a:fld>
            <a:endParaRPr lang="en-AU" sz="1800" dirty="0">
              <a:solidFill>
                <a:prstClr val="black"/>
              </a:solidFill>
            </a:endParaRPr>
          </a:p>
        </p:txBody>
      </p:sp>
    </p:spTree>
    <p:extLst>
      <p:ext uri="{BB962C8B-B14F-4D97-AF65-F5344CB8AC3E}">
        <p14:creationId xmlns:p14="http://schemas.microsoft.com/office/powerpoint/2010/main" val="38521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C0E9A76F-7CE4-4E2B-912F-2AA068F1894B}" type="datetimeFigureOut">
              <a:rPr lang="en-AU" sz="1800">
                <a:solidFill>
                  <a:prstClr val="black"/>
                </a:solidFill>
              </a:rPr>
              <a:pPr eaLnBrk="1" hangingPunct="1">
                <a:defRPr/>
              </a:pPr>
              <a:t>10/06/2020</a:t>
            </a:fld>
            <a:endParaRPr lang="en-AU" sz="1800"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endParaRPr lang="en-AU" sz="1800"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63D7A889-3AC9-4CEF-B830-A8E333A35154}" type="slidenum">
              <a:rPr lang="en-AU" sz="1800">
                <a:solidFill>
                  <a:prstClr val="black"/>
                </a:solidFill>
              </a:rPr>
              <a:pPr eaLnBrk="1" hangingPunct="1">
                <a:defRPr/>
              </a:pPr>
              <a:t>‹#›</a:t>
            </a:fld>
            <a:endParaRPr lang="en-AU" sz="1800" dirty="0">
              <a:solidFill>
                <a:prstClr val="black"/>
              </a:solidFill>
            </a:endParaRPr>
          </a:p>
        </p:txBody>
      </p:sp>
    </p:spTree>
    <p:extLst>
      <p:ext uri="{BB962C8B-B14F-4D97-AF65-F5344CB8AC3E}">
        <p14:creationId xmlns:p14="http://schemas.microsoft.com/office/powerpoint/2010/main" val="88678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5BBC9A5A-4E1E-4748-82FA-11C442F34DF4}" type="datetimeFigureOut">
              <a:rPr lang="en-AU" sz="1800">
                <a:solidFill>
                  <a:prstClr val="black"/>
                </a:solidFill>
              </a:rPr>
              <a:pPr eaLnBrk="1" hangingPunct="1">
                <a:defRPr/>
              </a:pPr>
              <a:t>10/06/2020</a:t>
            </a:fld>
            <a:endParaRPr lang="en-AU" sz="1800"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endParaRPr lang="en-AU" sz="1800"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25F8EC03-AE5C-4338-89E2-2702EB93E50E}" type="slidenum">
              <a:rPr lang="en-AU" sz="1800">
                <a:solidFill>
                  <a:prstClr val="black"/>
                </a:solidFill>
              </a:rPr>
              <a:pPr eaLnBrk="1" hangingPunct="1">
                <a:defRPr/>
              </a:pPr>
              <a:t>‹#›</a:t>
            </a:fld>
            <a:endParaRPr lang="en-AU" sz="1800" dirty="0">
              <a:solidFill>
                <a:prstClr val="black"/>
              </a:solidFill>
            </a:endParaRPr>
          </a:p>
        </p:txBody>
      </p:sp>
    </p:spTree>
    <p:extLst>
      <p:ext uri="{BB962C8B-B14F-4D97-AF65-F5344CB8AC3E}">
        <p14:creationId xmlns:p14="http://schemas.microsoft.com/office/powerpoint/2010/main" val="330848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AU"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FF2C2B9F-171D-4A97-AE93-D1B83A76EB5E}" type="datetimeFigureOut">
              <a:rPr lang="en-AU" sz="1800">
                <a:solidFill>
                  <a:prstClr val="black"/>
                </a:solidFill>
              </a:rPr>
              <a:pPr eaLnBrk="1" hangingPunct="1">
                <a:defRPr/>
              </a:pPr>
              <a:t>10/06/2020</a:t>
            </a:fld>
            <a:endParaRPr lang="en-AU" sz="1800"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endParaRPr lang="en-AU" sz="1800"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eaLnBrk="1" hangingPunct="1">
              <a:defRPr/>
            </a:pPr>
            <a:fld id="{9BEC6274-BEFE-4719-B54B-B4FBF08A3133}" type="slidenum">
              <a:rPr lang="en-AU" sz="1800">
                <a:solidFill>
                  <a:prstClr val="black"/>
                </a:solidFill>
              </a:rPr>
              <a:pPr eaLnBrk="1" hangingPunct="1">
                <a:defRPr/>
              </a:pPr>
              <a:t>‹#›</a:t>
            </a:fld>
            <a:endParaRPr lang="en-AU" sz="1800" dirty="0">
              <a:solidFill>
                <a:prstClr val="black"/>
              </a:solidFill>
            </a:endParaRPr>
          </a:p>
        </p:txBody>
      </p:sp>
    </p:spTree>
    <p:extLst>
      <p:ext uri="{BB962C8B-B14F-4D97-AF65-F5344CB8AC3E}">
        <p14:creationId xmlns:p14="http://schemas.microsoft.com/office/powerpoint/2010/main" val="26775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a:t> 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Tree>
    <p:extLst>
      <p:ext uri="{BB962C8B-B14F-4D97-AF65-F5344CB8AC3E}">
        <p14:creationId xmlns:p14="http://schemas.microsoft.com/office/powerpoint/2010/main" val="1193754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vcaa.vic.edu.au/administration/vce-vcal-handbook/Pages/index.aspx"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hyperlink" Target="https://www.vcaa.vic.edu.au/Documents/vce/VCE%20assessment%20principles.docx" TargetMode="External"/><Relationship Id="rId7" Type="http://schemas.openxmlformats.org/officeDocument/2006/relationships/diagramColors" Target="../diagrams/colors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hyperlink" Target="https://vcaa.vic.edu.au/administration/vce-vcal-handbook/Pages/index.aspx" TargetMode="Externa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vcaa.vic.edu.au/administration/vce-vcal-handbook/Pages/index.aspx" TargetMode="Externa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hyperlink" Target="https://www.vcaa.vic.edu.au/assessment/results/Pages/StudyScoreVideos.aspx" TargetMode="External"/><Relationship Id="rId1" Type="http://schemas.openxmlformats.org/officeDocument/2006/relationships/slideLayout" Target="../slideLayouts/slideLayout2.xml"/><Relationship Id="rId4" Type="http://schemas.openxmlformats.org/officeDocument/2006/relationships/hyperlink" Target="https://www.vcaa.vic.edu.au/assessment/vce-assessment/how-vce-assess/how-pages/Pages/StatisticalModeration.asp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vcaa.vic.edu.au/curriculum/vce/Pages/VCEPoliciesandGuidelines.aspx"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wilson.erin.c@edumail.vic.gov.a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vcaa.vic.edu.au/administration/vce-vcal-handbook/Pages/index.aspx"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vcaa.vic.edu.au/administration/vce-vcal-handbook/Pages/index.aspx"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1412776"/>
            <a:ext cx="8352928" cy="1470025"/>
          </a:xfrm>
        </p:spPr>
        <p:txBody>
          <a:bodyPr/>
          <a:lstStyle/>
          <a:p>
            <a:r>
              <a:rPr lang="en-AU" dirty="0"/>
              <a:t>Planning for </a:t>
            </a:r>
            <a:br>
              <a:rPr lang="en-AU" dirty="0"/>
            </a:br>
            <a:r>
              <a:rPr lang="en-AU" dirty="0"/>
              <a:t>School-assessed Coursework</a:t>
            </a:r>
          </a:p>
        </p:txBody>
      </p:sp>
      <p:sp>
        <p:nvSpPr>
          <p:cNvPr id="5" name="Subtitle 4"/>
          <p:cNvSpPr>
            <a:spLocks noGrp="1"/>
          </p:cNvSpPr>
          <p:nvPr>
            <p:ph type="subTitle" idx="1"/>
          </p:nvPr>
        </p:nvSpPr>
        <p:spPr>
          <a:xfrm>
            <a:off x="1371600" y="3284984"/>
            <a:ext cx="6400800" cy="2353816"/>
          </a:xfrm>
        </p:spPr>
        <p:txBody>
          <a:bodyPr/>
          <a:lstStyle/>
          <a:p>
            <a:r>
              <a:rPr lang="en-AU" sz="4400" b="1" dirty="0"/>
              <a:t>Psychology</a:t>
            </a:r>
          </a:p>
          <a:p>
            <a:endParaRPr lang="en-AU" sz="2400" dirty="0"/>
          </a:p>
          <a:p>
            <a:r>
              <a:rPr lang="en-AU" sz="2400" dirty="0"/>
              <a:t>Erin Wilson</a:t>
            </a:r>
          </a:p>
        </p:txBody>
      </p:sp>
    </p:spTree>
    <p:extLst>
      <p:ext uri="{BB962C8B-B14F-4D97-AF65-F5344CB8AC3E}">
        <p14:creationId xmlns:p14="http://schemas.microsoft.com/office/powerpoint/2010/main" val="3136784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114300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467544" y="2420888"/>
            <a:ext cx="8208912" cy="3024336"/>
          </a:xfrm>
        </p:spPr>
        <p:txBody>
          <a:bodyPr/>
          <a:lstStyle/>
          <a:p>
            <a:pPr marL="0" indent="0">
              <a:buNone/>
            </a:pPr>
            <a:r>
              <a:rPr lang="en-AU" sz="2200" b="1" dirty="0"/>
              <a:t>ASK</a:t>
            </a:r>
            <a:r>
              <a:rPr lang="en-AU" sz="2200" dirty="0"/>
              <a:t>:</a:t>
            </a:r>
          </a:p>
          <a:p>
            <a:pPr lvl="1"/>
            <a:r>
              <a:rPr lang="en-AU" sz="2200" dirty="0"/>
              <a:t>Are a variety of task types used?</a:t>
            </a:r>
          </a:p>
          <a:p>
            <a:pPr lvl="1"/>
            <a:r>
              <a:rPr lang="en-AU" sz="2200" dirty="0"/>
              <a:t>Are a variety of conditions used?</a:t>
            </a:r>
          </a:p>
          <a:p>
            <a:pPr lvl="1"/>
            <a:r>
              <a:rPr lang="en-AU" sz="2200" dirty="0"/>
              <a:t>Are suitable criteria, descriptors, rubrics or marking schemes used?</a:t>
            </a:r>
          </a:p>
          <a:p>
            <a:pPr lvl="1"/>
            <a:r>
              <a:rPr lang="en-AU" sz="2200" dirty="0"/>
              <a:t>How broadly are the key knowledge, key skills and outcomes being covered / assessed?</a:t>
            </a:r>
          </a:p>
          <a:p>
            <a:pPr lvl="1"/>
            <a:r>
              <a:rPr lang="en-AU" sz="2200" dirty="0"/>
              <a:t>Do the tasks allow students to demonstrate different levels of achievement?</a:t>
            </a:r>
          </a:p>
          <a:p>
            <a:pPr marL="0" indent="0">
              <a:buNone/>
            </a:pPr>
            <a:endParaRPr lang="en-AU" sz="2400" dirty="0"/>
          </a:p>
          <a:p>
            <a:endParaRPr lang="en-AU" sz="20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95536" y="1772816"/>
            <a:ext cx="8424936" cy="461665"/>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t>When designing assessment tasks that are </a:t>
            </a:r>
            <a:r>
              <a:rPr lang="en-AU" b="1" i="1" dirty="0">
                <a:solidFill>
                  <a:srgbClr val="993366"/>
                </a:solidFill>
              </a:rPr>
              <a:t>balanced</a:t>
            </a:r>
          </a:p>
        </p:txBody>
      </p:sp>
    </p:spTree>
    <p:extLst>
      <p:ext uri="{BB962C8B-B14F-4D97-AF65-F5344CB8AC3E}">
        <p14:creationId xmlns:p14="http://schemas.microsoft.com/office/powerpoint/2010/main" val="3184401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114300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467544" y="2420888"/>
            <a:ext cx="8208912" cy="3024336"/>
          </a:xfrm>
        </p:spPr>
        <p:txBody>
          <a:bodyPr/>
          <a:lstStyle/>
          <a:p>
            <a:pPr marL="0" indent="0">
              <a:buNone/>
            </a:pPr>
            <a:r>
              <a:rPr lang="en-AU" sz="2200" b="1" dirty="0"/>
              <a:t>ASK</a:t>
            </a:r>
            <a:r>
              <a:rPr lang="en-AU" sz="2200" dirty="0"/>
              <a:t>:</a:t>
            </a:r>
          </a:p>
          <a:p>
            <a:pPr lvl="1"/>
            <a:r>
              <a:rPr lang="en-AU" sz="2200" dirty="0"/>
              <a:t>Have minimum number of assessments been set?</a:t>
            </a:r>
          </a:p>
          <a:p>
            <a:pPr lvl="1"/>
            <a:r>
              <a:rPr lang="en-AU" sz="2200" dirty="0"/>
              <a:t>Is the task part of the regular teaching and learning program?</a:t>
            </a:r>
          </a:p>
          <a:p>
            <a:pPr lvl="1"/>
            <a:r>
              <a:rPr lang="en-AU" sz="2200" dirty="0"/>
              <a:t>Completed mainly in class and within a limited timeframe?</a:t>
            </a:r>
          </a:p>
          <a:p>
            <a:pPr lvl="1"/>
            <a:r>
              <a:rPr lang="en-AU" sz="2200" dirty="0"/>
              <a:t>Are students being under assessed or over assessed on the outcome?</a:t>
            </a:r>
          </a:p>
          <a:p>
            <a:pPr marL="0" indent="0">
              <a:spcBef>
                <a:spcPts val="1200"/>
              </a:spcBef>
              <a:buNone/>
            </a:pPr>
            <a:r>
              <a:rPr lang="en-AU" sz="2200" b="1" dirty="0"/>
              <a:t>PLUS</a:t>
            </a:r>
            <a:r>
              <a:rPr lang="en-AU" sz="2200" dirty="0"/>
              <a:t> will the assessment generate undue workload or stress on students?</a:t>
            </a:r>
          </a:p>
          <a:p>
            <a:pPr marL="0" indent="0">
              <a:spcBef>
                <a:spcPts val="1200"/>
              </a:spcBef>
              <a:buNone/>
            </a:pPr>
            <a:endParaRPr lang="en-AU" sz="2400" dirty="0"/>
          </a:p>
          <a:p>
            <a:pPr marL="0" indent="0">
              <a:buNone/>
            </a:pPr>
            <a:endParaRPr lang="en-AU" sz="2400" dirty="0"/>
          </a:p>
          <a:p>
            <a:endParaRPr lang="en-AU" sz="2000" dirty="0">
              <a:latin typeface="Arial" panose="020B0604020202020204" pitchFamily="34" charset="0"/>
              <a:cs typeface="Arial" panose="020B0604020202020204" pitchFamily="34" charset="0"/>
            </a:endParaRPr>
          </a:p>
        </p:txBody>
      </p:sp>
      <p:sp>
        <p:nvSpPr>
          <p:cNvPr id="6" name="TextBox 5">
            <a:hlinkClick r:id="rId3"/>
          </p:cNvPr>
          <p:cNvSpPr txBox="1"/>
          <p:nvPr/>
        </p:nvSpPr>
        <p:spPr>
          <a:xfrm>
            <a:off x="395536" y="1743199"/>
            <a:ext cx="8424936" cy="461665"/>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t>When designing assessment tasks that are </a:t>
            </a:r>
            <a:r>
              <a:rPr lang="en-AU" b="1" i="1" dirty="0">
                <a:solidFill>
                  <a:srgbClr val="993366"/>
                </a:solidFill>
              </a:rPr>
              <a:t>efficient</a:t>
            </a:r>
          </a:p>
        </p:txBody>
      </p:sp>
    </p:spTree>
    <p:extLst>
      <p:ext uri="{BB962C8B-B14F-4D97-AF65-F5344CB8AC3E}">
        <p14:creationId xmlns:p14="http://schemas.microsoft.com/office/powerpoint/2010/main" val="1744234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22313" y="2636912"/>
            <a:ext cx="7949679" cy="1362075"/>
          </a:xfrm>
        </p:spPr>
        <p:txBody>
          <a:bodyPr/>
          <a:lstStyle/>
          <a:p>
            <a:r>
              <a:rPr lang="en-AU" dirty="0">
                <a:solidFill>
                  <a:schemeClr val="accent2"/>
                </a:solidFill>
              </a:rPr>
              <a:t>APPROACHES to developing school-based assessment</a:t>
            </a:r>
            <a:br>
              <a:rPr lang="en-AU" dirty="0">
                <a:solidFill>
                  <a:schemeClr val="accent2"/>
                </a:solidFill>
              </a:rPr>
            </a:br>
            <a:endParaRPr lang="en-AU" dirty="0">
              <a:solidFill>
                <a:schemeClr val="accent2"/>
              </a:solidFill>
            </a:endParaRPr>
          </a:p>
        </p:txBody>
      </p:sp>
      <p:sp>
        <p:nvSpPr>
          <p:cNvPr id="5" name="Text Placeholder 4"/>
          <p:cNvSpPr>
            <a:spLocks noGrp="1"/>
          </p:cNvSpPr>
          <p:nvPr>
            <p:ph type="body" idx="1"/>
          </p:nvPr>
        </p:nvSpPr>
        <p:spPr>
          <a:xfrm>
            <a:off x="722313" y="2906713"/>
            <a:ext cx="7772400" cy="1746423"/>
          </a:xfrm>
        </p:spPr>
        <p:txBody>
          <a:bodyPr/>
          <a:lstStyle/>
          <a:p>
            <a:r>
              <a:rPr lang="en-AU" dirty="0"/>
              <a:t>Advice for developing tasks that are compliant, engaging and rigorous</a:t>
            </a:r>
          </a:p>
        </p:txBody>
      </p:sp>
    </p:spTree>
    <p:extLst>
      <p:ext uri="{BB962C8B-B14F-4D97-AF65-F5344CB8AC3E}">
        <p14:creationId xmlns:p14="http://schemas.microsoft.com/office/powerpoint/2010/main" val="1684100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74238633"/>
              </p:ext>
            </p:extLst>
          </p:nvPr>
        </p:nvGraphicFramePr>
        <p:xfrm>
          <a:off x="467544" y="2060848"/>
          <a:ext cx="8280920"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hlinkClick r:id="rId8"/>
          </p:cNvPr>
          <p:cNvSpPr txBox="1"/>
          <p:nvPr/>
        </p:nvSpPr>
        <p:spPr>
          <a:xfrm>
            <a:off x="395536" y="797803"/>
            <a:ext cx="8424936" cy="830997"/>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t>Guidelines for designing </a:t>
            </a:r>
            <a:r>
              <a:rPr lang="en-AU" b="1" i="1" dirty="0">
                <a:solidFill>
                  <a:srgbClr val="993366"/>
                </a:solidFill>
              </a:rPr>
              <a:t>compliant</a:t>
            </a:r>
            <a:r>
              <a:rPr lang="en-AU" b="1" dirty="0"/>
              <a:t>, </a:t>
            </a:r>
            <a:r>
              <a:rPr lang="en-AU" b="1" i="1" dirty="0">
                <a:solidFill>
                  <a:srgbClr val="993366"/>
                </a:solidFill>
              </a:rPr>
              <a:t>engaging</a:t>
            </a:r>
            <a:r>
              <a:rPr lang="en-AU" b="1" dirty="0"/>
              <a:t> and </a:t>
            </a:r>
            <a:r>
              <a:rPr lang="en-AU" b="1" i="1" dirty="0">
                <a:solidFill>
                  <a:srgbClr val="993366"/>
                </a:solidFill>
              </a:rPr>
              <a:t>rigorous</a:t>
            </a:r>
            <a:r>
              <a:rPr lang="en-AU" b="1" dirty="0"/>
              <a:t> assessment tasks: </a:t>
            </a:r>
            <a:endParaRPr lang="en-AU" b="1" i="1" dirty="0">
              <a:solidFill>
                <a:srgbClr val="993366"/>
              </a:solidFill>
            </a:endParaRPr>
          </a:p>
        </p:txBody>
      </p:sp>
    </p:spTree>
    <p:extLst>
      <p:ext uri="{BB962C8B-B14F-4D97-AF65-F5344CB8AC3E}">
        <p14:creationId xmlns:p14="http://schemas.microsoft.com/office/powerpoint/2010/main" val="104727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lstStyle/>
          <a:p>
            <a:r>
              <a:rPr lang="en-AU" dirty="0"/>
              <a:t>School-based</a:t>
            </a:r>
            <a:r>
              <a:rPr lang="en-AU" sz="3600" dirty="0"/>
              <a:t> </a:t>
            </a:r>
            <a:r>
              <a:rPr lang="en-AU" dirty="0"/>
              <a:t>Assessment</a:t>
            </a:r>
          </a:p>
        </p:txBody>
      </p:sp>
      <p:sp>
        <p:nvSpPr>
          <p:cNvPr id="3" name="Content Placeholder 2"/>
          <p:cNvSpPr>
            <a:spLocks noGrp="1"/>
          </p:cNvSpPr>
          <p:nvPr>
            <p:ph idx="1"/>
          </p:nvPr>
        </p:nvSpPr>
        <p:spPr>
          <a:xfrm>
            <a:off x="467544" y="1752600"/>
            <a:ext cx="8350696" cy="3838600"/>
          </a:xfrm>
        </p:spPr>
        <p:txBody>
          <a:bodyPr/>
          <a:lstStyle/>
          <a:p>
            <a:pPr marL="0" indent="0">
              <a:buNone/>
            </a:pPr>
            <a:r>
              <a:rPr lang="en-AU" sz="2000" b="1" dirty="0"/>
              <a:t>Schools and teachers of the study should </a:t>
            </a:r>
            <a:r>
              <a:rPr lang="en-AU" sz="2000" b="1" dirty="0">
                <a:solidFill>
                  <a:srgbClr val="993366"/>
                </a:solidFill>
              </a:rPr>
              <a:t>develop their own School-assessed Coursework (SAC) tasks </a:t>
            </a:r>
            <a:r>
              <a:rPr lang="en-AU" sz="2000" b="1" dirty="0"/>
              <a:t>based on the </a:t>
            </a:r>
            <a:r>
              <a:rPr lang="en-AU" sz="2000" b="1" dirty="0">
                <a:hlinkClick r:id="rId3"/>
              </a:rPr>
              <a:t>VCE Assessment Principles</a:t>
            </a:r>
            <a:r>
              <a:rPr lang="en-AU" sz="2000" b="1" dirty="0"/>
              <a:t> and the specified tasks and task types set out in the VCE Psychology Study Design on </a:t>
            </a:r>
            <a:r>
              <a:rPr lang="en-AU" sz="2000" b="1" i="1" dirty="0">
                <a:solidFill>
                  <a:srgbClr val="993366"/>
                </a:solidFill>
              </a:rPr>
              <a:t>pp 18-19, 23, 27 &amp; 33</a:t>
            </a:r>
            <a:r>
              <a:rPr lang="en-AU" sz="2000" b="1" dirty="0"/>
              <a:t>.</a:t>
            </a:r>
          </a:p>
          <a:p>
            <a:pPr marL="0" indent="0">
              <a:spcBef>
                <a:spcPts val="1200"/>
              </a:spcBef>
              <a:buNone/>
            </a:pPr>
            <a:r>
              <a:rPr lang="en-AU" sz="2000" b="1" dirty="0"/>
              <a:t>School-based assessment in VCE Psychology will:</a:t>
            </a:r>
          </a:p>
          <a:p>
            <a:pPr marL="0" indent="0">
              <a:buNone/>
            </a:pPr>
            <a:endParaRPr lang="en-AU" sz="2400" b="1" dirty="0"/>
          </a:p>
          <a:p>
            <a:pPr marL="0" indent="0">
              <a:buNone/>
            </a:pPr>
            <a:endParaRPr lang="en-AU" b="1" dirty="0"/>
          </a:p>
        </p:txBody>
      </p:sp>
      <p:graphicFrame>
        <p:nvGraphicFramePr>
          <p:cNvPr id="4" name="Content Placeholder 10"/>
          <p:cNvGraphicFramePr>
            <a:graphicFrameLocks/>
          </p:cNvGraphicFramePr>
          <p:nvPr>
            <p:extLst>
              <p:ext uri="{D42A27DB-BD31-4B8C-83A1-F6EECF244321}">
                <p14:modId xmlns:p14="http://schemas.microsoft.com/office/powerpoint/2010/main" val="231603880"/>
              </p:ext>
            </p:extLst>
          </p:nvPr>
        </p:nvGraphicFramePr>
        <p:xfrm>
          <a:off x="325760" y="3717032"/>
          <a:ext cx="8494712" cy="23042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00558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23528" y="692696"/>
            <a:ext cx="8424936" cy="576263"/>
          </a:xfrm>
        </p:spPr>
        <p:txBody>
          <a:bodyPr/>
          <a:lstStyle/>
          <a:p>
            <a:r>
              <a:rPr lang="en-AU" sz="3600" dirty="0">
                <a:ea typeface="Calibri" pitchFamily="34" charset="0"/>
              </a:rPr>
              <a:t>School-assessed Coursework (SAC)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6488388"/>
              </p:ext>
            </p:extLst>
          </p:nvPr>
        </p:nvGraphicFramePr>
        <p:xfrm>
          <a:off x="323528" y="1412776"/>
          <a:ext cx="8568952"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1659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2204864"/>
            <a:ext cx="4906888" cy="3921299"/>
          </a:xfrm>
        </p:spPr>
        <p:txBody>
          <a:bodyPr/>
          <a:lstStyle/>
          <a:p>
            <a:r>
              <a:rPr lang="en-AU" b="1" i="1" dirty="0">
                <a:solidFill>
                  <a:srgbClr val="993366"/>
                </a:solidFill>
              </a:rPr>
              <a:t>multiple entry points </a:t>
            </a:r>
            <a:r>
              <a:rPr lang="en-AU" dirty="0"/>
              <a:t>to allow accessibility for all students</a:t>
            </a:r>
          </a:p>
          <a:p>
            <a:r>
              <a:rPr lang="en-AU" b="1" i="1" dirty="0">
                <a:solidFill>
                  <a:srgbClr val="993366"/>
                </a:solidFill>
              </a:rPr>
              <a:t>differentiated item difficulty </a:t>
            </a:r>
            <a:r>
              <a:rPr lang="en-AU" dirty="0"/>
              <a:t>to extend the top end and engage the low end</a:t>
            </a:r>
          </a:p>
          <a:p>
            <a:r>
              <a:rPr lang="en-AU" b="1" i="1" dirty="0">
                <a:solidFill>
                  <a:srgbClr val="993366"/>
                </a:solidFill>
              </a:rPr>
              <a:t>“25-50-25 rule of thumb” </a:t>
            </a:r>
            <a:r>
              <a:rPr lang="en-AU" dirty="0"/>
              <a:t>for overall item cognitive difficulty </a:t>
            </a:r>
          </a:p>
          <a:p>
            <a:endParaRPr lang="en-AU" dirty="0"/>
          </a:p>
          <a:p>
            <a:endParaRPr lang="en-AU" dirty="0"/>
          </a:p>
        </p:txBody>
      </p:sp>
      <p:pic>
        <p:nvPicPr>
          <p:cNvPr id="20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41912" y="1844824"/>
            <a:ext cx="4038600" cy="389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C:\Users\09740833\AppData\Local\Microsoft\Windows\Temporary Internet Files\Content.IE5\JXVRD04G\Facebook-logo-thumbs-up[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9972" y="3417303"/>
            <a:ext cx="794356" cy="65976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hlinkClick r:id="rId5"/>
          </p:cNvPr>
          <p:cNvSpPr txBox="1"/>
          <p:nvPr/>
        </p:nvSpPr>
        <p:spPr>
          <a:xfrm>
            <a:off x="431540" y="952520"/>
            <a:ext cx="8424936" cy="830997"/>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t>Assessment tasks that elicit a </a:t>
            </a:r>
            <a:r>
              <a:rPr lang="en-AU" b="1" i="1" dirty="0">
                <a:solidFill>
                  <a:srgbClr val="993366"/>
                </a:solidFill>
              </a:rPr>
              <a:t>spread of results </a:t>
            </a:r>
            <a:r>
              <a:rPr lang="en-AU" b="1" dirty="0"/>
              <a:t>and that allow the </a:t>
            </a:r>
            <a:r>
              <a:rPr lang="en-AU" b="1" i="1" dirty="0">
                <a:solidFill>
                  <a:srgbClr val="993366"/>
                </a:solidFill>
              </a:rPr>
              <a:t>achievement of the highest levels </a:t>
            </a:r>
            <a:r>
              <a:rPr lang="en-AU" b="1" dirty="0"/>
              <a:t>of performance:  </a:t>
            </a:r>
            <a:endParaRPr lang="en-AU" b="1" i="1" dirty="0">
              <a:solidFill>
                <a:srgbClr val="993366"/>
              </a:solidFill>
            </a:endParaRPr>
          </a:p>
        </p:txBody>
      </p:sp>
      <p:sp>
        <p:nvSpPr>
          <p:cNvPr id="4" name="TextBox 3"/>
          <p:cNvSpPr txBox="1"/>
          <p:nvPr/>
        </p:nvSpPr>
        <p:spPr>
          <a:xfrm>
            <a:off x="5436096" y="5508521"/>
            <a:ext cx="3456384" cy="584775"/>
          </a:xfrm>
          <a:prstGeom prst="rect">
            <a:avLst/>
          </a:prstGeom>
          <a:noFill/>
        </p:spPr>
        <p:txBody>
          <a:bodyPr wrap="square" rtlCol="0">
            <a:spAutoFit/>
          </a:bodyPr>
          <a:lstStyle/>
          <a:p>
            <a:r>
              <a:rPr lang="en-AU" sz="1600" dirty="0"/>
              <a:t>* Difficulty is relative for each individual cohort of students</a:t>
            </a:r>
          </a:p>
        </p:txBody>
      </p:sp>
    </p:spTree>
    <p:extLst>
      <p:ext uri="{BB962C8B-B14F-4D97-AF65-F5344CB8AC3E}">
        <p14:creationId xmlns:p14="http://schemas.microsoft.com/office/powerpoint/2010/main" val="112246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132856"/>
            <a:ext cx="8208912" cy="3240360"/>
          </a:xfrm>
        </p:spPr>
        <p:txBody>
          <a:bodyPr/>
          <a:lstStyle/>
          <a:p>
            <a:pPr marL="0" indent="0">
              <a:buNone/>
            </a:pPr>
            <a:r>
              <a:rPr lang="en-AU" sz="2200" b="1" dirty="0"/>
              <a:t>CHECK</a:t>
            </a:r>
            <a:r>
              <a:rPr lang="en-AU" sz="2200" dirty="0"/>
              <a:t>:</a:t>
            </a:r>
          </a:p>
          <a:p>
            <a:pPr lvl="1"/>
            <a:r>
              <a:rPr lang="en-AU" sz="2200" dirty="0"/>
              <a:t>Assessment is </a:t>
            </a:r>
            <a:r>
              <a:rPr lang="en-AU" sz="2200" b="1" i="1" dirty="0">
                <a:solidFill>
                  <a:srgbClr val="993366"/>
                </a:solidFill>
              </a:rPr>
              <a:t>appropriate and understandable</a:t>
            </a:r>
            <a:r>
              <a:rPr lang="en-AU" sz="2200" dirty="0"/>
              <a:t> for the student cohort?</a:t>
            </a:r>
          </a:p>
          <a:p>
            <a:pPr lvl="1"/>
            <a:r>
              <a:rPr lang="en-AU" sz="2200" b="1" i="1" dirty="0">
                <a:solidFill>
                  <a:srgbClr val="993366"/>
                </a:solidFill>
              </a:rPr>
              <a:t>Wording/language</a:t>
            </a:r>
            <a:r>
              <a:rPr lang="en-AU" sz="2200" dirty="0"/>
              <a:t> is clear and appropriate for VCE students?</a:t>
            </a:r>
          </a:p>
          <a:p>
            <a:pPr lvl="1"/>
            <a:r>
              <a:rPr lang="en-AU" sz="2200" dirty="0"/>
              <a:t>Tasks reflect </a:t>
            </a:r>
            <a:r>
              <a:rPr lang="en-AU" sz="2200" b="1" i="1" dirty="0">
                <a:solidFill>
                  <a:srgbClr val="993366"/>
                </a:solidFill>
              </a:rPr>
              <a:t>terminology</a:t>
            </a:r>
            <a:r>
              <a:rPr lang="en-AU" sz="2200" dirty="0"/>
              <a:t> in the study design?</a:t>
            </a:r>
          </a:p>
          <a:p>
            <a:pPr lvl="1"/>
            <a:r>
              <a:rPr lang="en-AU" sz="2200" dirty="0"/>
              <a:t>Key knowledge, key skills and outcome statements are assessed in </a:t>
            </a:r>
            <a:r>
              <a:rPr lang="en-AU" sz="2200" b="1" i="1" dirty="0">
                <a:solidFill>
                  <a:srgbClr val="993366"/>
                </a:solidFill>
              </a:rPr>
              <a:t>appropriate depth</a:t>
            </a:r>
            <a:r>
              <a:rPr lang="en-AU" sz="2200" dirty="0"/>
              <a:t>?</a:t>
            </a:r>
          </a:p>
          <a:p>
            <a:pPr lvl="1"/>
            <a:r>
              <a:rPr lang="en-AU" sz="2200" dirty="0"/>
              <a:t>Does the </a:t>
            </a:r>
            <a:r>
              <a:rPr lang="en-AU" sz="2200" b="1" i="1" dirty="0">
                <a:solidFill>
                  <a:srgbClr val="993366"/>
                </a:solidFill>
              </a:rPr>
              <a:t>content and context </a:t>
            </a:r>
            <a:r>
              <a:rPr lang="en-AU" sz="2200" dirty="0"/>
              <a:t>of the task provide opportunity for </a:t>
            </a:r>
            <a:r>
              <a:rPr lang="en-AU" sz="2200" i="1" dirty="0"/>
              <a:t>highest levels </a:t>
            </a:r>
            <a:r>
              <a:rPr lang="en-AU" sz="2200" dirty="0"/>
              <a:t>of performance?</a:t>
            </a:r>
          </a:p>
          <a:p>
            <a:pPr marL="0" indent="0">
              <a:buNone/>
            </a:pPr>
            <a:endParaRPr lang="en-AU" sz="2400" dirty="0"/>
          </a:p>
          <a:p>
            <a:endParaRPr lang="en-AU" sz="2000" dirty="0">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685800" y="773832"/>
            <a:ext cx="7990656" cy="1143000"/>
          </a:xfrm>
        </p:spPr>
        <p:txBody>
          <a:bodyPr/>
          <a:lstStyle/>
          <a:p>
            <a:r>
              <a:rPr lang="en-AU" b="1" dirty="0">
                <a:solidFill>
                  <a:srgbClr val="0099E3"/>
                </a:solidFill>
                <a:latin typeface="Arial" charset="0"/>
                <a:ea typeface="Arial" charset="0"/>
                <a:cs typeface="Arial" charset="0"/>
              </a:rPr>
              <a:t>Developing School-assessed Coursework (SAC)</a:t>
            </a:r>
          </a:p>
        </p:txBody>
      </p:sp>
    </p:spTree>
    <p:extLst>
      <p:ext uri="{BB962C8B-B14F-4D97-AF65-F5344CB8AC3E}">
        <p14:creationId xmlns:p14="http://schemas.microsoft.com/office/powerpoint/2010/main" val="1433272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348880"/>
            <a:ext cx="8352928" cy="2985427"/>
          </a:xfrm>
        </p:spPr>
        <p:txBody>
          <a:bodyPr/>
          <a:lstStyle/>
          <a:p>
            <a:pPr marL="0" indent="0">
              <a:buNone/>
            </a:pPr>
            <a:r>
              <a:rPr lang="en-AU" sz="2200" b="1" dirty="0"/>
              <a:t>CHECK</a:t>
            </a:r>
            <a:r>
              <a:rPr lang="en-AU" sz="2200" dirty="0"/>
              <a:t>:</a:t>
            </a:r>
          </a:p>
          <a:p>
            <a:pPr lvl="1"/>
            <a:r>
              <a:rPr lang="en-AU" sz="2200" dirty="0"/>
              <a:t>Is the minimal amount of reading required?</a:t>
            </a:r>
          </a:p>
          <a:p>
            <a:pPr lvl="1"/>
            <a:r>
              <a:rPr lang="en-AU" sz="2200" dirty="0"/>
              <a:t>Are stimulus material and other information placed close to the item?</a:t>
            </a:r>
          </a:p>
          <a:p>
            <a:pPr lvl="1"/>
            <a:r>
              <a:rPr lang="en-AU" sz="2200" dirty="0"/>
              <a:t>Are stimulus, if included, required to answer the item? (If no, remove stimulus or re-design item)</a:t>
            </a:r>
          </a:p>
          <a:p>
            <a:pPr lvl="1"/>
            <a:r>
              <a:rPr lang="en-AU" sz="2200" dirty="0"/>
              <a:t>A range of cognitive levels are required across items? (Use a taxonomy to guide development </a:t>
            </a:r>
            <a:r>
              <a:rPr lang="en-AU" sz="2200" dirty="0" err="1"/>
              <a:t>eg</a:t>
            </a:r>
            <a:r>
              <a:rPr lang="en-AU" sz="2200" dirty="0"/>
              <a:t>. Blooms/SOLO)</a:t>
            </a:r>
          </a:p>
          <a:p>
            <a:pPr lvl="1"/>
            <a:r>
              <a:rPr lang="en-AU" sz="2200" dirty="0"/>
              <a:t>Can the typical student in the cohort finish the SAC in the time available? </a:t>
            </a:r>
          </a:p>
          <a:p>
            <a:pPr marL="0" indent="0">
              <a:buNone/>
            </a:pPr>
            <a:endParaRPr lang="en-AU" sz="2400" dirty="0"/>
          </a:p>
          <a:p>
            <a:endParaRPr lang="en-AU" sz="2000" dirty="0">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685800" y="548680"/>
            <a:ext cx="7990656" cy="1143000"/>
          </a:xfrm>
        </p:spPr>
        <p:txBody>
          <a:bodyPr/>
          <a:lstStyle/>
          <a:p>
            <a:r>
              <a:rPr lang="en-AU" b="1" dirty="0">
                <a:solidFill>
                  <a:srgbClr val="0099E3"/>
                </a:solidFill>
                <a:latin typeface="Arial" charset="0"/>
                <a:ea typeface="Arial" charset="0"/>
                <a:cs typeface="Arial" charset="0"/>
              </a:rPr>
              <a:t>Structure of SAC Tasks</a:t>
            </a:r>
          </a:p>
        </p:txBody>
      </p:sp>
      <p:sp>
        <p:nvSpPr>
          <p:cNvPr id="4" name="TextBox 3">
            <a:hlinkClick r:id="rId3"/>
          </p:cNvPr>
          <p:cNvSpPr txBox="1"/>
          <p:nvPr/>
        </p:nvSpPr>
        <p:spPr>
          <a:xfrm>
            <a:off x="395536" y="1743199"/>
            <a:ext cx="8424936" cy="461665"/>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solidFill>
                  <a:schemeClr val="tx1"/>
                </a:solidFill>
              </a:rPr>
              <a:t>When developing </a:t>
            </a:r>
            <a:r>
              <a:rPr lang="en-AU" b="1" i="1" dirty="0">
                <a:solidFill>
                  <a:srgbClr val="993366"/>
                </a:solidFill>
              </a:rPr>
              <a:t>compliant</a:t>
            </a:r>
            <a:r>
              <a:rPr lang="en-AU" b="1" dirty="0"/>
              <a:t>, </a:t>
            </a:r>
            <a:r>
              <a:rPr lang="en-AU" b="1" i="1" dirty="0">
                <a:solidFill>
                  <a:srgbClr val="993366"/>
                </a:solidFill>
              </a:rPr>
              <a:t>engaging</a:t>
            </a:r>
            <a:r>
              <a:rPr lang="en-AU" b="1" dirty="0"/>
              <a:t> and </a:t>
            </a:r>
            <a:r>
              <a:rPr lang="en-AU" b="1" i="1" dirty="0">
                <a:solidFill>
                  <a:srgbClr val="993366"/>
                </a:solidFill>
              </a:rPr>
              <a:t>rigorous</a:t>
            </a:r>
            <a:r>
              <a:rPr lang="en-AU" b="1" dirty="0"/>
              <a:t> tasks: </a:t>
            </a:r>
            <a:endParaRPr lang="en-AU" b="1" i="1" dirty="0">
              <a:solidFill>
                <a:srgbClr val="993366"/>
              </a:solidFill>
            </a:endParaRPr>
          </a:p>
        </p:txBody>
      </p:sp>
    </p:spTree>
    <p:extLst>
      <p:ext uri="{BB962C8B-B14F-4D97-AF65-F5344CB8AC3E}">
        <p14:creationId xmlns:p14="http://schemas.microsoft.com/office/powerpoint/2010/main" val="3610222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1097512"/>
              </p:ext>
            </p:extLst>
          </p:nvPr>
        </p:nvGraphicFramePr>
        <p:xfrm>
          <a:off x="323528" y="1988840"/>
          <a:ext cx="8568952"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hlinkClick r:id="rId8"/>
          </p:cNvPr>
          <p:cNvSpPr txBox="1"/>
          <p:nvPr/>
        </p:nvSpPr>
        <p:spPr>
          <a:xfrm>
            <a:off x="323528" y="836712"/>
            <a:ext cx="8424936" cy="830997"/>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solidFill>
                  <a:schemeClr val="tx1"/>
                </a:solidFill>
              </a:rPr>
              <a:t>Students should be informed of the </a:t>
            </a:r>
            <a:r>
              <a:rPr lang="en-AU" b="1" i="1" dirty="0">
                <a:solidFill>
                  <a:srgbClr val="993366"/>
                </a:solidFill>
              </a:rPr>
              <a:t>conditions of the task </a:t>
            </a:r>
            <a:r>
              <a:rPr lang="en-AU" b="1" dirty="0">
                <a:solidFill>
                  <a:schemeClr val="tx1"/>
                </a:solidFill>
              </a:rPr>
              <a:t>and </a:t>
            </a:r>
            <a:r>
              <a:rPr lang="en-AU" b="1" i="1" dirty="0">
                <a:solidFill>
                  <a:srgbClr val="993366"/>
                </a:solidFill>
              </a:rPr>
              <a:t>criteria for assessment </a:t>
            </a:r>
          </a:p>
        </p:txBody>
      </p:sp>
    </p:spTree>
    <p:extLst>
      <p:ext uri="{BB962C8B-B14F-4D97-AF65-F5344CB8AC3E}">
        <p14:creationId xmlns:p14="http://schemas.microsoft.com/office/powerpoint/2010/main" val="324462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AU" altLang="en-US" dirty="0">
              <a:solidFill>
                <a:srgbClr val="0099E3"/>
              </a:solidFill>
              <a:latin typeface="Arial" charset="0"/>
              <a:cs typeface="Arial" charset="0"/>
            </a:endParaRPr>
          </a:p>
        </p:txBody>
      </p:sp>
      <p:sp>
        <p:nvSpPr>
          <p:cNvPr id="13315" name="Content Placeholder 2"/>
          <p:cNvSpPr>
            <a:spLocks noGrp="1"/>
          </p:cNvSpPr>
          <p:nvPr>
            <p:ph idx="1"/>
          </p:nvPr>
        </p:nvSpPr>
        <p:spPr/>
        <p:txBody>
          <a:bodyPr/>
          <a:lstStyle/>
          <a:p>
            <a:pPr marL="0" lvl="0" indent="0">
              <a:buNone/>
            </a:pPr>
            <a:r>
              <a:rPr lang="en-AU" sz="2400" b="1" kern="0" dirty="0">
                <a:solidFill>
                  <a:srgbClr val="303132"/>
                </a:solidFill>
                <a:latin typeface="Arial"/>
                <a:cs typeface="+mn-cs"/>
              </a:rPr>
              <a:t>The copyright in this PowerPoint presentation is owned by the Victorian Curriculum and Assessment Authority or in the case of some materials, by third parties. No part may be reproduced by any process except in accordance with the provisions of the </a:t>
            </a:r>
            <a:r>
              <a:rPr lang="en-AU" sz="2400" b="1" i="1" kern="0" dirty="0">
                <a:solidFill>
                  <a:srgbClr val="303132"/>
                </a:solidFill>
                <a:latin typeface="Arial"/>
                <a:cs typeface="+mn-cs"/>
              </a:rPr>
              <a:t>Copyright Act 1968 </a:t>
            </a:r>
            <a:r>
              <a:rPr lang="en-AU" sz="2400" b="1" kern="0" dirty="0">
                <a:solidFill>
                  <a:srgbClr val="303132"/>
                </a:solidFill>
                <a:latin typeface="Arial"/>
                <a:cs typeface="+mn-cs"/>
              </a:rPr>
              <a:t>or with permission from the Copyright Officer at the Victorian Curriculum and Assessment Authority. </a:t>
            </a:r>
          </a:p>
          <a:p>
            <a:endParaRPr lang="en-AU" dirty="0"/>
          </a:p>
        </p:txBody>
      </p:sp>
    </p:spTree>
    <p:extLst>
      <p:ext uri="{BB962C8B-B14F-4D97-AF65-F5344CB8AC3E}">
        <p14:creationId xmlns:p14="http://schemas.microsoft.com/office/powerpoint/2010/main" val="657271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40" y="413792"/>
            <a:ext cx="7772400" cy="1143000"/>
          </a:xfrm>
        </p:spPr>
        <p:txBody>
          <a:bodyPr/>
          <a:lstStyle/>
          <a:p>
            <a:r>
              <a:rPr lang="en-AU" sz="4000" dirty="0">
                <a:latin typeface="Arial" charset="0"/>
                <a:ea typeface="Arial" charset="0"/>
                <a:cs typeface="Arial" charset="0"/>
              </a:rPr>
              <a:t>Commercially produced tasks</a:t>
            </a:r>
          </a:p>
        </p:txBody>
      </p:sp>
      <p:sp>
        <p:nvSpPr>
          <p:cNvPr id="3" name="Content Placeholder 2"/>
          <p:cNvSpPr>
            <a:spLocks noGrp="1"/>
          </p:cNvSpPr>
          <p:nvPr>
            <p:ph idx="1"/>
          </p:nvPr>
        </p:nvSpPr>
        <p:spPr>
          <a:xfrm>
            <a:off x="395536" y="2420887"/>
            <a:ext cx="8568952" cy="3016205"/>
          </a:xfrm>
        </p:spPr>
        <p:txBody>
          <a:bodyPr/>
          <a:lstStyle/>
          <a:p>
            <a:pPr marL="0" indent="0">
              <a:buNone/>
            </a:pPr>
            <a:r>
              <a:rPr lang="en-AU" sz="2200" b="1" i="1" dirty="0">
                <a:solidFill>
                  <a:srgbClr val="993366"/>
                </a:solidFill>
              </a:rPr>
              <a:t>If</a:t>
            </a:r>
            <a:r>
              <a:rPr lang="en-AU" sz="2200" dirty="0"/>
              <a:t> commercially produced tasks are used in the development of  tasks </a:t>
            </a:r>
            <a:r>
              <a:rPr lang="en-AU" sz="2200" b="1" i="1" dirty="0">
                <a:solidFill>
                  <a:srgbClr val="993366"/>
                </a:solidFill>
              </a:rPr>
              <a:t>ENSURE</a:t>
            </a:r>
            <a:r>
              <a:rPr lang="en-AU" sz="2200" dirty="0"/>
              <a:t>:</a:t>
            </a:r>
          </a:p>
          <a:p>
            <a:pPr lvl="1">
              <a:spcBef>
                <a:spcPts val="1200"/>
              </a:spcBef>
            </a:pPr>
            <a:r>
              <a:rPr lang="en-AU" sz="2000" dirty="0"/>
              <a:t>Items are </a:t>
            </a:r>
            <a:r>
              <a:rPr lang="en-AU" sz="2000" b="1" i="1" dirty="0">
                <a:solidFill>
                  <a:srgbClr val="993366"/>
                </a:solidFill>
              </a:rPr>
              <a:t>compliant </a:t>
            </a:r>
            <a:r>
              <a:rPr lang="en-AU" sz="2000" dirty="0"/>
              <a:t>with the requirements of the current study design</a:t>
            </a:r>
          </a:p>
          <a:p>
            <a:pPr lvl="1"/>
            <a:r>
              <a:rPr lang="en-AU" sz="2000" dirty="0"/>
              <a:t>Each item is </a:t>
            </a:r>
            <a:r>
              <a:rPr lang="en-AU" sz="2000" b="1" i="1" dirty="0">
                <a:solidFill>
                  <a:srgbClr val="993366"/>
                </a:solidFill>
              </a:rPr>
              <a:t>significantly modified </a:t>
            </a:r>
            <a:r>
              <a:rPr lang="en-AU" sz="2000" dirty="0"/>
              <a:t>so that a student who may have seen the commercially produced item prior to the SAC is not advantaged over a student who hasn’t seen the commercially produced item and answer.</a:t>
            </a:r>
          </a:p>
        </p:txBody>
      </p:sp>
      <p:sp>
        <p:nvSpPr>
          <p:cNvPr id="4" name="TextBox 3">
            <a:hlinkClick r:id="rId3"/>
          </p:cNvPr>
          <p:cNvSpPr txBox="1"/>
          <p:nvPr/>
        </p:nvSpPr>
        <p:spPr>
          <a:xfrm>
            <a:off x="395536" y="1484784"/>
            <a:ext cx="8424936" cy="830997"/>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cs typeface="Calibri" pitchFamily="34" charset="0"/>
              </a:rPr>
              <a:t>School-assessed Coursework tasks </a:t>
            </a:r>
            <a:r>
              <a:rPr lang="en-AU" b="1" i="1" dirty="0">
                <a:solidFill>
                  <a:srgbClr val="993366"/>
                </a:solidFill>
                <a:cs typeface="Calibri" pitchFamily="34" charset="0"/>
              </a:rPr>
              <a:t>MUST</a:t>
            </a:r>
            <a:r>
              <a:rPr lang="en-AU" b="1" dirty="0">
                <a:cs typeface="Calibri" pitchFamily="34" charset="0"/>
              </a:rPr>
              <a:t> be </a:t>
            </a:r>
            <a:r>
              <a:rPr lang="en-AU" b="1" i="1" dirty="0">
                <a:solidFill>
                  <a:srgbClr val="993366"/>
                </a:solidFill>
                <a:cs typeface="Calibri" pitchFamily="34" charset="0"/>
              </a:rPr>
              <a:t>UNIQUE to each school and student cohort.</a:t>
            </a:r>
            <a:r>
              <a:rPr lang="en-AU" b="1" dirty="0"/>
              <a:t> </a:t>
            </a:r>
            <a:endParaRPr lang="en-AU" b="1" i="1" dirty="0">
              <a:solidFill>
                <a:srgbClr val="993366"/>
              </a:solidFill>
            </a:endParaRPr>
          </a:p>
        </p:txBody>
      </p:sp>
      <p:sp>
        <p:nvSpPr>
          <p:cNvPr id="5" name="TextBox 4">
            <a:hlinkClick r:id="rId3"/>
          </p:cNvPr>
          <p:cNvSpPr txBox="1"/>
          <p:nvPr/>
        </p:nvSpPr>
        <p:spPr>
          <a:xfrm>
            <a:off x="395536" y="5373216"/>
            <a:ext cx="8424936" cy="800219"/>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lvl="1" indent="0" algn="ctr">
              <a:spcBef>
                <a:spcPts val="1200"/>
              </a:spcBef>
              <a:buNone/>
            </a:pPr>
            <a:r>
              <a:rPr lang="en-AU" sz="2200" b="1" dirty="0"/>
              <a:t>This safeguards that individual student work can be </a:t>
            </a:r>
            <a:r>
              <a:rPr lang="en-AU" sz="2200" b="1" i="1" dirty="0">
                <a:solidFill>
                  <a:srgbClr val="993366"/>
                </a:solidFill>
              </a:rPr>
              <a:t>authenticated</a:t>
            </a:r>
            <a:r>
              <a:rPr lang="en-AU" sz="2200" b="1" dirty="0"/>
              <a:t> and that assessment is equitable for all students</a:t>
            </a:r>
            <a:r>
              <a:rPr lang="en-AU" b="1" dirty="0"/>
              <a:t> </a:t>
            </a:r>
            <a:endParaRPr lang="en-AU" b="1" i="1" dirty="0">
              <a:solidFill>
                <a:srgbClr val="993366"/>
              </a:solidFill>
            </a:endParaRPr>
          </a:p>
        </p:txBody>
      </p:sp>
    </p:spTree>
    <p:extLst>
      <p:ext uri="{BB962C8B-B14F-4D97-AF65-F5344CB8AC3E}">
        <p14:creationId xmlns:p14="http://schemas.microsoft.com/office/powerpoint/2010/main" val="550018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8458407"/>
              </p:ext>
            </p:extLst>
          </p:nvPr>
        </p:nvGraphicFramePr>
        <p:xfrm>
          <a:off x="467544" y="548680"/>
          <a:ext cx="8424936"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7966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3568" y="476672"/>
            <a:ext cx="7772400" cy="1019200"/>
          </a:xfrm>
        </p:spPr>
        <p:txBody>
          <a:bodyPr/>
          <a:lstStyle/>
          <a:p>
            <a:pPr eaLnBrk="1" hangingPunct="1"/>
            <a:r>
              <a:rPr lang="en-AU" dirty="0">
                <a:ea typeface="Calibri" pitchFamily="34" charset="0"/>
              </a:rPr>
              <a:t>Final Checklist</a:t>
            </a:r>
          </a:p>
        </p:txBody>
      </p:sp>
      <p:sp>
        <p:nvSpPr>
          <p:cNvPr id="39939" name="Content Placeholder 2"/>
          <p:cNvSpPr>
            <a:spLocks noGrp="1"/>
          </p:cNvSpPr>
          <p:nvPr>
            <p:ph idx="1"/>
          </p:nvPr>
        </p:nvSpPr>
        <p:spPr>
          <a:xfrm>
            <a:off x="251520" y="2492896"/>
            <a:ext cx="8424936" cy="3528392"/>
          </a:xfrm>
        </p:spPr>
        <p:txBody>
          <a:bodyPr/>
          <a:lstStyle/>
          <a:p>
            <a:pPr marL="268288" lvl="1" indent="-87313" eaLnBrk="1" hangingPunct="1">
              <a:buFont typeface="Arial" charset="0"/>
              <a:buNone/>
            </a:pPr>
            <a:r>
              <a:rPr lang="en-AU" sz="2400" b="1" dirty="0">
                <a:solidFill>
                  <a:schemeClr val="accent2"/>
                </a:solidFill>
                <a:ea typeface="Calibri" pitchFamily="34" charset="0"/>
              </a:rPr>
              <a:t>Ensure</a:t>
            </a:r>
            <a:r>
              <a:rPr lang="en-AU" sz="2400" dirty="0">
                <a:ea typeface="Calibri" pitchFamily="34" charset="0"/>
              </a:rPr>
              <a:t> marks are clearly allocated and identified</a:t>
            </a:r>
          </a:p>
          <a:p>
            <a:pPr marL="268288" lvl="1" indent="-87313" eaLnBrk="1" hangingPunct="1">
              <a:buFont typeface="Arial" charset="0"/>
              <a:buNone/>
            </a:pPr>
            <a:r>
              <a:rPr lang="en-AU" sz="2400" b="1" dirty="0">
                <a:solidFill>
                  <a:schemeClr val="accent2"/>
                </a:solidFill>
                <a:ea typeface="Calibri" pitchFamily="34" charset="0"/>
              </a:rPr>
              <a:t>Ensure</a:t>
            </a:r>
            <a:r>
              <a:rPr lang="en-AU" sz="2400" dirty="0">
                <a:ea typeface="Calibri" pitchFamily="34" charset="0"/>
              </a:rPr>
              <a:t> marks add up to the identified total </a:t>
            </a:r>
          </a:p>
          <a:p>
            <a:pPr marL="268288" lvl="1" indent="-87313" eaLnBrk="1" hangingPunct="1">
              <a:buFont typeface="Arial" charset="0"/>
              <a:buNone/>
            </a:pPr>
            <a:r>
              <a:rPr lang="en-AU" sz="2400" b="1" dirty="0">
                <a:solidFill>
                  <a:schemeClr val="accent2"/>
                </a:solidFill>
                <a:ea typeface="Calibri" pitchFamily="34" charset="0"/>
              </a:rPr>
              <a:t>Ensure</a:t>
            </a:r>
            <a:r>
              <a:rPr lang="en-AU" sz="2400" b="1" dirty="0">
                <a:ea typeface="Calibri" pitchFamily="34" charset="0"/>
              </a:rPr>
              <a:t> </a:t>
            </a:r>
            <a:r>
              <a:rPr lang="en-AU" sz="2400" dirty="0">
                <a:ea typeface="Calibri" pitchFamily="34" charset="0"/>
              </a:rPr>
              <a:t>mark allocation corresponds to question difficulty</a:t>
            </a:r>
          </a:p>
          <a:p>
            <a:pPr marL="268288" lvl="1" indent="-87313" eaLnBrk="1" hangingPunct="1">
              <a:buFont typeface="Arial" charset="0"/>
              <a:buNone/>
            </a:pPr>
            <a:r>
              <a:rPr lang="en-AU" sz="2400" b="1" dirty="0">
                <a:solidFill>
                  <a:schemeClr val="accent2"/>
                </a:solidFill>
                <a:ea typeface="Calibri" pitchFamily="34" charset="0"/>
              </a:rPr>
              <a:t>Ensure </a:t>
            </a:r>
            <a:r>
              <a:rPr lang="en-AU" sz="2400" dirty="0">
                <a:ea typeface="Calibri" pitchFamily="34" charset="0"/>
              </a:rPr>
              <a:t>task reflects and assesses key knowledge and key skills</a:t>
            </a:r>
          </a:p>
          <a:p>
            <a:pPr marL="268288" lvl="1" indent="-87313" eaLnBrk="1" hangingPunct="1">
              <a:buFont typeface="Arial" charset="0"/>
              <a:buNone/>
            </a:pPr>
            <a:r>
              <a:rPr lang="en-AU" sz="2400" b="1" dirty="0">
                <a:solidFill>
                  <a:schemeClr val="accent2"/>
                </a:solidFill>
                <a:ea typeface="Calibri" pitchFamily="34" charset="0"/>
              </a:rPr>
              <a:t>Check</a:t>
            </a:r>
            <a:r>
              <a:rPr lang="en-AU" sz="2400" dirty="0">
                <a:ea typeface="Calibri" pitchFamily="34" charset="0"/>
              </a:rPr>
              <a:t> spelling, expression, syntax. Would it make sense to a VCE student?</a:t>
            </a:r>
          </a:p>
          <a:p>
            <a:pPr marL="268288" lvl="1" indent="-87313" eaLnBrk="1" hangingPunct="1">
              <a:spcBef>
                <a:spcPts val="1200"/>
              </a:spcBef>
              <a:buFont typeface="Arial" charset="0"/>
              <a:buNone/>
            </a:pPr>
            <a:r>
              <a:rPr lang="en-AU" sz="2400" b="1" dirty="0">
                <a:solidFill>
                  <a:srgbClr val="FF0000"/>
                </a:solidFill>
                <a:ea typeface="Calibri" pitchFamily="34" charset="0"/>
              </a:rPr>
              <a:t>Validate</a:t>
            </a:r>
            <a:r>
              <a:rPr lang="en-AU" sz="2400" dirty="0">
                <a:ea typeface="Calibri" pitchFamily="34" charset="0"/>
              </a:rPr>
              <a:t> assessment with another teacher</a:t>
            </a:r>
          </a:p>
        </p:txBody>
      </p:sp>
      <p:sp>
        <p:nvSpPr>
          <p:cNvPr id="4" name="TextBox 3">
            <a:hlinkClick r:id="rId3"/>
          </p:cNvPr>
          <p:cNvSpPr txBox="1"/>
          <p:nvPr/>
        </p:nvSpPr>
        <p:spPr>
          <a:xfrm>
            <a:off x="357300" y="1517883"/>
            <a:ext cx="8424936" cy="830997"/>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solidFill>
                  <a:schemeClr val="tx1"/>
                </a:solidFill>
              </a:rPr>
              <a:t>Once you have developed a </a:t>
            </a:r>
            <a:r>
              <a:rPr lang="en-AU" b="1" i="1" dirty="0">
                <a:solidFill>
                  <a:srgbClr val="993366"/>
                </a:solidFill>
              </a:rPr>
              <a:t>compliant</a:t>
            </a:r>
            <a:r>
              <a:rPr lang="en-AU" b="1" dirty="0"/>
              <a:t>, </a:t>
            </a:r>
            <a:r>
              <a:rPr lang="en-AU" b="1" i="1" dirty="0">
                <a:solidFill>
                  <a:srgbClr val="993366"/>
                </a:solidFill>
              </a:rPr>
              <a:t>engaging</a:t>
            </a:r>
            <a:r>
              <a:rPr lang="en-AU" b="1" dirty="0"/>
              <a:t> and </a:t>
            </a:r>
          </a:p>
          <a:p>
            <a:pPr algn="ctr"/>
            <a:r>
              <a:rPr lang="en-AU" b="1" i="1" dirty="0">
                <a:solidFill>
                  <a:srgbClr val="993366"/>
                </a:solidFill>
              </a:rPr>
              <a:t>rigorous</a:t>
            </a:r>
            <a:r>
              <a:rPr lang="en-AU" b="1" dirty="0"/>
              <a:t> task: </a:t>
            </a:r>
            <a:endParaRPr lang="en-AU" b="1" i="1" dirty="0">
              <a:solidFill>
                <a:srgbClr val="993366"/>
              </a:solidFill>
            </a:endParaRPr>
          </a:p>
        </p:txBody>
      </p:sp>
    </p:spTree>
    <p:extLst>
      <p:ext uri="{BB962C8B-B14F-4D97-AF65-F5344CB8AC3E}">
        <p14:creationId xmlns:p14="http://schemas.microsoft.com/office/powerpoint/2010/main" val="1569993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Redemption of an outcome</a:t>
            </a:r>
          </a:p>
        </p:txBody>
      </p:sp>
      <p:sp>
        <p:nvSpPr>
          <p:cNvPr id="3" name="Content Placeholder 2"/>
          <p:cNvSpPr>
            <a:spLocks noGrp="1"/>
          </p:cNvSpPr>
          <p:nvPr>
            <p:ph idx="1"/>
          </p:nvPr>
        </p:nvSpPr>
        <p:spPr>
          <a:xfrm>
            <a:off x="472008" y="3212977"/>
            <a:ext cx="8132440" cy="2304255"/>
          </a:xfrm>
        </p:spPr>
        <p:txBody>
          <a:bodyPr/>
          <a:lstStyle/>
          <a:p>
            <a:r>
              <a:rPr lang="en-AU" sz="2000" dirty="0"/>
              <a:t>Students can redeem a result of an outcome from an N to an S. </a:t>
            </a:r>
          </a:p>
          <a:p>
            <a:r>
              <a:rPr lang="en-AU" sz="2000" dirty="0"/>
              <a:t>While their score on SAC tasks for the Outcome remains the same, they can still meet the outcome by submitting other work for consideration.</a:t>
            </a:r>
          </a:p>
          <a:p>
            <a:r>
              <a:rPr lang="en-AU" sz="2000" dirty="0"/>
              <a:t>This work may include class work, homework, additional tasks or discussions with the student to demonstrate their understanding</a:t>
            </a:r>
          </a:p>
          <a:p>
            <a:endParaRPr lang="en-AU" dirty="0"/>
          </a:p>
        </p:txBody>
      </p:sp>
      <p:sp>
        <p:nvSpPr>
          <p:cNvPr id="4" name="TextBox 3">
            <a:hlinkClick r:id="rId3"/>
          </p:cNvPr>
          <p:cNvSpPr txBox="1"/>
          <p:nvPr/>
        </p:nvSpPr>
        <p:spPr>
          <a:xfrm>
            <a:off x="395536" y="1805915"/>
            <a:ext cx="8424936" cy="1200329"/>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57150" indent="0" algn="ctr">
              <a:spcBef>
                <a:spcPts val="1200"/>
              </a:spcBef>
              <a:buNone/>
            </a:pPr>
            <a:r>
              <a:rPr lang="en-US" b="1" dirty="0"/>
              <a:t>Remember that the decision about </a:t>
            </a:r>
            <a:r>
              <a:rPr lang="en-US" b="1" dirty="0">
                <a:solidFill>
                  <a:srgbClr val="993366"/>
                </a:solidFill>
              </a:rPr>
              <a:t>completion</a:t>
            </a:r>
            <a:r>
              <a:rPr lang="en-US" b="1" dirty="0"/>
              <a:t> of an outcome </a:t>
            </a:r>
            <a:r>
              <a:rPr lang="en-US" b="1"/>
              <a:t>is </a:t>
            </a:r>
            <a:r>
              <a:rPr lang="en-US" b="1">
                <a:solidFill>
                  <a:srgbClr val="993366"/>
                </a:solidFill>
              </a:rPr>
              <a:t>distinct</a:t>
            </a:r>
            <a:r>
              <a:rPr lang="en-US" b="1"/>
              <a:t> </a:t>
            </a:r>
            <a:r>
              <a:rPr lang="en-US" b="1" dirty="0"/>
              <a:t>from the assessment of </a:t>
            </a:r>
            <a:r>
              <a:rPr lang="en-US" b="1" dirty="0">
                <a:solidFill>
                  <a:srgbClr val="993366"/>
                </a:solidFill>
              </a:rPr>
              <a:t>levels of achievement </a:t>
            </a:r>
          </a:p>
          <a:p>
            <a:pPr marL="57150" indent="0" algn="ctr">
              <a:spcBef>
                <a:spcPts val="0"/>
              </a:spcBef>
              <a:buNone/>
            </a:pPr>
            <a:r>
              <a:rPr lang="en-US" b="1" dirty="0">
                <a:solidFill>
                  <a:schemeClr val="tx1"/>
                </a:solidFill>
              </a:rPr>
              <a:t>in School-assessed Coursework</a:t>
            </a:r>
            <a:r>
              <a:rPr lang="en-US" b="1" dirty="0">
                <a:solidFill>
                  <a:srgbClr val="993366"/>
                </a:solidFill>
              </a:rPr>
              <a:t>.</a:t>
            </a:r>
            <a:endParaRPr lang="en-AU" b="1" dirty="0">
              <a:solidFill>
                <a:srgbClr val="993366"/>
              </a:solidFill>
            </a:endParaRPr>
          </a:p>
        </p:txBody>
      </p:sp>
      <p:sp>
        <p:nvSpPr>
          <p:cNvPr id="5" name="TextBox 4">
            <a:hlinkClick r:id="rId3"/>
          </p:cNvPr>
          <p:cNvSpPr txBox="1"/>
          <p:nvPr/>
        </p:nvSpPr>
        <p:spPr>
          <a:xfrm>
            <a:off x="395536" y="5589240"/>
            <a:ext cx="8424936" cy="400110"/>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2000" dirty="0"/>
              <a:t>Refer to the </a:t>
            </a:r>
            <a:r>
              <a:rPr lang="en-AU" sz="2000" b="1" i="1" dirty="0">
                <a:solidFill>
                  <a:srgbClr val="993366"/>
                </a:solidFill>
              </a:rPr>
              <a:t>VCE and VCAL Administrative Handbook </a:t>
            </a:r>
            <a:r>
              <a:rPr lang="en-AU" sz="2000" i="1" dirty="0"/>
              <a:t>2019 </a:t>
            </a:r>
            <a:r>
              <a:rPr lang="en-AU" sz="2000" b="1" i="1" dirty="0">
                <a:solidFill>
                  <a:srgbClr val="993366"/>
                </a:solidFill>
              </a:rPr>
              <a:t>p.70</a:t>
            </a:r>
          </a:p>
        </p:txBody>
      </p:sp>
    </p:spTree>
    <p:extLst>
      <p:ext uri="{BB962C8B-B14F-4D97-AF65-F5344CB8AC3E}">
        <p14:creationId xmlns:p14="http://schemas.microsoft.com/office/powerpoint/2010/main" val="2059600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Feedback</a:t>
            </a:r>
          </a:p>
        </p:txBody>
      </p:sp>
      <p:sp>
        <p:nvSpPr>
          <p:cNvPr id="4" name="Content Placeholder 3"/>
          <p:cNvSpPr>
            <a:spLocks noGrp="1"/>
          </p:cNvSpPr>
          <p:nvPr>
            <p:ph idx="1"/>
          </p:nvPr>
        </p:nvSpPr>
        <p:spPr>
          <a:xfrm>
            <a:off x="616023" y="1916832"/>
            <a:ext cx="8007309" cy="3024336"/>
          </a:xfrm>
        </p:spPr>
        <p:txBody>
          <a:bodyPr/>
          <a:lstStyle/>
          <a:p>
            <a:r>
              <a:rPr lang="en-US" sz="2400" dirty="0"/>
              <a:t>Feedback can occur at any point in the teaching, learning and assessment cycle </a:t>
            </a:r>
          </a:p>
          <a:p>
            <a:pPr>
              <a:spcBef>
                <a:spcPts val="1800"/>
              </a:spcBef>
            </a:pPr>
            <a:r>
              <a:rPr lang="en-US" sz="2400" dirty="0"/>
              <a:t>Provides students with information on:</a:t>
            </a:r>
          </a:p>
          <a:p>
            <a:pPr lvl="1"/>
            <a:r>
              <a:rPr lang="en-US" sz="2000" dirty="0"/>
              <a:t>where they are at in their learning</a:t>
            </a:r>
          </a:p>
          <a:p>
            <a:pPr lvl="1"/>
            <a:r>
              <a:rPr lang="en-US" sz="2000" dirty="0"/>
              <a:t>how to improve their learning.</a:t>
            </a:r>
          </a:p>
          <a:p>
            <a:pPr>
              <a:spcBef>
                <a:spcPts val="1800"/>
              </a:spcBef>
            </a:pPr>
            <a:r>
              <a:rPr lang="en-US" sz="2400" dirty="0"/>
              <a:t>Feedback to students on their</a:t>
            </a:r>
            <a:br>
              <a:rPr lang="en-US" sz="2400" dirty="0"/>
            </a:br>
            <a:r>
              <a:rPr lang="en-US" sz="2400" dirty="0"/>
              <a:t>performance in SACs is an important </a:t>
            </a:r>
            <a:br>
              <a:rPr lang="en-US" sz="2400" dirty="0"/>
            </a:br>
            <a:r>
              <a:rPr lang="en-US" sz="2400" dirty="0"/>
              <a:t>aspect of the assessment process.</a:t>
            </a:r>
          </a:p>
          <a:p>
            <a:pPr>
              <a:spcBef>
                <a:spcPts val="1800"/>
              </a:spcBef>
            </a:pPr>
            <a:endParaRPr lang="en-US" sz="2400" dirty="0"/>
          </a:p>
          <a:p>
            <a:endParaRPr lang="en-AU" dirty="0"/>
          </a:p>
        </p:txBody>
      </p:sp>
      <p:pic>
        <p:nvPicPr>
          <p:cNvPr id="18435" name="Picture 3" descr="C:\Users\09740833\AppData\Local\Microsoft\Windows\Temporary Internet Files\Content.IE5\X09HMM91\feedback[1].png"/>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300192" y="3068960"/>
            <a:ext cx="2395149"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14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Feedback</a:t>
            </a:r>
          </a:p>
        </p:txBody>
      </p:sp>
      <p:graphicFrame>
        <p:nvGraphicFramePr>
          <p:cNvPr id="4" name="Content Placeholder 10"/>
          <p:cNvGraphicFramePr>
            <a:graphicFrameLocks/>
          </p:cNvGraphicFramePr>
          <p:nvPr>
            <p:extLst>
              <p:ext uri="{D42A27DB-BD31-4B8C-83A1-F6EECF244321}">
                <p14:modId xmlns:p14="http://schemas.microsoft.com/office/powerpoint/2010/main" val="2759774775"/>
              </p:ext>
            </p:extLst>
          </p:nvPr>
        </p:nvGraphicFramePr>
        <p:xfrm>
          <a:off x="395536" y="1618692"/>
          <a:ext cx="8136904" cy="20983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ontent Placeholder 10"/>
          <p:cNvGraphicFramePr>
            <a:graphicFrameLocks/>
          </p:cNvGraphicFramePr>
          <p:nvPr>
            <p:extLst>
              <p:ext uri="{D42A27DB-BD31-4B8C-83A1-F6EECF244321}">
                <p14:modId xmlns:p14="http://schemas.microsoft.com/office/powerpoint/2010/main" val="3876840544"/>
              </p:ext>
            </p:extLst>
          </p:nvPr>
        </p:nvGraphicFramePr>
        <p:xfrm>
          <a:off x="395536" y="3850940"/>
          <a:ext cx="8136904" cy="20983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02830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2696"/>
            <a:ext cx="7772400" cy="1059904"/>
          </a:xfrm>
        </p:spPr>
        <p:txBody>
          <a:bodyPr/>
          <a:lstStyle/>
          <a:p>
            <a:r>
              <a:rPr lang="en-AU" sz="4000" dirty="0"/>
              <a:t>Retention of work completed for assessment</a:t>
            </a:r>
          </a:p>
        </p:txBody>
      </p:sp>
      <p:sp>
        <p:nvSpPr>
          <p:cNvPr id="3" name="Content Placeholder 2"/>
          <p:cNvSpPr>
            <a:spLocks noGrp="1"/>
          </p:cNvSpPr>
          <p:nvPr>
            <p:ph idx="1"/>
          </p:nvPr>
        </p:nvSpPr>
        <p:spPr>
          <a:xfrm>
            <a:off x="472008" y="3140968"/>
            <a:ext cx="8132440" cy="2304255"/>
          </a:xfrm>
        </p:spPr>
        <p:txBody>
          <a:bodyPr/>
          <a:lstStyle/>
          <a:p>
            <a:r>
              <a:rPr lang="en-AU" sz="1800" dirty="0"/>
              <a:t>Schools should advise students that they need to retain work completed for assessment until the end of the academic year in which the work was undertaken. </a:t>
            </a:r>
          </a:p>
          <a:p>
            <a:r>
              <a:rPr lang="en-AU" sz="1800" dirty="0"/>
              <a:t>Schools may wish to supervise the storage of student work for this purpose, but it is not required.</a:t>
            </a:r>
          </a:p>
          <a:p>
            <a:r>
              <a:rPr lang="en-AU" sz="1800" dirty="0"/>
              <a:t>As part of the audit process, schools should have access to work completed for assessment until the end of the year in which the work was undertaken</a:t>
            </a:r>
            <a:r>
              <a:rPr lang="en-AU" sz="2000" dirty="0"/>
              <a:t>.</a:t>
            </a:r>
          </a:p>
        </p:txBody>
      </p:sp>
      <p:sp>
        <p:nvSpPr>
          <p:cNvPr id="4" name="TextBox 3">
            <a:hlinkClick r:id="rId3"/>
          </p:cNvPr>
          <p:cNvSpPr txBox="1"/>
          <p:nvPr/>
        </p:nvSpPr>
        <p:spPr>
          <a:xfrm>
            <a:off x="395536" y="1988840"/>
            <a:ext cx="8424936" cy="1015663"/>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57150" indent="0" algn="ctr">
              <a:spcBef>
                <a:spcPts val="1200"/>
              </a:spcBef>
              <a:buNone/>
            </a:pPr>
            <a:r>
              <a:rPr lang="en-US" sz="2000" b="1" dirty="0"/>
              <a:t>The decision to return School-based assessments to students rest with each individual school. Schools should have an agreed process in relation to the retention of work completed for assessment.</a:t>
            </a:r>
            <a:endParaRPr lang="en-AU" sz="2000" b="1" dirty="0">
              <a:solidFill>
                <a:srgbClr val="993366"/>
              </a:solidFill>
            </a:endParaRPr>
          </a:p>
        </p:txBody>
      </p:sp>
      <p:sp>
        <p:nvSpPr>
          <p:cNvPr id="5" name="TextBox 4">
            <a:hlinkClick r:id="rId3"/>
          </p:cNvPr>
          <p:cNvSpPr txBox="1"/>
          <p:nvPr/>
        </p:nvSpPr>
        <p:spPr>
          <a:xfrm>
            <a:off x="395536" y="5693186"/>
            <a:ext cx="8424936" cy="400110"/>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2000" dirty="0"/>
              <a:t>Refer to the </a:t>
            </a:r>
            <a:r>
              <a:rPr lang="en-AU" sz="2000" b="1" i="1" dirty="0">
                <a:solidFill>
                  <a:srgbClr val="993366"/>
                </a:solidFill>
              </a:rPr>
              <a:t>VCE and VCAL Administrative Handbook </a:t>
            </a:r>
            <a:r>
              <a:rPr lang="en-AU" sz="2000" i="1" dirty="0"/>
              <a:t>2019 </a:t>
            </a:r>
            <a:r>
              <a:rPr lang="en-AU" sz="2000" b="1" i="1" dirty="0">
                <a:solidFill>
                  <a:srgbClr val="993366"/>
                </a:solidFill>
              </a:rPr>
              <a:t>p.47</a:t>
            </a:r>
          </a:p>
        </p:txBody>
      </p:sp>
    </p:spTree>
    <p:extLst>
      <p:ext uri="{BB962C8B-B14F-4D97-AF65-F5344CB8AC3E}">
        <p14:creationId xmlns:p14="http://schemas.microsoft.com/office/powerpoint/2010/main" val="2214337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1143000"/>
          </a:xfrm>
        </p:spPr>
        <p:txBody>
          <a:bodyPr/>
          <a:lstStyle/>
          <a:p>
            <a:r>
              <a:rPr lang="en-AU" dirty="0"/>
              <a:t>Statistical Moderation</a:t>
            </a:r>
          </a:p>
        </p:txBody>
      </p:sp>
      <p:sp>
        <p:nvSpPr>
          <p:cNvPr id="3" name="Content Placeholder 2"/>
          <p:cNvSpPr>
            <a:spLocks noGrp="1"/>
          </p:cNvSpPr>
          <p:nvPr>
            <p:ph idx="1"/>
          </p:nvPr>
        </p:nvSpPr>
        <p:spPr>
          <a:xfrm>
            <a:off x="685800" y="1772816"/>
            <a:ext cx="7772400" cy="3024336"/>
          </a:xfrm>
        </p:spPr>
        <p:txBody>
          <a:bodyPr/>
          <a:lstStyle/>
          <a:p>
            <a:pPr marL="0" indent="0">
              <a:spcBef>
                <a:spcPts val="1200"/>
              </a:spcBef>
              <a:spcAft>
                <a:spcPts val="1200"/>
              </a:spcAft>
              <a:buNone/>
            </a:pPr>
            <a:r>
              <a:rPr lang="en-AU" sz="2000" dirty="0"/>
              <a:t>The VCAA has produced three short videos to help understand how statistical moderation occurs </a:t>
            </a:r>
          </a:p>
          <a:p>
            <a:pPr marL="0" indent="0">
              <a:spcBef>
                <a:spcPts val="600"/>
              </a:spcBef>
              <a:spcAft>
                <a:spcPts val="600"/>
              </a:spcAft>
              <a:buNone/>
            </a:pPr>
            <a:r>
              <a:rPr lang="en-AU" sz="2000" i="1" dirty="0">
                <a:solidFill>
                  <a:srgbClr val="993366"/>
                </a:solidFill>
              </a:rPr>
              <a:t>What is a study score?</a:t>
            </a:r>
            <a:r>
              <a:rPr lang="en-AU" sz="2000" dirty="0"/>
              <a:t> </a:t>
            </a:r>
          </a:p>
          <a:p>
            <a:pPr marL="0" indent="0">
              <a:spcBef>
                <a:spcPts val="600"/>
              </a:spcBef>
              <a:spcAft>
                <a:spcPts val="600"/>
              </a:spcAft>
              <a:buNone/>
            </a:pPr>
            <a:r>
              <a:rPr lang="en-AU" sz="2000" i="1" dirty="0">
                <a:solidFill>
                  <a:srgbClr val="993366"/>
                </a:solidFill>
              </a:rPr>
              <a:t>How do you calculate a study score?</a:t>
            </a:r>
          </a:p>
          <a:p>
            <a:pPr marL="0" indent="0">
              <a:spcBef>
                <a:spcPts val="600"/>
              </a:spcBef>
              <a:spcAft>
                <a:spcPts val="600"/>
              </a:spcAft>
              <a:buNone/>
            </a:pPr>
            <a:r>
              <a:rPr lang="en-AU" sz="2000" i="1" dirty="0">
                <a:solidFill>
                  <a:srgbClr val="993366"/>
                </a:solidFill>
              </a:rPr>
              <a:t>Study score examples</a:t>
            </a:r>
            <a:endParaRPr lang="en-AU" sz="2000" dirty="0"/>
          </a:p>
          <a:p>
            <a:pPr marL="0" indent="0">
              <a:spcBef>
                <a:spcPts val="1800"/>
              </a:spcBef>
              <a:buNone/>
            </a:pPr>
            <a:r>
              <a:rPr lang="en-AU" sz="1600" dirty="0">
                <a:hlinkClick r:id="rId2"/>
              </a:rPr>
              <a:t>https://www.vcaa.vic.edu.au/assessment/results/Pages/StudyScoreVideos.aspx</a:t>
            </a:r>
            <a:endParaRPr lang="en-AU" sz="1600" dirty="0"/>
          </a:p>
        </p:txBody>
      </p:sp>
      <p:sp>
        <p:nvSpPr>
          <p:cNvPr id="4" name="TextBox 3">
            <a:hlinkClick r:id="rId3"/>
          </p:cNvPr>
          <p:cNvSpPr txBox="1"/>
          <p:nvPr/>
        </p:nvSpPr>
        <p:spPr>
          <a:xfrm>
            <a:off x="395536" y="4718174"/>
            <a:ext cx="8424936" cy="1231106"/>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indent="0" algn="ctr">
              <a:spcBef>
                <a:spcPts val="1800"/>
              </a:spcBef>
              <a:buNone/>
            </a:pPr>
            <a:r>
              <a:rPr lang="en-AU" sz="1600" b="1" dirty="0"/>
              <a:t>Also refer to the </a:t>
            </a:r>
            <a:r>
              <a:rPr lang="en-AU" sz="1600" b="1" i="1" dirty="0">
                <a:solidFill>
                  <a:srgbClr val="993366"/>
                </a:solidFill>
              </a:rPr>
              <a:t>VCE and VCAL Administrative Handbook 2019</a:t>
            </a:r>
            <a:r>
              <a:rPr lang="en-AU" sz="1600" i="1" dirty="0"/>
              <a:t> </a:t>
            </a:r>
            <a:r>
              <a:rPr lang="en-AU" sz="1600" b="1" i="1" dirty="0">
                <a:solidFill>
                  <a:srgbClr val="993366"/>
                </a:solidFill>
              </a:rPr>
              <a:t>pp 106-107 </a:t>
            </a:r>
            <a:r>
              <a:rPr lang="en-AU" sz="1600" b="1" dirty="0"/>
              <a:t>and the </a:t>
            </a:r>
            <a:r>
              <a:rPr lang="en-AU" sz="1600" b="1" i="1" dirty="0">
                <a:solidFill>
                  <a:srgbClr val="993366"/>
                </a:solidFill>
              </a:rPr>
              <a:t>Statistical Moderation</a:t>
            </a:r>
            <a:r>
              <a:rPr lang="en-AU" sz="1600" dirty="0"/>
              <a:t> </a:t>
            </a:r>
            <a:r>
              <a:rPr lang="en-AU" sz="1600" b="1" dirty="0"/>
              <a:t>page of the </a:t>
            </a:r>
            <a:r>
              <a:rPr lang="en-AU" sz="1600" b="1" i="1" dirty="0">
                <a:solidFill>
                  <a:srgbClr val="993366"/>
                </a:solidFill>
              </a:rPr>
              <a:t>VCAA website</a:t>
            </a:r>
          </a:p>
          <a:p>
            <a:pPr marL="0" indent="0" algn="ctr">
              <a:spcBef>
                <a:spcPts val="1200"/>
              </a:spcBef>
              <a:buNone/>
            </a:pPr>
            <a:r>
              <a:rPr lang="en-AU" sz="1600" dirty="0">
                <a:hlinkClick r:id="rId4"/>
              </a:rPr>
              <a:t>https://www.vcaa.vic.edu.au/assessment/vce-assessment/how-vce-assess/how-pages/Pages/StatisticalModeration.aspx</a:t>
            </a:r>
            <a:r>
              <a:rPr lang="en-AU" sz="1600" dirty="0"/>
              <a:t>  </a:t>
            </a:r>
            <a:r>
              <a:rPr lang="en-AU" sz="1600" b="1" i="1" dirty="0">
                <a:solidFill>
                  <a:srgbClr val="993366"/>
                </a:solidFill>
              </a:rPr>
              <a:t> </a:t>
            </a:r>
          </a:p>
        </p:txBody>
      </p:sp>
    </p:spTree>
    <p:extLst>
      <p:ext uri="{BB962C8B-B14F-4D97-AF65-F5344CB8AC3E}">
        <p14:creationId xmlns:p14="http://schemas.microsoft.com/office/powerpoint/2010/main" val="75352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0040" y="2420888"/>
            <a:ext cx="7772400" cy="1656184"/>
          </a:xfrm>
        </p:spPr>
        <p:txBody>
          <a:bodyPr/>
          <a:lstStyle/>
          <a:p>
            <a:r>
              <a:rPr lang="en-AU" dirty="0"/>
              <a:t>2019 Unit 3 Psychology </a:t>
            </a:r>
            <a:br>
              <a:rPr lang="en-AU" dirty="0"/>
            </a:br>
            <a:r>
              <a:rPr lang="en-AU" dirty="0"/>
              <a:t>School-based Assessment Audit Outcomes</a:t>
            </a:r>
          </a:p>
        </p:txBody>
      </p:sp>
    </p:spTree>
    <p:extLst>
      <p:ext uri="{BB962C8B-B14F-4D97-AF65-F5344CB8AC3E}">
        <p14:creationId xmlns:p14="http://schemas.microsoft.com/office/powerpoint/2010/main" val="1492525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7808"/>
            <a:ext cx="7772400" cy="1143000"/>
          </a:xfrm>
        </p:spPr>
        <p:txBody>
          <a:bodyPr/>
          <a:lstStyle/>
          <a:p>
            <a:r>
              <a:rPr lang="en-AU" dirty="0"/>
              <a:t>Purpose of the audit</a:t>
            </a:r>
          </a:p>
        </p:txBody>
      </p:sp>
      <p:sp>
        <p:nvSpPr>
          <p:cNvPr id="3" name="Content Placeholder 2"/>
          <p:cNvSpPr>
            <a:spLocks noGrp="1"/>
          </p:cNvSpPr>
          <p:nvPr>
            <p:ph idx="1"/>
          </p:nvPr>
        </p:nvSpPr>
        <p:spPr>
          <a:xfrm>
            <a:off x="357300" y="1772816"/>
            <a:ext cx="8424936" cy="3384376"/>
          </a:xfrm>
        </p:spPr>
        <p:txBody>
          <a:bodyPr/>
          <a:lstStyle/>
          <a:p>
            <a:pPr marL="0" indent="0">
              <a:buNone/>
            </a:pPr>
            <a:r>
              <a:rPr lang="en-AU" sz="2400" b="1" dirty="0"/>
              <a:t>Schools are audited to ensure that: </a:t>
            </a:r>
            <a:endParaRPr lang="en-AU" sz="2400" dirty="0"/>
          </a:p>
          <a:p>
            <a:pPr>
              <a:spcBef>
                <a:spcPts val="1200"/>
              </a:spcBef>
              <a:buFontTx/>
              <a:buChar char="-"/>
            </a:pPr>
            <a:r>
              <a:rPr lang="en-AU" sz="2400" dirty="0"/>
              <a:t>the </a:t>
            </a:r>
            <a:r>
              <a:rPr lang="en-AU" sz="2400" b="1" i="1" dirty="0">
                <a:solidFill>
                  <a:srgbClr val="993366"/>
                </a:solidFill>
              </a:rPr>
              <a:t>assessment parameters and specifications </a:t>
            </a:r>
            <a:r>
              <a:rPr lang="en-AU" sz="2400" dirty="0"/>
              <a:t>set out in the accredited </a:t>
            </a:r>
            <a:r>
              <a:rPr lang="en-AU" sz="2400" b="1" i="1" dirty="0"/>
              <a:t>VCE Psychology Study Design </a:t>
            </a:r>
            <a:r>
              <a:rPr lang="en-AU" sz="2400" dirty="0"/>
              <a:t>are being observed in practice</a:t>
            </a:r>
          </a:p>
          <a:p>
            <a:pPr>
              <a:spcBef>
                <a:spcPts val="1200"/>
              </a:spcBef>
              <a:buFontTx/>
              <a:buChar char="-"/>
            </a:pPr>
            <a:r>
              <a:rPr lang="en-AU" sz="2400" dirty="0"/>
              <a:t>assessment is being carried out </a:t>
            </a:r>
            <a:r>
              <a:rPr lang="en-AU" sz="2400" b="1" i="1" dirty="0">
                <a:solidFill>
                  <a:srgbClr val="993366"/>
                </a:solidFill>
              </a:rPr>
              <a:t>in line </a:t>
            </a:r>
            <a:r>
              <a:rPr lang="en-AU" sz="2400" dirty="0"/>
              <a:t>with the </a:t>
            </a:r>
            <a:r>
              <a:rPr lang="en-AU" sz="2400" b="1" i="1" dirty="0">
                <a:solidFill>
                  <a:srgbClr val="993366"/>
                </a:solidFill>
              </a:rPr>
              <a:t>VCE Assessment Principles</a:t>
            </a:r>
            <a:r>
              <a:rPr lang="en-AU" sz="2400" dirty="0"/>
              <a:t> and requirements of the </a:t>
            </a:r>
            <a:r>
              <a:rPr lang="en-AU" sz="2400" b="1" i="1" dirty="0">
                <a:solidFill>
                  <a:srgbClr val="993366"/>
                </a:solidFill>
              </a:rPr>
              <a:t>VCE and VCAL Administrative Handbook 2019</a:t>
            </a:r>
          </a:p>
        </p:txBody>
      </p:sp>
      <p:sp>
        <p:nvSpPr>
          <p:cNvPr id="5" name="TextBox 4">
            <a:hlinkClick r:id="rId3"/>
          </p:cNvPr>
          <p:cNvSpPr txBox="1"/>
          <p:nvPr/>
        </p:nvSpPr>
        <p:spPr>
          <a:xfrm>
            <a:off x="395536" y="5013176"/>
            <a:ext cx="8424936" cy="923330"/>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indent="0" algn="ctr">
              <a:spcBef>
                <a:spcPts val="1200"/>
              </a:spcBef>
              <a:buNone/>
            </a:pPr>
            <a:r>
              <a:rPr lang="en-AU" sz="1800" b="1" dirty="0"/>
              <a:t>Throughout the audit process, the school’s leadership team should provide support and guidance to subject teachers to ensure the school’s policies and processes are appropriately represented in the school’s responses to the audit.</a:t>
            </a:r>
          </a:p>
        </p:txBody>
      </p:sp>
    </p:spTree>
    <p:extLst>
      <p:ext uri="{BB962C8B-B14F-4D97-AF65-F5344CB8AC3E}">
        <p14:creationId xmlns:p14="http://schemas.microsoft.com/office/powerpoint/2010/main" val="417171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Session aims</a:t>
            </a:r>
          </a:p>
        </p:txBody>
      </p:sp>
      <p:sp>
        <p:nvSpPr>
          <p:cNvPr id="3" name="Content Placeholder 2"/>
          <p:cNvSpPr>
            <a:spLocks noGrp="1"/>
          </p:cNvSpPr>
          <p:nvPr>
            <p:ph idx="1"/>
          </p:nvPr>
        </p:nvSpPr>
        <p:spPr>
          <a:xfrm>
            <a:off x="685800" y="2204864"/>
            <a:ext cx="7772400" cy="3738736"/>
          </a:xfrm>
        </p:spPr>
        <p:txBody>
          <a:bodyPr/>
          <a:lstStyle/>
          <a:p>
            <a:r>
              <a:rPr lang="en-AU" sz="2400" b="1" dirty="0"/>
              <a:t>build skills and knowledge to enable increased teacher capacity to develop School-assessed Coursework (SAC) tasks that are compliant, engaging, rigorous and accessible</a:t>
            </a:r>
          </a:p>
          <a:p>
            <a:pPr marL="0" indent="0">
              <a:buNone/>
            </a:pPr>
            <a:endParaRPr lang="en-AU" sz="2400" b="1" dirty="0"/>
          </a:p>
          <a:p>
            <a:r>
              <a:rPr lang="en-AU" sz="2400" b="1" dirty="0"/>
              <a:t>provide findings from the 2019 Unit 3 School-based Assessment Audit</a:t>
            </a:r>
          </a:p>
          <a:p>
            <a:endParaRPr lang="en-AU" b="1" dirty="0"/>
          </a:p>
        </p:txBody>
      </p:sp>
    </p:spTree>
    <p:extLst>
      <p:ext uri="{BB962C8B-B14F-4D97-AF65-F5344CB8AC3E}">
        <p14:creationId xmlns:p14="http://schemas.microsoft.com/office/powerpoint/2010/main" val="274525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Outside the scope</a:t>
            </a:r>
          </a:p>
        </p:txBody>
      </p:sp>
      <p:sp>
        <p:nvSpPr>
          <p:cNvPr id="3" name="Content Placeholder 2"/>
          <p:cNvSpPr>
            <a:spLocks noGrp="1"/>
          </p:cNvSpPr>
          <p:nvPr>
            <p:ph idx="1"/>
          </p:nvPr>
        </p:nvSpPr>
        <p:spPr>
          <a:xfrm>
            <a:off x="357300" y="2646296"/>
            <a:ext cx="8247148" cy="3378696"/>
          </a:xfrm>
        </p:spPr>
        <p:txBody>
          <a:bodyPr/>
          <a:lstStyle/>
          <a:p>
            <a:pPr lvl="1"/>
            <a:r>
              <a:rPr lang="en-AU" sz="2400" dirty="0"/>
              <a:t>how studies are taught</a:t>
            </a:r>
          </a:p>
          <a:p>
            <a:pPr lvl="1"/>
            <a:r>
              <a:rPr lang="en-AU" sz="2400" dirty="0"/>
              <a:t>teacher performance or approach to teaching</a:t>
            </a:r>
          </a:p>
          <a:p>
            <a:pPr lvl="1"/>
            <a:r>
              <a:rPr lang="en-AU" sz="2400" dirty="0"/>
              <a:t>administrative management of the VCE</a:t>
            </a:r>
          </a:p>
          <a:p>
            <a:pPr lvl="1"/>
            <a:r>
              <a:rPr lang="en-AU" sz="2400" dirty="0"/>
              <a:t>sequence, scheduling, choice of materials and task selection (as long as it is in line with VCE study design).</a:t>
            </a:r>
          </a:p>
          <a:p>
            <a:pPr marL="0" indent="0">
              <a:spcBef>
                <a:spcPts val="1800"/>
              </a:spcBef>
              <a:buNone/>
            </a:pPr>
            <a:r>
              <a:rPr lang="en-AU" sz="2400" dirty="0"/>
              <a:t>It is a </a:t>
            </a:r>
            <a:r>
              <a:rPr lang="en-AU" sz="2400" b="1" i="1" dirty="0">
                <a:solidFill>
                  <a:srgbClr val="993366"/>
                </a:solidFill>
              </a:rPr>
              <a:t>compliance</a:t>
            </a:r>
            <a:r>
              <a:rPr lang="en-AU" sz="2400" dirty="0"/>
              <a:t> check </a:t>
            </a:r>
            <a:r>
              <a:rPr lang="en-AU" sz="2400" b="1" dirty="0">
                <a:solidFill>
                  <a:srgbClr val="993366"/>
                </a:solidFill>
              </a:rPr>
              <a:t>ONLY</a:t>
            </a:r>
            <a:r>
              <a:rPr lang="en-AU" sz="2400" dirty="0"/>
              <a:t> of the </a:t>
            </a:r>
            <a:r>
              <a:rPr lang="en-AU" sz="2400" b="1" i="1" dirty="0">
                <a:solidFill>
                  <a:srgbClr val="993366"/>
                </a:solidFill>
              </a:rPr>
              <a:t>school’s practices</a:t>
            </a:r>
            <a:r>
              <a:rPr lang="en-AU" sz="2400" dirty="0"/>
              <a:t>. </a:t>
            </a:r>
          </a:p>
          <a:p>
            <a:endParaRPr lang="en-AU" dirty="0"/>
          </a:p>
        </p:txBody>
      </p:sp>
      <p:sp>
        <p:nvSpPr>
          <p:cNvPr id="4" name="TextBox 3">
            <a:hlinkClick r:id="rId3"/>
          </p:cNvPr>
          <p:cNvSpPr txBox="1"/>
          <p:nvPr/>
        </p:nvSpPr>
        <p:spPr>
          <a:xfrm>
            <a:off x="357300" y="1916832"/>
            <a:ext cx="8424936" cy="461665"/>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solidFill>
                  <a:schemeClr val="tx1"/>
                </a:solidFill>
              </a:rPr>
              <a:t>The audit process </a:t>
            </a:r>
            <a:r>
              <a:rPr lang="en-AU" b="1" i="1" dirty="0">
                <a:solidFill>
                  <a:srgbClr val="993366"/>
                </a:solidFill>
              </a:rPr>
              <a:t>does not </a:t>
            </a:r>
            <a:r>
              <a:rPr lang="en-AU" b="1" dirty="0">
                <a:solidFill>
                  <a:schemeClr val="tx1"/>
                </a:solidFill>
              </a:rPr>
              <a:t>make comment on</a:t>
            </a:r>
            <a:r>
              <a:rPr lang="en-AU" b="1" dirty="0"/>
              <a:t>: </a:t>
            </a:r>
            <a:endParaRPr lang="en-AU" b="1" i="1" dirty="0">
              <a:solidFill>
                <a:srgbClr val="993366"/>
              </a:solidFill>
            </a:endParaRPr>
          </a:p>
        </p:txBody>
      </p:sp>
    </p:spTree>
    <p:extLst>
      <p:ext uri="{BB962C8B-B14F-4D97-AF65-F5344CB8AC3E}">
        <p14:creationId xmlns:p14="http://schemas.microsoft.com/office/powerpoint/2010/main" val="3478941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1091208"/>
          </a:xfrm>
        </p:spPr>
        <p:txBody>
          <a:bodyPr/>
          <a:lstStyle/>
          <a:p>
            <a:br>
              <a:rPr lang="en-AU" dirty="0"/>
            </a:br>
            <a:r>
              <a:rPr lang="en-AU" dirty="0"/>
              <a:t>VCE Assessment Principles</a:t>
            </a:r>
            <a:br>
              <a:rPr lang="en-AU" dirty="0"/>
            </a:br>
            <a:endParaRPr lang="en-AU" dirty="0"/>
          </a:p>
        </p:txBody>
      </p:sp>
      <p:sp>
        <p:nvSpPr>
          <p:cNvPr id="3" name="Content Placeholder 2"/>
          <p:cNvSpPr>
            <a:spLocks noGrp="1"/>
          </p:cNvSpPr>
          <p:nvPr>
            <p:ph idx="1"/>
          </p:nvPr>
        </p:nvSpPr>
        <p:spPr>
          <a:xfrm>
            <a:off x="611560" y="1639888"/>
            <a:ext cx="7772400" cy="4303712"/>
          </a:xfrm>
        </p:spPr>
        <p:txBody>
          <a:bodyPr/>
          <a:lstStyle/>
          <a:p>
            <a:pPr marL="0" lvl="0" indent="0">
              <a:buNone/>
            </a:pPr>
            <a:r>
              <a:rPr lang="en-GB" sz="2200" dirty="0"/>
              <a:t>The Audit Panel uses the VCE Assessment Principles to determine if the VCAA Assessment standards and requirements are being met for the study in the school being audited.</a:t>
            </a:r>
          </a:p>
          <a:p>
            <a:pPr marL="0" lvl="0" indent="0">
              <a:buNone/>
            </a:pPr>
            <a:endParaRPr lang="en-GB" sz="2800" dirty="0"/>
          </a:p>
          <a:p>
            <a:pPr marL="0" lvl="0" indent="0">
              <a:buNone/>
            </a:pPr>
            <a:endParaRPr lang="en-AU" sz="2800" dirty="0"/>
          </a:p>
          <a:p>
            <a:pPr marL="0" indent="0">
              <a:buNone/>
            </a:pPr>
            <a:r>
              <a:rPr lang="en-AU" sz="2200" dirty="0"/>
              <a:t>The first stage of the audit is completed early in the delivery of the Unit being audited so that, if any major errors are detected, the Curriculum Manager can contact the school and appropriate support can be provided.</a:t>
            </a:r>
          </a:p>
        </p:txBody>
      </p:sp>
      <p:sp>
        <p:nvSpPr>
          <p:cNvPr id="4" name="TextBox 3">
            <a:hlinkClick r:id="rId3"/>
          </p:cNvPr>
          <p:cNvSpPr txBox="1"/>
          <p:nvPr/>
        </p:nvSpPr>
        <p:spPr>
          <a:xfrm>
            <a:off x="611560" y="3286725"/>
            <a:ext cx="7776864" cy="646331"/>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dirty="0"/>
              <a:t>Refer back to </a:t>
            </a:r>
            <a:r>
              <a:rPr lang="en-AU" sz="1800" b="1" i="1" dirty="0">
                <a:solidFill>
                  <a:srgbClr val="993366"/>
                </a:solidFill>
              </a:rPr>
              <a:t>Slides 8-11 </a:t>
            </a:r>
            <a:r>
              <a:rPr lang="en-AU" sz="1800" dirty="0"/>
              <a:t>to see what the Audit Panel checks for in relation to each of the VCE Assessment Principles</a:t>
            </a:r>
            <a:endParaRPr lang="en-AU" sz="1800" b="1" i="1" dirty="0">
              <a:solidFill>
                <a:srgbClr val="993366"/>
              </a:solidFill>
            </a:endParaRPr>
          </a:p>
        </p:txBody>
      </p:sp>
    </p:spTree>
    <p:extLst>
      <p:ext uri="{BB962C8B-B14F-4D97-AF65-F5344CB8AC3E}">
        <p14:creationId xmlns:p14="http://schemas.microsoft.com/office/powerpoint/2010/main" val="1848978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3832"/>
            <a:ext cx="7772400" cy="1143000"/>
          </a:xfrm>
        </p:spPr>
        <p:txBody>
          <a:bodyPr/>
          <a:lstStyle/>
          <a:p>
            <a:r>
              <a:rPr lang="en-AU" sz="2400" dirty="0"/>
              <a:t>2019 Unit 3 issues relating to </a:t>
            </a:r>
            <a:br>
              <a:rPr lang="en-AU" sz="2400" dirty="0"/>
            </a:br>
            <a:r>
              <a:rPr lang="en-AU" sz="4000" dirty="0"/>
              <a:t>‘Assessment will be valid’</a:t>
            </a:r>
          </a:p>
        </p:txBody>
      </p:sp>
      <p:sp>
        <p:nvSpPr>
          <p:cNvPr id="5" name="TextBox 4"/>
          <p:cNvSpPr txBox="1"/>
          <p:nvPr/>
        </p:nvSpPr>
        <p:spPr>
          <a:xfrm>
            <a:off x="467544" y="3122965"/>
            <a:ext cx="3384376" cy="954107"/>
          </a:xfrm>
          <a:prstGeom prst="rect">
            <a:avLst/>
          </a:prstGeom>
          <a:solidFill>
            <a:srgbClr val="FFCC66"/>
          </a:solidFill>
          <a:ln>
            <a:solidFill>
              <a:srgbClr val="0099CC"/>
            </a:solidFill>
          </a:ln>
        </p:spPr>
        <p:txBody>
          <a:bodyPr wrap="square" rtlCol="0">
            <a:spAutoFit/>
          </a:bodyPr>
          <a:lstStyle/>
          <a:p>
            <a:pPr algn="ctr"/>
            <a:r>
              <a:rPr lang="en-AU" sz="1400" dirty="0"/>
              <a:t>Time allocated for assessment tasks outside scope of study design </a:t>
            </a:r>
          </a:p>
          <a:p>
            <a:pPr algn="ctr"/>
            <a:r>
              <a:rPr lang="en-AU" sz="1400" dirty="0"/>
              <a:t>(Study design states approximately 50 minutes)</a:t>
            </a:r>
          </a:p>
        </p:txBody>
      </p:sp>
      <p:sp>
        <p:nvSpPr>
          <p:cNvPr id="8" name="TextBox 7"/>
          <p:cNvSpPr txBox="1"/>
          <p:nvPr/>
        </p:nvSpPr>
        <p:spPr>
          <a:xfrm>
            <a:off x="4098642" y="4546240"/>
            <a:ext cx="4433798" cy="523220"/>
          </a:xfrm>
          <a:prstGeom prst="rect">
            <a:avLst/>
          </a:prstGeom>
          <a:solidFill>
            <a:srgbClr val="FFCC66"/>
          </a:solidFill>
          <a:ln>
            <a:solidFill>
              <a:schemeClr val="accent1"/>
            </a:solidFill>
          </a:ln>
        </p:spPr>
        <p:txBody>
          <a:bodyPr wrap="square" rtlCol="0">
            <a:spAutoFit/>
          </a:bodyPr>
          <a:lstStyle/>
          <a:p>
            <a:pPr algn="ctr"/>
            <a:r>
              <a:rPr lang="en-AU" sz="1400" dirty="0"/>
              <a:t>Language and content from previous study design/s included</a:t>
            </a:r>
          </a:p>
        </p:txBody>
      </p:sp>
      <p:sp>
        <p:nvSpPr>
          <p:cNvPr id="9" name="TextBox 8"/>
          <p:cNvSpPr txBox="1"/>
          <p:nvPr/>
        </p:nvSpPr>
        <p:spPr>
          <a:xfrm>
            <a:off x="467544" y="4303218"/>
            <a:ext cx="3384376" cy="1169551"/>
          </a:xfrm>
          <a:prstGeom prst="rect">
            <a:avLst/>
          </a:prstGeom>
          <a:solidFill>
            <a:srgbClr val="FFCC66"/>
          </a:solidFill>
          <a:ln>
            <a:solidFill>
              <a:srgbClr val="0099CC"/>
            </a:solidFill>
          </a:ln>
        </p:spPr>
        <p:txBody>
          <a:bodyPr wrap="square" rtlCol="0">
            <a:spAutoFit/>
          </a:bodyPr>
          <a:lstStyle/>
          <a:p>
            <a:pPr algn="ctr"/>
            <a:r>
              <a:rPr lang="en-AU" sz="1400" dirty="0"/>
              <a:t>Requirements of task did not match task chosen, e.g. data analysis task selected however the task primarily involved a set of structured questions.</a:t>
            </a:r>
          </a:p>
        </p:txBody>
      </p:sp>
      <p:sp>
        <p:nvSpPr>
          <p:cNvPr id="10" name="TextBox 9"/>
          <p:cNvSpPr txBox="1"/>
          <p:nvPr/>
        </p:nvSpPr>
        <p:spPr>
          <a:xfrm>
            <a:off x="4098642" y="3140968"/>
            <a:ext cx="4433798" cy="1169551"/>
          </a:xfrm>
          <a:prstGeom prst="rect">
            <a:avLst/>
          </a:prstGeom>
          <a:solidFill>
            <a:srgbClr val="FFCC66"/>
          </a:solidFill>
          <a:ln>
            <a:solidFill>
              <a:schemeClr val="accent1"/>
            </a:solidFill>
          </a:ln>
        </p:spPr>
        <p:txBody>
          <a:bodyPr wrap="square" rtlCol="0">
            <a:spAutoFit/>
          </a:bodyPr>
          <a:lstStyle/>
          <a:p>
            <a:pPr marL="0" lvl="1"/>
            <a:r>
              <a:rPr lang="en-AU" sz="1400" dirty="0"/>
              <a:t>Where more than one task is chosen for an Outcome, the same task type was chosen for both tasks </a:t>
            </a:r>
            <a:r>
              <a:rPr lang="en-AU" sz="1400" i="1" u="sng" dirty="0"/>
              <a:t>and/or</a:t>
            </a:r>
            <a:r>
              <a:rPr lang="en-AU" sz="1400" dirty="0"/>
              <a:t> the time allocated for the tasks was more than the time allocated in the study design. </a:t>
            </a:r>
          </a:p>
        </p:txBody>
      </p:sp>
      <p:sp>
        <p:nvSpPr>
          <p:cNvPr id="12" name="TextBox 11"/>
          <p:cNvSpPr txBox="1"/>
          <p:nvPr/>
        </p:nvSpPr>
        <p:spPr>
          <a:xfrm>
            <a:off x="467544" y="2135758"/>
            <a:ext cx="8280920" cy="584775"/>
          </a:xfrm>
          <a:prstGeom prst="rect">
            <a:avLst/>
          </a:prstGeom>
          <a:noFill/>
        </p:spPr>
        <p:txBody>
          <a:bodyPr wrap="square" rtlCol="0">
            <a:spAutoFit/>
          </a:bodyPr>
          <a:lstStyle/>
          <a:p>
            <a:pPr algn="ctr"/>
            <a:r>
              <a:rPr lang="en-AU" sz="1600" b="1" dirty="0"/>
              <a:t>The majority of school’s assessment tasks were valid. The major issues found are summarised in the boxes.</a:t>
            </a:r>
          </a:p>
        </p:txBody>
      </p:sp>
    </p:spTree>
    <p:extLst>
      <p:ext uri="{BB962C8B-B14F-4D97-AF65-F5344CB8AC3E}">
        <p14:creationId xmlns:p14="http://schemas.microsoft.com/office/powerpoint/2010/main" val="3852261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629816"/>
            <a:ext cx="9036496" cy="1143000"/>
          </a:xfrm>
        </p:spPr>
        <p:txBody>
          <a:bodyPr/>
          <a:lstStyle/>
          <a:p>
            <a:r>
              <a:rPr lang="en-AU" sz="2400" dirty="0"/>
              <a:t>2019 Unit 3 issues relating to</a:t>
            </a:r>
            <a:br>
              <a:rPr lang="en-AU" sz="2800" dirty="0"/>
            </a:br>
            <a:r>
              <a:rPr lang="en-AU" sz="4000" dirty="0"/>
              <a:t>‘Assessment should be equitable’</a:t>
            </a:r>
          </a:p>
        </p:txBody>
      </p:sp>
      <p:sp>
        <p:nvSpPr>
          <p:cNvPr id="3" name="Content Placeholder 2"/>
          <p:cNvSpPr>
            <a:spLocks noGrp="1"/>
          </p:cNvSpPr>
          <p:nvPr>
            <p:ph idx="1"/>
          </p:nvPr>
        </p:nvSpPr>
        <p:spPr>
          <a:xfrm>
            <a:off x="66783" y="1772816"/>
            <a:ext cx="8537665" cy="887267"/>
          </a:xfrm>
        </p:spPr>
        <p:txBody>
          <a:bodyPr/>
          <a:lstStyle/>
          <a:p>
            <a:pPr marL="457200" lvl="1" indent="0">
              <a:buNone/>
            </a:pPr>
            <a:r>
              <a:rPr lang="en-AU" sz="2400" dirty="0"/>
              <a:t>Most issues identified during the audit concerned tasks that were not equitable.</a:t>
            </a:r>
          </a:p>
          <a:p>
            <a:pPr marL="457200" lvl="1" indent="0">
              <a:buNone/>
            </a:pPr>
            <a:endParaRPr lang="en-AU" sz="2400" dirty="0"/>
          </a:p>
          <a:p>
            <a:pPr marL="0" indent="0">
              <a:buNone/>
            </a:pPr>
            <a:endParaRPr lang="en-AU" dirty="0"/>
          </a:p>
        </p:txBody>
      </p:sp>
      <p:sp>
        <p:nvSpPr>
          <p:cNvPr id="4" name="TextBox 3"/>
          <p:cNvSpPr txBox="1"/>
          <p:nvPr/>
        </p:nvSpPr>
        <p:spPr>
          <a:xfrm>
            <a:off x="580862" y="3645024"/>
            <a:ext cx="3703106" cy="584775"/>
          </a:xfrm>
          <a:prstGeom prst="rect">
            <a:avLst/>
          </a:prstGeom>
          <a:solidFill>
            <a:srgbClr val="FFCC66"/>
          </a:solidFill>
          <a:ln>
            <a:solidFill>
              <a:srgbClr val="0099CC"/>
            </a:solidFill>
          </a:ln>
        </p:spPr>
        <p:txBody>
          <a:bodyPr wrap="square" rtlCol="0">
            <a:spAutoFit/>
          </a:bodyPr>
          <a:lstStyle/>
          <a:p>
            <a:pPr marL="0" lvl="1" algn="ctr"/>
            <a:r>
              <a:rPr lang="en-AU" sz="1600" dirty="0"/>
              <a:t>Use of commercially produced tasks with no modifications</a:t>
            </a:r>
          </a:p>
        </p:txBody>
      </p:sp>
      <p:sp>
        <p:nvSpPr>
          <p:cNvPr id="5" name="TextBox 4"/>
          <p:cNvSpPr txBox="1"/>
          <p:nvPr/>
        </p:nvSpPr>
        <p:spPr>
          <a:xfrm>
            <a:off x="611560" y="2780928"/>
            <a:ext cx="3703106" cy="584775"/>
          </a:xfrm>
          <a:prstGeom prst="rect">
            <a:avLst/>
          </a:prstGeom>
          <a:solidFill>
            <a:srgbClr val="FFCC66"/>
          </a:solidFill>
          <a:ln>
            <a:solidFill>
              <a:srgbClr val="0099CC"/>
            </a:solidFill>
          </a:ln>
        </p:spPr>
        <p:txBody>
          <a:bodyPr wrap="square" rtlCol="0">
            <a:spAutoFit/>
          </a:bodyPr>
          <a:lstStyle/>
          <a:p>
            <a:pPr marL="0" lvl="1" algn="ctr"/>
            <a:r>
              <a:rPr lang="en-AU" sz="1600" dirty="0"/>
              <a:t>Use of unmodified tasks from previous years</a:t>
            </a:r>
          </a:p>
        </p:txBody>
      </p:sp>
      <p:sp>
        <p:nvSpPr>
          <p:cNvPr id="6" name="TextBox 5"/>
          <p:cNvSpPr txBox="1"/>
          <p:nvPr/>
        </p:nvSpPr>
        <p:spPr>
          <a:xfrm>
            <a:off x="532308" y="4509120"/>
            <a:ext cx="3751660" cy="584775"/>
          </a:xfrm>
          <a:prstGeom prst="rect">
            <a:avLst/>
          </a:prstGeom>
          <a:solidFill>
            <a:srgbClr val="FFCC66"/>
          </a:solidFill>
          <a:ln>
            <a:solidFill>
              <a:srgbClr val="0099CC"/>
            </a:solidFill>
          </a:ln>
        </p:spPr>
        <p:txBody>
          <a:bodyPr wrap="square" rtlCol="0">
            <a:spAutoFit/>
          </a:bodyPr>
          <a:lstStyle/>
          <a:p>
            <a:pPr marL="0" lvl="1" algn="ctr"/>
            <a:r>
              <a:rPr lang="en-AU" sz="1600" dirty="0"/>
              <a:t>Use of past VCAA examination questions with no modifications</a:t>
            </a:r>
          </a:p>
        </p:txBody>
      </p:sp>
      <p:sp>
        <p:nvSpPr>
          <p:cNvPr id="8" name="TextBox 7"/>
          <p:cNvSpPr txBox="1"/>
          <p:nvPr/>
        </p:nvSpPr>
        <p:spPr>
          <a:xfrm>
            <a:off x="4572000" y="2780928"/>
            <a:ext cx="3888432" cy="830997"/>
          </a:xfrm>
          <a:prstGeom prst="rect">
            <a:avLst/>
          </a:prstGeom>
          <a:solidFill>
            <a:srgbClr val="FFCC66"/>
          </a:solidFill>
          <a:ln>
            <a:solidFill>
              <a:srgbClr val="0099CC"/>
            </a:solidFill>
          </a:ln>
        </p:spPr>
        <p:txBody>
          <a:bodyPr wrap="square" rtlCol="0">
            <a:spAutoFit/>
          </a:bodyPr>
          <a:lstStyle/>
          <a:p>
            <a:pPr marL="0" lvl="1" algn="ctr"/>
            <a:r>
              <a:rPr lang="en-AU" sz="1600" dirty="0"/>
              <a:t>Schools beginning formal school-based assessment tasks at the end of the previous academic year</a:t>
            </a:r>
          </a:p>
        </p:txBody>
      </p:sp>
      <p:sp>
        <p:nvSpPr>
          <p:cNvPr id="9" name="TextBox 8"/>
          <p:cNvSpPr txBox="1"/>
          <p:nvPr/>
        </p:nvSpPr>
        <p:spPr>
          <a:xfrm>
            <a:off x="4572000" y="3789040"/>
            <a:ext cx="3901542" cy="1323439"/>
          </a:xfrm>
          <a:prstGeom prst="rect">
            <a:avLst/>
          </a:prstGeom>
          <a:solidFill>
            <a:srgbClr val="FFCC66"/>
          </a:solidFill>
          <a:ln>
            <a:solidFill>
              <a:srgbClr val="0099CC"/>
            </a:solidFill>
          </a:ln>
        </p:spPr>
        <p:txBody>
          <a:bodyPr wrap="square" rtlCol="0">
            <a:spAutoFit/>
          </a:bodyPr>
          <a:lstStyle/>
          <a:p>
            <a:pPr marL="0" lvl="1" algn="ctr"/>
            <a:r>
              <a:rPr lang="en-AU" sz="1600" dirty="0"/>
              <a:t>Schools modifying some items but not all, or modifying items but requiring same answer – this advantages students who may have seen items prior to SAC task</a:t>
            </a:r>
          </a:p>
        </p:txBody>
      </p:sp>
      <p:sp>
        <p:nvSpPr>
          <p:cNvPr id="10" name="Content Placeholder 2"/>
          <p:cNvSpPr txBox="1">
            <a:spLocks/>
          </p:cNvSpPr>
          <p:nvPr/>
        </p:nvSpPr>
        <p:spPr bwMode="auto">
          <a:xfrm>
            <a:off x="15135" y="5350045"/>
            <a:ext cx="8537665" cy="887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Font typeface="Arial" charset="0"/>
              <a:buNone/>
            </a:pPr>
            <a:r>
              <a:rPr lang="en-AU" sz="2000" b="1" dirty="0"/>
              <a:t>Schools </a:t>
            </a:r>
            <a:r>
              <a:rPr lang="en-AU" sz="2000" b="1" dirty="0">
                <a:solidFill>
                  <a:srgbClr val="993366"/>
                </a:solidFill>
              </a:rPr>
              <a:t>MUST</a:t>
            </a:r>
            <a:r>
              <a:rPr lang="en-AU" sz="2000" b="1" dirty="0"/>
              <a:t> ensure that their SAC tasks are </a:t>
            </a:r>
            <a:r>
              <a:rPr lang="en-AU" sz="2000" b="1" i="1" dirty="0">
                <a:solidFill>
                  <a:srgbClr val="993366"/>
                </a:solidFill>
              </a:rPr>
              <a:t>unique</a:t>
            </a:r>
            <a:r>
              <a:rPr lang="en-AU" sz="2000" b="1" dirty="0"/>
              <a:t> to the school and student cohort completing the task.</a:t>
            </a:r>
          </a:p>
          <a:p>
            <a:pPr marL="457200" lvl="1" indent="0">
              <a:buFont typeface="Arial" charset="0"/>
              <a:buNone/>
            </a:pPr>
            <a:endParaRPr lang="en-AU" sz="2400" dirty="0"/>
          </a:p>
          <a:p>
            <a:pPr marL="0" indent="0">
              <a:buFont typeface="Arial" charset="0"/>
              <a:buNone/>
            </a:pPr>
            <a:endParaRPr lang="en-AU" dirty="0"/>
          </a:p>
        </p:txBody>
      </p:sp>
    </p:spTree>
    <p:extLst>
      <p:ext uri="{BB962C8B-B14F-4D97-AF65-F5344CB8AC3E}">
        <p14:creationId xmlns:p14="http://schemas.microsoft.com/office/powerpoint/2010/main" val="1443958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1143000"/>
          </a:xfrm>
        </p:spPr>
        <p:txBody>
          <a:bodyPr/>
          <a:lstStyle/>
          <a:p>
            <a:r>
              <a:rPr lang="en-AU" sz="2400" dirty="0"/>
              <a:t>2019 Unit 3 issues relating to</a:t>
            </a:r>
            <a:br>
              <a:rPr lang="en-AU" sz="4800" dirty="0"/>
            </a:br>
            <a:r>
              <a:rPr lang="en-AU" sz="4000" dirty="0"/>
              <a:t>‘Assessment will be ‘balanced’</a:t>
            </a:r>
          </a:p>
        </p:txBody>
      </p:sp>
      <p:sp>
        <p:nvSpPr>
          <p:cNvPr id="4" name="TextBox 3"/>
          <p:cNvSpPr txBox="1"/>
          <p:nvPr/>
        </p:nvSpPr>
        <p:spPr>
          <a:xfrm>
            <a:off x="4702906" y="3140968"/>
            <a:ext cx="3901542" cy="1569660"/>
          </a:xfrm>
          <a:prstGeom prst="rect">
            <a:avLst/>
          </a:prstGeom>
          <a:solidFill>
            <a:srgbClr val="FFCC66"/>
          </a:solidFill>
          <a:ln>
            <a:solidFill>
              <a:srgbClr val="0099CC"/>
            </a:solidFill>
          </a:ln>
        </p:spPr>
        <p:txBody>
          <a:bodyPr wrap="square" rtlCol="0">
            <a:spAutoFit/>
          </a:bodyPr>
          <a:lstStyle/>
          <a:p>
            <a:r>
              <a:rPr lang="en-AU" sz="1600" dirty="0"/>
              <a:t>SACs are all structured the same way where all could be considered to be a ‘set of structured questions’. This compromises the assessment of the key science skills across a range of contexts and conditions.</a:t>
            </a:r>
          </a:p>
        </p:txBody>
      </p:sp>
      <p:sp>
        <p:nvSpPr>
          <p:cNvPr id="5" name="TextBox 4"/>
          <p:cNvSpPr txBox="1"/>
          <p:nvPr/>
        </p:nvSpPr>
        <p:spPr>
          <a:xfrm>
            <a:off x="598450" y="3140968"/>
            <a:ext cx="3901542" cy="1569660"/>
          </a:xfrm>
          <a:prstGeom prst="rect">
            <a:avLst/>
          </a:prstGeom>
          <a:solidFill>
            <a:srgbClr val="FFCC66"/>
          </a:solidFill>
          <a:ln>
            <a:solidFill>
              <a:srgbClr val="0099CC"/>
            </a:solidFill>
          </a:ln>
        </p:spPr>
        <p:txBody>
          <a:bodyPr wrap="square" rtlCol="0">
            <a:spAutoFit/>
          </a:bodyPr>
          <a:lstStyle/>
          <a:p>
            <a:r>
              <a:rPr lang="en-AU" sz="1600" dirty="0"/>
              <a:t>Marking guide/criteria does not add up (or can be divided into) the set score for the outcome. If rounding-up/down is required it may affect the ranking of particular students in the cohort. </a:t>
            </a:r>
          </a:p>
        </p:txBody>
      </p:sp>
      <p:sp>
        <p:nvSpPr>
          <p:cNvPr id="6" name="TextBox 5"/>
          <p:cNvSpPr txBox="1"/>
          <p:nvPr/>
        </p:nvSpPr>
        <p:spPr>
          <a:xfrm>
            <a:off x="539552" y="1772816"/>
            <a:ext cx="8136904" cy="1200329"/>
          </a:xfrm>
          <a:prstGeom prst="rect">
            <a:avLst/>
          </a:prstGeom>
          <a:noFill/>
        </p:spPr>
        <p:txBody>
          <a:bodyPr wrap="square" rtlCol="0">
            <a:spAutoFit/>
          </a:bodyPr>
          <a:lstStyle/>
          <a:p>
            <a:r>
              <a:rPr lang="en-AU" sz="1800" dirty="0"/>
              <a:t>The purpose of school-based assessment is </a:t>
            </a:r>
            <a:r>
              <a:rPr lang="en-US" sz="1800" dirty="0"/>
              <a:t>to provide </a:t>
            </a:r>
            <a:r>
              <a:rPr lang="en-US" sz="1800" b="1" i="1" dirty="0"/>
              <a:t>a range of opportunities</a:t>
            </a:r>
            <a:r>
              <a:rPr lang="en-US" sz="1800" dirty="0"/>
              <a:t> for a student to demonstrate in different contexts and modes the knowledge, skills, understanding and capacities set out in the curriculum. </a:t>
            </a:r>
          </a:p>
        </p:txBody>
      </p:sp>
      <p:sp>
        <p:nvSpPr>
          <p:cNvPr id="7" name="TextBox 6"/>
          <p:cNvSpPr txBox="1"/>
          <p:nvPr/>
        </p:nvSpPr>
        <p:spPr>
          <a:xfrm>
            <a:off x="431540" y="5530006"/>
            <a:ext cx="8136904" cy="923330"/>
          </a:xfrm>
          <a:prstGeom prst="rect">
            <a:avLst/>
          </a:prstGeom>
          <a:noFill/>
        </p:spPr>
        <p:txBody>
          <a:bodyPr wrap="square" rtlCol="0">
            <a:spAutoFit/>
          </a:bodyPr>
          <a:lstStyle/>
          <a:p>
            <a:pPr algn="ctr"/>
            <a:r>
              <a:rPr lang="en-US" sz="1800" b="1" dirty="0"/>
              <a:t>The purpose of School-assessed Coursework is </a:t>
            </a:r>
            <a:r>
              <a:rPr lang="en-US" sz="1800" b="1" i="1" dirty="0">
                <a:solidFill>
                  <a:srgbClr val="993366"/>
                </a:solidFill>
              </a:rPr>
              <a:t>not to mimic or be modelled on </a:t>
            </a:r>
            <a:r>
              <a:rPr lang="en-US" sz="1800" b="1" dirty="0"/>
              <a:t>the external examination.</a:t>
            </a:r>
            <a:r>
              <a:rPr lang="en-AU" sz="1800" b="1" dirty="0"/>
              <a:t> </a:t>
            </a:r>
          </a:p>
          <a:p>
            <a:pPr algn="ctr"/>
            <a:endParaRPr lang="en-AU" sz="1800" dirty="0"/>
          </a:p>
        </p:txBody>
      </p:sp>
      <p:sp>
        <p:nvSpPr>
          <p:cNvPr id="8" name="TextBox 7"/>
          <p:cNvSpPr txBox="1"/>
          <p:nvPr/>
        </p:nvSpPr>
        <p:spPr>
          <a:xfrm>
            <a:off x="598450" y="4869160"/>
            <a:ext cx="8005998" cy="584775"/>
          </a:xfrm>
          <a:prstGeom prst="rect">
            <a:avLst/>
          </a:prstGeom>
          <a:solidFill>
            <a:srgbClr val="FFCC66"/>
          </a:solidFill>
          <a:ln>
            <a:solidFill>
              <a:schemeClr val="accent1"/>
            </a:solidFill>
          </a:ln>
        </p:spPr>
        <p:txBody>
          <a:bodyPr wrap="square" rtlCol="0">
            <a:spAutoFit/>
          </a:bodyPr>
          <a:lstStyle/>
          <a:p>
            <a:pPr algn="ctr"/>
            <a:r>
              <a:rPr lang="en-AU" sz="1600" dirty="0"/>
              <a:t>Some schools were only choosing ‘a test’ or ‘a response to a structured set of questions’, compromising assessment of the key science skills.</a:t>
            </a:r>
          </a:p>
        </p:txBody>
      </p:sp>
    </p:spTree>
    <p:extLst>
      <p:ext uri="{BB962C8B-B14F-4D97-AF65-F5344CB8AC3E}">
        <p14:creationId xmlns:p14="http://schemas.microsoft.com/office/powerpoint/2010/main" val="3985943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17848"/>
            <a:ext cx="7772400" cy="1143000"/>
          </a:xfrm>
        </p:spPr>
        <p:txBody>
          <a:bodyPr/>
          <a:lstStyle/>
          <a:p>
            <a:r>
              <a:rPr lang="en-AU" sz="2400" dirty="0"/>
              <a:t>2019 Unit 3 issues relating to</a:t>
            </a:r>
            <a:br>
              <a:rPr lang="en-AU" sz="3200" dirty="0"/>
            </a:br>
            <a:r>
              <a:rPr lang="en-AU" sz="4000" dirty="0"/>
              <a:t>‘Assessment will be efficient’</a:t>
            </a:r>
          </a:p>
        </p:txBody>
      </p:sp>
      <p:sp>
        <p:nvSpPr>
          <p:cNvPr id="3" name="Content Placeholder 2"/>
          <p:cNvSpPr>
            <a:spLocks noGrp="1"/>
          </p:cNvSpPr>
          <p:nvPr>
            <p:ph idx="1"/>
          </p:nvPr>
        </p:nvSpPr>
        <p:spPr>
          <a:xfrm>
            <a:off x="683568" y="2276872"/>
            <a:ext cx="7772400" cy="2952328"/>
          </a:xfrm>
        </p:spPr>
        <p:txBody>
          <a:bodyPr/>
          <a:lstStyle/>
          <a:p>
            <a:pPr marL="0" indent="0">
              <a:buNone/>
            </a:pPr>
            <a:r>
              <a:rPr lang="en-AU" sz="2400" dirty="0"/>
              <a:t>Assessment for most schools audited for Unit 3 Psychology was found to be efficient.</a:t>
            </a:r>
          </a:p>
          <a:p>
            <a:pPr marL="0" indent="0">
              <a:spcBef>
                <a:spcPts val="1800"/>
              </a:spcBef>
              <a:buNone/>
            </a:pPr>
            <a:r>
              <a:rPr lang="en-AU" sz="2400" dirty="0"/>
              <a:t>Most schools are setting only one task for each outcome and following the time/word limits set out in the study design.</a:t>
            </a:r>
          </a:p>
        </p:txBody>
      </p:sp>
      <p:sp>
        <p:nvSpPr>
          <p:cNvPr id="4" name="TextBox 3"/>
          <p:cNvSpPr txBox="1"/>
          <p:nvPr/>
        </p:nvSpPr>
        <p:spPr>
          <a:xfrm>
            <a:off x="827584" y="4653136"/>
            <a:ext cx="7419056" cy="1323439"/>
          </a:xfrm>
          <a:prstGeom prst="rect">
            <a:avLst/>
          </a:prstGeom>
          <a:solidFill>
            <a:srgbClr val="FFCC66"/>
          </a:solidFill>
          <a:ln>
            <a:solidFill>
              <a:srgbClr val="0099CC"/>
            </a:solidFill>
          </a:ln>
        </p:spPr>
        <p:txBody>
          <a:bodyPr wrap="square" rtlCol="0">
            <a:spAutoFit/>
          </a:bodyPr>
          <a:lstStyle/>
          <a:p>
            <a:pPr marL="0" lvl="1" algn="ctr"/>
            <a:r>
              <a:rPr lang="en-AU" sz="1600" dirty="0"/>
              <a:t>Some schools are setting too many tasks for each Outcome, adding undue workload and stress to students. It is generally not necessary for students to undertake 4 or more assessment tasks within a specific unit to be able to determine a student’s level of achievement in Units 3 and 4 Psychology.</a:t>
            </a:r>
          </a:p>
        </p:txBody>
      </p:sp>
    </p:spTree>
    <p:extLst>
      <p:ext uri="{BB962C8B-B14F-4D97-AF65-F5344CB8AC3E}">
        <p14:creationId xmlns:p14="http://schemas.microsoft.com/office/powerpoint/2010/main" val="1345298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09600"/>
            <a:ext cx="8424936" cy="1143000"/>
          </a:xfrm>
        </p:spPr>
        <p:txBody>
          <a:bodyPr/>
          <a:lstStyle/>
          <a:p>
            <a:r>
              <a:rPr lang="en-AU" dirty="0"/>
              <a:t>Authentication of student work</a:t>
            </a:r>
          </a:p>
        </p:txBody>
      </p:sp>
      <p:sp>
        <p:nvSpPr>
          <p:cNvPr id="3" name="Content Placeholder 2"/>
          <p:cNvSpPr>
            <a:spLocks noGrp="1"/>
          </p:cNvSpPr>
          <p:nvPr>
            <p:ph idx="1"/>
          </p:nvPr>
        </p:nvSpPr>
        <p:spPr>
          <a:xfrm>
            <a:off x="467544" y="1850504"/>
            <a:ext cx="7990656" cy="4314800"/>
          </a:xfrm>
        </p:spPr>
        <p:txBody>
          <a:bodyPr/>
          <a:lstStyle/>
          <a:p>
            <a:pPr marL="0" indent="0">
              <a:buNone/>
            </a:pPr>
            <a:r>
              <a:rPr lang="en-AU" sz="2400" dirty="0"/>
              <a:t>Schools are audited to check that there are appropriate measures in place to ensure that the work of each student undertaken as part of School-assessed Coursework is genuinely their own.</a:t>
            </a:r>
          </a:p>
          <a:p>
            <a:pPr lvl="1">
              <a:spcBef>
                <a:spcPts val="1800"/>
              </a:spcBef>
            </a:pPr>
            <a:r>
              <a:rPr lang="en-AU" sz="2000" dirty="0"/>
              <a:t>Schools should have documented processes and policies in place to deal with any actual or potential breaches of authentication</a:t>
            </a:r>
          </a:p>
          <a:p>
            <a:pPr lvl="1"/>
            <a:r>
              <a:rPr lang="en-AU" sz="2000" dirty="0"/>
              <a:t>Schools should also have documented processes and policies in place regarding the management of multiple classes of the same study (if applicable)</a:t>
            </a:r>
          </a:p>
          <a:p>
            <a:endParaRPr lang="en-AU" dirty="0"/>
          </a:p>
          <a:p>
            <a:endParaRPr lang="en-AU" dirty="0"/>
          </a:p>
        </p:txBody>
      </p:sp>
    </p:spTree>
    <p:extLst>
      <p:ext uri="{BB962C8B-B14F-4D97-AF65-F5344CB8AC3E}">
        <p14:creationId xmlns:p14="http://schemas.microsoft.com/office/powerpoint/2010/main" val="632391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9816"/>
            <a:ext cx="8712968" cy="1143000"/>
          </a:xfrm>
        </p:spPr>
        <p:txBody>
          <a:bodyPr/>
          <a:lstStyle/>
          <a:p>
            <a:r>
              <a:rPr lang="en-AU" sz="2400" dirty="0"/>
              <a:t>2019 Unit 3 issues relating to </a:t>
            </a:r>
            <a:br>
              <a:rPr lang="en-AU" sz="2400" dirty="0"/>
            </a:br>
            <a:r>
              <a:rPr lang="en-AU" sz="4000" dirty="0"/>
              <a:t>‘Authentication’</a:t>
            </a:r>
          </a:p>
        </p:txBody>
      </p:sp>
      <p:sp>
        <p:nvSpPr>
          <p:cNvPr id="4" name="TextBox 3"/>
          <p:cNvSpPr txBox="1"/>
          <p:nvPr/>
        </p:nvSpPr>
        <p:spPr>
          <a:xfrm>
            <a:off x="539552" y="3250719"/>
            <a:ext cx="3960440" cy="2554545"/>
          </a:xfrm>
          <a:prstGeom prst="rect">
            <a:avLst/>
          </a:prstGeom>
          <a:solidFill>
            <a:srgbClr val="FFCC66"/>
          </a:solidFill>
          <a:ln>
            <a:solidFill>
              <a:srgbClr val="0099CC"/>
            </a:solidFill>
          </a:ln>
        </p:spPr>
        <p:txBody>
          <a:bodyPr wrap="square" rtlCol="0">
            <a:spAutoFit/>
          </a:bodyPr>
          <a:lstStyle/>
          <a:p>
            <a:pPr algn="ctr"/>
            <a:r>
              <a:rPr lang="en-US" sz="1600" i="1" dirty="0"/>
              <a:t>‘Where commercially produced tasks are being used for School-based Assessment, the school should ensure the tasks meet the requirements of the study design and that they have been sufficiently modified to enable student work to be authenticated.’</a:t>
            </a:r>
            <a:endParaRPr lang="en-AU" sz="1600" i="1" dirty="0"/>
          </a:p>
          <a:p>
            <a:pPr algn="ctr"/>
            <a:r>
              <a:rPr lang="en-AU" sz="1600" dirty="0"/>
              <a:t>(VCE and VCAL Administrative Handbook 2019, </a:t>
            </a:r>
            <a:r>
              <a:rPr lang="en-AU" sz="1600" dirty="0" err="1"/>
              <a:t>pg</a:t>
            </a:r>
            <a:r>
              <a:rPr lang="en-AU" sz="1600" dirty="0"/>
              <a:t> 74)</a:t>
            </a:r>
          </a:p>
        </p:txBody>
      </p:sp>
      <p:sp>
        <p:nvSpPr>
          <p:cNvPr id="6" name="Content Placeholder 2"/>
          <p:cNvSpPr>
            <a:spLocks noGrp="1"/>
          </p:cNvSpPr>
          <p:nvPr>
            <p:ph idx="1"/>
          </p:nvPr>
        </p:nvSpPr>
        <p:spPr>
          <a:xfrm>
            <a:off x="395536" y="1909192"/>
            <a:ext cx="8352928" cy="1231776"/>
          </a:xfrm>
        </p:spPr>
        <p:txBody>
          <a:bodyPr/>
          <a:lstStyle/>
          <a:p>
            <a:pPr marL="0" indent="0">
              <a:buNone/>
            </a:pPr>
            <a:r>
              <a:rPr lang="en-AU" sz="2000" dirty="0"/>
              <a:t>Audit responses indicate that Outcome 1 and Outcome 2 SACS are generally conducted during class time, safeguarding that each individual students’ work is their own.</a:t>
            </a:r>
          </a:p>
          <a:p>
            <a:endParaRPr lang="en-AU" dirty="0"/>
          </a:p>
        </p:txBody>
      </p:sp>
      <p:sp>
        <p:nvSpPr>
          <p:cNvPr id="7" name="TextBox 6"/>
          <p:cNvSpPr txBox="1"/>
          <p:nvPr/>
        </p:nvSpPr>
        <p:spPr>
          <a:xfrm>
            <a:off x="4932040" y="3250719"/>
            <a:ext cx="3613510" cy="2554545"/>
          </a:xfrm>
          <a:prstGeom prst="rect">
            <a:avLst/>
          </a:prstGeom>
          <a:solidFill>
            <a:srgbClr val="FFCC66"/>
          </a:solidFill>
          <a:ln>
            <a:solidFill>
              <a:srgbClr val="0099CC"/>
            </a:solidFill>
          </a:ln>
        </p:spPr>
        <p:txBody>
          <a:bodyPr wrap="square" rtlCol="0">
            <a:spAutoFit/>
          </a:bodyPr>
          <a:lstStyle/>
          <a:p>
            <a:pPr algn="ctr"/>
            <a:r>
              <a:rPr lang="en-AU" sz="1600" dirty="0"/>
              <a:t>If logbooks are able to be used in by students in SACs, teacher must be able to ensure authentication of student work contained within the logbooks.</a:t>
            </a:r>
          </a:p>
          <a:p>
            <a:pPr algn="ctr"/>
            <a:r>
              <a:rPr lang="en-AU" sz="1600" dirty="0"/>
              <a:t>(If logbooks are to be also used outside of class, a </a:t>
            </a:r>
            <a:r>
              <a:rPr lang="en-AU" sz="1600" i="1" dirty="0"/>
              <a:t>School-assessed Coursework Authentication form is available on VASS</a:t>
            </a:r>
            <a:r>
              <a:rPr lang="en-AU" sz="1600" dirty="0"/>
              <a:t>)</a:t>
            </a:r>
          </a:p>
        </p:txBody>
      </p:sp>
    </p:spTree>
    <p:extLst>
      <p:ext uri="{BB962C8B-B14F-4D97-AF65-F5344CB8AC3E}">
        <p14:creationId xmlns:p14="http://schemas.microsoft.com/office/powerpoint/2010/main" val="35756758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Cross-marking/moderation</a:t>
            </a:r>
          </a:p>
        </p:txBody>
      </p:sp>
      <p:sp>
        <p:nvSpPr>
          <p:cNvPr id="3" name="Content Placeholder 2"/>
          <p:cNvSpPr>
            <a:spLocks noGrp="1"/>
          </p:cNvSpPr>
          <p:nvPr>
            <p:ph idx="1"/>
          </p:nvPr>
        </p:nvSpPr>
        <p:spPr>
          <a:xfrm>
            <a:off x="467544" y="1752600"/>
            <a:ext cx="8280920" cy="4124672"/>
          </a:xfrm>
        </p:spPr>
        <p:txBody>
          <a:bodyPr/>
          <a:lstStyle/>
          <a:p>
            <a:pPr marL="0" indent="0">
              <a:spcAft>
                <a:spcPts val="1800"/>
              </a:spcAft>
              <a:buNone/>
            </a:pPr>
            <a:r>
              <a:rPr lang="en-AU" sz="2400" dirty="0"/>
              <a:t>Schools are also asked about the cross-marking and/or moderation procedures followed at their school.</a:t>
            </a:r>
            <a:endParaRPr lang="en-AU" sz="2400" dirty="0">
              <a:solidFill>
                <a:srgbClr val="FF0000"/>
              </a:solidFill>
            </a:endParaRPr>
          </a:p>
          <a:p>
            <a:pPr marL="0" indent="0">
              <a:buNone/>
            </a:pPr>
            <a:r>
              <a:rPr lang="en-AU" sz="2400" dirty="0"/>
              <a:t>Audit responses showed some excellent cross-marking and moderation practices:</a:t>
            </a:r>
          </a:p>
          <a:p>
            <a:pPr lvl="1">
              <a:spcBef>
                <a:spcPts val="1800"/>
              </a:spcBef>
            </a:pPr>
            <a:r>
              <a:rPr lang="en-AU" sz="2000" dirty="0"/>
              <a:t>Schools have formed strong partnerships with neighbouring schools – some are ongoing.</a:t>
            </a:r>
          </a:p>
          <a:p>
            <a:pPr lvl="1"/>
            <a:r>
              <a:rPr lang="en-AU" sz="2000" dirty="0"/>
              <a:t>Regional schools have formed networks with a number of schools – great way to deal with the isolation if the only Psychology teacher in a school.</a:t>
            </a:r>
          </a:p>
          <a:p>
            <a:pPr lvl="1"/>
            <a:r>
              <a:rPr lang="en-AU" sz="2000" dirty="0"/>
              <a:t>Many schools have curriculum/faculty support with this process.</a:t>
            </a:r>
          </a:p>
        </p:txBody>
      </p:sp>
    </p:spTree>
    <p:extLst>
      <p:ext uri="{BB962C8B-B14F-4D97-AF65-F5344CB8AC3E}">
        <p14:creationId xmlns:p14="http://schemas.microsoft.com/office/powerpoint/2010/main" val="2861183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587152"/>
          </a:xfrm>
        </p:spPr>
        <p:txBody>
          <a:bodyPr/>
          <a:lstStyle/>
          <a:p>
            <a:r>
              <a:rPr lang="en-AU" sz="4000" dirty="0">
                <a:latin typeface="Arial" pitchFamily="34" charset="0"/>
                <a:cs typeface="Arial" pitchFamily="34" charset="0"/>
              </a:rPr>
              <a:t>Key resources</a:t>
            </a:r>
          </a:p>
        </p:txBody>
      </p:sp>
      <p:sp>
        <p:nvSpPr>
          <p:cNvPr id="3" name="Content Placeholder 2"/>
          <p:cNvSpPr>
            <a:spLocks noGrp="1"/>
          </p:cNvSpPr>
          <p:nvPr>
            <p:ph idx="1"/>
          </p:nvPr>
        </p:nvSpPr>
        <p:spPr>
          <a:xfrm>
            <a:off x="467544" y="1556792"/>
            <a:ext cx="8352928" cy="4530824"/>
          </a:xfrm>
        </p:spPr>
        <p:txBody>
          <a:bodyPr/>
          <a:lstStyle/>
          <a:p>
            <a:r>
              <a:rPr lang="en-AU" sz="1800" b="1" dirty="0">
                <a:solidFill>
                  <a:schemeClr val="accent2"/>
                </a:solidFill>
              </a:rPr>
              <a:t>VCE and VCAL Administrative Handbook </a:t>
            </a:r>
            <a:r>
              <a:rPr lang="en-AU" sz="1800" b="1" dirty="0"/>
              <a:t>for the current year</a:t>
            </a:r>
          </a:p>
          <a:p>
            <a:r>
              <a:rPr lang="en-AU" sz="1800" b="1" dirty="0">
                <a:solidFill>
                  <a:srgbClr val="0099E3"/>
                </a:solidFill>
              </a:rPr>
              <a:t>VCE Assessment Principles</a:t>
            </a:r>
          </a:p>
          <a:p>
            <a:r>
              <a:rPr lang="en-AU" sz="1800" b="1">
                <a:solidFill>
                  <a:schemeClr val="accent2"/>
                </a:solidFill>
              </a:rPr>
              <a:t>2016-2022 </a:t>
            </a:r>
            <a:r>
              <a:rPr lang="en-AU" sz="1800" b="1" dirty="0">
                <a:solidFill>
                  <a:schemeClr val="accent2"/>
                </a:solidFill>
              </a:rPr>
              <a:t>VCE Psychology </a:t>
            </a:r>
            <a:r>
              <a:rPr lang="en-AU" sz="1800" b="1" dirty="0">
                <a:solidFill>
                  <a:srgbClr val="0099E3"/>
                </a:solidFill>
              </a:rPr>
              <a:t>Study Design</a:t>
            </a:r>
          </a:p>
          <a:p>
            <a:pPr lvl="1"/>
            <a:r>
              <a:rPr lang="en-AU" sz="1600" b="1" dirty="0"/>
              <a:t>assessment information relevant to the study and each outcome</a:t>
            </a:r>
            <a:endParaRPr lang="en-AU" sz="1200" b="1" dirty="0"/>
          </a:p>
          <a:p>
            <a:r>
              <a:rPr lang="en-AU" sz="1800" b="1" dirty="0">
                <a:solidFill>
                  <a:srgbClr val="0099E3"/>
                </a:solidFill>
              </a:rPr>
              <a:t>VCE Psychology Advice for teachers </a:t>
            </a:r>
          </a:p>
          <a:p>
            <a:pPr lvl="1"/>
            <a:r>
              <a:rPr lang="en-AU" sz="1600" b="1" dirty="0"/>
              <a:t>advice on construction and design of assessment tasks</a:t>
            </a:r>
          </a:p>
          <a:p>
            <a:pPr lvl="1"/>
            <a:r>
              <a:rPr lang="en-AU" sz="1600" b="1" dirty="0"/>
              <a:t>advice about grading through sample performance descriptors </a:t>
            </a:r>
          </a:p>
          <a:p>
            <a:r>
              <a:rPr lang="en-AU" sz="1800" b="1" dirty="0">
                <a:solidFill>
                  <a:srgbClr val="0099E3"/>
                </a:solidFill>
              </a:rPr>
              <a:t>VCE Psychology School-based Assessment Report</a:t>
            </a:r>
          </a:p>
          <a:p>
            <a:r>
              <a:rPr lang="en-AU" sz="1800" b="1" dirty="0">
                <a:solidFill>
                  <a:srgbClr val="0099E3"/>
                </a:solidFill>
              </a:rPr>
              <a:t>VCE Psychology Examination</a:t>
            </a:r>
            <a:r>
              <a:rPr lang="en-AU" sz="1800" b="1" dirty="0"/>
              <a:t> </a:t>
            </a:r>
            <a:r>
              <a:rPr lang="en-AU" sz="1800" b="1" dirty="0">
                <a:solidFill>
                  <a:srgbClr val="0099E3"/>
                </a:solidFill>
              </a:rPr>
              <a:t>specifications and reports</a:t>
            </a:r>
          </a:p>
          <a:p>
            <a:r>
              <a:rPr lang="en-AU" sz="1800" b="1" dirty="0"/>
              <a:t>School calendar and assessment policy</a:t>
            </a:r>
          </a:p>
          <a:p>
            <a:r>
              <a:rPr lang="en-AU" sz="1800" b="1" dirty="0"/>
              <a:t>Statistical moderation reports</a:t>
            </a:r>
          </a:p>
          <a:p>
            <a:r>
              <a:rPr lang="en-AU" sz="1800" b="1" dirty="0">
                <a:ea typeface="Calibri" pitchFamily="34" charset="0"/>
              </a:rPr>
              <a:t>The school teaching and learning program</a:t>
            </a:r>
          </a:p>
          <a:p>
            <a:pPr marL="0" indent="0">
              <a:buNone/>
            </a:pPr>
            <a:endParaRPr lang="en-AU" sz="1800" b="1" dirty="0"/>
          </a:p>
          <a:p>
            <a:pPr marL="0" indent="0">
              <a:buNone/>
            </a:pPr>
            <a:r>
              <a:rPr lang="en-AU" sz="1600" b="1" dirty="0">
                <a:hlinkClick r:id="rId3"/>
              </a:rPr>
              <a:t>https://www.vcaa.vic.edu.au/curriculum/vce/Pages/VCEPoliciesandGuidelines.aspx</a:t>
            </a:r>
            <a:r>
              <a:rPr lang="en-AU" sz="1600" b="1" dirty="0"/>
              <a:t> </a:t>
            </a:r>
          </a:p>
          <a:p>
            <a:endParaRPr lang="en-AU" sz="1800" b="1" dirty="0"/>
          </a:p>
          <a:p>
            <a:pPr marL="0" indent="0">
              <a:buNone/>
            </a:pPr>
            <a:endParaRPr lang="en-AU" sz="1800" b="1" dirty="0"/>
          </a:p>
        </p:txBody>
      </p:sp>
    </p:spTree>
    <p:extLst>
      <p:ext uri="{BB962C8B-B14F-4D97-AF65-F5344CB8AC3E}">
        <p14:creationId xmlns:p14="http://schemas.microsoft.com/office/powerpoint/2010/main" val="4116543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3568" y="980728"/>
            <a:ext cx="7772400" cy="1143000"/>
          </a:xfrm>
        </p:spPr>
        <p:txBody>
          <a:bodyPr/>
          <a:lstStyle/>
          <a:p>
            <a:r>
              <a:rPr lang="en-AU" dirty="0"/>
              <a:t>What is School-based Assessment?</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7184" y="2617072"/>
            <a:ext cx="3272968" cy="3404216"/>
          </a:xfrm>
        </p:spPr>
      </p:pic>
    </p:spTree>
    <p:extLst>
      <p:ext uri="{BB962C8B-B14F-4D97-AF65-F5344CB8AC3E}">
        <p14:creationId xmlns:p14="http://schemas.microsoft.com/office/powerpoint/2010/main" val="1202648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Contact</a:t>
            </a:r>
          </a:p>
        </p:txBody>
      </p:sp>
      <p:sp>
        <p:nvSpPr>
          <p:cNvPr id="3" name="Content Placeholder 2"/>
          <p:cNvSpPr>
            <a:spLocks noGrp="1"/>
          </p:cNvSpPr>
          <p:nvPr>
            <p:ph idx="1"/>
          </p:nvPr>
        </p:nvSpPr>
        <p:spPr>
          <a:xfrm>
            <a:off x="685800" y="2060848"/>
            <a:ext cx="7772400" cy="3024336"/>
          </a:xfrm>
        </p:spPr>
        <p:txBody>
          <a:bodyPr/>
          <a:lstStyle/>
          <a:p>
            <a:endParaRPr lang="en-AU" dirty="0"/>
          </a:p>
          <a:p>
            <a:pPr marL="0" indent="0" algn="ctr">
              <a:buNone/>
            </a:pPr>
            <a:r>
              <a:rPr lang="en-AU" b="1" dirty="0">
                <a:solidFill>
                  <a:srgbClr val="993366"/>
                </a:solidFill>
              </a:rPr>
              <a:t>Erin Wilson</a:t>
            </a:r>
          </a:p>
          <a:p>
            <a:pPr marL="0" indent="0" algn="ctr">
              <a:buNone/>
            </a:pPr>
            <a:r>
              <a:rPr lang="en-AU" sz="2400" dirty="0"/>
              <a:t>Curriculum Manager, STEM </a:t>
            </a:r>
          </a:p>
          <a:p>
            <a:pPr marL="0" indent="0" algn="ctr">
              <a:buNone/>
            </a:pPr>
            <a:r>
              <a:rPr lang="en-AU" sz="2400" dirty="0"/>
              <a:t>03 9032 1723</a:t>
            </a:r>
          </a:p>
          <a:p>
            <a:pPr marL="0" indent="0" algn="ctr">
              <a:buNone/>
            </a:pPr>
            <a:r>
              <a:rPr lang="en-AU" sz="2400" dirty="0">
                <a:hlinkClick r:id="rId2"/>
              </a:rPr>
              <a:t>wilson.erin.c@edumail.vic.gov.au</a:t>
            </a:r>
            <a:endParaRPr lang="en-AU" sz="2400" dirty="0"/>
          </a:p>
          <a:p>
            <a:pPr marL="0" indent="0" algn="ctr">
              <a:buNone/>
            </a:pPr>
            <a:endParaRPr lang="en-AU" sz="2400" dirty="0"/>
          </a:p>
          <a:p>
            <a:pPr marL="0" indent="0">
              <a:buNone/>
            </a:pPr>
            <a:endParaRPr lang="en-AU" sz="2400" dirty="0"/>
          </a:p>
        </p:txBody>
      </p:sp>
    </p:spTree>
    <p:extLst>
      <p:ext uri="{BB962C8B-B14F-4D97-AF65-F5344CB8AC3E}">
        <p14:creationId xmlns:p14="http://schemas.microsoft.com/office/powerpoint/2010/main" val="166146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548680"/>
            <a:ext cx="7772400" cy="1143000"/>
          </a:xfrm>
        </p:spPr>
        <p:txBody>
          <a:bodyPr/>
          <a:lstStyle/>
          <a:p>
            <a:r>
              <a:rPr lang="en-AU" dirty="0">
                <a:solidFill>
                  <a:srgbClr val="0099E3"/>
                </a:solidFill>
                <a:latin typeface="Arial" charset="0"/>
                <a:ea typeface="Arial" charset="0"/>
                <a:cs typeface="Arial" charset="0"/>
              </a:rPr>
              <a:t>School-based Assessment</a:t>
            </a:r>
            <a:endParaRPr lang="en-AU" dirty="0"/>
          </a:p>
        </p:txBody>
      </p:sp>
      <p:sp>
        <p:nvSpPr>
          <p:cNvPr id="8" name="Content Placeholder 7"/>
          <p:cNvSpPr>
            <a:spLocks noGrp="1"/>
          </p:cNvSpPr>
          <p:nvPr>
            <p:ph idx="1"/>
          </p:nvPr>
        </p:nvSpPr>
        <p:spPr>
          <a:xfrm>
            <a:off x="265660" y="1752600"/>
            <a:ext cx="8784976" cy="3876497"/>
          </a:xfrm>
        </p:spPr>
        <p:txBody>
          <a:bodyPr/>
          <a:lstStyle/>
          <a:p>
            <a:pPr marL="0" indent="0">
              <a:buNone/>
            </a:pPr>
            <a:r>
              <a:rPr lang="en-AU" sz="2400" b="1" dirty="0">
                <a:ea typeface="Calibri" pitchFamily="34" charset="0"/>
              </a:rPr>
              <a:t>Purpose:</a:t>
            </a:r>
          </a:p>
          <a:p>
            <a:pPr lvl="1"/>
            <a:r>
              <a:rPr lang="en-US" sz="2400" b="1" dirty="0"/>
              <a:t>to determine a student’s </a:t>
            </a:r>
            <a:r>
              <a:rPr lang="en-US" sz="2400" b="1" dirty="0">
                <a:solidFill>
                  <a:srgbClr val="993366"/>
                </a:solidFill>
              </a:rPr>
              <a:t>level of achievement </a:t>
            </a:r>
            <a:r>
              <a:rPr lang="en-US" sz="2400" b="1" dirty="0"/>
              <a:t>in Units 3 and 4</a:t>
            </a:r>
          </a:p>
          <a:p>
            <a:pPr marL="0" lvl="1" indent="0">
              <a:spcBef>
                <a:spcPts val="1800"/>
              </a:spcBef>
              <a:buNone/>
            </a:pPr>
            <a:r>
              <a:rPr lang="en-US" sz="2400" b="1" dirty="0"/>
              <a:t>MAY provide </a:t>
            </a:r>
            <a:r>
              <a:rPr lang="en-US" sz="2400" b="1" dirty="0">
                <a:solidFill>
                  <a:srgbClr val="993366"/>
                </a:solidFill>
              </a:rPr>
              <a:t>evidence</a:t>
            </a:r>
            <a:r>
              <a:rPr lang="en-US" sz="2400" b="1" dirty="0"/>
              <a:t> that contributes to the determination of achievement of outcomes and completion of a unit. </a:t>
            </a:r>
          </a:p>
          <a:p>
            <a:pPr marL="57150" indent="0">
              <a:spcBef>
                <a:spcPts val="1200"/>
              </a:spcBef>
              <a:buNone/>
            </a:pPr>
            <a:r>
              <a:rPr lang="en-US" sz="2400" b="1" dirty="0"/>
              <a:t>HOWEVER the decision about </a:t>
            </a:r>
            <a:r>
              <a:rPr lang="en-US" sz="2400" b="1" dirty="0">
                <a:solidFill>
                  <a:srgbClr val="993366"/>
                </a:solidFill>
              </a:rPr>
              <a:t>completion</a:t>
            </a:r>
            <a:r>
              <a:rPr lang="en-US" sz="2400" b="1" dirty="0"/>
              <a:t> of an outcome is </a:t>
            </a:r>
            <a:r>
              <a:rPr lang="en-US" sz="2400" b="1" dirty="0">
                <a:solidFill>
                  <a:srgbClr val="993366"/>
                </a:solidFill>
              </a:rPr>
              <a:t>distinct</a:t>
            </a:r>
            <a:r>
              <a:rPr lang="en-US" sz="2400" b="1" dirty="0"/>
              <a:t> from the assessment of </a:t>
            </a:r>
            <a:r>
              <a:rPr lang="en-US" sz="2400" b="1" dirty="0">
                <a:solidFill>
                  <a:srgbClr val="993366"/>
                </a:solidFill>
              </a:rPr>
              <a:t>levels of achievement.</a:t>
            </a:r>
            <a:endParaRPr lang="en-AU" sz="2400" b="1" dirty="0">
              <a:solidFill>
                <a:srgbClr val="993366"/>
              </a:solidFill>
            </a:endParaRPr>
          </a:p>
        </p:txBody>
      </p:sp>
      <p:sp>
        <p:nvSpPr>
          <p:cNvPr id="2" name="TextBox 1">
            <a:hlinkClick r:id="rId3"/>
          </p:cNvPr>
          <p:cNvSpPr txBox="1"/>
          <p:nvPr/>
        </p:nvSpPr>
        <p:spPr>
          <a:xfrm>
            <a:off x="395536" y="5385410"/>
            <a:ext cx="8424936" cy="707886"/>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2000" dirty="0"/>
              <a:t>For general guidelines and advice, refer to </a:t>
            </a:r>
            <a:r>
              <a:rPr lang="en-AU" sz="2000" b="1" i="1" dirty="0">
                <a:solidFill>
                  <a:srgbClr val="993366"/>
                </a:solidFill>
              </a:rPr>
              <a:t>p. 73</a:t>
            </a:r>
            <a:r>
              <a:rPr lang="en-AU" sz="2000" b="1" dirty="0">
                <a:solidFill>
                  <a:srgbClr val="993366"/>
                </a:solidFill>
              </a:rPr>
              <a:t> </a:t>
            </a:r>
            <a:r>
              <a:rPr lang="en-AU" sz="2000" dirty="0"/>
              <a:t>of the </a:t>
            </a:r>
          </a:p>
          <a:p>
            <a:pPr algn="ctr"/>
            <a:r>
              <a:rPr lang="en-AU" sz="2000" b="1" i="1" dirty="0">
                <a:hlinkClick r:id="rId3"/>
              </a:rPr>
              <a:t>VCE and VCAL Administrative Handbook 2019</a:t>
            </a:r>
            <a:endParaRPr lang="en-AU" sz="2000" b="1" i="1" dirty="0">
              <a:solidFill>
                <a:srgbClr val="0070C0"/>
              </a:solidFill>
            </a:endParaRPr>
          </a:p>
        </p:txBody>
      </p:sp>
    </p:spTree>
    <p:extLst>
      <p:ext uri="{BB962C8B-B14F-4D97-AF65-F5344CB8AC3E}">
        <p14:creationId xmlns:p14="http://schemas.microsoft.com/office/powerpoint/2010/main" val="270854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VCE assessment principles</a:t>
            </a:r>
          </a:p>
        </p:txBody>
      </p:sp>
      <p:sp>
        <p:nvSpPr>
          <p:cNvPr id="3" name="Content Placeholder 2"/>
          <p:cNvSpPr>
            <a:spLocks noGrp="1"/>
          </p:cNvSpPr>
          <p:nvPr>
            <p:ph idx="1"/>
          </p:nvPr>
        </p:nvSpPr>
        <p:spPr>
          <a:xfrm>
            <a:off x="395536" y="1837184"/>
            <a:ext cx="8352928" cy="1447800"/>
          </a:xfrm>
        </p:spPr>
        <p:txBody>
          <a:bodyPr/>
          <a:lstStyle/>
          <a:p>
            <a:pPr marL="0" indent="0">
              <a:buNone/>
            </a:pPr>
            <a:r>
              <a:rPr lang="en-US" sz="2000" b="1" dirty="0"/>
              <a:t>Assessment is an integral part of teaching and learning at the senior secondary level that:</a:t>
            </a:r>
          </a:p>
        </p:txBody>
      </p:sp>
      <p:graphicFrame>
        <p:nvGraphicFramePr>
          <p:cNvPr id="4" name="Content Placeholder 10"/>
          <p:cNvGraphicFramePr>
            <a:graphicFrameLocks/>
          </p:cNvGraphicFramePr>
          <p:nvPr>
            <p:extLst>
              <p:ext uri="{D42A27DB-BD31-4B8C-83A1-F6EECF244321}">
                <p14:modId xmlns:p14="http://schemas.microsoft.com/office/powerpoint/2010/main" val="2505199782"/>
              </p:ext>
            </p:extLst>
          </p:nvPr>
        </p:nvGraphicFramePr>
        <p:xfrm>
          <a:off x="323528" y="2714600"/>
          <a:ext cx="8585584"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hlinkClick r:id="rId8"/>
          </p:cNvPr>
          <p:cNvSpPr txBox="1"/>
          <p:nvPr/>
        </p:nvSpPr>
        <p:spPr>
          <a:xfrm>
            <a:off x="395536" y="5445224"/>
            <a:ext cx="8424936" cy="646331"/>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dirty="0"/>
              <a:t>The VCE Assessment Principles state that assessment will be </a:t>
            </a:r>
            <a:r>
              <a:rPr lang="en-AU" sz="1800" b="1" i="1" dirty="0">
                <a:solidFill>
                  <a:srgbClr val="993366"/>
                </a:solidFill>
              </a:rPr>
              <a:t>valid and reasonable</a:t>
            </a:r>
            <a:r>
              <a:rPr lang="en-AU" sz="1800" dirty="0"/>
              <a:t>, </a:t>
            </a:r>
            <a:r>
              <a:rPr lang="en-AU" sz="1800" b="1" i="1" dirty="0">
                <a:solidFill>
                  <a:srgbClr val="993366"/>
                </a:solidFill>
              </a:rPr>
              <a:t>equitable</a:t>
            </a:r>
            <a:r>
              <a:rPr lang="en-AU" sz="1800" dirty="0"/>
              <a:t>, </a:t>
            </a:r>
            <a:r>
              <a:rPr lang="en-AU" sz="1800" b="1" i="1" dirty="0">
                <a:solidFill>
                  <a:srgbClr val="993366"/>
                </a:solidFill>
              </a:rPr>
              <a:t>balanced</a:t>
            </a:r>
            <a:r>
              <a:rPr lang="en-AU" sz="1800" dirty="0"/>
              <a:t> and </a:t>
            </a:r>
            <a:r>
              <a:rPr lang="en-AU" sz="1800" b="1" i="1" dirty="0">
                <a:solidFill>
                  <a:srgbClr val="993366"/>
                </a:solidFill>
              </a:rPr>
              <a:t>efficient</a:t>
            </a:r>
            <a:r>
              <a:rPr lang="en-AU" sz="1800" b="1" i="1" dirty="0"/>
              <a:t>.</a:t>
            </a:r>
            <a:r>
              <a:rPr lang="en-AU" sz="1800" dirty="0"/>
              <a:t> </a:t>
            </a:r>
            <a:endParaRPr lang="en-AU" sz="1800" b="1" i="1" dirty="0">
              <a:solidFill>
                <a:srgbClr val="0070C0"/>
              </a:solidFill>
            </a:endParaRPr>
          </a:p>
        </p:txBody>
      </p:sp>
    </p:spTree>
    <p:extLst>
      <p:ext uri="{BB962C8B-B14F-4D97-AF65-F5344CB8AC3E}">
        <p14:creationId xmlns:p14="http://schemas.microsoft.com/office/powerpoint/2010/main" val="883127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600055383"/>
              </p:ext>
            </p:extLst>
          </p:nvPr>
        </p:nvGraphicFramePr>
        <p:xfrm>
          <a:off x="395536" y="548680"/>
          <a:ext cx="8460432"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hlinkClick r:id="rId8"/>
          </p:cNvPr>
          <p:cNvSpPr txBox="1"/>
          <p:nvPr/>
        </p:nvSpPr>
        <p:spPr>
          <a:xfrm>
            <a:off x="395536" y="5301208"/>
            <a:ext cx="8424936" cy="646331"/>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dirty="0"/>
              <a:t>In </a:t>
            </a:r>
            <a:r>
              <a:rPr lang="en-AU" sz="1800" b="1" i="1" dirty="0">
                <a:solidFill>
                  <a:srgbClr val="993366"/>
                </a:solidFill>
              </a:rPr>
              <a:t>VCE Psychology</a:t>
            </a:r>
            <a:r>
              <a:rPr lang="en-AU" sz="1800" dirty="0"/>
              <a:t>, a student’s level of achievement in school-based assessment is determined by </a:t>
            </a:r>
            <a:r>
              <a:rPr lang="en-AU" sz="1800" b="1" i="1" dirty="0">
                <a:solidFill>
                  <a:srgbClr val="993366"/>
                </a:solidFill>
              </a:rPr>
              <a:t>School-assessed Coursework</a:t>
            </a:r>
          </a:p>
        </p:txBody>
      </p:sp>
    </p:spTree>
    <p:extLst>
      <p:ext uri="{BB962C8B-B14F-4D97-AF65-F5344CB8AC3E}">
        <p14:creationId xmlns:p14="http://schemas.microsoft.com/office/powerpoint/2010/main" val="1713110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95536" y="2636912"/>
            <a:ext cx="8280920" cy="3528392"/>
          </a:xfrm>
        </p:spPr>
        <p:txBody>
          <a:bodyPr/>
          <a:lstStyle/>
          <a:p>
            <a:pPr marL="0" indent="0">
              <a:buNone/>
            </a:pPr>
            <a:r>
              <a:rPr lang="en-AU" sz="2200" b="1" dirty="0"/>
              <a:t>ASK</a:t>
            </a:r>
            <a:r>
              <a:rPr lang="en-AU" sz="2200" dirty="0"/>
              <a:t>, is the task:</a:t>
            </a:r>
          </a:p>
          <a:p>
            <a:pPr lvl="2"/>
            <a:r>
              <a:rPr lang="en-AU" sz="2200" dirty="0"/>
              <a:t>fair and reasonable?</a:t>
            </a:r>
          </a:p>
          <a:p>
            <a:pPr lvl="2"/>
            <a:r>
              <a:rPr lang="en-AU" sz="2200" dirty="0"/>
              <a:t>specified in the study design as one of the designated task types?</a:t>
            </a:r>
          </a:p>
          <a:p>
            <a:pPr lvl="2"/>
            <a:r>
              <a:rPr lang="en-AU" sz="2200" dirty="0"/>
              <a:t>conducted under fair conditions?</a:t>
            </a:r>
          </a:p>
          <a:p>
            <a:pPr lvl="2"/>
            <a:r>
              <a:rPr lang="en-AU" sz="2200" dirty="0"/>
              <a:t>conducted under substantially the same conditions for all students in the cohort?</a:t>
            </a:r>
          </a:p>
          <a:p>
            <a:pPr lvl="2"/>
            <a:r>
              <a:rPr lang="en-AU" sz="2200" dirty="0"/>
              <a:t>are there clear instructions included?</a:t>
            </a:r>
          </a:p>
          <a:p>
            <a:pPr marL="0" indent="0">
              <a:buNone/>
            </a:pPr>
            <a:endParaRPr lang="en-AU" sz="2400" dirty="0"/>
          </a:p>
          <a:p>
            <a:endParaRPr lang="en-AU" sz="20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95536" y="1844824"/>
            <a:ext cx="8424936" cy="461665"/>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t>When designing assessment tasks that are </a:t>
            </a:r>
            <a:r>
              <a:rPr lang="en-AU" b="1" i="1" dirty="0">
                <a:solidFill>
                  <a:srgbClr val="993366"/>
                </a:solidFill>
              </a:rPr>
              <a:t>valid and reasonable</a:t>
            </a:r>
          </a:p>
        </p:txBody>
      </p:sp>
    </p:spTree>
    <p:extLst>
      <p:ext uri="{BB962C8B-B14F-4D97-AF65-F5344CB8AC3E}">
        <p14:creationId xmlns:p14="http://schemas.microsoft.com/office/powerpoint/2010/main" val="3741268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467544" y="2852936"/>
            <a:ext cx="7776864" cy="3024336"/>
          </a:xfrm>
        </p:spPr>
        <p:txBody>
          <a:bodyPr/>
          <a:lstStyle/>
          <a:p>
            <a:pPr marL="0" indent="0">
              <a:buNone/>
            </a:pPr>
            <a:r>
              <a:rPr lang="en-AU" sz="2200" b="1" dirty="0"/>
              <a:t>ASK</a:t>
            </a:r>
            <a:r>
              <a:rPr lang="en-AU" sz="2200" dirty="0"/>
              <a:t>, is the task:</a:t>
            </a:r>
          </a:p>
          <a:p>
            <a:pPr lvl="1"/>
            <a:r>
              <a:rPr lang="en-AU" sz="2200" dirty="0">
                <a:cs typeface="Calibri" pitchFamily="34" charset="0"/>
              </a:rPr>
              <a:t>accessible to all students?</a:t>
            </a:r>
          </a:p>
          <a:p>
            <a:pPr lvl="1"/>
            <a:r>
              <a:rPr lang="en-AU" sz="2200" dirty="0">
                <a:cs typeface="Calibri" pitchFamily="34" charset="0"/>
              </a:rPr>
              <a:t>privileging a certain type of student?</a:t>
            </a:r>
          </a:p>
          <a:p>
            <a:pPr lvl="1"/>
            <a:r>
              <a:rPr lang="en-AU" sz="2200" dirty="0">
                <a:cs typeface="Calibri" pitchFamily="34" charset="0"/>
              </a:rPr>
              <a:t>comparable in scope and demand if a choice of task is offered within?</a:t>
            </a:r>
            <a:endParaRPr lang="en-AU" sz="2200" dirty="0"/>
          </a:p>
          <a:p>
            <a:pPr marL="0" indent="0">
              <a:spcBef>
                <a:spcPts val="1200"/>
              </a:spcBef>
              <a:buNone/>
            </a:pPr>
            <a:r>
              <a:rPr lang="en-AU" sz="2200" b="1" dirty="0"/>
              <a:t>PLUS</a:t>
            </a:r>
            <a:r>
              <a:rPr lang="en-AU" sz="2200" dirty="0"/>
              <a:t> is the task unique to the school and cohort of students?</a:t>
            </a:r>
          </a:p>
          <a:p>
            <a:pPr marL="0" indent="0">
              <a:buNone/>
            </a:pPr>
            <a:endParaRPr lang="en-AU" sz="2400" dirty="0"/>
          </a:p>
          <a:p>
            <a:endParaRPr lang="en-AU" sz="20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95536" y="1959223"/>
            <a:ext cx="8424936" cy="461665"/>
          </a:xfrm>
          <a:prstGeom prst="rect">
            <a:avLst/>
          </a:prstGeom>
          <a:solidFill>
            <a:srgbClr val="FFCC66"/>
          </a:solidFill>
          <a:ln>
            <a:solidFill>
              <a:srgbClr val="FF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b="1" dirty="0"/>
              <a:t>When designing assessment tasks that are </a:t>
            </a:r>
            <a:r>
              <a:rPr lang="en-AU" b="1" i="1" dirty="0">
                <a:solidFill>
                  <a:srgbClr val="993366"/>
                </a:solidFill>
              </a:rPr>
              <a:t>equitable</a:t>
            </a:r>
          </a:p>
        </p:txBody>
      </p:sp>
    </p:spTree>
    <p:extLst>
      <p:ext uri="{BB962C8B-B14F-4D97-AF65-F5344CB8AC3E}">
        <p14:creationId xmlns:p14="http://schemas.microsoft.com/office/powerpoint/2010/main" val="2716071034"/>
      </p:ext>
    </p:extLst>
  </p:cSld>
  <p:clrMapOvr>
    <a:masterClrMapping/>
  </p:clrMapOvr>
</p:sld>
</file>

<file path=ppt/theme/theme1.xml><?xml version="1.0" encoding="utf-8"?>
<a:theme xmlns:a="http://schemas.openxmlformats.org/drawingml/2006/main" name="VCE_PP_Templat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72C21FC6-79CB-4C13-8061-A5F019BC40EF}">
  <ds:schemaRefs>
    <ds:schemaRef ds:uri="http://schemas.microsoft.com/sharepoint/v3/contenttype/forms"/>
  </ds:schemaRefs>
</ds:datastoreItem>
</file>

<file path=customXml/itemProps2.xml><?xml version="1.0" encoding="utf-8"?>
<ds:datastoreItem xmlns:ds="http://schemas.openxmlformats.org/officeDocument/2006/customXml" ds:itemID="{3894CE36-2486-458C-B995-373535E160A9}"/>
</file>

<file path=customXml/itemProps3.xml><?xml version="1.0" encoding="utf-8"?>
<ds:datastoreItem xmlns:ds="http://schemas.openxmlformats.org/officeDocument/2006/customXml" ds:itemID="{3E0B1D93-E0CE-4941-8AC5-556CE84FDF62}">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aab662d-a6b2-42d6-996b-a574723d1ad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43655</TotalTime>
  <Words>7180</Words>
  <Application>Microsoft Office PowerPoint</Application>
  <PresentationFormat>On-screen Show (4:3)</PresentationFormat>
  <Paragraphs>505</Paragraphs>
  <Slides>40</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Times New Roman</vt:lpstr>
      <vt:lpstr>Verdana</vt:lpstr>
      <vt:lpstr>VCE_PP_Template</vt:lpstr>
      <vt:lpstr>Planning for  School-assessed Coursework</vt:lpstr>
      <vt:lpstr>PowerPoint Presentation</vt:lpstr>
      <vt:lpstr>Session aims</vt:lpstr>
      <vt:lpstr>What is School-based Assessment?</vt:lpstr>
      <vt:lpstr>School-based Assessment</vt:lpstr>
      <vt:lpstr>VCE assessment principles</vt:lpstr>
      <vt:lpstr>PowerPoint Presentation</vt:lpstr>
      <vt:lpstr>VCE assessment principles</vt:lpstr>
      <vt:lpstr>VCE assessment principles</vt:lpstr>
      <vt:lpstr>VCE assessment principles</vt:lpstr>
      <vt:lpstr>VCE assessment principles</vt:lpstr>
      <vt:lpstr>APPROACHES to developing school-based assessment </vt:lpstr>
      <vt:lpstr>PowerPoint Presentation</vt:lpstr>
      <vt:lpstr>School-based Assessment</vt:lpstr>
      <vt:lpstr>School-assessed Coursework (SAC)</vt:lpstr>
      <vt:lpstr>PowerPoint Presentation</vt:lpstr>
      <vt:lpstr>Developing School-assessed Coursework (SAC)</vt:lpstr>
      <vt:lpstr>Structure of SAC Tasks</vt:lpstr>
      <vt:lpstr>PowerPoint Presentation</vt:lpstr>
      <vt:lpstr>Commercially produced tasks</vt:lpstr>
      <vt:lpstr>PowerPoint Presentation</vt:lpstr>
      <vt:lpstr>Final Checklist</vt:lpstr>
      <vt:lpstr>Redemption of an outcome</vt:lpstr>
      <vt:lpstr>Feedback</vt:lpstr>
      <vt:lpstr>Feedback</vt:lpstr>
      <vt:lpstr>Retention of work completed for assessment</vt:lpstr>
      <vt:lpstr>Statistical Moderation</vt:lpstr>
      <vt:lpstr>2019 Unit 3 Psychology  School-based Assessment Audit Outcomes</vt:lpstr>
      <vt:lpstr>Purpose of the audit</vt:lpstr>
      <vt:lpstr>Outside the scope</vt:lpstr>
      <vt:lpstr> VCE Assessment Principles </vt:lpstr>
      <vt:lpstr>2019 Unit 3 issues relating to  ‘Assessment will be valid’</vt:lpstr>
      <vt:lpstr>2019 Unit 3 issues relating to ‘Assessment should be equitable’</vt:lpstr>
      <vt:lpstr>2019 Unit 3 issues relating to ‘Assessment will be ‘balanced’</vt:lpstr>
      <vt:lpstr>2019 Unit 3 issues relating to ‘Assessment will be efficient’</vt:lpstr>
      <vt:lpstr>Authentication of student work</vt:lpstr>
      <vt:lpstr>2019 Unit 3 issues relating to  ‘Authentication’</vt:lpstr>
      <vt:lpstr>Cross-marking/moderation</vt:lpstr>
      <vt:lpstr>Key resources</vt:lpstr>
      <vt:lpstr>Contact</vt:lpstr>
    </vt:vector>
  </TitlesOfParts>
  <Company>Victorian Curriculum and Assessment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Meredith E</dc:creator>
  <cp:lastModifiedBy>Young, Meredith E</cp:lastModifiedBy>
  <cp:revision>674</cp:revision>
  <cp:lastPrinted>2019-09-02T00:48:21Z</cp:lastPrinted>
  <dcterms:created xsi:type="dcterms:W3CDTF">2018-04-13T05:37:09Z</dcterms:created>
  <dcterms:modified xsi:type="dcterms:W3CDTF">2020-06-10T05:21:28Z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DEECD_Author">
    <vt:lpwstr/>
  </property>
  <property fmtid="{D5CDD505-2E9C-101B-9397-08002B2CF9AE}" pid="4" name="DEECD_SubjectCategory">
    <vt:lpwstr/>
  </property>
  <property fmtid="{D5CDD505-2E9C-101B-9397-08002B2CF9AE}" pid="5" name="DEECD_ItemType">
    <vt:lpwstr/>
  </property>
  <property fmtid="{D5CDD505-2E9C-101B-9397-08002B2CF9AE}" pid="6" name="DEECD_Audience">
    <vt:lpwstr/>
  </property>
  <property fmtid="{D5CDD505-2E9C-101B-9397-08002B2CF9AE}" pid="7" name="DEECD_Expired">
    <vt:bool>false</vt:bool>
  </property>
</Properties>
</file>