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2" d="100"/>
          <a:sy n="72" d="100"/>
        </p:scale>
        <p:origin x="-14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ctoriancurriculum.vcaa.vic.edu.au/ethical-capability/introduction/learning-in-ethical-capabili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Ethical Capability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/>
              <a:t>The Ethical Capability curriculum aims to develop knowledge, understandings and skills to enable students to</a:t>
            </a:r>
            <a:r>
              <a:rPr lang="en-US" sz="2400" b="0" dirty="0" smtClean="0"/>
              <a:t>:</a:t>
            </a:r>
            <a:endParaRPr lang="en-US" sz="2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err="1"/>
              <a:t>Analyse</a:t>
            </a:r>
            <a:r>
              <a:rPr lang="en-US" sz="2400" b="0" dirty="0"/>
              <a:t> and evaluate ethical issues, </a:t>
            </a:r>
            <a:r>
              <a:rPr lang="en-US" sz="2400" b="0" dirty="0" err="1"/>
              <a:t>recognising</a:t>
            </a:r>
            <a:r>
              <a:rPr lang="en-US" sz="2400" b="0" dirty="0"/>
              <a:t> areas of contestability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Identify the bases of ethical principles and ethical reasoning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Engage with the challenges of managing ethical decision making and action for individuals and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Cultivate open-mindedness and </a:t>
            </a:r>
            <a:r>
              <a:rPr lang="en-US" sz="2400" b="0" dirty="0" smtClean="0"/>
              <a:t>reasonableness</a:t>
            </a:r>
            <a:endParaRPr lang="en-AU" sz="2400" b="0" dirty="0"/>
          </a:p>
        </p:txBody>
      </p:sp>
    </p:spTree>
    <p:extLst>
      <p:ext uri="{BB962C8B-B14F-4D97-AF65-F5344CB8AC3E}">
        <p14:creationId xmlns:p14="http://schemas.microsoft.com/office/powerpoint/2010/main" val="36802609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96" y="435698"/>
            <a:ext cx="7772400" cy="1143000"/>
          </a:xfrm>
        </p:spPr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27638"/>
              </p:ext>
            </p:extLst>
          </p:nvPr>
        </p:nvGraphicFramePr>
        <p:xfrm>
          <a:off x="395536" y="2276872"/>
          <a:ext cx="8352928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400" b="0" dirty="0" smtClean="0">
                          <a:effectLst/>
                        </a:rPr>
                        <a:t>Understanding Concepts</a:t>
                      </a:r>
                      <a:endParaRPr lang="en-AU" sz="2400" b="0" dirty="0">
                        <a:effectLst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r>
                        <a:rPr lang="en-AU" sz="2400" b="0" dirty="0" smtClean="0"/>
                        <a:t>Decision Making and Actions</a:t>
                      </a:r>
                      <a:endParaRPr lang="en-AU" sz="2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28498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Achievement </a:t>
            </a:r>
            <a:r>
              <a:rPr lang="en-US" b="1" dirty="0" smtClean="0">
                <a:latin typeface="+mn-lt"/>
              </a:rPr>
              <a:t>standards</a:t>
            </a:r>
          </a:p>
          <a:p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first achievement standard at Foundation to Level 2 and then at Levels 4, 6, 8 and </a:t>
            </a:r>
            <a:r>
              <a:rPr lang="en-US" sz="2000" smtClean="0">
                <a:latin typeface="+mn-lt"/>
              </a:rPr>
              <a:t>10 </a:t>
            </a:r>
            <a:endParaRPr lang="en-US" sz="2000" dirty="0" smtClean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7869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+mn-lt"/>
              </a:rPr>
              <a:t>Strands - 2 strands </a:t>
            </a:r>
            <a:endParaRPr lang="en-A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51042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This is a new curriculum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content descriptions covering ethical concepts and </a:t>
            </a:r>
            <a:r>
              <a:rPr lang="en-US" sz="2000" b="0" dirty="0" smtClean="0"/>
              <a:t>decision </a:t>
            </a:r>
            <a:r>
              <a:rPr lang="en-US" sz="2000" b="0" dirty="0" smtClean="0"/>
              <a:t>making need to be explicitly taught and assessed to progress student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Learn </a:t>
            </a:r>
            <a:r>
              <a:rPr lang="en-US" sz="2000" b="0" dirty="0"/>
              <a:t>the terminology in the curriculum. It provides </a:t>
            </a:r>
            <a:r>
              <a:rPr lang="en-US" sz="2000" b="0" dirty="0" smtClean="0"/>
              <a:t>teachers and students </a:t>
            </a:r>
            <a:r>
              <a:rPr lang="en-US" sz="2000" b="0" dirty="0"/>
              <a:t>with the vocabulary to </a:t>
            </a:r>
            <a:r>
              <a:rPr lang="en-US" sz="2000" b="0" dirty="0" smtClean="0"/>
              <a:t>ask questions and describe learning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There is strong connection between the Ethical Capability and Critical and Creative Thinking curriculums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</a:t>
            </a:r>
            <a:r>
              <a:rPr lang="en-US" sz="2000" b="0" dirty="0"/>
              <a:t>this is a new curriculum, older students may need to begin their learning at lower levels. This will provide the necessary scaffolding and ultimately support progression of learning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Whole-school </a:t>
            </a:r>
            <a:r>
              <a:rPr lang="en-US" sz="2000" b="0" dirty="0"/>
              <a:t>planning is essential for schools to determine how and when the curriculum is taught</a:t>
            </a:r>
          </a:p>
          <a:p>
            <a:pPr marL="0" indent="0">
              <a:buNone/>
            </a:pPr>
            <a:endParaRPr lang="en-AU" sz="1600" b="0" dirty="0"/>
          </a:p>
        </p:txBody>
      </p:sp>
    </p:spTree>
    <p:extLst>
      <p:ext uri="{BB962C8B-B14F-4D97-AF65-F5344CB8AC3E}">
        <p14:creationId xmlns:p14="http://schemas.microsoft.com/office/powerpoint/2010/main" val="22230240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Learning about world views, religions and philosophical </a:t>
            </a:r>
            <a:r>
              <a:rPr lang="en-US" sz="2000" dirty="0" smtClean="0"/>
              <a:t>thought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Students </a:t>
            </a:r>
            <a:r>
              <a:rPr lang="en-US" sz="2000" b="0" dirty="0"/>
              <a:t>are introduced to different religions and world views and a range of relevant philosophers and/or schools of </a:t>
            </a:r>
            <a:r>
              <a:rPr lang="en-US" sz="2000" b="0" dirty="0" smtClean="0"/>
              <a:t>thought in Ethical Capability.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 companion document has been provided with outlines the key premises of the world’s major religions and a secular world view.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Learning about world views and religions can also occur in other curriculum areas, including The Humanities: History and Civics and Citizenship.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0" indent="0">
              <a:buNone/>
            </a:pPr>
            <a:r>
              <a:rPr lang="en-AU" sz="1600" b="0" dirty="0">
                <a:hlinkClick r:id="rId2"/>
              </a:rPr>
              <a:t>http://</a:t>
            </a:r>
            <a:r>
              <a:rPr lang="en-AU" sz="1600" b="0" dirty="0" smtClean="0">
                <a:hlinkClick r:id="rId2"/>
              </a:rPr>
              <a:t>victoriancurriculum.vcaa.vic.edu.au/ethical-capability/introduction/learning-in-ethical-capability</a:t>
            </a:r>
            <a:r>
              <a:rPr lang="en-AU" sz="1600" b="0" dirty="0" smtClean="0"/>
              <a:t> </a:t>
            </a:r>
            <a:endParaRPr lang="en-AU" sz="1600" b="0" dirty="0"/>
          </a:p>
        </p:txBody>
      </p:sp>
    </p:spTree>
    <p:extLst>
      <p:ext uri="{BB962C8B-B14F-4D97-AF65-F5344CB8AC3E}">
        <p14:creationId xmlns:p14="http://schemas.microsoft.com/office/powerpoint/2010/main" val="398500591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94EFF-8312-45AE-B092-A16FA92786CB}"/>
</file>

<file path=customXml/itemProps2.xml><?xml version="1.0" encoding="utf-8"?>
<ds:datastoreItem xmlns:ds="http://schemas.openxmlformats.org/officeDocument/2006/customXml" ds:itemID="{8157E496-6F10-497B-AC7C-6497CDDF8DC3}"/>
</file>

<file path=customXml/itemProps3.xml><?xml version="1.0" encoding="utf-8"?>
<ds:datastoreItem xmlns:ds="http://schemas.openxmlformats.org/officeDocument/2006/customXml" ds:itemID="{855B4F3A-46E9-4C1D-A4E9-09233C97DEE3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74</TotalTime>
  <Words>331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F10 PPT Template</vt:lpstr>
      <vt:lpstr>Introducing Ethical Capability</vt:lpstr>
      <vt:lpstr>Victorian Curriculum F–10</vt:lpstr>
      <vt:lpstr>Aims</vt:lpstr>
      <vt:lpstr>Structure</vt:lpstr>
      <vt:lpstr>Key messages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Ethical Capability</dc:title>
  <dc:creator>Fisher, Peter P</dc:creator>
  <cp:keywords>Ethical Capability, powerpoint</cp:keywords>
  <cp:lastModifiedBy>Driver, Tim P</cp:lastModifiedBy>
  <cp:revision>10</cp:revision>
  <dcterms:created xsi:type="dcterms:W3CDTF">2016-01-14T23:55:44Z</dcterms:created>
  <dcterms:modified xsi:type="dcterms:W3CDTF">2017-04-13T02:26:47Z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