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tags/tag6.xml" ContentType="application/vnd.openxmlformats-officedocument.presentationml.tags+xml"/>
  <Override PartName="/ppt/notesSlides/notesSlide20.xml" ContentType="application/vnd.openxmlformats-officedocument.presentationml.notesSlide+xml"/>
  <Override PartName="/ppt/tags/tag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5" r:id="rId6"/>
    <p:sldMasterId id="2147483687" r:id="rId7"/>
    <p:sldMasterId id="2147483690" r:id="rId8"/>
  </p:sldMasterIdLst>
  <p:notesMasterIdLst>
    <p:notesMasterId r:id="rId51"/>
  </p:notesMasterIdLst>
  <p:handoutMasterIdLst>
    <p:handoutMasterId r:id="rId52"/>
  </p:handoutMasterIdLst>
  <p:sldIdLst>
    <p:sldId id="257" r:id="rId9"/>
    <p:sldId id="363" r:id="rId10"/>
    <p:sldId id="353" r:id="rId11"/>
    <p:sldId id="419" r:id="rId12"/>
    <p:sldId id="364" r:id="rId13"/>
    <p:sldId id="260" r:id="rId14"/>
    <p:sldId id="366" r:id="rId15"/>
    <p:sldId id="367" r:id="rId16"/>
    <p:sldId id="259" r:id="rId17"/>
    <p:sldId id="378" r:id="rId18"/>
    <p:sldId id="399" r:id="rId19"/>
    <p:sldId id="373" r:id="rId20"/>
    <p:sldId id="400" r:id="rId21"/>
    <p:sldId id="397" r:id="rId22"/>
    <p:sldId id="381" r:id="rId23"/>
    <p:sldId id="420" r:id="rId24"/>
    <p:sldId id="382" r:id="rId25"/>
    <p:sldId id="409" r:id="rId26"/>
    <p:sldId id="383" r:id="rId27"/>
    <p:sldId id="384" r:id="rId28"/>
    <p:sldId id="401" r:id="rId29"/>
    <p:sldId id="402" r:id="rId30"/>
    <p:sldId id="324" r:id="rId31"/>
    <p:sldId id="325" r:id="rId32"/>
    <p:sldId id="330" r:id="rId33"/>
    <p:sldId id="327" r:id="rId34"/>
    <p:sldId id="326" r:id="rId35"/>
    <p:sldId id="297" r:id="rId36"/>
    <p:sldId id="256" r:id="rId37"/>
    <p:sldId id="328" r:id="rId38"/>
    <p:sldId id="329" r:id="rId39"/>
    <p:sldId id="286" r:id="rId40"/>
    <p:sldId id="385" r:id="rId41"/>
    <p:sldId id="403" r:id="rId42"/>
    <p:sldId id="404" r:id="rId43"/>
    <p:sldId id="405" r:id="rId44"/>
    <p:sldId id="289" r:id="rId45"/>
    <p:sldId id="406" r:id="rId46"/>
    <p:sldId id="407" r:id="rId47"/>
    <p:sldId id="398" r:id="rId48"/>
    <p:sldId id="408" r:id="rId49"/>
    <p:sldId id="387" r:id="rId50"/>
  </p:sldIdLst>
  <p:sldSz cx="9144000" cy="5143500" type="screen16x9"/>
  <p:notesSz cx="6858000" cy="9144000"/>
  <p:defaultTex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extLst>
    <p:ext uri="{521415D9-36F7-43E2-AB2F-B90AF26B5E84}">
      <p14:sectionLst xmlns:p14="http://schemas.microsoft.com/office/powerpoint/2010/main">
        <p14:section name="INTRODUCTION" id="{371B28F7-5092-43D2-B84D-EF9FF9B217B5}">
          <p14:sldIdLst>
            <p14:sldId id="257"/>
            <p14:sldId id="363"/>
          </p14:sldIdLst>
        </p14:section>
        <p14:section name="PROVOCATION" id="{65002A32-C7E0-45ED-8495-085709F980CA}">
          <p14:sldIdLst>
            <p14:sldId id="353"/>
          </p14:sldIdLst>
        </p14:section>
        <p14:section name="SKILL IN THE CURRICULUM" id="{A1DC9DEA-127A-4EF6-9285-DD8D5119371C}">
          <p14:sldIdLst>
            <p14:sldId id="419"/>
            <p14:sldId id="364"/>
            <p14:sldId id="260"/>
            <p14:sldId id="366"/>
            <p14:sldId id="367"/>
            <p14:sldId id="259"/>
            <p14:sldId id="378"/>
            <p14:sldId id="399"/>
            <p14:sldId id="373"/>
            <p14:sldId id="400"/>
          </p14:sldIdLst>
        </p14:section>
        <p14:section name="TOWARDS THE CLASSROOM" id="{B6A6AB56-A86B-4E6E-9688-745CDDE20633}">
          <p14:sldIdLst>
            <p14:sldId id="397"/>
            <p14:sldId id="381"/>
            <p14:sldId id="420"/>
            <p14:sldId id="382"/>
            <p14:sldId id="409"/>
            <p14:sldId id="383"/>
          </p14:sldIdLst>
        </p14:section>
        <p14:section name="EXAMPLE OF PRACTICE 7&amp;8" id="{A36DE735-F013-4866-B744-05A91AE3E6BF}">
          <p14:sldIdLst>
            <p14:sldId id="384"/>
            <p14:sldId id="401"/>
            <p14:sldId id="402"/>
            <p14:sldId id="324"/>
            <p14:sldId id="325"/>
            <p14:sldId id="330"/>
            <p14:sldId id="327"/>
            <p14:sldId id="326"/>
            <p14:sldId id="297"/>
            <p14:sldId id="256"/>
            <p14:sldId id="328"/>
            <p14:sldId id="329"/>
            <p14:sldId id="286"/>
          </p14:sldIdLst>
        </p14:section>
        <p14:section name="EXAMPLE OF PRACTICE 9&amp;10" id="{A84F4166-95B0-4C3F-8D0D-62F81AE29268}">
          <p14:sldIdLst>
            <p14:sldId id="385"/>
            <p14:sldId id="403"/>
            <p14:sldId id="404"/>
            <p14:sldId id="405"/>
            <p14:sldId id="289"/>
            <p14:sldId id="406"/>
            <p14:sldId id="407"/>
          </p14:sldIdLst>
        </p14:section>
        <p14:section name="CONCLUSION" id="{64B86DD8-32A2-41A6-87D7-B39FC401F7EE}">
          <p14:sldIdLst>
            <p14:sldId id="398"/>
            <p14:sldId id="408"/>
            <p14:sldId id="38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antha Anderson 2" initials="SA2" lastIdx="7" clrIdx="0">
    <p:extLst>
      <p:ext uri="{19B8F6BF-5375-455C-9EA6-DF929625EA0E}">
        <p15:presenceInfo xmlns:p15="http://schemas.microsoft.com/office/powerpoint/2012/main" userId="S::Samantha.Anderson2@education.vic.gov.au::4123ce4a-6b94-428a-8672-c177f064c86d" providerId="AD"/>
      </p:ext>
    </p:extLst>
  </p:cmAuthor>
  <p:cmAuthor id="2" name="Michael Spurr" initials="MS" lastIdx="4" clrIdx="1">
    <p:extLst>
      <p:ext uri="{19B8F6BF-5375-455C-9EA6-DF929625EA0E}">
        <p15:presenceInfo xmlns:p15="http://schemas.microsoft.com/office/powerpoint/2012/main" userId="S::Michael.Spurr@education.vic.gov.au::94e697ee-50d6-4172-bd9b-4d6468bd69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E3"/>
    <a:srgbClr val="0099CC"/>
    <a:srgbClr val="306278"/>
    <a:srgbClr val="468EAE"/>
    <a:srgbClr val="646566"/>
    <a:srgbClr val="C0C0C0"/>
    <a:srgbClr val="75AEC7"/>
    <a:srgbClr val="777879"/>
    <a:srgbClr val="303132"/>
    <a:srgbClr val="2A56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38" autoAdjust="0"/>
    <p:restoredTop sz="60976" autoAdjust="0"/>
  </p:normalViewPr>
  <p:slideViewPr>
    <p:cSldViewPr>
      <p:cViewPr varScale="1">
        <p:scale>
          <a:sx n="64" d="100"/>
          <a:sy n="64" d="100"/>
        </p:scale>
        <p:origin x="1056" y="4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3" d="100"/>
          <a:sy n="43" d="100"/>
        </p:scale>
        <p:origin x="-138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commentAuthors" Target="commentAuthors.xml"/><Relationship Id="rId5" Type="http://schemas.openxmlformats.org/officeDocument/2006/relationships/slideMaster" Target="slideMasters/slideMaster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ableStyles" Target="tableStyle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58B460-61F8-4F15-A22D-E61064920C96}" type="doc">
      <dgm:prSet loTypeId="urn:microsoft.com/office/officeart/2005/8/layout/vProcess5" loCatId="process" qsTypeId="urn:microsoft.com/office/officeart/2005/8/quickstyle/simple1" qsCatId="simple" csTypeId="urn:microsoft.com/office/officeart/2005/8/colors/colorful5" csCatId="colorful" phldr="1"/>
      <dgm:spPr/>
    </dgm:pt>
    <dgm:pt modelId="{B448E614-DEB8-436A-A504-DA402830597A}">
      <dgm:prSet phldrT="[Text]" custT="1"/>
      <dgm:spPr/>
      <dgm:t>
        <a:bodyPr/>
        <a:lstStyle/>
        <a:p>
          <a:r>
            <a:rPr lang="en-US" sz="1600" b="1" dirty="0"/>
            <a:t>Skill/Concept</a:t>
          </a:r>
        </a:p>
      </dgm:t>
    </dgm:pt>
    <dgm:pt modelId="{BAB82636-0238-4534-940C-DCE267348B84}" type="parTrans" cxnId="{4730911F-ED8A-4EE1-A194-E7D36F3CEDB4}">
      <dgm:prSet/>
      <dgm:spPr/>
      <dgm:t>
        <a:bodyPr/>
        <a:lstStyle/>
        <a:p>
          <a:endParaRPr lang="en-US" sz="1600"/>
        </a:p>
      </dgm:t>
    </dgm:pt>
    <dgm:pt modelId="{42C51944-7EBC-4F06-80E5-3E3808419A35}" type="sibTrans" cxnId="{4730911F-ED8A-4EE1-A194-E7D36F3CEDB4}">
      <dgm:prSet custT="1"/>
      <dgm:spPr/>
      <dgm:t>
        <a:bodyPr/>
        <a:lstStyle/>
        <a:p>
          <a:endParaRPr lang="en-US" sz="1600"/>
        </a:p>
      </dgm:t>
    </dgm:pt>
    <dgm:pt modelId="{94311BA0-1082-49A5-8D13-624832AB7A75}">
      <dgm:prSet phldrT="[Text]" custT="1"/>
      <dgm:spPr/>
      <dgm:t>
        <a:bodyPr/>
        <a:lstStyle/>
        <a:p>
          <a:r>
            <a:rPr lang="en-US" sz="1600" b="1" dirty="0"/>
            <a:t>Historical Knowledge</a:t>
          </a:r>
        </a:p>
      </dgm:t>
    </dgm:pt>
    <dgm:pt modelId="{3E534612-C082-44DF-BE0E-A9862845C962}" type="parTrans" cxnId="{4B547E56-4259-4383-B74B-15B62F79BF49}">
      <dgm:prSet/>
      <dgm:spPr/>
      <dgm:t>
        <a:bodyPr/>
        <a:lstStyle/>
        <a:p>
          <a:endParaRPr lang="en-US" sz="1600"/>
        </a:p>
      </dgm:t>
    </dgm:pt>
    <dgm:pt modelId="{FD11AE9F-4BEE-4DDE-AA70-C5837B94039E}" type="sibTrans" cxnId="{4B547E56-4259-4383-B74B-15B62F79BF49}">
      <dgm:prSet/>
      <dgm:spPr/>
      <dgm:t>
        <a:bodyPr/>
        <a:lstStyle/>
        <a:p>
          <a:endParaRPr lang="en-US" sz="1600"/>
        </a:p>
      </dgm:t>
    </dgm:pt>
    <dgm:pt modelId="{5E191CEF-4DEB-40C9-A83A-F05DDCB1CD2B}">
      <dgm:prSet phldrT="[Text]" custT="1"/>
      <dgm:spPr/>
      <dgm:t>
        <a:bodyPr/>
        <a:lstStyle/>
        <a:p>
          <a:r>
            <a:rPr lang="en-US" sz="1600" b="1" dirty="0"/>
            <a:t>Achievement Standard</a:t>
          </a:r>
        </a:p>
      </dgm:t>
    </dgm:pt>
    <dgm:pt modelId="{1CB4C1DB-3494-446B-B2CC-0CBB54EAAC8C}" type="parTrans" cxnId="{5BE40B0E-30B9-4760-A615-786A26BFEDAE}">
      <dgm:prSet/>
      <dgm:spPr/>
      <dgm:t>
        <a:bodyPr/>
        <a:lstStyle/>
        <a:p>
          <a:endParaRPr lang="en-US" sz="1600"/>
        </a:p>
      </dgm:t>
    </dgm:pt>
    <dgm:pt modelId="{224A1DB4-583C-4A1E-976F-5CC1B00C9FFE}" type="sibTrans" cxnId="{5BE40B0E-30B9-4760-A615-786A26BFEDAE}">
      <dgm:prSet custT="1"/>
      <dgm:spPr/>
      <dgm:t>
        <a:bodyPr/>
        <a:lstStyle/>
        <a:p>
          <a:endParaRPr lang="en-US" sz="1600"/>
        </a:p>
      </dgm:t>
    </dgm:pt>
    <dgm:pt modelId="{41AA7AC5-274D-4C30-B75C-95D9443C50AC}">
      <dgm:prSet phldrT="[Text]" custT="1"/>
      <dgm:spPr/>
      <dgm:t>
        <a:bodyPr/>
        <a:lstStyle/>
        <a:p>
          <a:r>
            <a:rPr lang="en-US" sz="1600" b="1" dirty="0"/>
            <a:t>Learning in History</a:t>
          </a:r>
        </a:p>
      </dgm:t>
    </dgm:pt>
    <dgm:pt modelId="{4B2EA27D-ADE3-4AFD-8435-84C119611361}" type="parTrans" cxnId="{593B6028-BB9E-428D-B6AB-7B2C5A4A186E}">
      <dgm:prSet/>
      <dgm:spPr/>
      <dgm:t>
        <a:bodyPr/>
        <a:lstStyle/>
        <a:p>
          <a:endParaRPr lang="en-US" sz="1600"/>
        </a:p>
      </dgm:t>
    </dgm:pt>
    <dgm:pt modelId="{F6FDE2B9-D742-475B-A0C1-823FF3CB9176}" type="sibTrans" cxnId="{593B6028-BB9E-428D-B6AB-7B2C5A4A186E}">
      <dgm:prSet custT="1"/>
      <dgm:spPr/>
      <dgm:t>
        <a:bodyPr/>
        <a:lstStyle/>
        <a:p>
          <a:endParaRPr lang="en-US" sz="1600"/>
        </a:p>
      </dgm:t>
    </dgm:pt>
    <dgm:pt modelId="{3C4E9945-764E-429F-9472-608705E24239}" type="pres">
      <dgm:prSet presAssocID="{D658B460-61F8-4F15-A22D-E61064920C96}" presName="outerComposite" presStyleCnt="0">
        <dgm:presLayoutVars>
          <dgm:chMax val="5"/>
          <dgm:dir/>
          <dgm:resizeHandles val="exact"/>
        </dgm:presLayoutVars>
      </dgm:prSet>
      <dgm:spPr/>
    </dgm:pt>
    <dgm:pt modelId="{76D3B1B9-B8E5-4A97-933B-DF2E28B7A392}" type="pres">
      <dgm:prSet presAssocID="{D658B460-61F8-4F15-A22D-E61064920C96}" presName="dummyMaxCanvas" presStyleCnt="0">
        <dgm:presLayoutVars/>
      </dgm:prSet>
      <dgm:spPr/>
    </dgm:pt>
    <dgm:pt modelId="{C850588F-8EFE-4ED1-B192-F9F8D6AA8804}" type="pres">
      <dgm:prSet presAssocID="{D658B460-61F8-4F15-A22D-E61064920C96}" presName="FourNodes_1" presStyleLbl="node1" presStyleIdx="0" presStyleCnt="4">
        <dgm:presLayoutVars>
          <dgm:bulletEnabled val="1"/>
        </dgm:presLayoutVars>
      </dgm:prSet>
      <dgm:spPr/>
    </dgm:pt>
    <dgm:pt modelId="{CBF69467-95C4-4510-BD0C-66B399C03A9D}" type="pres">
      <dgm:prSet presAssocID="{D658B460-61F8-4F15-A22D-E61064920C96}" presName="FourNodes_2" presStyleLbl="node1" presStyleIdx="1" presStyleCnt="4" custLinFactNeighborX="2040" custLinFactNeighborY="-2098">
        <dgm:presLayoutVars>
          <dgm:bulletEnabled val="1"/>
        </dgm:presLayoutVars>
      </dgm:prSet>
      <dgm:spPr/>
    </dgm:pt>
    <dgm:pt modelId="{74388242-B9B4-4C90-91C4-86E672573493}" type="pres">
      <dgm:prSet presAssocID="{D658B460-61F8-4F15-A22D-E61064920C96}" presName="FourNodes_3" presStyleLbl="node1" presStyleIdx="2" presStyleCnt="4">
        <dgm:presLayoutVars>
          <dgm:bulletEnabled val="1"/>
        </dgm:presLayoutVars>
      </dgm:prSet>
      <dgm:spPr/>
    </dgm:pt>
    <dgm:pt modelId="{96A893AC-CD74-4AAA-B405-3F1FE051DC5D}" type="pres">
      <dgm:prSet presAssocID="{D658B460-61F8-4F15-A22D-E61064920C96}" presName="FourNodes_4" presStyleLbl="node1" presStyleIdx="3" presStyleCnt="4">
        <dgm:presLayoutVars>
          <dgm:bulletEnabled val="1"/>
        </dgm:presLayoutVars>
      </dgm:prSet>
      <dgm:spPr/>
    </dgm:pt>
    <dgm:pt modelId="{F790EECF-8867-4031-A439-D72322940E1C}" type="pres">
      <dgm:prSet presAssocID="{D658B460-61F8-4F15-A22D-E61064920C96}" presName="FourConn_1-2" presStyleLbl="fgAccFollowNode1" presStyleIdx="0" presStyleCnt="3">
        <dgm:presLayoutVars>
          <dgm:bulletEnabled val="1"/>
        </dgm:presLayoutVars>
      </dgm:prSet>
      <dgm:spPr/>
    </dgm:pt>
    <dgm:pt modelId="{1A404550-293D-42CB-B03E-1AE9823CE0C6}" type="pres">
      <dgm:prSet presAssocID="{D658B460-61F8-4F15-A22D-E61064920C96}" presName="FourConn_2-3" presStyleLbl="fgAccFollowNode1" presStyleIdx="1" presStyleCnt="3">
        <dgm:presLayoutVars>
          <dgm:bulletEnabled val="1"/>
        </dgm:presLayoutVars>
      </dgm:prSet>
      <dgm:spPr/>
    </dgm:pt>
    <dgm:pt modelId="{A3E17374-DE66-44A3-93EB-7137374414AF}" type="pres">
      <dgm:prSet presAssocID="{D658B460-61F8-4F15-A22D-E61064920C96}" presName="FourConn_3-4" presStyleLbl="fgAccFollowNode1" presStyleIdx="2" presStyleCnt="3">
        <dgm:presLayoutVars>
          <dgm:bulletEnabled val="1"/>
        </dgm:presLayoutVars>
      </dgm:prSet>
      <dgm:spPr/>
    </dgm:pt>
    <dgm:pt modelId="{6991C265-2CBE-4459-8F25-B3188E186D56}" type="pres">
      <dgm:prSet presAssocID="{D658B460-61F8-4F15-A22D-E61064920C96}" presName="FourNodes_1_text" presStyleLbl="node1" presStyleIdx="3" presStyleCnt="4">
        <dgm:presLayoutVars>
          <dgm:bulletEnabled val="1"/>
        </dgm:presLayoutVars>
      </dgm:prSet>
      <dgm:spPr/>
    </dgm:pt>
    <dgm:pt modelId="{E5477ACD-3EFD-421A-850B-9F2A1EB23E26}" type="pres">
      <dgm:prSet presAssocID="{D658B460-61F8-4F15-A22D-E61064920C96}" presName="FourNodes_2_text" presStyleLbl="node1" presStyleIdx="3" presStyleCnt="4">
        <dgm:presLayoutVars>
          <dgm:bulletEnabled val="1"/>
        </dgm:presLayoutVars>
      </dgm:prSet>
      <dgm:spPr/>
    </dgm:pt>
    <dgm:pt modelId="{A3ADC168-A8F3-4B44-B199-E12624CD779D}" type="pres">
      <dgm:prSet presAssocID="{D658B460-61F8-4F15-A22D-E61064920C96}" presName="FourNodes_3_text" presStyleLbl="node1" presStyleIdx="3" presStyleCnt="4">
        <dgm:presLayoutVars>
          <dgm:bulletEnabled val="1"/>
        </dgm:presLayoutVars>
      </dgm:prSet>
      <dgm:spPr/>
    </dgm:pt>
    <dgm:pt modelId="{29E2B22B-B09B-4F2D-8220-6D89E15F27B9}" type="pres">
      <dgm:prSet presAssocID="{D658B460-61F8-4F15-A22D-E61064920C96}" presName="FourNodes_4_text" presStyleLbl="node1" presStyleIdx="3" presStyleCnt="4">
        <dgm:presLayoutVars>
          <dgm:bulletEnabled val="1"/>
        </dgm:presLayoutVars>
      </dgm:prSet>
      <dgm:spPr/>
    </dgm:pt>
  </dgm:ptLst>
  <dgm:cxnLst>
    <dgm:cxn modelId="{A9177D09-2E71-4C33-9B7A-584A9D0C2B4F}" type="presOf" srcId="{D658B460-61F8-4F15-A22D-E61064920C96}" destId="{3C4E9945-764E-429F-9472-608705E24239}" srcOrd="0" destOrd="0" presId="urn:microsoft.com/office/officeart/2005/8/layout/vProcess5"/>
    <dgm:cxn modelId="{5BE40B0E-30B9-4760-A615-786A26BFEDAE}" srcId="{D658B460-61F8-4F15-A22D-E61064920C96}" destId="{5E191CEF-4DEB-40C9-A83A-F05DDCB1CD2B}" srcOrd="1" destOrd="0" parTransId="{1CB4C1DB-3494-446B-B2CC-0CBB54EAAC8C}" sibTransId="{224A1DB4-583C-4A1E-976F-5CC1B00C9FFE}"/>
    <dgm:cxn modelId="{4730911F-ED8A-4EE1-A194-E7D36F3CEDB4}" srcId="{D658B460-61F8-4F15-A22D-E61064920C96}" destId="{B448E614-DEB8-436A-A504-DA402830597A}" srcOrd="2" destOrd="0" parTransId="{BAB82636-0238-4534-940C-DCE267348B84}" sibTransId="{42C51944-7EBC-4F06-80E5-3E3808419A35}"/>
    <dgm:cxn modelId="{08449F24-1E48-42F0-ABA6-47D43A48B288}" type="presOf" srcId="{B448E614-DEB8-436A-A504-DA402830597A}" destId="{A3ADC168-A8F3-4B44-B199-E12624CD779D}" srcOrd="1" destOrd="0" presId="urn:microsoft.com/office/officeart/2005/8/layout/vProcess5"/>
    <dgm:cxn modelId="{593B6028-BB9E-428D-B6AB-7B2C5A4A186E}" srcId="{D658B460-61F8-4F15-A22D-E61064920C96}" destId="{41AA7AC5-274D-4C30-B75C-95D9443C50AC}" srcOrd="0" destOrd="0" parTransId="{4B2EA27D-ADE3-4AFD-8435-84C119611361}" sibTransId="{F6FDE2B9-D742-475B-A0C1-823FF3CB9176}"/>
    <dgm:cxn modelId="{FCDC0546-F38D-4BEF-BE94-E1431B9E1B43}" type="presOf" srcId="{41AA7AC5-274D-4C30-B75C-95D9443C50AC}" destId="{C850588F-8EFE-4ED1-B192-F9F8D6AA8804}" srcOrd="0" destOrd="0" presId="urn:microsoft.com/office/officeart/2005/8/layout/vProcess5"/>
    <dgm:cxn modelId="{18B38F4F-C9D3-4FA1-8096-015A6433EFCF}" type="presOf" srcId="{B448E614-DEB8-436A-A504-DA402830597A}" destId="{74388242-B9B4-4C90-91C4-86E672573493}" srcOrd="0" destOrd="0" presId="urn:microsoft.com/office/officeart/2005/8/layout/vProcess5"/>
    <dgm:cxn modelId="{56024856-5FF0-488B-93E0-326FB48AF2C5}" type="presOf" srcId="{5E191CEF-4DEB-40C9-A83A-F05DDCB1CD2B}" destId="{CBF69467-95C4-4510-BD0C-66B399C03A9D}" srcOrd="0" destOrd="0" presId="urn:microsoft.com/office/officeart/2005/8/layout/vProcess5"/>
    <dgm:cxn modelId="{4B547E56-4259-4383-B74B-15B62F79BF49}" srcId="{D658B460-61F8-4F15-A22D-E61064920C96}" destId="{94311BA0-1082-49A5-8D13-624832AB7A75}" srcOrd="3" destOrd="0" parTransId="{3E534612-C082-44DF-BE0E-A9862845C962}" sibTransId="{FD11AE9F-4BEE-4DDE-AA70-C5837B94039E}"/>
    <dgm:cxn modelId="{01568B96-ACE1-4EDD-92CF-450C4BFBFB49}" type="presOf" srcId="{5E191CEF-4DEB-40C9-A83A-F05DDCB1CD2B}" destId="{E5477ACD-3EFD-421A-850B-9F2A1EB23E26}" srcOrd="1" destOrd="0" presId="urn:microsoft.com/office/officeart/2005/8/layout/vProcess5"/>
    <dgm:cxn modelId="{594E8E9E-C3C2-4EF3-8036-21BC06AF13AD}" type="presOf" srcId="{41AA7AC5-274D-4C30-B75C-95D9443C50AC}" destId="{6991C265-2CBE-4459-8F25-B3188E186D56}" srcOrd="1" destOrd="0" presId="urn:microsoft.com/office/officeart/2005/8/layout/vProcess5"/>
    <dgm:cxn modelId="{83B3C1A8-2F86-4D96-AF06-2C7A57B0BA9C}" type="presOf" srcId="{42C51944-7EBC-4F06-80E5-3E3808419A35}" destId="{A3E17374-DE66-44A3-93EB-7137374414AF}" srcOrd="0" destOrd="0" presId="urn:microsoft.com/office/officeart/2005/8/layout/vProcess5"/>
    <dgm:cxn modelId="{3B5F96BC-1279-47CC-8ABA-A531955F26B9}" type="presOf" srcId="{F6FDE2B9-D742-475B-A0C1-823FF3CB9176}" destId="{F790EECF-8867-4031-A439-D72322940E1C}" srcOrd="0" destOrd="0" presId="urn:microsoft.com/office/officeart/2005/8/layout/vProcess5"/>
    <dgm:cxn modelId="{81B3BEBD-15F9-400E-A503-B05A5A275FF8}" type="presOf" srcId="{224A1DB4-583C-4A1E-976F-5CC1B00C9FFE}" destId="{1A404550-293D-42CB-B03E-1AE9823CE0C6}" srcOrd="0" destOrd="0" presId="urn:microsoft.com/office/officeart/2005/8/layout/vProcess5"/>
    <dgm:cxn modelId="{C2EF50EE-6DE7-4685-B29B-A341740EFAC6}" type="presOf" srcId="{94311BA0-1082-49A5-8D13-624832AB7A75}" destId="{29E2B22B-B09B-4F2D-8220-6D89E15F27B9}" srcOrd="1" destOrd="0" presId="urn:microsoft.com/office/officeart/2005/8/layout/vProcess5"/>
    <dgm:cxn modelId="{370063FF-7675-4FB0-A15D-D553E6A1B1CD}" type="presOf" srcId="{94311BA0-1082-49A5-8D13-624832AB7A75}" destId="{96A893AC-CD74-4AAA-B405-3F1FE051DC5D}" srcOrd="0" destOrd="0" presId="urn:microsoft.com/office/officeart/2005/8/layout/vProcess5"/>
    <dgm:cxn modelId="{F18B0F81-7170-4F6C-AF76-153A7DBE5C9C}" type="presParOf" srcId="{3C4E9945-764E-429F-9472-608705E24239}" destId="{76D3B1B9-B8E5-4A97-933B-DF2E28B7A392}" srcOrd="0" destOrd="0" presId="urn:microsoft.com/office/officeart/2005/8/layout/vProcess5"/>
    <dgm:cxn modelId="{416A2CCE-790A-44A0-B2AB-EC8253C19032}" type="presParOf" srcId="{3C4E9945-764E-429F-9472-608705E24239}" destId="{C850588F-8EFE-4ED1-B192-F9F8D6AA8804}" srcOrd="1" destOrd="0" presId="urn:microsoft.com/office/officeart/2005/8/layout/vProcess5"/>
    <dgm:cxn modelId="{15DAE46B-DBCE-4CAA-B670-0CCD3D22B995}" type="presParOf" srcId="{3C4E9945-764E-429F-9472-608705E24239}" destId="{CBF69467-95C4-4510-BD0C-66B399C03A9D}" srcOrd="2" destOrd="0" presId="urn:microsoft.com/office/officeart/2005/8/layout/vProcess5"/>
    <dgm:cxn modelId="{4D47AF36-D1A1-4A28-AA5A-6D0219E139C9}" type="presParOf" srcId="{3C4E9945-764E-429F-9472-608705E24239}" destId="{74388242-B9B4-4C90-91C4-86E672573493}" srcOrd="3" destOrd="0" presId="urn:microsoft.com/office/officeart/2005/8/layout/vProcess5"/>
    <dgm:cxn modelId="{6CF5743A-8D42-4592-8FD0-97CF04D36830}" type="presParOf" srcId="{3C4E9945-764E-429F-9472-608705E24239}" destId="{96A893AC-CD74-4AAA-B405-3F1FE051DC5D}" srcOrd="4" destOrd="0" presId="urn:microsoft.com/office/officeart/2005/8/layout/vProcess5"/>
    <dgm:cxn modelId="{4F57B63F-026A-478A-A7D1-BCD268587314}" type="presParOf" srcId="{3C4E9945-764E-429F-9472-608705E24239}" destId="{F790EECF-8867-4031-A439-D72322940E1C}" srcOrd="5" destOrd="0" presId="urn:microsoft.com/office/officeart/2005/8/layout/vProcess5"/>
    <dgm:cxn modelId="{F5BCB9B3-6CC8-4B56-A9C2-45681480FBFC}" type="presParOf" srcId="{3C4E9945-764E-429F-9472-608705E24239}" destId="{1A404550-293D-42CB-B03E-1AE9823CE0C6}" srcOrd="6" destOrd="0" presId="urn:microsoft.com/office/officeart/2005/8/layout/vProcess5"/>
    <dgm:cxn modelId="{A63384D9-0BA6-422A-BAC8-120256CD8EB0}" type="presParOf" srcId="{3C4E9945-764E-429F-9472-608705E24239}" destId="{A3E17374-DE66-44A3-93EB-7137374414AF}" srcOrd="7" destOrd="0" presId="urn:microsoft.com/office/officeart/2005/8/layout/vProcess5"/>
    <dgm:cxn modelId="{4CDCA187-F33D-424E-A224-3B177B6B2C35}" type="presParOf" srcId="{3C4E9945-764E-429F-9472-608705E24239}" destId="{6991C265-2CBE-4459-8F25-B3188E186D56}" srcOrd="8" destOrd="0" presId="urn:microsoft.com/office/officeart/2005/8/layout/vProcess5"/>
    <dgm:cxn modelId="{8944F96A-E367-4B52-90C3-7D0A60BFFB17}" type="presParOf" srcId="{3C4E9945-764E-429F-9472-608705E24239}" destId="{E5477ACD-3EFD-421A-850B-9F2A1EB23E26}" srcOrd="9" destOrd="0" presId="urn:microsoft.com/office/officeart/2005/8/layout/vProcess5"/>
    <dgm:cxn modelId="{6390796B-6EDD-40F0-802F-1D5A3ACA7436}" type="presParOf" srcId="{3C4E9945-764E-429F-9472-608705E24239}" destId="{A3ADC168-A8F3-4B44-B199-E12624CD779D}" srcOrd="10" destOrd="0" presId="urn:microsoft.com/office/officeart/2005/8/layout/vProcess5"/>
    <dgm:cxn modelId="{DA5CA485-2CB0-4D6F-A5BF-9E168D8644CF}" type="presParOf" srcId="{3C4E9945-764E-429F-9472-608705E24239}" destId="{29E2B22B-B09B-4F2D-8220-6D89E15F27B9}"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357C49-5F63-4596-8D3B-5BAD3A6ED3F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3B7BE7EB-AC4F-4DCE-A914-07A466558D22}">
      <dgm:prSet phldrT="[Text]" custT="1"/>
      <dgm:spPr/>
      <dgm:t>
        <a:bodyPr/>
        <a:lstStyle/>
        <a:p>
          <a:r>
            <a:rPr lang="en-US" sz="1200" dirty="0"/>
            <a:t>Levels 5 and 6</a:t>
          </a:r>
        </a:p>
      </dgm:t>
    </dgm:pt>
    <dgm:pt modelId="{36B1D85F-15D3-4261-AA3C-A023A3B5B98F}" type="parTrans" cxnId="{EFA6E047-D3EC-4DA4-93FD-0373FC1C11B2}">
      <dgm:prSet/>
      <dgm:spPr/>
      <dgm:t>
        <a:bodyPr/>
        <a:lstStyle/>
        <a:p>
          <a:endParaRPr lang="en-US" sz="900"/>
        </a:p>
      </dgm:t>
    </dgm:pt>
    <dgm:pt modelId="{C7CB51FE-82AA-4FE2-8C75-3268DE19CF27}" type="sibTrans" cxnId="{EFA6E047-D3EC-4DA4-93FD-0373FC1C11B2}">
      <dgm:prSet/>
      <dgm:spPr/>
      <dgm:t>
        <a:bodyPr/>
        <a:lstStyle/>
        <a:p>
          <a:endParaRPr lang="en-US" sz="900"/>
        </a:p>
      </dgm:t>
    </dgm:pt>
    <dgm:pt modelId="{2002D5F6-D699-4464-B3DB-F14505E4C460}">
      <dgm:prSet phldrT="[Text]" custT="1"/>
      <dgm:spPr/>
      <dgm:t>
        <a:bodyPr/>
        <a:lstStyle/>
        <a:p>
          <a:r>
            <a:rPr lang="en-US" sz="1200" dirty="0"/>
            <a:t>Levels 7 and 8</a:t>
          </a:r>
        </a:p>
      </dgm:t>
    </dgm:pt>
    <dgm:pt modelId="{92CF84B6-BFA8-48C6-AEAA-ABA2E6F5ED1D}" type="parTrans" cxnId="{685D9DE8-F4FA-43F2-886D-67D3A9256EDA}">
      <dgm:prSet/>
      <dgm:spPr/>
      <dgm:t>
        <a:bodyPr/>
        <a:lstStyle/>
        <a:p>
          <a:endParaRPr lang="en-US" sz="900"/>
        </a:p>
      </dgm:t>
    </dgm:pt>
    <dgm:pt modelId="{47C96559-9802-46DD-B048-9C614D9DB87E}" type="sibTrans" cxnId="{685D9DE8-F4FA-43F2-886D-67D3A9256EDA}">
      <dgm:prSet/>
      <dgm:spPr/>
      <dgm:t>
        <a:bodyPr/>
        <a:lstStyle/>
        <a:p>
          <a:endParaRPr lang="en-US" sz="900"/>
        </a:p>
      </dgm:t>
    </dgm:pt>
    <dgm:pt modelId="{3E2F0C24-D8B1-584D-883A-7EC239CDF703}">
      <dgm:prSet/>
      <dgm:spPr/>
      <dgm:t>
        <a:bodyPr/>
        <a:lstStyle/>
        <a:p>
          <a:r>
            <a:rPr lang="en-GB" b="1" u="sng" dirty="0">
              <a:solidFill>
                <a:schemeClr val="tx1"/>
              </a:solidFill>
            </a:rPr>
            <a:t>Achievement Standard</a:t>
          </a:r>
        </a:p>
        <a:p>
          <a:r>
            <a:rPr lang="en-GB" dirty="0">
              <a:solidFill>
                <a:schemeClr val="tx1"/>
              </a:solidFill>
            </a:rPr>
            <a:t>students identify and describe change and continuity and explain the causes and effects of change on society.</a:t>
          </a:r>
        </a:p>
      </dgm:t>
    </dgm:pt>
    <dgm:pt modelId="{1AB74330-5E81-4C4D-BC26-7972186B58F2}" type="parTrans" cxnId="{1AD4E019-60A1-5742-9DE9-8EDA21B738FB}">
      <dgm:prSet/>
      <dgm:spPr/>
      <dgm:t>
        <a:bodyPr/>
        <a:lstStyle/>
        <a:p>
          <a:endParaRPr lang="en-GB"/>
        </a:p>
      </dgm:t>
    </dgm:pt>
    <dgm:pt modelId="{DB6BEF63-FF28-E542-A2E2-B93F6D3BC882}" type="sibTrans" cxnId="{1AD4E019-60A1-5742-9DE9-8EDA21B738FB}">
      <dgm:prSet/>
      <dgm:spPr/>
      <dgm:t>
        <a:bodyPr/>
        <a:lstStyle/>
        <a:p>
          <a:endParaRPr lang="en-GB"/>
        </a:p>
      </dgm:t>
    </dgm:pt>
    <dgm:pt modelId="{2153FBAF-217F-8A4A-958E-6E1EBDDD6EBD}">
      <dgm:prSet/>
      <dgm:spPr/>
      <dgm:t>
        <a:bodyPr/>
        <a:lstStyle/>
        <a:p>
          <a:r>
            <a:rPr lang="en-GB" b="1" u="sng" dirty="0">
              <a:solidFill>
                <a:schemeClr val="tx1"/>
              </a:solidFill>
            </a:rPr>
            <a:t>Historical Concepts and Skills</a:t>
          </a:r>
        </a:p>
        <a:p>
          <a:r>
            <a:rPr lang="en-GB" dirty="0">
              <a:solidFill>
                <a:schemeClr val="tx1"/>
              </a:solidFill>
            </a:rPr>
            <a:t>Explain the causes of significant events that shaped the Australian colonies, contributed to Australian Federation and the effects of these on Aboriginal and Torres Strait Islander peoples and migrants (VCHHC086)</a:t>
          </a:r>
        </a:p>
      </dgm:t>
    </dgm:pt>
    <dgm:pt modelId="{C0F165D2-DD9B-3940-9BAB-3208D849C055}" type="parTrans" cxnId="{E38064BC-64E7-654A-B693-44433C86CCC9}">
      <dgm:prSet/>
      <dgm:spPr/>
      <dgm:t>
        <a:bodyPr/>
        <a:lstStyle/>
        <a:p>
          <a:endParaRPr lang="en-GB"/>
        </a:p>
      </dgm:t>
    </dgm:pt>
    <dgm:pt modelId="{0DCB9A58-8C2E-FD4E-AFA6-9C75260CB09E}" type="sibTrans" cxnId="{E38064BC-64E7-654A-B693-44433C86CCC9}">
      <dgm:prSet/>
      <dgm:spPr/>
      <dgm:t>
        <a:bodyPr/>
        <a:lstStyle/>
        <a:p>
          <a:endParaRPr lang="en-GB"/>
        </a:p>
      </dgm:t>
    </dgm:pt>
    <dgm:pt modelId="{C0A1D35E-A152-0949-85F8-407C57D3ED07}">
      <dgm:prSet/>
      <dgm:spPr/>
      <dgm:t>
        <a:bodyPr/>
        <a:lstStyle/>
        <a:p>
          <a:r>
            <a:rPr lang="en-GB" b="1" u="sng" dirty="0">
              <a:solidFill>
                <a:schemeClr val="tx1"/>
              </a:solidFill>
            </a:rPr>
            <a:t>Achievement Standard</a:t>
          </a:r>
        </a:p>
        <a:p>
          <a:r>
            <a:rPr lang="en-GB" dirty="0">
              <a:solidFill>
                <a:schemeClr val="tx1"/>
              </a:solidFill>
            </a:rPr>
            <a:t>They analyse the causes and effects of events and developments. They identify the motives and actions of people at the time.</a:t>
          </a:r>
        </a:p>
      </dgm:t>
    </dgm:pt>
    <dgm:pt modelId="{79395477-D662-7849-87A0-BFFEF6412A55}" type="parTrans" cxnId="{7AF6ABC9-7B98-A74F-A8C8-61B310F2FABD}">
      <dgm:prSet/>
      <dgm:spPr/>
      <dgm:t>
        <a:bodyPr/>
        <a:lstStyle/>
        <a:p>
          <a:endParaRPr lang="en-GB"/>
        </a:p>
      </dgm:t>
    </dgm:pt>
    <dgm:pt modelId="{65CA32C5-6442-C44B-A48A-49CB2CA8DFDE}" type="sibTrans" cxnId="{7AF6ABC9-7B98-A74F-A8C8-61B310F2FABD}">
      <dgm:prSet/>
      <dgm:spPr/>
      <dgm:t>
        <a:bodyPr/>
        <a:lstStyle/>
        <a:p>
          <a:endParaRPr lang="en-GB"/>
        </a:p>
      </dgm:t>
    </dgm:pt>
    <dgm:pt modelId="{28D02D03-A298-2543-B33E-8ABFD7F74138}">
      <dgm:prSet/>
      <dgm:spPr/>
      <dgm:t>
        <a:bodyPr/>
        <a:lstStyle/>
        <a:p>
          <a:r>
            <a:rPr lang="en-GB" b="1" u="sng" dirty="0">
              <a:solidFill>
                <a:schemeClr val="tx1"/>
              </a:solidFill>
            </a:rPr>
            <a:t>Historical Concepts and Skills</a:t>
          </a:r>
        </a:p>
        <a:p>
          <a:r>
            <a:rPr lang="en-GB" dirty="0">
              <a:solidFill>
                <a:schemeClr val="tx1"/>
              </a:solidFill>
            </a:rPr>
            <a:t>Analyse the causes and effects of significant events that caused change and/or a decline over the period (VCHHC103)</a:t>
          </a:r>
        </a:p>
      </dgm:t>
    </dgm:pt>
    <dgm:pt modelId="{1FED6BEE-0DF3-D040-B6D5-07CF487AB9E9}" type="parTrans" cxnId="{40DD25D9-FCF5-D949-8822-14D28544785A}">
      <dgm:prSet/>
      <dgm:spPr/>
      <dgm:t>
        <a:bodyPr/>
        <a:lstStyle/>
        <a:p>
          <a:endParaRPr lang="en-GB"/>
        </a:p>
      </dgm:t>
    </dgm:pt>
    <dgm:pt modelId="{AAE97524-365C-D041-A4AB-DDA8B89A388E}" type="sibTrans" cxnId="{40DD25D9-FCF5-D949-8822-14D28544785A}">
      <dgm:prSet/>
      <dgm:spPr/>
      <dgm:t>
        <a:bodyPr/>
        <a:lstStyle/>
        <a:p>
          <a:endParaRPr lang="en-GB"/>
        </a:p>
      </dgm:t>
    </dgm:pt>
    <dgm:pt modelId="{B72E483B-956D-1E4A-9B53-9EAFFBF4070F}">
      <dgm:prSet custT="1"/>
      <dgm:spPr/>
      <dgm:t>
        <a:bodyPr/>
        <a:lstStyle/>
        <a:p>
          <a:r>
            <a:rPr lang="en-GB" sz="1200" dirty="0"/>
            <a:t>Level 9 and 10</a:t>
          </a:r>
        </a:p>
      </dgm:t>
    </dgm:pt>
    <dgm:pt modelId="{151E440A-43D8-FA46-923D-5FC437479535}" type="parTrans" cxnId="{E27D5E13-26C9-FC4A-A3E0-4ED11385B98F}">
      <dgm:prSet/>
      <dgm:spPr/>
      <dgm:t>
        <a:bodyPr/>
        <a:lstStyle/>
        <a:p>
          <a:endParaRPr lang="en-GB"/>
        </a:p>
      </dgm:t>
    </dgm:pt>
    <dgm:pt modelId="{7ECE3DA9-25BF-464F-8E89-C9A5B0A53C82}" type="sibTrans" cxnId="{E27D5E13-26C9-FC4A-A3E0-4ED11385B98F}">
      <dgm:prSet/>
      <dgm:spPr/>
      <dgm:t>
        <a:bodyPr/>
        <a:lstStyle/>
        <a:p>
          <a:endParaRPr lang="en-GB"/>
        </a:p>
      </dgm:t>
    </dgm:pt>
    <dgm:pt modelId="{E102273D-BB1D-1D4B-8F45-9E770E08CC21}">
      <dgm:prSet/>
      <dgm:spPr/>
      <dgm:t>
        <a:bodyPr/>
        <a:lstStyle/>
        <a:p>
          <a:r>
            <a:rPr lang="en-GB" b="1" u="sng" dirty="0">
              <a:solidFill>
                <a:schemeClr val="tx1"/>
              </a:solidFill>
            </a:rPr>
            <a:t>Achievement Standard</a:t>
          </a:r>
        </a:p>
        <a:p>
          <a:r>
            <a:rPr lang="en-GB" dirty="0">
              <a:solidFill>
                <a:schemeClr val="tx1"/>
              </a:solidFill>
            </a:rPr>
            <a:t>They analyse the causes and effects of events and developments and explain their significance. They explain the context for people’s actions in the past.</a:t>
          </a:r>
          <a:endParaRPr lang="en-GB" dirty="0"/>
        </a:p>
      </dgm:t>
    </dgm:pt>
    <dgm:pt modelId="{D185F566-F726-4E46-9809-38F934755723}" type="parTrans" cxnId="{F087F5FD-96BA-D44D-A896-73B1B39D6A7F}">
      <dgm:prSet/>
      <dgm:spPr/>
      <dgm:t>
        <a:bodyPr/>
        <a:lstStyle/>
        <a:p>
          <a:endParaRPr lang="en-GB"/>
        </a:p>
      </dgm:t>
    </dgm:pt>
    <dgm:pt modelId="{7FD7A755-A998-6142-8901-67AA9FD11CB4}" type="sibTrans" cxnId="{F087F5FD-96BA-D44D-A896-73B1B39D6A7F}">
      <dgm:prSet/>
      <dgm:spPr/>
      <dgm:t>
        <a:bodyPr/>
        <a:lstStyle/>
        <a:p>
          <a:endParaRPr lang="en-GB"/>
        </a:p>
      </dgm:t>
    </dgm:pt>
    <dgm:pt modelId="{898B132B-226F-6F44-A33B-3A70373E43B6}">
      <dgm:prSet/>
      <dgm:spPr/>
      <dgm:t>
        <a:bodyPr/>
        <a:lstStyle/>
        <a:p>
          <a:r>
            <a:rPr lang="en-GB" b="1" u="sng" dirty="0">
              <a:solidFill>
                <a:schemeClr val="tx1"/>
              </a:solidFill>
            </a:rPr>
            <a:t>Historical Concepts and Skills</a:t>
          </a:r>
        </a:p>
        <a:p>
          <a:r>
            <a:rPr lang="en-GB" dirty="0">
              <a:solidFill>
                <a:schemeClr val="tx1"/>
              </a:solidFill>
            </a:rPr>
            <a:t>Analyse the long term causes, short term triggers and the intended and unintended effects of significant events and developments (VCHHC127)</a:t>
          </a:r>
          <a:endParaRPr lang="en-GB" dirty="0"/>
        </a:p>
      </dgm:t>
    </dgm:pt>
    <dgm:pt modelId="{58FE35B6-C6DE-E147-906C-A4212E2D3252}" type="parTrans" cxnId="{29C05455-CE23-5643-86A8-AED23C88D031}">
      <dgm:prSet/>
      <dgm:spPr/>
      <dgm:t>
        <a:bodyPr/>
        <a:lstStyle/>
        <a:p>
          <a:endParaRPr lang="en-GB"/>
        </a:p>
      </dgm:t>
    </dgm:pt>
    <dgm:pt modelId="{2286ABF4-9845-6849-BEA9-FDBDA8FCE86A}" type="sibTrans" cxnId="{29C05455-CE23-5643-86A8-AED23C88D031}">
      <dgm:prSet/>
      <dgm:spPr/>
      <dgm:t>
        <a:bodyPr/>
        <a:lstStyle/>
        <a:p>
          <a:endParaRPr lang="en-GB"/>
        </a:p>
      </dgm:t>
    </dgm:pt>
    <dgm:pt modelId="{DFF5D186-865E-4493-AAE0-7064E3B1C7AC}" type="pres">
      <dgm:prSet presAssocID="{5B357C49-5F63-4596-8D3B-5BAD3A6ED3F6}" presName="theList" presStyleCnt="0">
        <dgm:presLayoutVars>
          <dgm:dir/>
          <dgm:animLvl val="lvl"/>
          <dgm:resizeHandles val="exact"/>
        </dgm:presLayoutVars>
      </dgm:prSet>
      <dgm:spPr/>
    </dgm:pt>
    <dgm:pt modelId="{8455FE03-068D-4DEB-961D-0C671113342E}" type="pres">
      <dgm:prSet presAssocID="{3B7BE7EB-AC4F-4DCE-A914-07A466558D22}" presName="compNode" presStyleCnt="0"/>
      <dgm:spPr/>
    </dgm:pt>
    <dgm:pt modelId="{CC4B1D07-06CF-42EE-8C12-90164E4B2B08}" type="pres">
      <dgm:prSet presAssocID="{3B7BE7EB-AC4F-4DCE-A914-07A466558D22}" presName="aNode" presStyleLbl="bgShp" presStyleIdx="0" presStyleCnt="3" custLinFactNeighborX="-406" custLinFactNeighborY="-2567"/>
      <dgm:spPr/>
    </dgm:pt>
    <dgm:pt modelId="{B4CEFE9B-6F23-44FE-A064-23327D8F4C90}" type="pres">
      <dgm:prSet presAssocID="{3B7BE7EB-AC4F-4DCE-A914-07A466558D22}" presName="textNode" presStyleLbl="bgShp" presStyleIdx="0" presStyleCnt="3"/>
      <dgm:spPr/>
    </dgm:pt>
    <dgm:pt modelId="{A011421A-4723-44B3-BC30-4E5265C2D25D}" type="pres">
      <dgm:prSet presAssocID="{3B7BE7EB-AC4F-4DCE-A914-07A466558D22}" presName="compChildNode" presStyleCnt="0"/>
      <dgm:spPr/>
    </dgm:pt>
    <dgm:pt modelId="{2C7FC390-38E2-4DCF-9B29-30498D2C0168}" type="pres">
      <dgm:prSet presAssocID="{3B7BE7EB-AC4F-4DCE-A914-07A466558D22}" presName="theInnerList" presStyleCnt="0"/>
      <dgm:spPr/>
    </dgm:pt>
    <dgm:pt modelId="{0B4B6145-CEC5-8745-84BA-9C043C23A987}" type="pres">
      <dgm:prSet presAssocID="{3E2F0C24-D8B1-584D-883A-7EC239CDF703}" presName="childNode" presStyleLbl="node1" presStyleIdx="0" presStyleCnt="6">
        <dgm:presLayoutVars>
          <dgm:bulletEnabled val="1"/>
        </dgm:presLayoutVars>
      </dgm:prSet>
      <dgm:spPr/>
    </dgm:pt>
    <dgm:pt modelId="{457899B8-9253-214D-BC9F-F4894C924D76}" type="pres">
      <dgm:prSet presAssocID="{3E2F0C24-D8B1-584D-883A-7EC239CDF703}" presName="aSpace2" presStyleCnt="0"/>
      <dgm:spPr/>
    </dgm:pt>
    <dgm:pt modelId="{5D69EBF7-06A2-DA4D-B0AC-03E7EE4AE6FE}" type="pres">
      <dgm:prSet presAssocID="{2153FBAF-217F-8A4A-958E-6E1EBDDD6EBD}" presName="childNode" presStyleLbl="node1" presStyleIdx="1" presStyleCnt="6">
        <dgm:presLayoutVars>
          <dgm:bulletEnabled val="1"/>
        </dgm:presLayoutVars>
      </dgm:prSet>
      <dgm:spPr/>
    </dgm:pt>
    <dgm:pt modelId="{192C11F4-E5CA-40F2-86ED-DA748F576D1C}" type="pres">
      <dgm:prSet presAssocID="{3B7BE7EB-AC4F-4DCE-A914-07A466558D22}" presName="aSpace" presStyleCnt="0"/>
      <dgm:spPr/>
    </dgm:pt>
    <dgm:pt modelId="{197D9611-0825-4C0C-9E9C-B0D236CE37C2}" type="pres">
      <dgm:prSet presAssocID="{2002D5F6-D699-4464-B3DB-F14505E4C460}" presName="compNode" presStyleCnt="0"/>
      <dgm:spPr/>
    </dgm:pt>
    <dgm:pt modelId="{D2A14CAC-E456-4679-8475-4CFCE46F049D}" type="pres">
      <dgm:prSet presAssocID="{2002D5F6-D699-4464-B3DB-F14505E4C460}" presName="aNode" presStyleLbl="bgShp" presStyleIdx="1" presStyleCnt="3"/>
      <dgm:spPr/>
    </dgm:pt>
    <dgm:pt modelId="{6FDA6CDB-1EE5-4640-8D8C-78D3F979F7C1}" type="pres">
      <dgm:prSet presAssocID="{2002D5F6-D699-4464-B3DB-F14505E4C460}" presName="textNode" presStyleLbl="bgShp" presStyleIdx="1" presStyleCnt="3"/>
      <dgm:spPr/>
    </dgm:pt>
    <dgm:pt modelId="{B761AABE-7A01-428C-A011-B9577BC26899}" type="pres">
      <dgm:prSet presAssocID="{2002D5F6-D699-4464-B3DB-F14505E4C460}" presName="compChildNode" presStyleCnt="0"/>
      <dgm:spPr/>
    </dgm:pt>
    <dgm:pt modelId="{A6485D99-CAFE-4704-A6AE-401CE5E19CB5}" type="pres">
      <dgm:prSet presAssocID="{2002D5F6-D699-4464-B3DB-F14505E4C460}" presName="theInnerList" presStyleCnt="0"/>
      <dgm:spPr/>
    </dgm:pt>
    <dgm:pt modelId="{B8739561-B538-E64C-8E8A-20E2C53751A6}" type="pres">
      <dgm:prSet presAssocID="{C0A1D35E-A152-0949-85F8-407C57D3ED07}" presName="childNode" presStyleLbl="node1" presStyleIdx="2" presStyleCnt="6">
        <dgm:presLayoutVars>
          <dgm:bulletEnabled val="1"/>
        </dgm:presLayoutVars>
      </dgm:prSet>
      <dgm:spPr/>
    </dgm:pt>
    <dgm:pt modelId="{558FAE20-1450-EB4A-8300-9F83CF1C85B8}" type="pres">
      <dgm:prSet presAssocID="{C0A1D35E-A152-0949-85F8-407C57D3ED07}" presName="aSpace2" presStyleCnt="0"/>
      <dgm:spPr/>
    </dgm:pt>
    <dgm:pt modelId="{8CE6D653-0673-9846-A742-C3E8E74356AF}" type="pres">
      <dgm:prSet presAssocID="{28D02D03-A298-2543-B33E-8ABFD7F74138}" presName="childNode" presStyleLbl="node1" presStyleIdx="3" presStyleCnt="6">
        <dgm:presLayoutVars>
          <dgm:bulletEnabled val="1"/>
        </dgm:presLayoutVars>
      </dgm:prSet>
      <dgm:spPr/>
    </dgm:pt>
    <dgm:pt modelId="{0A2654CB-133A-3B4A-9A03-666E6BA96E6D}" type="pres">
      <dgm:prSet presAssocID="{2002D5F6-D699-4464-B3DB-F14505E4C460}" presName="aSpace" presStyleCnt="0"/>
      <dgm:spPr/>
    </dgm:pt>
    <dgm:pt modelId="{EB560981-DF52-014D-AF95-20A979378540}" type="pres">
      <dgm:prSet presAssocID="{B72E483B-956D-1E4A-9B53-9EAFFBF4070F}" presName="compNode" presStyleCnt="0"/>
      <dgm:spPr/>
    </dgm:pt>
    <dgm:pt modelId="{E30DDC43-0515-6E42-ACD6-D2706AC722CA}" type="pres">
      <dgm:prSet presAssocID="{B72E483B-956D-1E4A-9B53-9EAFFBF4070F}" presName="aNode" presStyleLbl="bgShp" presStyleIdx="2" presStyleCnt="3"/>
      <dgm:spPr/>
    </dgm:pt>
    <dgm:pt modelId="{619AEEC3-E659-7540-A194-83A83FD3A0E0}" type="pres">
      <dgm:prSet presAssocID="{B72E483B-956D-1E4A-9B53-9EAFFBF4070F}" presName="textNode" presStyleLbl="bgShp" presStyleIdx="2" presStyleCnt="3"/>
      <dgm:spPr/>
    </dgm:pt>
    <dgm:pt modelId="{EBDF1B76-F5D6-DE43-9749-8BB102D876D6}" type="pres">
      <dgm:prSet presAssocID="{B72E483B-956D-1E4A-9B53-9EAFFBF4070F}" presName="compChildNode" presStyleCnt="0"/>
      <dgm:spPr/>
    </dgm:pt>
    <dgm:pt modelId="{E0E5BCDC-E890-7E46-AA3C-96418298FFF5}" type="pres">
      <dgm:prSet presAssocID="{B72E483B-956D-1E4A-9B53-9EAFFBF4070F}" presName="theInnerList" presStyleCnt="0"/>
      <dgm:spPr/>
    </dgm:pt>
    <dgm:pt modelId="{E36A22E2-3741-5B42-BBCB-4BDC72170B9C}" type="pres">
      <dgm:prSet presAssocID="{E102273D-BB1D-1D4B-8F45-9E770E08CC21}" presName="childNode" presStyleLbl="node1" presStyleIdx="4" presStyleCnt="6">
        <dgm:presLayoutVars>
          <dgm:bulletEnabled val="1"/>
        </dgm:presLayoutVars>
      </dgm:prSet>
      <dgm:spPr/>
    </dgm:pt>
    <dgm:pt modelId="{053B7FA3-8E73-3F4B-861C-2574534EB3EA}" type="pres">
      <dgm:prSet presAssocID="{E102273D-BB1D-1D4B-8F45-9E770E08CC21}" presName="aSpace2" presStyleCnt="0"/>
      <dgm:spPr/>
    </dgm:pt>
    <dgm:pt modelId="{8DE8D649-BD29-0040-9FB3-193A310BCA19}" type="pres">
      <dgm:prSet presAssocID="{898B132B-226F-6F44-A33B-3A70373E43B6}" presName="childNode" presStyleLbl="node1" presStyleIdx="5" presStyleCnt="6">
        <dgm:presLayoutVars>
          <dgm:bulletEnabled val="1"/>
        </dgm:presLayoutVars>
      </dgm:prSet>
      <dgm:spPr/>
    </dgm:pt>
  </dgm:ptLst>
  <dgm:cxnLst>
    <dgm:cxn modelId="{C279A207-1AC8-476E-B65F-96AC38252338}" type="presOf" srcId="{5B357C49-5F63-4596-8D3B-5BAD3A6ED3F6}" destId="{DFF5D186-865E-4493-AAE0-7064E3B1C7AC}" srcOrd="0" destOrd="0" presId="urn:microsoft.com/office/officeart/2005/8/layout/lProcess2"/>
    <dgm:cxn modelId="{E27D5E13-26C9-FC4A-A3E0-4ED11385B98F}" srcId="{5B357C49-5F63-4596-8D3B-5BAD3A6ED3F6}" destId="{B72E483B-956D-1E4A-9B53-9EAFFBF4070F}" srcOrd="2" destOrd="0" parTransId="{151E440A-43D8-FA46-923D-5FC437479535}" sibTransId="{7ECE3DA9-25BF-464F-8E89-C9A5B0A53C82}"/>
    <dgm:cxn modelId="{1AD4E019-60A1-5742-9DE9-8EDA21B738FB}" srcId="{3B7BE7EB-AC4F-4DCE-A914-07A466558D22}" destId="{3E2F0C24-D8B1-584D-883A-7EC239CDF703}" srcOrd="0" destOrd="0" parTransId="{1AB74330-5E81-4C4D-BC26-7972186B58F2}" sibTransId="{DB6BEF63-FF28-E542-A2E2-B93F6D3BC882}"/>
    <dgm:cxn modelId="{BE1DA01B-BBA2-C942-A918-03F216BCE342}" type="presOf" srcId="{E102273D-BB1D-1D4B-8F45-9E770E08CC21}" destId="{E36A22E2-3741-5B42-BBCB-4BDC72170B9C}" srcOrd="0" destOrd="0" presId="urn:microsoft.com/office/officeart/2005/8/layout/lProcess2"/>
    <dgm:cxn modelId="{59C1092A-F602-2444-8688-A7E476F4086A}" type="presOf" srcId="{3E2F0C24-D8B1-584D-883A-7EC239CDF703}" destId="{0B4B6145-CEC5-8745-84BA-9C043C23A987}" srcOrd="0" destOrd="0" presId="urn:microsoft.com/office/officeart/2005/8/layout/lProcess2"/>
    <dgm:cxn modelId="{4F125038-3C22-8A49-8850-6884B794DBB8}" type="presOf" srcId="{2153FBAF-217F-8A4A-958E-6E1EBDDD6EBD}" destId="{5D69EBF7-06A2-DA4D-B0AC-03E7EE4AE6FE}" srcOrd="0" destOrd="0" presId="urn:microsoft.com/office/officeart/2005/8/layout/lProcess2"/>
    <dgm:cxn modelId="{15F3DD45-38C7-B844-B72D-20BA1A867BB6}" type="presOf" srcId="{898B132B-226F-6F44-A33B-3A70373E43B6}" destId="{8DE8D649-BD29-0040-9FB3-193A310BCA19}" srcOrd="0" destOrd="0" presId="urn:microsoft.com/office/officeart/2005/8/layout/lProcess2"/>
    <dgm:cxn modelId="{EFA6E047-D3EC-4DA4-93FD-0373FC1C11B2}" srcId="{5B357C49-5F63-4596-8D3B-5BAD3A6ED3F6}" destId="{3B7BE7EB-AC4F-4DCE-A914-07A466558D22}" srcOrd="0" destOrd="0" parTransId="{36B1D85F-15D3-4261-AA3C-A023A3B5B98F}" sibTransId="{C7CB51FE-82AA-4FE2-8C75-3268DE19CF27}"/>
    <dgm:cxn modelId="{DA10EA68-20BA-104C-98DB-38AB04746206}" type="presOf" srcId="{B72E483B-956D-1E4A-9B53-9EAFFBF4070F}" destId="{E30DDC43-0515-6E42-ACD6-D2706AC722CA}" srcOrd="0" destOrd="0" presId="urn:microsoft.com/office/officeart/2005/8/layout/lProcess2"/>
    <dgm:cxn modelId="{2790746A-1888-7346-83CF-7A4F64695347}" type="presOf" srcId="{C0A1D35E-A152-0949-85F8-407C57D3ED07}" destId="{B8739561-B538-E64C-8E8A-20E2C53751A6}" srcOrd="0" destOrd="0" presId="urn:microsoft.com/office/officeart/2005/8/layout/lProcess2"/>
    <dgm:cxn modelId="{29C05455-CE23-5643-86A8-AED23C88D031}" srcId="{B72E483B-956D-1E4A-9B53-9EAFFBF4070F}" destId="{898B132B-226F-6F44-A33B-3A70373E43B6}" srcOrd="1" destOrd="0" parTransId="{58FE35B6-C6DE-E147-906C-A4212E2D3252}" sibTransId="{2286ABF4-9845-6849-BEA9-FDBDA8FCE86A}"/>
    <dgm:cxn modelId="{0A400856-2638-403E-9BA9-DB04841A3022}" type="presOf" srcId="{2002D5F6-D699-4464-B3DB-F14505E4C460}" destId="{D2A14CAC-E456-4679-8475-4CFCE46F049D}" srcOrd="0" destOrd="0" presId="urn:microsoft.com/office/officeart/2005/8/layout/lProcess2"/>
    <dgm:cxn modelId="{CE96BC8E-9484-6F43-A45F-F8B6C7C60104}" type="presOf" srcId="{28D02D03-A298-2543-B33E-8ABFD7F74138}" destId="{8CE6D653-0673-9846-A742-C3E8E74356AF}" srcOrd="0" destOrd="0" presId="urn:microsoft.com/office/officeart/2005/8/layout/lProcess2"/>
    <dgm:cxn modelId="{51BB3CA7-3FF7-4040-8CEA-1B4B0A2815AC}" type="presOf" srcId="{3B7BE7EB-AC4F-4DCE-A914-07A466558D22}" destId="{B4CEFE9B-6F23-44FE-A064-23327D8F4C90}" srcOrd="1" destOrd="0" presId="urn:microsoft.com/office/officeart/2005/8/layout/lProcess2"/>
    <dgm:cxn modelId="{121CAAAA-C457-3C40-B19D-E58D1B91028F}" type="presOf" srcId="{B72E483B-956D-1E4A-9B53-9EAFFBF4070F}" destId="{619AEEC3-E659-7540-A194-83A83FD3A0E0}" srcOrd="1" destOrd="0" presId="urn:microsoft.com/office/officeart/2005/8/layout/lProcess2"/>
    <dgm:cxn modelId="{05830AAE-28A0-46C8-87FB-3B4452EAC504}" type="presOf" srcId="{3B7BE7EB-AC4F-4DCE-A914-07A466558D22}" destId="{CC4B1D07-06CF-42EE-8C12-90164E4B2B08}" srcOrd="0" destOrd="0" presId="urn:microsoft.com/office/officeart/2005/8/layout/lProcess2"/>
    <dgm:cxn modelId="{E38064BC-64E7-654A-B693-44433C86CCC9}" srcId="{3B7BE7EB-AC4F-4DCE-A914-07A466558D22}" destId="{2153FBAF-217F-8A4A-958E-6E1EBDDD6EBD}" srcOrd="1" destOrd="0" parTransId="{C0F165D2-DD9B-3940-9BAB-3208D849C055}" sibTransId="{0DCB9A58-8C2E-FD4E-AFA6-9C75260CB09E}"/>
    <dgm:cxn modelId="{7AF6ABC9-7B98-A74F-A8C8-61B310F2FABD}" srcId="{2002D5F6-D699-4464-B3DB-F14505E4C460}" destId="{C0A1D35E-A152-0949-85F8-407C57D3ED07}" srcOrd="0" destOrd="0" parTransId="{79395477-D662-7849-87A0-BFFEF6412A55}" sibTransId="{65CA32C5-6442-C44B-A48A-49CB2CA8DFDE}"/>
    <dgm:cxn modelId="{40DD25D9-FCF5-D949-8822-14D28544785A}" srcId="{2002D5F6-D699-4464-B3DB-F14505E4C460}" destId="{28D02D03-A298-2543-B33E-8ABFD7F74138}" srcOrd="1" destOrd="0" parTransId="{1FED6BEE-0DF3-D040-B6D5-07CF487AB9E9}" sibTransId="{AAE97524-365C-D041-A4AB-DDA8B89A388E}"/>
    <dgm:cxn modelId="{685D9DE8-F4FA-43F2-886D-67D3A9256EDA}" srcId="{5B357C49-5F63-4596-8D3B-5BAD3A6ED3F6}" destId="{2002D5F6-D699-4464-B3DB-F14505E4C460}" srcOrd="1" destOrd="0" parTransId="{92CF84B6-BFA8-48C6-AEAA-ABA2E6F5ED1D}" sibTransId="{47C96559-9802-46DD-B048-9C614D9DB87E}"/>
    <dgm:cxn modelId="{F235D9F6-1D10-4D0A-A8DC-4536893D13F7}" type="presOf" srcId="{2002D5F6-D699-4464-B3DB-F14505E4C460}" destId="{6FDA6CDB-1EE5-4640-8D8C-78D3F979F7C1}" srcOrd="1" destOrd="0" presId="urn:microsoft.com/office/officeart/2005/8/layout/lProcess2"/>
    <dgm:cxn modelId="{F087F5FD-96BA-D44D-A896-73B1B39D6A7F}" srcId="{B72E483B-956D-1E4A-9B53-9EAFFBF4070F}" destId="{E102273D-BB1D-1D4B-8F45-9E770E08CC21}" srcOrd="0" destOrd="0" parTransId="{D185F566-F726-4E46-9809-38F934755723}" sibTransId="{7FD7A755-A998-6142-8901-67AA9FD11CB4}"/>
    <dgm:cxn modelId="{FCAEEAAB-BB35-4D5A-8F55-587DF27E3870}" type="presParOf" srcId="{DFF5D186-865E-4493-AAE0-7064E3B1C7AC}" destId="{8455FE03-068D-4DEB-961D-0C671113342E}" srcOrd="0" destOrd="0" presId="urn:microsoft.com/office/officeart/2005/8/layout/lProcess2"/>
    <dgm:cxn modelId="{0CA818EA-CA15-4439-BBAE-1E367B319798}" type="presParOf" srcId="{8455FE03-068D-4DEB-961D-0C671113342E}" destId="{CC4B1D07-06CF-42EE-8C12-90164E4B2B08}" srcOrd="0" destOrd="0" presId="urn:microsoft.com/office/officeart/2005/8/layout/lProcess2"/>
    <dgm:cxn modelId="{C7C24043-3163-4D96-935F-D6B131921B15}" type="presParOf" srcId="{8455FE03-068D-4DEB-961D-0C671113342E}" destId="{B4CEFE9B-6F23-44FE-A064-23327D8F4C90}" srcOrd="1" destOrd="0" presId="urn:microsoft.com/office/officeart/2005/8/layout/lProcess2"/>
    <dgm:cxn modelId="{89B024A8-D2BC-4B0D-ACA6-D9FE2C61CFBF}" type="presParOf" srcId="{8455FE03-068D-4DEB-961D-0C671113342E}" destId="{A011421A-4723-44B3-BC30-4E5265C2D25D}" srcOrd="2" destOrd="0" presId="urn:microsoft.com/office/officeart/2005/8/layout/lProcess2"/>
    <dgm:cxn modelId="{3E746EF8-F8B5-4DFB-B861-8CB74D416E90}" type="presParOf" srcId="{A011421A-4723-44B3-BC30-4E5265C2D25D}" destId="{2C7FC390-38E2-4DCF-9B29-30498D2C0168}" srcOrd="0" destOrd="0" presId="urn:microsoft.com/office/officeart/2005/8/layout/lProcess2"/>
    <dgm:cxn modelId="{B6E1EFB6-5E47-4C4B-BE14-13F9DB30EEAC}" type="presParOf" srcId="{2C7FC390-38E2-4DCF-9B29-30498D2C0168}" destId="{0B4B6145-CEC5-8745-84BA-9C043C23A987}" srcOrd="0" destOrd="0" presId="urn:microsoft.com/office/officeart/2005/8/layout/lProcess2"/>
    <dgm:cxn modelId="{DB183B8C-94BE-6549-9ECD-E1C8F3859FF2}" type="presParOf" srcId="{2C7FC390-38E2-4DCF-9B29-30498D2C0168}" destId="{457899B8-9253-214D-BC9F-F4894C924D76}" srcOrd="1" destOrd="0" presId="urn:microsoft.com/office/officeart/2005/8/layout/lProcess2"/>
    <dgm:cxn modelId="{4C3A3B05-D7A9-1D49-A86F-CB7E3E9FB5B8}" type="presParOf" srcId="{2C7FC390-38E2-4DCF-9B29-30498D2C0168}" destId="{5D69EBF7-06A2-DA4D-B0AC-03E7EE4AE6FE}" srcOrd="2" destOrd="0" presId="urn:microsoft.com/office/officeart/2005/8/layout/lProcess2"/>
    <dgm:cxn modelId="{9412D93B-9ABD-453F-8CCF-C45C0C7041EE}" type="presParOf" srcId="{DFF5D186-865E-4493-AAE0-7064E3B1C7AC}" destId="{192C11F4-E5CA-40F2-86ED-DA748F576D1C}" srcOrd="1" destOrd="0" presId="urn:microsoft.com/office/officeart/2005/8/layout/lProcess2"/>
    <dgm:cxn modelId="{5A191B62-C862-4810-A829-1A84C6F290B8}" type="presParOf" srcId="{DFF5D186-865E-4493-AAE0-7064E3B1C7AC}" destId="{197D9611-0825-4C0C-9E9C-B0D236CE37C2}" srcOrd="2" destOrd="0" presId="urn:microsoft.com/office/officeart/2005/8/layout/lProcess2"/>
    <dgm:cxn modelId="{53E58978-090F-468F-8F9A-786AC8FB9949}" type="presParOf" srcId="{197D9611-0825-4C0C-9E9C-B0D236CE37C2}" destId="{D2A14CAC-E456-4679-8475-4CFCE46F049D}" srcOrd="0" destOrd="0" presId="urn:microsoft.com/office/officeart/2005/8/layout/lProcess2"/>
    <dgm:cxn modelId="{C2F47B7D-19F0-4DDB-BB24-5DFC8B7DFA3E}" type="presParOf" srcId="{197D9611-0825-4C0C-9E9C-B0D236CE37C2}" destId="{6FDA6CDB-1EE5-4640-8D8C-78D3F979F7C1}" srcOrd="1" destOrd="0" presId="urn:microsoft.com/office/officeart/2005/8/layout/lProcess2"/>
    <dgm:cxn modelId="{FA121B06-5F9C-4612-8449-3A50D5D80AD1}" type="presParOf" srcId="{197D9611-0825-4C0C-9E9C-B0D236CE37C2}" destId="{B761AABE-7A01-428C-A011-B9577BC26899}" srcOrd="2" destOrd="0" presId="urn:microsoft.com/office/officeart/2005/8/layout/lProcess2"/>
    <dgm:cxn modelId="{F150F98B-A2B3-4343-B8E3-FC3A005CD279}" type="presParOf" srcId="{B761AABE-7A01-428C-A011-B9577BC26899}" destId="{A6485D99-CAFE-4704-A6AE-401CE5E19CB5}" srcOrd="0" destOrd="0" presId="urn:microsoft.com/office/officeart/2005/8/layout/lProcess2"/>
    <dgm:cxn modelId="{0B6CE4DF-FD59-5041-AB18-101D8D6CA130}" type="presParOf" srcId="{A6485D99-CAFE-4704-A6AE-401CE5E19CB5}" destId="{B8739561-B538-E64C-8E8A-20E2C53751A6}" srcOrd="0" destOrd="0" presId="urn:microsoft.com/office/officeart/2005/8/layout/lProcess2"/>
    <dgm:cxn modelId="{7910D87F-6427-3946-9F10-1D4F99207413}" type="presParOf" srcId="{A6485D99-CAFE-4704-A6AE-401CE5E19CB5}" destId="{558FAE20-1450-EB4A-8300-9F83CF1C85B8}" srcOrd="1" destOrd="0" presId="urn:microsoft.com/office/officeart/2005/8/layout/lProcess2"/>
    <dgm:cxn modelId="{455AEEF9-F079-3D4B-87C1-9AF75F602F09}" type="presParOf" srcId="{A6485D99-CAFE-4704-A6AE-401CE5E19CB5}" destId="{8CE6D653-0673-9846-A742-C3E8E74356AF}" srcOrd="2" destOrd="0" presId="urn:microsoft.com/office/officeart/2005/8/layout/lProcess2"/>
    <dgm:cxn modelId="{AD85F23F-EBF5-9E4B-8EC6-73D0A265B9D8}" type="presParOf" srcId="{DFF5D186-865E-4493-AAE0-7064E3B1C7AC}" destId="{0A2654CB-133A-3B4A-9A03-666E6BA96E6D}" srcOrd="3" destOrd="0" presId="urn:microsoft.com/office/officeart/2005/8/layout/lProcess2"/>
    <dgm:cxn modelId="{44C0042B-FFB3-A04B-8D94-61BDFE45F62C}" type="presParOf" srcId="{DFF5D186-865E-4493-AAE0-7064E3B1C7AC}" destId="{EB560981-DF52-014D-AF95-20A979378540}" srcOrd="4" destOrd="0" presId="urn:microsoft.com/office/officeart/2005/8/layout/lProcess2"/>
    <dgm:cxn modelId="{7F061B6F-6E78-4946-8577-DBFDC7C9F440}" type="presParOf" srcId="{EB560981-DF52-014D-AF95-20A979378540}" destId="{E30DDC43-0515-6E42-ACD6-D2706AC722CA}" srcOrd="0" destOrd="0" presId="urn:microsoft.com/office/officeart/2005/8/layout/lProcess2"/>
    <dgm:cxn modelId="{E58F0ADD-E55F-C340-84C4-88F04B3013B2}" type="presParOf" srcId="{EB560981-DF52-014D-AF95-20A979378540}" destId="{619AEEC3-E659-7540-A194-83A83FD3A0E0}" srcOrd="1" destOrd="0" presId="urn:microsoft.com/office/officeart/2005/8/layout/lProcess2"/>
    <dgm:cxn modelId="{B90D1B21-A4E4-1740-819A-028C69C83E68}" type="presParOf" srcId="{EB560981-DF52-014D-AF95-20A979378540}" destId="{EBDF1B76-F5D6-DE43-9749-8BB102D876D6}" srcOrd="2" destOrd="0" presId="urn:microsoft.com/office/officeart/2005/8/layout/lProcess2"/>
    <dgm:cxn modelId="{BC14941C-DAA3-9047-98C8-EB204CA9910E}" type="presParOf" srcId="{EBDF1B76-F5D6-DE43-9749-8BB102D876D6}" destId="{E0E5BCDC-E890-7E46-AA3C-96418298FFF5}" srcOrd="0" destOrd="0" presId="urn:microsoft.com/office/officeart/2005/8/layout/lProcess2"/>
    <dgm:cxn modelId="{676E91D4-88C6-6548-A5F7-2F0A82301067}" type="presParOf" srcId="{E0E5BCDC-E890-7E46-AA3C-96418298FFF5}" destId="{E36A22E2-3741-5B42-BBCB-4BDC72170B9C}" srcOrd="0" destOrd="0" presId="urn:microsoft.com/office/officeart/2005/8/layout/lProcess2"/>
    <dgm:cxn modelId="{16DC3D5F-8A1A-784E-BFC8-1961A87264F3}" type="presParOf" srcId="{E0E5BCDC-E890-7E46-AA3C-96418298FFF5}" destId="{053B7FA3-8E73-3F4B-861C-2574534EB3EA}" srcOrd="1" destOrd="0" presId="urn:microsoft.com/office/officeart/2005/8/layout/lProcess2"/>
    <dgm:cxn modelId="{232BC46A-9FAF-7544-8D79-44605DF113C2}" type="presParOf" srcId="{E0E5BCDC-E890-7E46-AA3C-96418298FFF5}" destId="{8DE8D649-BD29-0040-9FB3-193A310BCA19}"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1E513F2A-973D-E149-9643-07F571A33A78}" type="doc">
      <dgm:prSet loTypeId="urn:microsoft.com/office/officeart/2005/8/layout/arrow6" loCatId="" qsTypeId="urn:microsoft.com/office/officeart/2005/8/quickstyle/simple1" qsCatId="simple" csTypeId="urn:microsoft.com/office/officeart/2005/8/colors/accent2_2" csCatId="accent2" phldr="1"/>
      <dgm:spPr/>
      <dgm:t>
        <a:bodyPr/>
        <a:lstStyle/>
        <a:p>
          <a:endParaRPr lang="en-GB"/>
        </a:p>
      </dgm:t>
    </dgm:pt>
    <dgm:pt modelId="{47F20EF0-5CF1-CB43-8667-BFC5081E6B33}">
      <dgm:prSet phldrT="[Text]"/>
      <dgm:spPr/>
      <dgm:t>
        <a:bodyPr/>
        <a:lstStyle/>
        <a:p>
          <a:r>
            <a:rPr lang="en-GB" dirty="0"/>
            <a:t>What are my students </a:t>
          </a:r>
          <a:r>
            <a:rPr lang="en-GB" b="1" dirty="0"/>
            <a:t>excelling at</a:t>
          </a:r>
          <a:r>
            <a:rPr lang="en-GB" dirty="0"/>
            <a:t> when I teach them about Cause and Effect?</a:t>
          </a:r>
        </a:p>
      </dgm:t>
    </dgm:pt>
    <dgm:pt modelId="{6402547B-0A92-F042-A30E-AB485EC6CA9C}" type="parTrans" cxnId="{A9557A84-7054-D94D-84F7-FADB140B7F23}">
      <dgm:prSet/>
      <dgm:spPr/>
      <dgm:t>
        <a:bodyPr/>
        <a:lstStyle/>
        <a:p>
          <a:endParaRPr lang="en-GB"/>
        </a:p>
      </dgm:t>
    </dgm:pt>
    <dgm:pt modelId="{96152E59-290F-204A-A0DE-41F0E62CCAEA}" type="sibTrans" cxnId="{A9557A84-7054-D94D-84F7-FADB140B7F23}">
      <dgm:prSet/>
      <dgm:spPr/>
      <dgm:t>
        <a:bodyPr/>
        <a:lstStyle/>
        <a:p>
          <a:endParaRPr lang="en-GB"/>
        </a:p>
      </dgm:t>
    </dgm:pt>
    <dgm:pt modelId="{13C09B87-E637-BB48-B32F-0F42B219B71F}">
      <dgm:prSet phldrT="[Text]"/>
      <dgm:spPr/>
      <dgm:t>
        <a:bodyPr/>
        <a:lstStyle/>
        <a:p>
          <a:r>
            <a:rPr lang="en-GB" dirty="0"/>
            <a:t>What are my students </a:t>
          </a:r>
          <a:r>
            <a:rPr lang="en-GB" b="1" dirty="0"/>
            <a:t>struggling with</a:t>
          </a:r>
          <a:r>
            <a:rPr lang="en-GB" dirty="0"/>
            <a:t> with I teach them about Cause and Effect?</a:t>
          </a:r>
        </a:p>
      </dgm:t>
    </dgm:pt>
    <dgm:pt modelId="{E1EF8771-C79A-0648-9914-1C61D817B3B8}" type="parTrans" cxnId="{8E4DD3E6-2CF4-5347-BCB3-7C68DE412525}">
      <dgm:prSet/>
      <dgm:spPr/>
      <dgm:t>
        <a:bodyPr/>
        <a:lstStyle/>
        <a:p>
          <a:endParaRPr lang="en-GB"/>
        </a:p>
      </dgm:t>
    </dgm:pt>
    <dgm:pt modelId="{28BEB306-90C0-BB45-BEF4-09A2D528E0B0}" type="sibTrans" cxnId="{8E4DD3E6-2CF4-5347-BCB3-7C68DE412525}">
      <dgm:prSet/>
      <dgm:spPr/>
      <dgm:t>
        <a:bodyPr/>
        <a:lstStyle/>
        <a:p>
          <a:endParaRPr lang="en-GB"/>
        </a:p>
      </dgm:t>
    </dgm:pt>
    <dgm:pt modelId="{3E8A5E3B-1890-8F45-909E-6087E4C04C85}" type="pres">
      <dgm:prSet presAssocID="{1E513F2A-973D-E149-9643-07F571A33A78}" presName="compositeShape" presStyleCnt="0">
        <dgm:presLayoutVars>
          <dgm:chMax val="2"/>
          <dgm:dir/>
          <dgm:resizeHandles val="exact"/>
        </dgm:presLayoutVars>
      </dgm:prSet>
      <dgm:spPr/>
    </dgm:pt>
    <dgm:pt modelId="{27C16AAF-BB29-7141-87E6-559AA34DE688}" type="pres">
      <dgm:prSet presAssocID="{1E513F2A-973D-E149-9643-07F571A33A78}" presName="ribbon" presStyleLbl="node1" presStyleIdx="0" presStyleCnt="1"/>
      <dgm:spPr/>
    </dgm:pt>
    <dgm:pt modelId="{C9E73D64-4742-B54B-833D-15F70BE84906}" type="pres">
      <dgm:prSet presAssocID="{1E513F2A-973D-E149-9643-07F571A33A78}" presName="leftArrowText" presStyleLbl="node1" presStyleIdx="0" presStyleCnt="1">
        <dgm:presLayoutVars>
          <dgm:chMax val="0"/>
          <dgm:bulletEnabled val="1"/>
        </dgm:presLayoutVars>
      </dgm:prSet>
      <dgm:spPr/>
    </dgm:pt>
    <dgm:pt modelId="{FA81126B-8A0A-E140-9E8E-DB91B827E5FD}" type="pres">
      <dgm:prSet presAssocID="{1E513F2A-973D-E149-9643-07F571A33A78}" presName="rightArrowText" presStyleLbl="node1" presStyleIdx="0" presStyleCnt="1">
        <dgm:presLayoutVars>
          <dgm:chMax val="0"/>
          <dgm:bulletEnabled val="1"/>
        </dgm:presLayoutVars>
      </dgm:prSet>
      <dgm:spPr/>
    </dgm:pt>
  </dgm:ptLst>
  <dgm:cxnLst>
    <dgm:cxn modelId="{11B24027-01A2-8248-BB0F-896A2AFEF8A7}" type="presOf" srcId="{1E513F2A-973D-E149-9643-07F571A33A78}" destId="{3E8A5E3B-1890-8F45-909E-6087E4C04C85}" srcOrd="0" destOrd="0" presId="urn:microsoft.com/office/officeart/2005/8/layout/arrow6"/>
    <dgm:cxn modelId="{A9557A84-7054-D94D-84F7-FADB140B7F23}" srcId="{1E513F2A-973D-E149-9643-07F571A33A78}" destId="{47F20EF0-5CF1-CB43-8667-BFC5081E6B33}" srcOrd="0" destOrd="0" parTransId="{6402547B-0A92-F042-A30E-AB485EC6CA9C}" sibTransId="{96152E59-290F-204A-A0DE-41F0E62CCAEA}"/>
    <dgm:cxn modelId="{A995A18C-02B5-734A-B667-630A93410FAD}" type="presOf" srcId="{47F20EF0-5CF1-CB43-8667-BFC5081E6B33}" destId="{C9E73D64-4742-B54B-833D-15F70BE84906}" srcOrd="0" destOrd="0" presId="urn:microsoft.com/office/officeart/2005/8/layout/arrow6"/>
    <dgm:cxn modelId="{8FDEE3D1-40A5-364A-B3CB-229C7C5FB264}" type="presOf" srcId="{13C09B87-E637-BB48-B32F-0F42B219B71F}" destId="{FA81126B-8A0A-E140-9E8E-DB91B827E5FD}" srcOrd="0" destOrd="0" presId="urn:microsoft.com/office/officeart/2005/8/layout/arrow6"/>
    <dgm:cxn modelId="{8E4DD3E6-2CF4-5347-BCB3-7C68DE412525}" srcId="{1E513F2A-973D-E149-9643-07F571A33A78}" destId="{13C09B87-E637-BB48-B32F-0F42B219B71F}" srcOrd="1" destOrd="0" parTransId="{E1EF8771-C79A-0648-9914-1C61D817B3B8}" sibTransId="{28BEB306-90C0-BB45-BEF4-09A2D528E0B0}"/>
    <dgm:cxn modelId="{D2B41EC7-B237-B94F-A0D4-C957398233BF}" type="presParOf" srcId="{3E8A5E3B-1890-8F45-909E-6087E4C04C85}" destId="{27C16AAF-BB29-7141-87E6-559AA34DE688}" srcOrd="0" destOrd="0" presId="urn:microsoft.com/office/officeart/2005/8/layout/arrow6"/>
    <dgm:cxn modelId="{1A92F426-CFCE-F145-8CB0-5AC9D27A267A}" type="presParOf" srcId="{3E8A5E3B-1890-8F45-909E-6087E4C04C85}" destId="{C9E73D64-4742-B54B-833D-15F70BE84906}" srcOrd="1" destOrd="0" presId="urn:microsoft.com/office/officeart/2005/8/layout/arrow6"/>
    <dgm:cxn modelId="{37472D92-5310-F542-9F73-DC31C80690FE}" type="presParOf" srcId="{3E8A5E3B-1890-8F45-909E-6087E4C04C85}" destId="{FA81126B-8A0A-E140-9E8E-DB91B827E5FD}"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ECE0DB-5189-414B-9DCE-E409E6CBFE35}" type="doc">
      <dgm:prSet loTypeId="urn:microsoft.com/office/officeart/2005/8/layout/architecture" loCatId="officeonline" qsTypeId="urn:microsoft.com/office/officeart/2005/8/quickstyle/simple1" qsCatId="simple" csTypeId="urn:microsoft.com/office/officeart/2005/8/colors/colorful3" csCatId="colorful" phldr="1"/>
      <dgm:spPr/>
    </dgm:pt>
    <dgm:pt modelId="{8FF56452-1438-468D-BB35-C8C87A59712B}">
      <dgm:prSet phldrT="[Text]"/>
      <dgm:spPr/>
      <dgm:t>
        <a:bodyPr/>
        <a:lstStyle/>
        <a:p>
          <a:r>
            <a:rPr lang="en-US" dirty="0"/>
            <a:t>Long-term</a:t>
          </a:r>
        </a:p>
      </dgm:t>
    </dgm:pt>
    <dgm:pt modelId="{A9D58B09-1FE4-4EF3-82F3-5B4105E71DB1}" type="parTrans" cxnId="{F62FC177-A454-4EC2-B750-52C22DC1A4C8}">
      <dgm:prSet/>
      <dgm:spPr/>
      <dgm:t>
        <a:bodyPr/>
        <a:lstStyle/>
        <a:p>
          <a:endParaRPr lang="en-US"/>
        </a:p>
      </dgm:t>
    </dgm:pt>
    <dgm:pt modelId="{1038F0B5-FE72-4A42-9AD9-733AF5B8F4A2}" type="sibTrans" cxnId="{F62FC177-A454-4EC2-B750-52C22DC1A4C8}">
      <dgm:prSet/>
      <dgm:spPr/>
      <dgm:t>
        <a:bodyPr/>
        <a:lstStyle/>
        <a:p>
          <a:endParaRPr lang="en-US"/>
        </a:p>
      </dgm:t>
    </dgm:pt>
    <dgm:pt modelId="{1924C9BD-A4F1-4D96-9FC9-AFC50714D3C1}">
      <dgm:prSet phldrT="[Text]"/>
      <dgm:spPr/>
      <dgm:t>
        <a:bodyPr/>
        <a:lstStyle/>
        <a:p>
          <a:r>
            <a:rPr lang="en-US" dirty="0"/>
            <a:t>Cause</a:t>
          </a:r>
        </a:p>
      </dgm:t>
    </dgm:pt>
    <dgm:pt modelId="{A8B5E356-E304-4584-A9FB-0E59581BE7E3}" type="parTrans" cxnId="{6C75765E-F9A8-4896-B7DD-9513453A1747}">
      <dgm:prSet/>
      <dgm:spPr/>
      <dgm:t>
        <a:bodyPr/>
        <a:lstStyle/>
        <a:p>
          <a:endParaRPr lang="en-US"/>
        </a:p>
      </dgm:t>
    </dgm:pt>
    <dgm:pt modelId="{9A53AA2C-8289-485C-AD9F-CB59C75C5E5E}" type="sibTrans" cxnId="{6C75765E-F9A8-4896-B7DD-9513453A1747}">
      <dgm:prSet/>
      <dgm:spPr/>
      <dgm:t>
        <a:bodyPr/>
        <a:lstStyle/>
        <a:p>
          <a:endParaRPr lang="en-US"/>
        </a:p>
      </dgm:t>
    </dgm:pt>
    <dgm:pt modelId="{08AFF84B-7C55-45DB-8A2F-4466DF96BC1C}">
      <dgm:prSet phldrT="[Text]"/>
      <dgm:spPr/>
      <dgm:t>
        <a:bodyPr/>
        <a:lstStyle/>
        <a:p>
          <a:r>
            <a:rPr lang="en-US" dirty="0"/>
            <a:t>Reason</a:t>
          </a:r>
        </a:p>
      </dgm:t>
    </dgm:pt>
    <dgm:pt modelId="{2AF39D9F-16CE-425F-9AFA-D7B6FA9E3519}" type="parTrans" cxnId="{B0CA51B9-B00F-4F95-B6D3-8D33BB5621D5}">
      <dgm:prSet/>
      <dgm:spPr/>
      <dgm:t>
        <a:bodyPr/>
        <a:lstStyle/>
        <a:p>
          <a:endParaRPr lang="en-US"/>
        </a:p>
      </dgm:t>
    </dgm:pt>
    <dgm:pt modelId="{12BC21EC-8F0F-4D04-A107-A9CB60272472}" type="sibTrans" cxnId="{B0CA51B9-B00F-4F95-B6D3-8D33BB5621D5}">
      <dgm:prSet/>
      <dgm:spPr/>
      <dgm:t>
        <a:bodyPr/>
        <a:lstStyle/>
        <a:p>
          <a:endParaRPr lang="en-US"/>
        </a:p>
      </dgm:t>
    </dgm:pt>
    <dgm:pt modelId="{49FF61D3-ECB9-4A74-8FC8-6CC4480B8722}">
      <dgm:prSet phldrT="[Text]"/>
      <dgm:spPr/>
      <dgm:t>
        <a:bodyPr/>
        <a:lstStyle/>
        <a:p>
          <a:r>
            <a:rPr lang="en-US" dirty="0"/>
            <a:t>Contribution</a:t>
          </a:r>
        </a:p>
      </dgm:t>
    </dgm:pt>
    <dgm:pt modelId="{116BC35D-097B-4C84-8E7C-A3D5122A3A52}" type="parTrans" cxnId="{209C3B37-75D6-4FB7-8F67-AC0127A7EC34}">
      <dgm:prSet/>
      <dgm:spPr/>
      <dgm:t>
        <a:bodyPr/>
        <a:lstStyle/>
        <a:p>
          <a:endParaRPr lang="en-US"/>
        </a:p>
      </dgm:t>
    </dgm:pt>
    <dgm:pt modelId="{1C8D3407-8192-4E99-B1E2-2DF9C02DF9C2}" type="sibTrans" cxnId="{209C3B37-75D6-4FB7-8F67-AC0127A7EC34}">
      <dgm:prSet/>
      <dgm:spPr/>
      <dgm:t>
        <a:bodyPr/>
        <a:lstStyle/>
        <a:p>
          <a:endParaRPr lang="en-US"/>
        </a:p>
      </dgm:t>
    </dgm:pt>
    <dgm:pt modelId="{583C53A4-B05C-42F6-8F9F-485DBE199797}">
      <dgm:prSet phldrT="[Text]"/>
      <dgm:spPr/>
      <dgm:t>
        <a:bodyPr/>
        <a:lstStyle/>
        <a:p>
          <a:r>
            <a:rPr lang="en-US" dirty="0"/>
            <a:t>Trigger</a:t>
          </a:r>
        </a:p>
      </dgm:t>
    </dgm:pt>
    <dgm:pt modelId="{EB875FBF-069F-45F1-92AF-B756D9200BBA}" type="parTrans" cxnId="{90A7BACE-1743-4305-B106-5AF83ABA594D}">
      <dgm:prSet/>
      <dgm:spPr/>
      <dgm:t>
        <a:bodyPr/>
        <a:lstStyle/>
        <a:p>
          <a:endParaRPr lang="en-US"/>
        </a:p>
      </dgm:t>
    </dgm:pt>
    <dgm:pt modelId="{2B2E24A6-85F2-433C-8BE8-F5B7E426508E}" type="sibTrans" cxnId="{90A7BACE-1743-4305-B106-5AF83ABA594D}">
      <dgm:prSet/>
      <dgm:spPr/>
      <dgm:t>
        <a:bodyPr/>
        <a:lstStyle/>
        <a:p>
          <a:endParaRPr lang="en-US"/>
        </a:p>
      </dgm:t>
    </dgm:pt>
    <dgm:pt modelId="{F3DD3A91-B07C-42D0-813F-24492042DAA2}">
      <dgm:prSet phldrT="[Text]"/>
      <dgm:spPr/>
      <dgm:t>
        <a:bodyPr/>
        <a:lstStyle/>
        <a:p>
          <a:r>
            <a:rPr lang="en-US" dirty="0"/>
            <a:t>Intended</a:t>
          </a:r>
        </a:p>
      </dgm:t>
    </dgm:pt>
    <dgm:pt modelId="{9D26D814-3140-47A3-A103-625B90B13AF6}" type="parTrans" cxnId="{5E538AEF-86A8-4522-8204-D91EC4DA2BE1}">
      <dgm:prSet/>
      <dgm:spPr/>
      <dgm:t>
        <a:bodyPr/>
        <a:lstStyle/>
        <a:p>
          <a:endParaRPr lang="en-US"/>
        </a:p>
      </dgm:t>
    </dgm:pt>
    <dgm:pt modelId="{E1B5F1E0-D139-484C-AD1C-DE7B837CD1F8}" type="sibTrans" cxnId="{5E538AEF-86A8-4522-8204-D91EC4DA2BE1}">
      <dgm:prSet/>
      <dgm:spPr/>
      <dgm:t>
        <a:bodyPr/>
        <a:lstStyle/>
        <a:p>
          <a:endParaRPr lang="en-US"/>
        </a:p>
      </dgm:t>
    </dgm:pt>
    <dgm:pt modelId="{B3D95208-FC27-4BD7-BFB2-860CFCE7BCC6}">
      <dgm:prSet phldrT="[Text]"/>
      <dgm:spPr/>
      <dgm:t>
        <a:bodyPr/>
        <a:lstStyle/>
        <a:p>
          <a:r>
            <a:rPr lang="en-US" dirty="0"/>
            <a:t>Causation</a:t>
          </a:r>
        </a:p>
      </dgm:t>
    </dgm:pt>
    <dgm:pt modelId="{C2386DD5-BFBD-40EB-B0F6-626527F0BDA7}" type="parTrans" cxnId="{466EB97B-7162-40B1-B654-F2DC99EDB77E}">
      <dgm:prSet/>
      <dgm:spPr/>
      <dgm:t>
        <a:bodyPr/>
        <a:lstStyle/>
        <a:p>
          <a:endParaRPr lang="en-US"/>
        </a:p>
      </dgm:t>
    </dgm:pt>
    <dgm:pt modelId="{42CA3740-C345-4988-843C-3785E2AC12F6}" type="sibTrans" cxnId="{466EB97B-7162-40B1-B654-F2DC99EDB77E}">
      <dgm:prSet/>
      <dgm:spPr/>
      <dgm:t>
        <a:bodyPr/>
        <a:lstStyle/>
        <a:p>
          <a:endParaRPr lang="en-US"/>
        </a:p>
      </dgm:t>
    </dgm:pt>
    <dgm:pt modelId="{1C0CBC35-D29F-45C2-988D-5FF5AA8440E8}">
      <dgm:prSet phldrT="[Text]"/>
      <dgm:spPr/>
      <dgm:t>
        <a:bodyPr/>
        <a:lstStyle/>
        <a:p>
          <a:r>
            <a:rPr lang="en-US" dirty="0"/>
            <a:t>Impact</a:t>
          </a:r>
        </a:p>
      </dgm:t>
    </dgm:pt>
    <dgm:pt modelId="{88557D1A-B347-43E8-8F51-4596FF048A4D}" type="parTrans" cxnId="{369073A3-903E-4F96-B7E2-2781E74EEF3E}">
      <dgm:prSet/>
      <dgm:spPr/>
      <dgm:t>
        <a:bodyPr/>
        <a:lstStyle/>
        <a:p>
          <a:endParaRPr lang="en-US"/>
        </a:p>
      </dgm:t>
    </dgm:pt>
    <dgm:pt modelId="{E10582D6-11E7-46FE-A0C4-E17166C05CC0}" type="sibTrans" cxnId="{369073A3-903E-4F96-B7E2-2781E74EEF3E}">
      <dgm:prSet/>
      <dgm:spPr/>
      <dgm:t>
        <a:bodyPr/>
        <a:lstStyle/>
        <a:p>
          <a:endParaRPr lang="en-US"/>
        </a:p>
      </dgm:t>
    </dgm:pt>
    <dgm:pt modelId="{6DCF10CD-87B9-4516-9C00-78B5053B60FF}">
      <dgm:prSet phldrT="[Text]"/>
      <dgm:spPr/>
      <dgm:t>
        <a:bodyPr/>
        <a:lstStyle/>
        <a:p>
          <a:r>
            <a:rPr lang="en-US" dirty="0"/>
            <a:t>Effect</a:t>
          </a:r>
        </a:p>
      </dgm:t>
    </dgm:pt>
    <dgm:pt modelId="{E8D4E1ED-A56C-411C-A8FB-B06EF490F688}" type="parTrans" cxnId="{88C1FA4B-4ACC-4A8D-8CFA-7062140EF501}">
      <dgm:prSet/>
      <dgm:spPr/>
      <dgm:t>
        <a:bodyPr/>
        <a:lstStyle/>
        <a:p>
          <a:endParaRPr lang="en-US"/>
        </a:p>
      </dgm:t>
    </dgm:pt>
    <dgm:pt modelId="{159C88AC-699E-4885-8D56-CBD5DF5849F7}" type="sibTrans" cxnId="{88C1FA4B-4ACC-4A8D-8CFA-7062140EF501}">
      <dgm:prSet/>
      <dgm:spPr/>
      <dgm:t>
        <a:bodyPr/>
        <a:lstStyle/>
        <a:p>
          <a:endParaRPr lang="en-US"/>
        </a:p>
      </dgm:t>
    </dgm:pt>
    <dgm:pt modelId="{1F413BF1-2EF8-4065-BE35-BCB57161334C}">
      <dgm:prSet phldrT="[Text]"/>
      <dgm:spPr/>
      <dgm:t>
        <a:bodyPr/>
        <a:lstStyle/>
        <a:p>
          <a:r>
            <a:rPr lang="en-US" dirty="0"/>
            <a:t>Consequence</a:t>
          </a:r>
        </a:p>
      </dgm:t>
    </dgm:pt>
    <dgm:pt modelId="{0FAD7080-5323-454F-9C3C-F9E9DF8B4411}" type="parTrans" cxnId="{4B6BD997-9263-4226-9B87-D96CCC43A933}">
      <dgm:prSet/>
      <dgm:spPr/>
      <dgm:t>
        <a:bodyPr/>
        <a:lstStyle/>
        <a:p>
          <a:endParaRPr lang="en-US"/>
        </a:p>
      </dgm:t>
    </dgm:pt>
    <dgm:pt modelId="{1476F4BB-F187-40E8-A920-22ADB4FCE288}" type="sibTrans" cxnId="{4B6BD997-9263-4226-9B87-D96CCC43A933}">
      <dgm:prSet/>
      <dgm:spPr/>
      <dgm:t>
        <a:bodyPr/>
        <a:lstStyle/>
        <a:p>
          <a:endParaRPr lang="en-US"/>
        </a:p>
      </dgm:t>
    </dgm:pt>
    <dgm:pt modelId="{FA0971E2-E6C4-4C46-A1E0-6917465E47E4}">
      <dgm:prSet phldrT="[Text]"/>
      <dgm:spPr/>
      <dgm:t>
        <a:bodyPr/>
        <a:lstStyle/>
        <a:p>
          <a:r>
            <a:rPr lang="en-US" dirty="0"/>
            <a:t>Short-term</a:t>
          </a:r>
        </a:p>
      </dgm:t>
    </dgm:pt>
    <dgm:pt modelId="{90E0A92B-5DCB-4620-A330-F4879EB7829A}" type="parTrans" cxnId="{C39CDDA1-CC61-423A-86EB-C528BD7EDB44}">
      <dgm:prSet/>
      <dgm:spPr/>
      <dgm:t>
        <a:bodyPr/>
        <a:lstStyle/>
        <a:p>
          <a:endParaRPr lang="en-US"/>
        </a:p>
      </dgm:t>
    </dgm:pt>
    <dgm:pt modelId="{5C78AD20-1908-4865-A88A-F0A4722B5FA3}" type="sibTrans" cxnId="{C39CDDA1-CC61-423A-86EB-C528BD7EDB44}">
      <dgm:prSet/>
      <dgm:spPr/>
      <dgm:t>
        <a:bodyPr/>
        <a:lstStyle/>
        <a:p>
          <a:endParaRPr lang="en-US"/>
        </a:p>
      </dgm:t>
    </dgm:pt>
    <dgm:pt modelId="{9498CF73-09B6-474B-BD0C-188F76362500}">
      <dgm:prSet phldrT="[Text]"/>
      <dgm:spPr/>
      <dgm:t>
        <a:bodyPr/>
        <a:lstStyle/>
        <a:p>
          <a:r>
            <a:rPr lang="en-US" dirty="0"/>
            <a:t>Unintended</a:t>
          </a:r>
        </a:p>
      </dgm:t>
    </dgm:pt>
    <dgm:pt modelId="{0F353BF6-D94C-4C3F-90E8-E38B68227DE4}" type="parTrans" cxnId="{49ECB961-A321-4F40-8FEC-1D60C24CAF34}">
      <dgm:prSet/>
      <dgm:spPr/>
      <dgm:t>
        <a:bodyPr/>
        <a:lstStyle/>
        <a:p>
          <a:endParaRPr lang="en-US"/>
        </a:p>
      </dgm:t>
    </dgm:pt>
    <dgm:pt modelId="{E3223C0E-BAEF-438A-8DE9-556AC5B9ED7D}" type="sibTrans" cxnId="{49ECB961-A321-4F40-8FEC-1D60C24CAF34}">
      <dgm:prSet/>
      <dgm:spPr/>
      <dgm:t>
        <a:bodyPr/>
        <a:lstStyle/>
        <a:p>
          <a:endParaRPr lang="en-US"/>
        </a:p>
      </dgm:t>
    </dgm:pt>
    <dgm:pt modelId="{35B96A8E-EE23-40CA-B55B-EE09886E0AF9}">
      <dgm:prSet phldrT="[Text]"/>
      <dgm:spPr/>
      <dgm:t>
        <a:bodyPr/>
        <a:lstStyle/>
        <a:p>
          <a:r>
            <a:rPr lang="en-US" dirty="0"/>
            <a:t>Outcome</a:t>
          </a:r>
        </a:p>
      </dgm:t>
    </dgm:pt>
    <dgm:pt modelId="{615A875F-3E7B-4907-8096-8A6B4D3E6B7C}" type="parTrans" cxnId="{ADFD1CB3-B6A6-44D9-B4D5-06D7C639765F}">
      <dgm:prSet/>
      <dgm:spPr/>
      <dgm:t>
        <a:bodyPr/>
        <a:lstStyle/>
        <a:p>
          <a:endParaRPr lang="en-US"/>
        </a:p>
      </dgm:t>
    </dgm:pt>
    <dgm:pt modelId="{EE6F1EAB-073A-4029-8009-CC3A7959C3BB}" type="sibTrans" cxnId="{ADFD1CB3-B6A6-44D9-B4D5-06D7C639765F}">
      <dgm:prSet/>
      <dgm:spPr/>
      <dgm:t>
        <a:bodyPr/>
        <a:lstStyle/>
        <a:p>
          <a:endParaRPr lang="en-US"/>
        </a:p>
      </dgm:t>
    </dgm:pt>
    <dgm:pt modelId="{96FA4ECA-ADD7-4990-9A05-65F329A86DDE}">
      <dgm:prSet phldrT="[Text]"/>
      <dgm:spPr/>
      <dgm:t>
        <a:bodyPr/>
        <a:lstStyle/>
        <a:p>
          <a:r>
            <a:rPr lang="en-US" dirty="0"/>
            <a:t>Change</a:t>
          </a:r>
        </a:p>
      </dgm:t>
    </dgm:pt>
    <dgm:pt modelId="{1EC12F60-E7AF-4ED1-AFA9-6B784AC1D1E3}" type="parTrans" cxnId="{19ADC917-5EAB-4B7D-B46E-F27508D23989}">
      <dgm:prSet/>
      <dgm:spPr/>
      <dgm:t>
        <a:bodyPr/>
        <a:lstStyle/>
        <a:p>
          <a:endParaRPr lang="en-US"/>
        </a:p>
      </dgm:t>
    </dgm:pt>
    <dgm:pt modelId="{8B19FD3B-15B8-49D5-8470-4E3CCA6710FA}" type="sibTrans" cxnId="{19ADC917-5EAB-4B7D-B46E-F27508D23989}">
      <dgm:prSet/>
      <dgm:spPr/>
      <dgm:t>
        <a:bodyPr/>
        <a:lstStyle/>
        <a:p>
          <a:endParaRPr lang="en-US"/>
        </a:p>
      </dgm:t>
    </dgm:pt>
    <dgm:pt modelId="{446403EA-FDDE-46AF-BA83-3180C76F7127}">
      <dgm:prSet phldrT="[Text]"/>
      <dgm:spPr/>
      <dgm:t>
        <a:bodyPr/>
        <a:lstStyle/>
        <a:p>
          <a:r>
            <a:rPr lang="en-US" dirty="0"/>
            <a:t>Rate</a:t>
          </a:r>
        </a:p>
      </dgm:t>
    </dgm:pt>
    <dgm:pt modelId="{75638E36-D3F3-4F50-8197-C308DDEA2995}" type="parTrans" cxnId="{944B5821-C5C6-462F-B68B-925D1B43C0F9}">
      <dgm:prSet/>
      <dgm:spPr/>
      <dgm:t>
        <a:bodyPr/>
        <a:lstStyle/>
        <a:p>
          <a:endParaRPr lang="en-US"/>
        </a:p>
      </dgm:t>
    </dgm:pt>
    <dgm:pt modelId="{BE1CD326-BA1E-4785-93F7-4D0A0EC3A285}" type="sibTrans" cxnId="{944B5821-C5C6-462F-B68B-925D1B43C0F9}">
      <dgm:prSet/>
      <dgm:spPr/>
      <dgm:t>
        <a:bodyPr/>
        <a:lstStyle/>
        <a:p>
          <a:endParaRPr lang="en-US"/>
        </a:p>
      </dgm:t>
    </dgm:pt>
    <dgm:pt modelId="{612ED3C6-5F99-4127-AC45-7D5D7DD84CC5}">
      <dgm:prSet phldrT="[Text]"/>
      <dgm:spPr/>
      <dgm:t>
        <a:bodyPr/>
        <a:lstStyle/>
        <a:p>
          <a:r>
            <a:rPr lang="en-US" dirty="0"/>
            <a:t>Social</a:t>
          </a:r>
        </a:p>
      </dgm:t>
    </dgm:pt>
    <dgm:pt modelId="{4E6AB8D4-5658-4154-AC58-6F799DFE901A}" type="parTrans" cxnId="{1C69D629-1587-497D-AB81-1F382656B618}">
      <dgm:prSet/>
      <dgm:spPr/>
      <dgm:t>
        <a:bodyPr/>
        <a:lstStyle/>
        <a:p>
          <a:endParaRPr lang="en-US"/>
        </a:p>
      </dgm:t>
    </dgm:pt>
    <dgm:pt modelId="{3FEF6032-32DA-45EA-AEAC-1E9B9308665D}" type="sibTrans" cxnId="{1C69D629-1587-497D-AB81-1F382656B618}">
      <dgm:prSet/>
      <dgm:spPr/>
      <dgm:t>
        <a:bodyPr/>
        <a:lstStyle/>
        <a:p>
          <a:endParaRPr lang="en-US"/>
        </a:p>
      </dgm:t>
    </dgm:pt>
    <dgm:pt modelId="{C80C979F-D39B-472B-8C0E-1DD930E18445}">
      <dgm:prSet phldrT="[Text]"/>
      <dgm:spPr/>
      <dgm:t>
        <a:bodyPr/>
        <a:lstStyle/>
        <a:p>
          <a:r>
            <a:rPr lang="en-US" dirty="0"/>
            <a:t>Political</a:t>
          </a:r>
        </a:p>
      </dgm:t>
    </dgm:pt>
    <dgm:pt modelId="{98FF4523-D73E-41E2-9A2F-2878215BF29C}" type="parTrans" cxnId="{D20779C7-E106-4840-9AC3-8818DBAA7567}">
      <dgm:prSet/>
      <dgm:spPr/>
      <dgm:t>
        <a:bodyPr/>
        <a:lstStyle/>
        <a:p>
          <a:endParaRPr lang="en-US"/>
        </a:p>
      </dgm:t>
    </dgm:pt>
    <dgm:pt modelId="{A8E36E14-363C-4107-8FE5-5E7136936464}" type="sibTrans" cxnId="{D20779C7-E106-4840-9AC3-8818DBAA7567}">
      <dgm:prSet/>
      <dgm:spPr/>
      <dgm:t>
        <a:bodyPr/>
        <a:lstStyle/>
        <a:p>
          <a:endParaRPr lang="en-US"/>
        </a:p>
      </dgm:t>
    </dgm:pt>
    <dgm:pt modelId="{2EEAF7B2-73D1-4F74-A027-3CD319EC9C58}">
      <dgm:prSet phldrT="[Text]"/>
      <dgm:spPr/>
      <dgm:t>
        <a:bodyPr/>
        <a:lstStyle/>
        <a:p>
          <a:r>
            <a:rPr lang="en-US" dirty="0"/>
            <a:t>Environmental</a:t>
          </a:r>
        </a:p>
      </dgm:t>
    </dgm:pt>
    <dgm:pt modelId="{16138A06-1505-4A80-8CE4-A573DAF80128}" type="parTrans" cxnId="{E621D4F3-CE04-4E9D-9CDB-F45C471F0D70}">
      <dgm:prSet/>
      <dgm:spPr/>
      <dgm:t>
        <a:bodyPr/>
        <a:lstStyle/>
        <a:p>
          <a:endParaRPr lang="en-US"/>
        </a:p>
      </dgm:t>
    </dgm:pt>
    <dgm:pt modelId="{20D4CEDA-6DB6-4E6D-BA7D-15E4E25BCE7D}" type="sibTrans" cxnId="{E621D4F3-CE04-4E9D-9CDB-F45C471F0D70}">
      <dgm:prSet/>
      <dgm:spPr/>
      <dgm:t>
        <a:bodyPr/>
        <a:lstStyle/>
        <a:p>
          <a:endParaRPr lang="en-US"/>
        </a:p>
      </dgm:t>
    </dgm:pt>
    <dgm:pt modelId="{B349088E-ABFD-4EB6-80E7-075DC680D6D3}">
      <dgm:prSet phldrT="[Text]"/>
      <dgm:spPr/>
      <dgm:t>
        <a:bodyPr/>
        <a:lstStyle/>
        <a:p>
          <a:r>
            <a:rPr lang="en-US" dirty="0"/>
            <a:t>Extent</a:t>
          </a:r>
        </a:p>
      </dgm:t>
    </dgm:pt>
    <dgm:pt modelId="{05AB5691-6AF9-4B73-A760-7884CCA1156D}" type="parTrans" cxnId="{D2AC4CD3-A70C-4704-857C-6880A2E69119}">
      <dgm:prSet/>
      <dgm:spPr/>
      <dgm:t>
        <a:bodyPr/>
        <a:lstStyle/>
        <a:p>
          <a:endParaRPr lang="en-US"/>
        </a:p>
      </dgm:t>
    </dgm:pt>
    <dgm:pt modelId="{74C1BFD4-AC8D-4916-9935-2584F3BD6A8C}" type="sibTrans" cxnId="{D2AC4CD3-A70C-4704-857C-6880A2E69119}">
      <dgm:prSet/>
      <dgm:spPr/>
      <dgm:t>
        <a:bodyPr/>
        <a:lstStyle/>
        <a:p>
          <a:endParaRPr lang="en-US"/>
        </a:p>
      </dgm:t>
    </dgm:pt>
    <dgm:pt modelId="{29E15A40-7D7D-4BFE-955F-B0493DA96703}">
      <dgm:prSet phldrT="[Text]"/>
      <dgm:spPr/>
      <dgm:t>
        <a:bodyPr/>
        <a:lstStyle/>
        <a:p>
          <a:r>
            <a:rPr lang="en-US" dirty="0"/>
            <a:t>Multicausal</a:t>
          </a:r>
        </a:p>
      </dgm:t>
    </dgm:pt>
    <dgm:pt modelId="{7C10A124-D921-415F-8C88-D56104F23524}" type="parTrans" cxnId="{460B6B61-D00B-46B0-8E0A-23E9D205C550}">
      <dgm:prSet/>
      <dgm:spPr/>
      <dgm:t>
        <a:bodyPr/>
        <a:lstStyle/>
        <a:p>
          <a:endParaRPr lang="en-US"/>
        </a:p>
      </dgm:t>
    </dgm:pt>
    <dgm:pt modelId="{BF2AC671-3C26-4E07-92DB-01054C149000}" type="sibTrans" cxnId="{460B6B61-D00B-46B0-8E0A-23E9D205C550}">
      <dgm:prSet/>
      <dgm:spPr/>
      <dgm:t>
        <a:bodyPr/>
        <a:lstStyle/>
        <a:p>
          <a:endParaRPr lang="en-US"/>
        </a:p>
      </dgm:t>
    </dgm:pt>
    <dgm:pt modelId="{9D554274-D22A-48B3-B70C-B0D01661797E}" type="pres">
      <dgm:prSet presAssocID="{DFECE0DB-5189-414B-9DCE-E409E6CBFE35}" presName="Name0" presStyleCnt="0">
        <dgm:presLayoutVars>
          <dgm:chPref val="1"/>
          <dgm:dir/>
          <dgm:animOne val="branch"/>
          <dgm:animLvl val="lvl"/>
          <dgm:resizeHandles/>
        </dgm:presLayoutVars>
      </dgm:prSet>
      <dgm:spPr/>
    </dgm:pt>
    <dgm:pt modelId="{95720531-F1B3-4E7A-B4BD-A73B7AC90319}" type="pres">
      <dgm:prSet presAssocID="{8FF56452-1438-468D-BB35-C8C87A59712B}" presName="vertOne" presStyleCnt="0"/>
      <dgm:spPr/>
    </dgm:pt>
    <dgm:pt modelId="{914795EE-71C2-4E30-9843-9EB2CA451B24}" type="pres">
      <dgm:prSet presAssocID="{8FF56452-1438-468D-BB35-C8C87A59712B}" presName="txOne" presStyleLbl="node0" presStyleIdx="0" presStyleCnt="5">
        <dgm:presLayoutVars>
          <dgm:chPref val="3"/>
        </dgm:presLayoutVars>
      </dgm:prSet>
      <dgm:spPr/>
    </dgm:pt>
    <dgm:pt modelId="{AABF3269-A2C8-45A2-8264-C5A1D22C4234}" type="pres">
      <dgm:prSet presAssocID="{8FF56452-1438-468D-BB35-C8C87A59712B}" presName="parTransOne" presStyleCnt="0"/>
      <dgm:spPr/>
    </dgm:pt>
    <dgm:pt modelId="{92502395-3170-451C-99C4-597B6B7D216D}" type="pres">
      <dgm:prSet presAssocID="{8FF56452-1438-468D-BB35-C8C87A59712B}" presName="horzOne" presStyleCnt="0"/>
      <dgm:spPr/>
    </dgm:pt>
    <dgm:pt modelId="{AAE3B82A-B6D4-4154-8E96-F8ACE4704276}" type="pres">
      <dgm:prSet presAssocID="{FA0971E2-E6C4-4C46-A1E0-6917465E47E4}" presName="vertTwo" presStyleCnt="0"/>
      <dgm:spPr/>
    </dgm:pt>
    <dgm:pt modelId="{DCC2D93B-11C2-4BBE-97AB-E03249288B66}" type="pres">
      <dgm:prSet presAssocID="{FA0971E2-E6C4-4C46-A1E0-6917465E47E4}" presName="txTwo" presStyleLbl="node2" presStyleIdx="0" presStyleCnt="5">
        <dgm:presLayoutVars>
          <dgm:chPref val="3"/>
        </dgm:presLayoutVars>
      </dgm:prSet>
      <dgm:spPr/>
    </dgm:pt>
    <dgm:pt modelId="{A05FF204-E71D-4775-B2F1-70E93DA3A346}" type="pres">
      <dgm:prSet presAssocID="{FA0971E2-E6C4-4C46-A1E0-6917465E47E4}" presName="parTransTwo" presStyleCnt="0"/>
      <dgm:spPr/>
    </dgm:pt>
    <dgm:pt modelId="{74774AF7-C282-4D7C-B569-76EEB61AF714}" type="pres">
      <dgm:prSet presAssocID="{FA0971E2-E6C4-4C46-A1E0-6917465E47E4}" presName="horzTwo" presStyleCnt="0"/>
      <dgm:spPr/>
    </dgm:pt>
    <dgm:pt modelId="{707D33DD-1EC5-417A-8D01-EAF511D775AF}" type="pres">
      <dgm:prSet presAssocID="{1924C9BD-A4F1-4D96-9FC9-AFC50714D3C1}" presName="vertThree" presStyleCnt="0"/>
      <dgm:spPr/>
    </dgm:pt>
    <dgm:pt modelId="{34D5FE42-81BE-4894-88F0-DF9F7D993A36}" type="pres">
      <dgm:prSet presAssocID="{1924C9BD-A4F1-4D96-9FC9-AFC50714D3C1}" presName="txThree" presStyleLbl="node3" presStyleIdx="0" presStyleCnt="5">
        <dgm:presLayoutVars>
          <dgm:chPref val="3"/>
        </dgm:presLayoutVars>
      </dgm:prSet>
      <dgm:spPr/>
    </dgm:pt>
    <dgm:pt modelId="{823E932D-31AD-4012-BA0E-538E2C90F7BF}" type="pres">
      <dgm:prSet presAssocID="{1924C9BD-A4F1-4D96-9FC9-AFC50714D3C1}" presName="parTransThree" presStyleCnt="0"/>
      <dgm:spPr/>
    </dgm:pt>
    <dgm:pt modelId="{D26FD6B9-CA3F-4595-9D9F-ADA185910427}" type="pres">
      <dgm:prSet presAssocID="{1924C9BD-A4F1-4D96-9FC9-AFC50714D3C1}" presName="horzThree" presStyleCnt="0"/>
      <dgm:spPr/>
    </dgm:pt>
    <dgm:pt modelId="{6C6D79C2-72A7-4125-A013-0DE0B43FAF35}" type="pres">
      <dgm:prSet presAssocID="{612ED3C6-5F99-4127-AC45-7D5D7DD84CC5}" presName="vertFour" presStyleCnt="0">
        <dgm:presLayoutVars>
          <dgm:chPref val="3"/>
        </dgm:presLayoutVars>
      </dgm:prSet>
      <dgm:spPr/>
    </dgm:pt>
    <dgm:pt modelId="{9628D498-D252-4BBD-A2A1-BB1BFB8767E0}" type="pres">
      <dgm:prSet presAssocID="{612ED3C6-5F99-4127-AC45-7D5D7DD84CC5}" presName="txFour" presStyleLbl="node4" presStyleIdx="0" presStyleCnt="5">
        <dgm:presLayoutVars>
          <dgm:chPref val="3"/>
        </dgm:presLayoutVars>
      </dgm:prSet>
      <dgm:spPr/>
    </dgm:pt>
    <dgm:pt modelId="{1A629C67-EE7B-4E53-99FA-CB06E584DB29}" type="pres">
      <dgm:prSet presAssocID="{612ED3C6-5F99-4127-AC45-7D5D7DD84CC5}" presName="horzFour" presStyleCnt="0"/>
      <dgm:spPr/>
    </dgm:pt>
    <dgm:pt modelId="{584B0D41-7FAC-4C07-8BB3-78DD7D021C24}" type="pres">
      <dgm:prSet presAssocID="{1038F0B5-FE72-4A42-9AD9-733AF5B8F4A2}" presName="sibSpaceOne" presStyleCnt="0"/>
      <dgm:spPr/>
    </dgm:pt>
    <dgm:pt modelId="{DF916E49-4A56-4C4A-99C7-A2D68B812C3D}" type="pres">
      <dgm:prSet presAssocID="{1F413BF1-2EF8-4065-BE35-BCB57161334C}" presName="vertOne" presStyleCnt="0"/>
      <dgm:spPr/>
    </dgm:pt>
    <dgm:pt modelId="{16C7A884-47A4-47D7-81B6-C2D1D7988450}" type="pres">
      <dgm:prSet presAssocID="{1F413BF1-2EF8-4065-BE35-BCB57161334C}" presName="txOne" presStyleLbl="node0" presStyleIdx="1" presStyleCnt="5">
        <dgm:presLayoutVars>
          <dgm:chPref val="3"/>
        </dgm:presLayoutVars>
      </dgm:prSet>
      <dgm:spPr/>
    </dgm:pt>
    <dgm:pt modelId="{ED67B561-27B0-4FB6-9270-B14293C4C7F3}" type="pres">
      <dgm:prSet presAssocID="{1F413BF1-2EF8-4065-BE35-BCB57161334C}" presName="parTransOne" presStyleCnt="0"/>
      <dgm:spPr/>
    </dgm:pt>
    <dgm:pt modelId="{4D7ED869-A812-494A-8CE7-543A4D03AD17}" type="pres">
      <dgm:prSet presAssocID="{1F413BF1-2EF8-4065-BE35-BCB57161334C}" presName="horzOne" presStyleCnt="0"/>
      <dgm:spPr/>
    </dgm:pt>
    <dgm:pt modelId="{E301FD3A-01FB-464E-AC3A-884C0DFA9415}" type="pres">
      <dgm:prSet presAssocID="{08AFF84B-7C55-45DB-8A2F-4466DF96BC1C}" presName="vertTwo" presStyleCnt="0"/>
      <dgm:spPr/>
    </dgm:pt>
    <dgm:pt modelId="{9EE6E051-5BB1-4365-A39B-029896413E20}" type="pres">
      <dgm:prSet presAssocID="{08AFF84B-7C55-45DB-8A2F-4466DF96BC1C}" presName="txTwo" presStyleLbl="node2" presStyleIdx="1" presStyleCnt="5">
        <dgm:presLayoutVars>
          <dgm:chPref val="3"/>
        </dgm:presLayoutVars>
      </dgm:prSet>
      <dgm:spPr/>
    </dgm:pt>
    <dgm:pt modelId="{6E4BAC59-6F92-467D-90BB-0C33428F6C93}" type="pres">
      <dgm:prSet presAssocID="{08AFF84B-7C55-45DB-8A2F-4466DF96BC1C}" presName="parTransTwo" presStyleCnt="0"/>
      <dgm:spPr/>
    </dgm:pt>
    <dgm:pt modelId="{778EDEB3-40DA-4946-9EBD-6C25789714BB}" type="pres">
      <dgm:prSet presAssocID="{08AFF84B-7C55-45DB-8A2F-4466DF96BC1C}" presName="horzTwo" presStyleCnt="0"/>
      <dgm:spPr/>
    </dgm:pt>
    <dgm:pt modelId="{59A6AACB-D934-4DD5-B838-74E3099AB9CD}" type="pres">
      <dgm:prSet presAssocID="{6DCF10CD-87B9-4516-9C00-78B5053B60FF}" presName="vertThree" presStyleCnt="0"/>
      <dgm:spPr/>
    </dgm:pt>
    <dgm:pt modelId="{0AC2A3B8-7C61-460F-A77D-5E4BC5C77C43}" type="pres">
      <dgm:prSet presAssocID="{6DCF10CD-87B9-4516-9C00-78B5053B60FF}" presName="txThree" presStyleLbl="node3" presStyleIdx="1" presStyleCnt="5">
        <dgm:presLayoutVars>
          <dgm:chPref val="3"/>
        </dgm:presLayoutVars>
      </dgm:prSet>
      <dgm:spPr/>
    </dgm:pt>
    <dgm:pt modelId="{613A8D23-26CA-4E92-965A-98F9CCC98434}" type="pres">
      <dgm:prSet presAssocID="{6DCF10CD-87B9-4516-9C00-78B5053B60FF}" presName="parTransThree" presStyleCnt="0"/>
      <dgm:spPr/>
    </dgm:pt>
    <dgm:pt modelId="{820F1351-0E9F-416A-8654-7F1C18D0C2C7}" type="pres">
      <dgm:prSet presAssocID="{6DCF10CD-87B9-4516-9C00-78B5053B60FF}" presName="horzThree" presStyleCnt="0"/>
      <dgm:spPr/>
    </dgm:pt>
    <dgm:pt modelId="{9ACA421A-A9DA-4C4A-AC6A-C3E75E7CFD83}" type="pres">
      <dgm:prSet presAssocID="{C80C979F-D39B-472B-8C0E-1DD930E18445}" presName="vertFour" presStyleCnt="0">
        <dgm:presLayoutVars>
          <dgm:chPref val="3"/>
        </dgm:presLayoutVars>
      </dgm:prSet>
      <dgm:spPr/>
    </dgm:pt>
    <dgm:pt modelId="{D3F0F206-1D29-4D14-962F-5B11E3216DD6}" type="pres">
      <dgm:prSet presAssocID="{C80C979F-D39B-472B-8C0E-1DD930E18445}" presName="txFour" presStyleLbl="node4" presStyleIdx="1" presStyleCnt="5">
        <dgm:presLayoutVars>
          <dgm:chPref val="3"/>
        </dgm:presLayoutVars>
      </dgm:prSet>
      <dgm:spPr/>
    </dgm:pt>
    <dgm:pt modelId="{5184089E-2724-48EE-9193-FCE83A529AE3}" type="pres">
      <dgm:prSet presAssocID="{C80C979F-D39B-472B-8C0E-1DD930E18445}" presName="horzFour" presStyleCnt="0"/>
      <dgm:spPr/>
    </dgm:pt>
    <dgm:pt modelId="{77479A12-83B5-4DE0-9A2D-24B14ACA65ED}" type="pres">
      <dgm:prSet presAssocID="{1476F4BB-F187-40E8-A920-22ADB4FCE288}" presName="sibSpaceOne" presStyleCnt="0"/>
      <dgm:spPr/>
    </dgm:pt>
    <dgm:pt modelId="{21663EA0-10DA-4E62-B5C2-53D0A739709B}" type="pres">
      <dgm:prSet presAssocID="{49FF61D3-ECB9-4A74-8FC8-6CC4480B8722}" presName="vertOne" presStyleCnt="0"/>
      <dgm:spPr/>
    </dgm:pt>
    <dgm:pt modelId="{CBA6DA4A-34B5-45F8-AA45-FDFE4FCD843F}" type="pres">
      <dgm:prSet presAssocID="{49FF61D3-ECB9-4A74-8FC8-6CC4480B8722}" presName="txOne" presStyleLbl="node0" presStyleIdx="2" presStyleCnt="5">
        <dgm:presLayoutVars>
          <dgm:chPref val="3"/>
        </dgm:presLayoutVars>
      </dgm:prSet>
      <dgm:spPr/>
    </dgm:pt>
    <dgm:pt modelId="{41F55CE7-5AD4-4CDE-BB13-8C4FDB0AF09C}" type="pres">
      <dgm:prSet presAssocID="{49FF61D3-ECB9-4A74-8FC8-6CC4480B8722}" presName="parTransOne" presStyleCnt="0"/>
      <dgm:spPr/>
    </dgm:pt>
    <dgm:pt modelId="{E43FE5D1-4576-46D6-A192-D6C8130B9585}" type="pres">
      <dgm:prSet presAssocID="{49FF61D3-ECB9-4A74-8FC8-6CC4480B8722}" presName="horzOne" presStyleCnt="0"/>
      <dgm:spPr/>
    </dgm:pt>
    <dgm:pt modelId="{6A15FF57-2354-4CDD-9B54-34913E779D68}" type="pres">
      <dgm:prSet presAssocID="{1C0CBC35-D29F-45C2-988D-5FF5AA8440E8}" presName="vertTwo" presStyleCnt="0"/>
      <dgm:spPr/>
    </dgm:pt>
    <dgm:pt modelId="{50FD1939-8058-4947-8E17-8BADAE3D92CD}" type="pres">
      <dgm:prSet presAssocID="{1C0CBC35-D29F-45C2-988D-5FF5AA8440E8}" presName="txTwo" presStyleLbl="node2" presStyleIdx="2" presStyleCnt="5">
        <dgm:presLayoutVars>
          <dgm:chPref val="3"/>
        </dgm:presLayoutVars>
      </dgm:prSet>
      <dgm:spPr/>
    </dgm:pt>
    <dgm:pt modelId="{15172164-3F50-4FF5-8C14-F65B15C84BE2}" type="pres">
      <dgm:prSet presAssocID="{1C0CBC35-D29F-45C2-988D-5FF5AA8440E8}" presName="parTransTwo" presStyleCnt="0"/>
      <dgm:spPr/>
    </dgm:pt>
    <dgm:pt modelId="{705545CC-795E-470A-B789-954FDA9F7345}" type="pres">
      <dgm:prSet presAssocID="{1C0CBC35-D29F-45C2-988D-5FF5AA8440E8}" presName="horzTwo" presStyleCnt="0"/>
      <dgm:spPr/>
    </dgm:pt>
    <dgm:pt modelId="{36DADC58-BDD1-4731-82E8-FB60B3ED92EC}" type="pres">
      <dgm:prSet presAssocID="{B3D95208-FC27-4BD7-BFB2-860CFCE7BCC6}" presName="vertThree" presStyleCnt="0"/>
      <dgm:spPr/>
    </dgm:pt>
    <dgm:pt modelId="{60223263-30F4-414B-A50B-26419B57ACC5}" type="pres">
      <dgm:prSet presAssocID="{B3D95208-FC27-4BD7-BFB2-860CFCE7BCC6}" presName="txThree" presStyleLbl="node3" presStyleIdx="2" presStyleCnt="5">
        <dgm:presLayoutVars>
          <dgm:chPref val="3"/>
        </dgm:presLayoutVars>
      </dgm:prSet>
      <dgm:spPr/>
    </dgm:pt>
    <dgm:pt modelId="{87634B8F-0EED-46F2-A647-4AFC055C8365}" type="pres">
      <dgm:prSet presAssocID="{B3D95208-FC27-4BD7-BFB2-860CFCE7BCC6}" presName="parTransThree" presStyleCnt="0"/>
      <dgm:spPr/>
    </dgm:pt>
    <dgm:pt modelId="{6D32B46F-246B-468E-85E6-88364C3AAA18}" type="pres">
      <dgm:prSet presAssocID="{B3D95208-FC27-4BD7-BFB2-860CFCE7BCC6}" presName="horzThree" presStyleCnt="0"/>
      <dgm:spPr/>
    </dgm:pt>
    <dgm:pt modelId="{A06859DF-5214-4B36-A7E8-8A813D7E7204}" type="pres">
      <dgm:prSet presAssocID="{2EEAF7B2-73D1-4F74-A027-3CD319EC9C58}" presName="vertFour" presStyleCnt="0">
        <dgm:presLayoutVars>
          <dgm:chPref val="3"/>
        </dgm:presLayoutVars>
      </dgm:prSet>
      <dgm:spPr/>
    </dgm:pt>
    <dgm:pt modelId="{670A6229-BC4E-44C9-A77A-F4473DC600FB}" type="pres">
      <dgm:prSet presAssocID="{2EEAF7B2-73D1-4F74-A027-3CD319EC9C58}" presName="txFour" presStyleLbl="node4" presStyleIdx="2" presStyleCnt="5">
        <dgm:presLayoutVars>
          <dgm:chPref val="3"/>
        </dgm:presLayoutVars>
      </dgm:prSet>
      <dgm:spPr/>
    </dgm:pt>
    <dgm:pt modelId="{A12389D8-DA59-4F58-AC7C-D5051749B53B}" type="pres">
      <dgm:prSet presAssocID="{2EEAF7B2-73D1-4F74-A027-3CD319EC9C58}" presName="horzFour" presStyleCnt="0"/>
      <dgm:spPr/>
    </dgm:pt>
    <dgm:pt modelId="{824E9EA3-464F-4D3F-9C5A-17454EC0961B}" type="pres">
      <dgm:prSet presAssocID="{1C8D3407-8192-4E99-B1E2-2DF9C02DF9C2}" presName="sibSpaceOne" presStyleCnt="0"/>
      <dgm:spPr/>
    </dgm:pt>
    <dgm:pt modelId="{3ED46B75-ECC0-4680-8212-74F234A25D19}" type="pres">
      <dgm:prSet presAssocID="{583C53A4-B05C-42F6-8F9F-485DBE199797}" presName="vertOne" presStyleCnt="0"/>
      <dgm:spPr/>
    </dgm:pt>
    <dgm:pt modelId="{4AC3B809-076D-4E2F-883E-DC3159AB9275}" type="pres">
      <dgm:prSet presAssocID="{583C53A4-B05C-42F6-8F9F-485DBE199797}" presName="txOne" presStyleLbl="node0" presStyleIdx="3" presStyleCnt="5">
        <dgm:presLayoutVars>
          <dgm:chPref val="3"/>
        </dgm:presLayoutVars>
      </dgm:prSet>
      <dgm:spPr/>
    </dgm:pt>
    <dgm:pt modelId="{F13A0509-5AD8-493E-A127-859A77CEEBDE}" type="pres">
      <dgm:prSet presAssocID="{583C53A4-B05C-42F6-8F9F-485DBE199797}" presName="parTransOne" presStyleCnt="0"/>
      <dgm:spPr/>
    </dgm:pt>
    <dgm:pt modelId="{F3BA5693-FFC5-495E-B77F-D09778540851}" type="pres">
      <dgm:prSet presAssocID="{583C53A4-B05C-42F6-8F9F-485DBE199797}" presName="horzOne" presStyleCnt="0"/>
      <dgm:spPr/>
    </dgm:pt>
    <dgm:pt modelId="{96077AF5-CEFF-4DB5-8043-C179B0634EA0}" type="pres">
      <dgm:prSet presAssocID="{35B96A8E-EE23-40CA-B55B-EE09886E0AF9}" presName="vertTwo" presStyleCnt="0"/>
      <dgm:spPr/>
    </dgm:pt>
    <dgm:pt modelId="{05450934-E069-43FE-9739-B9C3F695DDE0}" type="pres">
      <dgm:prSet presAssocID="{35B96A8E-EE23-40CA-B55B-EE09886E0AF9}" presName="txTwo" presStyleLbl="node2" presStyleIdx="3" presStyleCnt="5">
        <dgm:presLayoutVars>
          <dgm:chPref val="3"/>
        </dgm:presLayoutVars>
      </dgm:prSet>
      <dgm:spPr/>
    </dgm:pt>
    <dgm:pt modelId="{EBD951A9-C333-4150-9F5D-B24D662F651D}" type="pres">
      <dgm:prSet presAssocID="{35B96A8E-EE23-40CA-B55B-EE09886E0AF9}" presName="parTransTwo" presStyleCnt="0"/>
      <dgm:spPr/>
    </dgm:pt>
    <dgm:pt modelId="{E5492633-34A5-4A34-A4F4-F74F24F7F896}" type="pres">
      <dgm:prSet presAssocID="{35B96A8E-EE23-40CA-B55B-EE09886E0AF9}" presName="horzTwo" presStyleCnt="0"/>
      <dgm:spPr/>
    </dgm:pt>
    <dgm:pt modelId="{A34B3B21-41C5-4CA5-B5BF-AD62D8726435}" type="pres">
      <dgm:prSet presAssocID="{F3DD3A91-B07C-42D0-813F-24492042DAA2}" presName="vertThree" presStyleCnt="0"/>
      <dgm:spPr/>
    </dgm:pt>
    <dgm:pt modelId="{A50A23BD-05E3-463F-A0F1-C8DD0C47C8D2}" type="pres">
      <dgm:prSet presAssocID="{F3DD3A91-B07C-42D0-813F-24492042DAA2}" presName="txThree" presStyleLbl="node3" presStyleIdx="3" presStyleCnt="5">
        <dgm:presLayoutVars>
          <dgm:chPref val="3"/>
        </dgm:presLayoutVars>
      </dgm:prSet>
      <dgm:spPr/>
    </dgm:pt>
    <dgm:pt modelId="{F3918ECF-6F0E-4DDB-B1BF-FC89656FE1A6}" type="pres">
      <dgm:prSet presAssocID="{F3DD3A91-B07C-42D0-813F-24492042DAA2}" presName="parTransThree" presStyleCnt="0"/>
      <dgm:spPr/>
    </dgm:pt>
    <dgm:pt modelId="{A1CC836F-F4CC-4997-905D-1373AC522B96}" type="pres">
      <dgm:prSet presAssocID="{F3DD3A91-B07C-42D0-813F-24492042DAA2}" presName="horzThree" presStyleCnt="0"/>
      <dgm:spPr/>
    </dgm:pt>
    <dgm:pt modelId="{751D23DD-13CF-4E07-9CC6-F1C5AF052949}" type="pres">
      <dgm:prSet presAssocID="{29E15A40-7D7D-4BFE-955F-B0493DA96703}" presName="vertFour" presStyleCnt="0">
        <dgm:presLayoutVars>
          <dgm:chPref val="3"/>
        </dgm:presLayoutVars>
      </dgm:prSet>
      <dgm:spPr/>
    </dgm:pt>
    <dgm:pt modelId="{F2C7D8AE-6DAC-4CF5-BCCE-4040E396A27A}" type="pres">
      <dgm:prSet presAssocID="{29E15A40-7D7D-4BFE-955F-B0493DA96703}" presName="txFour" presStyleLbl="node4" presStyleIdx="3" presStyleCnt="5">
        <dgm:presLayoutVars>
          <dgm:chPref val="3"/>
        </dgm:presLayoutVars>
      </dgm:prSet>
      <dgm:spPr/>
    </dgm:pt>
    <dgm:pt modelId="{CE8D83BE-56D6-4ADB-8888-1E1CEEF20536}" type="pres">
      <dgm:prSet presAssocID="{29E15A40-7D7D-4BFE-955F-B0493DA96703}" presName="horzFour" presStyleCnt="0"/>
      <dgm:spPr/>
    </dgm:pt>
    <dgm:pt modelId="{1FA2A39F-13F2-4ACA-A9E2-31C072D50ED3}" type="pres">
      <dgm:prSet presAssocID="{2B2E24A6-85F2-433C-8BE8-F5B7E426508E}" presName="sibSpaceOne" presStyleCnt="0"/>
      <dgm:spPr/>
    </dgm:pt>
    <dgm:pt modelId="{DA6F9EAB-6EAC-4436-B6C4-F203D06F5953}" type="pres">
      <dgm:prSet presAssocID="{9498CF73-09B6-474B-BD0C-188F76362500}" presName="vertOne" presStyleCnt="0"/>
      <dgm:spPr/>
    </dgm:pt>
    <dgm:pt modelId="{D51B2D45-00E7-40C1-85C0-BFCF759101AB}" type="pres">
      <dgm:prSet presAssocID="{9498CF73-09B6-474B-BD0C-188F76362500}" presName="txOne" presStyleLbl="node0" presStyleIdx="4" presStyleCnt="5">
        <dgm:presLayoutVars>
          <dgm:chPref val="3"/>
        </dgm:presLayoutVars>
      </dgm:prSet>
      <dgm:spPr/>
    </dgm:pt>
    <dgm:pt modelId="{40F6477A-D7DC-4DBC-AE2A-0F3976A655E6}" type="pres">
      <dgm:prSet presAssocID="{9498CF73-09B6-474B-BD0C-188F76362500}" presName="parTransOne" presStyleCnt="0"/>
      <dgm:spPr/>
    </dgm:pt>
    <dgm:pt modelId="{177BCD21-4668-4401-B759-6929A522AABA}" type="pres">
      <dgm:prSet presAssocID="{9498CF73-09B6-474B-BD0C-188F76362500}" presName="horzOne" presStyleCnt="0"/>
      <dgm:spPr/>
    </dgm:pt>
    <dgm:pt modelId="{E5D66286-D8DE-4075-8EB9-1F9C7B06094B}" type="pres">
      <dgm:prSet presAssocID="{96FA4ECA-ADD7-4990-9A05-65F329A86DDE}" presName="vertTwo" presStyleCnt="0"/>
      <dgm:spPr/>
    </dgm:pt>
    <dgm:pt modelId="{0DD9DB70-210C-4423-96E0-7DCAD0631449}" type="pres">
      <dgm:prSet presAssocID="{96FA4ECA-ADD7-4990-9A05-65F329A86DDE}" presName="txTwo" presStyleLbl="node2" presStyleIdx="4" presStyleCnt="5">
        <dgm:presLayoutVars>
          <dgm:chPref val="3"/>
        </dgm:presLayoutVars>
      </dgm:prSet>
      <dgm:spPr/>
    </dgm:pt>
    <dgm:pt modelId="{09D8AD1A-53B1-4B4B-9A65-C75C421013DE}" type="pres">
      <dgm:prSet presAssocID="{96FA4ECA-ADD7-4990-9A05-65F329A86DDE}" presName="parTransTwo" presStyleCnt="0"/>
      <dgm:spPr/>
    </dgm:pt>
    <dgm:pt modelId="{C5271614-5B12-41E9-A730-F429475A6C49}" type="pres">
      <dgm:prSet presAssocID="{96FA4ECA-ADD7-4990-9A05-65F329A86DDE}" presName="horzTwo" presStyleCnt="0"/>
      <dgm:spPr/>
    </dgm:pt>
    <dgm:pt modelId="{17FD22A5-3CC1-4677-A4D1-1F1A205C4EB1}" type="pres">
      <dgm:prSet presAssocID="{446403EA-FDDE-46AF-BA83-3180C76F7127}" presName="vertThree" presStyleCnt="0"/>
      <dgm:spPr/>
    </dgm:pt>
    <dgm:pt modelId="{197AE88A-5A7C-4536-8594-CBE558D2DF22}" type="pres">
      <dgm:prSet presAssocID="{446403EA-FDDE-46AF-BA83-3180C76F7127}" presName="txThree" presStyleLbl="node3" presStyleIdx="4" presStyleCnt="5">
        <dgm:presLayoutVars>
          <dgm:chPref val="3"/>
        </dgm:presLayoutVars>
      </dgm:prSet>
      <dgm:spPr/>
    </dgm:pt>
    <dgm:pt modelId="{3C86ED49-F974-4DA7-8D86-9C85D521C772}" type="pres">
      <dgm:prSet presAssocID="{446403EA-FDDE-46AF-BA83-3180C76F7127}" presName="parTransThree" presStyleCnt="0"/>
      <dgm:spPr/>
    </dgm:pt>
    <dgm:pt modelId="{888B2717-AF43-4AFD-90D2-E154843DE912}" type="pres">
      <dgm:prSet presAssocID="{446403EA-FDDE-46AF-BA83-3180C76F7127}" presName="horzThree" presStyleCnt="0"/>
      <dgm:spPr/>
    </dgm:pt>
    <dgm:pt modelId="{044D2DE9-C40E-4382-8269-A6ADE4AC00C2}" type="pres">
      <dgm:prSet presAssocID="{B349088E-ABFD-4EB6-80E7-075DC680D6D3}" presName="vertFour" presStyleCnt="0">
        <dgm:presLayoutVars>
          <dgm:chPref val="3"/>
        </dgm:presLayoutVars>
      </dgm:prSet>
      <dgm:spPr/>
    </dgm:pt>
    <dgm:pt modelId="{B40359AB-A0FE-48BA-AADD-715AC0D88203}" type="pres">
      <dgm:prSet presAssocID="{B349088E-ABFD-4EB6-80E7-075DC680D6D3}" presName="txFour" presStyleLbl="node4" presStyleIdx="4" presStyleCnt="5">
        <dgm:presLayoutVars>
          <dgm:chPref val="3"/>
        </dgm:presLayoutVars>
      </dgm:prSet>
      <dgm:spPr/>
    </dgm:pt>
    <dgm:pt modelId="{3D4BF02E-D99E-4971-8E02-26A3928F5C9E}" type="pres">
      <dgm:prSet presAssocID="{B349088E-ABFD-4EB6-80E7-075DC680D6D3}" presName="horzFour" presStyleCnt="0"/>
      <dgm:spPr/>
    </dgm:pt>
  </dgm:ptLst>
  <dgm:cxnLst>
    <dgm:cxn modelId="{E88A1305-64BC-4F9C-B634-61D9C0BC8CC0}" type="presOf" srcId="{8FF56452-1438-468D-BB35-C8C87A59712B}" destId="{914795EE-71C2-4E30-9843-9EB2CA451B24}" srcOrd="0" destOrd="0" presId="urn:microsoft.com/office/officeart/2005/8/layout/architecture"/>
    <dgm:cxn modelId="{FE5B890D-5712-4B5C-A309-C646D8560057}" type="presOf" srcId="{29E15A40-7D7D-4BFE-955F-B0493DA96703}" destId="{F2C7D8AE-6DAC-4CF5-BCCE-4040E396A27A}" srcOrd="0" destOrd="0" presId="urn:microsoft.com/office/officeart/2005/8/layout/architecture"/>
    <dgm:cxn modelId="{D36A8211-EF73-4EAB-8466-2FFB8C9C3FF9}" type="presOf" srcId="{1F413BF1-2EF8-4065-BE35-BCB57161334C}" destId="{16C7A884-47A4-47D7-81B6-C2D1D7988450}" srcOrd="0" destOrd="0" presId="urn:microsoft.com/office/officeart/2005/8/layout/architecture"/>
    <dgm:cxn modelId="{19ADC917-5EAB-4B7D-B46E-F27508D23989}" srcId="{9498CF73-09B6-474B-BD0C-188F76362500}" destId="{96FA4ECA-ADD7-4990-9A05-65F329A86DDE}" srcOrd="0" destOrd="0" parTransId="{1EC12F60-E7AF-4ED1-AFA9-6B784AC1D1E3}" sibTransId="{8B19FD3B-15B8-49D5-8470-4E3CCA6710FA}"/>
    <dgm:cxn modelId="{1A36331B-3B04-420E-8377-2C4D2EA73460}" type="presOf" srcId="{FA0971E2-E6C4-4C46-A1E0-6917465E47E4}" destId="{DCC2D93B-11C2-4BBE-97AB-E03249288B66}" srcOrd="0" destOrd="0" presId="urn:microsoft.com/office/officeart/2005/8/layout/architecture"/>
    <dgm:cxn modelId="{944B5821-C5C6-462F-B68B-925D1B43C0F9}" srcId="{96FA4ECA-ADD7-4990-9A05-65F329A86DDE}" destId="{446403EA-FDDE-46AF-BA83-3180C76F7127}" srcOrd="0" destOrd="0" parTransId="{75638E36-D3F3-4F50-8197-C308DDEA2995}" sibTransId="{BE1CD326-BA1E-4785-93F7-4D0A0EC3A285}"/>
    <dgm:cxn modelId="{A67A8729-E5FE-48E7-92E0-789B8859A8BC}" type="presOf" srcId="{F3DD3A91-B07C-42D0-813F-24492042DAA2}" destId="{A50A23BD-05E3-463F-A0F1-C8DD0C47C8D2}" srcOrd="0" destOrd="0" presId="urn:microsoft.com/office/officeart/2005/8/layout/architecture"/>
    <dgm:cxn modelId="{1C69D629-1587-497D-AB81-1F382656B618}" srcId="{1924C9BD-A4F1-4D96-9FC9-AFC50714D3C1}" destId="{612ED3C6-5F99-4127-AC45-7D5D7DD84CC5}" srcOrd="0" destOrd="0" parTransId="{4E6AB8D4-5658-4154-AC58-6F799DFE901A}" sibTransId="{3FEF6032-32DA-45EA-AEAC-1E9B9308665D}"/>
    <dgm:cxn modelId="{DE0E372D-3BB3-4924-9D6B-8A5653243C59}" type="presOf" srcId="{6DCF10CD-87B9-4516-9C00-78B5053B60FF}" destId="{0AC2A3B8-7C61-460F-A77D-5E4BC5C77C43}" srcOrd="0" destOrd="0" presId="urn:microsoft.com/office/officeart/2005/8/layout/architecture"/>
    <dgm:cxn modelId="{355AB02E-8FCA-4906-A264-474F4C39F0BD}" type="presOf" srcId="{612ED3C6-5F99-4127-AC45-7D5D7DD84CC5}" destId="{9628D498-D252-4BBD-A2A1-BB1BFB8767E0}" srcOrd="0" destOrd="0" presId="urn:microsoft.com/office/officeart/2005/8/layout/architecture"/>
    <dgm:cxn modelId="{02BD2E37-AE9B-4713-88CC-D735C48BFAF5}" type="presOf" srcId="{C80C979F-D39B-472B-8C0E-1DD930E18445}" destId="{D3F0F206-1D29-4D14-962F-5B11E3216DD6}" srcOrd="0" destOrd="0" presId="urn:microsoft.com/office/officeart/2005/8/layout/architecture"/>
    <dgm:cxn modelId="{209C3B37-75D6-4FB7-8F67-AC0127A7EC34}" srcId="{DFECE0DB-5189-414B-9DCE-E409E6CBFE35}" destId="{49FF61D3-ECB9-4A74-8FC8-6CC4480B8722}" srcOrd="2" destOrd="0" parTransId="{116BC35D-097B-4C84-8E7C-A3D5122A3A52}" sibTransId="{1C8D3407-8192-4E99-B1E2-2DF9C02DF9C2}"/>
    <dgm:cxn modelId="{666A5F3F-0DB1-46B9-AF8E-FABFC6B82DC6}" type="presOf" srcId="{1924C9BD-A4F1-4D96-9FC9-AFC50714D3C1}" destId="{34D5FE42-81BE-4894-88F0-DF9F7D993A36}" srcOrd="0" destOrd="0" presId="urn:microsoft.com/office/officeart/2005/8/layout/architecture"/>
    <dgm:cxn modelId="{6C75765E-F9A8-4896-B7DD-9513453A1747}" srcId="{FA0971E2-E6C4-4C46-A1E0-6917465E47E4}" destId="{1924C9BD-A4F1-4D96-9FC9-AFC50714D3C1}" srcOrd="0" destOrd="0" parTransId="{A8B5E356-E304-4584-A9FB-0E59581BE7E3}" sibTransId="{9A53AA2C-8289-485C-AD9F-CB59C75C5E5E}"/>
    <dgm:cxn modelId="{460B6B61-D00B-46B0-8E0A-23E9D205C550}" srcId="{F3DD3A91-B07C-42D0-813F-24492042DAA2}" destId="{29E15A40-7D7D-4BFE-955F-B0493DA96703}" srcOrd="0" destOrd="0" parTransId="{7C10A124-D921-415F-8C88-D56104F23524}" sibTransId="{BF2AC671-3C26-4E07-92DB-01054C149000}"/>
    <dgm:cxn modelId="{49ECB961-A321-4F40-8FEC-1D60C24CAF34}" srcId="{DFECE0DB-5189-414B-9DCE-E409E6CBFE35}" destId="{9498CF73-09B6-474B-BD0C-188F76362500}" srcOrd="4" destOrd="0" parTransId="{0F353BF6-D94C-4C3F-90E8-E38B68227DE4}" sibTransId="{E3223C0E-BAEF-438A-8DE9-556AC5B9ED7D}"/>
    <dgm:cxn modelId="{5204934A-05DE-4C20-890B-08186F29D499}" type="presOf" srcId="{2EEAF7B2-73D1-4F74-A027-3CD319EC9C58}" destId="{670A6229-BC4E-44C9-A77A-F4473DC600FB}" srcOrd="0" destOrd="0" presId="urn:microsoft.com/office/officeart/2005/8/layout/architecture"/>
    <dgm:cxn modelId="{88C1FA4B-4ACC-4A8D-8CFA-7062140EF501}" srcId="{08AFF84B-7C55-45DB-8A2F-4466DF96BC1C}" destId="{6DCF10CD-87B9-4516-9C00-78B5053B60FF}" srcOrd="0" destOrd="0" parTransId="{E8D4E1ED-A56C-411C-A8FB-B06EF490F688}" sibTransId="{159C88AC-699E-4885-8D56-CBD5DF5849F7}"/>
    <dgm:cxn modelId="{08B68A6C-413F-451C-AD4A-59E788A88CBC}" type="presOf" srcId="{9498CF73-09B6-474B-BD0C-188F76362500}" destId="{D51B2D45-00E7-40C1-85C0-BFCF759101AB}" srcOrd="0" destOrd="0" presId="urn:microsoft.com/office/officeart/2005/8/layout/architecture"/>
    <dgm:cxn modelId="{14E41356-6C79-41EA-BAC2-CE4C33EC2245}" type="presOf" srcId="{446403EA-FDDE-46AF-BA83-3180C76F7127}" destId="{197AE88A-5A7C-4536-8594-CBE558D2DF22}" srcOrd="0" destOrd="0" presId="urn:microsoft.com/office/officeart/2005/8/layout/architecture"/>
    <dgm:cxn modelId="{F62FC177-A454-4EC2-B750-52C22DC1A4C8}" srcId="{DFECE0DB-5189-414B-9DCE-E409E6CBFE35}" destId="{8FF56452-1438-468D-BB35-C8C87A59712B}" srcOrd="0" destOrd="0" parTransId="{A9D58B09-1FE4-4EF3-82F3-5B4105E71DB1}" sibTransId="{1038F0B5-FE72-4A42-9AD9-733AF5B8F4A2}"/>
    <dgm:cxn modelId="{466EB97B-7162-40B1-B654-F2DC99EDB77E}" srcId="{1C0CBC35-D29F-45C2-988D-5FF5AA8440E8}" destId="{B3D95208-FC27-4BD7-BFB2-860CFCE7BCC6}" srcOrd="0" destOrd="0" parTransId="{C2386DD5-BFBD-40EB-B0F6-626527F0BDA7}" sibTransId="{42CA3740-C345-4988-843C-3785E2AC12F6}"/>
    <dgm:cxn modelId="{297A3F8A-3DEC-468E-B352-861E3DB62A9A}" type="presOf" srcId="{B349088E-ABFD-4EB6-80E7-075DC680D6D3}" destId="{B40359AB-A0FE-48BA-AADD-715AC0D88203}" srcOrd="0" destOrd="0" presId="urn:microsoft.com/office/officeart/2005/8/layout/architecture"/>
    <dgm:cxn modelId="{68E06B8F-0E7D-4278-8B61-CE40EFED5F57}" type="presOf" srcId="{35B96A8E-EE23-40CA-B55B-EE09886E0AF9}" destId="{05450934-E069-43FE-9739-B9C3F695DDE0}" srcOrd="0" destOrd="0" presId="urn:microsoft.com/office/officeart/2005/8/layout/architecture"/>
    <dgm:cxn modelId="{4B6BD997-9263-4226-9B87-D96CCC43A933}" srcId="{DFECE0DB-5189-414B-9DCE-E409E6CBFE35}" destId="{1F413BF1-2EF8-4065-BE35-BCB57161334C}" srcOrd="1" destOrd="0" parTransId="{0FAD7080-5323-454F-9C3C-F9E9DF8B4411}" sibTransId="{1476F4BB-F187-40E8-A920-22ADB4FCE288}"/>
    <dgm:cxn modelId="{A1D02C99-B4CD-4029-B137-9B0A70B44A1D}" type="presOf" srcId="{08AFF84B-7C55-45DB-8A2F-4466DF96BC1C}" destId="{9EE6E051-5BB1-4365-A39B-029896413E20}" srcOrd="0" destOrd="0" presId="urn:microsoft.com/office/officeart/2005/8/layout/architecture"/>
    <dgm:cxn modelId="{C39CDDA1-CC61-423A-86EB-C528BD7EDB44}" srcId="{8FF56452-1438-468D-BB35-C8C87A59712B}" destId="{FA0971E2-E6C4-4C46-A1E0-6917465E47E4}" srcOrd="0" destOrd="0" parTransId="{90E0A92B-5DCB-4620-A330-F4879EB7829A}" sibTransId="{5C78AD20-1908-4865-A88A-F0A4722B5FA3}"/>
    <dgm:cxn modelId="{369073A3-903E-4F96-B7E2-2781E74EEF3E}" srcId="{49FF61D3-ECB9-4A74-8FC8-6CC4480B8722}" destId="{1C0CBC35-D29F-45C2-988D-5FF5AA8440E8}" srcOrd="0" destOrd="0" parTransId="{88557D1A-B347-43E8-8F51-4596FF048A4D}" sibTransId="{E10582D6-11E7-46FE-A0C4-E17166C05CC0}"/>
    <dgm:cxn modelId="{2FDB86A3-EAD0-4668-8305-673B975197E4}" type="presOf" srcId="{96FA4ECA-ADD7-4990-9A05-65F329A86DDE}" destId="{0DD9DB70-210C-4423-96E0-7DCAD0631449}" srcOrd="0" destOrd="0" presId="urn:microsoft.com/office/officeart/2005/8/layout/architecture"/>
    <dgm:cxn modelId="{641D53A4-4DE2-4ECF-AB01-3609CFA9CE65}" type="presOf" srcId="{DFECE0DB-5189-414B-9DCE-E409E6CBFE35}" destId="{9D554274-D22A-48B3-B70C-B0D01661797E}" srcOrd="0" destOrd="0" presId="urn:microsoft.com/office/officeart/2005/8/layout/architecture"/>
    <dgm:cxn modelId="{ED84A6AA-4098-41D7-8C2F-41C70154E2EC}" type="presOf" srcId="{B3D95208-FC27-4BD7-BFB2-860CFCE7BCC6}" destId="{60223263-30F4-414B-A50B-26419B57ACC5}" srcOrd="0" destOrd="0" presId="urn:microsoft.com/office/officeart/2005/8/layout/architecture"/>
    <dgm:cxn modelId="{3EFF54AE-66AD-46C3-821A-65C7BC010AC6}" type="presOf" srcId="{583C53A4-B05C-42F6-8F9F-485DBE199797}" destId="{4AC3B809-076D-4E2F-883E-DC3159AB9275}" srcOrd="0" destOrd="0" presId="urn:microsoft.com/office/officeart/2005/8/layout/architecture"/>
    <dgm:cxn modelId="{ADFD1CB3-B6A6-44D9-B4D5-06D7C639765F}" srcId="{583C53A4-B05C-42F6-8F9F-485DBE199797}" destId="{35B96A8E-EE23-40CA-B55B-EE09886E0AF9}" srcOrd="0" destOrd="0" parTransId="{615A875F-3E7B-4907-8096-8A6B4D3E6B7C}" sibTransId="{EE6F1EAB-073A-4029-8009-CC3A7959C3BB}"/>
    <dgm:cxn modelId="{B0CA51B9-B00F-4F95-B6D3-8D33BB5621D5}" srcId="{1F413BF1-2EF8-4065-BE35-BCB57161334C}" destId="{08AFF84B-7C55-45DB-8A2F-4466DF96BC1C}" srcOrd="0" destOrd="0" parTransId="{2AF39D9F-16CE-425F-9AFA-D7B6FA9E3519}" sibTransId="{12BC21EC-8F0F-4D04-A107-A9CB60272472}"/>
    <dgm:cxn modelId="{008B13BE-F1D1-42A3-B67A-5DB9984AAF29}" type="presOf" srcId="{1C0CBC35-D29F-45C2-988D-5FF5AA8440E8}" destId="{50FD1939-8058-4947-8E17-8BADAE3D92CD}" srcOrd="0" destOrd="0" presId="urn:microsoft.com/office/officeart/2005/8/layout/architecture"/>
    <dgm:cxn modelId="{D20779C7-E106-4840-9AC3-8818DBAA7567}" srcId="{6DCF10CD-87B9-4516-9C00-78B5053B60FF}" destId="{C80C979F-D39B-472B-8C0E-1DD930E18445}" srcOrd="0" destOrd="0" parTransId="{98FF4523-D73E-41E2-9A2F-2878215BF29C}" sibTransId="{A8E36E14-363C-4107-8FE5-5E7136936464}"/>
    <dgm:cxn modelId="{90A7BACE-1743-4305-B106-5AF83ABA594D}" srcId="{DFECE0DB-5189-414B-9DCE-E409E6CBFE35}" destId="{583C53A4-B05C-42F6-8F9F-485DBE199797}" srcOrd="3" destOrd="0" parTransId="{EB875FBF-069F-45F1-92AF-B756D9200BBA}" sibTransId="{2B2E24A6-85F2-433C-8BE8-F5B7E426508E}"/>
    <dgm:cxn modelId="{D2AC4CD3-A70C-4704-857C-6880A2E69119}" srcId="{446403EA-FDDE-46AF-BA83-3180C76F7127}" destId="{B349088E-ABFD-4EB6-80E7-075DC680D6D3}" srcOrd="0" destOrd="0" parTransId="{05AB5691-6AF9-4B73-A760-7884CCA1156D}" sibTransId="{74C1BFD4-AC8D-4916-9935-2584F3BD6A8C}"/>
    <dgm:cxn modelId="{D91969E4-B853-497C-9CE2-BD5328A3825E}" type="presOf" srcId="{49FF61D3-ECB9-4A74-8FC8-6CC4480B8722}" destId="{CBA6DA4A-34B5-45F8-AA45-FDFE4FCD843F}" srcOrd="0" destOrd="0" presId="urn:microsoft.com/office/officeart/2005/8/layout/architecture"/>
    <dgm:cxn modelId="{5E538AEF-86A8-4522-8204-D91EC4DA2BE1}" srcId="{35B96A8E-EE23-40CA-B55B-EE09886E0AF9}" destId="{F3DD3A91-B07C-42D0-813F-24492042DAA2}" srcOrd="0" destOrd="0" parTransId="{9D26D814-3140-47A3-A103-625B90B13AF6}" sibTransId="{E1B5F1E0-D139-484C-AD1C-DE7B837CD1F8}"/>
    <dgm:cxn modelId="{E621D4F3-CE04-4E9D-9CDB-F45C471F0D70}" srcId="{B3D95208-FC27-4BD7-BFB2-860CFCE7BCC6}" destId="{2EEAF7B2-73D1-4F74-A027-3CD319EC9C58}" srcOrd="0" destOrd="0" parTransId="{16138A06-1505-4A80-8CE4-A573DAF80128}" sibTransId="{20D4CEDA-6DB6-4E6D-BA7D-15E4E25BCE7D}"/>
    <dgm:cxn modelId="{D42CC241-4FAF-4E91-B6D2-2673C1D78DB6}" type="presParOf" srcId="{9D554274-D22A-48B3-B70C-B0D01661797E}" destId="{95720531-F1B3-4E7A-B4BD-A73B7AC90319}" srcOrd="0" destOrd="0" presId="urn:microsoft.com/office/officeart/2005/8/layout/architecture"/>
    <dgm:cxn modelId="{572ADA6F-0E3F-4B95-99A6-6F5A1F6D0DE3}" type="presParOf" srcId="{95720531-F1B3-4E7A-B4BD-A73B7AC90319}" destId="{914795EE-71C2-4E30-9843-9EB2CA451B24}" srcOrd="0" destOrd="0" presId="urn:microsoft.com/office/officeart/2005/8/layout/architecture"/>
    <dgm:cxn modelId="{0904AC92-9B18-4AF5-B7DA-625118BE1483}" type="presParOf" srcId="{95720531-F1B3-4E7A-B4BD-A73B7AC90319}" destId="{AABF3269-A2C8-45A2-8264-C5A1D22C4234}" srcOrd="1" destOrd="0" presId="urn:microsoft.com/office/officeart/2005/8/layout/architecture"/>
    <dgm:cxn modelId="{0B833FC7-A472-4FCF-BEF4-14B30BE914EE}" type="presParOf" srcId="{95720531-F1B3-4E7A-B4BD-A73B7AC90319}" destId="{92502395-3170-451C-99C4-597B6B7D216D}" srcOrd="2" destOrd="0" presId="urn:microsoft.com/office/officeart/2005/8/layout/architecture"/>
    <dgm:cxn modelId="{61569371-F60B-474D-99CA-5CB2A6B2050A}" type="presParOf" srcId="{92502395-3170-451C-99C4-597B6B7D216D}" destId="{AAE3B82A-B6D4-4154-8E96-F8ACE4704276}" srcOrd="0" destOrd="0" presId="urn:microsoft.com/office/officeart/2005/8/layout/architecture"/>
    <dgm:cxn modelId="{A24B0335-C98D-4F6C-B405-77D03090214D}" type="presParOf" srcId="{AAE3B82A-B6D4-4154-8E96-F8ACE4704276}" destId="{DCC2D93B-11C2-4BBE-97AB-E03249288B66}" srcOrd="0" destOrd="0" presId="urn:microsoft.com/office/officeart/2005/8/layout/architecture"/>
    <dgm:cxn modelId="{3EF83AA1-D2A1-4FC0-83F0-79A44FE1A4C2}" type="presParOf" srcId="{AAE3B82A-B6D4-4154-8E96-F8ACE4704276}" destId="{A05FF204-E71D-4775-B2F1-70E93DA3A346}" srcOrd="1" destOrd="0" presId="urn:microsoft.com/office/officeart/2005/8/layout/architecture"/>
    <dgm:cxn modelId="{3BB88588-FAB4-4C16-BF72-BB82D2EB0272}" type="presParOf" srcId="{AAE3B82A-B6D4-4154-8E96-F8ACE4704276}" destId="{74774AF7-C282-4D7C-B569-76EEB61AF714}" srcOrd="2" destOrd="0" presId="urn:microsoft.com/office/officeart/2005/8/layout/architecture"/>
    <dgm:cxn modelId="{A59E33C1-ECD0-48F8-AB33-CC4693D41643}" type="presParOf" srcId="{74774AF7-C282-4D7C-B569-76EEB61AF714}" destId="{707D33DD-1EC5-417A-8D01-EAF511D775AF}" srcOrd="0" destOrd="0" presId="urn:microsoft.com/office/officeart/2005/8/layout/architecture"/>
    <dgm:cxn modelId="{CD0891CF-6992-4F2F-87FF-69062125DD89}" type="presParOf" srcId="{707D33DD-1EC5-417A-8D01-EAF511D775AF}" destId="{34D5FE42-81BE-4894-88F0-DF9F7D993A36}" srcOrd="0" destOrd="0" presId="urn:microsoft.com/office/officeart/2005/8/layout/architecture"/>
    <dgm:cxn modelId="{94001335-02AA-4BA2-AE33-FCD6645026C4}" type="presParOf" srcId="{707D33DD-1EC5-417A-8D01-EAF511D775AF}" destId="{823E932D-31AD-4012-BA0E-538E2C90F7BF}" srcOrd="1" destOrd="0" presId="urn:microsoft.com/office/officeart/2005/8/layout/architecture"/>
    <dgm:cxn modelId="{8D37523F-6005-41BA-A61D-8F3B94F90D67}" type="presParOf" srcId="{707D33DD-1EC5-417A-8D01-EAF511D775AF}" destId="{D26FD6B9-CA3F-4595-9D9F-ADA185910427}" srcOrd="2" destOrd="0" presId="urn:microsoft.com/office/officeart/2005/8/layout/architecture"/>
    <dgm:cxn modelId="{283160A6-A059-439E-88B6-3BE3AF9820A5}" type="presParOf" srcId="{D26FD6B9-CA3F-4595-9D9F-ADA185910427}" destId="{6C6D79C2-72A7-4125-A013-0DE0B43FAF35}" srcOrd="0" destOrd="0" presId="urn:microsoft.com/office/officeart/2005/8/layout/architecture"/>
    <dgm:cxn modelId="{137667FB-E690-45E5-B2B2-044A953FDCE9}" type="presParOf" srcId="{6C6D79C2-72A7-4125-A013-0DE0B43FAF35}" destId="{9628D498-D252-4BBD-A2A1-BB1BFB8767E0}" srcOrd="0" destOrd="0" presId="urn:microsoft.com/office/officeart/2005/8/layout/architecture"/>
    <dgm:cxn modelId="{78D51A1F-4718-4A3A-A188-03799506F57D}" type="presParOf" srcId="{6C6D79C2-72A7-4125-A013-0DE0B43FAF35}" destId="{1A629C67-EE7B-4E53-99FA-CB06E584DB29}" srcOrd="1" destOrd="0" presId="urn:microsoft.com/office/officeart/2005/8/layout/architecture"/>
    <dgm:cxn modelId="{B2C7C0CE-E898-4172-92BA-47F7981CD697}" type="presParOf" srcId="{9D554274-D22A-48B3-B70C-B0D01661797E}" destId="{584B0D41-7FAC-4C07-8BB3-78DD7D021C24}" srcOrd="1" destOrd="0" presId="urn:microsoft.com/office/officeart/2005/8/layout/architecture"/>
    <dgm:cxn modelId="{C330BA73-1379-4C7C-8F8D-D986E8D74D81}" type="presParOf" srcId="{9D554274-D22A-48B3-B70C-B0D01661797E}" destId="{DF916E49-4A56-4C4A-99C7-A2D68B812C3D}" srcOrd="2" destOrd="0" presId="urn:microsoft.com/office/officeart/2005/8/layout/architecture"/>
    <dgm:cxn modelId="{A807D497-FC9A-49B8-9787-654A188EF4B7}" type="presParOf" srcId="{DF916E49-4A56-4C4A-99C7-A2D68B812C3D}" destId="{16C7A884-47A4-47D7-81B6-C2D1D7988450}" srcOrd="0" destOrd="0" presId="urn:microsoft.com/office/officeart/2005/8/layout/architecture"/>
    <dgm:cxn modelId="{64D070CD-4530-46D0-B6B7-2D1FEA2CC33B}" type="presParOf" srcId="{DF916E49-4A56-4C4A-99C7-A2D68B812C3D}" destId="{ED67B561-27B0-4FB6-9270-B14293C4C7F3}" srcOrd="1" destOrd="0" presId="urn:microsoft.com/office/officeart/2005/8/layout/architecture"/>
    <dgm:cxn modelId="{E7448F9A-6A6F-482C-A5DE-5ED103BF80A6}" type="presParOf" srcId="{DF916E49-4A56-4C4A-99C7-A2D68B812C3D}" destId="{4D7ED869-A812-494A-8CE7-543A4D03AD17}" srcOrd="2" destOrd="0" presId="urn:microsoft.com/office/officeart/2005/8/layout/architecture"/>
    <dgm:cxn modelId="{098CF624-5ACA-47F2-8988-77238FE071AC}" type="presParOf" srcId="{4D7ED869-A812-494A-8CE7-543A4D03AD17}" destId="{E301FD3A-01FB-464E-AC3A-884C0DFA9415}" srcOrd="0" destOrd="0" presId="urn:microsoft.com/office/officeart/2005/8/layout/architecture"/>
    <dgm:cxn modelId="{424A2C9C-A470-4D81-BB21-E7910D877535}" type="presParOf" srcId="{E301FD3A-01FB-464E-AC3A-884C0DFA9415}" destId="{9EE6E051-5BB1-4365-A39B-029896413E20}" srcOrd="0" destOrd="0" presId="urn:microsoft.com/office/officeart/2005/8/layout/architecture"/>
    <dgm:cxn modelId="{4ABDB12D-71F8-4AAB-91F1-E94968EB2758}" type="presParOf" srcId="{E301FD3A-01FB-464E-AC3A-884C0DFA9415}" destId="{6E4BAC59-6F92-467D-90BB-0C33428F6C93}" srcOrd="1" destOrd="0" presId="urn:microsoft.com/office/officeart/2005/8/layout/architecture"/>
    <dgm:cxn modelId="{8A19514F-6671-4C97-8183-36A3777E497E}" type="presParOf" srcId="{E301FD3A-01FB-464E-AC3A-884C0DFA9415}" destId="{778EDEB3-40DA-4946-9EBD-6C25789714BB}" srcOrd="2" destOrd="0" presId="urn:microsoft.com/office/officeart/2005/8/layout/architecture"/>
    <dgm:cxn modelId="{7B6CC87D-1372-4137-811D-38D16F1D1364}" type="presParOf" srcId="{778EDEB3-40DA-4946-9EBD-6C25789714BB}" destId="{59A6AACB-D934-4DD5-B838-74E3099AB9CD}" srcOrd="0" destOrd="0" presId="urn:microsoft.com/office/officeart/2005/8/layout/architecture"/>
    <dgm:cxn modelId="{81048D81-22D0-46D7-B02A-923099B05BEB}" type="presParOf" srcId="{59A6AACB-D934-4DD5-B838-74E3099AB9CD}" destId="{0AC2A3B8-7C61-460F-A77D-5E4BC5C77C43}" srcOrd="0" destOrd="0" presId="urn:microsoft.com/office/officeart/2005/8/layout/architecture"/>
    <dgm:cxn modelId="{5019E9DA-0468-415C-AC5B-B4E8106099A5}" type="presParOf" srcId="{59A6AACB-D934-4DD5-B838-74E3099AB9CD}" destId="{613A8D23-26CA-4E92-965A-98F9CCC98434}" srcOrd="1" destOrd="0" presId="urn:microsoft.com/office/officeart/2005/8/layout/architecture"/>
    <dgm:cxn modelId="{5CDB9568-166F-4CF5-BE41-CEF31E0E1624}" type="presParOf" srcId="{59A6AACB-D934-4DD5-B838-74E3099AB9CD}" destId="{820F1351-0E9F-416A-8654-7F1C18D0C2C7}" srcOrd="2" destOrd="0" presId="urn:microsoft.com/office/officeart/2005/8/layout/architecture"/>
    <dgm:cxn modelId="{A9B3CC38-A1F6-453D-8515-9D6DCBE44AFF}" type="presParOf" srcId="{820F1351-0E9F-416A-8654-7F1C18D0C2C7}" destId="{9ACA421A-A9DA-4C4A-AC6A-C3E75E7CFD83}" srcOrd="0" destOrd="0" presId="urn:microsoft.com/office/officeart/2005/8/layout/architecture"/>
    <dgm:cxn modelId="{0A77DA29-C7C2-4E98-B5C3-3436DA355BE1}" type="presParOf" srcId="{9ACA421A-A9DA-4C4A-AC6A-C3E75E7CFD83}" destId="{D3F0F206-1D29-4D14-962F-5B11E3216DD6}" srcOrd="0" destOrd="0" presId="urn:microsoft.com/office/officeart/2005/8/layout/architecture"/>
    <dgm:cxn modelId="{8D16348A-0E00-498B-B787-8B86ADDBD1A2}" type="presParOf" srcId="{9ACA421A-A9DA-4C4A-AC6A-C3E75E7CFD83}" destId="{5184089E-2724-48EE-9193-FCE83A529AE3}" srcOrd="1" destOrd="0" presId="urn:microsoft.com/office/officeart/2005/8/layout/architecture"/>
    <dgm:cxn modelId="{49C4D8BD-AC00-450A-B099-3FEFD6FC2C50}" type="presParOf" srcId="{9D554274-D22A-48B3-B70C-B0D01661797E}" destId="{77479A12-83B5-4DE0-9A2D-24B14ACA65ED}" srcOrd="3" destOrd="0" presId="urn:microsoft.com/office/officeart/2005/8/layout/architecture"/>
    <dgm:cxn modelId="{5C4CC5D2-B9C0-4964-B17B-CCB721768AA2}" type="presParOf" srcId="{9D554274-D22A-48B3-B70C-B0D01661797E}" destId="{21663EA0-10DA-4E62-B5C2-53D0A739709B}" srcOrd="4" destOrd="0" presId="urn:microsoft.com/office/officeart/2005/8/layout/architecture"/>
    <dgm:cxn modelId="{B51354FF-3141-40E3-9B85-B7EED581C4C2}" type="presParOf" srcId="{21663EA0-10DA-4E62-B5C2-53D0A739709B}" destId="{CBA6DA4A-34B5-45F8-AA45-FDFE4FCD843F}" srcOrd="0" destOrd="0" presId="urn:microsoft.com/office/officeart/2005/8/layout/architecture"/>
    <dgm:cxn modelId="{CF8EDD72-1EE2-4DBB-A293-0D154336F43D}" type="presParOf" srcId="{21663EA0-10DA-4E62-B5C2-53D0A739709B}" destId="{41F55CE7-5AD4-4CDE-BB13-8C4FDB0AF09C}" srcOrd="1" destOrd="0" presId="urn:microsoft.com/office/officeart/2005/8/layout/architecture"/>
    <dgm:cxn modelId="{E9FCAF57-E94E-4478-B8DF-CD574D9F0A53}" type="presParOf" srcId="{21663EA0-10DA-4E62-B5C2-53D0A739709B}" destId="{E43FE5D1-4576-46D6-A192-D6C8130B9585}" srcOrd="2" destOrd="0" presId="urn:microsoft.com/office/officeart/2005/8/layout/architecture"/>
    <dgm:cxn modelId="{88BF759F-5120-40CB-8294-CDAC59696B08}" type="presParOf" srcId="{E43FE5D1-4576-46D6-A192-D6C8130B9585}" destId="{6A15FF57-2354-4CDD-9B54-34913E779D68}" srcOrd="0" destOrd="0" presId="urn:microsoft.com/office/officeart/2005/8/layout/architecture"/>
    <dgm:cxn modelId="{87DE7947-8096-4C65-A21E-DCBEE867D2DD}" type="presParOf" srcId="{6A15FF57-2354-4CDD-9B54-34913E779D68}" destId="{50FD1939-8058-4947-8E17-8BADAE3D92CD}" srcOrd="0" destOrd="0" presId="urn:microsoft.com/office/officeart/2005/8/layout/architecture"/>
    <dgm:cxn modelId="{B73C89D5-CC1F-45B5-B17E-2BDFED19FA6F}" type="presParOf" srcId="{6A15FF57-2354-4CDD-9B54-34913E779D68}" destId="{15172164-3F50-4FF5-8C14-F65B15C84BE2}" srcOrd="1" destOrd="0" presId="urn:microsoft.com/office/officeart/2005/8/layout/architecture"/>
    <dgm:cxn modelId="{3E3C013A-BFCE-480A-83BD-4219BDCDACEC}" type="presParOf" srcId="{6A15FF57-2354-4CDD-9B54-34913E779D68}" destId="{705545CC-795E-470A-B789-954FDA9F7345}" srcOrd="2" destOrd="0" presId="urn:microsoft.com/office/officeart/2005/8/layout/architecture"/>
    <dgm:cxn modelId="{736C7A95-A61C-479A-B0ED-829C023FC21E}" type="presParOf" srcId="{705545CC-795E-470A-B789-954FDA9F7345}" destId="{36DADC58-BDD1-4731-82E8-FB60B3ED92EC}" srcOrd="0" destOrd="0" presId="urn:microsoft.com/office/officeart/2005/8/layout/architecture"/>
    <dgm:cxn modelId="{71003C9F-D490-4AC8-A2A5-6ED74E1F8D8D}" type="presParOf" srcId="{36DADC58-BDD1-4731-82E8-FB60B3ED92EC}" destId="{60223263-30F4-414B-A50B-26419B57ACC5}" srcOrd="0" destOrd="0" presId="urn:microsoft.com/office/officeart/2005/8/layout/architecture"/>
    <dgm:cxn modelId="{64334A62-00C0-4CDC-9502-E2196F1349D7}" type="presParOf" srcId="{36DADC58-BDD1-4731-82E8-FB60B3ED92EC}" destId="{87634B8F-0EED-46F2-A647-4AFC055C8365}" srcOrd="1" destOrd="0" presId="urn:microsoft.com/office/officeart/2005/8/layout/architecture"/>
    <dgm:cxn modelId="{47FBCE21-072C-4096-B222-6D51819B4771}" type="presParOf" srcId="{36DADC58-BDD1-4731-82E8-FB60B3ED92EC}" destId="{6D32B46F-246B-468E-85E6-88364C3AAA18}" srcOrd="2" destOrd="0" presId="urn:microsoft.com/office/officeart/2005/8/layout/architecture"/>
    <dgm:cxn modelId="{65902C5D-B09B-470E-A66C-3B4F539A54FA}" type="presParOf" srcId="{6D32B46F-246B-468E-85E6-88364C3AAA18}" destId="{A06859DF-5214-4B36-A7E8-8A813D7E7204}" srcOrd="0" destOrd="0" presId="urn:microsoft.com/office/officeart/2005/8/layout/architecture"/>
    <dgm:cxn modelId="{13E9414D-6DDF-46EC-B8D7-577C0601967D}" type="presParOf" srcId="{A06859DF-5214-4B36-A7E8-8A813D7E7204}" destId="{670A6229-BC4E-44C9-A77A-F4473DC600FB}" srcOrd="0" destOrd="0" presId="urn:microsoft.com/office/officeart/2005/8/layout/architecture"/>
    <dgm:cxn modelId="{E5127389-9036-4D36-A42E-E979D39A0A91}" type="presParOf" srcId="{A06859DF-5214-4B36-A7E8-8A813D7E7204}" destId="{A12389D8-DA59-4F58-AC7C-D5051749B53B}" srcOrd="1" destOrd="0" presId="urn:microsoft.com/office/officeart/2005/8/layout/architecture"/>
    <dgm:cxn modelId="{DD7ED29D-5B40-40B3-9ADE-B94E8642AC0E}" type="presParOf" srcId="{9D554274-D22A-48B3-B70C-B0D01661797E}" destId="{824E9EA3-464F-4D3F-9C5A-17454EC0961B}" srcOrd="5" destOrd="0" presId="urn:microsoft.com/office/officeart/2005/8/layout/architecture"/>
    <dgm:cxn modelId="{F44956F1-5D53-4FD5-A17D-5EE5A5B2F549}" type="presParOf" srcId="{9D554274-D22A-48B3-B70C-B0D01661797E}" destId="{3ED46B75-ECC0-4680-8212-74F234A25D19}" srcOrd="6" destOrd="0" presId="urn:microsoft.com/office/officeart/2005/8/layout/architecture"/>
    <dgm:cxn modelId="{4C129F80-9669-48F5-A2BA-EC4CD8E6AB18}" type="presParOf" srcId="{3ED46B75-ECC0-4680-8212-74F234A25D19}" destId="{4AC3B809-076D-4E2F-883E-DC3159AB9275}" srcOrd="0" destOrd="0" presId="urn:microsoft.com/office/officeart/2005/8/layout/architecture"/>
    <dgm:cxn modelId="{6D329730-EA77-4EBB-A8C9-A5EE98770806}" type="presParOf" srcId="{3ED46B75-ECC0-4680-8212-74F234A25D19}" destId="{F13A0509-5AD8-493E-A127-859A77CEEBDE}" srcOrd="1" destOrd="0" presId="urn:microsoft.com/office/officeart/2005/8/layout/architecture"/>
    <dgm:cxn modelId="{96BDFCC9-7D9C-4828-AD3A-DB7A0EF85D9B}" type="presParOf" srcId="{3ED46B75-ECC0-4680-8212-74F234A25D19}" destId="{F3BA5693-FFC5-495E-B77F-D09778540851}" srcOrd="2" destOrd="0" presId="urn:microsoft.com/office/officeart/2005/8/layout/architecture"/>
    <dgm:cxn modelId="{3BAB2CA5-B070-45FC-ACE0-A01260EF54B7}" type="presParOf" srcId="{F3BA5693-FFC5-495E-B77F-D09778540851}" destId="{96077AF5-CEFF-4DB5-8043-C179B0634EA0}" srcOrd="0" destOrd="0" presId="urn:microsoft.com/office/officeart/2005/8/layout/architecture"/>
    <dgm:cxn modelId="{2B14A530-E046-441A-9B46-E722FE4749AB}" type="presParOf" srcId="{96077AF5-CEFF-4DB5-8043-C179B0634EA0}" destId="{05450934-E069-43FE-9739-B9C3F695DDE0}" srcOrd="0" destOrd="0" presId="urn:microsoft.com/office/officeart/2005/8/layout/architecture"/>
    <dgm:cxn modelId="{A012827D-18AB-4CCE-B915-E64AA65E7FD6}" type="presParOf" srcId="{96077AF5-CEFF-4DB5-8043-C179B0634EA0}" destId="{EBD951A9-C333-4150-9F5D-B24D662F651D}" srcOrd="1" destOrd="0" presId="urn:microsoft.com/office/officeart/2005/8/layout/architecture"/>
    <dgm:cxn modelId="{06590718-400C-4202-BF8C-039958DF520F}" type="presParOf" srcId="{96077AF5-CEFF-4DB5-8043-C179B0634EA0}" destId="{E5492633-34A5-4A34-A4F4-F74F24F7F896}" srcOrd="2" destOrd="0" presId="urn:microsoft.com/office/officeart/2005/8/layout/architecture"/>
    <dgm:cxn modelId="{9CCA7DA3-51C0-4653-821D-50D1DE5E15EC}" type="presParOf" srcId="{E5492633-34A5-4A34-A4F4-F74F24F7F896}" destId="{A34B3B21-41C5-4CA5-B5BF-AD62D8726435}" srcOrd="0" destOrd="0" presId="urn:microsoft.com/office/officeart/2005/8/layout/architecture"/>
    <dgm:cxn modelId="{98702BFD-6B4B-4406-B5FD-3F129007DF61}" type="presParOf" srcId="{A34B3B21-41C5-4CA5-B5BF-AD62D8726435}" destId="{A50A23BD-05E3-463F-A0F1-C8DD0C47C8D2}" srcOrd="0" destOrd="0" presId="urn:microsoft.com/office/officeart/2005/8/layout/architecture"/>
    <dgm:cxn modelId="{2A65407E-DDC5-424E-80FA-34B56481F820}" type="presParOf" srcId="{A34B3B21-41C5-4CA5-B5BF-AD62D8726435}" destId="{F3918ECF-6F0E-4DDB-B1BF-FC89656FE1A6}" srcOrd="1" destOrd="0" presId="urn:microsoft.com/office/officeart/2005/8/layout/architecture"/>
    <dgm:cxn modelId="{FBC64D37-9F27-4E74-8FD1-A0114D290A61}" type="presParOf" srcId="{A34B3B21-41C5-4CA5-B5BF-AD62D8726435}" destId="{A1CC836F-F4CC-4997-905D-1373AC522B96}" srcOrd="2" destOrd="0" presId="urn:microsoft.com/office/officeart/2005/8/layout/architecture"/>
    <dgm:cxn modelId="{797A9DD8-A26A-46DD-A1D4-370B5E98D0B6}" type="presParOf" srcId="{A1CC836F-F4CC-4997-905D-1373AC522B96}" destId="{751D23DD-13CF-4E07-9CC6-F1C5AF052949}" srcOrd="0" destOrd="0" presId="urn:microsoft.com/office/officeart/2005/8/layout/architecture"/>
    <dgm:cxn modelId="{9B15B4DD-BC81-4640-8F22-45023CAAFCF7}" type="presParOf" srcId="{751D23DD-13CF-4E07-9CC6-F1C5AF052949}" destId="{F2C7D8AE-6DAC-4CF5-BCCE-4040E396A27A}" srcOrd="0" destOrd="0" presId="urn:microsoft.com/office/officeart/2005/8/layout/architecture"/>
    <dgm:cxn modelId="{41169CAE-5979-4D7B-9FB3-1449F76F62DF}" type="presParOf" srcId="{751D23DD-13CF-4E07-9CC6-F1C5AF052949}" destId="{CE8D83BE-56D6-4ADB-8888-1E1CEEF20536}" srcOrd="1" destOrd="0" presId="urn:microsoft.com/office/officeart/2005/8/layout/architecture"/>
    <dgm:cxn modelId="{063C9A1D-7239-4616-AAFA-36F5DBE25E26}" type="presParOf" srcId="{9D554274-D22A-48B3-B70C-B0D01661797E}" destId="{1FA2A39F-13F2-4ACA-A9E2-31C072D50ED3}" srcOrd="7" destOrd="0" presId="urn:microsoft.com/office/officeart/2005/8/layout/architecture"/>
    <dgm:cxn modelId="{17E82B9F-BE45-4AF9-BEDD-D53849F56CAF}" type="presParOf" srcId="{9D554274-D22A-48B3-B70C-B0D01661797E}" destId="{DA6F9EAB-6EAC-4436-B6C4-F203D06F5953}" srcOrd="8" destOrd="0" presId="urn:microsoft.com/office/officeart/2005/8/layout/architecture"/>
    <dgm:cxn modelId="{4C2E1C32-06F1-409A-9D60-6742BB6C68D2}" type="presParOf" srcId="{DA6F9EAB-6EAC-4436-B6C4-F203D06F5953}" destId="{D51B2D45-00E7-40C1-85C0-BFCF759101AB}" srcOrd="0" destOrd="0" presId="urn:microsoft.com/office/officeart/2005/8/layout/architecture"/>
    <dgm:cxn modelId="{6C44B1D6-6BCA-48E6-9469-9E033E7704B5}" type="presParOf" srcId="{DA6F9EAB-6EAC-4436-B6C4-F203D06F5953}" destId="{40F6477A-D7DC-4DBC-AE2A-0F3976A655E6}" srcOrd="1" destOrd="0" presId="urn:microsoft.com/office/officeart/2005/8/layout/architecture"/>
    <dgm:cxn modelId="{DF4C59E7-6D6C-401D-AE66-E14A91743FB4}" type="presParOf" srcId="{DA6F9EAB-6EAC-4436-B6C4-F203D06F5953}" destId="{177BCD21-4668-4401-B759-6929A522AABA}" srcOrd="2" destOrd="0" presId="urn:microsoft.com/office/officeart/2005/8/layout/architecture"/>
    <dgm:cxn modelId="{35EFFDD7-E46C-4F45-A068-7CB5AAF3782C}" type="presParOf" srcId="{177BCD21-4668-4401-B759-6929A522AABA}" destId="{E5D66286-D8DE-4075-8EB9-1F9C7B06094B}" srcOrd="0" destOrd="0" presId="urn:microsoft.com/office/officeart/2005/8/layout/architecture"/>
    <dgm:cxn modelId="{5971EC2E-18E2-4F89-A991-4826B83C51DA}" type="presParOf" srcId="{E5D66286-D8DE-4075-8EB9-1F9C7B06094B}" destId="{0DD9DB70-210C-4423-96E0-7DCAD0631449}" srcOrd="0" destOrd="0" presId="urn:microsoft.com/office/officeart/2005/8/layout/architecture"/>
    <dgm:cxn modelId="{E24017A2-28EE-460E-AAE0-BF003A03B81A}" type="presParOf" srcId="{E5D66286-D8DE-4075-8EB9-1F9C7B06094B}" destId="{09D8AD1A-53B1-4B4B-9A65-C75C421013DE}" srcOrd="1" destOrd="0" presId="urn:microsoft.com/office/officeart/2005/8/layout/architecture"/>
    <dgm:cxn modelId="{EA8BA7AA-3205-4AB0-B39E-2631C0AF9D2E}" type="presParOf" srcId="{E5D66286-D8DE-4075-8EB9-1F9C7B06094B}" destId="{C5271614-5B12-41E9-A730-F429475A6C49}" srcOrd="2" destOrd="0" presId="urn:microsoft.com/office/officeart/2005/8/layout/architecture"/>
    <dgm:cxn modelId="{9341A021-6E35-4BF2-9A02-7A48A87E1EC6}" type="presParOf" srcId="{C5271614-5B12-41E9-A730-F429475A6C49}" destId="{17FD22A5-3CC1-4677-A4D1-1F1A205C4EB1}" srcOrd="0" destOrd="0" presId="urn:microsoft.com/office/officeart/2005/8/layout/architecture"/>
    <dgm:cxn modelId="{0E5EDE0C-CABD-47E4-8915-27E4CA751F19}" type="presParOf" srcId="{17FD22A5-3CC1-4677-A4D1-1F1A205C4EB1}" destId="{197AE88A-5A7C-4536-8594-CBE558D2DF22}" srcOrd="0" destOrd="0" presId="urn:microsoft.com/office/officeart/2005/8/layout/architecture"/>
    <dgm:cxn modelId="{56A94615-649D-46A7-84F6-2068025D8E2E}" type="presParOf" srcId="{17FD22A5-3CC1-4677-A4D1-1F1A205C4EB1}" destId="{3C86ED49-F974-4DA7-8D86-9C85D521C772}" srcOrd="1" destOrd="0" presId="urn:microsoft.com/office/officeart/2005/8/layout/architecture"/>
    <dgm:cxn modelId="{9083D3AB-2D4D-41B4-82E0-D9DB4A8EB4D7}" type="presParOf" srcId="{17FD22A5-3CC1-4677-A4D1-1F1A205C4EB1}" destId="{888B2717-AF43-4AFD-90D2-E154843DE912}" srcOrd="2" destOrd="0" presId="urn:microsoft.com/office/officeart/2005/8/layout/architecture"/>
    <dgm:cxn modelId="{97D01044-2B9E-47FF-9624-CD9783D70C8A}" type="presParOf" srcId="{888B2717-AF43-4AFD-90D2-E154843DE912}" destId="{044D2DE9-C40E-4382-8269-A6ADE4AC00C2}" srcOrd="0" destOrd="0" presId="urn:microsoft.com/office/officeart/2005/8/layout/architecture"/>
    <dgm:cxn modelId="{86A3B193-9DE8-47A2-BDB4-B38F97658633}" type="presParOf" srcId="{044D2DE9-C40E-4382-8269-A6ADE4AC00C2}" destId="{B40359AB-A0FE-48BA-AADD-715AC0D88203}" srcOrd="0" destOrd="0" presId="urn:microsoft.com/office/officeart/2005/8/layout/architecture"/>
    <dgm:cxn modelId="{FC2751CB-3D54-4436-B00D-830E8A853F0C}" type="presParOf" srcId="{044D2DE9-C40E-4382-8269-A6ADE4AC00C2}" destId="{3D4BF02E-D99E-4971-8E02-26A3928F5C9E}"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73B02F-0E2C-4B4C-AD41-87260EB21328}" type="doc">
      <dgm:prSet loTypeId="urn:microsoft.com/office/officeart/2005/8/layout/default" loCatId="" qsTypeId="urn:microsoft.com/office/officeart/2005/8/quickstyle/simple1" qsCatId="simple" csTypeId="urn:microsoft.com/office/officeart/2005/8/colors/accent2_2" csCatId="accent2" phldr="1"/>
      <dgm:spPr/>
      <dgm:t>
        <a:bodyPr/>
        <a:lstStyle/>
        <a:p>
          <a:endParaRPr lang="en-US"/>
        </a:p>
      </dgm:t>
    </dgm:pt>
    <dgm:pt modelId="{A289BEDA-D6E6-4B89-A5F6-8B83BDC906E4}">
      <dgm:prSet phldrT="[Text]" custT="1"/>
      <dgm:spPr/>
      <dgm:t>
        <a:bodyPr/>
        <a:lstStyle/>
        <a:p>
          <a:r>
            <a:rPr lang="en-US" sz="2000" b="0" dirty="0"/>
            <a:t>Communism</a:t>
          </a:r>
        </a:p>
      </dgm:t>
    </dgm:pt>
    <dgm:pt modelId="{FBF2CF79-516A-46A7-A1F9-39000CFB94A6}" type="parTrans" cxnId="{BE7F2C7A-44E4-42F1-87F9-C42085977881}">
      <dgm:prSet/>
      <dgm:spPr/>
      <dgm:t>
        <a:bodyPr/>
        <a:lstStyle/>
        <a:p>
          <a:endParaRPr lang="en-US" sz="1050" b="1"/>
        </a:p>
      </dgm:t>
    </dgm:pt>
    <dgm:pt modelId="{4E70B940-FDC3-4BB8-A53C-768C08457D5D}" type="sibTrans" cxnId="{BE7F2C7A-44E4-42F1-87F9-C42085977881}">
      <dgm:prSet custT="1"/>
      <dgm:spPr/>
      <dgm:t>
        <a:bodyPr/>
        <a:lstStyle/>
        <a:p>
          <a:endParaRPr lang="en-US" sz="1050" b="1"/>
        </a:p>
      </dgm:t>
    </dgm:pt>
    <dgm:pt modelId="{7F0FE736-C92F-0840-AF05-F8F29B2F7FC2}">
      <dgm:prSet phldrT="[Text]" custT="1"/>
      <dgm:spPr/>
      <dgm:t>
        <a:bodyPr/>
        <a:lstStyle/>
        <a:p>
          <a:r>
            <a:rPr lang="en-US" sz="2400" b="0" dirty="0"/>
            <a:t>Soviet Union</a:t>
          </a:r>
        </a:p>
      </dgm:t>
    </dgm:pt>
    <dgm:pt modelId="{F84B1F0C-BA19-774D-A85C-4D355BEBEFF3}" type="parTrans" cxnId="{01714747-8F24-414C-BAA3-A5BE1C0730E0}">
      <dgm:prSet/>
      <dgm:spPr/>
      <dgm:t>
        <a:bodyPr/>
        <a:lstStyle/>
        <a:p>
          <a:endParaRPr lang="en-US"/>
        </a:p>
      </dgm:t>
    </dgm:pt>
    <dgm:pt modelId="{EA16F8C7-53D2-6549-9E99-ECC276BCFA3F}" type="sibTrans" cxnId="{01714747-8F24-414C-BAA3-A5BE1C0730E0}">
      <dgm:prSet/>
      <dgm:spPr/>
      <dgm:t>
        <a:bodyPr/>
        <a:lstStyle/>
        <a:p>
          <a:endParaRPr lang="en-US"/>
        </a:p>
      </dgm:t>
    </dgm:pt>
    <dgm:pt modelId="{1D0BCF5C-6640-8B41-9F62-186F94A96943}">
      <dgm:prSet phldrT="[Text]" custT="1"/>
      <dgm:spPr/>
      <dgm:t>
        <a:bodyPr/>
        <a:lstStyle/>
        <a:p>
          <a:r>
            <a:rPr lang="en-US" sz="2400" b="0" dirty="0"/>
            <a:t>Defect</a:t>
          </a:r>
        </a:p>
      </dgm:t>
    </dgm:pt>
    <dgm:pt modelId="{9C2417E2-5344-284C-AE39-1C88D183DB39}" type="parTrans" cxnId="{4FA06EF9-AE9B-8344-B0AE-40537C4877B0}">
      <dgm:prSet/>
      <dgm:spPr/>
      <dgm:t>
        <a:bodyPr/>
        <a:lstStyle/>
        <a:p>
          <a:endParaRPr lang="en-US"/>
        </a:p>
      </dgm:t>
    </dgm:pt>
    <dgm:pt modelId="{1D24387F-526A-0A4C-98EC-7A932762BB1D}" type="sibTrans" cxnId="{4FA06EF9-AE9B-8344-B0AE-40537C4877B0}">
      <dgm:prSet/>
      <dgm:spPr/>
      <dgm:t>
        <a:bodyPr/>
        <a:lstStyle/>
        <a:p>
          <a:endParaRPr lang="en-US"/>
        </a:p>
      </dgm:t>
    </dgm:pt>
    <dgm:pt modelId="{09FC3A71-0508-2B4F-A999-CB4B5F739FB5}">
      <dgm:prSet phldrT="[Text]" custT="1"/>
      <dgm:spPr/>
      <dgm:t>
        <a:bodyPr/>
        <a:lstStyle/>
        <a:p>
          <a:r>
            <a:rPr lang="en-US" sz="2400" b="0" dirty="0"/>
            <a:t>Cold War</a:t>
          </a:r>
        </a:p>
      </dgm:t>
    </dgm:pt>
    <dgm:pt modelId="{B74738A6-4286-DF4A-AFC9-E82A5E5A806C}" type="parTrans" cxnId="{0A8E4C80-4D93-2A4C-831D-74F081790B5F}">
      <dgm:prSet/>
      <dgm:spPr/>
      <dgm:t>
        <a:bodyPr/>
        <a:lstStyle/>
        <a:p>
          <a:endParaRPr lang="en-US"/>
        </a:p>
      </dgm:t>
    </dgm:pt>
    <dgm:pt modelId="{650948AB-4C78-2946-952F-05DCB8BA1907}" type="sibTrans" cxnId="{0A8E4C80-4D93-2A4C-831D-74F081790B5F}">
      <dgm:prSet/>
      <dgm:spPr/>
      <dgm:t>
        <a:bodyPr/>
        <a:lstStyle/>
        <a:p>
          <a:endParaRPr lang="en-US"/>
        </a:p>
      </dgm:t>
    </dgm:pt>
    <dgm:pt modelId="{C52A758B-29C8-7148-A9C3-5CE212EBB9FF}">
      <dgm:prSet phldrT="[Text]" custT="1"/>
      <dgm:spPr/>
      <dgm:t>
        <a:bodyPr/>
        <a:lstStyle/>
        <a:p>
          <a:r>
            <a:rPr lang="en-US" sz="2400" b="0" dirty="0"/>
            <a:t>KGB</a:t>
          </a:r>
        </a:p>
      </dgm:t>
    </dgm:pt>
    <dgm:pt modelId="{F55A6BA2-E6AE-5C41-A4B6-CF21CA57BCED}" type="parTrans" cxnId="{6DC7815E-09D6-CD47-8393-2029F7B96B16}">
      <dgm:prSet/>
      <dgm:spPr/>
      <dgm:t>
        <a:bodyPr/>
        <a:lstStyle/>
        <a:p>
          <a:endParaRPr lang="en-US"/>
        </a:p>
      </dgm:t>
    </dgm:pt>
    <dgm:pt modelId="{CD6DBF5A-295C-A34D-8ED7-76D1A3A74C93}" type="sibTrans" cxnId="{6DC7815E-09D6-CD47-8393-2029F7B96B16}">
      <dgm:prSet/>
      <dgm:spPr/>
      <dgm:t>
        <a:bodyPr/>
        <a:lstStyle/>
        <a:p>
          <a:endParaRPr lang="en-US"/>
        </a:p>
      </dgm:t>
    </dgm:pt>
    <dgm:pt modelId="{77CF0B91-F815-F94B-AC9E-47A20361F8E3}">
      <dgm:prSet phldrT="[Text]" custT="1"/>
      <dgm:spPr/>
      <dgm:t>
        <a:bodyPr/>
        <a:lstStyle/>
        <a:p>
          <a:r>
            <a:rPr lang="en-US" sz="2400" b="0" dirty="0"/>
            <a:t>ASIO</a:t>
          </a:r>
        </a:p>
      </dgm:t>
    </dgm:pt>
    <dgm:pt modelId="{8B3E5596-5BCA-EB4A-99E8-24B2AC60C960}" type="parTrans" cxnId="{A3E6EFF1-C13E-5343-BCFD-35F092218707}">
      <dgm:prSet/>
      <dgm:spPr/>
      <dgm:t>
        <a:bodyPr/>
        <a:lstStyle/>
        <a:p>
          <a:endParaRPr lang="en-US"/>
        </a:p>
      </dgm:t>
    </dgm:pt>
    <dgm:pt modelId="{34BB4A8A-BDF8-A24E-845B-1DEAFB2A7848}" type="sibTrans" cxnId="{A3E6EFF1-C13E-5343-BCFD-35F092218707}">
      <dgm:prSet/>
      <dgm:spPr/>
      <dgm:t>
        <a:bodyPr/>
        <a:lstStyle/>
        <a:p>
          <a:endParaRPr lang="en-US"/>
        </a:p>
      </dgm:t>
    </dgm:pt>
    <dgm:pt modelId="{3B457071-0D9A-1342-AAA0-E06D37AB96BE}">
      <dgm:prSet phldrT="[Text]" custT="1"/>
      <dgm:spPr/>
      <dgm:t>
        <a:bodyPr/>
        <a:lstStyle/>
        <a:p>
          <a:r>
            <a:rPr lang="en-US" sz="2000" b="0" dirty="0"/>
            <a:t>Royal Commission</a:t>
          </a:r>
        </a:p>
      </dgm:t>
    </dgm:pt>
    <dgm:pt modelId="{8D8C2C9A-386E-A048-95DB-A8F7AA4B0A3F}" type="parTrans" cxnId="{394C2F61-7AD7-DA42-99C5-F5EEBB99A17B}">
      <dgm:prSet/>
      <dgm:spPr/>
      <dgm:t>
        <a:bodyPr/>
        <a:lstStyle/>
        <a:p>
          <a:endParaRPr lang="en-US"/>
        </a:p>
      </dgm:t>
    </dgm:pt>
    <dgm:pt modelId="{564AA96D-829F-7A44-B2E2-F382F7B84232}" type="sibTrans" cxnId="{394C2F61-7AD7-DA42-99C5-F5EEBB99A17B}">
      <dgm:prSet/>
      <dgm:spPr/>
      <dgm:t>
        <a:bodyPr/>
        <a:lstStyle/>
        <a:p>
          <a:endParaRPr lang="en-US"/>
        </a:p>
      </dgm:t>
    </dgm:pt>
    <dgm:pt modelId="{EC749910-BC56-224C-A610-97CEB65DFF3E}">
      <dgm:prSet phldrT="[Text]" custT="1"/>
      <dgm:spPr/>
      <dgm:t>
        <a:bodyPr/>
        <a:lstStyle/>
        <a:p>
          <a:r>
            <a:rPr lang="en-US" sz="2400" b="0" dirty="0"/>
            <a:t>Australian Labor Party</a:t>
          </a:r>
        </a:p>
      </dgm:t>
    </dgm:pt>
    <dgm:pt modelId="{F53094DF-8271-9149-8692-5EB78A1ACF40}" type="parTrans" cxnId="{848501A1-44D6-B342-B463-CE4698374A62}">
      <dgm:prSet/>
      <dgm:spPr/>
      <dgm:t>
        <a:bodyPr/>
        <a:lstStyle/>
        <a:p>
          <a:endParaRPr lang="en-US"/>
        </a:p>
      </dgm:t>
    </dgm:pt>
    <dgm:pt modelId="{CDE27759-CDAD-1243-81E6-135949BC7FFA}" type="sibTrans" cxnId="{848501A1-44D6-B342-B463-CE4698374A62}">
      <dgm:prSet/>
      <dgm:spPr/>
      <dgm:t>
        <a:bodyPr/>
        <a:lstStyle/>
        <a:p>
          <a:endParaRPr lang="en-US"/>
        </a:p>
      </dgm:t>
    </dgm:pt>
    <dgm:pt modelId="{009B76D4-7C21-F846-BA24-9528E17FF7C6}">
      <dgm:prSet phldrT="[Text]" custT="1"/>
      <dgm:spPr/>
      <dgm:t>
        <a:bodyPr/>
        <a:lstStyle/>
        <a:p>
          <a:r>
            <a:rPr lang="en-US" sz="2000" b="0" dirty="0"/>
            <a:t>Democratic Labor Party</a:t>
          </a:r>
        </a:p>
      </dgm:t>
    </dgm:pt>
    <dgm:pt modelId="{C080F0A8-DE5A-5247-9514-5B67C28B258A}" type="parTrans" cxnId="{1EFF8C30-FF16-194B-8AF9-55A5D0860CA9}">
      <dgm:prSet/>
      <dgm:spPr/>
      <dgm:t>
        <a:bodyPr/>
        <a:lstStyle/>
        <a:p>
          <a:endParaRPr lang="en-US"/>
        </a:p>
      </dgm:t>
    </dgm:pt>
    <dgm:pt modelId="{EACB3AD7-720E-4C4B-A9FB-29A30ADE7113}" type="sibTrans" cxnId="{1EFF8C30-FF16-194B-8AF9-55A5D0860CA9}">
      <dgm:prSet/>
      <dgm:spPr/>
      <dgm:t>
        <a:bodyPr/>
        <a:lstStyle/>
        <a:p>
          <a:endParaRPr lang="en-US"/>
        </a:p>
      </dgm:t>
    </dgm:pt>
    <dgm:pt modelId="{8C1CE662-1FF3-3B41-8757-B241A4E15BD2}">
      <dgm:prSet phldrT="[Text]" custT="1"/>
      <dgm:spPr/>
      <dgm:t>
        <a:bodyPr/>
        <a:lstStyle/>
        <a:p>
          <a:r>
            <a:rPr lang="en-US" sz="2400" b="0" dirty="0"/>
            <a:t>Liberal Party</a:t>
          </a:r>
        </a:p>
      </dgm:t>
    </dgm:pt>
    <dgm:pt modelId="{A4AC7AC9-ACE8-D546-B5D0-EA5A9C586FD4}" type="parTrans" cxnId="{EB145AC3-19D1-9546-A859-84BDBA7C4C3E}">
      <dgm:prSet/>
      <dgm:spPr/>
      <dgm:t>
        <a:bodyPr/>
        <a:lstStyle/>
        <a:p>
          <a:endParaRPr lang="en-US"/>
        </a:p>
      </dgm:t>
    </dgm:pt>
    <dgm:pt modelId="{B7A64B5A-A8C7-CD40-AE57-0FFADB2E9605}" type="sibTrans" cxnId="{EB145AC3-19D1-9546-A859-84BDBA7C4C3E}">
      <dgm:prSet/>
      <dgm:spPr/>
      <dgm:t>
        <a:bodyPr/>
        <a:lstStyle/>
        <a:p>
          <a:endParaRPr lang="en-US"/>
        </a:p>
      </dgm:t>
    </dgm:pt>
    <dgm:pt modelId="{CB01F4D0-27F8-2B40-B618-3FAAB3E5FB3B}">
      <dgm:prSet phldrT="[Text]" custT="1"/>
      <dgm:spPr/>
      <dgm:t>
        <a:bodyPr/>
        <a:lstStyle/>
        <a:p>
          <a:r>
            <a:rPr lang="en-US" sz="2000" b="0" dirty="0"/>
            <a:t>Espionage</a:t>
          </a:r>
        </a:p>
      </dgm:t>
    </dgm:pt>
    <dgm:pt modelId="{5EEE7051-A7D2-7641-8A67-49282632F3A8}" type="parTrans" cxnId="{2FD77921-F5FB-544A-BEE7-3E6475FA64DE}">
      <dgm:prSet/>
      <dgm:spPr/>
      <dgm:t>
        <a:bodyPr/>
        <a:lstStyle/>
        <a:p>
          <a:endParaRPr lang="en-US"/>
        </a:p>
      </dgm:t>
    </dgm:pt>
    <dgm:pt modelId="{F14F8E7A-C863-5D40-8501-C8F715E7BB15}" type="sibTrans" cxnId="{2FD77921-F5FB-544A-BEE7-3E6475FA64DE}">
      <dgm:prSet/>
      <dgm:spPr/>
      <dgm:t>
        <a:bodyPr/>
        <a:lstStyle/>
        <a:p>
          <a:endParaRPr lang="en-US"/>
        </a:p>
      </dgm:t>
    </dgm:pt>
    <dgm:pt modelId="{48F823F3-1F86-614A-AA91-6A5E5F0585DE}" type="pres">
      <dgm:prSet presAssocID="{7673B02F-0E2C-4B4C-AD41-87260EB21328}" presName="diagram" presStyleCnt="0">
        <dgm:presLayoutVars>
          <dgm:dir/>
          <dgm:resizeHandles val="exact"/>
        </dgm:presLayoutVars>
      </dgm:prSet>
      <dgm:spPr/>
    </dgm:pt>
    <dgm:pt modelId="{5B091A57-3885-5840-8BF5-976D95873C05}" type="pres">
      <dgm:prSet presAssocID="{A289BEDA-D6E6-4B89-A5F6-8B83BDC906E4}" presName="node" presStyleLbl="node1" presStyleIdx="0" presStyleCnt="11">
        <dgm:presLayoutVars>
          <dgm:bulletEnabled val="1"/>
        </dgm:presLayoutVars>
      </dgm:prSet>
      <dgm:spPr/>
    </dgm:pt>
    <dgm:pt modelId="{DF6AF261-0D66-0B46-AD93-07B85793A28C}" type="pres">
      <dgm:prSet presAssocID="{4E70B940-FDC3-4BB8-A53C-768C08457D5D}" presName="sibTrans" presStyleCnt="0"/>
      <dgm:spPr/>
    </dgm:pt>
    <dgm:pt modelId="{2347B3F5-7179-AB4F-B481-2B1A89AB1B23}" type="pres">
      <dgm:prSet presAssocID="{7F0FE736-C92F-0840-AF05-F8F29B2F7FC2}" presName="node" presStyleLbl="node1" presStyleIdx="1" presStyleCnt="11">
        <dgm:presLayoutVars>
          <dgm:bulletEnabled val="1"/>
        </dgm:presLayoutVars>
      </dgm:prSet>
      <dgm:spPr/>
    </dgm:pt>
    <dgm:pt modelId="{62563C43-9CA6-EA41-A211-85665D0631DA}" type="pres">
      <dgm:prSet presAssocID="{EA16F8C7-53D2-6549-9E99-ECC276BCFA3F}" presName="sibTrans" presStyleCnt="0"/>
      <dgm:spPr/>
    </dgm:pt>
    <dgm:pt modelId="{448DD77B-2345-7647-9050-4F776F731475}" type="pres">
      <dgm:prSet presAssocID="{1D0BCF5C-6640-8B41-9F62-186F94A96943}" presName="node" presStyleLbl="node1" presStyleIdx="2" presStyleCnt="11">
        <dgm:presLayoutVars>
          <dgm:bulletEnabled val="1"/>
        </dgm:presLayoutVars>
      </dgm:prSet>
      <dgm:spPr/>
    </dgm:pt>
    <dgm:pt modelId="{6F0A3E39-27F2-BC44-AF0B-AE964625F64E}" type="pres">
      <dgm:prSet presAssocID="{1D24387F-526A-0A4C-98EC-7A932762BB1D}" presName="sibTrans" presStyleCnt="0"/>
      <dgm:spPr/>
    </dgm:pt>
    <dgm:pt modelId="{20807604-DAD3-244E-AB34-474F83AA979B}" type="pres">
      <dgm:prSet presAssocID="{09FC3A71-0508-2B4F-A999-CB4B5F739FB5}" presName="node" presStyleLbl="node1" presStyleIdx="3" presStyleCnt="11">
        <dgm:presLayoutVars>
          <dgm:bulletEnabled val="1"/>
        </dgm:presLayoutVars>
      </dgm:prSet>
      <dgm:spPr/>
    </dgm:pt>
    <dgm:pt modelId="{441564CC-DCAB-A446-9AB0-4308CCEBF3AF}" type="pres">
      <dgm:prSet presAssocID="{650948AB-4C78-2946-952F-05DCB8BA1907}" presName="sibTrans" presStyleCnt="0"/>
      <dgm:spPr/>
    </dgm:pt>
    <dgm:pt modelId="{6E59EE9A-A422-3049-A56F-6F8AF638BBD8}" type="pres">
      <dgm:prSet presAssocID="{C52A758B-29C8-7148-A9C3-5CE212EBB9FF}" presName="node" presStyleLbl="node1" presStyleIdx="4" presStyleCnt="11">
        <dgm:presLayoutVars>
          <dgm:bulletEnabled val="1"/>
        </dgm:presLayoutVars>
      </dgm:prSet>
      <dgm:spPr/>
    </dgm:pt>
    <dgm:pt modelId="{AD8AFFD8-BB40-C746-9307-D4C90C5450DD}" type="pres">
      <dgm:prSet presAssocID="{CD6DBF5A-295C-A34D-8ED7-76D1A3A74C93}" presName="sibTrans" presStyleCnt="0"/>
      <dgm:spPr/>
    </dgm:pt>
    <dgm:pt modelId="{C2F26CD2-C2F3-2946-BFD0-937ACD9DB670}" type="pres">
      <dgm:prSet presAssocID="{77CF0B91-F815-F94B-AC9E-47A20361F8E3}" presName="node" presStyleLbl="node1" presStyleIdx="5" presStyleCnt="11">
        <dgm:presLayoutVars>
          <dgm:bulletEnabled val="1"/>
        </dgm:presLayoutVars>
      </dgm:prSet>
      <dgm:spPr/>
    </dgm:pt>
    <dgm:pt modelId="{1F6214B5-DC92-DB4B-BEA7-0FD3751E7E2C}" type="pres">
      <dgm:prSet presAssocID="{34BB4A8A-BDF8-A24E-845B-1DEAFB2A7848}" presName="sibTrans" presStyleCnt="0"/>
      <dgm:spPr/>
    </dgm:pt>
    <dgm:pt modelId="{5468D15F-EC39-4F4E-885A-70E07CAD1C50}" type="pres">
      <dgm:prSet presAssocID="{3B457071-0D9A-1342-AAA0-E06D37AB96BE}" presName="node" presStyleLbl="node1" presStyleIdx="6" presStyleCnt="11">
        <dgm:presLayoutVars>
          <dgm:bulletEnabled val="1"/>
        </dgm:presLayoutVars>
      </dgm:prSet>
      <dgm:spPr/>
    </dgm:pt>
    <dgm:pt modelId="{B92517AB-FDEC-FC46-898B-27E6CE2CACA9}" type="pres">
      <dgm:prSet presAssocID="{564AA96D-829F-7A44-B2E2-F382F7B84232}" presName="sibTrans" presStyleCnt="0"/>
      <dgm:spPr/>
    </dgm:pt>
    <dgm:pt modelId="{4E8A5A36-346F-FC4C-816D-3C31AD223467}" type="pres">
      <dgm:prSet presAssocID="{EC749910-BC56-224C-A610-97CEB65DFF3E}" presName="node" presStyleLbl="node1" presStyleIdx="7" presStyleCnt="11">
        <dgm:presLayoutVars>
          <dgm:bulletEnabled val="1"/>
        </dgm:presLayoutVars>
      </dgm:prSet>
      <dgm:spPr/>
    </dgm:pt>
    <dgm:pt modelId="{AA92BFFA-E027-314C-B738-4D9E27FF7C36}" type="pres">
      <dgm:prSet presAssocID="{CDE27759-CDAD-1243-81E6-135949BC7FFA}" presName="sibTrans" presStyleCnt="0"/>
      <dgm:spPr/>
    </dgm:pt>
    <dgm:pt modelId="{B2513AF5-FBBE-834E-8625-183E07DF4FDB}" type="pres">
      <dgm:prSet presAssocID="{009B76D4-7C21-F846-BA24-9528E17FF7C6}" presName="node" presStyleLbl="node1" presStyleIdx="8" presStyleCnt="11">
        <dgm:presLayoutVars>
          <dgm:bulletEnabled val="1"/>
        </dgm:presLayoutVars>
      </dgm:prSet>
      <dgm:spPr/>
    </dgm:pt>
    <dgm:pt modelId="{0B2FBFCB-D469-2D41-9F6A-E5D8E2CB2CC8}" type="pres">
      <dgm:prSet presAssocID="{EACB3AD7-720E-4C4B-A9FB-29A30ADE7113}" presName="sibTrans" presStyleCnt="0"/>
      <dgm:spPr/>
    </dgm:pt>
    <dgm:pt modelId="{34F3320F-A5D2-844C-A0F8-21AFCAD9B994}" type="pres">
      <dgm:prSet presAssocID="{8C1CE662-1FF3-3B41-8757-B241A4E15BD2}" presName="node" presStyleLbl="node1" presStyleIdx="9" presStyleCnt="11">
        <dgm:presLayoutVars>
          <dgm:bulletEnabled val="1"/>
        </dgm:presLayoutVars>
      </dgm:prSet>
      <dgm:spPr/>
    </dgm:pt>
    <dgm:pt modelId="{D2880A59-791B-4B44-B19A-F3EF7A78AC46}" type="pres">
      <dgm:prSet presAssocID="{B7A64B5A-A8C7-CD40-AE57-0FFADB2E9605}" presName="sibTrans" presStyleCnt="0"/>
      <dgm:spPr/>
    </dgm:pt>
    <dgm:pt modelId="{E957F5C1-153D-764C-951A-CFBA76B3060A}" type="pres">
      <dgm:prSet presAssocID="{CB01F4D0-27F8-2B40-B618-3FAAB3E5FB3B}" presName="node" presStyleLbl="node1" presStyleIdx="10" presStyleCnt="11">
        <dgm:presLayoutVars>
          <dgm:bulletEnabled val="1"/>
        </dgm:presLayoutVars>
      </dgm:prSet>
      <dgm:spPr/>
    </dgm:pt>
  </dgm:ptLst>
  <dgm:cxnLst>
    <dgm:cxn modelId="{AD4F6110-A0D2-7445-BECD-7402DAD33123}" type="presOf" srcId="{09FC3A71-0508-2B4F-A999-CB4B5F739FB5}" destId="{20807604-DAD3-244E-AB34-474F83AA979B}" srcOrd="0" destOrd="0" presId="urn:microsoft.com/office/officeart/2005/8/layout/default"/>
    <dgm:cxn modelId="{2FD77921-F5FB-544A-BEE7-3E6475FA64DE}" srcId="{7673B02F-0E2C-4B4C-AD41-87260EB21328}" destId="{CB01F4D0-27F8-2B40-B618-3FAAB3E5FB3B}" srcOrd="10" destOrd="0" parTransId="{5EEE7051-A7D2-7641-8A67-49282632F3A8}" sibTransId="{F14F8E7A-C863-5D40-8501-C8F715E7BB15}"/>
    <dgm:cxn modelId="{1EFF8C30-FF16-194B-8AF9-55A5D0860CA9}" srcId="{7673B02F-0E2C-4B4C-AD41-87260EB21328}" destId="{009B76D4-7C21-F846-BA24-9528E17FF7C6}" srcOrd="8" destOrd="0" parTransId="{C080F0A8-DE5A-5247-9514-5B67C28B258A}" sibTransId="{EACB3AD7-720E-4C4B-A9FB-29A30ADE7113}"/>
    <dgm:cxn modelId="{0C2B2F3B-5FD7-6843-B73A-83AE4F9EEE38}" type="presOf" srcId="{3B457071-0D9A-1342-AAA0-E06D37AB96BE}" destId="{5468D15F-EC39-4F4E-885A-70E07CAD1C50}" srcOrd="0" destOrd="0" presId="urn:microsoft.com/office/officeart/2005/8/layout/default"/>
    <dgm:cxn modelId="{6DC7815E-09D6-CD47-8393-2029F7B96B16}" srcId="{7673B02F-0E2C-4B4C-AD41-87260EB21328}" destId="{C52A758B-29C8-7148-A9C3-5CE212EBB9FF}" srcOrd="4" destOrd="0" parTransId="{F55A6BA2-E6AE-5C41-A4B6-CF21CA57BCED}" sibTransId="{CD6DBF5A-295C-A34D-8ED7-76D1A3A74C93}"/>
    <dgm:cxn modelId="{394C2F61-7AD7-DA42-99C5-F5EEBB99A17B}" srcId="{7673B02F-0E2C-4B4C-AD41-87260EB21328}" destId="{3B457071-0D9A-1342-AAA0-E06D37AB96BE}" srcOrd="6" destOrd="0" parTransId="{8D8C2C9A-386E-A048-95DB-A8F7AA4B0A3F}" sibTransId="{564AA96D-829F-7A44-B2E2-F382F7B84232}"/>
    <dgm:cxn modelId="{D2C4CF45-C750-9141-931B-02BA1DCEC46E}" type="presOf" srcId="{C52A758B-29C8-7148-A9C3-5CE212EBB9FF}" destId="{6E59EE9A-A422-3049-A56F-6F8AF638BBD8}" srcOrd="0" destOrd="0" presId="urn:microsoft.com/office/officeart/2005/8/layout/default"/>
    <dgm:cxn modelId="{01714747-8F24-414C-BAA3-A5BE1C0730E0}" srcId="{7673B02F-0E2C-4B4C-AD41-87260EB21328}" destId="{7F0FE736-C92F-0840-AF05-F8F29B2F7FC2}" srcOrd="1" destOrd="0" parTransId="{F84B1F0C-BA19-774D-A85C-4D355BEBEFF3}" sibTransId="{EA16F8C7-53D2-6549-9E99-ECC276BCFA3F}"/>
    <dgm:cxn modelId="{C59A814A-81BC-0047-AC5E-9DD64412DF8B}" type="presOf" srcId="{8C1CE662-1FF3-3B41-8757-B241A4E15BD2}" destId="{34F3320F-A5D2-844C-A0F8-21AFCAD9B994}" srcOrd="0" destOrd="0" presId="urn:microsoft.com/office/officeart/2005/8/layout/default"/>
    <dgm:cxn modelId="{E1BC6D78-58E7-C743-A993-F21284D48A0C}" type="presOf" srcId="{EC749910-BC56-224C-A610-97CEB65DFF3E}" destId="{4E8A5A36-346F-FC4C-816D-3C31AD223467}" srcOrd="0" destOrd="0" presId="urn:microsoft.com/office/officeart/2005/8/layout/default"/>
    <dgm:cxn modelId="{BE7F2C7A-44E4-42F1-87F9-C42085977881}" srcId="{7673B02F-0E2C-4B4C-AD41-87260EB21328}" destId="{A289BEDA-D6E6-4B89-A5F6-8B83BDC906E4}" srcOrd="0" destOrd="0" parTransId="{FBF2CF79-516A-46A7-A1F9-39000CFB94A6}" sibTransId="{4E70B940-FDC3-4BB8-A53C-768C08457D5D}"/>
    <dgm:cxn modelId="{D3DA2D80-E2EA-8D4B-9D76-4A778F980DDE}" type="presOf" srcId="{A289BEDA-D6E6-4B89-A5F6-8B83BDC906E4}" destId="{5B091A57-3885-5840-8BF5-976D95873C05}" srcOrd="0" destOrd="0" presId="urn:microsoft.com/office/officeart/2005/8/layout/default"/>
    <dgm:cxn modelId="{0A8E4C80-4D93-2A4C-831D-74F081790B5F}" srcId="{7673B02F-0E2C-4B4C-AD41-87260EB21328}" destId="{09FC3A71-0508-2B4F-A999-CB4B5F739FB5}" srcOrd="3" destOrd="0" parTransId="{B74738A6-4286-DF4A-AFC9-E82A5E5A806C}" sibTransId="{650948AB-4C78-2946-952F-05DCB8BA1907}"/>
    <dgm:cxn modelId="{66BDB189-1AB7-A24A-96A8-71F72BF15A3B}" type="presOf" srcId="{1D0BCF5C-6640-8B41-9F62-186F94A96943}" destId="{448DD77B-2345-7647-9050-4F776F731475}" srcOrd="0" destOrd="0" presId="urn:microsoft.com/office/officeart/2005/8/layout/default"/>
    <dgm:cxn modelId="{1B5A8698-6C84-C347-81C9-BCA081229CE2}" type="presOf" srcId="{CB01F4D0-27F8-2B40-B618-3FAAB3E5FB3B}" destId="{E957F5C1-153D-764C-951A-CFBA76B3060A}" srcOrd="0" destOrd="0" presId="urn:microsoft.com/office/officeart/2005/8/layout/default"/>
    <dgm:cxn modelId="{848501A1-44D6-B342-B463-CE4698374A62}" srcId="{7673B02F-0E2C-4B4C-AD41-87260EB21328}" destId="{EC749910-BC56-224C-A610-97CEB65DFF3E}" srcOrd="7" destOrd="0" parTransId="{F53094DF-8271-9149-8692-5EB78A1ACF40}" sibTransId="{CDE27759-CDAD-1243-81E6-135949BC7FFA}"/>
    <dgm:cxn modelId="{5BCF69A1-0354-CE48-B2EE-F3C7F2C548BD}" type="presOf" srcId="{77CF0B91-F815-F94B-AC9E-47A20361F8E3}" destId="{C2F26CD2-C2F3-2946-BFD0-937ACD9DB670}" srcOrd="0" destOrd="0" presId="urn:microsoft.com/office/officeart/2005/8/layout/default"/>
    <dgm:cxn modelId="{8B8F20B8-D705-A249-9196-2C1ABDF6723D}" type="presOf" srcId="{7F0FE736-C92F-0840-AF05-F8F29B2F7FC2}" destId="{2347B3F5-7179-AB4F-B481-2B1A89AB1B23}" srcOrd="0" destOrd="0" presId="urn:microsoft.com/office/officeart/2005/8/layout/default"/>
    <dgm:cxn modelId="{CEE9E7BE-15B7-D144-9FB9-F8DDBC175DF1}" type="presOf" srcId="{7673B02F-0E2C-4B4C-AD41-87260EB21328}" destId="{48F823F3-1F86-614A-AA91-6A5E5F0585DE}" srcOrd="0" destOrd="0" presId="urn:microsoft.com/office/officeart/2005/8/layout/default"/>
    <dgm:cxn modelId="{EB145AC3-19D1-9546-A859-84BDBA7C4C3E}" srcId="{7673B02F-0E2C-4B4C-AD41-87260EB21328}" destId="{8C1CE662-1FF3-3B41-8757-B241A4E15BD2}" srcOrd="9" destOrd="0" parTransId="{A4AC7AC9-ACE8-D546-B5D0-EA5A9C586FD4}" sibTransId="{B7A64B5A-A8C7-CD40-AE57-0FFADB2E9605}"/>
    <dgm:cxn modelId="{1A1462CB-EF77-C84C-8379-3B1B334DF65D}" type="presOf" srcId="{009B76D4-7C21-F846-BA24-9528E17FF7C6}" destId="{B2513AF5-FBBE-834E-8625-183E07DF4FDB}" srcOrd="0" destOrd="0" presId="urn:microsoft.com/office/officeart/2005/8/layout/default"/>
    <dgm:cxn modelId="{A3E6EFF1-C13E-5343-BCFD-35F092218707}" srcId="{7673B02F-0E2C-4B4C-AD41-87260EB21328}" destId="{77CF0B91-F815-F94B-AC9E-47A20361F8E3}" srcOrd="5" destOrd="0" parTransId="{8B3E5596-5BCA-EB4A-99E8-24B2AC60C960}" sibTransId="{34BB4A8A-BDF8-A24E-845B-1DEAFB2A7848}"/>
    <dgm:cxn modelId="{4FA06EF9-AE9B-8344-B0AE-40537C4877B0}" srcId="{7673B02F-0E2C-4B4C-AD41-87260EB21328}" destId="{1D0BCF5C-6640-8B41-9F62-186F94A96943}" srcOrd="2" destOrd="0" parTransId="{9C2417E2-5344-284C-AE39-1C88D183DB39}" sibTransId="{1D24387F-526A-0A4C-98EC-7A932762BB1D}"/>
    <dgm:cxn modelId="{5CB86885-AC0A-8148-B5E7-0BB9776453FE}" type="presParOf" srcId="{48F823F3-1F86-614A-AA91-6A5E5F0585DE}" destId="{5B091A57-3885-5840-8BF5-976D95873C05}" srcOrd="0" destOrd="0" presId="urn:microsoft.com/office/officeart/2005/8/layout/default"/>
    <dgm:cxn modelId="{D5E07B6D-D8A6-E345-9922-80A2391BDBB5}" type="presParOf" srcId="{48F823F3-1F86-614A-AA91-6A5E5F0585DE}" destId="{DF6AF261-0D66-0B46-AD93-07B85793A28C}" srcOrd="1" destOrd="0" presId="urn:microsoft.com/office/officeart/2005/8/layout/default"/>
    <dgm:cxn modelId="{F5F31861-151B-8740-8100-B92AE4256A2E}" type="presParOf" srcId="{48F823F3-1F86-614A-AA91-6A5E5F0585DE}" destId="{2347B3F5-7179-AB4F-B481-2B1A89AB1B23}" srcOrd="2" destOrd="0" presId="urn:microsoft.com/office/officeart/2005/8/layout/default"/>
    <dgm:cxn modelId="{3B0BF313-89EF-0647-BA8C-CB427D267826}" type="presParOf" srcId="{48F823F3-1F86-614A-AA91-6A5E5F0585DE}" destId="{62563C43-9CA6-EA41-A211-85665D0631DA}" srcOrd="3" destOrd="0" presId="urn:microsoft.com/office/officeart/2005/8/layout/default"/>
    <dgm:cxn modelId="{800D026B-E2B7-7E40-8122-74E57BF31384}" type="presParOf" srcId="{48F823F3-1F86-614A-AA91-6A5E5F0585DE}" destId="{448DD77B-2345-7647-9050-4F776F731475}" srcOrd="4" destOrd="0" presId="urn:microsoft.com/office/officeart/2005/8/layout/default"/>
    <dgm:cxn modelId="{9D43EC33-1A73-B242-8DBF-F7E96BE68FAC}" type="presParOf" srcId="{48F823F3-1F86-614A-AA91-6A5E5F0585DE}" destId="{6F0A3E39-27F2-BC44-AF0B-AE964625F64E}" srcOrd="5" destOrd="0" presId="urn:microsoft.com/office/officeart/2005/8/layout/default"/>
    <dgm:cxn modelId="{07859F03-BE83-2946-96CD-2AB6D520D512}" type="presParOf" srcId="{48F823F3-1F86-614A-AA91-6A5E5F0585DE}" destId="{20807604-DAD3-244E-AB34-474F83AA979B}" srcOrd="6" destOrd="0" presId="urn:microsoft.com/office/officeart/2005/8/layout/default"/>
    <dgm:cxn modelId="{3E69D2B2-F079-134A-8CE9-C481AC0F91AC}" type="presParOf" srcId="{48F823F3-1F86-614A-AA91-6A5E5F0585DE}" destId="{441564CC-DCAB-A446-9AB0-4308CCEBF3AF}" srcOrd="7" destOrd="0" presId="urn:microsoft.com/office/officeart/2005/8/layout/default"/>
    <dgm:cxn modelId="{417ECB11-D208-F24B-84E5-9F8453B9F7B4}" type="presParOf" srcId="{48F823F3-1F86-614A-AA91-6A5E5F0585DE}" destId="{6E59EE9A-A422-3049-A56F-6F8AF638BBD8}" srcOrd="8" destOrd="0" presId="urn:microsoft.com/office/officeart/2005/8/layout/default"/>
    <dgm:cxn modelId="{81B1EBD5-7471-DB41-9A94-808BFD270E38}" type="presParOf" srcId="{48F823F3-1F86-614A-AA91-6A5E5F0585DE}" destId="{AD8AFFD8-BB40-C746-9307-D4C90C5450DD}" srcOrd="9" destOrd="0" presId="urn:microsoft.com/office/officeart/2005/8/layout/default"/>
    <dgm:cxn modelId="{8E5B08BE-D70F-314A-B503-1733186E4A94}" type="presParOf" srcId="{48F823F3-1F86-614A-AA91-6A5E5F0585DE}" destId="{C2F26CD2-C2F3-2946-BFD0-937ACD9DB670}" srcOrd="10" destOrd="0" presId="urn:microsoft.com/office/officeart/2005/8/layout/default"/>
    <dgm:cxn modelId="{6FA17FA8-935B-2A49-8CDA-166AD5C4FA30}" type="presParOf" srcId="{48F823F3-1F86-614A-AA91-6A5E5F0585DE}" destId="{1F6214B5-DC92-DB4B-BEA7-0FD3751E7E2C}" srcOrd="11" destOrd="0" presId="urn:microsoft.com/office/officeart/2005/8/layout/default"/>
    <dgm:cxn modelId="{B91567A8-FBE7-3148-B7C2-FC19F48D8F23}" type="presParOf" srcId="{48F823F3-1F86-614A-AA91-6A5E5F0585DE}" destId="{5468D15F-EC39-4F4E-885A-70E07CAD1C50}" srcOrd="12" destOrd="0" presId="urn:microsoft.com/office/officeart/2005/8/layout/default"/>
    <dgm:cxn modelId="{D484A457-98A8-F349-B83D-BE24B5C37EB1}" type="presParOf" srcId="{48F823F3-1F86-614A-AA91-6A5E5F0585DE}" destId="{B92517AB-FDEC-FC46-898B-27E6CE2CACA9}" srcOrd="13" destOrd="0" presId="urn:microsoft.com/office/officeart/2005/8/layout/default"/>
    <dgm:cxn modelId="{DC4E42DE-E9FA-524B-BB33-FBF1B2E123B4}" type="presParOf" srcId="{48F823F3-1F86-614A-AA91-6A5E5F0585DE}" destId="{4E8A5A36-346F-FC4C-816D-3C31AD223467}" srcOrd="14" destOrd="0" presId="urn:microsoft.com/office/officeart/2005/8/layout/default"/>
    <dgm:cxn modelId="{0062945C-E998-AD45-A1B5-A057DC39F64C}" type="presParOf" srcId="{48F823F3-1F86-614A-AA91-6A5E5F0585DE}" destId="{AA92BFFA-E027-314C-B738-4D9E27FF7C36}" srcOrd="15" destOrd="0" presId="urn:microsoft.com/office/officeart/2005/8/layout/default"/>
    <dgm:cxn modelId="{562FB1B6-F963-2341-BB9A-883DD9F8C9F0}" type="presParOf" srcId="{48F823F3-1F86-614A-AA91-6A5E5F0585DE}" destId="{B2513AF5-FBBE-834E-8625-183E07DF4FDB}" srcOrd="16" destOrd="0" presId="urn:microsoft.com/office/officeart/2005/8/layout/default"/>
    <dgm:cxn modelId="{8FE2E3C5-870B-6C4F-A367-7DBA506E641C}" type="presParOf" srcId="{48F823F3-1F86-614A-AA91-6A5E5F0585DE}" destId="{0B2FBFCB-D469-2D41-9F6A-E5D8E2CB2CC8}" srcOrd="17" destOrd="0" presId="urn:microsoft.com/office/officeart/2005/8/layout/default"/>
    <dgm:cxn modelId="{E7F5A51D-AA3B-6744-921D-4BB44A9008DE}" type="presParOf" srcId="{48F823F3-1F86-614A-AA91-6A5E5F0585DE}" destId="{34F3320F-A5D2-844C-A0F8-21AFCAD9B994}" srcOrd="18" destOrd="0" presId="urn:microsoft.com/office/officeart/2005/8/layout/default"/>
    <dgm:cxn modelId="{F4E8F394-903A-1F4E-A2DD-563B3FFB53F9}" type="presParOf" srcId="{48F823F3-1F86-614A-AA91-6A5E5F0585DE}" destId="{D2880A59-791B-4B44-B19A-F3EF7A78AC46}" srcOrd="19" destOrd="0" presId="urn:microsoft.com/office/officeart/2005/8/layout/default"/>
    <dgm:cxn modelId="{AA8C8B0C-B869-2148-B786-5B28163601DB}" type="presParOf" srcId="{48F823F3-1F86-614A-AA91-6A5E5F0585DE}" destId="{E957F5C1-153D-764C-951A-CFBA76B3060A}"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0588F-8EFE-4ED1-B192-F9F8D6AA8804}">
      <dsp:nvSpPr>
        <dsp:cNvPr id="0" name=""/>
        <dsp:cNvSpPr/>
      </dsp:nvSpPr>
      <dsp:spPr>
        <a:xfrm>
          <a:off x="0" y="0"/>
          <a:ext cx="6971029" cy="65379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Learning in History</a:t>
          </a:r>
        </a:p>
      </dsp:txBody>
      <dsp:txXfrm>
        <a:off x="19149" y="19149"/>
        <a:ext cx="6210287" cy="615498"/>
      </dsp:txXfrm>
    </dsp:sp>
    <dsp:sp modelId="{CBF69467-95C4-4510-BD0C-66B399C03A9D}">
      <dsp:nvSpPr>
        <dsp:cNvPr id="0" name=""/>
        <dsp:cNvSpPr/>
      </dsp:nvSpPr>
      <dsp:spPr>
        <a:xfrm>
          <a:off x="726032" y="758951"/>
          <a:ext cx="6971029" cy="653796"/>
        </a:xfrm>
        <a:prstGeom prst="roundRect">
          <a:avLst>
            <a:gd name="adj" fmla="val 10000"/>
          </a:avLst>
        </a:prstGeom>
        <a:solidFill>
          <a:schemeClr val="accent5">
            <a:hueOff val="907100"/>
            <a:satOff val="16959"/>
            <a:lumOff val="-113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Achievement Standard</a:t>
          </a:r>
        </a:p>
      </dsp:txBody>
      <dsp:txXfrm>
        <a:off x="745181" y="778100"/>
        <a:ext cx="5923940" cy="615498"/>
      </dsp:txXfrm>
    </dsp:sp>
    <dsp:sp modelId="{74388242-B9B4-4C90-91C4-86E672573493}">
      <dsp:nvSpPr>
        <dsp:cNvPr id="0" name=""/>
        <dsp:cNvSpPr/>
      </dsp:nvSpPr>
      <dsp:spPr>
        <a:xfrm>
          <a:off x="1158933" y="1545336"/>
          <a:ext cx="6971029" cy="653796"/>
        </a:xfrm>
        <a:prstGeom prst="roundRect">
          <a:avLst>
            <a:gd name="adj" fmla="val 10000"/>
          </a:avLst>
        </a:prstGeom>
        <a:solidFill>
          <a:schemeClr val="accent5">
            <a:hueOff val="1814201"/>
            <a:satOff val="33919"/>
            <a:lumOff val="-22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Skill/Concept</a:t>
          </a:r>
        </a:p>
      </dsp:txBody>
      <dsp:txXfrm>
        <a:off x="1178082" y="1564485"/>
        <a:ext cx="5932654" cy="615498"/>
      </dsp:txXfrm>
    </dsp:sp>
    <dsp:sp modelId="{96A893AC-CD74-4AAA-B405-3F1FE051DC5D}">
      <dsp:nvSpPr>
        <dsp:cNvPr id="0" name=""/>
        <dsp:cNvSpPr/>
      </dsp:nvSpPr>
      <dsp:spPr>
        <a:xfrm>
          <a:off x="1742757" y="2318004"/>
          <a:ext cx="6971029" cy="653796"/>
        </a:xfrm>
        <a:prstGeom prst="roundRect">
          <a:avLst>
            <a:gd name="adj" fmla="val 10000"/>
          </a:avLst>
        </a:prstGeom>
        <a:solidFill>
          <a:schemeClr val="accent5">
            <a:hueOff val="2721301"/>
            <a:satOff val="50878"/>
            <a:lumOff val="-3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Historical Knowledge</a:t>
          </a:r>
        </a:p>
      </dsp:txBody>
      <dsp:txXfrm>
        <a:off x="1761906" y="2337153"/>
        <a:ext cx="5923940" cy="615498"/>
      </dsp:txXfrm>
    </dsp:sp>
    <dsp:sp modelId="{F790EECF-8867-4031-A439-D72322940E1C}">
      <dsp:nvSpPr>
        <dsp:cNvPr id="0" name=""/>
        <dsp:cNvSpPr/>
      </dsp:nvSpPr>
      <dsp:spPr>
        <a:xfrm>
          <a:off x="6546062" y="500748"/>
          <a:ext cx="424967" cy="424967"/>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641680" y="500748"/>
        <a:ext cx="233731" cy="319788"/>
      </dsp:txXfrm>
    </dsp:sp>
    <dsp:sp modelId="{1A404550-293D-42CB-B03E-1AE9823CE0C6}">
      <dsp:nvSpPr>
        <dsp:cNvPr id="0" name=""/>
        <dsp:cNvSpPr/>
      </dsp:nvSpPr>
      <dsp:spPr>
        <a:xfrm>
          <a:off x="7129885" y="1273416"/>
          <a:ext cx="424967" cy="424967"/>
        </a:xfrm>
        <a:prstGeom prst="downArrow">
          <a:avLst>
            <a:gd name="adj1" fmla="val 55000"/>
            <a:gd name="adj2" fmla="val 45000"/>
          </a:avLst>
        </a:prstGeom>
        <a:solidFill>
          <a:schemeClr val="accent5">
            <a:tint val="40000"/>
            <a:alpha val="90000"/>
            <a:hueOff val="1834828"/>
            <a:satOff val="8578"/>
            <a:lumOff val="-2323"/>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225503" y="1273416"/>
        <a:ext cx="233731" cy="319788"/>
      </dsp:txXfrm>
    </dsp:sp>
    <dsp:sp modelId="{A3E17374-DE66-44A3-93EB-7137374414AF}">
      <dsp:nvSpPr>
        <dsp:cNvPr id="0" name=""/>
        <dsp:cNvSpPr/>
      </dsp:nvSpPr>
      <dsp:spPr>
        <a:xfrm>
          <a:off x="7704995" y="2046084"/>
          <a:ext cx="424967" cy="424967"/>
        </a:xfrm>
        <a:prstGeom prst="downArrow">
          <a:avLst>
            <a:gd name="adj1" fmla="val 55000"/>
            <a:gd name="adj2" fmla="val 45000"/>
          </a:avLst>
        </a:prstGeom>
        <a:solidFill>
          <a:schemeClr val="accent5">
            <a:tint val="40000"/>
            <a:alpha val="90000"/>
            <a:hueOff val="3669657"/>
            <a:satOff val="17155"/>
            <a:lumOff val="-4645"/>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800613" y="2046084"/>
        <a:ext cx="233731" cy="3197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B1D07-06CF-42EE-8C12-90164E4B2B08}">
      <dsp:nvSpPr>
        <dsp:cNvPr id="0" name=""/>
        <dsp:cNvSpPr/>
      </dsp:nvSpPr>
      <dsp:spPr>
        <a:xfrm>
          <a:off x="0" y="0"/>
          <a:ext cx="2765606" cy="2971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Levels 5 and 6</a:t>
          </a:r>
        </a:p>
      </dsp:txBody>
      <dsp:txXfrm>
        <a:off x="0" y="0"/>
        <a:ext cx="2765606" cy="891540"/>
      </dsp:txXfrm>
    </dsp:sp>
    <dsp:sp modelId="{0B4B6145-CEC5-8745-84BA-9C043C23A987}">
      <dsp:nvSpPr>
        <dsp:cNvPr id="0" name=""/>
        <dsp:cNvSpPr/>
      </dsp:nvSpPr>
      <dsp:spPr>
        <a:xfrm>
          <a:off x="277624" y="892410"/>
          <a:ext cx="2212484" cy="8960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GB" sz="800" b="1" u="sng" kern="1200" dirty="0">
              <a:solidFill>
                <a:schemeClr val="tx1"/>
              </a:solidFill>
            </a:rPr>
            <a:t>Achievement Standard</a:t>
          </a:r>
        </a:p>
        <a:p>
          <a:pPr marL="0" lvl="0" indent="0" algn="ctr" defTabSz="355600">
            <a:lnSpc>
              <a:spcPct val="90000"/>
            </a:lnSpc>
            <a:spcBef>
              <a:spcPct val="0"/>
            </a:spcBef>
            <a:spcAft>
              <a:spcPct val="35000"/>
            </a:spcAft>
            <a:buNone/>
          </a:pPr>
          <a:r>
            <a:rPr lang="en-GB" sz="800" kern="1200" dirty="0">
              <a:solidFill>
                <a:schemeClr val="tx1"/>
              </a:solidFill>
            </a:rPr>
            <a:t>students identify and describe change and continuity and explain the causes and effects of change on society.</a:t>
          </a:r>
        </a:p>
      </dsp:txBody>
      <dsp:txXfrm>
        <a:off x="303868" y="918654"/>
        <a:ext cx="2159996" cy="843550"/>
      </dsp:txXfrm>
    </dsp:sp>
    <dsp:sp modelId="{5D69EBF7-06A2-DA4D-B0AC-03E7EE4AE6FE}">
      <dsp:nvSpPr>
        <dsp:cNvPr id="0" name=""/>
        <dsp:cNvSpPr/>
      </dsp:nvSpPr>
      <dsp:spPr>
        <a:xfrm>
          <a:off x="277624" y="1926301"/>
          <a:ext cx="2212484" cy="8960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GB" sz="800" b="1" u="sng" kern="1200" dirty="0">
              <a:solidFill>
                <a:schemeClr val="tx1"/>
              </a:solidFill>
            </a:rPr>
            <a:t>Historical Concepts and Skills</a:t>
          </a:r>
        </a:p>
        <a:p>
          <a:pPr marL="0" lvl="0" indent="0" algn="ctr" defTabSz="355600">
            <a:lnSpc>
              <a:spcPct val="90000"/>
            </a:lnSpc>
            <a:spcBef>
              <a:spcPct val="0"/>
            </a:spcBef>
            <a:spcAft>
              <a:spcPct val="35000"/>
            </a:spcAft>
            <a:buNone/>
          </a:pPr>
          <a:r>
            <a:rPr lang="en-GB" sz="800" kern="1200" dirty="0">
              <a:solidFill>
                <a:schemeClr val="tx1"/>
              </a:solidFill>
            </a:rPr>
            <a:t>Explain the causes of significant events that shaped the Australian colonies, contributed to Australian Federation and the effects of these on Aboriginal and Torres Strait Islander peoples and migrants (VCHHC086)</a:t>
          </a:r>
        </a:p>
      </dsp:txBody>
      <dsp:txXfrm>
        <a:off x="303868" y="1952545"/>
        <a:ext cx="2159996" cy="843550"/>
      </dsp:txXfrm>
    </dsp:sp>
    <dsp:sp modelId="{D2A14CAC-E456-4679-8475-4CFCE46F049D}">
      <dsp:nvSpPr>
        <dsp:cNvPr id="0" name=""/>
        <dsp:cNvSpPr/>
      </dsp:nvSpPr>
      <dsp:spPr>
        <a:xfrm>
          <a:off x="2974090" y="0"/>
          <a:ext cx="2765606" cy="2971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Levels 7 and 8</a:t>
          </a:r>
        </a:p>
      </dsp:txBody>
      <dsp:txXfrm>
        <a:off x="2974090" y="0"/>
        <a:ext cx="2765606" cy="891540"/>
      </dsp:txXfrm>
    </dsp:sp>
    <dsp:sp modelId="{B8739561-B538-E64C-8E8A-20E2C53751A6}">
      <dsp:nvSpPr>
        <dsp:cNvPr id="0" name=""/>
        <dsp:cNvSpPr/>
      </dsp:nvSpPr>
      <dsp:spPr>
        <a:xfrm>
          <a:off x="3250651" y="892410"/>
          <a:ext cx="2212484" cy="8960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GB" sz="800" b="1" u="sng" kern="1200" dirty="0">
              <a:solidFill>
                <a:schemeClr val="tx1"/>
              </a:solidFill>
            </a:rPr>
            <a:t>Achievement Standard</a:t>
          </a:r>
        </a:p>
        <a:p>
          <a:pPr marL="0" lvl="0" indent="0" algn="ctr" defTabSz="355600">
            <a:lnSpc>
              <a:spcPct val="90000"/>
            </a:lnSpc>
            <a:spcBef>
              <a:spcPct val="0"/>
            </a:spcBef>
            <a:spcAft>
              <a:spcPct val="35000"/>
            </a:spcAft>
            <a:buNone/>
          </a:pPr>
          <a:r>
            <a:rPr lang="en-GB" sz="800" kern="1200" dirty="0">
              <a:solidFill>
                <a:schemeClr val="tx1"/>
              </a:solidFill>
            </a:rPr>
            <a:t>They analyse the causes and effects of events and developments. They identify the motives and actions of people at the time.</a:t>
          </a:r>
        </a:p>
      </dsp:txBody>
      <dsp:txXfrm>
        <a:off x="3276895" y="918654"/>
        <a:ext cx="2159996" cy="843550"/>
      </dsp:txXfrm>
    </dsp:sp>
    <dsp:sp modelId="{8CE6D653-0673-9846-A742-C3E8E74356AF}">
      <dsp:nvSpPr>
        <dsp:cNvPr id="0" name=""/>
        <dsp:cNvSpPr/>
      </dsp:nvSpPr>
      <dsp:spPr>
        <a:xfrm>
          <a:off x="3250651" y="1926301"/>
          <a:ext cx="2212484" cy="8960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GB" sz="800" b="1" u="sng" kern="1200" dirty="0">
              <a:solidFill>
                <a:schemeClr val="tx1"/>
              </a:solidFill>
            </a:rPr>
            <a:t>Historical Concepts and Skills</a:t>
          </a:r>
        </a:p>
        <a:p>
          <a:pPr marL="0" lvl="0" indent="0" algn="ctr" defTabSz="355600">
            <a:lnSpc>
              <a:spcPct val="90000"/>
            </a:lnSpc>
            <a:spcBef>
              <a:spcPct val="0"/>
            </a:spcBef>
            <a:spcAft>
              <a:spcPct val="35000"/>
            </a:spcAft>
            <a:buNone/>
          </a:pPr>
          <a:r>
            <a:rPr lang="en-GB" sz="800" kern="1200" dirty="0">
              <a:solidFill>
                <a:schemeClr val="tx1"/>
              </a:solidFill>
            </a:rPr>
            <a:t>Analyse the causes and effects of significant events that caused change and/or a decline over the period (VCHHC103)</a:t>
          </a:r>
        </a:p>
      </dsp:txBody>
      <dsp:txXfrm>
        <a:off x="3276895" y="1952545"/>
        <a:ext cx="2159996" cy="843550"/>
      </dsp:txXfrm>
    </dsp:sp>
    <dsp:sp modelId="{E30DDC43-0515-6E42-ACD6-D2706AC722CA}">
      <dsp:nvSpPr>
        <dsp:cNvPr id="0" name=""/>
        <dsp:cNvSpPr/>
      </dsp:nvSpPr>
      <dsp:spPr>
        <a:xfrm>
          <a:off x="5947117" y="0"/>
          <a:ext cx="2765606" cy="2971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Level 9 and 10</a:t>
          </a:r>
        </a:p>
      </dsp:txBody>
      <dsp:txXfrm>
        <a:off x="5947117" y="0"/>
        <a:ext cx="2765606" cy="891540"/>
      </dsp:txXfrm>
    </dsp:sp>
    <dsp:sp modelId="{E36A22E2-3741-5B42-BBCB-4BDC72170B9C}">
      <dsp:nvSpPr>
        <dsp:cNvPr id="0" name=""/>
        <dsp:cNvSpPr/>
      </dsp:nvSpPr>
      <dsp:spPr>
        <a:xfrm>
          <a:off x="6223677" y="892410"/>
          <a:ext cx="2212484" cy="8960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GB" sz="800" b="1" u="sng" kern="1200" dirty="0">
              <a:solidFill>
                <a:schemeClr val="tx1"/>
              </a:solidFill>
            </a:rPr>
            <a:t>Achievement Standard</a:t>
          </a:r>
        </a:p>
        <a:p>
          <a:pPr marL="0" lvl="0" indent="0" algn="ctr" defTabSz="355600">
            <a:lnSpc>
              <a:spcPct val="90000"/>
            </a:lnSpc>
            <a:spcBef>
              <a:spcPct val="0"/>
            </a:spcBef>
            <a:spcAft>
              <a:spcPct val="35000"/>
            </a:spcAft>
            <a:buNone/>
          </a:pPr>
          <a:r>
            <a:rPr lang="en-GB" sz="800" kern="1200" dirty="0">
              <a:solidFill>
                <a:schemeClr val="tx1"/>
              </a:solidFill>
            </a:rPr>
            <a:t>They analyse the causes and effects of events and developments and explain their significance. They explain the context for people’s actions in the past.</a:t>
          </a:r>
          <a:endParaRPr lang="en-GB" sz="800" kern="1200" dirty="0"/>
        </a:p>
      </dsp:txBody>
      <dsp:txXfrm>
        <a:off x="6249921" y="918654"/>
        <a:ext cx="2159996" cy="843550"/>
      </dsp:txXfrm>
    </dsp:sp>
    <dsp:sp modelId="{8DE8D649-BD29-0040-9FB3-193A310BCA19}">
      <dsp:nvSpPr>
        <dsp:cNvPr id="0" name=""/>
        <dsp:cNvSpPr/>
      </dsp:nvSpPr>
      <dsp:spPr>
        <a:xfrm>
          <a:off x="6223677" y="1926301"/>
          <a:ext cx="2212484" cy="8960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GB" sz="800" b="1" u="sng" kern="1200" dirty="0">
              <a:solidFill>
                <a:schemeClr val="tx1"/>
              </a:solidFill>
            </a:rPr>
            <a:t>Historical Concepts and Skills</a:t>
          </a:r>
        </a:p>
        <a:p>
          <a:pPr marL="0" lvl="0" indent="0" algn="ctr" defTabSz="355600">
            <a:lnSpc>
              <a:spcPct val="90000"/>
            </a:lnSpc>
            <a:spcBef>
              <a:spcPct val="0"/>
            </a:spcBef>
            <a:spcAft>
              <a:spcPct val="35000"/>
            </a:spcAft>
            <a:buNone/>
          </a:pPr>
          <a:r>
            <a:rPr lang="en-GB" sz="800" kern="1200" dirty="0">
              <a:solidFill>
                <a:schemeClr val="tx1"/>
              </a:solidFill>
            </a:rPr>
            <a:t>Analyse the long term causes, short term triggers and the intended and unintended effects of significant events and developments (VCHHC127)</a:t>
          </a:r>
          <a:endParaRPr lang="en-GB" sz="800" kern="1200" dirty="0"/>
        </a:p>
      </dsp:txBody>
      <dsp:txXfrm>
        <a:off x="6249921" y="1952545"/>
        <a:ext cx="2159996" cy="8435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16AAF-BB29-7141-87E6-559AA34DE688}">
      <dsp:nvSpPr>
        <dsp:cNvPr id="0" name=""/>
        <dsp:cNvSpPr/>
      </dsp:nvSpPr>
      <dsp:spPr>
        <a:xfrm>
          <a:off x="641746" y="0"/>
          <a:ext cx="7429500" cy="2971800"/>
        </a:xfrm>
        <a:prstGeom prst="leftRightRibb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E73D64-4742-B54B-833D-15F70BE84906}">
      <dsp:nvSpPr>
        <dsp:cNvPr id="0" name=""/>
        <dsp:cNvSpPr/>
      </dsp:nvSpPr>
      <dsp:spPr>
        <a:xfrm>
          <a:off x="1533286" y="520065"/>
          <a:ext cx="2451735" cy="145618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7564" rIns="0" bIns="72390" numCol="1" spcCol="1270" anchor="ctr" anchorCtr="0">
          <a:noAutofit/>
        </a:bodyPr>
        <a:lstStyle/>
        <a:p>
          <a:pPr marL="0" lvl="0" indent="0" algn="ctr" defTabSz="844550">
            <a:lnSpc>
              <a:spcPct val="90000"/>
            </a:lnSpc>
            <a:spcBef>
              <a:spcPct val="0"/>
            </a:spcBef>
            <a:spcAft>
              <a:spcPct val="35000"/>
            </a:spcAft>
            <a:buNone/>
          </a:pPr>
          <a:r>
            <a:rPr lang="en-GB" sz="1900" kern="1200" dirty="0"/>
            <a:t>What are my students </a:t>
          </a:r>
          <a:r>
            <a:rPr lang="en-GB" sz="1900" b="1" kern="1200" dirty="0"/>
            <a:t>excelling at</a:t>
          </a:r>
          <a:r>
            <a:rPr lang="en-GB" sz="1900" kern="1200" dirty="0"/>
            <a:t> when I teach them about Cause and Effect?</a:t>
          </a:r>
        </a:p>
      </dsp:txBody>
      <dsp:txXfrm>
        <a:off x="1533286" y="520065"/>
        <a:ext cx="2451735" cy="1456182"/>
      </dsp:txXfrm>
    </dsp:sp>
    <dsp:sp modelId="{FA81126B-8A0A-E140-9E8E-DB91B827E5FD}">
      <dsp:nvSpPr>
        <dsp:cNvPr id="0" name=""/>
        <dsp:cNvSpPr/>
      </dsp:nvSpPr>
      <dsp:spPr>
        <a:xfrm>
          <a:off x="4356497" y="995553"/>
          <a:ext cx="2897505" cy="145618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7564" rIns="0" bIns="72390" numCol="1" spcCol="1270" anchor="ctr" anchorCtr="0">
          <a:noAutofit/>
        </a:bodyPr>
        <a:lstStyle/>
        <a:p>
          <a:pPr marL="0" lvl="0" indent="0" algn="ctr" defTabSz="844550">
            <a:lnSpc>
              <a:spcPct val="90000"/>
            </a:lnSpc>
            <a:spcBef>
              <a:spcPct val="0"/>
            </a:spcBef>
            <a:spcAft>
              <a:spcPct val="35000"/>
            </a:spcAft>
            <a:buNone/>
          </a:pPr>
          <a:r>
            <a:rPr lang="en-GB" sz="1900" kern="1200" dirty="0"/>
            <a:t>What are my students </a:t>
          </a:r>
          <a:r>
            <a:rPr lang="en-GB" sz="1900" b="1" kern="1200" dirty="0"/>
            <a:t>struggling with</a:t>
          </a:r>
          <a:r>
            <a:rPr lang="en-GB" sz="1900" kern="1200" dirty="0"/>
            <a:t> with I teach them about Cause and Effect?</a:t>
          </a:r>
        </a:p>
      </dsp:txBody>
      <dsp:txXfrm>
        <a:off x="4356497" y="995553"/>
        <a:ext cx="2897505" cy="14561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795EE-71C2-4E30-9843-9EB2CA451B24}">
      <dsp:nvSpPr>
        <dsp:cNvPr id="0" name=""/>
        <dsp:cNvSpPr/>
      </dsp:nvSpPr>
      <dsp:spPr>
        <a:xfrm>
          <a:off x="812" y="2357040"/>
          <a:ext cx="1438539" cy="68289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Long-term</a:t>
          </a:r>
        </a:p>
      </dsp:txBody>
      <dsp:txXfrm>
        <a:off x="20813" y="2377041"/>
        <a:ext cx="1398537" cy="642888"/>
      </dsp:txXfrm>
    </dsp:sp>
    <dsp:sp modelId="{DCC2D93B-11C2-4BBE-97AB-E03249288B66}">
      <dsp:nvSpPr>
        <dsp:cNvPr id="0" name=""/>
        <dsp:cNvSpPr/>
      </dsp:nvSpPr>
      <dsp:spPr>
        <a:xfrm>
          <a:off x="812" y="1571499"/>
          <a:ext cx="1438539" cy="68289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Short-term</a:t>
          </a:r>
        </a:p>
      </dsp:txBody>
      <dsp:txXfrm>
        <a:off x="20813" y="1591500"/>
        <a:ext cx="1398537" cy="642888"/>
      </dsp:txXfrm>
    </dsp:sp>
    <dsp:sp modelId="{34D5FE42-81BE-4894-88F0-DF9F7D993A36}">
      <dsp:nvSpPr>
        <dsp:cNvPr id="0" name=""/>
        <dsp:cNvSpPr/>
      </dsp:nvSpPr>
      <dsp:spPr>
        <a:xfrm>
          <a:off x="812" y="785958"/>
          <a:ext cx="1438539" cy="68289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Cause</a:t>
          </a:r>
        </a:p>
      </dsp:txBody>
      <dsp:txXfrm>
        <a:off x="20813" y="805959"/>
        <a:ext cx="1398537" cy="642888"/>
      </dsp:txXfrm>
    </dsp:sp>
    <dsp:sp modelId="{9628D498-D252-4BBD-A2A1-BB1BFB8767E0}">
      <dsp:nvSpPr>
        <dsp:cNvPr id="0" name=""/>
        <dsp:cNvSpPr/>
      </dsp:nvSpPr>
      <dsp:spPr>
        <a:xfrm>
          <a:off x="812" y="417"/>
          <a:ext cx="1438539" cy="68289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Social</a:t>
          </a:r>
        </a:p>
      </dsp:txBody>
      <dsp:txXfrm>
        <a:off x="20813" y="20418"/>
        <a:ext cx="1398537" cy="642888"/>
      </dsp:txXfrm>
    </dsp:sp>
    <dsp:sp modelId="{16C7A884-47A4-47D7-81B6-C2D1D7988450}">
      <dsp:nvSpPr>
        <dsp:cNvPr id="0" name=""/>
        <dsp:cNvSpPr/>
      </dsp:nvSpPr>
      <dsp:spPr>
        <a:xfrm>
          <a:off x="1681026" y="2357040"/>
          <a:ext cx="1438539" cy="68289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Consequence</a:t>
          </a:r>
        </a:p>
      </dsp:txBody>
      <dsp:txXfrm>
        <a:off x="1701027" y="2377041"/>
        <a:ext cx="1398537" cy="642888"/>
      </dsp:txXfrm>
    </dsp:sp>
    <dsp:sp modelId="{9EE6E051-5BB1-4365-A39B-029896413E20}">
      <dsp:nvSpPr>
        <dsp:cNvPr id="0" name=""/>
        <dsp:cNvSpPr/>
      </dsp:nvSpPr>
      <dsp:spPr>
        <a:xfrm>
          <a:off x="1681026" y="1571499"/>
          <a:ext cx="1438539" cy="68289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Reason</a:t>
          </a:r>
        </a:p>
      </dsp:txBody>
      <dsp:txXfrm>
        <a:off x="1701027" y="1591500"/>
        <a:ext cx="1398537" cy="642888"/>
      </dsp:txXfrm>
    </dsp:sp>
    <dsp:sp modelId="{0AC2A3B8-7C61-460F-A77D-5E4BC5C77C43}">
      <dsp:nvSpPr>
        <dsp:cNvPr id="0" name=""/>
        <dsp:cNvSpPr/>
      </dsp:nvSpPr>
      <dsp:spPr>
        <a:xfrm>
          <a:off x="1681026" y="785958"/>
          <a:ext cx="1438539" cy="68289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Effect</a:t>
          </a:r>
        </a:p>
      </dsp:txBody>
      <dsp:txXfrm>
        <a:off x="1701027" y="805959"/>
        <a:ext cx="1398537" cy="642888"/>
      </dsp:txXfrm>
    </dsp:sp>
    <dsp:sp modelId="{D3F0F206-1D29-4D14-962F-5B11E3216DD6}">
      <dsp:nvSpPr>
        <dsp:cNvPr id="0" name=""/>
        <dsp:cNvSpPr/>
      </dsp:nvSpPr>
      <dsp:spPr>
        <a:xfrm>
          <a:off x="1681026" y="417"/>
          <a:ext cx="1438539" cy="68289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Political</a:t>
          </a:r>
        </a:p>
      </dsp:txBody>
      <dsp:txXfrm>
        <a:off x="1701027" y="20418"/>
        <a:ext cx="1398537" cy="642888"/>
      </dsp:txXfrm>
    </dsp:sp>
    <dsp:sp modelId="{CBA6DA4A-34B5-45F8-AA45-FDFE4FCD843F}">
      <dsp:nvSpPr>
        <dsp:cNvPr id="0" name=""/>
        <dsp:cNvSpPr/>
      </dsp:nvSpPr>
      <dsp:spPr>
        <a:xfrm>
          <a:off x="3361240" y="2357040"/>
          <a:ext cx="1438539" cy="68289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Contribution</a:t>
          </a:r>
        </a:p>
      </dsp:txBody>
      <dsp:txXfrm>
        <a:off x="3381241" y="2377041"/>
        <a:ext cx="1398537" cy="642888"/>
      </dsp:txXfrm>
    </dsp:sp>
    <dsp:sp modelId="{50FD1939-8058-4947-8E17-8BADAE3D92CD}">
      <dsp:nvSpPr>
        <dsp:cNvPr id="0" name=""/>
        <dsp:cNvSpPr/>
      </dsp:nvSpPr>
      <dsp:spPr>
        <a:xfrm>
          <a:off x="3361240" y="1571499"/>
          <a:ext cx="1438539" cy="68289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Impact</a:t>
          </a:r>
        </a:p>
      </dsp:txBody>
      <dsp:txXfrm>
        <a:off x="3381241" y="1591500"/>
        <a:ext cx="1398537" cy="642888"/>
      </dsp:txXfrm>
    </dsp:sp>
    <dsp:sp modelId="{60223263-30F4-414B-A50B-26419B57ACC5}">
      <dsp:nvSpPr>
        <dsp:cNvPr id="0" name=""/>
        <dsp:cNvSpPr/>
      </dsp:nvSpPr>
      <dsp:spPr>
        <a:xfrm>
          <a:off x="3361240" y="785958"/>
          <a:ext cx="1438539" cy="68289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Causation</a:t>
          </a:r>
        </a:p>
      </dsp:txBody>
      <dsp:txXfrm>
        <a:off x="3381241" y="805959"/>
        <a:ext cx="1398537" cy="642888"/>
      </dsp:txXfrm>
    </dsp:sp>
    <dsp:sp modelId="{670A6229-BC4E-44C9-A77A-F4473DC600FB}">
      <dsp:nvSpPr>
        <dsp:cNvPr id="0" name=""/>
        <dsp:cNvSpPr/>
      </dsp:nvSpPr>
      <dsp:spPr>
        <a:xfrm>
          <a:off x="3361240" y="417"/>
          <a:ext cx="1438539" cy="68289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Environmental</a:t>
          </a:r>
        </a:p>
      </dsp:txBody>
      <dsp:txXfrm>
        <a:off x="3381241" y="20418"/>
        <a:ext cx="1398537" cy="642888"/>
      </dsp:txXfrm>
    </dsp:sp>
    <dsp:sp modelId="{4AC3B809-076D-4E2F-883E-DC3159AB9275}">
      <dsp:nvSpPr>
        <dsp:cNvPr id="0" name=""/>
        <dsp:cNvSpPr/>
      </dsp:nvSpPr>
      <dsp:spPr>
        <a:xfrm>
          <a:off x="5041454" y="2357040"/>
          <a:ext cx="1438539" cy="68289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Trigger</a:t>
          </a:r>
        </a:p>
      </dsp:txBody>
      <dsp:txXfrm>
        <a:off x="5061455" y="2377041"/>
        <a:ext cx="1398537" cy="642888"/>
      </dsp:txXfrm>
    </dsp:sp>
    <dsp:sp modelId="{05450934-E069-43FE-9739-B9C3F695DDE0}">
      <dsp:nvSpPr>
        <dsp:cNvPr id="0" name=""/>
        <dsp:cNvSpPr/>
      </dsp:nvSpPr>
      <dsp:spPr>
        <a:xfrm>
          <a:off x="5041454" y="1571499"/>
          <a:ext cx="1438539" cy="68289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Outcome</a:t>
          </a:r>
        </a:p>
      </dsp:txBody>
      <dsp:txXfrm>
        <a:off x="5061455" y="1591500"/>
        <a:ext cx="1398537" cy="642888"/>
      </dsp:txXfrm>
    </dsp:sp>
    <dsp:sp modelId="{A50A23BD-05E3-463F-A0F1-C8DD0C47C8D2}">
      <dsp:nvSpPr>
        <dsp:cNvPr id="0" name=""/>
        <dsp:cNvSpPr/>
      </dsp:nvSpPr>
      <dsp:spPr>
        <a:xfrm>
          <a:off x="5041454" y="785958"/>
          <a:ext cx="1438539" cy="68289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Intended</a:t>
          </a:r>
        </a:p>
      </dsp:txBody>
      <dsp:txXfrm>
        <a:off x="5061455" y="805959"/>
        <a:ext cx="1398537" cy="642888"/>
      </dsp:txXfrm>
    </dsp:sp>
    <dsp:sp modelId="{F2C7D8AE-6DAC-4CF5-BCCE-4040E396A27A}">
      <dsp:nvSpPr>
        <dsp:cNvPr id="0" name=""/>
        <dsp:cNvSpPr/>
      </dsp:nvSpPr>
      <dsp:spPr>
        <a:xfrm>
          <a:off x="5041454" y="417"/>
          <a:ext cx="1438539" cy="68289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Multicausal</a:t>
          </a:r>
        </a:p>
      </dsp:txBody>
      <dsp:txXfrm>
        <a:off x="5061455" y="20418"/>
        <a:ext cx="1398537" cy="642888"/>
      </dsp:txXfrm>
    </dsp:sp>
    <dsp:sp modelId="{D51B2D45-00E7-40C1-85C0-BFCF759101AB}">
      <dsp:nvSpPr>
        <dsp:cNvPr id="0" name=""/>
        <dsp:cNvSpPr/>
      </dsp:nvSpPr>
      <dsp:spPr>
        <a:xfrm>
          <a:off x="6721667" y="2357040"/>
          <a:ext cx="1438539" cy="68289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Unintended</a:t>
          </a:r>
        </a:p>
      </dsp:txBody>
      <dsp:txXfrm>
        <a:off x="6741668" y="2377041"/>
        <a:ext cx="1398537" cy="642888"/>
      </dsp:txXfrm>
    </dsp:sp>
    <dsp:sp modelId="{0DD9DB70-210C-4423-96E0-7DCAD0631449}">
      <dsp:nvSpPr>
        <dsp:cNvPr id="0" name=""/>
        <dsp:cNvSpPr/>
      </dsp:nvSpPr>
      <dsp:spPr>
        <a:xfrm>
          <a:off x="6721667" y="1571499"/>
          <a:ext cx="1438539" cy="68289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Change</a:t>
          </a:r>
        </a:p>
      </dsp:txBody>
      <dsp:txXfrm>
        <a:off x="6741668" y="1591500"/>
        <a:ext cx="1398537" cy="642888"/>
      </dsp:txXfrm>
    </dsp:sp>
    <dsp:sp modelId="{197AE88A-5A7C-4536-8594-CBE558D2DF22}">
      <dsp:nvSpPr>
        <dsp:cNvPr id="0" name=""/>
        <dsp:cNvSpPr/>
      </dsp:nvSpPr>
      <dsp:spPr>
        <a:xfrm>
          <a:off x="6721667" y="785958"/>
          <a:ext cx="1438539" cy="68289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Rate</a:t>
          </a:r>
        </a:p>
      </dsp:txBody>
      <dsp:txXfrm>
        <a:off x="6741668" y="805959"/>
        <a:ext cx="1398537" cy="642888"/>
      </dsp:txXfrm>
    </dsp:sp>
    <dsp:sp modelId="{B40359AB-A0FE-48BA-AADD-715AC0D88203}">
      <dsp:nvSpPr>
        <dsp:cNvPr id="0" name=""/>
        <dsp:cNvSpPr/>
      </dsp:nvSpPr>
      <dsp:spPr>
        <a:xfrm>
          <a:off x="6721667" y="417"/>
          <a:ext cx="1438539" cy="68289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Extent</a:t>
          </a:r>
        </a:p>
      </dsp:txBody>
      <dsp:txXfrm>
        <a:off x="6741668" y="20418"/>
        <a:ext cx="1398537" cy="6428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091A57-3885-5840-8BF5-976D95873C05}">
      <dsp:nvSpPr>
        <dsp:cNvPr id="0" name=""/>
        <dsp:cNvSpPr/>
      </dsp:nvSpPr>
      <dsp:spPr>
        <a:xfrm>
          <a:off x="857104" y="343"/>
          <a:ext cx="1594126" cy="95647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Communism</a:t>
          </a:r>
        </a:p>
      </dsp:txBody>
      <dsp:txXfrm>
        <a:off x="857104" y="343"/>
        <a:ext cx="1594126" cy="956475"/>
      </dsp:txXfrm>
    </dsp:sp>
    <dsp:sp modelId="{2347B3F5-7179-AB4F-B481-2B1A89AB1B23}">
      <dsp:nvSpPr>
        <dsp:cNvPr id="0" name=""/>
        <dsp:cNvSpPr/>
      </dsp:nvSpPr>
      <dsp:spPr>
        <a:xfrm>
          <a:off x="2610643" y="343"/>
          <a:ext cx="1594126" cy="95647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Soviet Union</a:t>
          </a:r>
        </a:p>
      </dsp:txBody>
      <dsp:txXfrm>
        <a:off x="2610643" y="343"/>
        <a:ext cx="1594126" cy="956475"/>
      </dsp:txXfrm>
    </dsp:sp>
    <dsp:sp modelId="{448DD77B-2345-7647-9050-4F776F731475}">
      <dsp:nvSpPr>
        <dsp:cNvPr id="0" name=""/>
        <dsp:cNvSpPr/>
      </dsp:nvSpPr>
      <dsp:spPr>
        <a:xfrm>
          <a:off x="4364182" y="343"/>
          <a:ext cx="1594126" cy="95647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Defect</a:t>
          </a:r>
        </a:p>
      </dsp:txBody>
      <dsp:txXfrm>
        <a:off x="4364182" y="343"/>
        <a:ext cx="1594126" cy="956475"/>
      </dsp:txXfrm>
    </dsp:sp>
    <dsp:sp modelId="{20807604-DAD3-244E-AB34-474F83AA979B}">
      <dsp:nvSpPr>
        <dsp:cNvPr id="0" name=""/>
        <dsp:cNvSpPr/>
      </dsp:nvSpPr>
      <dsp:spPr>
        <a:xfrm>
          <a:off x="6117721" y="343"/>
          <a:ext cx="1594126" cy="95647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Cold War</a:t>
          </a:r>
        </a:p>
      </dsp:txBody>
      <dsp:txXfrm>
        <a:off x="6117721" y="343"/>
        <a:ext cx="1594126" cy="956475"/>
      </dsp:txXfrm>
    </dsp:sp>
    <dsp:sp modelId="{6E59EE9A-A422-3049-A56F-6F8AF638BBD8}">
      <dsp:nvSpPr>
        <dsp:cNvPr id="0" name=""/>
        <dsp:cNvSpPr/>
      </dsp:nvSpPr>
      <dsp:spPr>
        <a:xfrm>
          <a:off x="857104" y="1116232"/>
          <a:ext cx="1594126" cy="95647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KGB</a:t>
          </a:r>
        </a:p>
      </dsp:txBody>
      <dsp:txXfrm>
        <a:off x="857104" y="1116232"/>
        <a:ext cx="1594126" cy="956475"/>
      </dsp:txXfrm>
    </dsp:sp>
    <dsp:sp modelId="{C2F26CD2-C2F3-2946-BFD0-937ACD9DB670}">
      <dsp:nvSpPr>
        <dsp:cNvPr id="0" name=""/>
        <dsp:cNvSpPr/>
      </dsp:nvSpPr>
      <dsp:spPr>
        <a:xfrm>
          <a:off x="2610643" y="1116232"/>
          <a:ext cx="1594126" cy="95647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ASIO</a:t>
          </a:r>
        </a:p>
      </dsp:txBody>
      <dsp:txXfrm>
        <a:off x="2610643" y="1116232"/>
        <a:ext cx="1594126" cy="956475"/>
      </dsp:txXfrm>
    </dsp:sp>
    <dsp:sp modelId="{5468D15F-EC39-4F4E-885A-70E07CAD1C50}">
      <dsp:nvSpPr>
        <dsp:cNvPr id="0" name=""/>
        <dsp:cNvSpPr/>
      </dsp:nvSpPr>
      <dsp:spPr>
        <a:xfrm>
          <a:off x="4364182" y="1116232"/>
          <a:ext cx="1594126" cy="95647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Royal Commission</a:t>
          </a:r>
        </a:p>
      </dsp:txBody>
      <dsp:txXfrm>
        <a:off x="4364182" y="1116232"/>
        <a:ext cx="1594126" cy="956475"/>
      </dsp:txXfrm>
    </dsp:sp>
    <dsp:sp modelId="{4E8A5A36-346F-FC4C-816D-3C31AD223467}">
      <dsp:nvSpPr>
        <dsp:cNvPr id="0" name=""/>
        <dsp:cNvSpPr/>
      </dsp:nvSpPr>
      <dsp:spPr>
        <a:xfrm>
          <a:off x="6117721" y="1116232"/>
          <a:ext cx="1594126" cy="95647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Australian Labor Party</a:t>
          </a:r>
        </a:p>
      </dsp:txBody>
      <dsp:txXfrm>
        <a:off x="6117721" y="1116232"/>
        <a:ext cx="1594126" cy="956475"/>
      </dsp:txXfrm>
    </dsp:sp>
    <dsp:sp modelId="{B2513AF5-FBBE-834E-8625-183E07DF4FDB}">
      <dsp:nvSpPr>
        <dsp:cNvPr id="0" name=""/>
        <dsp:cNvSpPr/>
      </dsp:nvSpPr>
      <dsp:spPr>
        <a:xfrm>
          <a:off x="1733873" y="2232120"/>
          <a:ext cx="1594126" cy="95647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Democratic Labor Party</a:t>
          </a:r>
        </a:p>
      </dsp:txBody>
      <dsp:txXfrm>
        <a:off x="1733873" y="2232120"/>
        <a:ext cx="1594126" cy="956475"/>
      </dsp:txXfrm>
    </dsp:sp>
    <dsp:sp modelId="{34F3320F-A5D2-844C-A0F8-21AFCAD9B994}">
      <dsp:nvSpPr>
        <dsp:cNvPr id="0" name=""/>
        <dsp:cNvSpPr/>
      </dsp:nvSpPr>
      <dsp:spPr>
        <a:xfrm>
          <a:off x="3487412" y="2232120"/>
          <a:ext cx="1594126" cy="95647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Liberal Party</a:t>
          </a:r>
        </a:p>
      </dsp:txBody>
      <dsp:txXfrm>
        <a:off x="3487412" y="2232120"/>
        <a:ext cx="1594126" cy="956475"/>
      </dsp:txXfrm>
    </dsp:sp>
    <dsp:sp modelId="{E957F5C1-153D-764C-951A-CFBA76B3060A}">
      <dsp:nvSpPr>
        <dsp:cNvPr id="0" name=""/>
        <dsp:cNvSpPr/>
      </dsp:nvSpPr>
      <dsp:spPr>
        <a:xfrm>
          <a:off x="5240951" y="2232120"/>
          <a:ext cx="1594126" cy="95647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Espionage</a:t>
          </a:r>
        </a:p>
      </dsp:txBody>
      <dsp:txXfrm>
        <a:off x="5240951" y="2232120"/>
        <a:ext cx="1594126" cy="95647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AU"/>
          </a:p>
        </p:txBody>
      </p:sp>
      <p:sp>
        <p:nvSpPr>
          <p:cNvPr id="717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AU"/>
          </a:p>
        </p:txBody>
      </p:sp>
      <p:sp>
        <p:nvSpPr>
          <p:cNvPr id="717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AU"/>
          </a:p>
        </p:txBody>
      </p:sp>
      <p:sp>
        <p:nvSpPr>
          <p:cNvPr id="717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2A6D20FD-8F03-4CD0-8EBE-BDFFACD302B2}" type="slidenum">
              <a:rPr lang="en-AU"/>
              <a:pPr/>
              <a:t>‹#›</a:t>
            </a:fld>
            <a:endParaRPr lang="en-AU"/>
          </a:p>
        </p:txBody>
      </p:sp>
    </p:spTree>
    <p:extLst>
      <p:ext uri="{BB962C8B-B14F-4D97-AF65-F5344CB8AC3E}">
        <p14:creationId xmlns:p14="http://schemas.microsoft.com/office/powerpoint/2010/main" val="3355227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a:p>
        </p:txBody>
      </p:sp>
      <p:sp>
        <p:nvSpPr>
          <p:cNvPr id="9219" name="Rectangle 1027"/>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a:p>
        </p:txBody>
      </p:sp>
      <p:sp>
        <p:nvSpPr>
          <p:cNvPr id="9220" name="Rectangle 1028"/>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1029"/>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9222" name="Rectangle 1030"/>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AU"/>
          </a:p>
        </p:txBody>
      </p:sp>
      <p:sp>
        <p:nvSpPr>
          <p:cNvPr id="9223" name="Rectangle 1031"/>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086DB27-C44E-42FC-8577-04AF19E06BB2}" type="slidenum">
              <a:rPr lang="en-AU"/>
              <a:pPr/>
              <a:t>‹#›</a:t>
            </a:fld>
            <a:endParaRPr lang="en-AU"/>
          </a:p>
        </p:txBody>
      </p:sp>
    </p:spTree>
    <p:extLst>
      <p:ext uri="{BB962C8B-B14F-4D97-AF65-F5344CB8AC3E}">
        <p14:creationId xmlns:p14="http://schemas.microsoft.com/office/powerpoint/2010/main" val="144970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1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1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1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1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victoriancurriculum.vcaa.vic.edu.au/the-humanities/history/introduction/learning-in-histor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spcBef>
                <a:spcPct val="0"/>
              </a:spcBef>
              <a:spcAft>
                <a:spcPct val="0"/>
              </a:spcAft>
              <a:defRPr/>
            </a:pPr>
            <a:r>
              <a:rPr lang="en-US" sz="1400" dirty="0">
                <a:solidFill>
                  <a:schemeClr val="bg1"/>
                </a:solidFill>
                <a:highlight>
                  <a:srgbClr val="FFFF00"/>
                </a:highlight>
              </a:rPr>
              <a:t>Woodcock, J 2005, ‘</a:t>
            </a:r>
            <a:r>
              <a:rPr kumimoji="0" lang="en-US" sz="1200" b="0" i="0" u="none" strike="noStrike" kern="1200" cap="none" spc="0" normalizeH="0" baseline="0" noProof="0" dirty="0">
                <a:ln>
                  <a:noFill/>
                </a:ln>
                <a:solidFill>
                  <a:srgbClr val="000000"/>
                </a:solidFill>
                <a:effectLst/>
                <a:highlight>
                  <a:srgbClr val="FFFF00"/>
                </a:highlight>
                <a:uLnTx/>
                <a:uFillTx/>
                <a:latin typeface="Verdana"/>
                <a:ea typeface="Verdana"/>
                <a:cs typeface="Verdana"/>
              </a:rPr>
              <a:t>Does the linguistic release the conceptual? Helping Year 10 to improve their causal reasoning’, </a:t>
            </a:r>
            <a:r>
              <a:rPr kumimoji="0" lang="en-US" sz="1200" b="0" i="1" u="none" strike="noStrike" kern="1200" cap="none" spc="0" normalizeH="0" baseline="0" noProof="0" dirty="0">
                <a:ln>
                  <a:noFill/>
                </a:ln>
                <a:solidFill>
                  <a:srgbClr val="000000"/>
                </a:solidFill>
                <a:effectLst/>
                <a:highlight>
                  <a:srgbClr val="FFFF00"/>
                </a:highlight>
                <a:uLnTx/>
                <a:uFillTx/>
                <a:latin typeface="Verdana"/>
                <a:ea typeface="Verdana"/>
                <a:cs typeface="Verdana"/>
              </a:rPr>
              <a:t>Teaching History</a:t>
            </a:r>
            <a:r>
              <a:rPr kumimoji="0" lang="en-US" sz="1200" b="0" i="0" u="none" strike="noStrike" kern="1200" cap="none" spc="0" normalizeH="0" baseline="0" noProof="0" dirty="0">
                <a:ln>
                  <a:noFill/>
                </a:ln>
                <a:solidFill>
                  <a:srgbClr val="000000"/>
                </a:solidFill>
                <a:effectLst/>
                <a:highlight>
                  <a:srgbClr val="FFFF00"/>
                </a:highlight>
                <a:uLnTx/>
                <a:uFillTx/>
                <a:latin typeface="Verdana"/>
                <a:ea typeface="Verdana"/>
                <a:cs typeface="Verdana"/>
              </a:rPr>
              <a:t>, No. 119, p. 2</a:t>
            </a:r>
            <a:endParaRPr kumimoji="0" lang="en-AU" sz="1200" b="0" i="0" u="none" strike="noStrike" kern="1200" cap="none" spc="0" normalizeH="0" baseline="0" noProof="0" dirty="0">
              <a:ln>
                <a:noFill/>
              </a:ln>
              <a:solidFill>
                <a:srgbClr val="000000"/>
              </a:solidFill>
              <a:effectLst/>
              <a:highlight>
                <a:srgbClr val="FFFF00"/>
              </a:highlight>
              <a:uLnTx/>
              <a:uFillTx/>
              <a:latin typeface="Verdana"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D48972-2840-427C-8568-7404ECBA1B44}"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0728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20</a:t>
            </a:fld>
            <a:endParaRPr lang="en-AU"/>
          </a:p>
        </p:txBody>
      </p:sp>
    </p:spTree>
    <p:extLst>
      <p:ext uri="{BB962C8B-B14F-4D97-AF65-F5344CB8AC3E}">
        <p14:creationId xmlns:p14="http://schemas.microsoft.com/office/powerpoint/2010/main" val="1261413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7BFDE24-F42D-4D55-8365-3B89B2B53CAC}" type="slidenum">
              <a:rPr lang="en-AU" smtClean="0"/>
              <a:t>22</a:t>
            </a:fld>
            <a:endParaRPr lang="en-AU"/>
          </a:p>
        </p:txBody>
      </p:sp>
    </p:spTree>
    <p:extLst>
      <p:ext uri="{BB962C8B-B14F-4D97-AF65-F5344CB8AC3E}">
        <p14:creationId xmlns:p14="http://schemas.microsoft.com/office/powerpoint/2010/main" val="1889285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dirty="0"/>
              <a:t>The purpose of this activity is to help students understand the concept of cause and effect, and to develop their capacity to analyse and describe these accurately.</a:t>
            </a:r>
          </a:p>
          <a:p>
            <a:endParaRPr lang="en-AU" sz="1200" b="0" dirty="0"/>
          </a:p>
          <a:p>
            <a:r>
              <a:rPr lang="en-AU" sz="1200" b="0" dirty="0"/>
              <a:t>This activity is accompanied by three Student Handouts: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b="0" dirty="0"/>
              <a:t>Student Handout 1: </a:t>
            </a:r>
            <a:r>
              <a:rPr lang="en-US" sz="1800" dirty="0">
                <a:solidFill>
                  <a:srgbClr val="0F7EB4"/>
                </a:solidFill>
                <a:effectLst/>
                <a:latin typeface="Arial" panose="020B0604020202020204" pitchFamily="34" charset="0"/>
                <a:ea typeface="Arial" panose="020B0604020202020204" pitchFamily="34" charset="0"/>
              </a:rPr>
              <a:t>Causes of the fall of the Western Roman Empire</a:t>
            </a:r>
            <a:endParaRPr lang="en-AU" sz="1200" b="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b="0" dirty="0"/>
              <a:t>Student Handout 2: Effects</a:t>
            </a:r>
            <a:r>
              <a:rPr lang="en-US" sz="1800" dirty="0">
                <a:solidFill>
                  <a:srgbClr val="0F7EB4"/>
                </a:solidFill>
                <a:effectLst/>
                <a:latin typeface="Arial" panose="020B0604020202020204" pitchFamily="34" charset="0"/>
                <a:ea typeface="Arial" panose="020B0604020202020204" pitchFamily="34" charset="0"/>
              </a:rPr>
              <a:t> of the fall of the Western Roman Empire</a:t>
            </a:r>
            <a:endParaRPr lang="en-AU" sz="1200" b="0" dirty="0"/>
          </a:p>
          <a:p>
            <a:pPr marL="171450" indent="-171450">
              <a:buFont typeface="Arial" panose="020B0604020202020204" pitchFamily="34" charset="0"/>
              <a:buChar char="•"/>
            </a:pPr>
            <a:r>
              <a:rPr lang="en-AU" sz="1200" b="0" dirty="0"/>
              <a:t>Student Handout 3: Fishbone diagram template. </a:t>
            </a:r>
          </a:p>
          <a:p>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Image attribution</a:t>
            </a:r>
          </a:p>
          <a:p>
            <a:r>
              <a:rPr lang="en-AU" sz="1200" kern="1200" dirty="0">
                <a:solidFill>
                  <a:schemeClr val="tx1"/>
                </a:solidFill>
                <a:effectLst/>
                <a:latin typeface="+mn-lt"/>
                <a:ea typeface="+mn-ea"/>
                <a:cs typeface="+mn-cs"/>
              </a:rPr>
              <a:t>Image Title: </a:t>
            </a:r>
            <a:r>
              <a:rPr lang="en-AU" sz="1200" b="0" i="0" kern="1200" dirty="0">
                <a:solidFill>
                  <a:schemeClr val="tx1"/>
                </a:solidFill>
                <a:effectLst/>
                <a:latin typeface="+mn-lt"/>
                <a:ea typeface="+mn-ea"/>
                <a:cs typeface="+mn-cs"/>
              </a:rPr>
              <a:t>View of the Roman Forum from Via di Monte </a:t>
            </a:r>
            <a:r>
              <a:rPr lang="en-AU" sz="1200" b="0" i="0" kern="1200" dirty="0" err="1">
                <a:solidFill>
                  <a:schemeClr val="tx1"/>
                </a:solidFill>
                <a:effectLst/>
                <a:latin typeface="+mn-lt"/>
                <a:ea typeface="+mn-ea"/>
                <a:cs typeface="+mn-cs"/>
              </a:rPr>
              <a:t>Tarpeo</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Image Creator: Marcel </a:t>
            </a:r>
            <a:r>
              <a:rPr lang="en-AU" sz="1200" kern="1200" dirty="0" err="1">
                <a:solidFill>
                  <a:schemeClr val="tx1"/>
                </a:solidFill>
                <a:effectLst/>
                <a:latin typeface="+mn-lt"/>
                <a:ea typeface="+mn-ea"/>
                <a:cs typeface="+mn-cs"/>
              </a:rPr>
              <a:t>Robelin</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Source: https://commons.wikimedia.org/wiki/File:Forum_Romain_05_2017.jpg</a:t>
            </a:r>
          </a:p>
          <a:p>
            <a:r>
              <a:rPr lang="en-AU" sz="1200" kern="1200" dirty="0">
                <a:solidFill>
                  <a:schemeClr val="tx1"/>
                </a:solidFill>
                <a:effectLst/>
                <a:highlight>
                  <a:srgbClr val="FFFF00"/>
                </a:highlight>
                <a:latin typeface="+mn-lt"/>
                <a:ea typeface="+mn-ea"/>
                <a:cs typeface="+mn-cs"/>
              </a:rPr>
              <a:t>License: </a:t>
            </a:r>
            <a:r>
              <a:rPr lang="en-US" sz="1200" kern="1200" dirty="0">
                <a:solidFill>
                  <a:schemeClr val="tx1"/>
                </a:solidFill>
                <a:effectLst/>
                <a:highlight>
                  <a:srgbClr val="FFFF00"/>
                </a:highlight>
                <a:latin typeface="+mn-lt"/>
                <a:ea typeface="+mn-ea"/>
                <a:cs typeface="+mn-cs"/>
              </a:rPr>
              <a:t> Creative Commons Attribution Share Alike 4.0</a:t>
            </a:r>
            <a:endParaRPr lang="en-AU"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59B80D-5A9E-48B0-A60D-73C373254D4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7616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F972E0-5198-46C6-8EFE-44A646AD96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5539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F972E0-5198-46C6-8EFE-44A646AD96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2770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F972E0-5198-46C6-8EFE-44A646AD96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1266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F972E0-5198-46C6-8EFE-44A646AD96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7049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example of a completed fishbone graph can be found on the next slide.</a:t>
            </a:r>
          </a:p>
          <a:p>
            <a:endParaRPr lang="en-US" dirty="0"/>
          </a:p>
          <a:p>
            <a:r>
              <a:rPr lang="en-US" i="1" dirty="0"/>
              <a:t>Activity</a:t>
            </a:r>
          </a:p>
          <a:p>
            <a:pPr marL="0" indent="0">
              <a:buNone/>
            </a:pPr>
            <a:r>
              <a:rPr lang="en-US" dirty="0"/>
              <a:t>1. Provide students with Levels 7 and 8: Cause and Effect – Student Handout 1 (Causes of the fall of the Western Roman Empire). </a:t>
            </a:r>
          </a:p>
          <a:p>
            <a:pPr marL="0" indent="0">
              <a:buNone/>
            </a:pPr>
            <a:r>
              <a:rPr lang="en-US" dirty="0"/>
              <a:t>2. Provide students with Levels 7 and 8: Cause and Effect – Student Handout 3 (Fishbone diagram template).</a:t>
            </a:r>
          </a:p>
          <a:p>
            <a:r>
              <a:rPr lang="en-US" dirty="0"/>
              <a:t>3. Ask students to complete the fishbone diagram.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i="0" u="sng"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u="none" dirty="0">
                <a:solidFill>
                  <a:schemeClr val="tx1"/>
                </a:solidFill>
              </a:rPr>
              <a:t>Differentiated learning</a:t>
            </a:r>
            <a:r>
              <a:rPr lang="en-US" sz="1200" i="1" u="none"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t>Support: </a:t>
            </a:r>
            <a:r>
              <a:rPr lang="en-US" sz="1200" b="0" i="0" dirty="0"/>
              <a:t>T</a:t>
            </a:r>
            <a:r>
              <a:rPr lang="en-US" b="0" dirty="0"/>
              <a:t>h</a:t>
            </a:r>
            <a:r>
              <a:rPr lang="en-US" dirty="0"/>
              <a:t>is task could be completed as a class by reading the information together and completing the fishbone graph on the whiteboard.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t>Extension</a:t>
            </a:r>
            <a:r>
              <a:rPr lang="en-US" sz="1200" i="0" dirty="0"/>
              <a:t>: Students could rate the relative importance of the different factors (e.g. were military factors more significant than economic factors?) with an explanation of their reasoning.</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F972E0-5198-46C6-8EFE-44A646AD96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467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 completed fishbone graph.</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F972E0-5198-46C6-8EFE-44A646AD96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2823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F972E0-5198-46C6-8EFE-44A646AD96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9053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5</a:t>
            </a:fld>
            <a:endParaRPr lang="en-AU"/>
          </a:p>
        </p:txBody>
      </p:sp>
    </p:spTree>
    <p:extLst>
      <p:ext uri="{BB962C8B-B14F-4D97-AF65-F5344CB8AC3E}">
        <p14:creationId xmlns:p14="http://schemas.microsoft.com/office/powerpoint/2010/main" val="3636686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F972E0-5198-46C6-8EFE-44A646AD96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3575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Activity</a:t>
            </a:r>
          </a:p>
          <a:p>
            <a:r>
              <a:rPr lang="en-US" dirty="0"/>
              <a:t>1. Provide students with Levels 7 and 8: Cause and Effect – Student Handout 2 (Effects of the fall of the Western Roman Empire).</a:t>
            </a:r>
          </a:p>
          <a:p>
            <a:r>
              <a:rPr lang="en-US" dirty="0"/>
              <a:t>2. Ask students to complete a concept map about the effects of the fall of the Western Roman Empire using handout.</a:t>
            </a:r>
          </a:p>
          <a:p>
            <a:r>
              <a:rPr lang="en-US" dirty="0"/>
              <a:t>3. Lead your students in a class discussion about how they would rank the effects from most significant to least. Ask your students to give explanations for their choices.</a:t>
            </a:r>
          </a:p>
          <a:p>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i="0" u="sng"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u="sng" dirty="0">
                <a:solidFill>
                  <a:schemeClr val="tx1"/>
                </a:solidFill>
              </a:rPr>
              <a:t>Differentiated learning</a:t>
            </a:r>
            <a:endParaRPr lang="en-US" sz="1200" i="1" u="sng"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t>Support:</a:t>
            </a:r>
            <a:r>
              <a:rPr lang="en-US" sz="1200" b="0" i="0" dirty="0"/>
              <a:t> Both activities </a:t>
            </a:r>
            <a:r>
              <a:rPr lang="en-US" dirty="0"/>
              <a:t>could be completed as a class by reading the information together and completing the fishbone graph and the concept map on the whiteboard.</a:t>
            </a:r>
            <a:endParaRPr lang="en-US" sz="120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t>Extension</a:t>
            </a:r>
            <a:r>
              <a:rPr lang="en-US" sz="1200" i="0" dirty="0"/>
              <a:t>: Your students could seek additional evidence to add further detail to both their fishbone diagrams and their concept maps, with an emphasis on drawing the information from reliable sources</a:t>
            </a:r>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F972E0-5198-46C6-8EFE-44A646AD96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042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u="none" dirty="0"/>
              <a:t>External links:</a:t>
            </a:r>
          </a:p>
          <a:p>
            <a:pPr marL="171450" indent="-171450">
              <a:buFont typeface="Arial" panose="020B0604020202020204" pitchFamily="34" charset="0"/>
              <a:buChar char="•"/>
            </a:pPr>
            <a:r>
              <a:rPr lang="en-US" sz="1100" b="0" kern="1200" dirty="0">
                <a:solidFill>
                  <a:schemeClr val="tx1"/>
                </a:solidFill>
                <a:latin typeface="Arial" panose="020B0604020202020204" pitchFamily="34" charset="0"/>
                <a:ea typeface="+mn-ea"/>
                <a:cs typeface="Arial" panose="020B0604020202020204" pitchFamily="34" charset="0"/>
              </a:rPr>
              <a:t>https://www.nma.gov.au/defining-moments/resources/petrov-affair</a:t>
            </a:r>
          </a:p>
          <a:p>
            <a:pPr marL="171450" indent="-171450">
              <a:buFont typeface="Arial" panose="020B0604020202020204" pitchFamily="34" charset="0"/>
              <a:buChar char="•"/>
            </a:pPr>
            <a:r>
              <a:rPr lang="en-US" sz="1100" b="0" kern="1200" dirty="0">
                <a:solidFill>
                  <a:schemeClr val="tx1"/>
                </a:solidFill>
                <a:latin typeface="Arial" panose="020B0604020202020204" pitchFamily="34" charset="0"/>
                <a:ea typeface="+mn-ea"/>
                <a:cs typeface="Arial" panose="020B0604020202020204" pitchFamily="34" charset="0"/>
              </a:rPr>
              <a:t>https://petrov.moadoph.gov.au/index.html</a:t>
            </a:r>
            <a:endParaRPr lang="en-AU"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BFDE24-F42D-4D55-8365-3B89B2B53CA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9285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Vocabulary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Your students will need to understand these words in order to engage fully with this activity. After finding out which words the students already understand, you might wish to ask the students to look up these words and share their meanings. These words could then be added to a word wall or a shared glossary on their LMS.</a:t>
            </a:r>
          </a:p>
          <a:p>
            <a:endParaRPr lang="en-US" sz="1200" kern="1200" dirty="0">
              <a:solidFill>
                <a:schemeClr val="tx1"/>
              </a:solidFill>
              <a:latin typeface="Arial" panose="020B0604020202020204" pitchFamily="34" charset="0"/>
              <a:ea typeface="+mn-ea"/>
              <a:cs typeface="Arial" panose="020B0604020202020204" pitchFamily="34" charset="0"/>
            </a:endParaRPr>
          </a:p>
          <a:p>
            <a:r>
              <a:rPr lang="en-US" sz="1200" kern="1200" dirty="0">
                <a:solidFill>
                  <a:schemeClr val="tx1"/>
                </a:solidFill>
                <a:latin typeface="Arial" panose="020B0604020202020204" pitchFamily="34" charset="0"/>
                <a:ea typeface="+mn-ea"/>
                <a:cs typeface="Arial" panose="020B0604020202020204" pitchFamily="34" charset="0"/>
              </a:rPr>
              <a:t>Communism – a philosophical, social, political and economic movement based upon the idea of communal ownership of property and resources.</a:t>
            </a:r>
          </a:p>
          <a:p>
            <a:r>
              <a:rPr lang="en-US" sz="1200" kern="1200" dirty="0">
                <a:solidFill>
                  <a:schemeClr val="tx1"/>
                </a:solidFill>
                <a:latin typeface="Arial" panose="020B0604020202020204" pitchFamily="34" charset="0"/>
                <a:ea typeface="+mn-ea"/>
                <a:cs typeface="Arial" panose="020B0604020202020204" pitchFamily="34" charset="0"/>
              </a:rPr>
              <a:t>Soviet Union – the Union of Soviet Social Republics (USSR) was a communist state comprising Russia and a number of surrounding countries.</a:t>
            </a:r>
          </a:p>
          <a:p>
            <a:r>
              <a:rPr lang="en-US" sz="1200" kern="1200" dirty="0">
                <a:solidFill>
                  <a:schemeClr val="tx1"/>
                </a:solidFill>
                <a:latin typeface="Arial" panose="020B0604020202020204" pitchFamily="34" charset="0"/>
                <a:ea typeface="+mn-ea"/>
                <a:cs typeface="Arial" panose="020B0604020202020204" pitchFamily="34" charset="0"/>
              </a:rPr>
              <a:t>Defector – someone who leaves their country and ideals in </a:t>
            </a:r>
            <a:r>
              <a:rPr lang="en-US" sz="1200" kern="1200" dirty="0" err="1">
                <a:solidFill>
                  <a:schemeClr val="tx1"/>
                </a:solidFill>
                <a:latin typeface="Arial" panose="020B0604020202020204" pitchFamily="34" charset="0"/>
                <a:ea typeface="+mn-ea"/>
                <a:cs typeface="Arial" panose="020B0604020202020204" pitchFamily="34" charset="0"/>
              </a:rPr>
              <a:t>favour</a:t>
            </a:r>
            <a:r>
              <a:rPr lang="en-US" sz="1200" kern="1200" dirty="0">
                <a:solidFill>
                  <a:schemeClr val="tx1"/>
                </a:solidFill>
                <a:latin typeface="Arial" panose="020B0604020202020204" pitchFamily="34" charset="0"/>
                <a:ea typeface="+mn-ea"/>
                <a:cs typeface="Arial" panose="020B0604020202020204" pitchFamily="34" charset="0"/>
              </a:rPr>
              <a:t> of an opposing country or ideal.</a:t>
            </a:r>
          </a:p>
          <a:p>
            <a:r>
              <a:rPr lang="en-US" sz="1200" kern="1200" dirty="0">
                <a:solidFill>
                  <a:schemeClr val="tx1"/>
                </a:solidFill>
                <a:latin typeface="Arial" panose="020B0604020202020204" pitchFamily="34" charset="0"/>
                <a:ea typeface="+mn-ea"/>
                <a:cs typeface="Arial" panose="020B0604020202020204" pitchFamily="34" charset="0"/>
              </a:rPr>
              <a:t>Cold War – A period of political tension between the Soviet Union and the United States and their allied countries following World War II, beginning in 1947 and ending in 1991.</a:t>
            </a:r>
          </a:p>
          <a:p>
            <a:r>
              <a:rPr lang="en-US" sz="1200" kern="1200" dirty="0">
                <a:solidFill>
                  <a:schemeClr val="tx1"/>
                </a:solidFill>
                <a:latin typeface="Arial" panose="020B0604020202020204" pitchFamily="34" charset="0"/>
                <a:ea typeface="+mn-ea"/>
                <a:cs typeface="Arial" panose="020B0604020202020204" pitchFamily="34" charset="0"/>
              </a:rPr>
              <a:t>KGB – </a:t>
            </a:r>
            <a:r>
              <a:rPr lang="en-US" sz="1200" i="1" kern="1200" dirty="0" err="1">
                <a:solidFill>
                  <a:schemeClr val="tx1"/>
                </a:solidFill>
                <a:latin typeface="Arial" panose="020B0604020202020204" pitchFamily="34" charset="0"/>
                <a:ea typeface="+mn-ea"/>
                <a:cs typeface="Arial" panose="020B0604020202020204" pitchFamily="34" charset="0"/>
              </a:rPr>
              <a:t>Komitet</a:t>
            </a:r>
            <a:r>
              <a:rPr lang="en-US" sz="1200" i="1" kern="1200" dirty="0">
                <a:solidFill>
                  <a:schemeClr val="tx1"/>
                </a:solidFill>
                <a:latin typeface="Arial" panose="020B0604020202020204" pitchFamily="34" charset="0"/>
                <a:ea typeface="+mn-ea"/>
                <a:cs typeface="Arial" panose="020B0604020202020204" pitchFamily="34" charset="0"/>
              </a:rPr>
              <a:t> </a:t>
            </a:r>
            <a:r>
              <a:rPr lang="en-US" sz="1200" i="1" kern="1200" dirty="0" err="1">
                <a:solidFill>
                  <a:schemeClr val="tx1"/>
                </a:solidFill>
                <a:latin typeface="Arial" panose="020B0604020202020204" pitchFamily="34" charset="0"/>
                <a:ea typeface="+mn-ea"/>
                <a:cs typeface="Arial" panose="020B0604020202020204" pitchFamily="34" charset="0"/>
              </a:rPr>
              <a:t>Gosudarstvennoy</a:t>
            </a:r>
            <a:r>
              <a:rPr lang="en-US" sz="1200" i="1" kern="1200" dirty="0">
                <a:solidFill>
                  <a:schemeClr val="tx1"/>
                </a:solidFill>
                <a:latin typeface="Arial" panose="020B0604020202020204" pitchFamily="34" charset="0"/>
                <a:ea typeface="+mn-ea"/>
                <a:cs typeface="Arial" panose="020B0604020202020204" pitchFamily="34" charset="0"/>
              </a:rPr>
              <a:t> </a:t>
            </a:r>
            <a:r>
              <a:rPr lang="en-US" sz="1200" i="1" kern="1200" dirty="0" err="1">
                <a:solidFill>
                  <a:schemeClr val="tx1"/>
                </a:solidFill>
                <a:latin typeface="Arial" panose="020B0604020202020204" pitchFamily="34" charset="0"/>
                <a:ea typeface="+mn-ea"/>
                <a:cs typeface="Arial" panose="020B0604020202020204" pitchFamily="34" charset="0"/>
              </a:rPr>
              <a:t>Bezopasnosti</a:t>
            </a:r>
            <a:r>
              <a:rPr lang="en-US" sz="1200" i="0" kern="1200" dirty="0">
                <a:solidFill>
                  <a:schemeClr val="tx1"/>
                </a:solidFill>
                <a:latin typeface="Arial" panose="020B0604020202020204" pitchFamily="34" charset="0"/>
                <a:ea typeface="+mn-ea"/>
                <a:cs typeface="Arial" panose="020B0604020202020204" pitchFamily="34" charset="0"/>
              </a:rPr>
              <a:t>, which means Committee for State Security, it was both the secret police and the intelligence agency for the Soviet Union.</a:t>
            </a:r>
            <a:endParaRPr lang="en-US" sz="1200" kern="1200" dirty="0">
              <a:solidFill>
                <a:schemeClr val="tx1"/>
              </a:solidFill>
              <a:latin typeface="Arial" panose="020B0604020202020204" pitchFamily="34" charset="0"/>
              <a:ea typeface="+mn-ea"/>
              <a:cs typeface="Arial" panose="020B0604020202020204" pitchFamily="34" charset="0"/>
            </a:endParaRPr>
          </a:p>
          <a:p>
            <a:r>
              <a:rPr lang="en-US" sz="1200" kern="1200" dirty="0">
                <a:solidFill>
                  <a:schemeClr val="tx1"/>
                </a:solidFill>
                <a:latin typeface="Arial" panose="020B0604020202020204" pitchFamily="34" charset="0"/>
                <a:ea typeface="+mn-ea"/>
                <a:cs typeface="Arial" panose="020B0604020202020204" pitchFamily="34" charset="0"/>
              </a:rPr>
              <a:t>ASIO – Australian Security Intelligence Agency.</a:t>
            </a:r>
          </a:p>
          <a:p>
            <a:r>
              <a:rPr lang="en-US" sz="1200" kern="1200" dirty="0">
                <a:solidFill>
                  <a:schemeClr val="tx1"/>
                </a:solidFill>
                <a:latin typeface="Arial" panose="020B0604020202020204" pitchFamily="34" charset="0"/>
                <a:ea typeface="+mn-ea"/>
                <a:cs typeface="Arial" panose="020B0604020202020204" pitchFamily="34" charset="0"/>
              </a:rPr>
              <a:t>Royal Commission – an inquiry into an issue appointed by the Crown at the request of the government.</a:t>
            </a:r>
          </a:p>
          <a:p>
            <a:r>
              <a:rPr lang="en-US" sz="1200" kern="1200" dirty="0">
                <a:solidFill>
                  <a:schemeClr val="tx1"/>
                </a:solidFill>
                <a:latin typeface="Arial" panose="020B0604020202020204" pitchFamily="34" charset="0"/>
                <a:ea typeface="+mn-ea"/>
                <a:cs typeface="Arial" panose="020B0604020202020204" pitchFamily="34" charset="0"/>
              </a:rPr>
              <a:t>Australian Labor Party –   the ALP, a major </a:t>
            </a:r>
            <a:r>
              <a:rPr lang="en-US" sz="1200" kern="1200" dirty="0" err="1">
                <a:solidFill>
                  <a:schemeClr val="tx1"/>
                </a:solidFill>
                <a:latin typeface="Arial" panose="020B0604020202020204" pitchFamily="34" charset="0"/>
                <a:ea typeface="+mn-ea"/>
                <a:cs typeface="Arial" panose="020B0604020202020204" pitchFamily="34" charset="0"/>
              </a:rPr>
              <a:t>centre</a:t>
            </a:r>
            <a:r>
              <a:rPr lang="en-US" sz="1200" kern="1200" dirty="0">
                <a:solidFill>
                  <a:schemeClr val="tx1"/>
                </a:solidFill>
                <a:latin typeface="Arial" panose="020B0604020202020204" pitchFamily="34" charset="0"/>
                <a:ea typeface="+mn-ea"/>
                <a:cs typeface="Arial" panose="020B0604020202020204" pitchFamily="34" charset="0"/>
              </a:rPr>
              <a:t>-left wing political party, founded in 1901.</a:t>
            </a:r>
          </a:p>
          <a:p>
            <a:r>
              <a:rPr lang="en-US" sz="1200" kern="1200" dirty="0">
                <a:solidFill>
                  <a:schemeClr val="tx1"/>
                </a:solidFill>
                <a:latin typeface="Arial" panose="020B0604020202020204" pitchFamily="34" charset="0"/>
                <a:ea typeface="+mn-ea"/>
                <a:cs typeface="Arial" panose="020B0604020202020204" pitchFamily="34" charset="0"/>
              </a:rPr>
              <a:t>Democratic Labor Party – the DLP, a left-wing political party founded in 1955, when it split away from the ALP.</a:t>
            </a:r>
          </a:p>
          <a:p>
            <a:r>
              <a:rPr lang="en-US" sz="1200" kern="1200" dirty="0">
                <a:solidFill>
                  <a:schemeClr val="tx1"/>
                </a:solidFill>
                <a:latin typeface="Arial" panose="020B0604020202020204" pitchFamily="34" charset="0"/>
                <a:ea typeface="+mn-ea"/>
                <a:cs typeface="Arial" panose="020B0604020202020204" pitchFamily="34" charset="0"/>
              </a:rPr>
              <a:t>Liberal Party – a major </a:t>
            </a:r>
            <a:r>
              <a:rPr lang="en-US" sz="1200" kern="1200" dirty="0" err="1">
                <a:solidFill>
                  <a:schemeClr val="tx1"/>
                </a:solidFill>
                <a:latin typeface="Arial" panose="020B0604020202020204" pitchFamily="34" charset="0"/>
                <a:ea typeface="+mn-ea"/>
                <a:cs typeface="Arial" panose="020B0604020202020204" pitchFamily="34" charset="0"/>
              </a:rPr>
              <a:t>centre</a:t>
            </a:r>
            <a:r>
              <a:rPr lang="en-US" sz="1200" kern="1200" dirty="0">
                <a:solidFill>
                  <a:schemeClr val="tx1"/>
                </a:solidFill>
                <a:latin typeface="Arial" panose="020B0604020202020204" pitchFamily="34" charset="0"/>
                <a:ea typeface="+mn-ea"/>
                <a:cs typeface="Arial" panose="020B0604020202020204" pitchFamily="34" charset="0"/>
              </a:rPr>
              <a:t>-right Australian political party, founded in 1944.</a:t>
            </a:r>
          </a:p>
        </p:txBody>
      </p:sp>
      <p:sp>
        <p:nvSpPr>
          <p:cNvPr id="4" name="Slide Number Placeholder 3"/>
          <p:cNvSpPr>
            <a:spLocks noGrp="1"/>
          </p:cNvSpPr>
          <p:nvPr>
            <p:ph type="sldNum" sz="quarter" idx="5"/>
          </p:nvPr>
        </p:nvSpPr>
        <p:spPr/>
        <p:txBody>
          <a:bodyPr/>
          <a:lstStyle/>
          <a:p>
            <a:fld id="{C7BFDE24-F42D-4D55-8365-3B89B2B53CAC}" type="slidenum">
              <a:rPr lang="en-AU" smtClean="0"/>
              <a:t>36</a:t>
            </a:fld>
            <a:endParaRPr lang="en-AU"/>
          </a:p>
        </p:txBody>
      </p:sp>
    </p:spTree>
    <p:extLst>
      <p:ext uri="{BB962C8B-B14F-4D97-AF65-F5344CB8AC3E}">
        <p14:creationId xmlns:p14="http://schemas.microsoft.com/office/powerpoint/2010/main" val="203748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Image attribution</a:t>
            </a:r>
          </a:p>
          <a:p>
            <a:r>
              <a:rPr lang="en-AU" sz="1200" kern="1200" dirty="0">
                <a:solidFill>
                  <a:schemeClr val="tx1"/>
                </a:solidFill>
                <a:effectLst/>
                <a:latin typeface="+mn-lt"/>
                <a:ea typeface="+mn-ea"/>
                <a:cs typeface="+mn-cs"/>
              </a:rPr>
              <a:t>Title: </a:t>
            </a:r>
            <a:r>
              <a:rPr lang="en-AU" sz="1200" b="0" i="0" kern="1200" dirty="0">
                <a:solidFill>
                  <a:schemeClr val="tx1"/>
                </a:solidFill>
                <a:effectLst/>
                <a:latin typeface="Arial" panose="020B0604020202020204" pitchFamily="34" charset="0"/>
                <a:ea typeface="+mn-ea"/>
                <a:cs typeface="Arial" panose="020B0604020202020204" pitchFamily="34" charset="0"/>
              </a:rPr>
              <a:t>Vladimir and </a:t>
            </a:r>
            <a:r>
              <a:rPr lang="en-AU" sz="1200" b="0" i="0" kern="1200" dirty="0" err="1">
                <a:solidFill>
                  <a:schemeClr val="tx1"/>
                </a:solidFill>
                <a:effectLst/>
                <a:latin typeface="Arial" panose="020B0604020202020204" pitchFamily="34" charset="0"/>
                <a:ea typeface="+mn-ea"/>
                <a:cs typeface="Arial" panose="020B0604020202020204" pitchFamily="34" charset="0"/>
              </a:rPr>
              <a:t>Evdokia</a:t>
            </a:r>
            <a:r>
              <a:rPr lang="en-AU" sz="1200" b="0" i="0" kern="1200" dirty="0">
                <a:solidFill>
                  <a:schemeClr val="tx1"/>
                </a:solidFill>
                <a:effectLst/>
                <a:latin typeface="Arial" panose="020B0604020202020204" pitchFamily="34" charset="0"/>
                <a:ea typeface="+mn-ea"/>
                <a:cs typeface="Arial" panose="020B0604020202020204" pitchFamily="34" charset="0"/>
              </a:rPr>
              <a:t> Petrov in the safe house on Sydney’s North Shore, 1954</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Creator: Australian Security Intelligence Organization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Source: </a:t>
            </a:r>
            <a:r>
              <a:rPr lang="en-AU" sz="1200" b="0" i="0" kern="1200" dirty="0">
                <a:solidFill>
                  <a:schemeClr val="tx1"/>
                </a:solidFill>
                <a:effectLst/>
                <a:latin typeface="Arial" panose="020B0604020202020204" pitchFamily="34" charset="0"/>
                <a:ea typeface="+mn-ea"/>
                <a:cs typeface="Arial" panose="020B0604020202020204" pitchFamily="34" charset="0"/>
              </a:rPr>
              <a:t>National Archives of Australia A6285, 11</a:t>
            </a:r>
          </a:p>
          <a:p>
            <a:r>
              <a:rPr lang="en-AU" sz="1200" kern="1200" dirty="0">
                <a:solidFill>
                  <a:schemeClr val="tx1"/>
                </a:solidFill>
                <a:effectLst/>
                <a:latin typeface="+mn-lt"/>
                <a:ea typeface="+mn-ea"/>
                <a:cs typeface="+mn-cs"/>
              </a:rPr>
              <a:t>License: This work is licensed to the NAA.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u="none" strike="noStrike"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7D759E-3D82-4B07-90E1-3C20E59705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2973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latin typeface="Arial" panose="020B0604020202020204" pitchFamily="34" charset="0"/>
                <a:ea typeface="+mn-ea"/>
                <a:cs typeface="Arial" panose="020B0604020202020204" pitchFamily="34" charset="0"/>
              </a:rPr>
              <a:t>Activity </a:t>
            </a:r>
          </a:p>
          <a:p>
            <a:pPr marL="228600" indent="-228600">
              <a:buFont typeface="+mj-lt"/>
              <a:buAutoNum type="arabicPeriod"/>
            </a:pPr>
            <a:r>
              <a:rPr lang="en-US" sz="1200" b="0" kern="1200" dirty="0">
                <a:solidFill>
                  <a:schemeClr val="tx1"/>
                </a:solidFill>
                <a:latin typeface="Arial" panose="020B0604020202020204" pitchFamily="34" charset="0"/>
                <a:ea typeface="+mn-ea"/>
                <a:cs typeface="Arial" panose="020B0604020202020204" pitchFamily="34" charset="0"/>
              </a:rPr>
              <a:t>Provide your students with the following resources:</a:t>
            </a:r>
          </a:p>
          <a:p>
            <a:pPr marL="628650" lvl="1" indent="-171450">
              <a:buFont typeface="Arial" panose="020B0604020202020204" pitchFamily="34" charset="0"/>
              <a:buChar char="•"/>
            </a:pPr>
            <a:r>
              <a:rPr lang="en-US" sz="1200" b="0" kern="1200" dirty="0">
                <a:solidFill>
                  <a:schemeClr val="tx1"/>
                </a:solidFill>
                <a:latin typeface="Arial" panose="020B0604020202020204" pitchFamily="34" charset="0"/>
                <a:ea typeface="+mn-ea"/>
                <a:cs typeface="Arial" panose="020B0604020202020204" pitchFamily="34" charset="0"/>
              </a:rPr>
              <a:t>https://www.nma.gov.au/defining-moments/resources/petrov-affair</a:t>
            </a:r>
          </a:p>
          <a:p>
            <a:pPr marL="628650" lvl="1" indent="-171450">
              <a:buFont typeface="Arial" panose="020B0604020202020204" pitchFamily="34" charset="0"/>
              <a:buChar char="•"/>
            </a:pPr>
            <a:r>
              <a:rPr lang="en-US" sz="1200" b="0" kern="1200" dirty="0">
                <a:solidFill>
                  <a:schemeClr val="tx1"/>
                </a:solidFill>
                <a:latin typeface="Arial" panose="020B0604020202020204" pitchFamily="34" charset="0"/>
                <a:ea typeface="+mn-ea"/>
                <a:cs typeface="Arial" panose="020B0604020202020204" pitchFamily="34" charset="0"/>
              </a:rPr>
              <a:t>https://petrov.moadoph.gov.au/index.html</a:t>
            </a:r>
            <a:br>
              <a:rPr lang="en-US" sz="1200" b="0" kern="1200" dirty="0">
                <a:solidFill>
                  <a:schemeClr val="tx1"/>
                </a:solidFill>
                <a:latin typeface="Arial" panose="020B0604020202020204" pitchFamily="34" charset="0"/>
                <a:ea typeface="+mn-ea"/>
                <a:cs typeface="Arial" panose="020B0604020202020204" pitchFamily="34" charset="0"/>
              </a:rPr>
            </a:br>
            <a:endParaRPr lang="en-US" sz="1200" b="0" kern="1200" dirty="0">
              <a:solidFill>
                <a:schemeClr val="tx1"/>
              </a:solidFill>
              <a:latin typeface="Arial" panose="020B0604020202020204" pitchFamily="34" charset="0"/>
              <a:ea typeface="+mn-ea"/>
              <a:cs typeface="Arial" panose="020B0604020202020204" pitchFamily="34" charset="0"/>
            </a:endParaRPr>
          </a:p>
          <a:p>
            <a:pPr marL="228600" indent="-228600">
              <a:buAutoNum type="arabicPeriod"/>
            </a:pPr>
            <a:r>
              <a:rPr lang="en-US" sz="1200" b="0" kern="1200" dirty="0">
                <a:solidFill>
                  <a:schemeClr val="tx1"/>
                </a:solidFill>
                <a:latin typeface="Arial" panose="020B0604020202020204" pitchFamily="34" charset="0"/>
                <a:ea typeface="+mn-ea"/>
                <a:cs typeface="Arial" panose="020B0604020202020204" pitchFamily="34" charset="0"/>
              </a:rPr>
              <a:t>Direct your students to create three tables, each with three columns.</a:t>
            </a:r>
          </a:p>
          <a:p>
            <a:pPr marL="685800" lvl="1" indent="-228600">
              <a:buFont typeface="+mj-lt"/>
              <a:buAutoNum type="alphaLcPeriod"/>
            </a:pPr>
            <a:r>
              <a:rPr lang="en-US" sz="1200" b="0" kern="1200" dirty="0">
                <a:solidFill>
                  <a:schemeClr val="tx1"/>
                </a:solidFill>
                <a:latin typeface="Arial" panose="020B0604020202020204" pitchFamily="34" charset="0"/>
                <a:ea typeface="+mn-ea"/>
                <a:cs typeface="Arial" panose="020B0604020202020204" pitchFamily="34" charset="0"/>
              </a:rPr>
              <a:t>Your students are to label the columns of Table 1: ‘Short-term causes’, ‘Long-term causes’ and ‘Evidence’.</a:t>
            </a: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200" b="0" kern="1200" dirty="0">
                <a:solidFill>
                  <a:schemeClr val="tx1"/>
                </a:solidFill>
                <a:latin typeface="Arial" panose="020B0604020202020204" pitchFamily="34" charset="0"/>
                <a:ea typeface="+mn-ea"/>
                <a:cs typeface="Arial" panose="020B0604020202020204" pitchFamily="34" charset="0"/>
              </a:rPr>
              <a:t>Your students are to label the columns of Table 2 and Table 3: ‘Short-term effects’, ‘Long-term effects’ and ‘Evidence’.	</a:t>
            </a: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latin typeface="Arial" panose="020B0604020202020204" pitchFamily="34" charset="0"/>
                <a:ea typeface="+mn-ea"/>
                <a:cs typeface="Arial" panose="020B0604020202020204" pitchFamily="34" charset="0"/>
              </a:rPr>
              <a:t>Use Table 2 for identifying the effects of the event on the </a:t>
            </a:r>
            <a:r>
              <a:rPr lang="en-US" sz="1200" b="0" kern="1200" dirty="0" err="1">
                <a:solidFill>
                  <a:schemeClr val="tx1"/>
                </a:solidFill>
                <a:latin typeface="Arial" panose="020B0604020202020204" pitchFamily="34" charset="0"/>
                <a:ea typeface="+mn-ea"/>
                <a:cs typeface="Arial" panose="020B0604020202020204" pitchFamily="34" charset="0"/>
              </a:rPr>
              <a:t>Petrovs</a:t>
            </a:r>
            <a:r>
              <a:rPr lang="en-US" sz="1200" b="0" kern="1200" dirty="0">
                <a:solidFill>
                  <a:schemeClr val="tx1"/>
                </a:solidFill>
                <a:latin typeface="Arial" panose="020B0604020202020204" pitchFamily="34" charset="0"/>
                <a:ea typeface="+mn-ea"/>
                <a:cs typeface="Arial" panose="020B0604020202020204" pitchFamily="34" charset="0"/>
              </a:rPr>
              <a:t>.</a:t>
            </a: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latin typeface="Arial" panose="020B0604020202020204" pitchFamily="34" charset="0"/>
                <a:ea typeface="+mn-ea"/>
                <a:cs typeface="Arial" panose="020B0604020202020204" pitchFamily="34" charset="0"/>
              </a:rPr>
              <a:t>Use Table 3 for identifying the effects of the event on the Australian political landscape.</a:t>
            </a:r>
          </a:p>
          <a:p>
            <a:pPr marL="685800" lvl="1" indent="-228600">
              <a:buFont typeface="+mj-lt"/>
              <a:buAutoNum type="alphaLcPeriod"/>
            </a:pPr>
            <a:endParaRPr lang="en-US" sz="1200" b="0" kern="1200" dirty="0">
              <a:solidFill>
                <a:schemeClr val="tx1"/>
              </a:solidFill>
              <a:latin typeface="Arial" panose="020B0604020202020204" pitchFamily="34" charset="0"/>
              <a:ea typeface="+mn-ea"/>
              <a:cs typeface="Arial" panose="020B0604020202020204" pitchFamily="34" charset="0"/>
            </a:endParaRPr>
          </a:p>
          <a:p>
            <a:pPr marL="228600" indent="-228600">
              <a:buAutoNum type="arabicPeriod"/>
            </a:pPr>
            <a:r>
              <a:rPr lang="en-US" sz="1200" b="0" kern="1200" dirty="0">
                <a:solidFill>
                  <a:schemeClr val="tx1"/>
                </a:solidFill>
                <a:latin typeface="Arial" panose="020B0604020202020204" pitchFamily="34" charset="0"/>
                <a:ea typeface="+mn-ea"/>
                <a:cs typeface="Arial" panose="020B0604020202020204" pitchFamily="34" charset="0"/>
              </a:rPr>
              <a:t>Ask students to read the information on each website and complete the three tables.</a:t>
            </a:r>
            <a:br>
              <a:rPr lang="en-US" sz="1200" b="0" kern="1200" dirty="0">
                <a:solidFill>
                  <a:schemeClr val="tx1"/>
                </a:solidFill>
                <a:latin typeface="Arial" panose="020B0604020202020204" pitchFamily="34" charset="0"/>
                <a:ea typeface="+mn-ea"/>
                <a:cs typeface="Arial" panose="020B0604020202020204" pitchFamily="34" charset="0"/>
              </a:rPr>
            </a:br>
            <a:endParaRPr lang="en-US" sz="1200" b="0" kern="1200" dirty="0">
              <a:solidFill>
                <a:schemeClr val="tx1"/>
              </a:solidFill>
              <a:latin typeface="Arial" panose="020B0604020202020204" pitchFamily="34" charset="0"/>
              <a:ea typeface="+mn-ea"/>
              <a:cs typeface="Arial" panose="020B0604020202020204" pitchFamily="34" charset="0"/>
            </a:endParaRPr>
          </a:p>
          <a:p>
            <a:pPr marL="228600" indent="-228600">
              <a:buAutoNum type="arabicPeriod"/>
            </a:pPr>
            <a:r>
              <a:rPr lang="en-US" sz="1200" b="0" kern="1200" dirty="0">
                <a:solidFill>
                  <a:schemeClr val="tx1"/>
                </a:solidFill>
                <a:latin typeface="Arial" panose="020B0604020202020204" pitchFamily="34" charset="0"/>
                <a:ea typeface="+mn-ea"/>
                <a:cs typeface="Arial" panose="020B0604020202020204" pitchFamily="34" charset="0"/>
              </a:rPr>
              <a:t>See if there is consensus or disagreement among students’ answers, and then facilitate discussion to tease out the way students arrived at their answers.</a:t>
            </a:r>
          </a:p>
          <a:p>
            <a:pPr marL="228600" indent="-228600">
              <a:buAutoNum type="arabicPeriod"/>
            </a:pPr>
            <a:endParaRPr lang="en-US" sz="1200" b="0" kern="1200" dirty="0">
              <a:solidFill>
                <a:schemeClr val="tx1"/>
              </a:solidFill>
              <a:latin typeface="Arial" panose="020B0604020202020204" pitchFamily="34" charset="0"/>
              <a:ea typeface="+mn-ea"/>
              <a:cs typeface="Arial" panose="020B0604020202020204" pitchFamily="34" charset="0"/>
            </a:endParaRPr>
          </a:p>
          <a:p>
            <a:pPr marL="0" indent="0">
              <a:buNone/>
            </a:pPr>
            <a:r>
              <a:rPr lang="en-US" sz="1200" b="1" kern="1200" dirty="0">
                <a:solidFill>
                  <a:schemeClr val="tx1"/>
                </a:solidFill>
                <a:latin typeface="Arial" panose="020B0604020202020204" pitchFamily="34" charset="0"/>
                <a:ea typeface="+mn-ea"/>
                <a:cs typeface="Arial" panose="020B0604020202020204" pitchFamily="34" charset="0"/>
              </a:rPr>
              <a:t>Image attribution</a:t>
            </a:r>
          </a:p>
          <a:p>
            <a:r>
              <a:rPr lang="en-AU" sz="1200" kern="1200" dirty="0">
                <a:solidFill>
                  <a:schemeClr val="tx1"/>
                </a:solidFill>
                <a:effectLst/>
                <a:latin typeface="+mn-lt"/>
                <a:ea typeface="+mn-ea"/>
                <a:cs typeface="+mn-cs"/>
              </a:rPr>
              <a:t>Title: </a:t>
            </a:r>
            <a:r>
              <a:rPr lang="en-US" sz="1200" b="0" kern="1200" dirty="0" err="1">
                <a:solidFill>
                  <a:schemeClr val="tx1"/>
                </a:solidFill>
                <a:latin typeface="Arial" panose="020B0604020202020204" pitchFamily="34" charset="0"/>
                <a:ea typeface="+mn-ea"/>
                <a:cs typeface="Arial" panose="020B0604020202020204" pitchFamily="34" charset="0"/>
              </a:rPr>
              <a:t>Evdokia</a:t>
            </a:r>
            <a:r>
              <a:rPr lang="en-US" sz="1200" b="0" kern="1200" dirty="0">
                <a:solidFill>
                  <a:schemeClr val="tx1"/>
                </a:solidFill>
                <a:latin typeface="Arial" panose="020B0604020202020204" pitchFamily="34" charset="0"/>
                <a:ea typeface="+mn-ea"/>
                <a:cs typeface="Arial" panose="020B0604020202020204" pitchFamily="34" charset="0"/>
              </a:rPr>
              <a:t> Petrov being ‘escorted’ across the tarmac at Mascot Airport, Sydney, 1954</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Creator: Royal Commission on Espionage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Source: </a:t>
            </a:r>
            <a:r>
              <a:rPr lang="en-AU" sz="1200" b="0" i="0" kern="1200" dirty="0">
                <a:solidFill>
                  <a:schemeClr val="tx1"/>
                </a:solidFill>
                <a:effectLst/>
                <a:latin typeface="Arial" panose="020B0604020202020204" pitchFamily="34" charset="0"/>
                <a:ea typeface="+mn-ea"/>
                <a:cs typeface="Arial" panose="020B0604020202020204" pitchFamily="34" charset="0"/>
              </a:rPr>
              <a:t>National Archives of Australia A6201, 62</a:t>
            </a:r>
          </a:p>
          <a:p>
            <a:r>
              <a:rPr lang="en-AU" sz="1200" kern="1200" dirty="0">
                <a:solidFill>
                  <a:schemeClr val="tx1"/>
                </a:solidFill>
                <a:effectLst/>
                <a:latin typeface="+mn-lt"/>
                <a:ea typeface="+mn-ea"/>
                <a:cs typeface="+mn-cs"/>
              </a:rPr>
              <a:t>License: This work is licensed to the NAA.</a:t>
            </a:r>
          </a:p>
          <a:p>
            <a:pPr marL="228600" indent="-228600">
              <a:buAutoNum type="arabicPeriod"/>
            </a:pPr>
            <a:endParaRPr lang="en-US" sz="1200" b="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7D759E-3D82-4B07-90E1-3C20E59705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87521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u="none" dirty="0">
                <a:solidFill>
                  <a:schemeClr val="tx1"/>
                </a:solidFill>
                <a:latin typeface="Arial" panose="020B0604020202020204" pitchFamily="34" charset="0"/>
                <a:cs typeface="Arial" panose="020B0604020202020204" pitchFamily="34" charset="0"/>
              </a:rPr>
              <a:t>Differentiated learning</a:t>
            </a:r>
            <a:endParaRPr lang="en-US" sz="1200" i="1" u="none"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latin typeface="Arial" panose="020B0604020202020204" pitchFamily="34" charset="0"/>
                <a:cs typeface="Arial" panose="020B0604020202020204" pitchFamily="34" charset="0"/>
              </a:rPr>
              <a:t>Support: </a:t>
            </a:r>
            <a:r>
              <a:rPr lang="en-US" sz="1200" b="0" i="0" dirty="0">
                <a:latin typeface="Arial" panose="020B0604020202020204" pitchFamily="34" charset="0"/>
                <a:cs typeface="Arial" panose="020B0604020202020204" pitchFamily="34" charset="0"/>
              </a:rPr>
              <a:t>Students could complete the tables in pairs or as a small group under teacher guidance.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latin typeface="Arial" panose="020B0604020202020204" pitchFamily="34" charset="0"/>
                <a:cs typeface="Arial" panose="020B0604020202020204" pitchFamily="34" charset="0"/>
              </a:rPr>
              <a:t>Extension</a:t>
            </a:r>
            <a:r>
              <a:rPr lang="en-US" sz="1200" i="0" dirty="0">
                <a:latin typeface="Arial" panose="020B0604020202020204" pitchFamily="34" charset="0"/>
                <a:cs typeface="Arial" panose="020B0604020202020204" pitchFamily="34" charset="0"/>
              </a:rPr>
              <a:t>: Some students could be given other, more advanced, sources to use to complete their tables.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Image attribution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Title: </a:t>
            </a:r>
            <a:r>
              <a:rPr lang="en-AU" sz="1200" b="0" i="0" kern="1200" dirty="0">
                <a:solidFill>
                  <a:schemeClr val="tx1"/>
                </a:solidFill>
                <a:effectLst/>
                <a:latin typeface="+mn-lt"/>
                <a:ea typeface="+mn-ea"/>
                <a:cs typeface="+mn-cs"/>
              </a:rPr>
              <a:t>Vladimir Petrov (centre front) attends third hearing of Royal Commission on Espionage in Melbourne, 5 July 1954.</a:t>
            </a:r>
          </a:p>
          <a:p>
            <a:r>
              <a:rPr lang="en-AU" sz="1200" kern="1200" dirty="0">
                <a:solidFill>
                  <a:schemeClr val="tx1"/>
                </a:solidFill>
                <a:effectLst/>
                <a:latin typeface="+mn-lt"/>
                <a:ea typeface="+mn-ea"/>
                <a:cs typeface="+mn-cs"/>
              </a:rPr>
              <a:t>Creator: Keystone Press Agency</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Source: </a:t>
            </a:r>
            <a:r>
              <a:rPr lang="en-AU" sz="1200" b="0" i="0" kern="1200" dirty="0">
                <a:solidFill>
                  <a:schemeClr val="tx1"/>
                </a:solidFill>
                <a:effectLst/>
                <a:latin typeface="Arial" panose="020B0604020202020204" pitchFamily="34" charset="0"/>
                <a:ea typeface="+mn-ea"/>
                <a:cs typeface="Arial" panose="020B0604020202020204" pitchFamily="34" charset="0"/>
              </a:rPr>
              <a:t>National Library of Australia</a:t>
            </a:r>
          </a:p>
          <a:p>
            <a:r>
              <a:rPr lang="en-AU" sz="1200" kern="1200" dirty="0">
                <a:solidFill>
                  <a:schemeClr val="tx1"/>
                </a:solidFill>
                <a:effectLst/>
                <a:latin typeface="+mn-lt"/>
                <a:ea typeface="+mn-ea"/>
                <a:cs typeface="+mn-cs"/>
              </a:rPr>
              <a:t>License: This work is out of copyright.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dirty="0">
              <a:solidFill>
                <a:schemeClr val="tx1"/>
              </a:solidFill>
              <a:latin typeface="Arial" panose="020B0604020202020204" pitchFamily="34" charset="0"/>
              <a:ea typeface="+mn-ea"/>
              <a:cs typeface="Arial" panose="020B0604020202020204" pitchFamily="34" charset="0"/>
            </a:endParaRPr>
          </a:p>
          <a:p>
            <a:endParaRPr lang="en-US" sz="1200" b="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7D759E-3D82-4B07-90E1-3C20E59705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27986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Individually or in groups, use these questions to reflect on your teaching. How do you approach teaching the concept of cause </a:t>
            </a:r>
            <a:r>
              <a:rPr lang="en-US"/>
              <a:t>and effect? </a:t>
            </a:r>
            <a:r>
              <a:rPr lang="en-US" dirty="0"/>
              <a:t>How might you approach it differently? </a:t>
            </a:r>
          </a:p>
          <a:p>
            <a:endParaRPr lang="en-US"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41</a:t>
            </a:fld>
            <a:endParaRPr lang="en-AU"/>
          </a:p>
        </p:txBody>
      </p:sp>
    </p:spTree>
    <p:extLst>
      <p:ext uri="{BB962C8B-B14F-4D97-AF65-F5344CB8AC3E}">
        <p14:creationId xmlns:p14="http://schemas.microsoft.com/office/powerpoint/2010/main" val="4233938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dirty="0">
                <a:solidFill>
                  <a:schemeClr val="bg1"/>
                </a:solidFill>
              </a:rPr>
              <a:t>Victorian History Curriculum, Leaning in History: </a:t>
            </a:r>
            <a:r>
              <a:rPr lang="en-US" sz="1200" dirty="0" err="1">
                <a:solidFill>
                  <a:schemeClr val="tx1"/>
                </a:solidFill>
              </a:rPr>
              <a:t>Analysing</a:t>
            </a:r>
            <a:r>
              <a:rPr lang="en-US" sz="1200" dirty="0">
                <a:solidFill>
                  <a:schemeClr val="tx1"/>
                </a:solidFill>
              </a:rPr>
              <a:t> Cause and Effect’ </a:t>
            </a:r>
            <a:r>
              <a:rPr lang="en-US" sz="1200" dirty="0">
                <a:solidFill>
                  <a:schemeClr val="tx1"/>
                </a:solidFill>
                <a:hlinkClick r:id="rId3">
                  <a:extLst>
                    <a:ext uri="{A12FA001-AC4F-418D-AE19-62706E023703}">
                      <ahyp:hlinkClr xmlns:ahyp="http://schemas.microsoft.com/office/drawing/2018/hyperlinkcolor" val="tx"/>
                    </a:ext>
                  </a:extLst>
                </a:hlinkClick>
              </a:rPr>
              <a:t>https://victoriancurriculum.vcaa.vic.edu.au/the-humanities/history/introduction/learning-in-history</a:t>
            </a:r>
            <a:r>
              <a:rPr lang="en-US" sz="1200" dirty="0">
                <a:solidFill>
                  <a:schemeClr val="tx1"/>
                </a:solidFill>
              </a:rPr>
              <a:t> </a:t>
            </a:r>
          </a:p>
        </p:txBody>
      </p:sp>
      <p:sp>
        <p:nvSpPr>
          <p:cNvPr id="4" name="Slide Number Placeholder 3"/>
          <p:cNvSpPr>
            <a:spLocks noGrp="1"/>
          </p:cNvSpPr>
          <p:nvPr>
            <p:ph type="sldNum" sz="quarter" idx="5"/>
          </p:nvPr>
        </p:nvSpPr>
        <p:spPr/>
        <p:txBody>
          <a:bodyPr/>
          <a:lstStyle/>
          <a:p>
            <a:fld id="{C7BFDE24-F42D-4D55-8365-3B89B2B53CAC}" type="slidenum">
              <a:rPr lang="en-AU" smtClean="0"/>
              <a:t>6</a:t>
            </a:fld>
            <a:endParaRPr lang="en-AU"/>
          </a:p>
        </p:txBody>
      </p:sp>
    </p:spTree>
    <p:extLst>
      <p:ext uri="{BB962C8B-B14F-4D97-AF65-F5344CB8AC3E}">
        <p14:creationId xmlns:p14="http://schemas.microsoft.com/office/powerpoint/2010/main" val="2569594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highlighted statements are the explicit articulation of the skill in the Achievement Standard for this band.</a:t>
            </a:r>
          </a:p>
        </p:txBody>
      </p:sp>
      <p:sp>
        <p:nvSpPr>
          <p:cNvPr id="4" name="Slide Number Placeholder 3"/>
          <p:cNvSpPr>
            <a:spLocks noGrp="1"/>
          </p:cNvSpPr>
          <p:nvPr>
            <p:ph type="sldNum" sz="quarter" idx="5"/>
          </p:nvPr>
        </p:nvSpPr>
        <p:spPr/>
        <p:txBody>
          <a:bodyPr/>
          <a:lstStyle/>
          <a:p>
            <a:fld id="{C7BFDE24-F42D-4D55-8365-3B89B2B53CAC}" type="slidenum">
              <a:rPr lang="en-AU" smtClean="0"/>
              <a:t>7</a:t>
            </a:fld>
            <a:endParaRPr lang="en-AU"/>
          </a:p>
        </p:txBody>
      </p:sp>
    </p:spTree>
    <p:extLst>
      <p:ext uri="{BB962C8B-B14F-4D97-AF65-F5344CB8AC3E}">
        <p14:creationId xmlns:p14="http://schemas.microsoft.com/office/powerpoint/2010/main" val="1729751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Historical Concepts and Skills</a:t>
            </a:r>
            <a:r>
              <a:rPr lang="en-US"/>
              <a:t>: Historical Significance</a:t>
            </a:r>
            <a:endParaRPr lang="en-US" dirty="0"/>
          </a:p>
          <a:p>
            <a:r>
              <a:rPr lang="en-US" dirty="0"/>
              <a:t>Instructional terms: </a:t>
            </a:r>
            <a:r>
              <a:rPr lang="en-US" dirty="0" err="1"/>
              <a:t>analyse</a:t>
            </a:r>
            <a:endParaRPr lang="en-US"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10</a:t>
            </a:fld>
            <a:endParaRPr lang="en-AU"/>
          </a:p>
        </p:txBody>
      </p:sp>
    </p:spTree>
    <p:extLst>
      <p:ext uri="{BB962C8B-B14F-4D97-AF65-F5344CB8AC3E}">
        <p14:creationId xmlns:p14="http://schemas.microsoft.com/office/powerpoint/2010/main" val="1445317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question – How can we design a task that can scaffold for students operating over a wide range of achievement levels? What would that look like?</a:t>
            </a:r>
          </a:p>
        </p:txBody>
      </p:sp>
      <p:sp>
        <p:nvSpPr>
          <p:cNvPr id="4" name="Slide Number Placeholder 3"/>
          <p:cNvSpPr>
            <a:spLocks noGrp="1"/>
          </p:cNvSpPr>
          <p:nvPr>
            <p:ph type="sldNum" sz="quarter" idx="5"/>
          </p:nvPr>
        </p:nvSpPr>
        <p:spPr/>
        <p:txBody>
          <a:bodyPr/>
          <a:lstStyle/>
          <a:p>
            <a:fld id="{4086DB27-C44E-42FC-8577-04AF19E06BB2}" type="slidenum">
              <a:rPr lang="en-AU" smtClean="0"/>
              <a:pPr/>
              <a:t>11</a:t>
            </a:fld>
            <a:endParaRPr lang="en-AU"/>
          </a:p>
        </p:txBody>
      </p:sp>
    </p:spTree>
    <p:extLst>
      <p:ext uri="{BB962C8B-B14F-4D97-AF65-F5344CB8AC3E}">
        <p14:creationId xmlns:p14="http://schemas.microsoft.com/office/powerpoint/2010/main" val="1081475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This is an example of where the Historical Concepts and Skills intersect with Historical Knowledge. There is more Historical Knowledge in the Victorian Curriculum beyond this example.</a:t>
            </a:r>
          </a:p>
        </p:txBody>
      </p:sp>
      <p:sp>
        <p:nvSpPr>
          <p:cNvPr id="4" name="Slide Number Placeholder 3"/>
          <p:cNvSpPr>
            <a:spLocks noGrp="1"/>
          </p:cNvSpPr>
          <p:nvPr>
            <p:ph type="sldNum" sz="quarter" idx="5"/>
          </p:nvPr>
        </p:nvSpPr>
        <p:spPr/>
        <p:txBody>
          <a:bodyPr/>
          <a:lstStyle/>
          <a:p>
            <a:fld id="{C7BFDE24-F42D-4D55-8365-3B89B2B53CAC}" type="slidenum">
              <a:rPr lang="en-AU" smtClean="0"/>
              <a:t>12</a:t>
            </a:fld>
            <a:endParaRPr lang="en-AU"/>
          </a:p>
        </p:txBody>
      </p:sp>
    </p:spTree>
    <p:extLst>
      <p:ext uri="{BB962C8B-B14F-4D97-AF65-F5344CB8AC3E}">
        <p14:creationId xmlns:p14="http://schemas.microsoft.com/office/powerpoint/2010/main" val="3997929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Consider the Historical Knowledge presented on the previous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Reflect on your own programming and practice; what do your students excel at and what do they struggle with?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How could you address what they are struggling with and enhance what they are excelling at?</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7BFDE24-F42D-4D55-8365-3B89B2B53CAC}" type="slidenum">
              <a:rPr kumimoji="0" lang="en-AU"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AU"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24066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Language of Cause and Effect</a:t>
            </a:r>
          </a:p>
          <a:p>
            <a:r>
              <a:rPr lang="en-US" dirty="0"/>
              <a:t>The language of Cause and Effect is broad and has crossover with other Historical Concepts and Skills, such as Change and Continuity and Historical Significance. Understanding and effective use of this language can enable students to develop more nuanced interpretations of causational factors and the effects of historical developments. Teachers are encouraged to model the use of this vocabulary.</a:t>
            </a:r>
          </a:p>
        </p:txBody>
      </p:sp>
      <p:sp>
        <p:nvSpPr>
          <p:cNvPr id="4" name="Slide Number Placeholder 3"/>
          <p:cNvSpPr>
            <a:spLocks noGrp="1"/>
          </p:cNvSpPr>
          <p:nvPr>
            <p:ph type="sldNum" sz="quarter" idx="5"/>
          </p:nvPr>
        </p:nvSpPr>
        <p:spPr/>
        <p:txBody>
          <a:bodyPr/>
          <a:lstStyle/>
          <a:p>
            <a:fld id="{4086DB27-C44E-42FC-8577-04AF19E06BB2}" type="slidenum">
              <a:rPr lang="en-AU" smtClean="0"/>
              <a:pPr/>
              <a:t>18</a:t>
            </a:fld>
            <a:endParaRPr lang="en-AU"/>
          </a:p>
        </p:txBody>
      </p:sp>
    </p:spTree>
    <p:extLst>
      <p:ext uri="{BB962C8B-B14F-4D97-AF65-F5344CB8AC3E}">
        <p14:creationId xmlns:p14="http://schemas.microsoft.com/office/powerpoint/2010/main" val="1427373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627534"/>
            <a:ext cx="5400600" cy="1246535"/>
          </a:xfrm>
        </p:spPr>
        <p:txBody>
          <a:bodyPr/>
          <a:lstStyle>
            <a:lvl1pPr algn="l">
              <a:defRPr sz="3600">
                <a:solidFill>
                  <a:schemeClr val="bg1"/>
                </a:solidFill>
              </a:defRPr>
            </a:lvl1pPr>
          </a:lstStyle>
          <a:p>
            <a:r>
              <a:rPr lang="en-US"/>
              <a:t>Click to edit Master title style</a:t>
            </a:r>
            <a:endParaRPr lang="en-AU" dirty="0"/>
          </a:p>
        </p:txBody>
      </p:sp>
      <p:sp>
        <p:nvSpPr>
          <p:cNvPr id="3" name="Subtitle 2"/>
          <p:cNvSpPr>
            <a:spLocks noGrp="1"/>
          </p:cNvSpPr>
          <p:nvPr>
            <p:ph type="subTitle" idx="1"/>
          </p:nvPr>
        </p:nvSpPr>
        <p:spPr>
          <a:xfrm>
            <a:off x="395536" y="1995686"/>
            <a:ext cx="4752528" cy="1008112"/>
          </a:xfrm>
        </p:spPr>
        <p:txBody>
          <a:bodyPr/>
          <a:lstStyle>
            <a:lvl1pPr marL="0" indent="0" algn="l">
              <a:buNone/>
              <a:defRPr sz="24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dirty="0"/>
          </a:p>
        </p:txBody>
      </p:sp>
    </p:spTree>
    <p:extLst>
      <p:ext uri="{BB962C8B-B14F-4D97-AF65-F5344CB8AC3E}">
        <p14:creationId xmlns:p14="http://schemas.microsoft.com/office/powerpoint/2010/main" val="332456893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5548012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000500"/>
          </a:xfrm>
        </p:spPr>
        <p:txBody>
          <a:bodyPr vert="eaVert"/>
          <a:lstStyle/>
          <a:p>
            <a:r>
              <a:rPr lang="en-US"/>
              <a:t>Click to edit Master title style</a:t>
            </a:r>
            <a:endParaRPr lang="en-AU" dirty="0"/>
          </a:p>
        </p:txBody>
      </p:sp>
      <p:sp>
        <p:nvSpPr>
          <p:cNvPr id="3" name="Vertical Text Placeholder 2"/>
          <p:cNvSpPr>
            <a:spLocks noGrp="1"/>
          </p:cNvSpPr>
          <p:nvPr>
            <p:ph type="body" orient="vert" idx="1"/>
          </p:nvPr>
        </p:nvSpPr>
        <p:spPr>
          <a:xfrm>
            <a:off x="685800" y="457200"/>
            <a:ext cx="5676900" cy="4000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66198384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p Slide">
    <p:bg bwMode="ltGray">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B1E50CE-2A10-414D-A44D-9CE008E33B13}"/>
              </a:ext>
            </a:extLst>
          </p:cNvPr>
          <p:cNvSpPr>
            <a:spLocks noGrp="1"/>
          </p:cNvSpPr>
          <p:nvPr>
            <p:ph type="pic" sz="quarter" idx="13"/>
          </p:nvPr>
        </p:nvSpPr>
        <p:spPr bwMode="white">
          <a:xfrm>
            <a:off x="0" y="0"/>
            <a:ext cx="9144000" cy="5143500"/>
          </a:xfrm>
          <a:solidFill>
            <a:schemeClr val="tx1"/>
          </a:solidFill>
        </p:spPr>
        <p:txBody>
          <a:bodyPr anchor="ctr" anchorCtr="0"/>
          <a:lstStyle>
            <a:lvl1pPr marL="0" indent="0" algn="ctr">
              <a:buNone/>
              <a:defRPr/>
            </a:lvl1pPr>
          </a:lstStyle>
          <a:p>
            <a:r>
              <a:rPr lang="en-US" noProof="0" dirty="0"/>
              <a:t>Click icon to add picture</a:t>
            </a:r>
          </a:p>
        </p:txBody>
      </p:sp>
      <p:sp>
        <p:nvSpPr>
          <p:cNvPr id="11" name="Rectangle 10">
            <a:extLst>
              <a:ext uri="{FF2B5EF4-FFF2-40B4-BE49-F238E27FC236}">
                <a16:creationId xmlns:a16="http://schemas.microsoft.com/office/drawing/2014/main" id="{32BFBB01-2158-40AB-B652-ED00805909B1}"/>
              </a:ext>
            </a:extLst>
          </p:cNvPr>
          <p:cNvSpPr/>
          <p:nvPr userDrawn="1"/>
        </p:nvSpPr>
        <p:spPr>
          <a:xfrm rot="5400000">
            <a:off x="4243499" y="255494"/>
            <a:ext cx="648000" cy="9153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noProof="0" dirty="0"/>
          </a:p>
        </p:txBody>
      </p:sp>
      <p:sp>
        <p:nvSpPr>
          <p:cNvPr id="2" name="Date Placeholder 1"/>
          <p:cNvSpPr>
            <a:spLocks noGrp="1"/>
          </p:cNvSpPr>
          <p:nvPr>
            <p:ph type="dt" sz="half" idx="10"/>
          </p:nvPr>
        </p:nvSpPr>
        <p:spPr/>
        <p:txBody>
          <a:bodyPr/>
          <a:lstStyle>
            <a:lvl1pPr>
              <a:defRPr>
                <a:solidFill>
                  <a:schemeClr val="bg1">
                    <a:alpha val="70000"/>
                  </a:schemeClr>
                </a:solidFill>
              </a:defRPr>
            </a:lvl1pPr>
          </a:lstStyle>
          <a:p>
            <a:fld id="{38386F08-408F-4BD2-A5F9-1FF72E18D3C3}" type="datetimeFigureOut">
              <a:rPr lang="en-US" noProof="0" smtClean="0"/>
              <a:pPr/>
              <a:t>9/30/2021</a:t>
            </a:fld>
            <a:endParaRPr lang="en-US" noProof="0" dirty="0"/>
          </a:p>
        </p:txBody>
      </p:sp>
      <p:sp>
        <p:nvSpPr>
          <p:cNvPr id="3" name="Footer Placeholder 2"/>
          <p:cNvSpPr>
            <a:spLocks noGrp="1"/>
          </p:cNvSpPr>
          <p:nvPr>
            <p:ph type="ftr" sz="quarter" idx="11"/>
          </p:nvPr>
        </p:nvSpPr>
        <p:spPr>
          <a:xfrm>
            <a:off x="938892" y="4677156"/>
            <a:ext cx="4425892" cy="240030"/>
          </a:xfrm>
        </p:spPr>
        <p:txBody>
          <a:bodyPr/>
          <a:lstStyle>
            <a:lvl1pPr>
              <a:defRPr>
                <a:solidFill>
                  <a:schemeClr val="bg1">
                    <a:alpha val="70000"/>
                  </a:schemeClr>
                </a:solidFill>
              </a:defRPr>
            </a:lvl1pPr>
          </a:lstStyle>
          <a:p>
            <a:r>
              <a:rPr lang="en-US" noProof="0" dirty="0"/>
              <a:t>Add a footer</a:t>
            </a:r>
          </a:p>
        </p:txBody>
      </p:sp>
      <p:sp>
        <p:nvSpPr>
          <p:cNvPr id="4" name="Slide Number Placeholder 3"/>
          <p:cNvSpPr>
            <a:spLocks noGrp="1"/>
          </p:cNvSpPr>
          <p:nvPr>
            <p:ph type="sldNum" sz="quarter" idx="12"/>
          </p:nvPr>
        </p:nvSpPr>
        <p:spPr/>
        <p:txBody>
          <a:bodyPr/>
          <a:lstStyle/>
          <a:p>
            <a:fld id="{42F0A33C-B6D6-454E-A4EA-5198AC78DEE3}" type="slidenum">
              <a:rPr lang="en-US" noProof="0" smtClean="0"/>
              <a:t>‹#›</a:t>
            </a:fld>
            <a:endParaRPr lang="en-US" noProof="0" dirty="0"/>
          </a:p>
        </p:txBody>
      </p:sp>
      <p:sp>
        <p:nvSpPr>
          <p:cNvPr id="5" name="Title 4">
            <a:extLst>
              <a:ext uri="{FF2B5EF4-FFF2-40B4-BE49-F238E27FC236}">
                <a16:creationId xmlns:a16="http://schemas.microsoft.com/office/drawing/2014/main" id="{29A01CDD-F399-4646-90ED-E57A0E6099FE}"/>
              </a:ext>
            </a:extLst>
          </p:cNvPr>
          <p:cNvSpPr>
            <a:spLocks noGrp="1"/>
          </p:cNvSpPr>
          <p:nvPr>
            <p:ph type="title" hasCustomPrompt="1"/>
          </p:nvPr>
        </p:nvSpPr>
        <p:spPr bwMode="black">
          <a:xfrm>
            <a:off x="5811592" y="184674"/>
            <a:ext cx="2840918" cy="718297"/>
          </a:xfrm>
          <a:noFill/>
          <a:ln>
            <a:noFill/>
          </a:ln>
        </p:spPr>
        <p:txBody>
          <a:bodyPr anchor="b" anchorCtr="0">
            <a:normAutofit/>
          </a:bodyPr>
          <a:lstStyle>
            <a:lvl1pPr algn="r">
              <a:defRPr sz="3000" b="0" cap="none" baseline="0">
                <a:solidFill>
                  <a:schemeClr val="accent2"/>
                </a:solidFill>
              </a:defRPr>
            </a:lvl1pPr>
          </a:lstStyle>
          <a:p>
            <a:r>
              <a:rPr lang="en-US" noProof="0"/>
              <a:t>CLICK TO EDIT MASTER TITLE STYLE</a:t>
            </a:r>
          </a:p>
        </p:txBody>
      </p:sp>
      <p:sp>
        <p:nvSpPr>
          <p:cNvPr id="10" name="Text Placeholder 9">
            <a:extLst>
              <a:ext uri="{FF2B5EF4-FFF2-40B4-BE49-F238E27FC236}">
                <a16:creationId xmlns:a16="http://schemas.microsoft.com/office/drawing/2014/main" id="{C452D643-DA50-4240-9810-A9BBB9728826}"/>
              </a:ext>
            </a:extLst>
          </p:cNvPr>
          <p:cNvSpPr>
            <a:spLocks noGrp="1"/>
          </p:cNvSpPr>
          <p:nvPr>
            <p:ph type="body" sz="quarter" idx="14" hasCustomPrompt="1"/>
          </p:nvPr>
        </p:nvSpPr>
        <p:spPr>
          <a:xfrm>
            <a:off x="6069330" y="1007633"/>
            <a:ext cx="2537929" cy="3354385"/>
          </a:xfrm>
        </p:spPr>
        <p:txBody>
          <a:bodyPr>
            <a:normAutofit/>
          </a:bodyPr>
          <a:lstStyle>
            <a:lvl1pPr marL="0" indent="0" algn="r">
              <a:buNone/>
              <a:defRPr sz="1800">
                <a:solidFill>
                  <a:schemeClr val="bg1"/>
                </a:solidFill>
              </a:defRPr>
            </a:lvl1pPr>
            <a:lvl2pPr marL="171450" indent="0" algn="r">
              <a:buNone/>
              <a:defRPr sz="1500">
                <a:solidFill>
                  <a:schemeClr val="bg1"/>
                </a:solidFill>
              </a:defRPr>
            </a:lvl2pPr>
            <a:lvl3pPr marL="342900" indent="0" algn="r">
              <a:buNone/>
              <a:defRPr sz="1500">
                <a:solidFill>
                  <a:schemeClr val="bg1"/>
                </a:solidFill>
              </a:defRPr>
            </a:lvl3pPr>
            <a:lvl4pPr marL="514350" indent="0" algn="r">
              <a:buNone/>
              <a:defRPr sz="1500">
                <a:solidFill>
                  <a:schemeClr val="bg1"/>
                </a:solidFill>
              </a:defRPr>
            </a:lvl4pPr>
            <a:lvl5pPr marL="685800" indent="0" algn="r">
              <a:buNone/>
              <a:defRPr sz="15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4506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662940" y="444138"/>
            <a:ext cx="4312830" cy="1357784"/>
          </a:xfrm>
          <a:noFill/>
          <a:ln>
            <a:noFill/>
          </a:ln>
        </p:spPr>
        <p:txBody>
          <a:bodyPr lIns="0" anchor="t" anchorCtr="0">
            <a:noAutofit/>
          </a:bodyPr>
          <a:lstStyle>
            <a:lvl1pPr marL="0" indent="0" algn="l" defTabSz="0">
              <a:buFont typeface="Arial" panose="020B0604020202020204" pitchFamily="34" charset="0"/>
              <a:buNone/>
              <a:defRPr sz="3000" cap="none" spc="0" baseline="0">
                <a:solidFill>
                  <a:schemeClr val="tx1"/>
                </a:solidFill>
              </a:defRPr>
            </a:lvl1pPr>
          </a:lstStyle>
          <a:p>
            <a:r>
              <a:rPr lang="en-US" noProof="0"/>
              <a:t>Click to edit master title style</a:t>
            </a:r>
          </a:p>
        </p:txBody>
      </p:sp>
      <p:sp>
        <p:nvSpPr>
          <p:cNvPr id="3" name="Picture Placeholder 2"/>
          <p:cNvSpPr>
            <a:spLocks noGrp="1" noChangeAspect="1"/>
          </p:cNvSpPr>
          <p:nvPr>
            <p:ph type="pic" idx="1"/>
          </p:nvPr>
        </p:nvSpPr>
        <p:spPr>
          <a:xfrm>
            <a:off x="4872900" y="0"/>
            <a:ext cx="4275672" cy="5143500"/>
          </a:xfrm>
          <a:solidFill>
            <a:schemeClr val="bg1">
              <a:lumMod val="75000"/>
            </a:schemeClr>
          </a:solidFill>
        </p:spPr>
        <p:txBody>
          <a:bodyPr anchor="t"/>
          <a:lstStyle>
            <a:lvl1pPr marL="0" indent="0">
              <a:buNone/>
              <a:defRPr sz="2400">
                <a:solidFill>
                  <a:schemeClr val="bg1">
                    <a:lumMod val="85000"/>
                    <a:lumOff val="1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dirty="0"/>
              <a:t>Click icon to add picture</a:t>
            </a:r>
          </a:p>
        </p:txBody>
      </p:sp>
      <p:sp>
        <p:nvSpPr>
          <p:cNvPr id="4" name="Text Placeholder 3"/>
          <p:cNvSpPr>
            <a:spLocks noGrp="1"/>
          </p:cNvSpPr>
          <p:nvPr>
            <p:ph type="body" sz="half" idx="2" hasCustomPrompt="1"/>
          </p:nvPr>
        </p:nvSpPr>
        <p:spPr bwMode="white">
          <a:xfrm>
            <a:off x="474053" y="1813352"/>
            <a:ext cx="3973049" cy="2783141"/>
          </a:xfrm>
        </p:spPr>
        <p:txBody>
          <a:bodyPr anchor="t" anchorCtr="1">
            <a:normAutofit/>
          </a:bodyPr>
          <a:lstStyle>
            <a:lvl1pPr marL="214313" indent="-214313" algn="l">
              <a:buClr>
                <a:schemeClr val="bg1"/>
              </a:buClr>
              <a:buFont typeface="Arial" panose="020B0604020202020204" pitchFamily="34" charset="0"/>
              <a:buChar char="•"/>
              <a:defRPr sz="18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38386F08-408F-4BD2-A5F9-1FF72E18D3C3}" type="datetimeFigureOut">
              <a:rPr lang="en-US" noProof="0" smtClean="0"/>
              <a:t>9/30/2021</a:t>
            </a:fld>
            <a:endParaRPr lang="en-US" noProof="0" dirty="0"/>
          </a:p>
        </p:txBody>
      </p:sp>
      <p:sp>
        <p:nvSpPr>
          <p:cNvPr id="9" name="Footer Placeholder 8"/>
          <p:cNvSpPr>
            <a:spLocks noGrp="1"/>
          </p:cNvSpPr>
          <p:nvPr>
            <p:ph type="ftr" sz="quarter" idx="11"/>
          </p:nvPr>
        </p:nvSpPr>
        <p:spPr>
          <a:xfrm>
            <a:off x="603504" y="4677156"/>
            <a:ext cx="3843598" cy="240030"/>
          </a:xfrm>
        </p:spPr>
        <p:txBody>
          <a:bodyPr/>
          <a:lstStyle>
            <a:lvl1pPr>
              <a:defRPr>
                <a:solidFill>
                  <a:srgbClr val="FFFFFF">
                    <a:alpha val="70000"/>
                  </a:srgbClr>
                </a:solidFill>
              </a:defRPr>
            </a:lvl1pPr>
          </a:lstStyle>
          <a:p>
            <a:r>
              <a:rPr lang="en-US" noProof="0" dirty="0"/>
              <a:t>Add a footer</a:t>
            </a:r>
          </a:p>
        </p:txBody>
      </p:sp>
      <p:sp>
        <p:nvSpPr>
          <p:cNvPr id="10" name="Slide Number Placeholder 9"/>
          <p:cNvSpPr>
            <a:spLocks noGrp="1"/>
          </p:cNvSpPr>
          <p:nvPr>
            <p:ph type="sldNum" sz="quarter" idx="12"/>
          </p:nvPr>
        </p:nvSpPr>
        <p:spPr/>
        <p:txBody>
          <a:bodyPr/>
          <a:lstStyle/>
          <a:p>
            <a:fld id="{42F0A33C-B6D6-454E-A4EA-5198AC78DEE3}" type="slidenum">
              <a:rPr lang="en-US" noProof="0" smtClean="0"/>
              <a:t>‹#›</a:t>
            </a:fld>
            <a:endParaRPr lang="en-US" noProof="0" dirty="0"/>
          </a:p>
        </p:txBody>
      </p:sp>
    </p:spTree>
    <p:extLst>
      <p:ext uri="{BB962C8B-B14F-4D97-AF65-F5344CB8AC3E}">
        <p14:creationId xmlns:p14="http://schemas.microsoft.com/office/powerpoint/2010/main" val="1299840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C226BE6-63BD-4193-A5B9-87DBDF176AB9}"/>
              </a:ext>
            </a:extLst>
          </p:cNvPr>
          <p:cNvSpPr/>
          <p:nvPr userDrawn="1"/>
        </p:nvSpPr>
        <p:spPr>
          <a:xfrm rot="5400000">
            <a:off x="4284000" y="-4288758"/>
            <a:ext cx="567000" cy="9153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noProof="0" dirty="0"/>
          </a:p>
        </p:txBody>
      </p:sp>
      <p:sp>
        <p:nvSpPr>
          <p:cNvPr id="2" name="Title 1"/>
          <p:cNvSpPr>
            <a:spLocks noGrp="1"/>
          </p:cNvSpPr>
          <p:nvPr>
            <p:ph type="title"/>
          </p:nvPr>
        </p:nvSpPr>
        <p:spPr bwMode="blackWhite">
          <a:xfrm>
            <a:off x="3131415" y="2631030"/>
            <a:ext cx="2881170" cy="2565000"/>
          </a:xfrm>
          <a:noFill/>
          <a:ln>
            <a:noFill/>
          </a:ln>
        </p:spPr>
        <p:txBody>
          <a:bodyPr anchor="ctr" anchorCtr="1">
            <a:noAutofit/>
          </a:bodyPr>
          <a:lstStyle>
            <a:lvl1pPr algn="l">
              <a:defRPr sz="1800" cap="none">
                <a:solidFill>
                  <a:schemeClr val="tx1"/>
                </a:solidFill>
              </a:defRPr>
            </a:lvl1pPr>
          </a:lstStyle>
          <a:p>
            <a:r>
              <a:rPr lang="en-US" noProof="0"/>
              <a:t>Click to edit Master title style</a:t>
            </a:r>
          </a:p>
        </p:txBody>
      </p:sp>
      <p:sp>
        <p:nvSpPr>
          <p:cNvPr id="4" name="Text Placeholder 3"/>
          <p:cNvSpPr>
            <a:spLocks noGrp="1"/>
          </p:cNvSpPr>
          <p:nvPr>
            <p:ph type="body" sz="half" idx="2" hasCustomPrompt="1"/>
          </p:nvPr>
        </p:nvSpPr>
        <p:spPr>
          <a:xfrm>
            <a:off x="6303645" y="754380"/>
            <a:ext cx="2623185" cy="4194810"/>
          </a:xfrm>
        </p:spPr>
        <p:txBody>
          <a:bodyPr anchor="t" anchorCtr="0">
            <a:normAutofit/>
          </a:bodyPr>
          <a:lstStyle>
            <a:lvl1pPr marL="214313" indent="-214313" algn="l">
              <a:buFont typeface="Arial" panose="020B0604020202020204" pitchFamily="34" charset="0"/>
              <a:buChar char="•"/>
              <a:defRPr sz="18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Edit Master text styles</a:t>
            </a:r>
          </a:p>
        </p:txBody>
      </p:sp>
      <p:sp>
        <p:nvSpPr>
          <p:cNvPr id="8" name="Date Placeholder 7"/>
          <p:cNvSpPr>
            <a:spLocks noGrp="1"/>
          </p:cNvSpPr>
          <p:nvPr>
            <p:ph type="dt" sz="half" idx="10"/>
          </p:nvPr>
        </p:nvSpPr>
        <p:spPr>
          <a:xfrm>
            <a:off x="6471862" y="4690542"/>
            <a:ext cx="2065310" cy="242976"/>
          </a:xfrm>
        </p:spPr>
        <p:txBody>
          <a:bodyPr/>
          <a:lstStyle>
            <a:lvl1pPr>
              <a:defRPr>
                <a:solidFill>
                  <a:srgbClr val="FFFFFF"/>
                </a:solidFill>
                <a:effectLst>
                  <a:outerShdw blurRad="50800" dist="38100" dir="2700000" algn="tl" rotWithShape="0">
                    <a:prstClr val="black">
                      <a:alpha val="43000"/>
                    </a:prstClr>
                  </a:outerShdw>
                </a:effectLst>
              </a:defRPr>
            </a:lvl1pPr>
          </a:lstStyle>
          <a:p>
            <a:fld id="{38386F08-408F-4BD2-A5F9-1FF72E18D3C3}" type="datetimeFigureOut">
              <a:rPr lang="en-US" noProof="0" smtClean="0"/>
              <a:t>9/30/2021</a:t>
            </a:fld>
            <a:endParaRPr lang="en-US" noProof="0" dirty="0"/>
          </a:p>
        </p:txBody>
      </p:sp>
      <p:sp>
        <p:nvSpPr>
          <p:cNvPr id="9" name="Footer Placeholder 8"/>
          <p:cNvSpPr>
            <a:spLocks noGrp="1"/>
          </p:cNvSpPr>
          <p:nvPr>
            <p:ph type="ftr" sz="quarter" idx="11"/>
          </p:nvPr>
        </p:nvSpPr>
        <p:spPr>
          <a:xfrm>
            <a:off x="226314" y="4677156"/>
            <a:ext cx="3843598" cy="240030"/>
          </a:xfrm>
        </p:spPr>
        <p:txBody>
          <a:bodyPr/>
          <a:lstStyle>
            <a:lvl1pPr>
              <a:defRPr>
                <a:solidFill>
                  <a:srgbClr val="FFFFFF">
                    <a:alpha val="70000"/>
                  </a:srgbClr>
                </a:solidFill>
              </a:defRPr>
            </a:lvl1pPr>
          </a:lstStyle>
          <a:p>
            <a:r>
              <a:rPr lang="en-US" noProof="0" dirty="0"/>
              <a:t>Add a footer</a:t>
            </a:r>
          </a:p>
        </p:txBody>
      </p:sp>
      <p:sp>
        <p:nvSpPr>
          <p:cNvPr id="10" name="Slide Number Placeholder 9"/>
          <p:cNvSpPr>
            <a:spLocks noGrp="1"/>
          </p:cNvSpPr>
          <p:nvPr>
            <p:ph type="sldNum" sz="quarter" idx="12"/>
          </p:nvPr>
        </p:nvSpPr>
        <p:spPr>
          <a:xfrm>
            <a:off x="8674982" y="4674870"/>
            <a:ext cx="274320" cy="274320"/>
          </a:xfrm>
        </p:spPr>
        <p:txBody>
          <a:bodyPr/>
          <a:lstStyle/>
          <a:p>
            <a:fld id="{42F0A33C-B6D6-454E-A4EA-5198AC78DEE3}" type="slidenum">
              <a:rPr lang="en-US" noProof="0" smtClean="0"/>
              <a:t>‹#›</a:t>
            </a:fld>
            <a:endParaRPr lang="en-US" noProof="0" dirty="0"/>
          </a:p>
        </p:txBody>
      </p:sp>
      <p:sp>
        <p:nvSpPr>
          <p:cNvPr id="13" name="Text Placeholder 3">
            <a:extLst>
              <a:ext uri="{FF2B5EF4-FFF2-40B4-BE49-F238E27FC236}">
                <a16:creationId xmlns:a16="http://schemas.microsoft.com/office/drawing/2014/main" id="{A010B646-69BD-42FF-80B8-7A065EA6A284}"/>
              </a:ext>
            </a:extLst>
          </p:cNvPr>
          <p:cNvSpPr>
            <a:spLocks noGrp="1"/>
          </p:cNvSpPr>
          <p:nvPr>
            <p:ph type="body" sz="half" idx="15" hasCustomPrompt="1"/>
          </p:nvPr>
        </p:nvSpPr>
        <p:spPr>
          <a:xfrm>
            <a:off x="220438" y="747513"/>
            <a:ext cx="2623185" cy="4194810"/>
          </a:xfrm>
        </p:spPr>
        <p:txBody>
          <a:bodyPr anchor="t" anchorCtr="0">
            <a:normAutofit/>
          </a:bodyPr>
          <a:lstStyle>
            <a:lvl1pPr marL="214313" indent="-214313" algn="l">
              <a:buFont typeface="Arial" panose="020B0604020202020204" pitchFamily="34" charset="0"/>
              <a:buChar char="•"/>
              <a:defRPr sz="18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Edit Master text styles</a:t>
            </a:r>
          </a:p>
        </p:txBody>
      </p:sp>
    </p:spTree>
    <p:extLst>
      <p:ext uri="{BB962C8B-B14F-4D97-AF65-F5344CB8AC3E}">
        <p14:creationId xmlns:p14="http://schemas.microsoft.com/office/powerpoint/2010/main" val="3560819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o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594972" y="4743689"/>
            <a:ext cx="274320" cy="274320"/>
          </a:xfrm>
        </p:spPr>
        <p:txBody>
          <a:bodyPr/>
          <a:lstStyle/>
          <a:p>
            <a:fld id="{42F0A33C-B6D6-454E-A4EA-5198AC78DEE3}" type="slidenum">
              <a:rPr lang="en-US" noProof="0" smtClean="0"/>
              <a:t>‹#›</a:t>
            </a:fld>
            <a:endParaRPr lang="en-US" noProof="0" dirty="0"/>
          </a:p>
        </p:txBody>
      </p:sp>
      <p:sp>
        <p:nvSpPr>
          <p:cNvPr id="12" name="Title 11">
            <a:extLst>
              <a:ext uri="{FF2B5EF4-FFF2-40B4-BE49-F238E27FC236}">
                <a16:creationId xmlns:a16="http://schemas.microsoft.com/office/drawing/2014/main" id="{2B21E085-4E62-4EC9-A5F1-16523F195915}"/>
              </a:ext>
            </a:extLst>
          </p:cNvPr>
          <p:cNvSpPr>
            <a:spLocks noGrp="1"/>
          </p:cNvSpPr>
          <p:nvPr>
            <p:ph type="title" hasCustomPrompt="1"/>
          </p:nvPr>
        </p:nvSpPr>
        <p:spPr bwMode="black">
          <a:xfrm>
            <a:off x="5206662" y="320040"/>
            <a:ext cx="3524956" cy="891540"/>
          </a:xfrm>
          <a:noFill/>
          <a:ln>
            <a:noFill/>
          </a:ln>
        </p:spPr>
        <p:txBody>
          <a:bodyPr/>
          <a:lstStyle>
            <a:lvl1pPr algn="l">
              <a:defRPr cap="none">
                <a:solidFill>
                  <a:schemeClr val="tx1"/>
                </a:solidFill>
              </a:defRPr>
            </a:lvl1pPr>
          </a:lstStyle>
          <a:p>
            <a:r>
              <a:rPr lang="en-US" noProof="0"/>
              <a:t>Click to edit master title style</a:t>
            </a:r>
          </a:p>
        </p:txBody>
      </p:sp>
      <p:sp>
        <p:nvSpPr>
          <p:cNvPr id="14" name="Text Placeholder 13">
            <a:extLst>
              <a:ext uri="{FF2B5EF4-FFF2-40B4-BE49-F238E27FC236}">
                <a16:creationId xmlns:a16="http://schemas.microsoft.com/office/drawing/2014/main" id="{FFCDFB3A-4CE3-463F-8C40-B15E3F5CFCA6}"/>
              </a:ext>
            </a:extLst>
          </p:cNvPr>
          <p:cNvSpPr>
            <a:spLocks noGrp="1"/>
          </p:cNvSpPr>
          <p:nvPr>
            <p:ph type="body" sz="quarter" idx="17" hasCustomPrompt="1"/>
          </p:nvPr>
        </p:nvSpPr>
        <p:spPr>
          <a:xfrm>
            <a:off x="5286657" y="1363614"/>
            <a:ext cx="3034383" cy="3208386"/>
          </a:xfrm>
          <a:noFill/>
        </p:spPr>
        <p:txBody>
          <a:bodyPr/>
          <a:lstStyle>
            <a:lvl1pPr marL="0" indent="0" algn="l">
              <a:buNone/>
              <a:defRPr>
                <a:solidFill>
                  <a:schemeClr val="tx1"/>
                </a:solidFill>
              </a:defRPr>
            </a:lvl1pPr>
            <a:lvl2pPr marL="171450" indent="0" algn="l">
              <a:buNone/>
              <a:defRPr>
                <a:solidFill>
                  <a:schemeClr val="tx1"/>
                </a:solidFill>
              </a:defRPr>
            </a:lvl2pPr>
            <a:lvl3pPr marL="342900" indent="0" algn="l">
              <a:buNone/>
              <a:defRPr>
                <a:solidFill>
                  <a:schemeClr val="tx1"/>
                </a:solidFill>
              </a:defRPr>
            </a:lvl3pPr>
            <a:lvl4pPr marL="514350" indent="0" algn="l">
              <a:buNone/>
              <a:defRPr>
                <a:solidFill>
                  <a:schemeClr val="tx1"/>
                </a:solidFill>
              </a:defRPr>
            </a:lvl4pPr>
            <a:lvl5pPr marL="685800" indent="0" algn="l">
              <a:buNone/>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Date Placeholder 2"/>
          <p:cNvSpPr>
            <a:spLocks noGrp="1"/>
          </p:cNvSpPr>
          <p:nvPr>
            <p:ph type="dt" sz="half" idx="10"/>
          </p:nvPr>
        </p:nvSpPr>
        <p:spPr>
          <a:xfrm>
            <a:off x="6483292" y="4759361"/>
            <a:ext cx="2065310" cy="242976"/>
          </a:xfrm>
        </p:spPr>
        <p:txBody>
          <a:bodyPr/>
          <a:lstStyle/>
          <a:p>
            <a:fld id="{38386F08-408F-4BD2-A5F9-1FF72E18D3C3}" type="datetimeFigureOut">
              <a:rPr lang="en-US" noProof="0" smtClean="0"/>
              <a:t>9/30/2021</a:t>
            </a:fld>
            <a:endParaRPr lang="en-US" noProof="0" dirty="0"/>
          </a:p>
        </p:txBody>
      </p:sp>
      <p:sp>
        <p:nvSpPr>
          <p:cNvPr id="4" name="Footer Placeholder 3"/>
          <p:cNvSpPr>
            <a:spLocks noGrp="1"/>
          </p:cNvSpPr>
          <p:nvPr>
            <p:ph type="ftr" sz="quarter" idx="11"/>
          </p:nvPr>
        </p:nvSpPr>
        <p:spPr>
          <a:xfrm>
            <a:off x="342900" y="4802886"/>
            <a:ext cx="4425892" cy="240030"/>
          </a:xfrm>
        </p:spPr>
        <p:txBody>
          <a:bodyPr/>
          <a:lstStyle/>
          <a:p>
            <a:r>
              <a:rPr lang="en-US" noProof="0" dirty="0"/>
              <a:t>Add a footer</a:t>
            </a:r>
          </a:p>
        </p:txBody>
      </p:sp>
      <p:sp>
        <p:nvSpPr>
          <p:cNvPr id="6" name="Picture Placeholder 5">
            <a:extLst>
              <a:ext uri="{FF2B5EF4-FFF2-40B4-BE49-F238E27FC236}">
                <a16:creationId xmlns:a16="http://schemas.microsoft.com/office/drawing/2014/main" id="{7D356109-298D-4C51-9DC7-DC74594DC220}"/>
              </a:ext>
            </a:extLst>
          </p:cNvPr>
          <p:cNvSpPr>
            <a:spLocks noGrp="1"/>
          </p:cNvSpPr>
          <p:nvPr>
            <p:ph type="pic" sz="quarter" idx="18"/>
          </p:nvPr>
        </p:nvSpPr>
        <p:spPr>
          <a:xfrm>
            <a:off x="549117" y="297180"/>
            <a:ext cx="4445794" cy="4492229"/>
          </a:xfrm>
          <a:ln w="38100">
            <a:solidFill>
              <a:schemeClr val="accent2"/>
            </a:solidFill>
          </a:ln>
        </p:spPr>
        <p:txBody>
          <a:bodyPr/>
          <a:lstStyle/>
          <a:p>
            <a:r>
              <a:rPr lang="en-US" noProof="0" dirty="0"/>
              <a:t>Click icon to add picture</a:t>
            </a:r>
          </a:p>
        </p:txBody>
      </p:sp>
      <p:sp>
        <p:nvSpPr>
          <p:cNvPr id="21" name="Rectangle 20">
            <a:extLst>
              <a:ext uri="{FF2B5EF4-FFF2-40B4-BE49-F238E27FC236}">
                <a16:creationId xmlns:a16="http://schemas.microsoft.com/office/drawing/2014/main" id="{64070FEF-D9D1-45DF-A806-9CA5B8270E72}"/>
              </a:ext>
            </a:extLst>
          </p:cNvPr>
          <p:cNvSpPr/>
          <p:nvPr userDrawn="1"/>
        </p:nvSpPr>
        <p:spPr>
          <a:xfrm>
            <a:off x="-11430" y="-1"/>
            <a:ext cx="274320" cy="5157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noProof="0" dirty="0"/>
          </a:p>
        </p:txBody>
      </p:sp>
      <p:cxnSp>
        <p:nvCxnSpPr>
          <p:cNvPr id="9" name="Straight Connector 8" descr="decorative element">
            <a:extLst>
              <a:ext uri="{FF2B5EF4-FFF2-40B4-BE49-F238E27FC236}">
                <a16:creationId xmlns:a16="http://schemas.microsoft.com/office/drawing/2014/main" id="{167C85F9-C124-4D12-B4AC-317A35D71511}"/>
              </a:ext>
              <a:ext uri="{C183D7F6-B498-43B3-948B-1728B52AA6E4}">
                <adec:decorative xmlns:adec="http://schemas.microsoft.com/office/drawing/2017/decorative" val="1"/>
              </a:ext>
            </a:extLst>
          </p:cNvPr>
          <p:cNvCxnSpPr>
            <a:cxnSpLocks/>
          </p:cNvCxnSpPr>
          <p:nvPr userDrawn="1"/>
        </p:nvCxnSpPr>
        <p:spPr>
          <a:xfrm>
            <a:off x="5356312" y="1290503"/>
            <a:ext cx="2835000" cy="0"/>
          </a:xfrm>
          <a:prstGeom prst="line">
            <a:avLst/>
          </a:prstGeom>
          <a:ln w="31750">
            <a:solidFill>
              <a:schemeClr val="accent2"/>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63299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and Caption ">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BDE53EE8-1567-4A1C-B5FB-9243D17B161A}"/>
              </a:ext>
            </a:extLst>
          </p:cNvPr>
          <p:cNvSpPr>
            <a:spLocks noGrp="1"/>
          </p:cNvSpPr>
          <p:nvPr>
            <p:ph type="pic" sz="quarter" idx="16"/>
          </p:nvPr>
        </p:nvSpPr>
        <p:spPr>
          <a:xfrm>
            <a:off x="4572000" y="0"/>
            <a:ext cx="4572000" cy="5143500"/>
          </a:xfrm>
          <a:solidFill>
            <a:schemeClr val="tx1">
              <a:lumMod val="50000"/>
              <a:lumOff val="50000"/>
            </a:schemeClr>
          </a:solidFill>
        </p:spPr>
        <p:txBody>
          <a:bodyPr/>
          <a:lstStyle/>
          <a:p>
            <a:r>
              <a:rPr lang="en-US" noProof="0" dirty="0"/>
              <a:t>Click icon to add picture</a:t>
            </a:r>
          </a:p>
        </p:txBody>
      </p:sp>
      <p:sp>
        <p:nvSpPr>
          <p:cNvPr id="6" name="Picture Placeholder 5">
            <a:extLst>
              <a:ext uri="{FF2B5EF4-FFF2-40B4-BE49-F238E27FC236}">
                <a16:creationId xmlns:a16="http://schemas.microsoft.com/office/drawing/2014/main" id="{145CB378-10E3-4D4E-82B7-47858EDEE57D}"/>
              </a:ext>
            </a:extLst>
          </p:cNvPr>
          <p:cNvSpPr>
            <a:spLocks noGrp="1"/>
          </p:cNvSpPr>
          <p:nvPr>
            <p:ph type="pic" sz="quarter" idx="13"/>
          </p:nvPr>
        </p:nvSpPr>
        <p:spPr>
          <a:xfrm>
            <a:off x="4997120" y="407505"/>
            <a:ext cx="3780000" cy="4324246"/>
          </a:xfrm>
          <a:ln w="38100">
            <a:solidFill>
              <a:schemeClr val="bg1"/>
            </a:solidFill>
          </a:ln>
        </p:spPr>
        <p:txBody>
          <a:bodyPr/>
          <a:lstStyle/>
          <a:p>
            <a:r>
              <a:rPr lang="en-US" noProof="0" dirty="0"/>
              <a:t>Click icon to add picture</a:t>
            </a:r>
          </a:p>
        </p:txBody>
      </p:sp>
      <p:sp>
        <p:nvSpPr>
          <p:cNvPr id="3" name="Date Placeholder 2"/>
          <p:cNvSpPr>
            <a:spLocks noGrp="1"/>
          </p:cNvSpPr>
          <p:nvPr>
            <p:ph type="dt" sz="half" idx="10"/>
          </p:nvPr>
        </p:nvSpPr>
        <p:spPr>
          <a:xfrm>
            <a:off x="6402784" y="4768563"/>
            <a:ext cx="2065310" cy="242976"/>
          </a:xfrm>
        </p:spPr>
        <p:txBody>
          <a:bodyPr/>
          <a:lstStyle/>
          <a:p>
            <a:fld id="{38386F08-408F-4BD2-A5F9-1FF72E18D3C3}" type="datetimeFigureOut">
              <a:rPr lang="en-US" noProof="0" smtClean="0"/>
              <a:t>9/30/2021</a:t>
            </a:fld>
            <a:endParaRPr lang="en-US" noProof="0" dirty="0"/>
          </a:p>
        </p:txBody>
      </p:sp>
      <p:sp>
        <p:nvSpPr>
          <p:cNvPr id="4" name="Footer Placeholder 3"/>
          <p:cNvSpPr>
            <a:spLocks noGrp="1"/>
          </p:cNvSpPr>
          <p:nvPr>
            <p:ph type="ftr" sz="quarter" idx="11"/>
          </p:nvPr>
        </p:nvSpPr>
        <p:spPr>
          <a:xfrm>
            <a:off x="528271" y="4787181"/>
            <a:ext cx="4425892" cy="240030"/>
          </a:xfrm>
        </p:spPr>
        <p:txBody>
          <a:bodyPr/>
          <a:lstStyle/>
          <a:p>
            <a:r>
              <a:rPr lang="en-US" noProof="0" dirty="0"/>
              <a:t>Add a footer</a:t>
            </a:r>
          </a:p>
        </p:txBody>
      </p:sp>
      <p:sp>
        <p:nvSpPr>
          <p:cNvPr id="5" name="Slide Number Placeholder 4"/>
          <p:cNvSpPr>
            <a:spLocks noGrp="1"/>
          </p:cNvSpPr>
          <p:nvPr>
            <p:ph type="sldNum" sz="quarter" idx="12"/>
          </p:nvPr>
        </p:nvSpPr>
        <p:spPr>
          <a:xfrm>
            <a:off x="8605904" y="4752891"/>
            <a:ext cx="274320" cy="274320"/>
          </a:xfrm>
        </p:spPr>
        <p:txBody>
          <a:bodyPr/>
          <a:lstStyle/>
          <a:p>
            <a:fld id="{42F0A33C-B6D6-454E-A4EA-5198AC78DEE3}" type="slidenum">
              <a:rPr lang="en-US" noProof="0" smtClean="0"/>
              <a:t>‹#›</a:t>
            </a:fld>
            <a:endParaRPr lang="en-US" noProof="0" dirty="0"/>
          </a:p>
        </p:txBody>
      </p:sp>
      <p:sp>
        <p:nvSpPr>
          <p:cNvPr id="7" name="Title 6">
            <a:extLst>
              <a:ext uri="{FF2B5EF4-FFF2-40B4-BE49-F238E27FC236}">
                <a16:creationId xmlns:a16="http://schemas.microsoft.com/office/drawing/2014/main" id="{AA2BF3C7-5EFF-4508-B560-D9A68D3F7226}"/>
              </a:ext>
            </a:extLst>
          </p:cNvPr>
          <p:cNvSpPr>
            <a:spLocks noGrp="1"/>
          </p:cNvSpPr>
          <p:nvPr>
            <p:ph type="title" hasCustomPrompt="1"/>
          </p:nvPr>
        </p:nvSpPr>
        <p:spPr bwMode="gray">
          <a:xfrm>
            <a:off x="528271" y="123518"/>
            <a:ext cx="3445329" cy="1968042"/>
          </a:xfrm>
          <a:noFill/>
          <a:ln>
            <a:noFill/>
          </a:ln>
        </p:spPr>
        <p:txBody>
          <a:bodyPr anchor="t" anchorCtr="0">
            <a:noAutofit/>
          </a:bodyPr>
          <a:lstStyle>
            <a:lvl1pPr>
              <a:defRPr sz="3000" cap="none"/>
            </a:lvl1pPr>
          </a:lstStyle>
          <a:p>
            <a:r>
              <a:rPr lang="en-US" noProof="0" dirty="0"/>
              <a:t>Click to edit master title style</a:t>
            </a:r>
          </a:p>
        </p:txBody>
      </p:sp>
      <p:sp>
        <p:nvSpPr>
          <p:cNvPr id="9" name="Text Placeholder 8">
            <a:extLst>
              <a:ext uri="{FF2B5EF4-FFF2-40B4-BE49-F238E27FC236}">
                <a16:creationId xmlns:a16="http://schemas.microsoft.com/office/drawing/2014/main" id="{37D64B51-A9B6-4A76-949F-576993124753}"/>
              </a:ext>
            </a:extLst>
          </p:cNvPr>
          <p:cNvSpPr>
            <a:spLocks noGrp="1"/>
          </p:cNvSpPr>
          <p:nvPr>
            <p:ph type="body" sz="quarter" idx="14" hasCustomPrompt="1"/>
          </p:nvPr>
        </p:nvSpPr>
        <p:spPr>
          <a:xfrm>
            <a:off x="528271" y="2425147"/>
            <a:ext cx="3445328" cy="2176943"/>
          </a:xfrm>
        </p:spPr>
        <p:txBody>
          <a:bodyPr>
            <a:normAutofit/>
          </a:bodyPr>
          <a:lstStyle>
            <a:lvl1pPr marL="0" indent="0" algn="ctr">
              <a:buClr>
                <a:schemeClr val="bg1"/>
              </a:buClr>
              <a:buNone/>
              <a:defRPr sz="1800">
                <a:solidFill>
                  <a:schemeClr val="tx1"/>
                </a:solidFill>
              </a:defRPr>
            </a:lvl1pPr>
            <a:lvl2pPr marL="171450" indent="0" algn="ctr">
              <a:buClr>
                <a:schemeClr val="bg1"/>
              </a:buClr>
              <a:buNone/>
              <a:defRPr sz="1800">
                <a:solidFill>
                  <a:schemeClr val="tx1"/>
                </a:solidFill>
              </a:defRPr>
            </a:lvl2pPr>
            <a:lvl3pPr marL="342900" indent="0" algn="ctr">
              <a:buClr>
                <a:schemeClr val="bg1"/>
              </a:buClr>
              <a:buNone/>
              <a:defRPr sz="1800">
                <a:solidFill>
                  <a:schemeClr val="tx1"/>
                </a:solidFill>
              </a:defRPr>
            </a:lvl3pPr>
            <a:lvl4pPr marL="514350" indent="0" algn="ctr">
              <a:buClr>
                <a:schemeClr val="bg1"/>
              </a:buClr>
              <a:buNone/>
              <a:defRPr sz="1800">
                <a:solidFill>
                  <a:schemeClr val="tx1"/>
                </a:solidFill>
              </a:defRPr>
            </a:lvl4pPr>
            <a:lvl5pPr marL="685800" indent="0" algn="ctr">
              <a:buClr>
                <a:schemeClr val="bg1"/>
              </a:buClr>
              <a:buNone/>
              <a:defRPr sz="1800">
                <a:solidFill>
                  <a:schemeClr val="tx1"/>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71236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5034675" y="305764"/>
            <a:ext cx="3682572" cy="1692875"/>
          </a:xfrm>
          <a:noFill/>
          <a:ln>
            <a:noFill/>
          </a:ln>
        </p:spPr>
        <p:txBody>
          <a:bodyPr anchor="ctr" anchorCtr="0">
            <a:normAutofit/>
          </a:bodyPr>
          <a:lstStyle>
            <a:lvl1pPr algn="l">
              <a:defRPr sz="3000">
                <a:solidFill>
                  <a:srgbClr val="262626"/>
                </a:solidFill>
              </a:defRPr>
            </a:lvl1pPr>
          </a:lstStyle>
          <a:p>
            <a:r>
              <a:rPr lang="en-US" noProof="0"/>
              <a:t>Click to edit master title style</a:t>
            </a:r>
          </a:p>
        </p:txBody>
      </p:sp>
      <p:sp>
        <p:nvSpPr>
          <p:cNvPr id="4" name="Text Placeholder 3"/>
          <p:cNvSpPr>
            <a:spLocks noGrp="1"/>
          </p:cNvSpPr>
          <p:nvPr>
            <p:ph type="body" sz="half" idx="2" hasCustomPrompt="1"/>
          </p:nvPr>
        </p:nvSpPr>
        <p:spPr bwMode="white">
          <a:xfrm>
            <a:off x="5085311" y="2264348"/>
            <a:ext cx="3438199" cy="2369275"/>
          </a:xfrm>
        </p:spPr>
        <p:txBody>
          <a:bodyPr anchor="t" anchorCtr="1">
            <a:normAutofit/>
          </a:bodyPr>
          <a:lstStyle>
            <a:lvl1pPr marL="0" indent="0" algn="l">
              <a:buNone/>
              <a:defRPr sz="18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Edit Master text styles</a:t>
            </a:r>
          </a:p>
        </p:txBody>
      </p:sp>
      <p:sp>
        <p:nvSpPr>
          <p:cNvPr id="9" name="Date Placeholder 8"/>
          <p:cNvSpPr>
            <a:spLocks noGrp="1"/>
          </p:cNvSpPr>
          <p:nvPr>
            <p:ph type="dt" sz="half" idx="10"/>
          </p:nvPr>
        </p:nvSpPr>
        <p:spPr/>
        <p:txBody>
          <a:bodyPr/>
          <a:lstStyle/>
          <a:p>
            <a:fld id="{38386F08-408F-4BD2-A5F9-1FF72E18D3C3}" type="datetimeFigureOut">
              <a:rPr lang="en-US" noProof="0" smtClean="0"/>
              <a:t>9/30/2021</a:t>
            </a:fld>
            <a:endParaRPr lang="en-US" noProof="0" dirty="0"/>
          </a:p>
        </p:txBody>
      </p:sp>
      <p:sp>
        <p:nvSpPr>
          <p:cNvPr id="10" name="Footer Placeholder 9"/>
          <p:cNvSpPr>
            <a:spLocks noGrp="1"/>
          </p:cNvSpPr>
          <p:nvPr>
            <p:ph type="ftr" sz="quarter" idx="11"/>
          </p:nvPr>
        </p:nvSpPr>
        <p:spPr>
          <a:xfrm>
            <a:off x="603504" y="4677156"/>
            <a:ext cx="3843598" cy="240030"/>
          </a:xfrm>
        </p:spPr>
        <p:txBody>
          <a:bodyPr/>
          <a:lstStyle>
            <a:lvl1pPr>
              <a:defRPr>
                <a:solidFill>
                  <a:srgbClr val="FFFFFF">
                    <a:alpha val="70000"/>
                  </a:srgbClr>
                </a:solidFill>
              </a:defRPr>
            </a:lvl1pPr>
          </a:lstStyle>
          <a:p>
            <a:r>
              <a:rPr lang="en-US" noProof="0" dirty="0"/>
              <a:t>Add a footer</a:t>
            </a:r>
          </a:p>
        </p:txBody>
      </p:sp>
      <p:sp>
        <p:nvSpPr>
          <p:cNvPr id="11" name="Slide Number Placeholder 10"/>
          <p:cNvSpPr>
            <a:spLocks noGrp="1"/>
          </p:cNvSpPr>
          <p:nvPr>
            <p:ph type="sldNum" sz="quarter" idx="12"/>
          </p:nvPr>
        </p:nvSpPr>
        <p:spPr/>
        <p:txBody>
          <a:bodyPr/>
          <a:lstStyle/>
          <a:p>
            <a:fld id="{42F0A33C-B6D6-454E-A4EA-5198AC78DEE3}" type="slidenum">
              <a:rPr lang="en-US" noProof="0" smtClean="0"/>
              <a:t>‹#›</a:t>
            </a:fld>
            <a:endParaRPr lang="en-US" noProof="0" dirty="0"/>
          </a:p>
        </p:txBody>
      </p:sp>
      <p:sp>
        <p:nvSpPr>
          <p:cNvPr id="12" name="Content Placeholder 2">
            <a:extLst>
              <a:ext uri="{FF2B5EF4-FFF2-40B4-BE49-F238E27FC236}">
                <a16:creationId xmlns:a16="http://schemas.microsoft.com/office/drawing/2014/main" id="{1FEC71D9-8368-4022-BA35-B43400F92502}"/>
              </a:ext>
            </a:extLst>
          </p:cNvPr>
          <p:cNvSpPr>
            <a:spLocks noGrp="1"/>
          </p:cNvSpPr>
          <p:nvPr>
            <p:ph idx="1" hasCustomPrompt="1"/>
          </p:nvPr>
        </p:nvSpPr>
        <p:spPr>
          <a:xfrm>
            <a:off x="620490" y="305764"/>
            <a:ext cx="4219387" cy="432785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9064582"/>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386F08-408F-4BD2-A5F9-1FF72E18D3C3}" type="datetimeFigureOut">
              <a:rPr lang="en-US" noProof="0" smtClean="0"/>
              <a:t>9/30/2021</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42F0A33C-B6D6-454E-A4EA-5198AC78DEE3}" type="slidenum">
              <a:rPr lang="en-US" noProof="0" smtClean="0"/>
              <a:t>‹#›</a:t>
            </a:fld>
            <a:endParaRPr lang="en-US" noProof="0" dirty="0"/>
          </a:p>
        </p:txBody>
      </p:sp>
      <p:sp>
        <p:nvSpPr>
          <p:cNvPr id="2" name="Title 1">
            <a:extLst>
              <a:ext uri="{FF2B5EF4-FFF2-40B4-BE49-F238E27FC236}">
                <a16:creationId xmlns:a16="http://schemas.microsoft.com/office/drawing/2014/main" id="{38BE4AA6-ED36-4D3B-ABD8-3BA6059C308D}"/>
              </a:ext>
            </a:extLst>
          </p:cNvPr>
          <p:cNvSpPr>
            <a:spLocks noGrp="1"/>
          </p:cNvSpPr>
          <p:nvPr>
            <p:ph type="title" hasCustomPrompt="1"/>
          </p:nvPr>
        </p:nvSpPr>
        <p:spPr bwMode="gray">
          <a:xfrm>
            <a:off x="2808387" y="845527"/>
            <a:ext cx="3527313" cy="891540"/>
          </a:xfrm>
          <a:noFill/>
          <a:ln>
            <a:noFill/>
          </a:ln>
        </p:spPr>
        <p:txBody>
          <a:bodyPr/>
          <a:lstStyle>
            <a:lvl1pPr marL="0" indent="0" algn="ctr">
              <a:buFont typeface="Arial" panose="020B0604020202020204" pitchFamily="34" charset="0"/>
              <a:buNone/>
              <a:defRPr cap="none"/>
            </a:lvl1pPr>
          </a:lstStyle>
          <a:p>
            <a:r>
              <a:rPr lang="en-US" noProof="0"/>
              <a:t>Click to edit master title style</a:t>
            </a:r>
          </a:p>
        </p:txBody>
      </p:sp>
      <p:sp>
        <p:nvSpPr>
          <p:cNvPr id="7" name="Text Placeholder 6">
            <a:extLst>
              <a:ext uri="{FF2B5EF4-FFF2-40B4-BE49-F238E27FC236}">
                <a16:creationId xmlns:a16="http://schemas.microsoft.com/office/drawing/2014/main" id="{D94707B9-0409-43FA-B052-6AE401D767CE}"/>
              </a:ext>
            </a:extLst>
          </p:cNvPr>
          <p:cNvSpPr>
            <a:spLocks noGrp="1"/>
          </p:cNvSpPr>
          <p:nvPr>
            <p:ph type="body" sz="quarter" idx="13" hasCustomPrompt="1"/>
          </p:nvPr>
        </p:nvSpPr>
        <p:spPr>
          <a:xfrm>
            <a:off x="2808387" y="1697311"/>
            <a:ext cx="3527226" cy="2931839"/>
          </a:xfrm>
          <a:noFill/>
          <a:ln>
            <a:noFill/>
          </a:ln>
        </p:spPr>
        <p:txBody>
          <a:bodyPr/>
          <a:lstStyle>
            <a:lvl1pPr marL="0" indent="0" algn="ctr">
              <a:buNone/>
              <a:defRPr>
                <a:solidFill>
                  <a:schemeClr val="bg1"/>
                </a:solidFill>
              </a:defRPr>
            </a:lvl1pPr>
            <a:lvl2pPr marL="171450" indent="0" algn="ctr">
              <a:buNone/>
              <a:defRPr>
                <a:solidFill>
                  <a:schemeClr val="bg1"/>
                </a:solidFill>
              </a:defRPr>
            </a:lvl2pPr>
            <a:lvl3pPr marL="342900" indent="0" algn="ctr">
              <a:buNone/>
              <a:defRPr>
                <a:solidFill>
                  <a:schemeClr val="bg1"/>
                </a:solidFill>
              </a:defRPr>
            </a:lvl3pPr>
            <a:lvl4pPr marL="514350" indent="0" algn="ctr">
              <a:buNone/>
              <a:defRPr>
                <a:solidFill>
                  <a:schemeClr val="bg1"/>
                </a:solidFill>
              </a:defRPr>
            </a:lvl4pPr>
            <a:lvl5pPr marL="685800" indent="0" algn="ctr">
              <a:buNone/>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795860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blackWhite">
          <a:xfrm>
            <a:off x="1200150" y="1790058"/>
            <a:ext cx="6743700" cy="1234440"/>
          </a:xfrm>
          <a:noFill/>
          <a:ln w="38100">
            <a:solidFill>
              <a:srgbClr val="FFFFFF"/>
            </a:solidFill>
          </a:ln>
        </p:spPr>
        <p:txBody>
          <a:bodyPr lIns="274320" rIns="274320" anchor="ctr" anchorCtr="1">
            <a:normAutofit/>
          </a:bodyPr>
          <a:lstStyle>
            <a:lvl1pPr algn="ctr">
              <a:defRPr sz="1800">
                <a:solidFill>
                  <a:srgbClr val="262626"/>
                </a:solidFill>
              </a:defRPr>
            </a:lvl1pPr>
          </a:lstStyle>
          <a:p>
            <a:r>
              <a:rPr lang="en-US" noProof="0"/>
              <a:t>Click to edit master title style</a:t>
            </a:r>
          </a:p>
        </p:txBody>
      </p:sp>
      <p:sp>
        <p:nvSpPr>
          <p:cNvPr id="3" name="Subtitle 2"/>
          <p:cNvSpPr>
            <a:spLocks noGrp="1"/>
          </p:cNvSpPr>
          <p:nvPr>
            <p:ph type="subTitle" idx="1"/>
          </p:nvPr>
        </p:nvSpPr>
        <p:spPr>
          <a:xfrm>
            <a:off x="2021396" y="3264408"/>
            <a:ext cx="5101209" cy="929921"/>
          </a:xfrm>
          <a:noFill/>
        </p:spPr>
        <p:txBody>
          <a:bodyPr>
            <a:normAutofit/>
          </a:bodyPr>
          <a:lstStyle>
            <a:lvl1pPr marL="0" indent="0" algn="ctr">
              <a:buNone/>
              <a:defRPr sz="1350">
                <a:solidFill>
                  <a:schemeClr val="tx1">
                    <a:lumMod val="75000"/>
                    <a:lumOff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sp>
        <p:nvSpPr>
          <p:cNvPr id="7" name="Date Placeholder 6"/>
          <p:cNvSpPr>
            <a:spLocks noGrp="1"/>
          </p:cNvSpPr>
          <p:nvPr>
            <p:ph type="dt" sz="half" idx="10"/>
          </p:nvPr>
        </p:nvSpPr>
        <p:spPr/>
        <p:txBody>
          <a:bodyPr/>
          <a:lstStyle/>
          <a:p>
            <a:fld id="{38386F08-408F-4BD2-A5F9-1FF72E18D3C3}" type="datetimeFigureOut">
              <a:rPr lang="en-US" noProof="0" smtClean="0"/>
              <a:t>9/30/2021</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p:txBody>
      </p:sp>
      <p:sp>
        <p:nvSpPr>
          <p:cNvPr id="9" name="Slide Number Placeholder 8"/>
          <p:cNvSpPr>
            <a:spLocks noGrp="1"/>
          </p:cNvSpPr>
          <p:nvPr>
            <p:ph type="sldNum" sz="quarter" idx="12"/>
          </p:nvPr>
        </p:nvSpPr>
        <p:spPr/>
        <p:txBody>
          <a:bodyPr/>
          <a:lstStyle/>
          <a:p>
            <a:fld id="{42F0A33C-B6D6-454E-A4EA-5198AC78DEE3}" type="slidenum">
              <a:rPr lang="en-US" noProof="0" smtClean="0"/>
              <a:t>‹#›</a:t>
            </a:fld>
            <a:endParaRPr lang="en-US" noProof="0" dirty="0"/>
          </a:p>
        </p:txBody>
      </p:sp>
    </p:spTree>
    <p:extLst>
      <p:ext uri="{BB962C8B-B14F-4D97-AF65-F5344CB8AC3E}">
        <p14:creationId xmlns:p14="http://schemas.microsoft.com/office/powerpoint/2010/main" val="82600042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411510"/>
            <a:ext cx="8712968" cy="857250"/>
          </a:xfrm>
        </p:spPr>
        <p:txBody>
          <a:bodyPr/>
          <a:lstStyle>
            <a:lvl1pPr algn="l">
              <a:defRPr sz="3600"/>
            </a:lvl1pPr>
          </a:lstStyle>
          <a:p>
            <a:r>
              <a:rPr lang="en-US"/>
              <a:t>Click to edit Master title style</a:t>
            </a:r>
            <a:endParaRPr lang="en-AU" dirty="0"/>
          </a:p>
        </p:txBody>
      </p:sp>
      <p:sp>
        <p:nvSpPr>
          <p:cNvPr id="3" name="Content Placeholder 2"/>
          <p:cNvSpPr>
            <a:spLocks noGrp="1"/>
          </p:cNvSpPr>
          <p:nvPr>
            <p:ph idx="1"/>
          </p:nvPr>
        </p:nvSpPr>
        <p:spPr>
          <a:xfrm>
            <a:off x="179512" y="1485900"/>
            <a:ext cx="8712968" cy="297180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04228537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Section Header">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68440A-E3ED-426B-A1F8-1D7557F9584D}"/>
              </a:ext>
            </a:extLst>
          </p:cNvPr>
          <p:cNvSpPr/>
          <p:nvPr userDrawn="1"/>
        </p:nvSpPr>
        <p:spPr>
          <a:xfrm>
            <a:off x="0" y="2736130"/>
            <a:ext cx="9144000" cy="2407370"/>
          </a:xfrm>
          <a:prstGeom prst="rect">
            <a:avLst/>
          </a:prstGeom>
          <a:solidFill>
            <a:schemeClr val="tx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noProof="0" dirty="0"/>
          </a:p>
        </p:txBody>
      </p:sp>
      <p:sp>
        <p:nvSpPr>
          <p:cNvPr id="2" name="Title 1"/>
          <p:cNvSpPr>
            <a:spLocks noGrp="1"/>
          </p:cNvSpPr>
          <p:nvPr>
            <p:ph type="ctrTitle" hasCustomPrompt="1"/>
          </p:nvPr>
        </p:nvSpPr>
        <p:spPr bwMode="blackWhite">
          <a:xfrm>
            <a:off x="1200150" y="1415341"/>
            <a:ext cx="6743700" cy="1234440"/>
          </a:xfrm>
          <a:noFill/>
          <a:ln w="38100">
            <a:solidFill>
              <a:srgbClr val="FFFFFF"/>
            </a:solidFill>
          </a:ln>
        </p:spPr>
        <p:txBody>
          <a:bodyPr lIns="274320" rIns="274320" anchor="ctr" anchorCtr="1">
            <a:normAutofit/>
          </a:bodyPr>
          <a:lstStyle>
            <a:lvl1pPr algn="ctr">
              <a:defRPr sz="2700">
                <a:solidFill>
                  <a:schemeClr val="tx1"/>
                </a:solidFill>
              </a:defRPr>
            </a:lvl1pPr>
          </a:lstStyle>
          <a:p>
            <a:r>
              <a:rPr lang="en-US" noProof="0"/>
              <a:t>Click to edit master title style</a:t>
            </a:r>
          </a:p>
        </p:txBody>
      </p:sp>
      <p:sp>
        <p:nvSpPr>
          <p:cNvPr id="3" name="Subtitle 2"/>
          <p:cNvSpPr>
            <a:spLocks noGrp="1"/>
          </p:cNvSpPr>
          <p:nvPr>
            <p:ph type="subTitle" idx="1"/>
          </p:nvPr>
        </p:nvSpPr>
        <p:spPr>
          <a:xfrm>
            <a:off x="2021396" y="3264408"/>
            <a:ext cx="5101209" cy="929921"/>
          </a:xfrm>
          <a:noFill/>
        </p:spPr>
        <p:txBody>
          <a:bodyPr>
            <a:normAutofit/>
          </a:bodyPr>
          <a:lstStyle>
            <a:lvl1pPr marL="0" indent="0" algn="ctr">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sp>
        <p:nvSpPr>
          <p:cNvPr id="7" name="Date Placeholder 6"/>
          <p:cNvSpPr>
            <a:spLocks noGrp="1"/>
          </p:cNvSpPr>
          <p:nvPr>
            <p:ph type="dt" sz="half" idx="10"/>
          </p:nvPr>
        </p:nvSpPr>
        <p:spPr/>
        <p:txBody>
          <a:bodyPr/>
          <a:lstStyle>
            <a:lvl1pPr>
              <a:defRPr>
                <a:solidFill>
                  <a:schemeClr val="bg1"/>
                </a:solidFill>
              </a:defRPr>
            </a:lvl1pPr>
          </a:lstStyle>
          <a:p>
            <a:fld id="{38386F08-408F-4BD2-A5F9-1FF72E18D3C3}" type="datetimeFigureOut">
              <a:rPr lang="en-US" noProof="0" smtClean="0"/>
              <a:pPr/>
              <a:t>9/30/2021</a:t>
            </a:fld>
            <a:endParaRPr lang="en-US" noProof="0" dirty="0"/>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noProof="0" dirty="0"/>
              <a:t>Add a footer</a:t>
            </a:r>
          </a:p>
        </p:txBody>
      </p:sp>
      <p:sp>
        <p:nvSpPr>
          <p:cNvPr id="9" name="Slide Number Placeholder 8"/>
          <p:cNvSpPr>
            <a:spLocks noGrp="1"/>
          </p:cNvSpPr>
          <p:nvPr>
            <p:ph type="sldNum" sz="quarter" idx="12"/>
          </p:nvPr>
        </p:nvSpPr>
        <p:spPr/>
        <p:txBody>
          <a:bodyPr/>
          <a:lstStyle/>
          <a:p>
            <a:fld id="{42F0A33C-B6D6-454E-A4EA-5198AC78DEE3}" type="slidenum">
              <a:rPr lang="en-US" noProof="0" smtClean="0"/>
              <a:t>‹#›</a:t>
            </a:fld>
            <a:endParaRPr lang="en-US" noProof="0" dirty="0"/>
          </a:p>
        </p:txBody>
      </p:sp>
    </p:spTree>
    <p:extLst>
      <p:ext uri="{BB962C8B-B14F-4D97-AF65-F5344CB8AC3E}">
        <p14:creationId xmlns:p14="http://schemas.microsoft.com/office/powerpoint/2010/main" val="119084786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noFill/>
          <a:ln>
            <a:solidFill>
              <a:schemeClr val="accent2"/>
            </a:solidFill>
          </a:ln>
        </p:spPr>
        <p:txBody>
          <a:bodyPr/>
          <a:lstStyle/>
          <a:p>
            <a:r>
              <a:rPr lang="en-US" noProof="0"/>
              <a:t>Click to edit master title style</a:t>
            </a:r>
          </a:p>
        </p:txBody>
      </p:sp>
      <p:sp>
        <p:nvSpPr>
          <p:cNvPr id="3" name="Content Placeholder 2"/>
          <p:cNvSpPr>
            <a:spLocks noGrp="1"/>
          </p:cNvSpPr>
          <p:nvPr>
            <p:ph idx="1" hasCustomPrompt="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38386F08-408F-4BD2-A5F9-1FF72E18D3C3}" type="datetimeFigureOut">
              <a:rPr lang="en-US" noProof="0" smtClean="0"/>
              <a:t>9/30/2021</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p:txBody>
      </p:sp>
      <p:sp>
        <p:nvSpPr>
          <p:cNvPr id="9" name="Slide Number Placeholder 8"/>
          <p:cNvSpPr>
            <a:spLocks noGrp="1"/>
          </p:cNvSpPr>
          <p:nvPr>
            <p:ph type="sldNum" sz="quarter" idx="12"/>
          </p:nvPr>
        </p:nvSpPr>
        <p:spPr/>
        <p:txBody>
          <a:bodyPr/>
          <a:lstStyle/>
          <a:p>
            <a:fld id="{42F0A33C-B6D6-454E-A4EA-5198AC78DEE3}" type="slidenum">
              <a:rPr lang="en-US" noProof="0" smtClean="0"/>
              <a:t>‹#›</a:t>
            </a:fld>
            <a:endParaRPr lang="en-US" noProof="0" dirty="0"/>
          </a:p>
        </p:txBody>
      </p:sp>
      <p:sp>
        <p:nvSpPr>
          <p:cNvPr id="10" name="Rectangle 9">
            <a:extLst>
              <a:ext uri="{FF2B5EF4-FFF2-40B4-BE49-F238E27FC236}">
                <a16:creationId xmlns:a16="http://schemas.microsoft.com/office/drawing/2014/main" id="{C0B668FB-6A04-4C02-A197-0044D616A95A}"/>
              </a:ext>
            </a:extLst>
          </p:cNvPr>
          <p:cNvSpPr/>
          <p:nvPr userDrawn="1"/>
        </p:nvSpPr>
        <p:spPr>
          <a:xfrm>
            <a:off x="-11430" y="-1"/>
            <a:ext cx="274320" cy="5157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noProof="0" dirty="0"/>
          </a:p>
        </p:txBody>
      </p:sp>
    </p:spTree>
    <p:extLst>
      <p:ext uri="{BB962C8B-B14F-4D97-AF65-F5344CB8AC3E}">
        <p14:creationId xmlns:p14="http://schemas.microsoft.com/office/powerpoint/2010/main" val="2764017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noFill/>
          <a:ln>
            <a:noFill/>
          </a:ln>
        </p:spPr>
        <p:txBody>
          <a:bodyPr/>
          <a:lstStyle/>
          <a:p>
            <a:r>
              <a:rPr lang="en-US" noProof="0"/>
              <a:t>Click to edit master title style</a:t>
            </a:r>
          </a:p>
        </p:txBody>
      </p:sp>
      <p:sp>
        <p:nvSpPr>
          <p:cNvPr id="3" name="Content Placeholder 2"/>
          <p:cNvSpPr>
            <a:spLocks noGrp="1"/>
          </p:cNvSpPr>
          <p:nvPr>
            <p:ph sz="half" idx="1" hasCustomPrompt="1"/>
          </p:nvPr>
        </p:nvSpPr>
        <p:spPr>
          <a:xfrm>
            <a:off x="1186434" y="1978533"/>
            <a:ext cx="3203828" cy="2326487"/>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hasCustomPrompt="1"/>
          </p:nvPr>
        </p:nvSpPr>
        <p:spPr>
          <a:xfrm>
            <a:off x="4753737" y="1978533"/>
            <a:ext cx="3202685" cy="2326487"/>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Date Placeholder 7"/>
          <p:cNvSpPr>
            <a:spLocks noGrp="1"/>
          </p:cNvSpPr>
          <p:nvPr>
            <p:ph type="dt" sz="half" idx="10"/>
          </p:nvPr>
        </p:nvSpPr>
        <p:spPr/>
        <p:txBody>
          <a:bodyPr/>
          <a:lstStyle/>
          <a:p>
            <a:fld id="{38386F08-408F-4BD2-A5F9-1FF72E18D3C3}" type="datetimeFigureOut">
              <a:rPr lang="en-US" noProof="0" smtClean="0"/>
              <a:t>9/30/2021</a:t>
            </a:fld>
            <a:endParaRPr lang="en-US" noProof="0" dirty="0"/>
          </a:p>
        </p:txBody>
      </p:sp>
      <p:sp>
        <p:nvSpPr>
          <p:cNvPr id="9" name="Footer Placeholder 8"/>
          <p:cNvSpPr>
            <a:spLocks noGrp="1"/>
          </p:cNvSpPr>
          <p:nvPr>
            <p:ph type="ftr" sz="quarter" idx="11"/>
          </p:nvPr>
        </p:nvSpPr>
        <p:spPr/>
        <p:txBody>
          <a:bodyPr/>
          <a:lstStyle/>
          <a:p>
            <a:r>
              <a:rPr lang="en-US" noProof="0" dirty="0"/>
              <a:t>Add a footer</a:t>
            </a:r>
          </a:p>
        </p:txBody>
      </p:sp>
      <p:sp>
        <p:nvSpPr>
          <p:cNvPr id="10" name="Slide Number Placeholder 9"/>
          <p:cNvSpPr>
            <a:spLocks noGrp="1"/>
          </p:cNvSpPr>
          <p:nvPr>
            <p:ph type="sldNum" sz="quarter" idx="12"/>
          </p:nvPr>
        </p:nvSpPr>
        <p:spPr/>
        <p:txBody>
          <a:bodyPr/>
          <a:lstStyle/>
          <a:p>
            <a:fld id="{42F0A33C-B6D6-454E-A4EA-5198AC78DEE3}" type="slidenum">
              <a:rPr lang="en-US" noProof="0" smtClean="0"/>
              <a:t>‹#›</a:t>
            </a:fld>
            <a:endParaRPr lang="en-US" noProof="0" dirty="0"/>
          </a:p>
        </p:txBody>
      </p:sp>
      <p:sp>
        <p:nvSpPr>
          <p:cNvPr id="11" name="Rectangle 10">
            <a:extLst>
              <a:ext uri="{FF2B5EF4-FFF2-40B4-BE49-F238E27FC236}">
                <a16:creationId xmlns:a16="http://schemas.microsoft.com/office/drawing/2014/main" id="{E972FC25-236C-4A4E-83A6-4EBE36B8339C}"/>
              </a:ext>
            </a:extLst>
          </p:cNvPr>
          <p:cNvSpPr/>
          <p:nvPr userDrawn="1"/>
        </p:nvSpPr>
        <p:spPr>
          <a:xfrm>
            <a:off x="-11430" y="-1"/>
            <a:ext cx="274320" cy="5157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noProof="0" dirty="0"/>
          </a:p>
        </p:txBody>
      </p:sp>
    </p:spTree>
    <p:extLst>
      <p:ext uri="{BB962C8B-B14F-4D97-AF65-F5344CB8AC3E}">
        <p14:creationId xmlns:p14="http://schemas.microsoft.com/office/powerpoint/2010/main" val="18163373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187577" y="1735075"/>
            <a:ext cx="3202686" cy="528065"/>
          </a:xfrm>
        </p:spPr>
        <p:txBody>
          <a:bodyPr vert="horz" lIns="91440" tIns="45720" rIns="91440" bIns="45720" rtlCol="0" anchor="b">
            <a:normAutofit/>
          </a:bodyPr>
          <a:lstStyle>
            <a:lvl1pPr marL="0" indent="0">
              <a:buNone/>
              <a:defRPr lang="en-US" sz="1800" b="1" dirty="0">
                <a:solidFill>
                  <a:schemeClr val="bg1"/>
                </a:solidFill>
              </a:defRPr>
            </a:lvl1pPr>
          </a:lstStyle>
          <a:p>
            <a:pPr marL="171450" lvl="0" indent="-171450"/>
            <a:r>
              <a:rPr lang="en-US" noProof="0"/>
              <a:t>Edit Master Text Styles</a:t>
            </a:r>
          </a:p>
        </p:txBody>
      </p:sp>
      <p:sp>
        <p:nvSpPr>
          <p:cNvPr id="4" name="Content Placeholder 3"/>
          <p:cNvSpPr>
            <a:spLocks noGrp="1"/>
          </p:cNvSpPr>
          <p:nvPr>
            <p:ph sz="half" idx="2" hasCustomPrompt="1"/>
          </p:nvPr>
        </p:nvSpPr>
        <p:spPr>
          <a:xfrm>
            <a:off x="1187577" y="2357438"/>
            <a:ext cx="3202686" cy="194758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Content Placeholder 5"/>
          <p:cNvSpPr>
            <a:spLocks noGrp="1"/>
          </p:cNvSpPr>
          <p:nvPr>
            <p:ph sz="quarter" idx="4" hasCustomPrompt="1"/>
          </p:nvPr>
        </p:nvSpPr>
        <p:spPr>
          <a:xfrm>
            <a:off x="4753737" y="2357438"/>
            <a:ext cx="3190113" cy="194758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lvl1pPr>
              <a:defRPr>
                <a:solidFill>
                  <a:schemeClr val="bg1">
                    <a:alpha val="70000"/>
                  </a:schemeClr>
                </a:solidFill>
              </a:defRPr>
            </a:lvl1pPr>
          </a:lstStyle>
          <a:p>
            <a:fld id="{38386F08-408F-4BD2-A5F9-1FF72E18D3C3}" type="datetimeFigureOut">
              <a:rPr lang="en-US" noProof="0" smtClean="0"/>
              <a:pPr/>
              <a:t>9/30/2021</a:t>
            </a:fld>
            <a:endParaRPr lang="en-US" noProof="0" dirty="0"/>
          </a:p>
        </p:txBody>
      </p:sp>
      <p:sp>
        <p:nvSpPr>
          <p:cNvPr id="8" name="Footer Placeholder 7"/>
          <p:cNvSpPr>
            <a:spLocks noGrp="1"/>
          </p:cNvSpPr>
          <p:nvPr>
            <p:ph type="ftr" sz="quarter" idx="11"/>
          </p:nvPr>
        </p:nvSpPr>
        <p:spPr/>
        <p:txBody>
          <a:bodyPr/>
          <a:lstStyle>
            <a:lvl1pPr>
              <a:defRPr>
                <a:solidFill>
                  <a:schemeClr val="bg1">
                    <a:alpha val="70000"/>
                  </a:schemeClr>
                </a:solidFill>
              </a:defRPr>
            </a:lvl1pPr>
          </a:lstStyle>
          <a:p>
            <a:r>
              <a:rPr lang="en-US" noProof="0" dirty="0"/>
              <a:t>Add a footer</a:t>
            </a:r>
          </a:p>
        </p:txBody>
      </p:sp>
      <p:sp>
        <p:nvSpPr>
          <p:cNvPr id="9" name="Slide Number Placeholder 8"/>
          <p:cNvSpPr>
            <a:spLocks noGrp="1"/>
          </p:cNvSpPr>
          <p:nvPr>
            <p:ph type="sldNum" sz="quarter" idx="12"/>
          </p:nvPr>
        </p:nvSpPr>
        <p:spPr/>
        <p:txBody>
          <a:bodyPr/>
          <a:lstStyle/>
          <a:p>
            <a:fld id="{42F0A33C-B6D6-454E-A4EA-5198AC78DEE3}" type="slidenum">
              <a:rPr lang="en-US" noProof="0" smtClean="0"/>
              <a:t>‹#›</a:t>
            </a:fld>
            <a:endParaRPr lang="en-US" noProof="0" dirty="0"/>
          </a:p>
        </p:txBody>
      </p:sp>
      <p:sp>
        <p:nvSpPr>
          <p:cNvPr id="10" name="Title 9"/>
          <p:cNvSpPr>
            <a:spLocks noGrp="1"/>
          </p:cNvSpPr>
          <p:nvPr>
            <p:ph type="title" hasCustomPrompt="1"/>
          </p:nvPr>
        </p:nvSpPr>
        <p:spPr bwMode="gray">
          <a:noFill/>
          <a:ln>
            <a:solidFill>
              <a:schemeClr val="bg1"/>
            </a:solidFill>
          </a:ln>
        </p:spPr>
        <p:txBody>
          <a:bodyPr/>
          <a:lstStyle/>
          <a:p>
            <a:r>
              <a:rPr lang="en-US" noProof="0"/>
              <a:t>Click to edit master title style</a:t>
            </a:r>
          </a:p>
        </p:txBody>
      </p:sp>
      <p:sp>
        <p:nvSpPr>
          <p:cNvPr id="12" name="Text Placeholder 4">
            <a:extLst>
              <a:ext uri="{FF2B5EF4-FFF2-40B4-BE49-F238E27FC236}">
                <a16:creationId xmlns:a16="http://schemas.microsoft.com/office/drawing/2014/main" id="{7CC6D812-2BC4-484A-A3B0-D751943CAC28}"/>
              </a:ext>
            </a:extLst>
          </p:cNvPr>
          <p:cNvSpPr>
            <a:spLocks noGrp="1"/>
          </p:cNvSpPr>
          <p:nvPr>
            <p:ph type="body" sz="quarter" idx="3" hasCustomPrompt="1"/>
          </p:nvPr>
        </p:nvSpPr>
        <p:spPr>
          <a:xfrm>
            <a:off x="4728695" y="1735075"/>
            <a:ext cx="3202686" cy="528066"/>
          </a:xfrm>
        </p:spPr>
        <p:txBody>
          <a:bodyPr anchor="b"/>
          <a:lstStyle>
            <a:lvl1pPr marL="0" indent="0">
              <a:buFont typeface="Arial" panose="020B0604020202020204" pitchFamily="34" charse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Edit Master text styles</a:t>
            </a:r>
          </a:p>
        </p:txBody>
      </p:sp>
    </p:spTree>
    <p:extLst>
      <p:ext uri="{BB962C8B-B14F-4D97-AF65-F5344CB8AC3E}">
        <p14:creationId xmlns:p14="http://schemas.microsoft.com/office/powerpoint/2010/main" val="10728340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594972" y="4743689"/>
            <a:ext cx="274320" cy="274320"/>
          </a:xfrm>
        </p:spPr>
        <p:txBody>
          <a:bodyPr/>
          <a:lstStyle/>
          <a:p>
            <a:fld id="{42F0A33C-B6D6-454E-A4EA-5198AC78DEE3}" type="slidenum">
              <a:rPr lang="en-US" noProof="0" smtClean="0"/>
              <a:t>‹#›</a:t>
            </a:fld>
            <a:endParaRPr lang="en-US" noProof="0" dirty="0"/>
          </a:p>
        </p:txBody>
      </p:sp>
      <p:sp>
        <p:nvSpPr>
          <p:cNvPr id="3" name="Date Placeholder 2"/>
          <p:cNvSpPr>
            <a:spLocks noGrp="1"/>
          </p:cNvSpPr>
          <p:nvPr>
            <p:ph type="dt" sz="half" idx="10"/>
          </p:nvPr>
        </p:nvSpPr>
        <p:spPr>
          <a:xfrm>
            <a:off x="6483292" y="4759361"/>
            <a:ext cx="2065310" cy="242976"/>
          </a:xfrm>
        </p:spPr>
        <p:txBody>
          <a:bodyPr/>
          <a:lstStyle/>
          <a:p>
            <a:fld id="{38386F08-408F-4BD2-A5F9-1FF72E18D3C3}" type="datetimeFigureOut">
              <a:rPr lang="en-US" noProof="0" smtClean="0"/>
              <a:t>9/30/2021</a:t>
            </a:fld>
            <a:endParaRPr lang="en-US" noProof="0" dirty="0"/>
          </a:p>
        </p:txBody>
      </p:sp>
      <p:sp>
        <p:nvSpPr>
          <p:cNvPr id="4" name="Footer Placeholder 3"/>
          <p:cNvSpPr>
            <a:spLocks noGrp="1"/>
          </p:cNvSpPr>
          <p:nvPr>
            <p:ph type="ftr" sz="quarter" idx="11"/>
          </p:nvPr>
        </p:nvSpPr>
        <p:spPr>
          <a:xfrm>
            <a:off x="342900" y="4802886"/>
            <a:ext cx="4425892" cy="240030"/>
          </a:xfrm>
        </p:spPr>
        <p:txBody>
          <a:bodyPr/>
          <a:lstStyle/>
          <a:p>
            <a:r>
              <a:rPr lang="en-US" noProof="0" dirty="0"/>
              <a:t>Add a footer</a:t>
            </a:r>
          </a:p>
        </p:txBody>
      </p:sp>
      <p:sp>
        <p:nvSpPr>
          <p:cNvPr id="21" name="Rectangle 20">
            <a:extLst>
              <a:ext uri="{FF2B5EF4-FFF2-40B4-BE49-F238E27FC236}">
                <a16:creationId xmlns:a16="http://schemas.microsoft.com/office/drawing/2014/main" id="{64070FEF-D9D1-45DF-A806-9CA5B8270E72}"/>
              </a:ext>
            </a:extLst>
          </p:cNvPr>
          <p:cNvSpPr/>
          <p:nvPr userDrawn="1"/>
        </p:nvSpPr>
        <p:spPr>
          <a:xfrm>
            <a:off x="-11430" y="-1"/>
            <a:ext cx="274320" cy="5157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noProof="0" dirty="0"/>
          </a:p>
        </p:txBody>
      </p:sp>
      <p:sp>
        <p:nvSpPr>
          <p:cNvPr id="2" name="Title 1">
            <a:extLst>
              <a:ext uri="{FF2B5EF4-FFF2-40B4-BE49-F238E27FC236}">
                <a16:creationId xmlns:a16="http://schemas.microsoft.com/office/drawing/2014/main" id="{76C8A7AD-2B2B-4A1B-8A04-1B8223844A00}"/>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541380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386F08-408F-4BD2-A5F9-1FF72E18D3C3}" type="datetimeFigureOut">
              <a:rPr lang="en-US" noProof="0" smtClean="0"/>
              <a:t>9/30/2021</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42F0A33C-B6D6-454E-A4EA-5198AC78DEE3}" type="slidenum">
              <a:rPr lang="en-US" noProof="0" smtClean="0"/>
              <a:t>‹#›</a:t>
            </a:fld>
            <a:endParaRPr lang="en-US" noProof="0" dirty="0"/>
          </a:p>
        </p:txBody>
      </p:sp>
    </p:spTree>
    <p:extLst>
      <p:ext uri="{BB962C8B-B14F-4D97-AF65-F5344CB8AC3E}">
        <p14:creationId xmlns:p14="http://schemas.microsoft.com/office/powerpoint/2010/main" val="31667351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627535"/>
            <a:ext cx="5400600" cy="1246535"/>
          </a:xfrm>
        </p:spPr>
        <p:txBody>
          <a:bodyPr/>
          <a:lstStyle>
            <a:lvl1pPr algn="l">
              <a:defRPr sz="3600">
                <a:solidFill>
                  <a:schemeClr val="bg1"/>
                </a:solidFill>
              </a:defRPr>
            </a:lvl1pPr>
          </a:lstStyle>
          <a:p>
            <a:r>
              <a:rPr lang="en-US"/>
              <a:t>Click to edit Master title style</a:t>
            </a:r>
            <a:endParaRPr lang="en-AU"/>
          </a:p>
        </p:txBody>
      </p:sp>
      <p:sp>
        <p:nvSpPr>
          <p:cNvPr id="3" name="Subtitle 2"/>
          <p:cNvSpPr>
            <a:spLocks noGrp="1"/>
          </p:cNvSpPr>
          <p:nvPr>
            <p:ph type="subTitle" idx="1"/>
          </p:nvPr>
        </p:nvSpPr>
        <p:spPr>
          <a:xfrm>
            <a:off x="395536" y="1995687"/>
            <a:ext cx="4752528" cy="1008112"/>
          </a:xfrm>
        </p:spPr>
        <p:txBody>
          <a:bodyPr/>
          <a:lstStyle>
            <a:lvl1pPr marL="0" indent="0" algn="l">
              <a:buNone/>
              <a:defRPr sz="2400" b="0">
                <a:solidFill>
                  <a:schemeClr val="bg1"/>
                </a:solidFill>
              </a:defRPr>
            </a:lvl1pPr>
            <a:lvl2pPr marL="457189" indent="0" algn="ctr">
              <a:buNone/>
              <a:defRPr/>
            </a:lvl2pPr>
            <a:lvl3pPr marL="914378" indent="0" algn="ctr">
              <a:buNone/>
              <a:defRPr/>
            </a:lvl3pPr>
            <a:lvl4pPr marL="1371566" indent="0" algn="ctr">
              <a:buNone/>
              <a:defRPr/>
            </a:lvl4pPr>
            <a:lvl5pPr marL="1828754" indent="0" algn="ctr">
              <a:buNone/>
              <a:defRPr/>
            </a:lvl5pPr>
            <a:lvl6pPr marL="2285943" indent="0" algn="ctr">
              <a:buNone/>
              <a:defRPr/>
            </a:lvl6pPr>
            <a:lvl7pPr marL="2743132" indent="0" algn="ctr">
              <a:buNone/>
              <a:defRPr/>
            </a:lvl7pPr>
            <a:lvl8pPr marL="3200320" indent="0" algn="ctr">
              <a:buNone/>
              <a:defRPr/>
            </a:lvl8pPr>
            <a:lvl9pPr marL="3657509" indent="0" algn="ctr">
              <a:buNone/>
              <a:defRPr/>
            </a:lvl9pPr>
          </a:lstStyle>
          <a:p>
            <a:r>
              <a:rPr lang="en-US"/>
              <a:t>Click to edit Master subtitle style</a:t>
            </a:r>
            <a:endParaRPr lang="en-AU"/>
          </a:p>
        </p:txBody>
      </p:sp>
    </p:spTree>
    <p:extLst>
      <p:ext uri="{BB962C8B-B14F-4D97-AF65-F5344CB8AC3E}">
        <p14:creationId xmlns:p14="http://schemas.microsoft.com/office/powerpoint/2010/main" val="125686729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411510"/>
            <a:ext cx="8712968" cy="857250"/>
          </a:xfrm>
        </p:spPr>
        <p:txBody>
          <a:bodyPr/>
          <a:lstStyle>
            <a:lvl1pPr algn="l">
              <a:defRPr sz="3600"/>
            </a:lvl1pPr>
          </a:lstStyle>
          <a:p>
            <a:r>
              <a:rPr lang="en-US"/>
              <a:t>Click to edit Master title style</a:t>
            </a:r>
            <a:endParaRPr lang="en-AU"/>
          </a:p>
        </p:txBody>
      </p:sp>
      <p:sp>
        <p:nvSpPr>
          <p:cNvPr id="3" name="Content Placeholder 2"/>
          <p:cNvSpPr>
            <a:spLocks noGrp="1"/>
          </p:cNvSpPr>
          <p:nvPr>
            <p:ph idx="1"/>
          </p:nvPr>
        </p:nvSpPr>
        <p:spPr>
          <a:xfrm>
            <a:off x="179512" y="1485900"/>
            <a:ext cx="8712968" cy="2971800"/>
          </a:xfrm>
        </p:spPr>
        <p:txBody>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45231019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1521" y="3305176"/>
            <a:ext cx="8712968" cy="1021556"/>
          </a:xfrm>
        </p:spPr>
        <p:txBody>
          <a:bodyPr anchor="t"/>
          <a:lstStyle>
            <a:lvl1pPr algn="l">
              <a:defRPr sz="3600" b="1" cap="all"/>
            </a:lvl1pPr>
          </a:lstStyle>
          <a:p>
            <a:r>
              <a:rPr lang="en-US"/>
              <a:t>Click to edit Master title style</a:t>
            </a:r>
            <a:endParaRPr lang="en-AU"/>
          </a:p>
        </p:txBody>
      </p:sp>
      <p:sp>
        <p:nvSpPr>
          <p:cNvPr id="3" name="Text Placeholder 2"/>
          <p:cNvSpPr>
            <a:spLocks noGrp="1"/>
          </p:cNvSpPr>
          <p:nvPr>
            <p:ph type="body" idx="1"/>
          </p:nvPr>
        </p:nvSpPr>
        <p:spPr>
          <a:xfrm>
            <a:off x="251521" y="2180035"/>
            <a:ext cx="8712968" cy="1125140"/>
          </a:xfrm>
        </p:spPr>
        <p:txBody>
          <a:bodyPr anchor="b"/>
          <a:lstStyle>
            <a:lvl1pPr marL="0" indent="0">
              <a:buNone/>
              <a:defRPr sz="16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a:t>Edit Master text styles</a:t>
            </a:r>
          </a:p>
        </p:txBody>
      </p:sp>
    </p:spTree>
    <p:extLst>
      <p:ext uri="{BB962C8B-B14F-4D97-AF65-F5344CB8AC3E}">
        <p14:creationId xmlns:p14="http://schemas.microsoft.com/office/powerpoint/2010/main" val="270757068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457200"/>
            <a:ext cx="8640960" cy="857250"/>
          </a:xfrm>
        </p:spPr>
        <p:txBody>
          <a:bodyPr/>
          <a:lstStyle>
            <a:lvl1pPr algn="l">
              <a:defRPr sz="3600"/>
            </a:lvl1pPr>
          </a:lstStyle>
          <a:p>
            <a:r>
              <a:rPr lang="en-US"/>
              <a:t>Click to edit Master title style</a:t>
            </a:r>
            <a:endParaRPr lang="en-AU"/>
          </a:p>
        </p:txBody>
      </p:sp>
      <p:sp>
        <p:nvSpPr>
          <p:cNvPr id="3" name="Content Placeholder 2"/>
          <p:cNvSpPr>
            <a:spLocks noGrp="1"/>
          </p:cNvSpPr>
          <p:nvPr>
            <p:ph sz="half" idx="1"/>
          </p:nvPr>
        </p:nvSpPr>
        <p:spPr>
          <a:xfrm>
            <a:off x="251520" y="1485900"/>
            <a:ext cx="4320480" cy="2971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788024" y="1485900"/>
            <a:ext cx="4104456" cy="2971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9178461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1520" y="3305176"/>
            <a:ext cx="8712968" cy="1021556"/>
          </a:xfrm>
        </p:spPr>
        <p:txBody>
          <a:bodyPr anchor="t"/>
          <a:lstStyle>
            <a:lvl1pPr algn="l">
              <a:defRPr sz="3600" b="1" cap="all"/>
            </a:lvl1pPr>
          </a:lstStyle>
          <a:p>
            <a:r>
              <a:rPr lang="en-US"/>
              <a:t>Click to edit Master title style</a:t>
            </a:r>
            <a:endParaRPr lang="en-AU" dirty="0"/>
          </a:p>
        </p:txBody>
      </p:sp>
      <p:sp>
        <p:nvSpPr>
          <p:cNvPr id="3" name="Text Placeholder 2"/>
          <p:cNvSpPr>
            <a:spLocks noGrp="1"/>
          </p:cNvSpPr>
          <p:nvPr>
            <p:ph type="body" idx="1"/>
          </p:nvPr>
        </p:nvSpPr>
        <p:spPr>
          <a:xfrm>
            <a:off x="251520" y="2180035"/>
            <a:ext cx="8712968" cy="1125140"/>
          </a:xfrm>
        </p:spPr>
        <p:txBody>
          <a:bodyPr anchor="b"/>
          <a:lstStyle>
            <a:lvl1pPr marL="0" indent="0">
              <a:buNone/>
              <a:defRPr sz="16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3265925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9513" y="411511"/>
            <a:ext cx="8784976" cy="651719"/>
          </a:xfrm>
        </p:spPr>
        <p:txBody>
          <a:bodyPr/>
          <a:lstStyle>
            <a:lvl1pPr algn="l">
              <a:defRPr sz="3600"/>
            </a:lvl1pPr>
          </a:lstStyle>
          <a:p>
            <a:r>
              <a:rPr lang="en-US"/>
              <a:t>Click to edit Master title style</a:t>
            </a:r>
            <a:endParaRPr lang="en-AU"/>
          </a:p>
        </p:txBody>
      </p:sp>
      <p:sp>
        <p:nvSpPr>
          <p:cNvPr id="3" name="Text Placeholder 2"/>
          <p:cNvSpPr>
            <a:spLocks noGrp="1"/>
          </p:cNvSpPr>
          <p:nvPr>
            <p:ph type="body" idx="1"/>
          </p:nvPr>
        </p:nvSpPr>
        <p:spPr>
          <a:xfrm>
            <a:off x="179512" y="1151335"/>
            <a:ext cx="4320480"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179512" y="1631157"/>
            <a:ext cx="4320480" cy="28128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ext Placeholder 2">
            <a:extLst>
              <a:ext uri="{FF2B5EF4-FFF2-40B4-BE49-F238E27FC236}">
                <a16:creationId xmlns:a16="http://schemas.microsoft.com/office/drawing/2014/main" id="{53030868-EB89-BB45-9333-4265F84D3D9E}"/>
              </a:ext>
            </a:extLst>
          </p:cNvPr>
          <p:cNvSpPr>
            <a:spLocks noGrp="1"/>
          </p:cNvSpPr>
          <p:nvPr>
            <p:ph type="body" idx="10"/>
          </p:nvPr>
        </p:nvSpPr>
        <p:spPr>
          <a:xfrm>
            <a:off x="4644008" y="1174206"/>
            <a:ext cx="4320480"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936ACB6C-847D-DD42-BAFD-A7F5B7D2AB2D}"/>
              </a:ext>
            </a:extLst>
          </p:cNvPr>
          <p:cNvSpPr>
            <a:spLocks noGrp="1"/>
          </p:cNvSpPr>
          <p:nvPr>
            <p:ph sz="half" idx="11"/>
          </p:nvPr>
        </p:nvSpPr>
        <p:spPr>
          <a:xfrm>
            <a:off x="4644008" y="1654026"/>
            <a:ext cx="4320480" cy="278993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2119817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9513" y="457200"/>
            <a:ext cx="8784976" cy="857250"/>
          </a:xfrm>
        </p:spPr>
        <p:txBody>
          <a:bodyPr/>
          <a:lstStyle>
            <a:lvl1pPr algn="l">
              <a:defRPr sz="3600"/>
            </a:lvl1pPr>
          </a:lstStyle>
          <a:p>
            <a:r>
              <a:rPr lang="en-US"/>
              <a:t>Click to edit Master title style</a:t>
            </a:r>
            <a:endParaRPr lang="en-AU"/>
          </a:p>
        </p:txBody>
      </p:sp>
    </p:spTree>
    <p:extLst>
      <p:ext uri="{BB962C8B-B14F-4D97-AF65-F5344CB8AC3E}">
        <p14:creationId xmlns:p14="http://schemas.microsoft.com/office/powerpoint/2010/main" val="355532690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29070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411511"/>
            <a:ext cx="3008313" cy="664815"/>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411511"/>
            <a:ext cx="5111750" cy="4183112"/>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Edit Master text styles</a:t>
            </a:r>
          </a:p>
        </p:txBody>
      </p:sp>
    </p:spTree>
    <p:extLst>
      <p:ext uri="{BB962C8B-B14F-4D97-AF65-F5344CB8AC3E}">
        <p14:creationId xmlns:p14="http://schemas.microsoft.com/office/powerpoint/2010/main" val="11746470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1792288" y="4025504"/>
            <a:ext cx="5486400" cy="4904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Edit Master text styles</a:t>
            </a:r>
          </a:p>
        </p:txBody>
      </p:sp>
    </p:spTree>
    <p:extLst>
      <p:ext uri="{BB962C8B-B14F-4D97-AF65-F5344CB8AC3E}">
        <p14:creationId xmlns:p14="http://schemas.microsoft.com/office/powerpoint/2010/main" val="182297861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6304584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0005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85800" y="457200"/>
            <a:ext cx="5676900" cy="40005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00736837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63B60-0D7E-4376-9AA8-3485EA445083}"/>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AU"/>
          </a:p>
        </p:txBody>
      </p:sp>
      <p:sp>
        <p:nvSpPr>
          <p:cNvPr id="3" name="Subtitle 2">
            <a:extLst>
              <a:ext uri="{FF2B5EF4-FFF2-40B4-BE49-F238E27FC236}">
                <a16:creationId xmlns:a16="http://schemas.microsoft.com/office/drawing/2014/main" id="{9ED494A7-F641-469D-9CDC-10341B24803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297778DD-94D8-4E47-949C-513B81C2BBAB}"/>
              </a:ext>
            </a:extLst>
          </p:cNvPr>
          <p:cNvSpPr>
            <a:spLocks noGrp="1"/>
          </p:cNvSpPr>
          <p:nvPr>
            <p:ph type="dt" sz="half" idx="10"/>
          </p:nvPr>
        </p:nvSpPr>
        <p:spPr/>
        <p:txBody>
          <a:bodyPr/>
          <a:lstStyle/>
          <a:p>
            <a:fld id="{F2F52B3B-4D78-4D42-97C8-391B60EE5921}" type="datetimeFigureOut">
              <a:rPr lang="en-AU" smtClean="0"/>
              <a:t>30/09/2021</a:t>
            </a:fld>
            <a:endParaRPr lang="en-AU"/>
          </a:p>
        </p:txBody>
      </p:sp>
      <p:sp>
        <p:nvSpPr>
          <p:cNvPr id="5" name="Footer Placeholder 4">
            <a:extLst>
              <a:ext uri="{FF2B5EF4-FFF2-40B4-BE49-F238E27FC236}">
                <a16:creationId xmlns:a16="http://schemas.microsoft.com/office/drawing/2014/main" id="{145F3716-775D-4BC5-86FC-5E027A1E3F8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B7629C5-C196-4F2F-8D0B-47D152480E10}"/>
              </a:ext>
            </a:extLst>
          </p:cNvPr>
          <p:cNvSpPr>
            <a:spLocks noGrp="1"/>
          </p:cNvSpPr>
          <p:nvPr>
            <p:ph type="sldNum" sz="quarter" idx="12"/>
          </p:nvPr>
        </p:nvSpPr>
        <p:spPr/>
        <p:txBody>
          <a:bodyPr/>
          <a:lstStyle/>
          <a:p>
            <a:fld id="{D7DD497E-53A4-42F8-B0EF-8098CC2D43AD}" type="slidenum">
              <a:rPr lang="en-AU" smtClean="0"/>
              <a:t>‹#›</a:t>
            </a:fld>
            <a:endParaRPr lang="en-AU"/>
          </a:p>
        </p:txBody>
      </p:sp>
    </p:spTree>
    <p:extLst>
      <p:ext uri="{BB962C8B-B14F-4D97-AF65-F5344CB8AC3E}">
        <p14:creationId xmlns:p14="http://schemas.microsoft.com/office/powerpoint/2010/main" val="11623139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550427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79613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457200"/>
            <a:ext cx="8640960" cy="857250"/>
          </a:xfrm>
        </p:spPr>
        <p:txBody>
          <a:bodyPr/>
          <a:lstStyle>
            <a:lvl1pPr algn="l">
              <a:defRPr sz="3600"/>
            </a:lvl1pPr>
          </a:lstStyle>
          <a:p>
            <a:r>
              <a:rPr lang="en-US"/>
              <a:t>Click to edit Master title style</a:t>
            </a:r>
            <a:endParaRPr lang="en-AU" dirty="0"/>
          </a:p>
        </p:txBody>
      </p:sp>
      <p:sp>
        <p:nvSpPr>
          <p:cNvPr id="3" name="Content Placeholder 2"/>
          <p:cNvSpPr>
            <a:spLocks noGrp="1"/>
          </p:cNvSpPr>
          <p:nvPr>
            <p:ph sz="half" idx="1"/>
          </p:nvPr>
        </p:nvSpPr>
        <p:spPr>
          <a:xfrm>
            <a:off x="251520" y="1485900"/>
            <a:ext cx="4320480" cy="2971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788024" y="1485900"/>
            <a:ext cx="4104456" cy="2971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20508365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9512" y="411510"/>
            <a:ext cx="8784976" cy="651719"/>
          </a:xfrm>
        </p:spPr>
        <p:txBody>
          <a:bodyPr/>
          <a:lstStyle>
            <a:lvl1pPr algn="l">
              <a:defRPr sz="3600"/>
            </a:lvl1pPr>
          </a:lstStyle>
          <a:p>
            <a:r>
              <a:rPr lang="en-US"/>
              <a:t>Click to edit Master title style</a:t>
            </a:r>
            <a:endParaRPr lang="en-AU" dirty="0"/>
          </a:p>
        </p:txBody>
      </p:sp>
      <p:sp>
        <p:nvSpPr>
          <p:cNvPr id="3" name="Text Placeholder 2"/>
          <p:cNvSpPr>
            <a:spLocks noGrp="1"/>
          </p:cNvSpPr>
          <p:nvPr>
            <p:ph type="body" idx="1"/>
          </p:nvPr>
        </p:nvSpPr>
        <p:spPr>
          <a:xfrm>
            <a:off x="179512" y="1151335"/>
            <a:ext cx="4320480"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79512" y="1631156"/>
            <a:ext cx="4320480" cy="28128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Text Placeholder 2">
            <a:extLst>
              <a:ext uri="{FF2B5EF4-FFF2-40B4-BE49-F238E27FC236}">
                <a16:creationId xmlns:a16="http://schemas.microsoft.com/office/drawing/2014/main" id="{53030868-EB89-BB45-9333-4265F84D3D9E}"/>
              </a:ext>
            </a:extLst>
          </p:cNvPr>
          <p:cNvSpPr>
            <a:spLocks noGrp="1"/>
          </p:cNvSpPr>
          <p:nvPr>
            <p:ph type="body" idx="10"/>
          </p:nvPr>
        </p:nvSpPr>
        <p:spPr>
          <a:xfrm>
            <a:off x="4644008" y="1174205"/>
            <a:ext cx="4320480"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936ACB6C-847D-DD42-BAFD-A7F5B7D2AB2D}"/>
              </a:ext>
            </a:extLst>
          </p:cNvPr>
          <p:cNvSpPr>
            <a:spLocks noGrp="1"/>
          </p:cNvSpPr>
          <p:nvPr>
            <p:ph sz="half" idx="11"/>
          </p:nvPr>
        </p:nvSpPr>
        <p:spPr>
          <a:xfrm>
            <a:off x="4644008" y="1654026"/>
            <a:ext cx="4320480" cy="278993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10584153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9512" y="457200"/>
            <a:ext cx="8784976" cy="857250"/>
          </a:xfrm>
        </p:spPr>
        <p:txBody>
          <a:bodyPr/>
          <a:lstStyle>
            <a:lvl1pPr algn="l">
              <a:defRPr sz="3600"/>
            </a:lvl1pPr>
          </a:lstStyle>
          <a:p>
            <a:r>
              <a:rPr lang="en-US"/>
              <a:t>Click to edit Master title style</a:t>
            </a:r>
            <a:endParaRPr lang="en-AU" dirty="0"/>
          </a:p>
        </p:txBody>
      </p:sp>
    </p:spTree>
    <p:extLst>
      <p:ext uri="{BB962C8B-B14F-4D97-AF65-F5344CB8AC3E}">
        <p14:creationId xmlns:p14="http://schemas.microsoft.com/office/powerpoint/2010/main" val="31329441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27091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411510"/>
            <a:ext cx="3008313" cy="664815"/>
          </a:xfrm>
        </p:spPr>
        <p:txBody>
          <a:bodyPr anchor="b"/>
          <a:lstStyle>
            <a:lvl1pPr algn="l">
              <a:defRPr sz="2000" b="1"/>
            </a:lvl1pPr>
          </a:lstStyle>
          <a:p>
            <a:r>
              <a:rPr lang="en-US"/>
              <a:t>Click to edit Master title style</a:t>
            </a:r>
            <a:endParaRPr lang="en-AU" dirty="0"/>
          </a:p>
        </p:txBody>
      </p:sp>
      <p:sp>
        <p:nvSpPr>
          <p:cNvPr id="3" name="Content Placeholder 2"/>
          <p:cNvSpPr>
            <a:spLocks noGrp="1"/>
          </p:cNvSpPr>
          <p:nvPr>
            <p:ph idx="1"/>
          </p:nvPr>
        </p:nvSpPr>
        <p:spPr>
          <a:xfrm>
            <a:off x="3575050" y="411511"/>
            <a:ext cx="5111750" cy="4183112"/>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5616461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AU"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dirty="0"/>
          </a:p>
        </p:txBody>
      </p:sp>
      <p:sp>
        <p:nvSpPr>
          <p:cNvPr id="4" name="Text Placeholder 3"/>
          <p:cNvSpPr>
            <a:spLocks noGrp="1"/>
          </p:cNvSpPr>
          <p:nvPr>
            <p:ph type="body" sz="half" idx="2"/>
          </p:nvPr>
        </p:nvSpPr>
        <p:spPr>
          <a:xfrm>
            <a:off x="1792288" y="4025503"/>
            <a:ext cx="5486400" cy="490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6868148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9512" y="457200"/>
            <a:ext cx="8784976"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dirty="0"/>
          </a:p>
        </p:txBody>
      </p:sp>
      <p:sp>
        <p:nvSpPr>
          <p:cNvPr id="1027" name="Rectangle 3"/>
          <p:cNvSpPr>
            <a:spLocks noGrp="1" noChangeArrowheads="1"/>
          </p:cNvSpPr>
          <p:nvPr>
            <p:ph type="body" idx="1"/>
          </p:nvPr>
        </p:nvSpPr>
        <p:spPr bwMode="auto">
          <a:xfrm>
            <a:off x="179512" y="1485900"/>
            <a:ext cx="8784976"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dirty="0"/>
              <a:t> 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rtl="0" eaLnBrk="1" fontAlgn="base" hangingPunct="1">
        <a:spcBef>
          <a:spcPct val="0"/>
        </a:spcBef>
        <a:spcAft>
          <a:spcPct val="0"/>
        </a:spcAft>
        <a:defRPr sz="3600" b="1">
          <a:solidFill>
            <a:srgbClr val="0099E3"/>
          </a:solidFill>
          <a:latin typeface="+mj-lt"/>
          <a:ea typeface="+mj-ea"/>
          <a:cs typeface="+mj-cs"/>
        </a:defRPr>
      </a:lvl1pPr>
      <a:lvl2pPr algn="ctr" rtl="0" eaLnBrk="1" fontAlgn="base" hangingPunct="1">
        <a:spcBef>
          <a:spcPct val="0"/>
        </a:spcBef>
        <a:spcAft>
          <a:spcPct val="0"/>
        </a:spcAft>
        <a:defRPr sz="4400" b="1">
          <a:solidFill>
            <a:srgbClr val="2A5686"/>
          </a:solidFill>
          <a:latin typeface="Verdana" pitchFamily="34" charset="0"/>
        </a:defRPr>
      </a:lvl2pPr>
      <a:lvl3pPr algn="ctr" rtl="0" eaLnBrk="1" fontAlgn="base" hangingPunct="1">
        <a:spcBef>
          <a:spcPct val="0"/>
        </a:spcBef>
        <a:spcAft>
          <a:spcPct val="0"/>
        </a:spcAft>
        <a:defRPr sz="4400" b="1">
          <a:solidFill>
            <a:srgbClr val="2A5686"/>
          </a:solidFill>
          <a:latin typeface="Verdana" pitchFamily="34" charset="0"/>
        </a:defRPr>
      </a:lvl3pPr>
      <a:lvl4pPr algn="ctr" rtl="0" eaLnBrk="1" fontAlgn="base" hangingPunct="1">
        <a:spcBef>
          <a:spcPct val="0"/>
        </a:spcBef>
        <a:spcAft>
          <a:spcPct val="0"/>
        </a:spcAft>
        <a:defRPr sz="4400" b="1">
          <a:solidFill>
            <a:srgbClr val="2A5686"/>
          </a:solidFill>
          <a:latin typeface="Verdana" pitchFamily="34" charset="0"/>
        </a:defRPr>
      </a:lvl4pPr>
      <a:lvl5pPr algn="ctr" rtl="0" eaLnBrk="1" fontAlgn="base" hangingPunct="1">
        <a:spcBef>
          <a:spcPct val="0"/>
        </a:spcBef>
        <a:spcAft>
          <a:spcPct val="0"/>
        </a:spcAft>
        <a:defRPr sz="4400" b="1">
          <a:solidFill>
            <a:srgbClr val="2A5686"/>
          </a:solidFill>
          <a:latin typeface="Verdana" pitchFamily="34" charset="0"/>
        </a:defRPr>
      </a:lvl5pPr>
      <a:lvl6pPr marL="457200" algn="ctr" rtl="0" eaLnBrk="1" fontAlgn="base" hangingPunct="1">
        <a:spcBef>
          <a:spcPct val="0"/>
        </a:spcBef>
        <a:spcAft>
          <a:spcPct val="0"/>
        </a:spcAft>
        <a:defRPr sz="4400" b="1">
          <a:solidFill>
            <a:srgbClr val="2A5686"/>
          </a:solidFill>
          <a:latin typeface="Verdana" pitchFamily="34" charset="0"/>
        </a:defRPr>
      </a:lvl6pPr>
      <a:lvl7pPr marL="914400" algn="ctr" rtl="0" eaLnBrk="1" fontAlgn="base" hangingPunct="1">
        <a:spcBef>
          <a:spcPct val="0"/>
        </a:spcBef>
        <a:spcAft>
          <a:spcPct val="0"/>
        </a:spcAft>
        <a:defRPr sz="4400" b="1">
          <a:solidFill>
            <a:srgbClr val="2A5686"/>
          </a:solidFill>
          <a:latin typeface="Verdana" pitchFamily="34" charset="0"/>
        </a:defRPr>
      </a:lvl7pPr>
      <a:lvl8pPr marL="1371600" algn="ctr" rtl="0" eaLnBrk="1" fontAlgn="base" hangingPunct="1">
        <a:spcBef>
          <a:spcPct val="0"/>
        </a:spcBef>
        <a:spcAft>
          <a:spcPct val="0"/>
        </a:spcAft>
        <a:defRPr sz="4400" b="1">
          <a:solidFill>
            <a:srgbClr val="2A5686"/>
          </a:solidFill>
          <a:latin typeface="Verdana" pitchFamily="34" charset="0"/>
        </a:defRPr>
      </a:lvl8pPr>
      <a:lvl9pPr marL="1828800" algn="ctr" rtl="0" eaLnBrk="1" fontAlgn="base" hangingPunct="1">
        <a:spcBef>
          <a:spcPct val="0"/>
        </a:spcBef>
        <a:spcAft>
          <a:spcPct val="0"/>
        </a:spcAft>
        <a:defRPr sz="4400" b="1">
          <a:solidFill>
            <a:srgbClr val="2A5686"/>
          </a:solidFill>
          <a:latin typeface="Verdana" pitchFamily="34" charset="0"/>
        </a:defRPr>
      </a:lvl9pPr>
    </p:titleStyle>
    <p:bodyStyle>
      <a:lvl1pPr marL="266700" indent="-266700" algn="l" rtl="0" eaLnBrk="1" fontAlgn="base" hangingPunct="1">
        <a:spcBef>
          <a:spcPct val="20000"/>
        </a:spcBef>
        <a:spcAft>
          <a:spcPct val="0"/>
        </a:spcAft>
        <a:buFont typeface="Arial" pitchFamily="34" charset="0"/>
        <a:buChar char="•"/>
        <a:defRPr sz="2400" b="1">
          <a:solidFill>
            <a:srgbClr val="30313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000">
          <a:solidFill>
            <a:srgbClr val="303132"/>
          </a:solidFill>
          <a:latin typeface="+mn-lt"/>
        </a:defRPr>
      </a:lvl2pPr>
      <a:lvl3pPr marL="1143000" indent="-228600" algn="l" rtl="0" eaLnBrk="1" fontAlgn="base" hangingPunct="1">
        <a:spcBef>
          <a:spcPct val="20000"/>
        </a:spcBef>
        <a:spcAft>
          <a:spcPct val="0"/>
        </a:spcAft>
        <a:buChar char="–"/>
        <a:defRPr sz="1800">
          <a:solidFill>
            <a:srgbClr val="303132"/>
          </a:solidFill>
          <a:latin typeface="+mn-lt"/>
        </a:defRPr>
      </a:lvl3pPr>
      <a:lvl4pPr marL="1600200" indent="-228600" algn="l" rtl="0" eaLnBrk="1" fontAlgn="base" hangingPunct="1">
        <a:spcBef>
          <a:spcPct val="20000"/>
        </a:spcBef>
        <a:spcAft>
          <a:spcPct val="0"/>
        </a:spcAft>
        <a:buChar char="–"/>
        <a:defRPr sz="1600">
          <a:solidFill>
            <a:srgbClr val="303132"/>
          </a:solidFill>
          <a:latin typeface="+mn-lt"/>
        </a:defRPr>
      </a:lvl4pPr>
      <a:lvl5pPr marL="2057400" indent="-228600" algn="l" rtl="0" eaLnBrk="1" fontAlgn="base" hangingPunct="1">
        <a:spcBef>
          <a:spcPct val="20000"/>
        </a:spcBef>
        <a:spcAft>
          <a:spcPct val="0"/>
        </a:spcAft>
        <a:buChar char="–"/>
        <a:defRPr sz="16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1673352" y="723519"/>
            <a:ext cx="5797296" cy="891540"/>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p>
            <a:r>
              <a:rPr lang="en-US" noProof="0"/>
              <a:t>Click to edit Master title style</a:t>
            </a:r>
          </a:p>
        </p:txBody>
      </p:sp>
      <p:sp>
        <p:nvSpPr>
          <p:cNvPr id="3" name="Text Placeholder 2"/>
          <p:cNvSpPr>
            <a:spLocks noGrp="1"/>
          </p:cNvSpPr>
          <p:nvPr>
            <p:ph type="body" idx="1"/>
          </p:nvPr>
        </p:nvSpPr>
        <p:spPr>
          <a:xfrm>
            <a:off x="1673352" y="1978534"/>
            <a:ext cx="5797296" cy="2326487"/>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5866072" y="4679112"/>
            <a:ext cx="2065310" cy="242976"/>
          </a:xfrm>
          <a:prstGeom prst="rect">
            <a:avLst/>
          </a:prstGeom>
        </p:spPr>
        <p:txBody>
          <a:bodyPr vert="horz" lIns="91440" tIns="45720" rIns="91440" bIns="45720" rtlCol="0" anchor="ctr"/>
          <a:lstStyle>
            <a:lvl1pPr algn="r">
              <a:defRPr sz="788">
                <a:solidFill>
                  <a:schemeClr val="tx1">
                    <a:alpha val="70000"/>
                  </a:schemeClr>
                </a:solidFill>
              </a:defRPr>
            </a:lvl1pPr>
          </a:lstStyle>
          <a:p>
            <a:fld id="{38386F08-408F-4BD2-A5F9-1FF72E18D3C3}" type="datetimeFigureOut">
              <a:rPr lang="en-US" noProof="0" smtClean="0"/>
              <a:t>9/30/2021</a:t>
            </a:fld>
            <a:endParaRPr lang="en-US" noProof="0" dirty="0"/>
          </a:p>
        </p:txBody>
      </p:sp>
      <p:sp>
        <p:nvSpPr>
          <p:cNvPr id="5" name="Footer Placeholder 4"/>
          <p:cNvSpPr>
            <a:spLocks noGrp="1"/>
          </p:cNvSpPr>
          <p:nvPr>
            <p:ph type="ftr" sz="quarter" idx="3"/>
          </p:nvPr>
        </p:nvSpPr>
        <p:spPr>
          <a:xfrm>
            <a:off x="1200150" y="4677156"/>
            <a:ext cx="4425892" cy="240030"/>
          </a:xfrm>
          <a:prstGeom prst="rect">
            <a:avLst/>
          </a:prstGeom>
        </p:spPr>
        <p:txBody>
          <a:bodyPr vert="horz" lIns="91440" tIns="45720" rIns="91440" bIns="45720" rtlCol="0" anchor="ctr"/>
          <a:lstStyle>
            <a:lvl1pPr algn="l">
              <a:defRPr sz="788">
                <a:solidFill>
                  <a:schemeClr val="tx1">
                    <a:alpha val="70000"/>
                  </a:schemeClr>
                </a:solidFill>
              </a:defRPr>
            </a:lvl1pPr>
          </a:lstStyle>
          <a:p>
            <a:r>
              <a:rPr lang="en-US" noProof="0" dirty="0"/>
              <a:t>Add a footer</a:t>
            </a:r>
          </a:p>
        </p:txBody>
      </p:sp>
      <p:sp>
        <p:nvSpPr>
          <p:cNvPr id="6" name="Slide Number Placeholder 5"/>
          <p:cNvSpPr>
            <a:spLocks noGrp="1"/>
          </p:cNvSpPr>
          <p:nvPr>
            <p:ph type="sldNum" sz="quarter" idx="4"/>
          </p:nvPr>
        </p:nvSpPr>
        <p:spPr>
          <a:xfrm>
            <a:off x="8069192" y="4663440"/>
            <a:ext cx="274320" cy="274320"/>
          </a:xfrm>
          <a:prstGeom prst="ellipse">
            <a:avLst/>
          </a:prstGeom>
          <a:solidFill>
            <a:srgbClr val="1D1D1D">
              <a:alpha val="70000"/>
            </a:srgbClr>
          </a:solidFill>
        </p:spPr>
        <p:txBody>
          <a:bodyPr vert="horz" lIns="18288" tIns="45720" rIns="18288" bIns="45720" rtlCol="0" anchor="ctr">
            <a:noAutofit/>
          </a:bodyPr>
          <a:lstStyle>
            <a:lvl1pPr algn="ctr">
              <a:defRPr sz="825" spc="0" baseline="0">
                <a:solidFill>
                  <a:srgbClr val="FFFFFF"/>
                </a:solidFill>
              </a:defRPr>
            </a:lvl1pPr>
          </a:lstStyle>
          <a:p>
            <a:fld id="{42F0A33C-B6D6-454E-A4EA-5198AC78DEE3}" type="slidenum">
              <a:rPr lang="en-US" noProof="0" smtClean="0"/>
              <a:t>‹#›</a:t>
            </a:fld>
            <a:endParaRPr lang="en-US" noProof="0" dirty="0"/>
          </a:p>
        </p:txBody>
      </p:sp>
    </p:spTree>
    <p:extLst>
      <p:ext uri="{BB962C8B-B14F-4D97-AF65-F5344CB8AC3E}">
        <p14:creationId xmlns:p14="http://schemas.microsoft.com/office/powerpoint/2010/main" val="281735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685800" rtl="0" eaLnBrk="1" latinLnBrk="0" hangingPunct="1">
        <a:lnSpc>
          <a:spcPct val="90000"/>
        </a:lnSpc>
        <a:spcBef>
          <a:spcPct val="0"/>
        </a:spcBef>
        <a:buNone/>
        <a:defRPr sz="3000" kern="1200" cap="none" spc="0" baseline="0">
          <a:solidFill>
            <a:srgbClr val="262626"/>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210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9513" y="457200"/>
            <a:ext cx="8784976"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27" name="Rectangle 3"/>
          <p:cNvSpPr>
            <a:spLocks noGrp="1" noChangeArrowheads="1"/>
          </p:cNvSpPr>
          <p:nvPr>
            <p:ph type="body" idx="1"/>
          </p:nvPr>
        </p:nvSpPr>
        <p:spPr bwMode="auto">
          <a:xfrm>
            <a:off x="179513" y="1485900"/>
            <a:ext cx="8784976"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t> Click to edit Master text styles</a:t>
            </a:r>
          </a:p>
          <a:p>
            <a:pPr lvl="1"/>
            <a:r>
              <a:rPr lang="en-AU"/>
              <a:t>Second level</a:t>
            </a:r>
          </a:p>
          <a:p>
            <a:pPr lvl="2"/>
            <a:r>
              <a:rPr lang="en-AU"/>
              <a:t>Third level</a:t>
            </a:r>
          </a:p>
          <a:p>
            <a:pPr lvl="3"/>
            <a:r>
              <a:rPr lang="en-AU"/>
              <a:t>Fourth level</a:t>
            </a:r>
          </a:p>
          <a:p>
            <a:pPr lvl="4"/>
            <a:r>
              <a:rPr lang="en-AU"/>
              <a:t>Fifth level</a:t>
            </a:r>
          </a:p>
        </p:txBody>
      </p:sp>
    </p:spTree>
    <p:extLst>
      <p:ext uri="{BB962C8B-B14F-4D97-AF65-F5344CB8AC3E}">
        <p14:creationId xmlns:p14="http://schemas.microsoft.com/office/powerpoint/2010/main" val="285278009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p:txStyles>
    <p:titleStyle>
      <a:lvl1pPr algn="l" rtl="0" eaLnBrk="1" fontAlgn="base" hangingPunct="1">
        <a:spcBef>
          <a:spcPct val="0"/>
        </a:spcBef>
        <a:spcAft>
          <a:spcPct val="0"/>
        </a:spcAft>
        <a:defRPr sz="3600" b="1">
          <a:solidFill>
            <a:srgbClr val="0099E3"/>
          </a:solidFill>
          <a:latin typeface="+mj-lt"/>
          <a:ea typeface="+mj-ea"/>
          <a:cs typeface="+mj-cs"/>
        </a:defRPr>
      </a:lvl1pPr>
      <a:lvl2pPr algn="ctr" rtl="0" eaLnBrk="1" fontAlgn="base" hangingPunct="1">
        <a:spcBef>
          <a:spcPct val="0"/>
        </a:spcBef>
        <a:spcAft>
          <a:spcPct val="0"/>
        </a:spcAft>
        <a:defRPr sz="4400" b="1">
          <a:solidFill>
            <a:srgbClr val="2A5686"/>
          </a:solidFill>
          <a:latin typeface="Verdana" pitchFamily="34" charset="0"/>
        </a:defRPr>
      </a:lvl2pPr>
      <a:lvl3pPr algn="ctr" rtl="0" eaLnBrk="1" fontAlgn="base" hangingPunct="1">
        <a:spcBef>
          <a:spcPct val="0"/>
        </a:spcBef>
        <a:spcAft>
          <a:spcPct val="0"/>
        </a:spcAft>
        <a:defRPr sz="4400" b="1">
          <a:solidFill>
            <a:srgbClr val="2A5686"/>
          </a:solidFill>
          <a:latin typeface="Verdana" pitchFamily="34" charset="0"/>
        </a:defRPr>
      </a:lvl3pPr>
      <a:lvl4pPr algn="ctr" rtl="0" eaLnBrk="1" fontAlgn="base" hangingPunct="1">
        <a:spcBef>
          <a:spcPct val="0"/>
        </a:spcBef>
        <a:spcAft>
          <a:spcPct val="0"/>
        </a:spcAft>
        <a:defRPr sz="4400" b="1">
          <a:solidFill>
            <a:srgbClr val="2A5686"/>
          </a:solidFill>
          <a:latin typeface="Verdana" pitchFamily="34" charset="0"/>
        </a:defRPr>
      </a:lvl4pPr>
      <a:lvl5pPr algn="ctr" rtl="0" eaLnBrk="1" fontAlgn="base" hangingPunct="1">
        <a:spcBef>
          <a:spcPct val="0"/>
        </a:spcBef>
        <a:spcAft>
          <a:spcPct val="0"/>
        </a:spcAft>
        <a:defRPr sz="4400" b="1">
          <a:solidFill>
            <a:srgbClr val="2A5686"/>
          </a:solidFill>
          <a:latin typeface="Verdana" pitchFamily="34" charset="0"/>
        </a:defRPr>
      </a:lvl5pPr>
      <a:lvl6pPr marL="457189" algn="ctr" rtl="0" eaLnBrk="1" fontAlgn="base" hangingPunct="1">
        <a:spcBef>
          <a:spcPct val="0"/>
        </a:spcBef>
        <a:spcAft>
          <a:spcPct val="0"/>
        </a:spcAft>
        <a:defRPr sz="4400" b="1">
          <a:solidFill>
            <a:srgbClr val="2A5686"/>
          </a:solidFill>
          <a:latin typeface="Verdana" pitchFamily="34" charset="0"/>
        </a:defRPr>
      </a:lvl6pPr>
      <a:lvl7pPr marL="914378" algn="ctr" rtl="0" eaLnBrk="1" fontAlgn="base" hangingPunct="1">
        <a:spcBef>
          <a:spcPct val="0"/>
        </a:spcBef>
        <a:spcAft>
          <a:spcPct val="0"/>
        </a:spcAft>
        <a:defRPr sz="4400" b="1">
          <a:solidFill>
            <a:srgbClr val="2A5686"/>
          </a:solidFill>
          <a:latin typeface="Verdana" pitchFamily="34" charset="0"/>
        </a:defRPr>
      </a:lvl7pPr>
      <a:lvl8pPr marL="1371566" algn="ctr" rtl="0" eaLnBrk="1" fontAlgn="base" hangingPunct="1">
        <a:spcBef>
          <a:spcPct val="0"/>
        </a:spcBef>
        <a:spcAft>
          <a:spcPct val="0"/>
        </a:spcAft>
        <a:defRPr sz="4400" b="1">
          <a:solidFill>
            <a:srgbClr val="2A5686"/>
          </a:solidFill>
          <a:latin typeface="Verdana" pitchFamily="34" charset="0"/>
        </a:defRPr>
      </a:lvl8pPr>
      <a:lvl9pPr marL="1828754" algn="ctr" rtl="0" eaLnBrk="1" fontAlgn="base" hangingPunct="1">
        <a:spcBef>
          <a:spcPct val="0"/>
        </a:spcBef>
        <a:spcAft>
          <a:spcPct val="0"/>
        </a:spcAft>
        <a:defRPr sz="4400" b="1">
          <a:solidFill>
            <a:srgbClr val="2A5686"/>
          </a:solidFill>
          <a:latin typeface="Verdana" pitchFamily="34" charset="0"/>
        </a:defRPr>
      </a:lvl9pPr>
    </p:titleStyle>
    <p:bodyStyle>
      <a:lvl1pPr marL="266693" indent="-266693" algn="l" rtl="0" eaLnBrk="1" fontAlgn="base" hangingPunct="1">
        <a:spcBef>
          <a:spcPct val="20000"/>
        </a:spcBef>
        <a:spcAft>
          <a:spcPct val="0"/>
        </a:spcAft>
        <a:buFont typeface="Arial" pitchFamily="34" charset="0"/>
        <a:buChar char="•"/>
        <a:defRPr sz="2400" b="1">
          <a:solidFill>
            <a:srgbClr val="303132"/>
          </a:solidFill>
          <a:latin typeface="+mn-lt"/>
          <a:ea typeface="+mn-ea"/>
          <a:cs typeface="+mn-cs"/>
        </a:defRPr>
      </a:lvl1pPr>
      <a:lvl2pPr marL="742931" indent="-285743" algn="l" rtl="0" eaLnBrk="1" fontAlgn="base" hangingPunct="1">
        <a:spcBef>
          <a:spcPct val="20000"/>
        </a:spcBef>
        <a:spcAft>
          <a:spcPct val="0"/>
        </a:spcAft>
        <a:buFont typeface="Arial" pitchFamily="34" charset="0"/>
        <a:buChar char="‒"/>
        <a:defRPr sz="2000">
          <a:solidFill>
            <a:srgbClr val="303132"/>
          </a:solidFill>
          <a:latin typeface="+mn-lt"/>
        </a:defRPr>
      </a:lvl2pPr>
      <a:lvl3pPr marL="1142972" indent="-228594" algn="l" rtl="0" eaLnBrk="1" fontAlgn="base" hangingPunct="1">
        <a:spcBef>
          <a:spcPct val="20000"/>
        </a:spcBef>
        <a:spcAft>
          <a:spcPct val="0"/>
        </a:spcAft>
        <a:buChar char="–"/>
        <a:defRPr sz="1800">
          <a:solidFill>
            <a:srgbClr val="303132"/>
          </a:solidFill>
          <a:latin typeface="+mn-lt"/>
        </a:defRPr>
      </a:lvl3pPr>
      <a:lvl4pPr marL="1600160" indent="-228594" algn="l" rtl="0" eaLnBrk="1" fontAlgn="base" hangingPunct="1">
        <a:spcBef>
          <a:spcPct val="20000"/>
        </a:spcBef>
        <a:spcAft>
          <a:spcPct val="0"/>
        </a:spcAft>
        <a:buChar char="–"/>
        <a:defRPr sz="1600">
          <a:solidFill>
            <a:srgbClr val="303132"/>
          </a:solidFill>
          <a:latin typeface="+mn-lt"/>
        </a:defRPr>
      </a:lvl4pPr>
      <a:lvl5pPr marL="2057348" indent="-228594" algn="l" rtl="0" eaLnBrk="1" fontAlgn="base" hangingPunct="1">
        <a:spcBef>
          <a:spcPct val="20000"/>
        </a:spcBef>
        <a:spcAft>
          <a:spcPct val="0"/>
        </a:spcAft>
        <a:buChar char="–"/>
        <a:defRPr sz="1600">
          <a:solidFill>
            <a:srgbClr val="303132"/>
          </a:solidFill>
          <a:latin typeface="+mn-lt"/>
        </a:defRPr>
      </a:lvl5pPr>
      <a:lvl6pPr marL="2514537" indent="-228594" algn="l" rtl="0" eaLnBrk="1" fontAlgn="base" hangingPunct="1">
        <a:spcBef>
          <a:spcPct val="20000"/>
        </a:spcBef>
        <a:spcAft>
          <a:spcPct val="0"/>
        </a:spcAft>
        <a:buChar char="–"/>
        <a:defRPr sz="2000">
          <a:solidFill>
            <a:srgbClr val="303132"/>
          </a:solidFill>
          <a:latin typeface="+mn-lt"/>
        </a:defRPr>
      </a:lvl6pPr>
      <a:lvl7pPr marL="2971726" indent="-228594" algn="l" rtl="0" eaLnBrk="1" fontAlgn="base" hangingPunct="1">
        <a:spcBef>
          <a:spcPct val="20000"/>
        </a:spcBef>
        <a:spcAft>
          <a:spcPct val="0"/>
        </a:spcAft>
        <a:buChar char="–"/>
        <a:defRPr sz="2000">
          <a:solidFill>
            <a:srgbClr val="303132"/>
          </a:solidFill>
          <a:latin typeface="+mn-lt"/>
        </a:defRPr>
      </a:lvl7pPr>
      <a:lvl8pPr marL="3428915" indent="-228594" algn="l" rtl="0" eaLnBrk="1" fontAlgn="base" hangingPunct="1">
        <a:spcBef>
          <a:spcPct val="20000"/>
        </a:spcBef>
        <a:spcAft>
          <a:spcPct val="0"/>
        </a:spcAft>
        <a:buChar char="–"/>
        <a:defRPr sz="2000">
          <a:solidFill>
            <a:srgbClr val="303132"/>
          </a:solidFill>
          <a:latin typeface="+mn-lt"/>
        </a:defRPr>
      </a:lvl8pPr>
      <a:lvl9pPr marL="3886103" indent="-228594" algn="l" rtl="0" eaLnBrk="1" fontAlgn="base" hangingPunct="1">
        <a:spcBef>
          <a:spcPct val="20000"/>
        </a:spcBef>
        <a:spcAft>
          <a:spcPct val="0"/>
        </a:spcAft>
        <a:buChar char="–"/>
        <a:defRPr sz="2000">
          <a:solidFill>
            <a:srgbClr val="303132"/>
          </a:solidFill>
          <a:latin typeface="+mn-lt"/>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A596B2-5D63-4E00-A69D-F91863786E8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94564F6F-BF72-4DD1-8BF6-D82080B7184E}"/>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49BF9EB9-4AB1-4F6D-BA44-BE68D4449C35}"/>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2F52B3B-4D78-4D42-97C8-391B60EE5921}" type="datetimeFigureOut">
              <a:rPr lang="en-AU" smtClean="0"/>
              <a:t>30/09/2021</a:t>
            </a:fld>
            <a:endParaRPr lang="en-AU"/>
          </a:p>
        </p:txBody>
      </p:sp>
      <p:sp>
        <p:nvSpPr>
          <p:cNvPr id="5" name="Footer Placeholder 4">
            <a:extLst>
              <a:ext uri="{FF2B5EF4-FFF2-40B4-BE49-F238E27FC236}">
                <a16:creationId xmlns:a16="http://schemas.microsoft.com/office/drawing/2014/main" id="{D51A15DC-AB8A-45E4-BC66-40764208A70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1887359D-D444-4963-BFC3-77702D40AA67}"/>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7DD497E-53A4-42F8-B0EF-8098CC2D43AD}" type="slidenum">
              <a:rPr lang="en-AU" smtClean="0"/>
              <a:t>‹#›</a:t>
            </a:fld>
            <a:endParaRPr lang="en-AU"/>
          </a:p>
        </p:txBody>
      </p:sp>
    </p:spTree>
    <p:extLst>
      <p:ext uri="{BB962C8B-B14F-4D97-AF65-F5344CB8AC3E}">
        <p14:creationId xmlns:p14="http://schemas.microsoft.com/office/powerpoint/2010/main" val="2822065834"/>
      </p:ext>
    </p:extLst>
  </p:cSld>
  <p:clrMap bg1="lt1" tx1="dk1" bg2="lt2" tx2="dk2" accent1="accent1" accent2="accent2" accent3="accent3" accent4="accent4" accent5="accent5" accent6="accent6" hlink="hlink" folHlink="folHlink"/>
  <p:sldLayoutIdLst>
    <p:sldLayoutId id="2147483688" r:id="rId1"/>
    <p:sldLayoutId id="2147483689"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9/30/2021</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999886080"/>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2.xml"/><Relationship Id="rId1" Type="http://schemas.openxmlformats.org/officeDocument/2006/relationships/tags" Target="../tags/tag1.x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2.xml"/><Relationship Id="rId1" Type="http://schemas.openxmlformats.org/officeDocument/2006/relationships/tags" Target="../tags/tag2.x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2.xml"/><Relationship Id="rId1" Type="http://schemas.openxmlformats.org/officeDocument/2006/relationships/tags" Target="../tags/tag3.x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2.xml"/><Relationship Id="rId1" Type="http://schemas.openxmlformats.org/officeDocument/2006/relationships/tags" Target="../tags/tag4.x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2.xml"/><Relationship Id="rId1" Type="http://schemas.openxmlformats.org/officeDocument/2006/relationships/tags" Target="../tags/tag5.x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2.xml"/><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2.xml"/><Relationship Id="rId1" Type="http://schemas.openxmlformats.org/officeDocument/2006/relationships/tags" Target="../tags/tag7.x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2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a:t>Cause and Effect</a:t>
            </a:r>
          </a:p>
        </p:txBody>
      </p:sp>
      <p:sp>
        <p:nvSpPr>
          <p:cNvPr id="5" name="Subtitle 4"/>
          <p:cNvSpPr>
            <a:spLocks noGrp="1"/>
          </p:cNvSpPr>
          <p:nvPr>
            <p:ph type="subTitle" idx="1"/>
          </p:nvPr>
        </p:nvSpPr>
        <p:spPr/>
        <p:txBody>
          <a:bodyPr/>
          <a:lstStyle/>
          <a:p>
            <a:r>
              <a:rPr lang="en-AU" dirty="0"/>
              <a:t>Levels 7 to 10</a:t>
            </a:r>
          </a:p>
        </p:txBody>
      </p:sp>
    </p:spTree>
    <p:extLst>
      <p:ext uri="{BB962C8B-B14F-4D97-AF65-F5344CB8AC3E}">
        <p14:creationId xmlns:p14="http://schemas.microsoft.com/office/powerpoint/2010/main" val="151393065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9EB7E-5D91-498A-81EE-E6F87A12BC4C}"/>
              </a:ext>
            </a:extLst>
          </p:cNvPr>
          <p:cNvSpPr>
            <a:spLocks noGrp="1"/>
          </p:cNvSpPr>
          <p:nvPr>
            <p:ph type="title"/>
          </p:nvPr>
        </p:nvSpPr>
        <p:spPr/>
        <p:txBody>
          <a:bodyPr/>
          <a:lstStyle/>
          <a:p>
            <a:r>
              <a:rPr lang="en-US" b="0" dirty="0"/>
              <a:t>Connections: your turn</a:t>
            </a:r>
          </a:p>
        </p:txBody>
      </p:sp>
      <p:sp>
        <p:nvSpPr>
          <p:cNvPr id="3" name="Content Placeholder 2">
            <a:extLst>
              <a:ext uri="{FF2B5EF4-FFF2-40B4-BE49-F238E27FC236}">
                <a16:creationId xmlns:a16="http://schemas.microsoft.com/office/drawing/2014/main" id="{444D5A31-EAD9-4988-A599-B33DF0475BA1}"/>
              </a:ext>
            </a:extLst>
          </p:cNvPr>
          <p:cNvSpPr>
            <a:spLocks noGrp="1"/>
          </p:cNvSpPr>
          <p:nvPr>
            <p:ph sz="half" idx="1"/>
          </p:nvPr>
        </p:nvSpPr>
        <p:spPr/>
        <p:txBody>
          <a:bodyPr/>
          <a:lstStyle/>
          <a:p>
            <a:pPr marL="0" indent="0">
              <a:buNone/>
            </a:pPr>
            <a:r>
              <a:rPr lang="en-US" sz="1600" dirty="0"/>
              <a:t>Levels 9 and 10</a:t>
            </a:r>
          </a:p>
          <a:p>
            <a:pPr marL="0" lvl="0" indent="0">
              <a:buNone/>
            </a:pPr>
            <a:endParaRPr lang="en-US" sz="1400" b="0" dirty="0"/>
          </a:p>
          <a:p>
            <a:pPr marL="0" lvl="0" indent="0">
              <a:buNone/>
            </a:pPr>
            <a:r>
              <a:rPr lang="en-US" sz="1800" b="0" dirty="0"/>
              <a:t>Analyse the long term causes, short term triggers and the intended and unintended effects of significant events and developments (VCHHC127)</a:t>
            </a:r>
          </a:p>
          <a:p>
            <a:pPr marL="0" indent="0">
              <a:buNone/>
            </a:pPr>
            <a:endParaRPr lang="en-US" dirty="0"/>
          </a:p>
        </p:txBody>
      </p:sp>
      <p:sp>
        <p:nvSpPr>
          <p:cNvPr id="4" name="Content Placeholder 3">
            <a:extLst>
              <a:ext uri="{FF2B5EF4-FFF2-40B4-BE49-F238E27FC236}">
                <a16:creationId xmlns:a16="http://schemas.microsoft.com/office/drawing/2014/main" id="{846E19E9-F084-4E56-B44E-873FF03267F5}"/>
              </a:ext>
            </a:extLst>
          </p:cNvPr>
          <p:cNvSpPr>
            <a:spLocks noGrp="1"/>
          </p:cNvSpPr>
          <p:nvPr>
            <p:ph sz="half" idx="2"/>
          </p:nvPr>
        </p:nvSpPr>
        <p:spPr/>
        <p:txBody>
          <a:bodyPr/>
          <a:lstStyle/>
          <a:p>
            <a:pPr marL="0" indent="0">
              <a:buNone/>
            </a:pPr>
            <a:r>
              <a:rPr lang="en-US" dirty="0"/>
              <a:t>Identify:</a:t>
            </a:r>
          </a:p>
          <a:p>
            <a:r>
              <a:rPr lang="en-US" sz="2000" b="0" dirty="0"/>
              <a:t>other Historical Concepts and Skills</a:t>
            </a:r>
          </a:p>
          <a:p>
            <a:r>
              <a:rPr lang="en-US" sz="2000" b="0" dirty="0"/>
              <a:t>instructional terms.</a:t>
            </a:r>
          </a:p>
          <a:p>
            <a:pPr marL="0" indent="0">
              <a:buNone/>
            </a:pPr>
            <a:endParaRPr lang="en-US" dirty="0"/>
          </a:p>
        </p:txBody>
      </p:sp>
    </p:spTree>
    <p:extLst>
      <p:ext uri="{BB962C8B-B14F-4D97-AF65-F5344CB8AC3E}">
        <p14:creationId xmlns:p14="http://schemas.microsoft.com/office/powerpoint/2010/main" val="39065606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945B3-564F-404E-9553-3A59713A930D}"/>
              </a:ext>
            </a:extLst>
          </p:cNvPr>
          <p:cNvSpPr>
            <a:spLocks noGrp="1"/>
          </p:cNvSpPr>
          <p:nvPr>
            <p:ph type="title"/>
          </p:nvPr>
        </p:nvSpPr>
        <p:spPr/>
        <p:txBody>
          <a:bodyPr/>
          <a:lstStyle/>
          <a:p>
            <a:r>
              <a:rPr lang="en-US" b="0" dirty="0"/>
              <a:t>Continuum of learning</a:t>
            </a:r>
          </a:p>
        </p:txBody>
      </p:sp>
      <p:graphicFrame>
        <p:nvGraphicFramePr>
          <p:cNvPr id="5" name="Content Placeholder 3">
            <a:extLst>
              <a:ext uri="{FF2B5EF4-FFF2-40B4-BE49-F238E27FC236}">
                <a16:creationId xmlns:a16="http://schemas.microsoft.com/office/drawing/2014/main" id="{A74A042D-FB36-48C2-A0E7-EB4C998D5F2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429057049"/>
              </p:ext>
            </p:extLst>
          </p:nvPr>
        </p:nvGraphicFramePr>
        <p:xfrm>
          <a:off x="179389" y="1485900"/>
          <a:ext cx="8713787"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Arrow: Right 6" descr="A red arrow pointing towards the right. ">
            <a:extLst>
              <a:ext uri="{FF2B5EF4-FFF2-40B4-BE49-F238E27FC236}">
                <a16:creationId xmlns:a16="http://schemas.microsoft.com/office/drawing/2014/main" id="{78EAB55F-C273-4A62-ABF8-A4F9A68225F7}"/>
              </a:ext>
            </a:extLst>
          </p:cNvPr>
          <p:cNvSpPr/>
          <p:nvPr/>
        </p:nvSpPr>
        <p:spPr>
          <a:xfrm>
            <a:off x="827585" y="1083655"/>
            <a:ext cx="7894375" cy="72571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653992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3444A-3150-471A-AE0B-F077945F5A9A}"/>
              </a:ext>
            </a:extLst>
          </p:cNvPr>
          <p:cNvSpPr>
            <a:spLocks noGrp="1"/>
          </p:cNvSpPr>
          <p:nvPr>
            <p:ph type="title"/>
          </p:nvPr>
        </p:nvSpPr>
        <p:spPr/>
        <p:txBody>
          <a:bodyPr/>
          <a:lstStyle/>
          <a:p>
            <a:r>
              <a:rPr lang="en-US" b="0" dirty="0"/>
              <a:t>Historical Knowledge</a:t>
            </a:r>
          </a:p>
        </p:txBody>
      </p:sp>
      <p:graphicFrame>
        <p:nvGraphicFramePr>
          <p:cNvPr id="5" name="Table 5">
            <a:extLst>
              <a:ext uri="{FF2B5EF4-FFF2-40B4-BE49-F238E27FC236}">
                <a16:creationId xmlns:a16="http://schemas.microsoft.com/office/drawing/2014/main" id="{676D4DF1-5F91-4545-87F8-F26D8F9480D1}"/>
              </a:ext>
            </a:extLst>
          </p:cNvPr>
          <p:cNvGraphicFramePr>
            <a:graphicFrameLocks noGrp="1"/>
          </p:cNvGraphicFramePr>
          <p:nvPr>
            <p:ph idx="1"/>
            <p:extLst>
              <p:ext uri="{D42A27DB-BD31-4B8C-83A1-F6EECF244321}">
                <p14:modId xmlns:p14="http://schemas.microsoft.com/office/powerpoint/2010/main" val="1616896051"/>
              </p:ext>
            </p:extLst>
          </p:nvPr>
        </p:nvGraphicFramePr>
        <p:xfrm>
          <a:off x="395536" y="1491630"/>
          <a:ext cx="8352928" cy="2513444"/>
        </p:xfrm>
        <a:graphic>
          <a:graphicData uri="http://schemas.openxmlformats.org/drawingml/2006/table">
            <a:tbl>
              <a:tblPr firstRow="1" bandRow="1">
                <a:tableStyleId>{5C22544A-7EE6-4342-B048-85BDC9FD1C3A}</a:tableStyleId>
              </a:tblPr>
              <a:tblGrid>
                <a:gridCol w="8352928">
                  <a:extLst>
                    <a:ext uri="{9D8B030D-6E8A-4147-A177-3AD203B41FA5}">
                      <a16:colId xmlns:a16="http://schemas.microsoft.com/office/drawing/2014/main" val="2543818710"/>
                    </a:ext>
                  </a:extLst>
                </a:gridCol>
              </a:tblGrid>
              <a:tr h="365760">
                <a:tc>
                  <a:txBody>
                    <a:bodyPr/>
                    <a:lstStyle/>
                    <a:p>
                      <a:r>
                        <a:rPr lang="en-US" sz="1800" b="1" i="0" u="none" strike="noStrike" kern="1200" baseline="0" dirty="0">
                          <a:solidFill>
                            <a:schemeClr val="lt1"/>
                          </a:solidFill>
                          <a:latin typeface="+mn-lt"/>
                          <a:ea typeface="+mn-ea"/>
                          <a:cs typeface="+mn-cs"/>
                        </a:rPr>
                        <a:t>Australia at war (1914 – 1945): World War I</a:t>
                      </a:r>
                      <a:endParaRPr lang="en-US" sz="1400" dirty="0"/>
                    </a:p>
                  </a:txBody>
                  <a:tcPr/>
                </a:tc>
                <a:extLst>
                  <a:ext uri="{0D108BD9-81ED-4DB2-BD59-A6C34878D82A}">
                    <a16:rowId xmlns:a16="http://schemas.microsoft.com/office/drawing/2014/main" val="256955687"/>
                  </a:ext>
                </a:extLst>
              </a:tr>
              <a:tr h="570344">
                <a:tc>
                  <a:txBody>
                    <a:bodyPr/>
                    <a:lstStyle/>
                    <a:p>
                      <a:r>
                        <a:rPr lang="en-US" sz="1400" kern="1200" dirty="0">
                          <a:solidFill>
                            <a:schemeClr val="dk1"/>
                          </a:solidFill>
                          <a:latin typeface="+mn-lt"/>
                          <a:ea typeface="+mn-ea"/>
                          <a:cs typeface="+mn-cs"/>
                        </a:rPr>
                        <a:t>Causes of World War I, the reasons why men enlisted to go to war, and how women contributed in the war effort (VCHHK139)</a:t>
                      </a:r>
                    </a:p>
                  </a:txBody>
                  <a:tcPr/>
                </a:tc>
                <a:extLst>
                  <a:ext uri="{0D108BD9-81ED-4DB2-BD59-A6C34878D82A}">
                    <a16:rowId xmlns:a16="http://schemas.microsoft.com/office/drawing/2014/main" val="1082098907"/>
                  </a:ext>
                </a:extLst>
              </a:tr>
              <a:tr h="525780">
                <a:tc>
                  <a:txBody>
                    <a:bodyPr/>
                    <a:lstStyle/>
                    <a:p>
                      <a:r>
                        <a:rPr lang="en-US" sz="1400" dirty="0"/>
                        <a:t>Significant places where Australians fought and explore their perspectives and experiences in these places (VCHHK140)</a:t>
                      </a:r>
                    </a:p>
                  </a:txBody>
                  <a:tcPr/>
                </a:tc>
                <a:extLst>
                  <a:ext uri="{0D108BD9-81ED-4DB2-BD59-A6C34878D82A}">
                    <a16:rowId xmlns:a16="http://schemas.microsoft.com/office/drawing/2014/main" val="1940831299"/>
                  </a:ext>
                </a:extLst>
              </a:tr>
              <a:tr h="525780">
                <a:tc>
                  <a:txBody>
                    <a:bodyPr/>
                    <a:lstStyle/>
                    <a:p>
                      <a:r>
                        <a:rPr lang="en-US" sz="1400" dirty="0"/>
                        <a:t>Effects of World War I, with a particular emphasis on the changes and continuities brought to the Australian home front and society (VCHHK142)</a:t>
                      </a:r>
                    </a:p>
                  </a:txBody>
                  <a:tcPr/>
                </a:tc>
                <a:extLst>
                  <a:ext uri="{0D108BD9-81ED-4DB2-BD59-A6C34878D82A}">
                    <a16:rowId xmlns:a16="http://schemas.microsoft.com/office/drawing/2014/main" val="1997665254"/>
                  </a:ext>
                </a:extLst>
              </a:tr>
              <a:tr h="525780">
                <a:tc>
                  <a:txBody>
                    <a:bodyPr/>
                    <a:lstStyle/>
                    <a:p>
                      <a:r>
                        <a:rPr lang="en-US" sz="1400" dirty="0"/>
                        <a:t>Significance of World War I to Australia’s international relationships in the twentieth century, with particular reference to the Britain, the USA and Asia (VCHHK143)</a:t>
                      </a:r>
                    </a:p>
                  </a:txBody>
                  <a:tcPr/>
                </a:tc>
                <a:extLst>
                  <a:ext uri="{0D108BD9-81ED-4DB2-BD59-A6C34878D82A}">
                    <a16:rowId xmlns:a16="http://schemas.microsoft.com/office/drawing/2014/main" val="1571609491"/>
                  </a:ext>
                </a:extLst>
              </a:tr>
            </a:tbl>
          </a:graphicData>
        </a:graphic>
      </p:graphicFrame>
    </p:spTree>
    <p:extLst>
      <p:ext uri="{BB962C8B-B14F-4D97-AF65-F5344CB8AC3E}">
        <p14:creationId xmlns:p14="http://schemas.microsoft.com/office/powerpoint/2010/main" val="366170833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3444A-3150-471A-AE0B-F077945F5A9A}"/>
              </a:ext>
            </a:extLst>
          </p:cNvPr>
          <p:cNvSpPr>
            <a:spLocks noGrp="1"/>
          </p:cNvSpPr>
          <p:nvPr>
            <p:ph type="title"/>
          </p:nvPr>
        </p:nvSpPr>
        <p:spPr/>
        <p:txBody>
          <a:bodyPr/>
          <a:lstStyle/>
          <a:p>
            <a:r>
              <a:rPr lang="en-US" b="0" dirty="0"/>
              <a:t>Historical Knowledge</a:t>
            </a:r>
          </a:p>
        </p:txBody>
      </p:sp>
      <p:graphicFrame>
        <p:nvGraphicFramePr>
          <p:cNvPr id="7" name="Content Placeholder 6">
            <a:extLst>
              <a:ext uri="{FF2B5EF4-FFF2-40B4-BE49-F238E27FC236}">
                <a16:creationId xmlns:a16="http://schemas.microsoft.com/office/drawing/2014/main" id="{D1BD65C8-04DF-B742-9528-2B220BA91FC3}"/>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448021374"/>
              </p:ext>
            </p:extLst>
          </p:nvPr>
        </p:nvGraphicFramePr>
        <p:xfrm>
          <a:off x="179785" y="1485900"/>
          <a:ext cx="8712994"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46940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C9039F-EC20-4C5C-ABA0-C1FFD6FCE357}"/>
              </a:ext>
            </a:extLst>
          </p:cNvPr>
          <p:cNvSpPr>
            <a:spLocks noGrp="1"/>
          </p:cNvSpPr>
          <p:nvPr>
            <p:ph type="ctrTitle"/>
          </p:nvPr>
        </p:nvSpPr>
        <p:spPr/>
        <p:txBody>
          <a:bodyPr/>
          <a:lstStyle/>
          <a:p>
            <a:r>
              <a:rPr lang="en-US" dirty="0"/>
              <a:t>Towards the classroom</a:t>
            </a:r>
          </a:p>
        </p:txBody>
      </p:sp>
      <p:sp>
        <p:nvSpPr>
          <p:cNvPr id="6" name="Subtitle 5">
            <a:extLst>
              <a:ext uri="{FF2B5EF4-FFF2-40B4-BE49-F238E27FC236}">
                <a16:creationId xmlns:a16="http://schemas.microsoft.com/office/drawing/2014/main" id="{F6CC633D-0D9D-4817-8917-FFC31819668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1485831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D0098-FC0D-4958-B527-711BA11B1B60}"/>
              </a:ext>
            </a:extLst>
          </p:cNvPr>
          <p:cNvSpPr>
            <a:spLocks noGrp="1"/>
          </p:cNvSpPr>
          <p:nvPr>
            <p:ph type="title"/>
          </p:nvPr>
        </p:nvSpPr>
        <p:spPr>
          <a:xfrm>
            <a:off x="179512" y="411510"/>
            <a:ext cx="8784976" cy="651719"/>
          </a:xfrm>
        </p:spPr>
        <p:txBody>
          <a:bodyPr wrap="square" anchor="ctr">
            <a:normAutofit/>
          </a:bodyPr>
          <a:lstStyle/>
          <a:p>
            <a:r>
              <a:rPr lang="en-US" b="0" dirty="0"/>
              <a:t>Towards the classroom</a:t>
            </a:r>
          </a:p>
        </p:txBody>
      </p:sp>
      <p:sp>
        <p:nvSpPr>
          <p:cNvPr id="10" name="Text Placeholder 2">
            <a:extLst>
              <a:ext uri="{FF2B5EF4-FFF2-40B4-BE49-F238E27FC236}">
                <a16:creationId xmlns:a16="http://schemas.microsoft.com/office/drawing/2014/main" id="{84BE4666-D0B3-43E2-B940-7032AD3E5E77}"/>
              </a:ext>
            </a:extLst>
          </p:cNvPr>
          <p:cNvSpPr>
            <a:spLocks noGrp="1"/>
          </p:cNvSpPr>
          <p:nvPr>
            <p:ph type="body" idx="1"/>
          </p:nvPr>
        </p:nvSpPr>
        <p:spPr>
          <a:xfrm>
            <a:off x="179512" y="1151335"/>
            <a:ext cx="4320480" cy="479822"/>
          </a:xfrm>
        </p:spPr>
        <p:txBody>
          <a:bodyPr/>
          <a:lstStyle/>
          <a:p>
            <a:r>
              <a:rPr lang="en-US" dirty="0"/>
              <a:t>Levels 7 and 8</a:t>
            </a:r>
          </a:p>
        </p:txBody>
      </p:sp>
      <p:sp>
        <p:nvSpPr>
          <p:cNvPr id="12" name="Content Placeholder 3">
            <a:extLst>
              <a:ext uri="{FF2B5EF4-FFF2-40B4-BE49-F238E27FC236}">
                <a16:creationId xmlns:a16="http://schemas.microsoft.com/office/drawing/2014/main" id="{F019FBDA-9E45-4F69-857D-EF7FB7927ED5}"/>
              </a:ext>
            </a:extLst>
          </p:cNvPr>
          <p:cNvSpPr>
            <a:spLocks noGrp="1"/>
          </p:cNvSpPr>
          <p:nvPr>
            <p:ph sz="half" idx="2"/>
          </p:nvPr>
        </p:nvSpPr>
        <p:spPr>
          <a:xfrm>
            <a:off x="179512" y="1631156"/>
            <a:ext cx="8640960" cy="2812802"/>
          </a:xfrm>
        </p:spPr>
        <p:txBody>
          <a:bodyPr/>
          <a:lstStyle/>
          <a:p>
            <a:pPr marL="0" lvl="0" indent="0">
              <a:buNone/>
            </a:pPr>
            <a:r>
              <a:rPr lang="en-US" sz="1800" b="0" dirty="0">
                <a:solidFill>
                  <a:srgbClr val="000000"/>
                </a:solidFill>
                <a:latin typeface="Arial" panose="020B0604020202020204" pitchFamily="34" charset="0"/>
              </a:rPr>
              <a:t>At Levels 7 and 8 students develop their understanding that a historical event is the result of multiple causes and leads to a range of effects. They might trace how an invention, conflict or disease led to the advancement or decline of a society by examining long- and short-term effects. </a:t>
            </a:r>
          </a:p>
          <a:p>
            <a:pPr marL="0" lvl="0" indent="0">
              <a:buNone/>
            </a:pPr>
            <a:endParaRPr lang="en-US" sz="1800" b="0" dirty="0">
              <a:solidFill>
                <a:srgbClr val="000000"/>
              </a:solidFill>
              <a:latin typeface="Arial" panose="020B0604020202020204" pitchFamily="34" charset="0"/>
            </a:endParaRPr>
          </a:p>
          <a:p>
            <a:pPr marL="0" lvl="0" indent="0">
              <a:buNone/>
            </a:pPr>
            <a:r>
              <a:rPr lang="en-US" sz="1800" b="0" dirty="0">
                <a:solidFill>
                  <a:srgbClr val="000000"/>
                </a:solidFill>
                <a:latin typeface="Arial" panose="020B0604020202020204" pitchFamily="34" charset="0"/>
              </a:rPr>
              <a:t>Even though students are studying the ancient world and the middle ages, there are opportunities for them to show the lasting effects these cultures have had on their own lifestyles in relation to agriculture, education, innovation and the movement of peoples.</a:t>
            </a:r>
          </a:p>
          <a:p>
            <a:pPr marL="0" indent="0">
              <a:buNone/>
            </a:pPr>
            <a:endParaRPr lang="en-US" sz="1100" dirty="0"/>
          </a:p>
        </p:txBody>
      </p:sp>
    </p:spTree>
    <p:extLst>
      <p:ext uri="{BB962C8B-B14F-4D97-AF65-F5344CB8AC3E}">
        <p14:creationId xmlns:p14="http://schemas.microsoft.com/office/powerpoint/2010/main" val="270466286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D0098-FC0D-4958-B527-711BA11B1B60}"/>
              </a:ext>
            </a:extLst>
          </p:cNvPr>
          <p:cNvSpPr>
            <a:spLocks noGrp="1"/>
          </p:cNvSpPr>
          <p:nvPr>
            <p:ph type="title"/>
          </p:nvPr>
        </p:nvSpPr>
        <p:spPr>
          <a:xfrm>
            <a:off x="179512" y="411510"/>
            <a:ext cx="8784976" cy="651719"/>
          </a:xfrm>
        </p:spPr>
        <p:txBody>
          <a:bodyPr wrap="square" anchor="ctr">
            <a:normAutofit/>
          </a:bodyPr>
          <a:lstStyle/>
          <a:p>
            <a:r>
              <a:rPr lang="en-US" b="0" dirty="0"/>
              <a:t>Towards the classroom</a:t>
            </a:r>
          </a:p>
        </p:txBody>
      </p:sp>
      <p:sp>
        <p:nvSpPr>
          <p:cNvPr id="14" name="Text Placeholder 4">
            <a:extLst>
              <a:ext uri="{FF2B5EF4-FFF2-40B4-BE49-F238E27FC236}">
                <a16:creationId xmlns:a16="http://schemas.microsoft.com/office/drawing/2014/main" id="{87C1EC5F-F14D-46EE-A423-7C082F9542BD}"/>
              </a:ext>
            </a:extLst>
          </p:cNvPr>
          <p:cNvSpPr>
            <a:spLocks noGrp="1"/>
          </p:cNvSpPr>
          <p:nvPr>
            <p:ph type="body" idx="10"/>
          </p:nvPr>
        </p:nvSpPr>
        <p:spPr>
          <a:xfrm>
            <a:off x="179512" y="1174205"/>
            <a:ext cx="8784976" cy="479822"/>
          </a:xfrm>
        </p:spPr>
        <p:txBody>
          <a:bodyPr/>
          <a:lstStyle/>
          <a:p>
            <a:r>
              <a:rPr lang="en-US" dirty="0"/>
              <a:t>Levels 9 and 10</a:t>
            </a:r>
          </a:p>
        </p:txBody>
      </p:sp>
      <p:sp>
        <p:nvSpPr>
          <p:cNvPr id="16" name="Content Placeholder 5">
            <a:extLst>
              <a:ext uri="{FF2B5EF4-FFF2-40B4-BE49-F238E27FC236}">
                <a16:creationId xmlns:a16="http://schemas.microsoft.com/office/drawing/2014/main" id="{26D7D513-CF8C-4796-B718-C73FC3A307DA}"/>
              </a:ext>
            </a:extLst>
          </p:cNvPr>
          <p:cNvSpPr>
            <a:spLocks noGrp="1"/>
          </p:cNvSpPr>
          <p:nvPr>
            <p:ph sz="half" idx="11"/>
          </p:nvPr>
        </p:nvSpPr>
        <p:spPr>
          <a:xfrm>
            <a:off x="179512" y="1654026"/>
            <a:ext cx="8784976" cy="2789932"/>
          </a:xfrm>
        </p:spPr>
        <p:txBody>
          <a:bodyPr/>
          <a:lstStyle/>
          <a:p>
            <a:pPr marL="0" indent="0">
              <a:buNone/>
            </a:pPr>
            <a:r>
              <a:rPr lang="en-US" sz="1800" b="0" dirty="0">
                <a:solidFill>
                  <a:srgbClr val="000000"/>
                </a:solidFill>
                <a:latin typeface="Arial" panose="020B0604020202020204" pitchFamily="34" charset="0"/>
              </a:rPr>
              <a:t>At Levels 9 and 10 students are asked to consider long-term causes and short-term triggers, and to understand how these interact with each other to cause change. Students come to </a:t>
            </a:r>
            <a:r>
              <a:rPr lang="en-US" sz="1800" b="0" dirty="0" err="1">
                <a:solidFill>
                  <a:srgbClr val="000000"/>
                </a:solidFill>
                <a:latin typeface="Arial" panose="020B0604020202020204" pitchFamily="34" charset="0"/>
              </a:rPr>
              <a:t>realise</a:t>
            </a:r>
            <a:r>
              <a:rPr lang="en-US" sz="1800" b="0" dirty="0">
                <a:solidFill>
                  <a:srgbClr val="000000"/>
                </a:solidFill>
                <a:latin typeface="Arial" panose="020B0604020202020204" pitchFamily="34" charset="0"/>
              </a:rPr>
              <a:t> that even moments of apparently sudden disruption often have causes that built up over a long period.</a:t>
            </a:r>
          </a:p>
          <a:p>
            <a:pPr marL="0" indent="0">
              <a:buNone/>
            </a:pPr>
            <a:r>
              <a:rPr lang="en-US" sz="1800" b="0" dirty="0">
                <a:solidFill>
                  <a:srgbClr val="000000"/>
                </a:solidFill>
                <a:latin typeface="Arial" panose="020B0604020202020204" pitchFamily="34" charset="0"/>
              </a:rPr>
              <a:t>The concept of unintended effects adds weight to the historical decisions and actions that students learn about. Even choices made with good intentions can have widespread negative impacts, either immediately or in the long term.</a:t>
            </a:r>
          </a:p>
          <a:p>
            <a:pPr marL="0" lvl="0" indent="0">
              <a:buNone/>
            </a:pPr>
            <a:endParaRPr lang="en-US" sz="1800" b="0" dirty="0">
              <a:solidFill>
                <a:srgbClr val="000000"/>
              </a:solidFill>
              <a:latin typeface="Arial" panose="020B0604020202020204" pitchFamily="34" charset="0"/>
            </a:endParaRPr>
          </a:p>
          <a:p>
            <a:pPr marL="0" lvl="0" indent="0">
              <a:buNone/>
            </a:pPr>
            <a:endParaRPr lang="en-US" sz="1800" b="0" dirty="0">
              <a:solidFill>
                <a:srgbClr val="000000"/>
              </a:solidFill>
              <a:latin typeface="Arial" panose="020B0604020202020204" pitchFamily="34" charset="0"/>
            </a:endParaRPr>
          </a:p>
          <a:p>
            <a:endParaRPr lang="en-US" sz="1100" dirty="0"/>
          </a:p>
        </p:txBody>
      </p:sp>
    </p:spTree>
    <p:extLst>
      <p:ext uri="{BB962C8B-B14F-4D97-AF65-F5344CB8AC3E}">
        <p14:creationId xmlns:p14="http://schemas.microsoft.com/office/powerpoint/2010/main" val="25784349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B2F8-2731-45B6-A523-A943FF6571D4}"/>
              </a:ext>
            </a:extLst>
          </p:cNvPr>
          <p:cNvSpPr>
            <a:spLocks noGrp="1"/>
          </p:cNvSpPr>
          <p:nvPr>
            <p:ph type="title"/>
          </p:nvPr>
        </p:nvSpPr>
        <p:spPr/>
        <p:txBody>
          <a:bodyPr/>
          <a:lstStyle/>
          <a:p>
            <a:r>
              <a:rPr lang="en-US" b="0" dirty="0"/>
              <a:t>Indicative examples</a:t>
            </a:r>
          </a:p>
        </p:txBody>
      </p:sp>
      <p:sp>
        <p:nvSpPr>
          <p:cNvPr id="3" name="Text Placeholder 2">
            <a:extLst>
              <a:ext uri="{FF2B5EF4-FFF2-40B4-BE49-F238E27FC236}">
                <a16:creationId xmlns:a16="http://schemas.microsoft.com/office/drawing/2014/main" id="{E8253765-9651-47F8-8F52-76318E732665}"/>
              </a:ext>
            </a:extLst>
          </p:cNvPr>
          <p:cNvSpPr>
            <a:spLocks noGrp="1"/>
          </p:cNvSpPr>
          <p:nvPr>
            <p:ph type="body" idx="1"/>
          </p:nvPr>
        </p:nvSpPr>
        <p:spPr/>
        <p:txBody>
          <a:bodyPr/>
          <a:lstStyle/>
          <a:p>
            <a:r>
              <a:rPr lang="en-US" dirty="0"/>
              <a:t>By the end of Level 8: </a:t>
            </a:r>
          </a:p>
        </p:txBody>
      </p:sp>
      <p:sp>
        <p:nvSpPr>
          <p:cNvPr id="4" name="Content Placeholder 3">
            <a:extLst>
              <a:ext uri="{FF2B5EF4-FFF2-40B4-BE49-F238E27FC236}">
                <a16:creationId xmlns:a16="http://schemas.microsoft.com/office/drawing/2014/main" id="{FFAF6894-79B5-45A6-917A-F42D1D0199EB}"/>
              </a:ext>
            </a:extLst>
          </p:cNvPr>
          <p:cNvSpPr>
            <a:spLocks noGrp="1"/>
          </p:cNvSpPr>
          <p:nvPr>
            <p:ph sz="half" idx="2"/>
          </p:nvPr>
        </p:nvSpPr>
        <p:spPr/>
        <p:txBody>
          <a:bodyPr/>
          <a:lstStyle/>
          <a:p>
            <a:r>
              <a:rPr lang="en-US" sz="1400" b="0" dirty="0"/>
              <a:t>students use timelines to identify patterns of change over time</a:t>
            </a:r>
          </a:p>
          <a:p>
            <a:r>
              <a:rPr lang="en-US" sz="1400" b="0" dirty="0"/>
              <a:t>students use timelines to identify sequences of causation and consequences</a:t>
            </a:r>
          </a:p>
          <a:p>
            <a:r>
              <a:rPr lang="en-US" sz="1400" b="0" dirty="0"/>
              <a:t>students explain broad patterns over large time periods in a written response</a:t>
            </a:r>
          </a:p>
          <a:p>
            <a:r>
              <a:rPr lang="en-US" sz="1400" b="0" dirty="0"/>
              <a:t>students use timelines to identify significant events in the life of key individuals.</a:t>
            </a:r>
          </a:p>
          <a:p>
            <a:endParaRPr lang="en-US" dirty="0"/>
          </a:p>
        </p:txBody>
      </p:sp>
      <p:sp>
        <p:nvSpPr>
          <p:cNvPr id="5" name="Text Placeholder 4">
            <a:extLst>
              <a:ext uri="{FF2B5EF4-FFF2-40B4-BE49-F238E27FC236}">
                <a16:creationId xmlns:a16="http://schemas.microsoft.com/office/drawing/2014/main" id="{4C921C6E-DC5B-406E-8891-B080CCCE8F36}"/>
              </a:ext>
            </a:extLst>
          </p:cNvPr>
          <p:cNvSpPr>
            <a:spLocks noGrp="1"/>
          </p:cNvSpPr>
          <p:nvPr>
            <p:ph type="body" idx="10"/>
          </p:nvPr>
        </p:nvSpPr>
        <p:spPr/>
        <p:txBody>
          <a:bodyPr/>
          <a:lstStyle/>
          <a:p>
            <a:r>
              <a:rPr lang="en-US" dirty="0"/>
              <a:t>By the end of Level 10: </a:t>
            </a:r>
          </a:p>
        </p:txBody>
      </p:sp>
      <p:sp>
        <p:nvSpPr>
          <p:cNvPr id="6" name="Content Placeholder 5">
            <a:extLst>
              <a:ext uri="{FF2B5EF4-FFF2-40B4-BE49-F238E27FC236}">
                <a16:creationId xmlns:a16="http://schemas.microsoft.com/office/drawing/2014/main" id="{CD47262B-B8B8-4A79-B16B-4ADA9333C617}"/>
              </a:ext>
            </a:extLst>
          </p:cNvPr>
          <p:cNvSpPr>
            <a:spLocks noGrp="1"/>
          </p:cNvSpPr>
          <p:nvPr>
            <p:ph sz="half" idx="11"/>
          </p:nvPr>
        </p:nvSpPr>
        <p:spPr/>
        <p:txBody>
          <a:bodyPr/>
          <a:lstStyle/>
          <a:p>
            <a:r>
              <a:rPr lang="en-US" sz="1400" b="0" dirty="0"/>
              <a:t>students use timelines to map broad patterns of change over time</a:t>
            </a:r>
          </a:p>
          <a:p>
            <a:r>
              <a:rPr lang="en-US" sz="1400" b="0" dirty="0"/>
              <a:t>students use timelines to link sequences of causation and consequences to historical events</a:t>
            </a:r>
          </a:p>
          <a:p>
            <a:r>
              <a:rPr lang="en-US" sz="1400" b="0" dirty="0"/>
              <a:t>students demonstrate an understanding of the sequence of events in structured written responses</a:t>
            </a:r>
          </a:p>
          <a:p>
            <a:r>
              <a:rPr lang="en-US" sz="1400" b="0" dirty="0"/>
              <a:t>students use timelines to identify significant events in the life of key individuals.</a:t>
            </a:r>
          </a:p>
          <a:p>
            <a:endParaRPr lang="en-US" dirty="0"/>
          </a:p>
        </p:txBody>
      </p:sp>
    </p:spTree>
    <p:extLst>
      <p:ext uri="{BB962C8B-B14F-4D97-AF65-F5344CB8AC3E}">
        <p14:creationId xmlns:p14="http://schemas.microsoft.com/office/powerpoint/2010/main" val="274594324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CE8C3-3B59-4FE0-A21A-EA1AE3CF62D2}"/>
              </a:ext>
            </a:extLst>
          </p:cNvPr>
          <p:cNvSpPr>
            <a:spLocks noGrp="1"/>
          </p:cNvSpPr>
          <p:nvPr>
            <p:ph type="title"/>
          </p:nvPr>
        </p:nvSpPr>
        <p:spPr/>
        <p:txBody>
          <a:bodyPr/>
          <a:lstStyle/>
          <a:p>
            <a:r>
              <a:rPr lang="en-US" b="0" dirty="0"/>
              <a:t>Language of Cause and Effect</a:t>
            </a:r>
          </a:p>
        </p:txBody>
      </p:sp>
      <p:graphicFrame>
        <p:nvGraphicFramePr>
          <p:cNvPr id="22" name="Diagram 21">
            <a:extLst>
              <a:ext uri="{FF2B5EF4-FFF2-40B4-BE49-F238E27FC236}">
                <a16:creationId xmlns:a16="http://schemas.microsoft.com/office/drawing/2014/main" id="{D2F7119D-41D5-4E21-BFB8-792E3CE8835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80000952"/>
              </p:ext>
            </p:extLst>
          </p:nvPr>
        </p:nvGraphicFramePr>
        <p:xfrm>
          <a:off x="605790" y="1383061"/>
          <a:ext cx="8161020" cy="3040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576297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B2F8-2731-45B6-A523-A943FF6571D4}"/>
              </a:ext>
            </a:extLst>
          </p:cNvPr>
          <p:cNvSpPr>
            <a:spLocks noGrp="1"/>
          </p:cNvSpPr>
          <p:nvPr>
            <p:ph type="title"/>
          </p:nvPr>
        </p:nvSpPr>
        <p:spPr/>
        <p:txBody>
          <a:bodyPr/>
          <a:lstStyle/>
          <a:p>
            <a:r>
              <a:rPr lang="en-US" b="0" dirty="0"/>
              <a:t>Classroom ideas</a:t>
            </a:r>
          </a:p>
        </p:txBody>
      </p:sp>
      <p:sp>
        <p:nvSpPr>
          <p:cNvPr id="3" name="Text Placeholder 2">
            <a:extLst>
              <a:ext uri="{FF2B5EF4-FFF2-40B4-BE49-F238E27FC236}">
                <a16:creationId xmlns:a16="http://schemas.microsoft.com/office/drawing/2014/main" id="{E8253765-9651-47F8-8F52-76318E732665}"/>
              </a:ext>
            </a:extLst>
          </p:cNvPr>
          <p:cNvSpPr>
            <a:spLocks noGrp="1"/>
          </p:cNvSpPr>
          <p:nvPr>
            <p:ph type="body" idx="1"/>
          </p:nvPr>
        </p:nvSpPr>
        <p:spPr/>
        <p:txBody>
          <a:bodyPr/>
          <a:lstStyle/>
          <a:p>
            <a:r>
              <a:rPr lang="en-US" dirty="0"/>
              <a:t>Levels 7 and 8 </a:t>
            </a:r>
          </a:p>
        </p:txBody>
      </p:sp>
      <p:sp>
        <p:nvSpPr>
          <p:cNvPr id="4" name="Content Placeholder 3">
            <a:extLst>
              <a:ext uri="{FF2B5EF4-FFF2-40B4-BE49-F238E27FC236}">
                <a16:creationId xmlns:a16="http://schemas.microsoft.com/office/drawing/2014/main" id="{FFAF6894-79B5-45A6-917A-F42D1D0199EB}"/>
              </a:ext>
            </a:extLst>
          </p:cNvPr>
          <p:cNvSpPr>
            <a:spLocks noGrp="1"/>
          </p:cNvSpPr>
          <p:nvPr>
            <p:ph sz="half" idx="2"/>
          </p:nvPr>
        </p:nvSpPr>
        <p:spPr/>
        <p:txBody>
          <a:bodyPr/>
          <a:lstStyle/>
          <a:p>
            <a:r>
              <a:rPr lang="en-US" sz="1400" b="0" dirty="0"/>
              <a:t>Identify events that contributed to or were the result of key historical events and map them on timeline.</a:t>
            </a:r>
          </a:p>
          <a:p>
            <a:r>
              <a:rPr lang="en-US" sz="1400" b="0" dirty="0"/>
              <a:t>Identify the causes of a specific historical event and rank them in terms of their significance in causing said event.</a:t>
            </a:r>
          </a:p>
          <a:p>
            <a:r>
              <a:rPr lang="en-US" sz="1400" b="0" dirty="0"/>
              <a:t>Produce a structured written response that analyses the significant events that caused change and/or the decline of an ancient society. </a:t>
            </a:r>
          </a:p>
          <a:p>
            <a:pPr marL="0" indent="0">
              <a:buNone/>
            </a:pPr>
            <a:endParaRPr lang="en-US" dirty="0"/>
          </a:p>
        </p:txBody>
      </p:sp>
      <p:sp>
        <p:nvSpPr>
          <p:cNvPr id="5" name="Text Placeholder 4">
            <a:extLst>
              <a:ext uri="{FF2B5EF4-FFF2-40B4-BE49-F238E27FC236}">
                <a16:creationId xmlns:a16="http://schemas.microsoft.com/office/drawing/2014/main" id="{4C921C6E-DC5B-406E-8891-B080CCCE8F36}"/>
              </a:ext>
            </a:extLst>
          </p:cNvPr>
          <p:cNvSpPr>
            <a:spLocks noGrp="1"/>
          </p:cNvSpPr>
          <p:nvPr>
            <p:ph type="body" idx="10"/>
          </p:nvPr>
        </p:nvSpPr>
        <p:spPr/>
        <p:txBody>
          <a:bodyPr/>
          <a:lstStyle/>
          <a:p>
            <a:r>
              <a:rPr lang="en-US" dirty="0"/>
              <a:t>Levels 9 and 10</a:t>
            </a:r>
          </a:p>
        </p:txBody>
      </p:sp>
      <p:sp>
        <p:nvSpPr>
          <p:cNvPr id="6" name="Content Placeholder 5">
            <a:extLst>
              <a:ext uri="{FF2B5EF4-FFF2-40B4-BE49-F238E27FC236}">
                <a16:creationId xmlns:a16="http://schemas.microsoft.com/office/drawing/2014/main" id="{CD47262B-B8B8-4A79-B16B-4ADA9333C617}"/>
              </a:ext>
            </a:extLst>
          </p:cNvPr>
          <p:cNvSpPr>
            <a:spLocks noGrp="1"/>
          </p:cNvSpPr>
          <p:nvPr>
            <p:ph sz="half" idx="11"/>
          </p:nvPr>
        </p:nvSpPr>
        <p:spPr/>
        <p:txBody>
          <a:bodyPr/>
          <a:lstStyle/>
          <a:p>
            <a:pPr marL="355591" lvl="0" indent="-355591"/>
            <a:r>
              <a:rPr lang="en-US" sz="1400" b="0" dirty="0"/>
              <a:t>Identify short-term triggers, long-term causes and trigger events for a significant historical event or development and map them on a timeline.</a:t>
            </a:r>
          </a:p>
          <a:p>
            <a:pPr marL="355591" lvl="0" indent="-355591"/>
            <a:r>
              <a:rPr lang="en-US" sz="1400" b="0" dirty="0"/>
              <a:t>Rank the significance of intended and unintended consequences of a specific historical event.</a:t>
            </a:r>
          </a:p>
          <a:p>
            <a:pPr marL="355591" lvl="0" indent="-355591"/>
            <a:r>
              <a:rPr lang="en-US" sz="1400" b="0" dirty="0"/>
              <a:t>Produce a structured written response that analyses the causes or effects of a particular historical event.</a:t>
            </a:r>
          </a:p>
          <a:p>
            <a:endParaRPr lang="en-US" dirty="0"/>
          </a:p>
        </p:txBody>
      </p:sp>
    </p:spTree>
    <p:extLst>
      <p:ext uri="{BB962C8B-B14F-4D97-AF65-F5344CB8AC3E}">
        <p14:creationId xmlns:p14="http://schemas.microsoft.com/office/powerpoint/2010/main" val="334533309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4814A-BE8D-415B-B699-40D2781BDBEC}"/>
              </a:ext>
            </a:extLst>
          </p:cNvPr>
          <p:cNvSpPr>
            <a:spLocks noGrp="1"/>
          </p:cNvSpPr>
          <p:nvPr>
            <p:ph type="title"/>
          </p:nvPr>
        </p:nvSpPr>
        <p:spPr/>
        <p:txBody>
          <a:bodyPr/>
          <a:lstStyle/>
          <a:p>
            <a:r>
              <a:rPr lang="en-US" b="0" dirty="0"/>
              <a:t>Introduction</a:t>
            </a:r>
          </a:p>
        </p:txBody>
      </p:sp>
      <p:sp>
        <p:nvSpPr>
          <p:cNvPr id="3" name="Content Placeholder 2">
            <a:extLst>
              <a:ext uri="{FF2B5EF4-FFF2-40B4-BE49-F238E27FC236}">
                <a16:creationId xmlns:a16="http://schemas.microsoft.com/office/drawing/2014/main" id="{47D4FCB0-D235-4DE6-89A7-E04F8D9A542E}"/>
              </a:ext>
            </a:extLst>
          </p:cNvPr>
          <p:cNvSpPr>
            <a:spLocks noGrp="1"/>
          </p:cNvSpPr>
          <p:nvPr>
            <p:ph idx="1"/>
          </p:nvPr>
        </p:nvSpPr>
        <p:spPr/>
        <p:txBody>
          <a:bodyPr/>
          <a:lstStyle/>
          <a:p>
            <a:r>
              <a:rPr lang="en-US" sz="1800" b="0" dirty="0"/>
              <a:t>Provocation</a:t>
            </a:r>
          </a:p>
          <a:p>
            <a:r>
              <a:rPr lang="en-US" sz="1800" b="0" dirty="0"/>
              <a:t>Cause and Effect the curriculum context</a:t>
            </a:r>
          </a:p>
          <a:p>
            <a:pPr lvl="1"/>
            <a:r>
              <a:rPr lang="en-US" sz="1400" dirty="0"/>
              <a:t>Cause and Effect in Victorian Curriculum History</a:t>
            </a:r>
          </a:p>
          <a:p>
            <a:pPr lvl="1"/>
            <a:r>
              <a:rPr lang="en-US" sz="1400" dirty="0"/>
              <a:t>Cause and Effect in the continuum of learning</a:t>
            </a:r>
          </a:p>
          <a:p>
            <a:r>
              <a:rPr lang="en-US" sz="1800" b="0" dirty="0"/>
              <a:t>Towards the classroom</a:t>
            </a:r>
          </a:p>
          <a:p>
            <a:r>
              <a:rPr lang="en-US" sz="1800" b="0" dirty="0"/>
              <a:t>Examples of practice</a:t>
            </a:r>
          </a:p>
          <a:p>
            <a:r>
              <a:rPr lang="en-US" sz="1800" b="0" dirty="0"/>
              <a:t>Conclusion</a:t>
            </a:r>
          </a:p>
          <a:p>
            <a:pPr marL="0" indent="0">
              <a:buNone/>
            </a:pPr>
            <a:endParaRPr lang="en-US" dirty="0"/>
          </a:p>
        </p:txBody>
      </p:sp>
    </p:spTree>
    <p:extLst>
      <p:ext uri="{BB962C8B-B14F-4D97-AF65-F5344CB8AC3E}">
        <p14:creationId xmlns:p14="http://schemas.microsoft.com/office/powerpoint/2010/main" val="394876403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EA907CD-AA20-47D4-870C-FB8F94C9998B}"/>
              </a:ext>
            </a:extLst>
          </p:cNvPr>
          <p:cNvSpPr>
            <a:spLocks noGrp="1"/>
          </p:cNvSpPr>
          <p:nvPr>
            <p:ph type="ctrTitle"/>
          </p:nvPr>
        </p:nvSpPr>
        <p:spPr/>
        <p:txBody>
          <a:bodyPr/>
          <a:lstStyle/>
          <a:p>
            <a:r>
              <a:rPr lang="en-US" dirty="0"/>
              <a:t>Example of practice</a:t>
            </a:r>
          </a:p>
        </p:txBody>
      </p:sp>
      <p:sp>
        <p:nvSpPr>
          <p:cNvPr id="8" name="Subtitle 7">
            <a:extLst>
              <a:ext uri="{FF2B5EF4-FFF2-40B4-BE49-F238E27FC236}">
                <a16:creationId xmlns:a16="http://schemas.microsoft.com/office/drawing/2014/main" id="{4385E8BC-CFEE-44E3-B38C-3075AC2E8685}"/>
              </a:ext>
            </a:extLst>
          </p:cNvPr>
          <p:cNvSpPr>
            <a:spLocks noGrp="1"/>
          </p:cNvSpPr>
          <p:nvPr>
            <p:ph type="subTitle" idx="1"/>
          </p:nvPr>
        </p:nvSpPr>
        <p:spPr/>
        <p:txBody>
          <a:bodyPr/>
          <a:lstStyle/>
          <a:p>
            <a:r>
              <a:rPr lang="en-US" dirty="0"/>
              <a:t>Levels 7 and 8</a:t>
            </a:r>
          </a:p>
        </p:txBody>
      </p:sp>
    </p:spTree>
    <p:extLst>
      <p:ext uri="{BB962C8B-B14F-4D97-AF65-F5344CB8AC3E}">
        <p14:creationId xmlns:p14="http://schemas.microsoft.com/office/powerpoint/2010/main" val="34838069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FB299-39B2-4A89-BA9F-7523C8BAFCE5}"/>
              </a:ext>
            </a:extLst>
          </p:cNvPr>
          <p:cNvSpPr>
            <a:spLocks noGrp="1"/>
          </p:cNvSpPr>
          <p:nvPr>
            <p:ph type="title"/>
          </p:nvPr>
        </p:nvSpPr>
        <p:spPr/>
        <p:txBody>
          <a:bodyPr/>
          <a:lstStyle/>
          <a:p>
            <a:r>
              <a:rPr lang="en-US" b="0" dirty="0"/>
              <a:t>Context</a:t>
            </a:r>
          </a:p>
        </p:txBody>
      </p:sp>
      <p:sp>
        <p:nvSpPr>
          <p:cNvPr id="3" name="Content Placeholder 2">
            <a:extLst>
              <a:ext uri="{FF2B5EF4-FFF2-40B4-BE49-F238E27FC236}">
                <a16:creationId xmlns:a16="http://schemas.microsoft.com/office/drawing/2014/main" id="{3202B2D5-D7EB-4B61-AB1B-E89FA8CF8DA0}"/>
              </a:ext>
            </a:extLst>
          </p:cNvPr>
          <p:cNvSpPr>
            <a:spLocks noGrp="1"/>
          </p:cNvSpPr>
          <p:nvPr>
            <p:ph idx="1"/>
          </p:nvPr>
        </p:nvSpPr>
        <p:spPr>
          <a:xfrm>
            <a:off x="179512" y="1339748"/>
            <a:ext cx="8712968" cy="2814042"/>
          </a:xfrm>
        </p:spPr>
        <p:txBody>
          <a:bodyPr/>
          <a:lstStyle/>
          <a:p>
            <a:pPr marL="0" indent="0">
              <a:buNone/>
            </a:pPr>
            <a:r>
              <a:rPr lang="en-US" sz="1350" b="0" dirty="0"/>
              <a:t>In most school settings, Year 7 will see students from a range of primary schools coming together into your class. Start with activities that ensure all students have good conceptual understanding and practical skills when it comes to cause and effect.</a:t>
            </a:r>
          </a:p>
          <a:p>
            <a:pPr marL="0" indent="0">
              <a:buNone/>
            </a:pPr>
            <a:endParaRPr lang="en-US" sz="1350" b="0" dirty="0"/>
          </a:p>
          <a:p>
            <a:pPr marL="0" indent="0">
              <a:buNone/>
            </a:pPr>
            <a:r>
              <a:rPr lang="en-US" sz="1350" b="0" dirty="0"/>
              <a:t>At Levels 7 and 8, students begin to consider the idea of contested history and the way in which historical interpretations of an event or individual might differ. This extends to historians disagreeing about the major causes of an event or trend, or the degree of impact that a particular individual had. Therefore, at this level, students must use evidence to form their own judgment about the relative importance of different causal factors relating to their ancient or middle age society, and the scale or impact of the effects they can observe.  </a:t>
            </a:r>
          </a:p>
          <a:p>
            <a:pPr marL="0" indent="0">
              <a:buNone/>
            </a:pPr>
            <a:endParaRPr lang="en-US" sz="1350" b="0" dirty="0"/>
          </a:p>
          <a:p>
            <a:pPr marL="0" indent="0">
              <a:buNone/>
            </a:pPr>
            <a:r>
              <a:rPr lang="en-US" sz="1350" b="0" dirty="0"/>
              <a:t>The following slides contain a sample activity that illustrates one way of approaching Cause and Effect at this level.</a:t>
            </a:r>
          </a:p>
        </p:txBody>
      </p:sp>
      <p:sp>
        <p:nvSpPr>
          <p:cNvPr id="4" name="TextBox 3">
            <a:extLst>
              <a:ext uri="{FF2B5EF4-FFF2-40B4-BE49-F238E27FC236}">
                <a16:creationId xmlns:a16="http://schemas.microsoft.com/office/drawing/2014/main" id="{C25FFD04-A45E-459F-BA02-1D2131177222}"/>
              </a:ext>
            </a:extLst>
          </p:cNvPr>
          <p:cNvSpPr txBox="1"/>
          <p:nvPr/>
        </p:nvSpPr>
        <p:spPr>
          <a:xfrm>
            <a:off x="8604448" y="242233"/>
            <a:ext cx="288032" cy="338554"/>
          </a:xfrm>
          <a:prstGeom prst="rect">
            <a:avLst/>
          </a:prstGeom>
          <a:noFill/>
        </p:spPr>
        <p:txBody>
          <a:bodyPr wrap="square" rtlCol="0">
            <a:spAutoFit/>
          </a:bodyPr>
          <a:lstStyle/>
          <a:p>
            <a:r>
              <a:rPr lang="en-US" sz="1600" dirty="0">
                <a:solidFill>
                  <a:schemeClr val="bg1">
                    <a:lumMod val="75000"/>
                  </a:schemeClr>
                </a:solidFill>
                <a:latin typeface="+mj-lt"/>
              </a:rPr>
              <a:t>2</a:t>
            </a:r>
            <a:endParaRPr lang="en-US" dirty="0">
              <a:solidFill>
                <a:schemeClr val="bg1">
                  <a:lumMod val="75000"/>
                </a:schemeClr>
              </a:solidFill>
              <a:latin typeface="+mj-lt"/>
            </a:endParaRPr>
          </a:p>
        </p:txBody>
      </p:sp>
    </p:spTree>
    <p:extLst>
      <p:ext uri="{BB962C8B-B14F-4D97-AF65-F5344CB8AC3E}">
        <p14:creationId xmlns:p14="http://schemas.microsoft.com/office/powerpoint/2010/main" val="202232841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FB299-39B2-4A89-BA9F-7523C8BAFCE5}"/>
              </a:ext>
            </a:extLst>
          </p:cNvPr>
          <p:cNvSpPr>
            <a:spLocks noGrp="1"/>
          </p:cNvSpPr>
          <p:nvPr>
            <p:ph type="title"/>
          </p:nvPr>
        </p:nvSpPr>
        <p:spPr/>
        <p:txBody>
          <a:bodyPr/>
          <a:lstStyle/>
          <a:p>
            <a:r>
              <a:rPr lang="en-US" b="0" dirty="0"/>
              <a:t>Activity</a:t>
            </a:r>
          </a:p>
        </p:txBody>
      </p:sp>
      <p:sp>
        <p:nvSpPr>
          <p:cNvPr id="3" name="Content Placeholder 2">
            <a:extLst>
              <a:ext uri="{FF2B5EF4-FFF2-40B4-BE49-F238E27FC236}">
                <a16:creationId xmlns:a16="http://schemas.microsoft.com/office/drawing/2014/main" id="{3202B2D5-D7EB-4B61-AB1B-E89FA8CF8DA0}"/>
              </a:ext>
            </a:extLst>
          </p:cNvPr>
          <p:cNvSpPr>
            <a:spLocks noGrp="1"/>
          </p:cNvSpPr>
          <p:nvPr>
            <p:ph idx="1"/>
          </p:nvPr>
        </p:nvSpPr>
        <p:spPr>
          <a:xfrm>
            <a:off x="179512" y="1485900"/>
            <a:ext cx="8712968" cy="2814042"/>
          </a:xfrm>
        </p:spPr>
        <p:txBody>
          <a:bodyPr/>
          <a:lstStyle/>
          <a:p>
            <a:pPr marL="0" indent="0">
              <a:buNone/>
            </a:pPr>
            <a:r>
              <a:rPr lang="en-US" sz="1800" b="0" dirty="0"/>
              <a:t>Key question: What caused the fall of the Western Roman Empire?</a:t>
            </a:r>
          </a:p>
          <a:p>
            <a:pPr marL="0" indent="0">
              <a:buNone/>
            </a:pPr>
            <a:endParaRPr lang="en-US" sz="1800" b="0" dirty="0"/>
          </a:p>
          <a:p>
            <a:pPr marL="0" indent="0">
              <a:buNone/>
            </a:pPr>
            <a:r>
              <a:rPr lang="en-US" sz="1800" b="0" dirty="0"/>
              <a:t>Activity: </a:t>
            </a:r>
          </a:p>
          <a:p>
            <a:r>
              <a:rPr lang="en-US" sz="1800" b="0" dirty="0"/>
              <a:t>Use the following slides to step students through an activity to determine the cause of this complex historical event.</a:t>
            </a:r>
          </a:p>
          <a:p>
            <a:r>
              <a:rPr lang="en-US" sz="1800" b="0" dirty="0"/>
              <a:t>Use Levels 7 and 8: Cause and Effect Student Handouts 1, 2 and 3.</a:t>
            </a:r>
          </a:p>
          <a:p>
            <a:endParaRPr lang="en-US" sz="1800" b="0" dirty="0"/>
          </a:p>
          <a:p>
            <a:endParaRPr lang="en-US" sz="1800" b="0" dirty="0"/>
          </a:p>
          <a:p>
            <a:endParaRPr lang="en-US" dirty="0"/>
          </a:p>
        </p:txBody>
      </p:sp>
      <p:sp>
        <p:nvSpPr>
          <p:cNvPr id="4" name="TextBox 3">
            <a:extLst>
              <a:ext uri="{FF2B5EF4-FFF2-40B4-BE49-F238E27FC236}">
                <a16:creationId xmlns:a16="http://schemas.microsoft.com/office/drawing/2014/main" id="{D9EF341B-77E1-47AC-BDB9-E236BFAD5759}"/>
              </a:ext>
            </a:extLst>
          </p:cNvPr>
          <p:cNvSpPr txBox="1"/>
          <p:nvPr/>
        </p:nvSpPr>
        <p:spPr>
          <a:xfrm>
            <a:off x="8604448" y="242233"/>
            <a:ext cx="288032" cy="338554"/>
          </a:xfrm>
          <a:prstGeom prst="rect">
            <a:avLst/>
          </a:prstGeom>
          <a:noFill/>
        </p:spPr>
        <p:txBody>
          <a:bodyPr wrap="square" rtlCol="0">
            <a:spAutoFit/>
          </a:bodyPr>
          <a:lstStyle/>
          <a:p>
            <a:r>
              <a:rPr lang="en-US" sz="1600" dirty="0">
                <a:solidFill>
                  <a:schemeClr val="bg1">
                    <a:lumMod val="75000"/>
                  </a:schemeClr>
                </a:solidFill>
                <a:latin typeface="+mj-lt"/>
              </a:rPr>
              <a:t>3</a:t>
            </a:r>
            <a:endParaRPr lang="en-US" dirty="0">
              <a:solidFill>
                <a:schemeClr val="bg1">
                  <a:lumMod val="75000"/>
                </a:schemeClr>
              </a:solidFill>
              <a:latin typeface="+mj-lt"/>
            </a:endParaRPr>
          </a:p>
        </p:txBody>
      </p:sp>
    </p:spTree>
    <p:extLst>
      <p:ext uri="{BB962C8B-B14F-4D97-AF65-F5344CB8AC3E}">
        <p14:creationId xmlns:p14="http://schemas.microsoft.com/office/powerpoint/2010/main" val="376865974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26">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pic>
        <p:nvPicPr>
          <p:cNvPr id="19" name="Picture 4">
            <a:extLst>
              <a:ext uri="{FF2B5EF4-FFF2-40B4-BE49-F238E27FC236}">
                <a16:creationId xmlns:a16="http://schemas.microsoft.com/office/drawing/2014/main" id="{CC51D41C-D535-440F-A2F6-E91AECCFF50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11675" y="1"/>
            <a:ext cx="9037006" cy="5143500"/>
          </a:xfrm>
          <a:prstGeom prst="rect">
            <a:avLst/>
          </a:prstGeom>
        </p:spPr>
      </p:pic>
      <p:sp>
        <p:nvSpPr>
          <p:cNvPr id="36" name="Rectangle 28">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091183" y="0"/>
            <a:ext cx="7052817" cy="51435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srgbClr val="FFFFFF"/>
              </a:solidFill>
              <a:latin typeface="Arial" panose="020B0604020202020204"/>
            </a:endParaRPr>
          </a:p>
        </p:txBody>
      </p:sp>
      <p:sp>
        <p:nvSpPr>
          <p:cNvPr id="2" name="Title 1">
            <a:extLst>
              <a:ext uri="{FF2B5EF4-FFF2-40B4-BE49-F238E27FC236}">
                <a16:creationId xmlns:a16="http://schemas.microsoft.com/office/drawing/2014/main" id="{97FBBE2B-E8D7-490C-BC0B-3C1245791F69}"/>
              </a:ext>
            </a:extLst>
          </p:cNvPr>
          <p:cNvSpPr>
            <a:spLocks noGrp="1"/>
          </p:cNvSpPr>
          <p:nvPr>
            <p:ph type="ctrTitle"/>
          </p:nvPr>
        </p:nvSpPr>
        <p:spPr>
          <a:xfrm>
            <a:off x="5396163" y="841772"/>
            <a:ext cx="3507807" cy="2830868"/>
          </a:xfrm>
          <a:ln>
            <a:noFill/>
          </a:ln>
        </p:spPr>
        <p:txBody>
          <a:bodyPr anchor="b">
            <a:normAutofit/>
          </a:bodyPr>
          <a:lstStyle/>
          <a:p>
            <a:pPr algn="l"/>
            <a:br>
              <a:rPr lang="en-AU" sz="3600" dirty="0"/>
            </a:br>
            <a:endParaRPr lang="en-AU" sz="3600" dirty="0"/>
          </a:p>
        </p:txBody>
      </p:sp>
      <p:sp>
        <p:nvSpPr>
          <p:cNvPr id="37" name="Rectangle 3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97905" y="260093"/>
            <a:ext cx="109728"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prstClr val="white"/>
              </a:solidFill>
              <a:latin typeface="Calibri" panose="020F0502020204030204"/>
            </a:endParaRPr>
          </a:p>
        </p:txBody>
      </p:sp>
      <p:sp>
        <p:nvSpPr>
          <p:cNvPr id="38" name="Rectangle 3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8736" y="3410190"/>
            <a:ext cx="3017520" cy="13716"/>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dirty="0">
              <a:solidFill>
                <a:prstClr val="white"/>
              </a:solidFill>
              <a:latin typeface="Calibri" panose="020F0502020204030204"/>
            </a:endParaRPr>
          </a:p>
        </p:txBody>
      </p:sp>
      <p:sp>
        <p:nvSpPr>
          <p:cNvPr id="3" name="Rectangle 2">
            <a:extLst>
              <a:ext uri="{FF2B5EF4-FFF2-40B4-BE49-F238E27FC236}">
                <a16:creationId xmlns:a16="http://schemas.microsoft.com/office/drawing/2014/main" id="{00FDA2CE-6F66-0A43-942A-0DE8E7E6686E}"/>
              </a:ext>
            </a:extLst>
          </p:cNvPr>
          <p:cNvSpPr/>
          <p:nvPr/>
        </p:nvSpPr>
        <p:spPr>
          <a:xfrm>
            <a:off x="5823697" y="717342"/>
            <a:ext cx="3080273" cy="2400657"/>
          </a:xfrm>
          <a:prstGeom prst="rect">
            <a:avLst/>
          </a:prstGeom>
        </p:spPr>
        <p:txBody>
          <a:bodyPr wrap="square">
            <a:spAutoFit/>
          </a:bodyPr>
          <a:lstStyle/>
          <a:p>
            <a:pPr defTabSz="342900" eaLnBrk="1" fontAlgn="auto" hangingPunct="1">
              <a:spcBef>
                <a:spcPts val="0"/>
              </a:spcBef>
              <a:spcAft>
                <a:spcPts val="0"/>
              </a:spcAft>
              <a:defRPr/>
            </a:pPr>
            <a:r>
              <a:rPr lang="en-US" sz="3000" dirty="0">
                <a:solidFill>
                  <a:srgbClr val="FFFFFF"/>
                </a:solidFill>
                <a:latin typeface="Arial" panose="020B0604020202020204" pitchFamily="34" charset="0"/>
                <a:ea typeface="Tahoma" panose="020B0604030504040204" pitchFamily="34" charset="0"/>
                <a:cs typeface="Arial" panose="020B0604020202020204" pitchFamily="34" charset="0"/>
              </a:rPr>
              <a:t>What were the causes and effects of the fall of the Western  Roman Empire?</a:t>
            </a:r>
            <a:endParaRPr lang="en-US" sz="3000" dirty="0">
              <a:solidFill>
                <a:srgbClr val="FFFFFF"/>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9AA8A54-DBB7-4670-B398-8AADD6746D03}"/>
              </a:ext>
            </a:extLst>
          </p:cNvPr>
          <p:cNvSpPr txBox="1"/>
          <p:nvPr/>
        </p:nvSpPr>
        <p:spPr>
          <a:xfrm>
            <a:off x="8604448" y="242233"/>
            <a:ext cx="288032" cy="338554"/>
          </a:xfrm>
          <a:prstGeom prst="rect">
            <a:avLst/>
          </a:prstGeom>
          <a:noFill/>
        </p:spPr>
        <p:txBody>
          <a:bodyPr wrap="square" rtlCol="0">
            <a:spAutoFit/>
          </a:bodyPr>
          <a:lstStyle/>
          <a:p>
            <a:r>
              <a:rPr lang="en-US" sz="1600" dirty="0">
                <a:solidFill>
                  <a:schemeClr val="tx2">
                    <a:lumMod val="20000"/>
                    <a:lumOff val="80000"/>
                  </a:schemeClr>
                </a:solidFill>
                <a:latin typeface="+mj-lt"/>
              </a:rPr>
              <a:t>4</a:t>
            </a:r>
            <a:endParaRPr lang="en-US" dirty="0">
              <a:solidFill>
                <a:schemeClr val="tx2">
                  <a:lumMod val="20000"/>
                  <a:lumOff val="80000"/>
                </a:schemeClr>
              </a:solidFill>
              <a:latin typeface="+mj-lt"/>
            </a:endParaRPr>
          </a:p>
        </p:txBody>
      </p:sp>
    </p:spTree>
    <p:extLst>
      <p:ext uri="{BB962C8B-B14F-4D97-AF65-F5344CB8AC3E}">
        <p14:creationId xmlns:p14="http://schemas.microsoft.com/office/powerpoint/2010/main" val="3102571601"/>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3565A"/>
        </a:solidFill>
        <a:effectLst/>
      </p:bgPr>
    </p:bg>
    <p:spTree>
      <p:nvGrpSpPr>
        <p:cNvPr id="1" name=""/>
        <p:cNvGrpSpPr/>
        <p:nvPr/>
      </p:nvGrpSpPr>
      <p:grpSpPr>
        <a:xfrm>
          <a:off x="0" y="0"/>
          <a:ext cx="0" cy="0"/>
          <a:chOff x="0" y="0"/>
          <a:chExt cx="0" cy="0"/>
        </a:xfrm>
      </p:grpSpPr>
      <p:graphicFrame>
        <p:nvGraphicFramePr>
          <p:cNvPr id="5" name="Object 4" hidden="1">
            <a:extLs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084636103"/>
              </p:ext>
            </p:extLst>
          </p:nvPr>
        </p:nvGraphicFramePr>
        <p:xfrm>
          <a:off x="1144192" y="1192"/>
          <a:ext cx="1190" cy="119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5" name="Object 4" hidden="1"/>
                      <p:cNvPicPr/>
                      <p:nvPr/>
                    </p:nvPicPr>
                    <p:blipFill>
                      <a:blip r:embed="rId5"/>
                      <a:stretch>
                        <a:fillRect/>
                      </a:stretch>
                    </p:blipFill>
                    <p:spPr>
                      <a:xfrm>
                        <a:off x="1144192" y="1192"/>
                        <a:ext cx="1190" cy="1190"/>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400DD57D-130B-E34E-9370-6F5B62101685}"/>
              </a:ext>
            </a:extLst>
          </p:cNvPr>
          <p:cNvSpPr>
            <a:spLocks noGrp="1"/>
          </p:cNvSpPr>
          <p:nvPr>
            <p:ph type="title"/>
          </p:nvPr>
        </p:nvSpPr>
        <p:spPr>
          <a:xfrm>
            <a:off x="1330452" y="408051"/>
            <a:ext cx="6213348" cy="3651885"/>
          </a:xfrm>
        </p:spPr>
        <p:txBody>
          <a:bodyPr/>
          <a:lstStyle/>
          <a:p>
            <a:r>
              <a:rPr lang="en-US" sz="3600" dirty="0">
                <a:solidFill>
                  <a:schemeClr val="bg1"/>
                </a:solidFill>
              </a:rPr>
              <a:t>The causes and effects of significant events do not only shape a society in positive ways but can also lead to negative change within, or even the decline of, a society. </a:t>
            </a:r>
          </a:p>
        </p:txBody>
      </p:sp>
      <p:sp>
        <p:nvSpPr>
          <p:cNvPr id="4" name="TextBox 3">
            <a:extLst>
              <a:ext uri="{FF2B5EF4-FFF2-40B4-BE49-F238E27FC236}">
                <a16:creationId xmlns:a16="http://schemas.microsoft.com/office/drawing/2014/main" id="{A503BB39-CC89-42CA-A935-57196F911447}"/>
              </a:ext>
            </a:extLst>
          </p:cNvPr>
          <p:cNvSpPr txBox="1"/>
          <p:nvPr/>
        </p:nvSpPr>
        <p:spPr>
          <a:xfrm>
            <a:off x="8604448" y="242233"/>
            <a:ext cx="288032" cy="338554"/>
          </a:xfrm>
          <a:prstGeom prst="rect">
            <a:avLst/>
          </a:prstGeom>
          <a:noFill/>
        </p:spPr>
        <p:txBody>
          <a:bodyPr wrap="square" rtlCol="0">
            <a:spAutoFit/>
          </a:bodyPr>
          <a:lstStyle/>
          <a:p>
            <a:r>
              <a:rPr lang="en-US" sz="1600" dirty="0">
                <a:solidFill>
                  <a:schemeClr val="bg1">
                    <a:lumMod val="75000"/>
                  </a:schemeClr>
                </a:solidFill>
                <a:latin typeface="+mj-lt"/>
              </a:rPr>
              <a:t>5</a:t>
            </a:r>
            <a:endParaRPr lang="en-US" dirty="0">
              <a:solidFill>
                <a:schemeClr val="bg1">
                  <a:lumMod val="75000"/>
                </a:schemeClr>
              </a:solidFill>
              <a:latin typeface="+mj-lt"/>
            </a:endParaRPr>
          </a:p>
        </p:txBody>
      </p:sp>
    </p:spTree>
    <p:extLst>
      <p:ext uri="{BB962C8B-B14F-4D97-AF65-F5344CB8AC3E}">
        <p14:creationId xmlns:p14="http://schemas.microsoft.com/office/powerpoint/2010/main" val="4271247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3565A"/>
        </a:solidFill>
        <a:effectLst/>
      </p:bgPr>
    </p:bg>
    <p:spTree>
      <p:nvGrpSpPr>
        <p:cNvPr id="1" name=""/>
        <p:cNvGrpSpPr/>
        <p:nvPr/>
      </p:nvGrpSpPr>
      <p:grpSpPr>
        <a:xfrm>
          <a:off x="0" y="0"/>
          <a:ext cx="0" cy="0"/>
          <a:chOff x="0" y="0"/>
          <a:chExt cx="0" cy="0"/>
        </a:xfrm>
      </p:grpSpPr>
      <p:graphicFrame>
        <p:nvGraphicFramePr>
          <p:cNvPr id="5" name="Object 4" hidden="1">
            <a:extLs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397629951"/>
              </p:ext>
            </p:extLst>
          </p:nvPr>
        </p:nvGraphicFramePr>
        <p:xfrm>
          <a:off x="1144192" y="1192"/>
          <a:ext cx="1190" cy="119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5" name="Object 4" hidden="1"/>
                      <p:cNvPicPr/>
                      <p:nvPr/>
                    </p:nvPicPr>
                    <p:blipFill>
                      <a:blip r:embed="rId5"/>
                      <a:stretch>
                        <a:fillRect/>
                      </a:stretch>
                    </p:blipFill>
                    <p:spPr>
                      <a:xfrm>
                        <a:off x="1144192" y="1192"/>
                        <a:ext cx="1190" cy="1190"/>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8B862CAD-FE3C-8943-877B-959A3E640CFE}"/>
              </a:ext>
            </a:extLst>
          </p:cNvPr>
          <p:cNvSpPr>
            <a:spLocks noGrp="1"/>
          </p:cNvSpPr>
          <p:nvPr>
            <p:ph type="title"/>
          </p:nvPr>
        </p:nvSpPr>
        <p:spPr>
          <a:xfrm>
            <a:off x="485301" y="965212"/>
            <a:ext cx="3620117" cy="3947234"/>
          </a:xfrm>
        </p:spPr>
        <p:txBody>
          <a:bodyPr/>
          <a:lstStyle/>
          <a:p>
            <a:pPr algn="l"/>
            <a:r>
              <a:rPr lang="en-AU" sz="2100" dirty="0">
                <a:solidFill>
                  <a:schemeClr val="bg1"/>
                </a:solidFill>
              </a:rPr>
              <a:t>For centuries, ancient Rome was a great power in the Mediterranean region and spreading across Europe, northern Africa and western Asia. Yet eventually the Western Roman Empire failed at the end of the fifth century AD. </a:t>
            </a:r>
            <a:br>
              <a:rPr lang="en-AU" sz="2100" dirty="0">
                <a:solidFill>
                  <a:schemeClr val="bg1"/>
                </a:solidFill>
              </a:rPr>
            </a:br>
            <a:br>
              <a:rPr lang="en-AU" sz="2100" dirty="0">
                <a:solidFill>
                  <a:schemeClr val="bg1"/>
                </a:solidFill>
              </a:rPr>
            </a:br>
            <a:r>
              <a:rPr lang="en-AU" sz="2100" dirty="0">
                <a:solidFill>
                  <a:schemeClr val="bg1"/>
                </a:solidFill>
              </a:rPr>
              <a:t>There was no single factor that led to the decline of Rome but many causes.</a:t>
            </a:r>
            <a:endParaRPr lang="en-US" sz="2100" dirty="0">
              <a:solidFill>
                <a:schemeClr val="bg1"/>
              </a:solidFill>
            </a:endParaRPr>
          </a:p>
        </p:txBody>
      </p:sp>
      <p:sp>
        <p:nvSpPr>
          <p:cNvPr id="7" name="TextBox 6">
            <a:extLst>
              <a:ext uri="{FF2B5EF4-FFF2-40B4-BE49-F238E27FC236}">
                <a16:creationId xmlns:a16="http://schemas.microsoft.com/office/drawing/2014/main" id="{89F03113-3AAC-774B-BD0F-D73D9CB945FA}"/>
              </a:ext>
            </a:extLst>
          </p:cNvPr>
          <p:cNvSpPr txBox="1"/>
          <p:nvPr/>
        </p:nvSpPr>
        <p:spPr>
          <a:xfrm>
            <a:off x="4914575" y="547041"/>
            <a:ext cx="4044315" cy="3647152"/>
          </a:xfrm>
          <a:prstGeom prst="rect">
            <a:avLst/>
          </a:prstGeom>
          <a:noFill/>
        </p:spPr>
        <p:txBody>
          <a:bodyPr wrap="square" rtlCol="0">
            <a:spAutoFit/>
          </a:bodyPr>
          <a:lstStyle/>
          <a:p>
            <a:pPr defTabSz="342900" eaLnBrk="1" fontAlgn="auto" hangingPunct="1">
              <a:spcBef>
                <a:spcPts val="0"/>
              </a:spcBef>
              <a:spcAft>
                <a:spcPts val="0"/>
              </a:spcAft>
              <a:defRPr/>
            </a:pPr>
            <a:endParaRPr lang="en-US" sz="2100" b="1" dirty="0">
              <a:solidFill>
                <a:srgbClr val="FFFFFF"/>
              </a:solidFill>
              <a:latin typeface="Arial" panose="020B0604020202020204"/>
            </a:endParaRPr>
          </a:p>
          <a:p>
            <a:pPr marL="257175" indent="-257175" defTabSz="342900" eaLnBrk="1" fontAlgn="auto" hangingPunct="1">
              <a:spcBef>
                <a:spcPts val="0"/>
              </a:spcBef>
              <a:spcAft>
                <a:spcPts val="0"/>
              </a:spcAft>
              <a:buFont typeface="Arial" panose="020B0604020202020204" pitchFamily="34" charset="0"/>
              <a:buChar char="•"/>
              <a:defRPr/>
            </a:pPr>
            <a:r>
              <a:rPr lang="en-AU" sz="2100" b="1" dirty="0">
                <a:solidFill>
                  <a:srgbClr val="FFFFFF"/>
                </a:solidFill>
                <a:latin typeface="Arial" panose="020B0604020202020204"/>
              </a:rPr>
              <a:t>Create a fishbone diagram showing the causes of the fall of the Western Roman Empire.</a:t>
            </a:r>
          </a:p>
          <a:p>
            <a:pPr defTabSz="342900" eaLnBrk="1" fontAlgn="auto" hangingPunct="1">
              <a:spcBef>
                <a:spcPts val="0"/>
              </a:spcBef>
              <a:spcAft>
                <a:spcPts val="0"/>
              </a:spcAft>
              <a:defRPr/>
            </a:pPr>
            <a:endParaRPr lang="en-AU" sz="2100" b="1" dirty="0">
              <a:solidFill>
                <a:srgbClr val="FFFFFF"/>
              </a:solidFill>
              <a:latin typeface="Arial" panose="020B0604020202020204"/>
            </a:endParaRPr>
          </a:p>
          <a:p>
            <a:pPr marL="257175" indent="-257175" defTabSz="342900" eaLnBrk="1" fontAlgn="auto" hangingPunct="1">
              <a:spcBef>
                <a:spcPts val="0"/>
              </a:spcBef>
              <a:spcAft>
                <a:spcPts val="0"/>
              </a:spcAft>
              <a:buFont typeface="Arial" panose="020B0604020202020204" pitchFamily="34" charset="0"/>
              <a:buChar char="•"/>
              <a:defRPr/>
            </a:pPr>
            <a:r>
              <a:rPr lang="en-AU" sz="2100" b="1" dirty="0">
                <a:solidFill>
                  <a:srgbClr val="FFFFFF"/>
                </a:solidFill>
                <a:latin typeface="Arial" panose="020B0604020202020204"/>
              </a:rPr>
              <a:t>To complete the diagram, use information in Levels 7 and 8: Cause and Effect –  Student Handout 1.</a:t>
            </a:r>
          </a:p>
          <a:p>
            <a:pPr defTabSz="342900" eaLnBrk="1" fontAlgn="auto" hangingPunct="1">
              <a:spcBef>
                <a:spcPts val="0"/>
              </a:spcBef>
              <a:spcAft>
                <a:spcPts val="0"/>
              </a:spcAft>
              <a:defRPr/>
            </a:pPr>
            <a:endParaRPr lang="en-US" sz="2100" b="1" dirty="0">
              <a:solidFill>
                <a:srgbClr val="FFFFFF"/>
              </a:solidFill>
              <a:latin typeface="Arial" panose="020B0604020202020204"/>
            </a:endParaRPr>
          </a:p>
        </p:txBody>
      </p:sp>
      <p:sp>
        <p:nvSpPr>
          <p:cNvPr id="8" name="Rectangle 7">
            <a:extLst>
              <a:ext uri="{FF2B5EF4-FFF2-40B4-BE49-F238E27FC236}">
                <a16:creationId xmlns:a16="http://schemas.microsoft.com/office/drawing/2014/main" id="{1E30194E-DB1B-4A2C-AA17-72C6876EF746}"/>
              </a:ext>
            </a:extLst>
          </p:cNvPr>
          <p:cNvSpPr/>
          <p:nvPr/>
        </p:nvSpPr>
        <p:spPr>
          <a:xfrm>
            <a:off x="521208" y="329184"/>
            <a:ext cx="2482596" cy="553998"/>
          </a:xfrm>
          <a:prstGeom prst="rect">
            <a:avLst/>
          </a:prstGeom>
        </p:spPr>
        <p:txBody>
          <a:bodyPr wrap="square">
            <a:spAutoFit/>
          </a:bodyPr>
          <a:lstStyle/>
          <a:p>
            <a:pPr defTabSz="342900" eaLnBrk="1" fontAlgn="auto" hangingPunct="1">
              <a:spcBef>
                <a:spcPts val="0"/>
              </a:spcBef>
              <a:spcAft>
                <a:spcPts val="0"/>
              </a:spcAft>
              <a:defRPr/>
            </a:pPr>
            <a:r>
              <a:rPr lang="en-AU" sz="3000" b="1" dirty="0">
                <a:solidFill>
                  <a:srgbClr val="FFFFFF"/>
                </a:solidFill>
                <a:latin typeface="Arial" panose="020B0604020202020204"/>
              </a:rPr>
              <a:t>Causes</a:t>
            </a:r>
          </a:p>
        </p:txBody>
      </p:sp>
      <p:sp>
        <p:nvSpPr>
          <p:cNvPr id="9" name="TextBox 8">
            <a:extLst>
              <a:ext uri="{FF2B5EF4-FFF2-40B4-BE49-F238E27FC236}">
                <a16:creationId xmlns:a16="http://schemas.microsoft.com/office/drawing/2014/main" id="{DD7DA961-E970-4D3C-90C5-9D7EC346B603}"/>
              </a:ext>
            </a:extLst>
          </p:cNvPr>
          <p:cNvSpPr txBox="1"/>
          <p:nvPr/>
        </p:nvSpPr>
        <p:spPr>
          <a:xfrm>
            <a:off x="8604448" y="242233"/>
            <a:ext cx="288032" cy="338554"/>
          </a:xfrm>
          <a:prstGeom prst="rect">
            <a:avLst/>
          </a:prstGeom>
          <a:noFill/>
        </p:spPr>
        <p:txBody>
          <a:bodyPr wrap="square" rtlCol="0">
            <a:spAutoFit/>
          </a:bodyPr>
          <a:lstStyle/>
          <a:p>
            <a:r>
              <a:rPr lang="en-US" sz="1600" dirty="0">
                <a:solidFill>
                  <a:schemeClr val="bg1">
                    <a:lumMod val="75000"/>
                  </a:schemeClr>
                </a:solidFill>
                <a:latin typeface="+mj-lt"/>
              </a:rPr>
              <a:t>6</a:t>
            </a:r>
            <a:endParaRPr lang="en-US" dirty="0">
              <a:solidFill>
                <a:schemeClr val="bg1">
                  <a:lumMod val="75000"/>
                </a:schemeClr>
              </a:solidFill>
              <a:latin typeface="+mj-lt"/>
            </a:endParaRPr>
          </a:p>
        </p:txBody>
      </p:sp>
    </p:spTree>
    <p:extLst>
      <p:ext uri="{BB962C8B-B14F-4D97-AF65-F5344CB8AC3E}">
        <p14:creationId xmlns:p14="http://schemas.microsoft.com/office/powerpoint/2010/main" val="144766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53565A"/>
        </a:solidFill>
        <a:effectLst/>
      </p:bgPr>
    </p:bg>
    <p:spTree>
      <p:nvGrpSpPr>
        <p:cNvPr id="1" name=""/>
        <p:cNvGrpSpPr/>
        <p:nvPr/>
      </p:nvGrpSpPr>
      <p:grpSpPr>
        <a:xfrm>
          <a:off x="0" y="0"/>
          <a:ext cx="0" cy="0"/>
          <a:chOff x="0" y="0"/>
          <a:chExt cx="0" cy="0"/>
        </a:xfrm>
      </p:grpSpPr>
      <p:graphicFrame>
        <p:nvGraphicFramePr>
          <p:cNvPr id="5" name="Object 4" hidden="1">
            <a:extLs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417074204"/>
              </p:ext>
            </p:extLst>
          </p:nvPr>
        </p:nvGraphicFramePr>
        <p:xfrm>
          <a:off x="1144192" y="1192"/>
          <a:ext cx="1190" cy="119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5" name="Object 4" hidden="1"/>
                      <p:cNvPicPr/>
                      <p:nvPr/>
                    </p:nvPicPr>
                    <p:blipFill>
                      <a:blip r:embed="rId5"/>
                      <a:stretch>
                        <a:fillRect/>
                      </a:stretch>
                    </p:blipFill>
                    <p:spPr>
                      <a:xfrm>
                        <a:off x="1144192" y="1192"/>
                        <a:ext cx="1190" cy="1190"/>
                      </a:xfrm>
                      <a:prstGeom prst="rect">
                        <a:avLst/>
                      </a:prstGeom>
                    </p:spPr>
                  </p:pic>
                </p:oleObj>
              </mc:Fallback>
            </mc:AlternateContent>
          </a:graphicData>
        </a:graphic>
      </p:graphicFrame>
      <p:sp>
        <p:nvSpPr>
          <p:cNvPr id="16" name="Title 15"/>
          <p:cNvSpPr>
            <a:spLocks noGrp="1"/>
          </p:cNvSpPr>
          <p:nvPr>
            <p:ph type="title"/>
          </p:nvPr>
        </p:nvSpPr>
        <p:spPr>
          <a:xfrm>
            <a:off x="491490" y="3486150"/>
            <a:ext cx="7566660" cy="2080260"/>
          </a:xfrm>
        </p:spPr>
        <p:txBody>
          <a:bodyPr>
            <a:normAutofit fontScale="90000"/>
          </a:bodyPr>
          <a:lstStyle/>
          <a:p>
            <a:pPr marL="428625" indent="-428625" algn="l">
              <a:buFont typeface="Arial" panose="020B0604020202020204" pitchFamily="34" charset="0"/>
              <a:buChar char="•"/>
            </a:pPr>
            <a:r>
              <a:rPr lang="en-AU" sz="2700" dirty="0">
                <a:solidFill>
                  <a:schemeClr val="bg1"/>
                </a:solidFill>
              </a:rPr>
              <a:t>The fishbone diagram, sometimes called the cause-and-effect diagram or the </a:t>
            </a:r>
            <a:r>
              <a:rPr lang="en-AU" sz="2700" dirty="0" err="1">
                <a:solidFill>
                  <a:schemeClr val="bg1"/>
                </a:solidFill>
              </a:rPr>
              <a:t>Ishakawa</a:t>
            </a:r>
            <a:r>
              <a:rPr lang="en-AU" sz="2700" dirty="0">
                <a:solidFill>
                  <a:schemeClr val="bg1"/>
                </a:solidFill>
              </a:rPr>
              <a:t> diagram (after the man who invented it), is a simple graphic organiser that is very useful to historians.</a:t>
            </a:r>
            <a:br>
              <a:rPr lang="en-AU" sz="2700" dirty="0"/>
            </a:br>
            <a:br>
              <a:rPr lang="en-AU" sz="2700" dirty="0"/>
            </a:br>
            <a:br>
              <a:rPr lang="en-AU" sz="2100" dirty="0"/>
            </a:br>
            <a:br>
              <a:rPr lang="en-AU" dirty="0"/>
            </a:br>
            <a:endParaRPr lang="en-US" sz="2400" dirty="0">
              <a:solidFill>
                <a:schemeClr val="tx1">
                  <a:lumMod val="75000"/>
                  <a:lumOff val="25000"/>
                </a:schemeClr>
              </a:solidFill>
            </a:endParaRPr>
          </a:p>
        </p:txBody>
      </p:sp>
      <p:sp>
        <p:nvSpPr>
          <p:cNvPr id="2" name="TextBox 1">
            <a:extLst>
              <a:ext uri="{FF2B5EF4-FFF2-40B4-BE49-F238E27FC236}">
                <a16:creationId xmlns:a16="http://schemas.microsoft.com/office/drawing/2014/main" id="{1F1A6C36-CBA0-9249-B133-46078010B4B5}"/>
              </a:ext>
            </a:extLst>
          </p:cNvPr>
          <p:cNvSpPr txBox="1"/>
          <p:nvPr/>
        </p:nvSpPr>
        <p:spPr>
          <a:xfrm>
            <a:off x="994410" y="320040"/>
            <a:ext cx="4709160" cy="461665"/>
          </a:xfrm>
          <a:prstGeom prst="rect">
            <a:avLst/>
          </a:prstGeom>
          <a:noFill/>
        </p:spPr>
        <p:txBody>
          <a:bodyPr wrap="square" rtlCol="0">
            <a:spAutoFit/>
          </a:bodyPr>
          <a:lstStyle/>
          <a:p>
            <a:pPr defTabSz="342900" eaLnBrk="1" fontAlgn="auto" hangingPunct="1">
              <a:spcBef>
                <a:spcPts val="0"/>
              </a:spcBef>
              <a:spcAft>
                <a:spcPts val="0"/>
              </a:spcAft>
              <a:defRPr/>
            </a:pPr>
            <a:r>
              <a:rPr lang="en-US" b="1" dirty="0">
                <a:solidFill>
                  <a:srgbClr val="FFFFFF"/>
                </a:solidFill>
                <a:latin typeface="Arial" panose="020B0604020202020204"/>
              </a:rPr>
              <a:t>Using a fishbone diagram </a:t>
            </a:r>
          </a:p>
        </p:txBody>
      </p:sp>
      <p:grpSp>
        <p:nvGrpSpPr>
          <p:cNvPr id="63" name="Group 62" descr="Unlabelled fishbone diagram. ">
            <a:extLst>
              <a:ext uri="{FF2B5EF4-FFF2-40B4-BE49-F238E27FC236}">
                <a16:creationId xmlns:a16="http://schemas.microsoft.com/office/drawing/2014/main" id="{F761A40B-BDF0-8C43-916E-2F9767C9BAA0}"/>
              </a:ext>
            </a:extLst>
          </p:cNvPr>
          <p:cNvGrpSpPr/>
          <p:nvPr/>
        </p:nvGrpSpPr>
        <p:grpSpPr>
          <a:xfrm>
            <a:off x="1486312" y="1112952"/>
            <a:ext cx="5885627" cy="1739144"/>
            <a:chOff x="730980" y="1735540"/>
            <a:chExt cx="7785223" cy="4111384"/>
          </a:xfrm>
        </p:grpSpPr>
        <p:cxnSp>
          <p:nvCxnSpPr>
            <p:cNvPr id="64" name="Straight Connector 63">
              <a:extLst>
                <a:ext uri="{FF2B5EF4-FFF2-40B4-BE49-F238E27FC236}">
                  <a16:creationId xmlns:a16="http://schemas.microsoft.com/office/drawing/2014/main" id="{C5C62707-00FF-E042-9329-D224C03A2F67}"/>
                </a:ext>
              </a:extLst>
            </p:cNvPr>
            <p:cNvCxnSpPr>
              <a:cxnSpLocks/>
            </p:cNvCxnSpPr>
            <p:nvPr/>
          </p:nvCxnSpPr>
          <p:spPr>
            <a:xfrm>
              <a:off x="5744897" y="2365609"/>
              <a:ext cx="548683" cy="1540150"/>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101A3F7-039A-2A49-AEC9-E8E705483068}"/>
                </a:ext>
              </a:extLst>
            </p:cNvPr>
            <p:cNvCxnSpPr>
              <a:cxnSpLocks/>
            </p:cNvCxnSpPr>
            <p:nvPr/>
          </p:nvCxnSpPr>
          <p:spPr>
            <a:xfrm>
              <a:off x="3778980" y="1735540"/>
              <a:ext cx="1143000" cy="2103120"/>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D80F7AC-0D33-BB44-9058-6AC585164F42}"/>
                </a:ext>
              </a:extLst>
            </p:cNvPr>
            <p:cNvCxnSpPr>
              <a:cxnSpLocks/>
            </p:cNvCxnSpPr>
            <p:nvPr/>
          </p:nvCxnSpPr>
          <p:spPr>
            <a:xfrm>
              <a:off x="1635453" y="2178646"/>
              <a:ext cx="590911" cy="1561313"/>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00533AF-3FF8-2046-BF4F-6567DB148149}"/>
                </a:ext>
              </a:extLst>
            </p:cNvPr>
            <p:cNvCxnSpPr>
              <a:cxnSpLocks/>
            </p:cNvCxnSpPr>
            <p:nvPr/>
          </p:nvCxnSpPr>
          <p:spPr>
            <a:xfrm flipV="1">
              <a:off x="5531580" y="3905759"/>
              <a:ext cx="609600" cy="1535826"/>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56283FC-BE35-254F-BE53-ED26264EB228}"/>
                </a:ext>
              </a:extLst>
            </p:cNvPr>
            <p:cNvCxnSpPr>
              <a:cxnSpLocks/>
            </p:cNvCxnSpPr>
            <p:nvPr/>
          </p:nvCxnSpPr>
          <p:spPr>
            <a:xfrm flipV="1">
              <a:off x="3937857" y="3838660"/>
              <a:ext cx="984123" cy="2008264"/>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00B4521-9823-C743-902C-65A1C5292F51}"/>
                </a:ext>
              </a:extLst>
            </p:cNvPr>
            <p:cNvCxnSpPr>
              <a:cxnSpLocks/>
            </p:cNvCxnSpPr>
            <p:nvPr/>
          </p:nvCxnSpPr>
          <p:spPr>
            <a:xfrm flipV="1">
              <a:off x="1880192" y="3905760"/>
              <a:ext cx="1512150" cy="1612480"/>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Freeform 7">
              <a:extLst>
                <a:ext uri="{FF2B5EF4-FFF2-40B4-BE49-F238E27FC236}">
                  <a16:creationId xmlns:a16="http://schemas.microsoft.com/office/drawing/2014/main" id="{0013EEE4-9B32-B647-8177-15CCEEEDC249}"/>
                </a:ext>
              </a:extLst>
            </p:cNvPr>
            <p:cNvSpPr>
              <a:spLocks/>
            </p:cNvSpPr>
            <p:nvPr/>
          </p:nvSpPr>
          <p:spPr bwMode="auto">
            <a:xfrm>
              <a:off x="730980" y="2259654"/>
              <a:ext cx="7785223" cy="2960610"/>
            </a:xfrm>
            <a:custGeom>
              <a:avLst/>
              <a:gdLst>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704061 w 7785223"/>
                <a:gd name="connsiteY9" fmla="*/ 1488530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801983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704061 w 7785223"/>
                <a:gd name="connsiteY9" fmla="*/ 1488530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801983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704061 w 7785223"/>
                <a:gd name="connsiteY9" fmla="*/ 1488530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766472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704061 w 7785223"/>
                <a:gd name="connsiteY9" fmla="*/ 1488530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766472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704061 w 7785223"/>
                <a:gd name="connsiteY9" fmla="*/ 1488530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766472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663118 w 7785223"/>
                <a:gd name="connsiteY9" fmla="*/ 1447586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766472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663118 w 7785223"/>
                <a:gd name="connsiteY9" fmla="*/ 1447586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766472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663118 w 7785223"/>
                <a:gd name="connsiteY9" fmla="*/ 1447586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766472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663118 w 7785223"/>
                <a:gd name="connsiteY9" fmla="*/ 1447586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766472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663118 w 7785223"/>
                <a:gd name="connsiteY9" fmla="*/ 1447586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83886 w 7785223"/>
                <a:gd name="connsiteY18" fmla="*/ 1786984 h 2960610"/>
                <a:gd name="connsiteX19" fmla="*/ 4260900 w 7785223"/>
                <a:gd name="connsiteY19" fmla="*/ 1707212 h 2960610"/>
                <a:gd name="connsiteX20" fmla="*/ 1262370 w 7785223"/>
                <a:gd name="connsiteY20" fmla="*/ 1766472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785223" h="2960610">
                  <a:moveTo>
                    <a:pt x="6458167" y="833882"/>
                  </a:moveTo>
                  <a:cubicBezTo>
                    <a:pt x="6319152" y="833882"/>
                    <a:pt x="6206458" y="946576"/>
                    <a:pt x="6206458" y="1085591"/>
                  </a:cubicBezTo>
                  <a:cubicBezTo>
                    <a:pt x="6206458" y="1224606"/>
                    <a:pt x="6319152" y="1337300"/>
                    <a:pt x="6458167" y="1337300"/>
                  </a:cubicBezTo>
                  <a:cubicBezTo>
                    <a:pt x="6597182" y="1337300"/>
                    <a:pt x="6709876" y="1224606"/>
                    <a:pt x="6709876" y="1085591"/>
                  </a:cubicBezTo>
                  <a:cubicBezTo>
                    <a:pt x="6709876" y="946576"/>
                    <a:pt x="6597182" y="833882"/>
                    <a:pt x="6458167" y="833882"/>
                  </a:cubicBezTo>
                  <a:close/>
                  <a:moveTo>
                    <a:pt x="124054" y="0"/>
                  </a:moveTo>
                  <a:cubicBezTo>
                    <a:pt x="124054" y="0"/>
                    <a:pt x="694494" y="17040"/>
                    <a:pt x="881802" y="766777"/>
                  </a:cubicBezTo>
                  <a:cubicBezTo>
                    <a:pt x="975349" y="1143344"/>
                    <a:pt x="1108255" y="1399114"/>
                    <a:pt x="1232618" y="1485722"/>
                  </a:cubicBezTo>
                  <a:cubicBezTo>
                    <a:pt x="1356981" y="1572330"/>
                    <a:pt x="1831368" y="1540253"/>
                    <a:pt x="2569785" y="1533897"/>
                  </a:cubicBezTo>
                  <a:cubicBezTo>
                    <a:pt x="3308202" y="1527541"/>
                    <a:pt x="4961056" y="1460173"/>
                    <a:pt x="5663118" y="1447586"/>
                  </a:cubicBezTo>
                  <a:cubicBezTo>
                    <a:pt x="5764083" y="633577"/>
                    <a:pt x="6000518" y="305361"/>
                    <a:pt x="6184373" y="217410"/>
                  </a:cubicBezTo>
                  <a:cubicBezTo>
                    <a:pt x="6504706" y="184050"/>
                    <a:pt x="7316553" y="874307"/>
                    <a:pt x="7585117" y="1247424"/>
                  </a:cubicBezTo>
                  <a:cubicBezTo>
                    <a:pt x="7737800" y="1452337"/>
                    <a:pt x="7785205" y="1625731"/>
                    <a:pt x="7785223" y="1625797"/>
                  </a:cubicBezTo>
                  <a:cubicBezTo>
                    <a:pt x="7785158" y="1625937"/>
                    <a:pt x="7690374" y="1830829"/>
                    <a:pt x="7506128" y="2067231"/>
                  </a:cubicBezTo>
                  <a:cubicBezTo>
                    <a:pt x="7395543" y="2209120"/>
                    <a:pt x="7263894" y="2377287"/>
                    <a:pt x="7074320" y="2519175"/>
                  </a:cubicBezTo>
                  <a:cubicBezTo>
                    <a:pt x="6895320" y="2340543"/>
                    <a:pt x="6737376" y="2324743"/>
                    <a:pt x="6737299" y="2324735"/>
                  </a:cubicBezTo>
                  <a:cubicBezTo>
                    <a:pt x="6737317" y="2324764"/>
                    <a:pt x="6868950" y="2545458"/>
                    <a:pt x="6911075" y="2629534"/>
                  </a:cubicBezTo>
                  <a:cubicBezTo>
                    <a:pt x="6705703" y="2760914"/>
                    <a:pt x="6463469" y="2876528"/>
                    <a:pt x="6173841" y="2960610"/>
                  </a:cubicBezTo>
                  <a:cubicBezTo>
                    <a:pt x="6173686" y="2960472"/>
                    <a:pt x="5712200" y="2625849"/>
                    <a:pt x="5683886" y="1786984"/>
                  </a:cubicBezTo>
                  <a:cubicBezTo>
                    <a:pt x="5351100" y="1778601"/>
                    <a:pt x="4997819" y="1710631"/>
                    <a:pt x="4260900" y="1707212"/>
                  </a:cubicBezTo>
                  <a:cubicBezTo>
                    <a:pt x="3523981" y="1703793"/>
                    <a:pt x="1406504" y="1698533"/>
                    <a:pt x="1262370" y="1766472"/>
                  </a:cubicBezTo>
                  <a:cubicBezTo>
                    <a:pt x="1118236" y="1834411"/>
                    <a:pt x="1130100" y="2066835"/>
                    <a:pt x="907344" y="2381268"/>
                  </a:cubicBezTo>
                  <a:cubicBezTo>
                    <a:pt x="684588" y="2695701"/>
                    <a:pt x="192167" y="2960610"/>
                    <a:pt x="192166" y="2960610"/>
                  </a:cubicBezTo>
                  <a:cubicBezTo>
                    <a:pt x="243251" y="2474985"/>
                    <a:pt x="136825" y="2313110"/>
                    <a:pt x="149596" y="2142715"/>
                  </a:cubicBezTo>
                  <a:cubicBezTo>
                    <a:pt x="175137" y="1836023"/>
                    <a:pt x="515658" y="1640074"/>
                    <a:pt x="515699" y="1640050"/>
                  </a:cubicBezTo>
                  <a:cubicBezTo>
                    <a:pt x="515699" y="1640050"/>
                    <a:pt x="68713" y="1431317"/>
                    <a:pt x="4858" y="958471"/>
                  </a:cubicBezTo>
                  <a:cubicBezTo>
                    <a:pt x="-41969" y="604902"/>
                    <a:pt x="268793" y="481366"/>
                    <a:pt x="124054" y="0"/>
                  </a:cubicBezTo>
                  <a:close/>
                </a:path>
              </a:pathLst>
            </a:custGeom>
            <a:gradFill flip="none" rotWithShape="1">
              <a:gsLst>
                <a:gs pos="100000">
                  <a:schemeClr val="bg1"/>
                </a:gs>
                <a:gs pos="0">
                  <a:srgbClr val="17385F"/>
                </a:gs>
              </a:gsLst>
              <a:lin ang="16200000" scaled="1"/>
              <a:tileRect/>
            </a:gradFill>
            <a:ln w="10" cap="flat">
              <a:solidFill>
                <a:schemeClr val="bg1">
                  <a:lumMod val="50000"/>
                </a:schemeClr>
              </a:solidFill>
              <a:prstDash val="solid"/>
              <a:miter lim="800000"/>
              <a:headEnd/>
              <a:tailEnd/>
            </a:ln>
            <a:effectLst>
              <a:outerShdw blurRad="50800" dist="38100" dir="5400000" algn="t" rotWithShape="0">
                <a:prstClr val="black">
                  <a:alpha val="40000"/>
                </a:prstClr>
              </a:outerShdw>
            </a:effectLst>
          </p:spPr>
          <p:txBody>
            <a:bodyPr vert="horz" wrap="square" lIns="68580" tIns="34290" rIns="68580" bIns="34290" numCol="1" anchor="t" anchorCtr="0" compatLnSpc="1">
              <a:prstTxWarp prst="textNoShape">
                <a:avLst/>
              </a:prstTxWarp>
            </a:bodyPr>
            <a:lstStyle/>
            <a:p>
              <a:pPr defTabSz="342900" eaLnBrk="1" fontAlgn="auto" hangingPunct="1">
                <a:spcBef>
                  <a:spcPts val="0"/>
                </a:spcBef>
                <a:spcAft>
                  <a:spcPts val="0"/>
                </a:spcAft>
                <a:defRPr/>
              </a:pPr>
              <a:endParaRPr lang="en-US" sz="1350">
                <a:solidFill>
                  <a:srgbClr val="000000"/>
                </a:solidFill>
                <a:latin typeface="Arial" panose="020B0604020202020204"/>
              </a:endParaRPr>
            </a:p>
          </p:txBody>
        </p:sp>
      </p:grpSp>
      <p:sp>
        <p:nvSpPr>
          <p:cNvPr id="13" name="TextBox 12">
            <a:extLst>
              <a:ext uri="{FF2B5EF4-FFF2-40B4-BE49-F238E27FC236}">
                <a16:creationId xmlns:a16="http://schemas.microsoft.com/office/drawing/2014/main" id="{E4C6AAE5-9E3E-4F57-9B85-76E06846384C}"/>
              </a:ext>
            </a:extLst>
          </p:cNvPr>
          <p:cNvSpPr txBox="1"/>
          <p:nvPr/>
        </p:nvSpPr>
        <p:spPr>
          <a:xfrm>
            <a:off x="8604448" y="242233"/>
            <a:ext cx="288032" cy="338554"/>
          </a:xfrm>
          <a:prstGeom prst="rect">
            <a:avLst/>
          </a:prstGeom>
          <a:noFill/>
        </p:spPr>
        <p:txBody>
          <a:bodyPr wrap="square" rtlCol="0">
            <a:spAutoFit/>
          </a:bodyPr>
          <a:lstStyle/>
          <a:p>
            <a:r>
              <a:rPr lang="en-US" sz="1600" dirty="0">
                <a:solidFill>
                  <a:schemeClr val="bg1">
                    <a:lumMod val="75000"/>
                  </a:schemeClr>
                </a:solidFill>
                <a:latin typeface="+mj-lt"/>
              </a:rPr>
              <a:t>7</a:t>
            </a:r>
            <a:endParaRPr lang="en-US" dirty="0">
              <a:solidFill>
                <a:schemeClr val="bg1">
                  <a:lumMod val="75000"/>
                </a:schemeClr>
              </a:solidFill>
              <a:latin typeface="+mj-lt"/>
            </a:endParaRPr>
          </a:p>
        </p:txBody>
      </p:sp>
    </p:spTree>
    <p:extLst>
      <p:ext uri="{BB962C8B-B14F-4D97-AF65-F5344CB8AC3E}">
        <p14:creationId xmlns:p14="http://schemas.microsoft.com/office/powerpoint/2010/main" val="2253302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53565A"/>
        </a:solidFill>
        <a:effectLst/>
      </p:bgPr>
    </p:bg>
    <p:spTree>
      <p:nvGrpSpPr>
        <p:cNvPr id="1" name=""/>
        <p:cNvGrpSpPr/>
        <p:nvPr/>
      </p:nvGrpSpPr>
      <p:grpSpPr>
        <a:xfrm>
          <a:off x="0" y="0"/>
          <a:ext cx="0" cy="0"/>
          <a:chOff x="0" y="0"/>
          <a:chExt cx="0" cy="0"/>
        </a:xfrm>
      </p:grpSpPr>
      <p:graphicFrame>
        <p:nvGraphicFramePr>
          <p:cNvPr id="5" name="Object 4" hidden="1">
            <a:extLs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4135080132"/>
              </p:ext>
            </p:extLst>
          </p:nvPr>
        </p:nvGraphicFramePr>
        <p:xfrm>
          <a:off x="1144192" y="1192"/>
          <a:ext cx="1190" cy="119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5" name="Object 4" hidden="1"/>
                      <p:cNvPicPr/>
                      <p:nvPr/>
                    </p:nvPicPr>
                    <p:blipFill>
                      <a:blip r:embed="rId5"/>
                      <a:stretch>
                        <a:fillRect/>
                      </a:stretch>
                    </p:blipFill>
                    <p:spPr>
                      <a:xfrm>
                        <a:off x="1144192" y="1192"/>
                        <a:ext cx="1190" cy="1190"/>
                      </a:xfrm>
                      <a:prstGeom prst="rect">
                        <a:avLst/>
                      </a:prstGeom>
                    </p:spPr>
                  </p:pic>
                </p:oleObj>
              </mc:Fallback>
            </mc:AlternateContent>
          </a:graphicData>
        </a:graphic>
      </p:graphicFrame>
      <p:sp>
        <p:nvSpPr>
          <p:cNvPr id="16" name="Title 15"/>
          <p:cNvSpPr>
            <a:spLocks noGrp="1"/>
          </p:cNvSpPr>
          <p:nvPr>
            <p:ph type="title"/>
          </p:nvPr>
        </p:nvSpPr>
        <p:spPr>
          <a:xfrm>
            <a:off x="491490" y="3063240"/>
            <a:ext cx="7566660" cy="2080260"/>
          </a:xfrm>
        </p:spPr>
        <p:txBody>
          <a:bodyPr>
            <a:normAutofit fontScale="90000"/>
          </a:bodyPr>
          <a:lstStyle/>
          <a:p>
            <a:pPr algn="l"/>
            <a:br>
              <a:rPr lang="en-AU" sz="2700" dirty="0"/>
            </a:br>
            <a:br>
              <a:rPr lang="en-AU" sz="2700" dirty="0"/>
            </a:br>
            <a:br>
              <a:rPr lang="en-AU" sz="2100" dirty="0"/>
            </a:br>
            <a:br>
              <a:rPr lang="en-AU" dirty="0"/>
            </a:br>
            <a:endParaRPr lang="en-US" sz="2400" dirty="0">
              <a:solidFill>
                <a:schemeClr val="tx1">
                  <a:lumMod val="75000"/>
                  <a:lumOff val="25000"/>
                </a:schemeClr>
              </a:solidFill>
            </a:endParaRPr>
          </a:p>
        </p:txBody>
      </p:sp>
      <p:sp>
        <p:nvSpPr>
          <p:cNvPr id="2" name="TextBox 1">
            <a:extLst>
              <a:ext uri="{FF2B5EF4-FFF2-40B4-BE49-F238E27FC236}">
                <a16:creationId xmlns:a16="http://schemas.microsoft.com/office/drawing/2014/main" id="{1F1A6C36-CBA0-9249-B133-46078010B4B5}"/>
              </a:ext>
            </a:extLst>
          </p:cNvPr>
          <p:cNvSpPr txBox="1"/>
          <p:nvPr/>
        </p:nvSpPr>
        <p:spPr>
          <a:xfrm>
            <a:off x="389859" y="543858"/>
            <a:ext cx="5052060" cy="461665"/>
          </a:xfrm>
          <a:prstGeom prst="rect">
            <a:avLst/>
          </a:prstGeom>
          <a:noFill/>
        </p:spPr>
        <p:txBody>
          <a:bodyPr wrap="square" rtlCol="0">
            <a:spAutoFit/>
          </a:bodyPr>
          <a:lstStyle/>
          <a:p>
            <a:pPr defTabSz="342900" eaLnBrk="1" fontAlgn="auto" hangingPunct="1">
              <a:spcBef>
                <a:spcPts val="0"/>
              </a:spcBef>
              <a:spcAft>
                <a:spcPts val="0"/>
              </a:spcAft>
              <a:defRPr/>
            </a:pPr>
            <a:r>
              <a:rPr lang="en-US" b="1" dirty="0">
                <a:solidFill>
                  <a:srgbClr val="FFFFFF"/>
                </a:solidFill>
                <a:latin typeface="Arial" panose="020B0604020202020204"/>
              </a:rPr>
              <a:t>Why use a fishbone diagram? </a:t>
            </a:r>
          </a:p>
        </p:txBody>
      </p:sp>
      <p:sp>
        <p:nvSpPr>
          <p:cNvPr id="3" name="TextBox 2">
            <a:extLst>
              <a:ext uri="{FF2B5EF4-FFF2-40B4-BE49-F238E27FC236}">
                <a16:creationId xmlns:a16="http://schemas.microsoft.com/office/drawing/2014/main" id="{A1A6F2E4-FC9D-034F-B075-5AF0E4A7F9F7}"/>
              </a:ext>
            </a:extLst>
          </p:cNvPr>
          <p:cNvSpPr txBox="1"/>
          <p:nvPr/>
        </p:nvSpPr>
        <p:spPr>
          <a:xfrm>
            <a:off x="491490" y="2415929"/>
            <a:ext cx="7067806" cy="2308324"/>
          </a:xfrm>
          <a:prstGeom prst="rect">
            <a:avLst/>
          </a:prstGeom>
          <a:noFill/>
        </p:spPr>
        <p:txBody>
          <a:bodyPr wrap="square" rtlCol="0">
            <a:spAutoFit/>
          </a:bodyPr>
          <a:lstStyle/>
          <a:p>
            <a:pPr marL="214313" indent="-214313" defTabSz="342900" eaLnBrk="1" fontAlgn="auto" hangingPunct="1">
              <a:spcBef>
                <a:spcPts val="0"/>
              </a:spcBef>
              <a:spcAft>
                <a:spcPts val="0"/>
              </a:spcAft>
              <a:buFont typeface="Arial" panose="020B0604020202020204" pitchFamily="34" charset="0"/>
              <a:buChar char="•"/>
              <a:defRPr/>
            </a:pPr>
            <a:r>
              <a:rPr lang="en-AU" dirty="0">
                <a:solidFill>
                  <a:srgbClr val="FFFFFF"/>
                </a:solidFill>
                <a:latin typeface="Arial" panose="020B0604020202020204"/>
              </a:rPr>
              <a:t>allows you to see all the possible causes of an event at the same time</a:t>
            </a:r>
          </a:p>
          <a:p>
            <a:pPr marL="204788" indent="-204788" defTabSz="342900" eaLnBrk="1" fontAlgn="auto" hangingPunct="1">
              <a:spcBef>
                <a:spcPts val="0"/>
              </a:spcBef>
              <a:spcAft>
                <a:spcPts val="0"/>
              </a:spcAft>
              <a:buFont typeface="Arial" panose="020B0604020202020204" pitchFamily="34" charset="0"/>
              <a:buChar char="•"/>
              <a:defRPr/>
            </a:pPr>
            <a:r>
              <a:rPr lang="en-AU" dirty="0">
                <a:solidFill>
                  <a:srgbClr val="FFFFFF"/>
                </a:solidFill>
                <a:latin typeface="Arial" panose="020B0604020202020204"/>
              </a:rPr>
              <a:t>can show you the relationship between varying causes</a:t>
            </a:r>
          </a:p>
          <a:p>
            <a:pPr marL="214313" indent="-214313" defTabSz="342900" eaLnBrk="1" fontAlgn="auto" hangingPunct="1">
              <a:spcBef>
                <a:spcPts val="0"/>
              </a:spcBef>
              <a:spcAft>
                <a:spcPts val="0"/>
              </a:spcAft>
              <a:buFont typeface="Arial" panose="020B0604020202020204" pitchFamily="34" charset="0"/>
              <a:buChar char="•"/>
              <a:defRPr/>
            </a:pPr>
            <a:r>
              <a:rPr lang="en-AU" dirty="0">
                <a:solidFill>
                  <a:srgbClr val="FFFFFF"/>
                </a:solidFill>
                <a:latin typeface="Arial" panose="020B0604020202020204"/>
              </a:rPr>
              <a:t>can help you brainstorm ideas.</a:t>
            </a:r>
          </a:p>
          <a:p>
            <a:pPr marL="214313" indent="-214313" defTabSz="342900" eaLnBrk="1" fontAlgn="auto" hangingPunct="1">
              <a:spcBef>
                <a:spcPts val="0"/>
              </a:spcBef>
              <a:spcAft>
                <a:spcPts val="0"/>
              </a:spcAft>
              <a:buFont typeface="Arial" panose="020B0604020202020204" pitchFamily="34" charset="0"/>
              <a:buChar char="•"/>
              <a:defRPr/>
            </a:pPr>
            <a:endParaRPr lang="en-US" dirty="0">
              <a:solidFill>
                <a:srgbClr val="000000"/>
              </a:solidFill>
              <a:latin typeface="Arial" panose="020B0604020202020204"/>
            </a:endParaRPr>
          </a:p>
        </p:txBody>
      </p:sp>
      <p:grpSp>
        <p:nvGrpSpPr>
          <p:cNvPr id="63" name="Group 62" descr="Unlabelled fishbone diagram. ">
            <a:extLst>
              <a:ext uri="{FF2B5EF4-FFF2-40B4-BE49-F238E27FC236}">
                <a16:creationId xmlns:a16="http://schemas.microsoft.com/office/drawing/2014/main" id="{F761A40B-BDF0-8C43-916E-2F9767C9BAA0}"/>
              </a:ext>
            </a:extLst>
          </p:cNvPr>
          <p:cNvGrpSpPr/>
          <p:nvPr/>
        </p:nvGrpSpPr>
        <p:grpSpPr>
          <a:xfrm>
            <a:off x="5703570" y="543858"/>
            <a:ext cx="3142839" cy="1584529"/>
            <a:chOff x="730980" y="1735540"/>
            <a:chExt cx="7785223" cy="4111384"/>
          </a:xfrm>
        </p:grpSpPr>
        <p:cxnSp>
          <p:nvCxnSpPr>
            <p:cNvPr id="64" name="Straight Connector 63">
              <a:extLst>
                <a:ext uri="{FF2B5EF4-FFF2-40B4-BE49-F238E27FC236}">
                  <a16:creationId xmlns:a16="http://schemas.microsoft.com/office/drawing/2014/main" id="{C5C62707-00FF-E042-9329-D224C03A2F67}"/>
                </a:ext>
              </a:extLst>
            </p:cNvPr>
            <p:cNvCxnSpPr>
              <a:cxnSpLocks/>
            </p:cNvCxnSpPr>
            <p:nvPr/>
          </p:nvCxnSpPr>
          <p:spPr>
            <a:xfrm>
              <a:off x="5744897" y="2365609"/>
              <a:ext cx="548683" cy="1540150"/>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101A3F7-039A-2A49-AEC9-E8E705483068}"/>
                </a:ext>
              </a:extLst>
            </p:cNvPr>
            <p:cNvCxnSpPr>
              <a:cxnSpLocks/>
            </p:cNvCxnSpPr>
            <p:nvPr/>
          </p:nvCxnSpPr>
          <p:spPr>
            <a:xfrm>
              <a:off x="3778980" y="1735540"/>
              <a:ext cx="1143000" cy="2103120"/>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D80F7AC-0D33-BB44-9058-6AC585164F42}"/>
                </a:ext>
              </a:extLst>
            </p:cNvPr>
            <p:cNvCxnSpPr>
              <a:cxnSpLocks/>
            </p:cNvCxnSpPr>
            <p:nvPr/>
          </p:nvCxnSpPr>
          <p:spPr>
            <a:xfrm>
              <a:off x="1969373" y="2259654"/>
              <a:ext cx="590911" cy="1561312"/>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00533AF-3FF8-2046-BF4F-6567DB148149}"/>
                </a:ext>
              </a:extLst>
            </p:cNvPr>
            <p:cNvCxnSpPr>
              <a:cxnSpLocks/>
            </p:cNvCxnSpPr>
            <p:nvPr/>
          </p:nvCxnSpPr>
          <p:spPr>
            <a:xfrm flipV="1">
              <a:off x="5531580" y="3905759"/>
              <a:ext cx="609600" cy="1535826"/>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56283FC-BE35-254F-BE53-ED26264EB228}"/>
                </a:ext>
              </a:extLst>
            </p:cNvPr>
            <p:cNvCxnSpPr>
              <a:cxnSpLocks/>
            </p:cNvCxnSpPr>
            <p:nvPr/>
          </p:nvCxnSpPr>
          <p:spPr>
            <a:xfrm flipV="1">
              <a:off x="3937857" y="3838660"/>
              <a:ext cx="984123" cy="2008264"/>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00B4521-9823-C743-902C-65A1C5292F51}"/>
                </a:ext>
              </a:extLst>
            </p:cNvPr>
            <p:cNvCxnSpPr>
              <a:cxnSpLocks/>
            </p:cNvCxnSpPr>
            <p:nvPr/>
          </p:nvCxnSpPr>
          <p:spPr>
            <a:xfrm flipV="1">
              <a:off x="1880192" y="3905760"/>
              <a:ext cx="1512150" cy="1612480"/>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Freeform 7">
              <a:extLst>
                <a:ext uri="{FF2B5EF4-FFF2-40B4-BE49-F238E27FC236}">
                  <a16:creationId xmlns:a16="http://schemas.microsoft.com/office/drawing/2014/main" id="{0013EEE4-9B32-B647-8177-15CCEEEDC249}"/>
                </a:ext>
              </a:extLst>
            </p:cNvPr>
            <p:cNvSpPr>
              <a:spLocks/>
            </p:cNvSpPr>
            <p:nvPr/>
          </p:nvSpPr>
          <p:spPr bwMode="auto">
            <a:xfrm>
              <a:off x="730980" y="2259654"/>
              <a:ext cx="7785223" cy="2960610"/>
            </a:xfrm>
            <a:custGeom>
              <a:avLst/>
              <a:gdLst>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704061 w 7785223"/>
                <a:gd name="connsiteY9" fmla="*/ 1488530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801983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704061 w 7785223"/>
                <a:gd name="connsiteY9" fmla="*/ 1488530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801983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704061 w 7785223"/>
                <a:gd name="connsiteY9" fmla="*/ 1488530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766472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704061 w 7785223"/>
                <a:gd name="connsiteY9" fmla="*/ 1488530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766472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704061 w 7785223"/>
                <a:gd name="connsiteY9" fmla="*/ 1488530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766472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663118 w 7785223"/>
                <a:gd name="connsiteY9" fmla="*/ 1447586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766472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663118 w 7785223"/>
                <a:gd name="connsiteY9" fmla="*/ 1447586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766472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663118 w 7785223"/>
                <a:gd name="connsiteY9" fmla="*/ 1447586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766472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663118 w 7785223"/>
                <a:gd name="connsiteY9" fmla="*/ 1447586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766472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663118 w 7785223"/>
                <a:gd name="connsiteY9" fmla="*/ 1447586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83886 w 7785223"/>
                <a:gd name="connsiteY18" fmla="*/ 1786984 h 2960610"/>
                <a:gd name="connsiteX19" fmla="*/ 4260900 w 7785223"/>
                <a:gd name="connsiteY19" fmla="*/ 1707212 h 2960610"/>
                <a:gd name="connsiteX20" fmla="*/ 1262370 w 7785223"/>
                <a:gd name="connsiteY20" fmla="*/ 1766472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785223" h="2960610">
                  <a:moveTo>
                    <a:pt x="6458167" y="833882"/>
                  </a:moveTo>
                  <a:cubicBezTo>
                    <a:pt x="6319152" y="833882"/>
                    <a:pt x="6206458" y="946576"/>
                    <a:pt x="6206458" y="1085591"/>
                  </a:cubicBezTo>
                  <a:cubicBezTo>
                    <a:pt x="6206458" y="1224606"/>
                    <a:pt x="6319152" y="1337300"/>
                    <a:pt x="6458167" y="1337300"/>
                  </a:cubicBezTo>
                  <a:cubicBezTo>
                    <a:pt x="6597182" y="1337300"/>
                    <a:pt x="6709876" y="1224606"/>
                    <a:pt x="6709876" y="1085591"/>
                  </a:cubicBezTo>
                  <a:cubicBezTo>
                    <a:pt x="6709876" y="946576"/>
                    <a:pt x="6597182" y="833882"/>
                    <a:pt x="6458167" y="833882"/>
                  </a:cubicBezTo>
                  <a:close/>
                  <a:moveTo>
                    <a:pt x="124054" y="0"/>
                  </a:moveTo>
                  <a:cubicBezTo>
                    <a:pt x="124054" y="0"/>
                    <a:pt x="694494" y="17040"/>
                    <a:pt x="881802" y="766777"/>
                  </a:cubicBezTo>
                  <a:cubicBezTo>
                    <a:pt x="975349" y="1143344"/>
                    <a:pt x="1108255" y="1399114"/>
                    <a:pt x="1232618" y="1485722"/>
                  </a:cubicBezTo>
                  <a:cubicBezTo>
                    <a:pt x="1356981" y="1572330"/>
                    <a:pt x="1831368" y="1540253"/>
                    <a:pt x="2569785" y="1533897"/>
                  </a:cubicBezTo>
                  <a:cubicBezTo>
                    <a:pt x="3308202" y="1527541"/>
                    <a:pt x="4961056" y="1460173"/>
                    <a:pt x="5663118" y="1447586"/>
                  </a:cubicBezTo>
                  <a:cubicBezTo>
                    <a:pt x="5764083" y="633577"/>
                    <a:pt x="6000518" y="305361"/>
                    <a:pt x="6184373" y="217410"/>
                  </a:cubicBezTo>
                  <a:cubicBezTo>
                    <a:pt x="6504706" y="184050"/>
                    <a:pt x="7316553" y="874307"/>
                    <a:pt x="7585117" y="1247424"/>
                  </a:cubicBezTo>
                  <a:cubicBezTo>
                    <a:pt x="7737800" y="1452337"/>
                    <a:pt x="7785205" y="1625731"/>
                    <a:pt x="7785223" y="1625797"/>
                  </a:cubicBezTo>
                  <a:cubicBezTo>
                    <a:pt x="7785158" y="1625937"/>
                    <a:pt x="7690374" y="1830829"/>
                    <a:pt x="7506128" y="2067231"/>
                  </a:cubicBezTo>
                  <a:cubicBezTo>
                    <a:pt x="7395543" y="2209120"/>
                    <a:pt x="7263894" y="2377287"/>
                    <a:pt x="7074320" y="2519175"/>
                  </a:cubicBezTo>
                  <a:cubicBezTo>
                    <a:pt x="6895320" y="2340543"/>
                    <a:pt x="6737376" y="2324743"/>
                    <a:pt x="6737299" y="2324735"/>
                  </a:cubicBezTo>
                  <a:cubicBezTo>
                    <a:pt x="6737317" y="2324764"/>
                    <a:pt x="6868950" y="2545458"/>
                    <a:pt x="6911075" y="2629534"/>
                  </a:cubicBezTo>
                  <a:cubicBezTo>
                    <a:pt x="6705703" y="2760914"/>
                    <a:pt x="6463469" y="2876528"/>
                    <a:pt x="6173841" y="2960610"/>
                  </a:cubicBezTo>
                  <a:cubicBezTo>
                    <a:pt x="6173686" y="2960472"/>
                    <a:pt x="5712200" y="2625849"/>
                    <a:pt x="5683886" y="1786984"/>
                  </a:cubicBezTo>
                  <a:cubicBezTo>
                    <a:pt x="5351100" y="1778601"/>
                    <a:pt x="4997819" y="1710631"/>
                    <a:pt x="4260900" y="1707212"/>
                  </a:cubicBezTo>
                  <a:cubicBezTo>
                    <a:pt x="3523981" y="1703793"/>
                    <a:pt x="1406504" y="1698533"/>
                    <a:pt x="1262370" y="1766472"/>
                  </a:cubicBezTo>
                  <a:cubicBezTo>
                    <a:pt x="1118236" y="1834411"/>
                    <a:pt x="1130100" y="2066835"/>
                    <a:pt x="907344" y="2381268"/>
                  </a:cubicBezTo>
                  <a:cubicBezTo>
                    <a:pt x="684588" y="2695701"/>
                    <a:pt x="192167" y="2960610"/>
                    <a:pt x="192166" y="2960610"/>
                  </a:cubicBezTo>
                  <a:cubicBezTo>
                    <a:pt x="243251" y="2474985"/>
                    <a:pt x="136825" y="2313110"/>
                    <a:pt x="149596" y="2142715"/>
                  </a:cubicBezTo>
                  <a:cubicBezTo>
                    <a:pt x="175137" y="1836023"/>
                    <a:pt x="515658" y="1640074"/>
                    <a:pt x="515699" y="1640050"/>
                  </a:cubicBezTo>
                  <a:cubicBezTo>
                    <a:pt x="515699" y="1640050"/>
                    <a:pt x="68713" y="1431317"/>
                    <a:pt x="4858" y="958471"/>
                  </a:cubicBezTo>
                  <a:cubicBezTo>
                    <a:pt x="-41969" y="604902"/>
                    <a:pt x="268793" y="481366"/>
                    <a:pt x="124054" y="0"/>
                  </a:cubicBezTo>
                  <a:close/>
                </a:path>
              </a:pathLst>
            </a:custGeom>
            <a:gradFill flip="none" rotWithShape="1">
              <a:gsLst>
                <a:gs pos="100000">
                  <a:schemeClr val="bg1"/>
                </a:gs>
                <a:gs pos="0">
                  <a:srgbClr val="17385F"/>
                </a:gs>
              </a:gsLst>
              <a:lin ang="16200000" scaled="1"/>
              <a:tileRect/>
            </a:gradFill>
            <a:ln w="10" cap="flat">
              <a:solidFill>
                <a:schemeClr val="bg1">
                  <a:lumMod val="50000"/>
                </a:schemeClr>
              </a:solidFill>
              <a:prstDash val="solid"/>
              <a:miter lim="800000"/>
              <a:headEnd/>
              <a:tailEnd/>
            </a:ln>
            <a:effectLst>
              <a:outerShdw blurRad="50800" dist="38100" dir="5400000" algn="t" rotWithShape="0">
                <a:prstClr val="black">
                  <a:alpha val="40000"/>
                </a:prstClr>
              </a:outerShdw>
            </a:effectLst>
          </p:spPr>
          <p:txBody>
            <a:bodyPr vert="horz" wrap="square" lIns="68580" tIns="34290" rIns="68580" bIns="34290" numCol="1" anchor="t" anchorCtr="0" compatLnSpc="1">
              <a:prstTxWarp prst="textNoShape">
                <a:avLst/>
              </a:prstTxWarp>
            </a:bodyPr>
            <a:lstStyle/>
            <a:p>
              <a:pPr defTabSz="342900" eaLnBrk="1" fontAlgn="auto" hangingPunct="1">
                <a:spcBef>
                  <a:spcPts val="0"/>
                </a:spcBef>
                <a:spcAft>
                  <a:spcPts val="0"/>
                </a:spcAft>
                <a:defRPr/>
              </a:pPr>
              <a:endParaRPr lang="en-US" sz="1350">
                <a:solidFill>
                  <a:srgbClr val="000000"/>
                </a:solidFill>
                <a:latin typeface="Arial" panose="020B0604020202020204"/>
              </a:endParaRPr>
            </a:p>
          </p:txBody>
        </p:sp>
      </p:grpSp>
      <p:sp>
        <p:nvSpPr>
          <p:cNvPr id="4" name="TextBox 3">
            <a:extLst>
              <a:ext uri="{FF2B5EF4-FFF2-40B4-BE49-F238E27FC236}">
                <a16:creationId xmlns:a16="http://schemas.microsoft.com/office/drawing/2014/main" id="{05976343-C84E-5A41-AC08-9DEF56B434AB}"/>
              </a:ext>
            </a:extLst>
          </p:cNvPr>
          <p:cNvSpPr txBox="1"/>
          <p:nvPr/>
        </p:nvSpPr>
        <p:spPr>
          <a:xfrm>
            <a:off x="501395" y="1782420"/>
            <a:ext cx="3394710" cy="461665"/>
          </a:xfrm>
          <a:prstGeom prst="rect">
            <a:avLst/>
          </a:prstGeom>
          <a:noFill/>
        </p:spPr>
        <p:txBody>
          <a:bodyPr wrap="square" rtlCol="0">
            <a:spAutoFit/>
          </a:bodyPr>
          <a:lstStyle/>
          <a:p>
            <a:pPr defTabSz="342900" eaLnBrk="1" fontAlgn="auto" hangingPunct="1">
              <a:spcBef>
                <a:spcPts val="0"/>
              </a:spcBef>
              <a:spcAft>
                <a:spcPts val="0"/>
              </a:spcAft>
              <a:defRPr/>
            </a:pPr>
            <a:r>
              <a:rPr lang="en-US" dirty="0">
                <a:solidFill>
                  <a:srgbClr val="FFFFFF"/>
                </a:solidFill>
                <a:latin typeface="Arial" panose="020B0604020202020204"/>
              </a:rPr>
              <a:t>A fishbone diagram:</a:t>
            </a:r>
          </a:p>
        </p:txBody>
      </p:sp>
      <p:sp>
        <p:nvSpPr>
          <p:cNvPr id="15" name="TextBox 14">
            <a:extLst>
              <a:ext uri="{FF2B5EF4-FFF2-40B4-BE49-F238E27FC236}">
                <a16:creationId xmlns:a16="http://schemas.microsoft.com/office/drawing/2014/main" id="{79EAC47A-A8D7-41FF-BA25-9598A65C353A}"/>
              </a:ext>
            </a:extLst>
          </p:cNvPr>
          <p:cNvSpPr txBox="1"/>
          <p:nvPr/>
        </p:nvSpPr>
        <p:spPr>
          <a:xfrm>
            <a:off x="8604448" y="242233"/>
            <a:ext cx="288032" cy="338554"/>
          </a:xfrm>
          <a:prstGeom prst="rect">
            <a:avLst/>
          </a:prstGeom>
          <a:noFill/>
        </p:spPr>
        <p:txBody>
          <a:bodyPr wrap="square" rtlCol="0">
            <a:spAutoFit/>
          </a:bodyPr>
          <a:lstStyle/>
          <a:p>
            <a:r>
              <a:rPr lang="en-US" sz="1600" dirty="0">
                <a:solidFill>
                  <a:schemeClr val="bg1">
                    <a:lumMod val="75000"/>
                  </a:schemeClr>
                </a:solidFill>
                <a:latin typeface="+mj-lt"/>
              </a:rPr>
              <a:t>8</a:t>
            </a:r>
            <a:endParaRPr lang="en-US" dirty="0">
              <a:solidFill>
                <a:schemeClr val="bg1">
                  <a:lumMod val="75000"/>
                </a:schemeClr>
              </a:solidFill>
              <a:latin typeface="+mj-lt"/>
            </a:endParaRPr>
          </a:p>
        </p:txBody>
      </p:sp>
    </p:spTree>
    <p:extLst>
      <p:ext uri="{BB962C8B-B14F-4D97-AF65-F5344CB8AC3E}">
        <p14:creationId xmlns:p14="http://schemas.microsoft.com/office/powerpoint/2010/main" val="1311509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53565A"/>
        </a:solidFill>
        <a:effectLst/>
      </p:bgPr>
    </p:bg>
    <p:spTree>
      <p:nvGrpSpPr>
        <p:cNvPr id="1" name=""/>
        <p:cNvGrpSpPr/>
        <p:nvPr/>
      </p:nvGrpSpPr>
      <p:grpSpPr>
        <a:xfrm>
          <a:off x="0" y="0"/>
          <a:ext cx="0" cy="0"/>
          <a:chOff x="0" y="0"/>
          <a:chExt cx="0" cy="0"/>
        </a:xfrm>
      </p:grpSpPr>
      <p:grpSp>
        <p:nvGrpSpPr>
          <p:cNvPr id="91" name="Group 90" descr="Labelled fishbone diagram. "/>
          <p:cNvGrpSpPr/>
          <p:nvPr/>
        </p:nvGrpSpPr>
        <p:grpSpPr>
          <a:xfrm>
            <a:off x="688982" y="1285992"/>
            <a:ext cx="8077200" cy="3050954"/>
            <a:chOff x="730980" y="1778986"/>
            <a:chExt cx="7785223" cy="4067938"/>
          </a:xfrm>
        </p:grpSpPr>
        <p:cxnSp>
          <p:nvCxnSpPr>
            <p:cNvPr id="28" name="Straight Connector 27"/>
            <p:cNvCxnSpPr>
              <a:cxnSpLocks/>
            </p:cNvCxnSpPr>
            <p:nvPr/>
          </p:nvCxnSpPr>
          <p:spPr>
            <a:xfrm>
              <a:off x="5744897" y="2365609"/>
              <a:ext cx="548683" cy="1540150"/>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a:off x="4577671" y="1778986"/>
              <a:ext cx="835874" cy="2057106"/>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cxnSpLocks/>
            </p:cNvCxnSpPr>
            <p:nvPr/>
          </p:nvCxnSpPr>
          <p:spPr>
            <a:xfrm>
              <a:off x="1635453" y="2178646"/>
              <a:ext cx="590911" cy="1561313"/>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cxnSpLocks/>
            </p:cNvCxnSpPr>
            <p:nvPr/>
          </p:nvCxnSpPr>
          <p:spPr>
            <a:xfrm flipV="1">
              <a:off x="5531580" y="3905759"/>
              <a:ext cx="609600" cy="1535826"/>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cxnSpLocks/>
            </p:cNvCxnSpPr>
            <p:nvPr/>
          </p:nvCxnSpPr>
          <p:spPr>
            <a:xfrm flipV="1">
              <a:off x="3937857" y="3838660"/>
              <a:ext cx="984123" cy="2008264"/>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p:cNvCxnSpPr>
            <p:nvPr/>
          </p:nvCxnSpPr>
          <p:spPr>
            <a:xfrm flipV="1">
              <a:off x="1880192" y="3905760"/>
              <a:ext cx="1512150" cy="1612480"/>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reeform 7"/>
            <p:cNvSpPr>
              <a:spLocks/>
            </p:cNvSpPr>
            <p:nvPr/>
          </p:nvSpPr>
          <p:spPr bwMode="auto">
            <a:xfrm>
              <a:off x="730980" y="2259654"/>
              <a:ext cx="7785223" cy="2960610"/>
            </a:xfrm>
            <a:custGeom>
              <a:avLst/>
              <a:gdLst>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704061 w 7785223"/>
                <a:gd name="connsiteY9" fmla="*/ 1488530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801983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704061 w 7785223"/>
                <a:gd name="connsiteY9" fmla="*/ 1488530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801983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704061 w 7785223"/>
                <a:gd name="connsiteY9" fmla="*/ 1488530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766472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704061 w 7785223"/>
                <a:gd name="connsiteY9" fmla="*/ 1488530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766472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704061 w 7785223"/>
                <a:gd name="connsiteY9" fmla="*/ 1488530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766472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663118 w 7785223"/>
                <a:gd name="connsiteY9" fmla="*/ 1447586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766472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663118 w 7785223"/>
                <a:gd name="connsiteY9" fmla="*/ 1447586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766472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663118 w 7785223"/>
                <a:gd name="connsiteY9" fmla="*/ 1447586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766472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663118 w 7785223"/>
                <a:gd name="connsiteY9" fmla="*/ 1447586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766472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663118 w 7785223"/>
                <a:gd name="connsiteY9" fmla="*/ 1447586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83886 w 7785223"/>
                <a:gd name="connsiteY18" fmla="*/ 1786984 h 2960610"/>
                <a:gd name="connsiteX19" fmla="*/ 4260900 w 7785223"/>
                <a:gd name="connsiteY19" fmla="*/ 1707212 h 2960610"/>
                <a:gd name="connsiteX20" fmla="*/ 1262370 w 7785223"/>
                <a:gd name="connsiteY20" fmla="*/ 1766472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785223" h="2960610">
                  <a:moveTo>
                    <a:pt x="6458167" y="833882"/>
                  </a:moveTo>
                  <a:cubicBezTo>
                    <a:pt x="6319152" y="833882"/>
                    <a:pt x="6206458" y="946576"/>
                    <a:pt x="6206458" y="1085591"/>
                  </a:cubicBezTo>
                  <a:cubicBezTo>
                    <a:pt x="6206458" y="1224606"/>
                    <a:pt x="6319152" y="1337300"/>
                    <a:pt x="6458167" y="1337300"/>
                  </a:cubicBezTo>
                  <a:cubicBezTo>
                    <a:pt x="6597182" y="1337300"/>
                    <a:pt x="6709876" y="1224606"/>
                    <a:pt x="6709876" y="1085591"/>
                  </a:cubicBezTo>
                  <a:cubicBezTo>
                    <a:pt x="6709876" y="946576"/>
                    <a:pt x="6597182" y="833882"/>
                    <a:pt x="6458167" y="833882"/>
                  </a:cubicBezTo>
                  <a:close/>
                  <a:moveTo>
                    <a:pt x="124054" y="0"/>
                  </a:moveTo>
                  <a:cubicBezTo>
                    <a:pt x="124054" y="0"/>
                    <a:pt x="694494" y="17040"/>
                    <a:pt x="881802" y="766777"/>
                  </a:cubicBezTo>
                  <a:cubicBezTo>
                    <a:pt x="975349" y="1143344"/>
                    <a:pt x="1108255" y="1399114"/>
                    <a:pt x="1232618" y="1485722"/>
                  </a:cubicBezTo>
                  <a:cubicBezTo>
                    <a:pt x="1356981" y="1572330"/>
                    <a:pt x="1831368" y="1540253"/>
                    <a:pt x="2569785" y="1533897"/>
                  </a:cubicBezTo>
                  <a:cubicBezTo>
                    <a:pt x="3308202" y="1527541"/>
                    <a:pt x="4961056" y="1460173"/>
                    <a:pt x="5663118" y="1447586"/>
                  </a:cubicBezTo>
                  <a:cubicBezTo>
                    <a:pt x="5764083" y="633577"/>
                    <a:pt x="6000518" y="305361"/>
                    <a:pt x="6184373" y="217410"/>
                  </a:cubicBezTo>
                  <a:cubicBezTo>
                    <a:pt x="6504706" y="184050"/>
                    <a:pt x="7316553" y="874307"/>
                    <a:pt x="7585117" y="1247424"/>
                  </a:cubicBezTo>
                  <a:cubicBezTo>
                    <a:pt x="7737800" y="1452337"/>
                    <a:pt x="7785205" y="1625731"/>
                    <a:pt x="7785223" y="1625797"/>
                  </a:cubicBezTo>
                  <a:cubicBezTo>
                    <a:pt x="7785158" y="1625937"/>
                    <a:pt x="7690374" y="1830829"/>
                    <a:pt x="7506128" y="2067231"/>
                  </a:cubicBezTo>
                  <a:cubicBezTo>
                    <a:pt x="7395543" y="2209120"/>
                    <a:pt x="7263894" y="2377287"/>
                    <a:pt x="7074320" y="2519175"/>
                  </a:cubicBezTo>
                  <a:cubicBezTo>
                    <a:pt x="6895320" y="2340543"/>
                    <a:pt x="6737376" y="2324743"/>
                    <a:pt x="6737299" y="2324735"/>
                  </a:cubicBezTo>
                  <a:cubicBezTo>
                    <a:pt x="6737317" y="2324764"/>
                    <a:pt x="6868950" y="2545458"/>
                    <a:pt x="6911075" y="2629534"/>
                  </a:cubicBezTo>
                  <a:cubicBezTo>
                    <a:pt x="6705703" y="2760914"/>
                    <a:pt x="6463469" y="2876528"/>
                    <a:pt x="6173841" y="2960610"/>
                  </a:cubicBezTo>
                  <a:cubicBezTo>
                    <a:pt x="6173686" y="2960472"/>
                    <a:pt x="5712200" y="2625849"/>
                    <a:pt x="5683886" y="1786984"/>
                  </a:cubicBezTo>
                  <a:cubicBezTo>
                    <a:pt x="5351100" y="1778601"/>
                    <a:pt x="4997819" y="1710631"/>
                    <a:pt x="4260900" y="1707212"/>
                  </a:cubicBezTo>
                  <a:cubicBezTo>
                    <a:pt x="3523981" y="1703793"/>
                    <a:pt x="1406504" y="1698533"/>
                    <a:pt x="1262370" y="1766472"/>
                  </a:cubicBezTo>
                  <a:cubicBezTo>
                    <a:pt x="1118236" y="1834411"/>
                    <a:pt x="1130100" y="2066835"/>
                    <a:pt x="907344" y="2381268"/>
                  </a:cubicBezTo>
                  <a:cubicBezTo>
                    <a:pt x="684588" y="2695701"/>
                    <a:pt x="192167" y="2960610"/>
                    <a:pt x="192166" y="2960610"/>
                  </a:cubicBezTo>
                  <a:cubicBezTo>
                    <a:pt x="243251" y="2474985"/>
                    <a:pt x="136825" y="2313110"/>
                    <a:pt x="149596" y="2142715"/>
                  </a:cubicBezTo>
                  <a:cubicBezTo>
                    <a:pt x="175137" y="1836023"/>
                    <a:pt x="515658" y="1640074"/>
                    <a:pt x="515699" y="1640050"/>
                  </a:cubicBezTo>
                  <a:cubicBezTo>
                    <a:pt x="515699" y="1640050"/>
                    <a:pt x="68713" y="1431317"/>
                    <a:pt x="4858" y="958471"/>
                  </a:cubicBezTo>
                  <a:cubicBezTo>
                    <a:pt x="-41969" y="604902"/>
                    <a:pt x="268793" y="481366"/>
                    <a:pt x="124054" y="0"/>
                  </a:cubicBezTo>
                  <a:close/>
                </a:path>
              </a:pathLst>
            </a:custGeom>
            <a:gradFill flip="none" rotWithShape="1">
              <a:gsLst>
                <a:gs pos="100000">
                  <a:schemeClr val="bg1"/>
                </a:gs>
                <a:gs pos="0">
                  <a:srgbClr val="17385F"/>
                </a:gs>
              </a:gsLst>
              <a:lin ang="16200000" scaled="1"/>
              <a:tileRect/>
            </a:gradFill>
            <a:ln w="10" cap="flat">
              <a:solidFill>
                <a:schemeClr val="bg1">
                  <a:lumMod val="50000"/>
                </a:schemeClr>
              </a:solidFill>
              <a:prstDash val="solid"/>
              <a:miter lim="800000"/>
              <a:headEnd/>
              <a:tailEnd/>
            </a:ln>
            <a:effectLst>
              <a:outerShdw blurRad="50800" dist="38100" dir="5400000" algn="t" rotWithShape="0">
                <a:prstClr val="black">
                  <a:alpha val="40000"/>
                </a:prstClr>
              </a:outerShdw>
            </a:effectLst>
          </p:spPr>
          <p:txBody>
            <a:bodyPr vert="horz" wrap="square" lIns="68580" tIns="34290" rIns="68580" bIns="34290" numCol="1" anchor="t" anchorCtr="0" compatLnSpc="1">
              <a:prstTxWarp prst="textNoShape">
                <a:avLst/>
              </a:prstTxWarp>
            </a:bodyPr>
            <a:lstStyle/>
            <a:p>
              <a:pPr defTabSz="342900" eaLnBrk="1" fontAlgn="auto" hangingPunct="1">
                <a:spcBef>
                  <a:spcPts val="0"/>
                </a:spcBef>
                <a:spcAft>
                  <a:spcPts val="0"/>
                </a:spcAft>
                <a:defRPr/>
              </a:pPr>
              <a:endParaRPr lang="en-US" sz="1350">
                <a:solidFill>
                  <a:srgbClr val="000000"/>
                </a:solidFill>
                <a:latin typeface="Arial" panose="020B0604020202020204"/>
              </a:endParaRPr>
            </a:p>
          </p:txBody>
        </p:sp>
      </p:grpSp>
      <p:sp>
        <p:nvSpPr>
          <p:cNvPr id="55" name="TextBox 54"/>
          <p:cNvSpPr txBox="1"/>
          <p:nvPr/>
        </p:nvSpPr>
        <p:spPr>
          <a:xfrm>
            <a:off x="3722837" y="2330375"/>
            <a:ext cx="1199398" cy="369332"/>
          </a:xfrm>
          <a:prstGeom prst="rect">
            <a:avLst/>
          </a:prstGeom>
          <a:noFill/>
        </p:spPr>
        <p:txBody>
          <a:bodyPr wrap="square" lIns="0" tIns="0" rIns="0" bIns="0" rtlCol="0">
            <a:spAutoFit/>
          </a:bodyPr>
          <a:lstStyle/>
          <a:p>
            <a:pPr algn="ctr" defTabSz="342900" eaLnBrk="1" fontAlgn="auto" hangingPunct="1">
              <a:spcBef>
                <a:spcPts val="0"/>
              </a:spcBef>
              <a:spcAft>
                <a:spcPts val="0"/>
              </a:spcAft>
              <a:defRPr/>
            </a:pPr>
            <a:r>
              <a:rPr lang="en-US" sz="1200" dirty="0">
                <a:solidFill>
                  <a:srgbClr val="FFFFFF"/>
                </a:solidFill>
                <a:latin typeface="Arial" panose="020B0604020202020204"/>
              </a:rPr>
              <a:t>Causes just  before the fall</a:t>
            </a:r>
          </a:p>
        </p:txBody>
      </p:sp>
      <p:cxnSp>
        <p:nvCxnSpPr>
          <p:cNvPr id="58" name="Straight Arrow Connector 57">
            <a:extLst>
              <a:ext uri="{C183D7F6-B498-43B3-948B-1728B52AA6E4}">
                <adec:decorative xmlns:adec="http://schemas.microsoft.com/office/drawing/2017/decorative" val="1"/>
              </a:ext>
            </a:extLst>
          </p:cNvPr>
          <p:cNvCxnSpPr/>
          <p:nvPr/>
        </p:nvCxnSpPr>
        <p:spPr>
          <a:xfrm>
            <a:off x="5000634" y="2501641"/>
            <a:ext cx="361312" cy="18199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246303" y="2088656"/>
            <a:ext cx="840971" cy="184666"/>
          </a:xfrm>
          <a:prstGeom prst="rect">
            <a:avLst/>
          </a:prstGeom>
          <a:noFill/>
        </p:spPr>
        <p:txBody>
          <a:bodyPr wrap="square" lIns="0" tIns="0" rIns="0" bIns="0" rtlCol="0">
            <a:spAutoFit/>
          </a:bodyPr>
          <a:lstStyle/>
          <a:p>
            <a:pPr algn="ctr" defTabSz="342900" eaLnBrk="1" fontAlgn="auto" hangingPunct="1">
              <a:spcBef>
                <a:spcPts val="0"/>
              </a:spcBef>
              <a:spcAft>
                <a:spcPts val="0"/>
              </a:spcAft>
              <a:defRPr/>
            </a:pPr>
            <a:r>
              <a:rPr lang="en-US" sz="1200" b="1" dirty="0">
                <a:solidFill>
                  <a:srgbClr val="FFFFFF"/>
                </a:solidFill>
                <a:latin typeface="Arial" panose="020B0604020202020204"/>
              </a:rPr>
              <a:t>???????</a:t>
            </a:r>
          </a:p>
        </p:txBody>
      </p:sp>
      <p:cxnSp>
        <p:nvCxnSpPr>
          <p:cNvPr id="64" name="Straight Arrow Connector 63">
            <a:extLst>
              <a:ext uri="{C183D7F6-B498-43B3-948B-1728B52AA6E4}">
                <adec:decorative xmlns:adec="http://schemas.microsoft.com/office/drawing/2017/decorative" val="1"/>
              </a:ext>
            </a:extLst>
          </p:cNvPr>
          <p:cNvCxnSpPr>
            <a:cxnSpLocks/>
          </p:cNvCxnSpPr>
          <p:nvPr/>
        </p:nvCxnSpPr>
        <p:spPr>
          <a:xfrm>
            <a:off x="5785712" y="2346980"/>
            <a:ext cx="350855" cy="182736"/>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2315850" y="2254694"/>
            <a:ext cx="681889" cy="184666"/>
          </a:xfrm>
          <a:prstGeom prst="rect">
            <a:avLst/>
          </a:prstGeom>
          <a:noFill/>
        </p:spPr>
        <p:txBody>
          <a:bodyPr wrap="square" lIns="0" tIns="0" rIns="0" bIns="0" rtlCol="0">
            <a:spAutoFit/>
          </a:bodyPr>
          <a:lstStyle/>
          <a:p>
            <a:pPr algn="ctr" defTabSz="342900" eaLnBrk="1" fontAlgn="auto" hangingPunct="1">
              <a:spcBef>
                <a:spcPts val="0"/>
              </a:spcBef>
              <a:spcAft>
                <a:spcPts val="0"/>
              </a:spcAft>
              <a:defRPr/>
            </a:pPr>
            <a:r>
              <a:rPr lang="en-US" sz="1200" b="1" dirty="0">
                <a:solidFill>
                  <a:srgbClr val="FFFFFF"/>
                </a:solidFill>
                <a:latin typeface="Arial" panose="020B0604020202020204"/>
              </a:rPr>
              <a:t>??????</a:t>
            </a:r>
          </a:p>
        </p:txBody>
      </p:sp>
      <p:cxnSp>
        <p:nvCxnSpPr>
          <p:cNvPr id="67" name="Straight Arrow Connector 66">
            <a:extLst>
              <a:ext uri="{C183D7F6-B498-43B3-948B-1728B52AA6E4}">
                <adec:decorative xmlns:adec="http://schemas.microsoft.com/office/drawing/2017/decorative" val="1"/>
              </a:ext>
            </a:extLst>
          </p:cNvPr>
          <p:cNvCxnSpPr/>
          <p:nvPr/>
        </p:nvCxnSpPr>
        <p:spPr>
          <a:xfrm>
            <a:off x="2932795" y="2364649"/>
            <a:ext cx="361312" cy="18199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4345927" y="3932233"/>
            <a:ext cx="902237" cy="184666"/>
          </a:xfrm>
          <a:prstGeom prst="rect">
            <a:avLst/>
          </a:prstGeom>
          <a:noFill/>
        </p:spPr>
        <p:txBody>
          <a:bodyPr wrap="square" lIns="0" tIns="0" rIns="0" bIns="0" rtlCol="0">
            <a:spAutoFit/>
          </a:bodyPr>
          <a:lstStyle/>
          <a:p>
            <a:pPr algn="ctr" defTabSz="342900" eaLnBrk="1" fontAlgn="auto" hangingPunct="1">
              <a:spcBef>
                <a:spcPts val="0"/>
              </a:spcBef>
              <a:spcAft>
                <a:spcPts val="0"/>
              </a:spcAft>
              <a:defRPr/>
            </a:pPr>
            <a:r>
              <a:rPr lang="en-US" sz="1200" b="1" dirty="0">
                <a:solidFill>
                  <a:srgbClr val="FFFFFF"/>
                </a:solidFill>
                <a:latin typeface="Arial" panose="020B0604020202020204"/>
              </a:rPr>
              <a:t>?????</a:t>
            </a:r>
            <a:endParaRPr lang="en-US" sz="1200" b="1" dirty="0">
              <a:solidFill>
                <a:srgbClr val="000000">
                  <a:lumMod val="75000"/>
                  <a:lumOff val="25000"/>
                </a:srgbClr>
              </a:solidFill>
              <a:latin typeface="Arial" panose="020B0604020202020204"/>
            </a:endParaRPr>
          </a:p>
        </p:txBody>
      </p:sp>
      <p:cxnSp>
        <p:nvCxnSpPr>
          <p:cNvPr id="72" name="Straight Arrow Connector 71">
            <a:extLst>
              <a:ext uri="{C183D7F6-B498-43B3-948B-1728B52AA6E4}">
                <adec:decorative xmlns:adec="http://schemas.microsoft.com/office/drawing/2017/decorative" val="1"/>
              </a:ext>
            </a:extLst>
          </p:cNvPr>
          <p:cNvCxnSpPr>
            <a:cxnSpLocks/>
          </p:cNvCxnSpPr>
          <p:nvPr/>
        </p:nvCxnSpPr>
        <p:spPr>
          <a:xfrm flipH="1" flipV="1">
            <a:off x="4427680" y="3617593"/>
            <a:ext cx="141959" cy="25140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4898729" y="3447800"/>
            <a:ext cx="840971" cy="184666"/>
          </a:xfrm>
          <a:prstGeom prst="rect">
            <a:avLst/>
          </a:prstGeom>
          <a:noFill/>
        </p:spPr>
        <p:txBody>
          <a:bodyPr wrap="square" lIns="0" tIns="0" rIns="0" bIns="0" rtlCol="0">
            <a:spAutoFit/>
          </a:bodyPr>
          <a:lstStyle/>
          <a:p>
            <a:pPr algn="ctr" defTabSz="342900" eaLnBrk="1" fontAlgn="auto" hangingPunct="1">
              <a:spcBef>
                <a:spcPts val="0"/>
              </a:spcBef>
              <a:spcAft>
                <a:spcPts val="0"/>
              </a:spcAft>
              <a:defRPr/>
            </a:pPr>
            <a:r>
              <a:rPr lang="en-US" sz="1200" b="1" dirty="0">
                <a:solidFill>
                  <a:srgbClr val="FFFFFF"/>
                </a:solidFill>
                <a:latin typeface="Arial" panose="020B0604020202020204"/>
              </a:rPr>
              <a:t>?????</a:t>
            </a:r>
          </a:p>
        </p:txBody>
      </p:sp>
      <p:cxnSp>
        <p:nvCxnSpPr>
          <p:cNvPr id="74" name="Straight Arrow Connector 73">
            <a:extLst>
              <a:ext uri="{C183D7F6-B498-43B3-948B-1728B52AA6E4}">
                <adec:decorative xmlns:adec="http://schemas.microsoft.com/office/drawing/2017/decorative" val="1"/>
              </a:ext>
            </a:extLst>
          </p:cNvPr>
          <p:cNvCxnSpPr/>
          <p:nvPr/>
        </p:nvCxnSpPr>
        <p:spPr>
          <a:xfrm flipV="1">
            <a:off x="5644637" y="3290347"/>
            <a:ext cx="285750" cy="186329"/>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565438" y="3353884"/>
            <a:ext cx="681889" cy="184666"/>
          </a:xfrm>
          <a:prstGeom prst="rect">
            <a:avLst/>
          </a:prstGeom>
          <a:noFill/>
        </p:spPr>
        <p:txBody>
          <a:bodyPr wrap="square" lIns="0" tIns="0" rIns="0" bIns="0" rtlCol="0">
            <a:spAutoFit/>
          </a:bodyPr>
          <a:lstStyle/>
          <a:p>
            <a:pPr algn="ctr" defTabSz="342900" eaLnBrk="1" fontAlgn="auto" hangingPunct="1">
              <a:spcBef>
                <a:spcPts val="0"/>
              </a:spcBef>
              <a:spcAft>
                <a:spcPts val="0"/>
              </a:spcAft>
              <a:defRPr/>
            </a:pPr>
            <a:r>
              <a:rPr lang="en-US" sz="1200" b="1" dirty="0">
                <a:solidFill>
                  <a:srgbClr val="FFFFFF"/>
                </a:solidFill>
                <a:latin typeface="Arial" panose="020B0604020202020204"/>
              </a:rPr>
              <a:t>???????</a:t>
            </a:r>
          </a:p>
        </p:txBody>
      </p:sp>
      <p:cxnSp>
        <p:nvCxnSpPr>
          <p:cNvPr id="76" name="Straight Arrow Connector 75">
            <a:extLst>
              <a:ext uri="{C183D7F6-B498-43B3-948B-1728B52AA6E4}">
                <adec:decorative xmlns:adec="http://schemas.microsoft.com/office/drawing/2017/decorative" val="1"/>
              </a:ext>
            </a:extLst>
          </p:cNvPr>
          <p:cNvCxnSpPr/>
          <p:nvPr/>
        </p:nvCxnSpPr>
        <p:spPr>
          <a:xfrm flipV="1">
            <a:off x="2215230" y="3400882"/>
            <a:ext cx="361312" cy="9067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6611444" y="2701026"/>
            <a:ext cx="1895568" cy="646331"/>
          </a:xfrm>
          <a:prstGeom prst="rect">
            <a:avLst/>
          </a:prstGeom>
          <a:noFill/>
        </p:spPr>
        <p:txBody>
          <a:bodyPr wrap="square" rtlCol="0">
            <a:spAutoFit/>
          </a:bodyPr>
          <a:lstStyle/>
          <a:p>
            <a:pPr algn="ctr" defTabSz="342900" eaLnBrk="1" fontAlgn="auto" hangingPunct="1">
              <a:spcBef>
                <a:spcPts val="0"/>
              </a:spcBef>
              <a:spcAft>
                <a:spcPts val="0"/>
              </a:spcAft>
              <a:defRPr/>
            </a:pPr>
            <a:r>
              <a:rPr lang="en-US" sz="1800" b="1" dirty="0">
                <a:solidFill>
                  <a:srgbClr val="FFFFFF"/>
                </a:solidFill>
                <a:latin typeface="Arial" panose="020B0604020202020204"/>
              </a:rPr>
              <a:t>Fall of Western Rome</a:t>
            </a:r>
          </a:p>
        </p:txBody>
      </p:sp>
      <p:sp>
        <p:nvSpPr>
          <p:cNvPr id="18" name="Rounded Rectangle 17"/>
          <p:cNvSpPr/>
          <p:nvPr/>
        </p:nvSpPr>
        <p:spPr>
          <a:xfrm>
            <a:off x="903855" y="1102432"/>
            <a:ext cx="1028440" cy="501555"/>
          </a:xfrm>
          <a:prstGeom prst="roundRect">
            <a:avLst>
              <a:gd name="adj" fmla="val 4267"/>
            </a:avLst>
          </a:prstGeom>
          <a:noFill/>
        </p:spPr>
        <p:style>
          <a:lnRef idx="1">
            <a:schemeClr val="accent2"/>
          </a:lnRef>
          <a:fillRef idx="3">
            <a:schemeClr val="accent2"/>
          </a:fillRef>
          <a:effectRef idx="2">
            <a:schemeClr val="accent2"/>
          </a:effectRef>
          <a:fontRef idx="minor">
            <a:schemeClr val="lt1"/>
          </a:fontRef>
        </p:style>
        <p:txBody>
          <a:bodyPr rtlCol="0" anchor="ctr"/>
          <a:lstStyle/>
          <a:p>
            <a:pPr algn="ctr" defTabSz="342900" eaLnBrk="1" fontAlgn="auto" hangingPunct="1">
              <a:spcBef>
                <a:spcPts val="0"/>
              </a:spcBef>
              <a:spcAft>
                <a:spcPts val="0"/>
              </a:spcAft>
              <a:defRPr/>
            </a:pPr>
            <a:r>
              <a:rPr lang="en-US" sz="1350" b="1" dirty="0">
                <a:solidFill>
                  <a:srgbClr val="FFFFFF"/>
                </a:solidFill>
                <a:latin typeface="Arial" panose="020B0604020202020204"/>
              </a:rPr>
              <a:t>Economic factors</a:t>
            </a:r>
          </a:p>
        </p:txBody>
      </p:sp>
      <p:sp>
        <p:nvSpPr>
          <p:cNvPr id="31" name="Rounded Rectangle 30">
            <a:extLst>
              <a:ext uri="{FF2B5EF4-FFF2-40B4-BE49-F238E27FC236}">
                <a16:creationId xmlns:a16="http://schemas.microsoft.com/office/drawing/2014/main" id="{F73A3A35-7934-5B4D-A641-F08FFFB23565}"/>
              </a:ext>
            </a:extLst>
          </p:cNvPr>
          <p:cNvSpPr/>
          <p:nvPr/>
        </p:nvSpPr>
        <p:spPr>
          <a:xfrm>
            <a:off x="1070885" y="4105837"/>
            <a:ext cx="914400" cy="501555"/>
          </a:xfrm>
          <a:prstGeom prst="roundRect">
            <a:avLst>
              <a:gd name="adj" fmla="val 4267"/>
            </a:avLst>
          </a:prstGeom>
          <a:noFill/>
        </p:spPr>
        <p:style>
          <a:lnRef idx="1">
            <a:schemeClr val="accent2"/>
          </a:lnRef>
          <a:fillRef idx="3">
            <a:schemeClr val="accent2"/>
          </a:fillRef>
          <a:effectRef idx="2">
            <a:schemeClr val="accent2"/>
          </a:effectRef>
          <a:fontRef idx="minor">
            <a:schemeClr val="lt1"/>
          </a:fontRef>
        </p:style>
        <p:txBody>
          <a:bodyPr rtlCol="0" anchor="ctr"/>
          <a:lstStyle/>
          <a:p>
            <a:pPr algn="ctr" defTabSz="342900" eaLnBrk="1" fontAlgn="auto" hangingPunct="1">
              <a:spcBef>
                <a:spcPts val="0"/>
              </a:spcBef>
              <a:spcAft>
                <a:spcPts val="0"/>
              </a:spcAft>
              <a:defRPr/>
            </a:pPr>
            <a:r>
              <a:rPr lang="en-US" sz="1350" b="1" dirty="0">
                <a:solidFill>
                  <a:srgbClr val="FFFFFF"/>
                </a:solidFill>
                <a:latin typeface="Arial" panose="020B0604020202020204"/>
              </a:rPr>
              <a:t>?????</a:t>
            </a:r>
          </a:p>
        </p:txBody>
      </p:sp>
      <p:sp>
        <p:nvSpPr>
          <p:cNvPr id="32" name="Rounded Rectangle 31">
            <a:extLst>
              <a:ext uri="{FF2B5EF4-FFF2-40B4-BE49-F238E27FC236}">
                <a16:creationId xmlns:a16="http://schemas.microsoft.com/office/drawing/2014/main" id="{265656F6-A2F0-5040-953D-05200E7458C9}"/>
              </a:ext>
            </a:extLst>
          </p:cNvPr>
          <p:cNvSpPr/>
          <p:nvPr/>
        </p:nvSpPr>
        <p:spPr>
          <a:xfrm>
            <a:off x="3510170" y="4386836"/>
            <a:ext cx="914400" cy="501555"/>
          </a:xfrm>
          <a:prstGeom prst="roundRect">
            <a:avLst>
              <a:gd name="adj" fmla="val 4267"/>
            </a:avLst>
          </a:prstGeom>
          <a:noFill/>
        </p:spPr>
        <p:style>
          <a:lnRef idx="1">
            <a:schemeClr val="accent2"/>
          </a:lnRef>
          <a:fillRef idx="3">
            <a:schemeClr val="accent2"/>
          </a:fillRef>
          <a:effectRef idx="2">
            <a:schemeClr val="accent2"/>
          </a:effectRef>
          <a:fontRef idx="minor">
            <a:schemeClr val="lt1"/>
          </a:fontRef>
        </p:style>
        <p:txBody>
          <a:bodyPr rtlCol="0" anchor="ctr"/>
          <a:lstStyle/>
          <a:p>
            <a:pPr algn="ctr" defTabSz="342900" eaLnBrk="1" fontAlgn="auto" hangingPunct="1">
              <a:spcBef>
                <a:spcPts val="0"/>
              </a:spcBef>
              <a:spcAft>
                <a:spcPts val="0"/>
              </a:spcAft>
              <a:defRPr/>
            </a:pPr>
            <a:r>
              <a:rPr lang="en-US" sz="1350" b="1" dirty="0">
                <a:solidFill>
                  <a:srgbClr val="FFFFFF"/>
                </a:solidFill>
                <a:latin typeface="Arial" panose="020B0604020202020204"/>
              </a:rPr>
              <a:t>?????</a:t>
            </a:r>
          </a:p>
        </p:txBody>
      </p:sp>
      <p:sp>
        <p:nvSpPr>
          <p:cNvPr id="33" name="Rounded Rectangle 32">
            <a:extLst>
              <a:ext uri="{FF2B5EF4-FFF2-40B4-BE49-F238E27FC236}">
                <a16:creationId xmlns:a16="http://schemas.microsoft.com/office/drawing/2014/main" id="{5DDA0C0D-6CB6-A94A-B630-3A564F66FBE8}"/>
              </a:ext>
            </a:extLst>
          </p:cNvPr>
          <p:cNvSpPr/>
          <p:nvPr/>
        </p:nvSpPr>
        <p:spPr>
          <a:xfrm>
            <a:off x="3917693" y="806555"/>
            <a:ext cx="914400" cy="501555"/>
          </a:xfrm>
          <a:prstGeom prst="roundRect">
            <a:avLst>
              <a:gd name="adj" fmla="val 4267"/>
            </a:avLst>
          </a:prstGeom>
          <a:noFill/>
        </p:spPr>
        <p:style>
          <a:lnRef idx="1">
            <a:schemeClr val="accent2"/>
          </a:lnRef>
          <a:fillRef idx="3">
            <a:schemeClr val="accent2"/>
          </a:fillRef>
          <a:effectRef idx="2">
            <a:schemeClr val="accent2"/>
          </a:effectRef>
          <a:fontRef idx="minor">
            <a:schemeClr val="lt1"/>
          </a:fontRef>
        </p:style>
        <p:txBody>
          <a:bodyPr rtlCol="0" anchor="ctr"/>
          <a:lstStyle/>
          <a:p>
            <a:pPr algn="ctr" defTabSz="342900" eaLnBrk="1" fontAlgn="auto" hangingPunct="1">
              <a:spcBef>
                <a:spcPts val="0"/>
              </a:spcBef>
              <a:spcAft>
                <a:spcPts val="0"/>
              </a:spcAft>
              <a:defRPr/>
            </a:pPr>
            <a:r>
              <a:rPr lang="en-US" sz="1350" b="1" dirty="0">
                <a:solidFill>
                  <a:srgbClr val="FFFFFF"/>
                </a:solidFill>
                <a:latin typeface="Arial" panose="020B0604020202020204"/>
              </a:rPr>
              <a:t>Military factors</a:t>
            </a:r>
          </a:p>
        </p:txBody>
      </p:sp>
      <p:sp>
        <p:nvSpPr>
          <p:cNvPr id="34" name="Rounded Rectangle 33">
            <a:extLst>
              <a:ext uri="{FF2B5EF4-FFF2-40B4-BE49-F238E27FC236}">
                <a16:creationId xmlns:a16="http://schemas.microsoft.com/office/drawing/2014/main" id="{E2DF603E-3E4E-7441-A263-0F815FF9C14D}"/>
              </a:ext>
            </a:extLst>
          </p:cNvPr>
          <p:cNvSpPr/>
          <p:nvPr/>
        </p:nvSpPr>
        <p:spPr>
          <a:xfrm>
            <a:off x="5251120" y="4147120"/>
            <a:ext cx="914400" cy="501555"/>
          </a:xfrm>
          <a:prstGeom prst="roundRect">
            <a:avLst>
              <a:gd name="adj" fmla="val 4267"/>
            </a:avLst>
          </a:prstGeom>
          <a:noFill/>
        </p:spPr>
        <p:style>
          <a:lnRef idx="1">
            <a:schemeClr val="accent2"/>
          </a:lnRef>
          <a:fillRef idx="3">
            <a:schemeClr val="accent2"/>
          </a:fillRef>
          <a:effectRef idx="2">
            <a:schemeClr val="accent2"/>
          </a:effectRef>
          <a:fontRef idx="minor">
            <a:schemeClr val="lt1"/>
          </a:fontRef>
        </p:style>
        <p:txBody>
          <a:bodyPr rtlCol="0" anchor="ctr"/>
          <a:lstStyle/>
          <a:p>
            <a:pPr algn="ctr" defTabSz="342900" eaLnBrk="1" fontAlgn="auto" hangingPunct="1">
              <a:spcBef>
                <a:spcPts val="0"/>
              </a:spcBef>
              <a:spcAft>
                <a:spcPts val="0"/>
              </a:spcAft>
              <a:defRPr/>
            </a:pPr>
            <a:r>
              <a:rPr lang="en-US" sz="1350" b="1" dirty="0">
                <a:solidFill>
                  <a:srgbClr val="FFFFFF"/>
                </a:solidFill>
                <a:latin typeface="Arial" panose="020B0604020202020204"/>
              </a:rPr>
              <a:t>?????</a:t>
            </a:r>
          </a:p>
        </p:txBody>
      </p:sp>
      <p:sp>
        <p:nvSpPr>
          <p:cNvPr id="35" name="Rounded Rectangle 34">
            <a:extLst>
              <a:ext uri="{FF2B5EF4-FFF2-40B4-BE49-F238E27FC236}">
                <a16:creationId xmlns:a16="http://schemas.microsoft.com/office/drawing/2014/main" id="{8B3F3297-E4A2-DD47-80C9-45A31DB37715}"/>
              </a:ext>
            </a:extLst>
          </p:cNvPr>
          <p:cNvSpPr/>
          <p:nvPr/>
        </p:nvSpPr>
        <p:spPr>
          <a:xfrm>
            <a:off x="5428652" y="1238627"/>
            <a:ext cx="1162158" cy="501555"/>
          </a:xfrm>
          <a:prstGeom prst="roundRect">
            <a:avLst>
              <a:gd name="adj" fmla="val 4267"/>
            </a:avLst>
          </a:prstGeom>
          <a:noFill/>
        </p:spPr>
        <p:style>
          <a:lnRef idx="1">
            <a:schemeClr val="accent2"/>
          </a:lnRef>
          <a:fillRef idx="3">
            <a:schemeClr val="accent2"/>
          </a:fillRef>
          <a:effectRef idx="2">
            <a:schemeClr val="accent2"/>
          </a:effectRef>
          <a:fontRef idx="minor">
            <a:schemeClr val="lt1"/>
          </a:fontRef>
        </p:style>
        <p:txBody>
          <a:bodyPr rtlCol="0" anchor="ctr"/>
          <a:lstStyle/>
          <a:p>
            <a:pPr algn="ctr" defTabSz="342900" eaLnBrk="1" fontAlgn="auto" hangingPunct="1">
              <a:spcBef>
                <a:spcPts val="0"/>
              </a:spcBef>
              <a:spcAft>
                <a:spcPts val="0"/>
              </a:spcAft>
              <a:defRPr/>
            </a:pPr>
            <a:r>
              <a:rPr lang="en-US" sz="1350" b="1" dirty="0">
                <a:solidFill>
                  <a:srgbClr val="FFFFFF"/>
                </a:solidFill>
                <a:latin typeface="Arial" panose="020B0604020202020204"/>
              </a:rPr>
              <a:t>Population factors </a:t>
            </a:r>
          </a:p>
        </p:txBody>
      </p:sp>
      <p:sp>
        <p:nvSpPr>
          <p:cNvPr id="36" name="Title 15">
            <a:extLst>
              <a:ext uri="{FF2B5EF4-FFF2-40B4-BE49-F238E27FC236}">
                <a16:creationId xmlns:a16="http://schemas.microsoft.com/office/drawing/2014/main" id="{E1754E45-718C-624B-ABB4-F53DC637FF13}"/>
              </a:ext>
            </a:extLst>
          </p:cNvPr>
          <p:cNvSpPr>
            <a:spLocks noGrp="1"/>
          </p:cNvSpPr>
          <p:nvPr>
            <p:ph type="title"/>
          </p:nvPr>
        </p:nvSpPr>
        <p:spPr>
          <a:xfrm>
            <a:off x="302411" y="110684"/>
            <a:ext cx="2751219" cy="891540"/>
          </a:xfrm>
          <a:noFill/>
        </p:spPr>
        <p:txBody>
          <a:bodyPr>
            <a:noAutofit/>
          </a:bodyPr>
          <a:lstStyle/>
          <a:p>
            <a:pPr algn="l"/>
            <a:r>
              <a:rPr lang="en-US" sz="1800" b="1" dirty="0">
                <a:solidFill>
                  <a:schemeClr val="bg1"/>
                </a:solidFill>
              </a:rPr>
              <a:t>Sample causes of the fall of the Western Roman Empire</a:t>
            </a:r>
          </a:p>
        </p:txBody>
      </p:sp>
      <p:sp>
        <p:nvSpPr>
          <p:cNvPr id="37" name="Rounded Rectangle 36">
            <a:extLst>
              <a:ext uri="{FF2B5EF4-FFF2-40B4-BE49-F238E27FC236}">
                <a16:creationId xmlns:a16="http://schemas.microsoft.com/office/drawing/2014/main" id="{99EF8BBB-3035-A240-97BF-5F911B658490}"/>
              </a:ext>
            </a:extLst>
          </p:cNvPr>
          <p:cNvSpPr/>
          <p:nvPr/>
        </p:nvSpPr>
        <p:spPr>
          <a:xfrm>
            <a:off x="2213373" y="1089201"/>
            <a:ext cx="1080734" cy="490517"/>
          </a:xfrm>
          <a:prstGeom prst="roundRect">
            <a:avLst>
              <a:gd name="adj" fmla="val 4267"/>
            </a:avLst>
          </a:prstGeom>
          <a:noFill/>
        </p:spPr>
        <p:style>
          <a:lnRef idx="1">
            <a:schemeClr val="accent2"/>
          </a:lnRef>
          <a:fillRef idx="3">
            <a:schemeClr val="accent2"/>
          </a:fillRef>
          <a:effectRef idx="2">
            <a:schemeClr val="accent2"/>
          </a:effectRef>
          <a:fontRef idx="minor">
            <a:schemeClr val="lt1"/>
          </a:fontRef>
        </p:style>
        <p:txBody>
          <a:bodyPr rtlCol="0" anchor="ctr"/>
          <a:lstStyle/>
          <a:p>
            <a:pPr algn="ctr" defTabSz="342900" eaLnBrk="1" fontAlgn="auto" hangingPunct="1">
              <a:spcBef>
                <a:spcPts val="0"/>
              </a:spcBef>
              <a:spcAft>
                <a:spcPts val="0"/>
              </a:spcAft>
              <a:defRPr/>
            </a:pPr>
            <a:r>
              <a:rPr lang="en-US" sz="1350" b="1" dirty="0">
                <a:solidFill>
                  <a:srgbClr val="FFFFFF"/>
                </a:solidFill>
                <a:latin typeface="Arial" panose="020B0604020202020204"/>
              </a:rPr>
              <a:t>Political factors</a:t>
            </a:r>
          </a:p>
        </p:txBody>
      </p:sp>
      <p:cxnSp>
        <p:nvCxnSpPr>
          <p:cNvPr id="38" name="Straight Connector 37">
            <a:extLst>
              <a:ext uri="{FF2B5EF4-FFF2-40B4-BE49-F238E27FC236}">
                <a16:creationId xmlns:a16="http://schemas.microsoft.com/office/drawing/2014/main" id="{8AA7B47E-35BB-F94B-9414-B0D491D885D1}"/>
              </a:ext>
              <a:ext uri="{C183D7F6-B498-43B3-948B-1728B52AA6E4}">
                <adec:decorative xmlns:adec="http://schemas.microsoft.com/office/drawing/2017/decorative" val="1"/>
              </a:ext>
            </a:extLst>
          </p:cNvPr>
          <p:cNvCxnSpPr>
            <a:cxnSpLocks/>
          </p:cNvCxnSpPr>
          <p:nvPr/>
        </p:nvCxnSpPr>
        <p:spPr>
          <a:xfrm>
            <a:off x="2883795" y="1596002"/>
            <a:ext cx="613073" cy="1170985"/>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ounded Rectangle 38">
            <a:extLst>
              <a:ext uri="{FF2B5EF4-FFF2-40B4-BE49-F238E27FC236}">
                <a16:creationId xmlns:a16="http://schemas.microsoft.com/office/drawing/2014/main" id="{EB82E59A-6901-664E-BF39-9E32DD252819}"/>
              </a:ext>
            </a:extLst>
          </p:cNvPr>
          <p:cNvSpPr/>
          <p:nvPr/>
        </p:nvSpPr>
        <p:spPr>
          <a:xfrm>
            <a:off x="2379707" y="4102782"/>
            <a:ext cx="914400" cy="501555"/>
          </a:xfrm>
          <a:prstGeom prst="roundRect">
            <a:avLst>
              <a:gd name="adj" fmla="val 4267"/>
            </a:avLst>
          </a:prstGeom>
          <a:noFill/>
        </p:spPr>
        <p:style>
          <a:lnRef idx="1">
            <a:schemeClr val="accent2"/>
          </a:lnRef>
          <a:fillRef idx="3">
            <a:schemeClr val="accent2"/>
          </a:fillRef>
          <a:effectRef idx="2">
            <a:schemeClr val="accent2"/>
          </a:effectRef>
          <a:fontRef idx="minor">
            <a:schemeClr val="lt1"/>
          </a:fontRef>
        </p:style>
        <p:txBody>
          <a:bodyPr rtlCol="0" anchor="ctr"/>
          <a:lstStyle/>
          <a:p>
            <a:pPr algn="ctr" defTabSz="342900" eaLnBrk="1" fontAlgn="auto" hangingPunct="1">
              <a:spcBef>
                <a:spcPts val="0"/>
              </a:spcBef>
              <a:spcAft>
                <a:spcPts val="0"/>
              </a:spcAft>
              <a:defRPr/>
            </a:pPr>
            <a:r>
              <a:rPr lang="en-US" sz="1350" b="1" dirty="0">
                <a:solidFill>
                  <a:srgbClr val="FFFFFF"/>
                </a:solidFill>
                <a:latin typeface="Arial" panose="020B0604020202020204"/>
              </a:rPr>
              <a:t>?????</a:t>
            </a:r>
          </a:p>
        </p:txBody>
      </p:sp>
      <p:cxnSp>
        <p:nvCxnSpPr>
          <p:cNvPr id="43" name="Straight Connector 42">
            <a:extLst>
              <a:ext uri="{FF2B5EF4-FFF2-40B4-BE49-F238E27FC236}">
                <a16:creationId xmlns:a16="http://schemas.microsoft.com/office/drawing/2014/main" id="{CE443C0C-1AD5-074C-9165-D9D4970FDB94}"/>
              </a:ext>
              <a:ext uri="{C183D7F6-B498-43B3-948B-1728B52AA6E4}">
                <adec:decorative xmlns:adec="http://schemas.microsoft.com/office/drawing/2017/decorative" val="1"/>
              </a:ext>
            </a:extLst>
          </p:cNvPr>
          <p:cNvCxnSpPr>
            <a:cxnSpLocks/>
          </p:cNvCxnSpPr>
          <p:nvPr/>
        </p:nvCxnSpPr>
        <p:spPr>
          <a:xfrm flipV="1">
            <a:off x="2760729" y="2941565"/>
            <a:ext cx="1472279" cy="1136451"/>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97FFBCD4-6280-3248-8C64-4E27E133D6B4}"/>
              </a:ext>
            </a:extLst>
          </p:cNvPr>
          <p:cNvSpPr txBox="1"/>
          <p:nvPr/>
        </p:nvSpPr>
        <p:spPr>
          <a:xfrm>
            <a:off x="1884591" y="1784699"/>
            <a:ext cx="681889" cy="184666"/>
          </a:xfrm>
          <a:prstGeom prst="rect">
            <a:avLst/>
          </a:prstGeom>
          <a:noFill/>
        </p:spPr>
        <p:txBody>
          <a:bodyPr wrap="square" lIns="0" tIns="0" rIns="0" bIns="0" rtlCol="0">
            <a:spAutoFit/>
          </a:bodyPr>
          <a:lstStyle/>
          <a:p>
            <a:pPr algn="ctr" defTabSz="342900" eaLnBrk="1" fontAlgn="auto" hangingPunct="1">
              <a:spcBef>
                <a:spcPts val="0"/>
              </a:spcBef>
              <a:spcAft>
                <a:spcPts val="0"/>
              </a:spcAft>
              <a:defRPr/>
            </a:pPr>
            <a:r>
              <a:rPr lang="en-US" sz="1200" b="1" dirty="0">
                <a:solidFill>
                  <a:srgbClr val="FFFFFF"/>
                </a:solidFill>
                <a:latin typeface="Arial" panose="020B0604020202020204"/>
              </a:rPr>
              <a:t>??????</a:t>
            </a:r>
          </a:p>
        </p:txBody>
      </p:sp>
      <p:cxnSp>
        <p:nvCxnSpPr>
          <p:cNvPr id="45" name="Straight Arrow Connector 44">
            <a:extLst>
              <a:ext uri="{FF2B5EF4-FFF2-40B4-BE49-F238E27FC236}">
                <a16:creationId xmlns:a16="http://schemas.microsoft.com/office/drawing/2014/main" id="{406E1264-2174-454D-B4C4-AFABC405B95C}"/>
              </a:ext>
              <a:ext uri="{C183D7F6-B498-43B3-948B-1728B52AA6E4}">
                <adec:decorative xmlns:adec="http://schemas.microsoft.com/office/drawing/2017/decorative" val="1"/>
              </a:ext>
            </a:extLst>
          </p:cNvPr>
          <p:cNvCxnSpPr>
            <a:cxnSpLocks/>
          </p:cNvCxnSpPr>
          <p:nvPr/>
        </p:nvCxnSpPr>
        <p:spPr>
          <a:xfrm flipH="1">
            <a:off x="2080893" y="1987584"/>
            <a:ext cx="156785" cy="388891"/>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19CAE553-5544-AC4F-9745-140BC07B20EB}"/>
              </a:ext>
              <a:ext uri="{C183D7F6-B498-43B3-948B-1728B52AA6E4}">
                <adec:decorative xmlns:adec="http://schemas.microsoft.com/office/drawing/2017/decorative" val="1"/>
              </a:ext>
            </a:extLst>
          </p:cNvPr>
          <p:cNvCxnSpPr>
            <a:cxnSpLocks/>
          </p:cNvCxnSpPr>
          <p:nvPr/>
        </p:nvCxnSpPr>
        <p:spPr>
          <a:xfrm flipH="1" flipV="1">
            <a:off x="3666631" y="3400882"/>
            <a:ext cx="141959" cy="25140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B6DB0984-DACD-BF4A-9F6B-234A93798E9D}"/>
              </a:ext>
            </a:extLst>
          </p:cNvPr>
          <p:cNvSpPr txBox="1"/>
          <p:nvPr/>
        </p:nvSpPr>
        <p:spPr>
          <a:xfrm>
            <a:off x="3356443" y="3763391"/>
            <a:ext cx="902237" cy="184666"/>
          </a:xfrm>
          <a:prstGeom prst="rect">
            <a:avLst/>
          </a:prstGeom>
          <a:noFill/>
        </p:spPr>
        <p:txBody>
          <a:bodyPr wrap="square" lIns="0" tIns="0" rIns="0" bIns="0" rtlCol="0">
            <a:spAutoFit/>
          </a:bodyPr>
          <a:lstStyle/>
          <a:p>
            <a:pPr algn="ctr" defTabSz="342900" eaLnBrk="1" fontAlgn="auto" hangingPunct="1">
              <a:spcBef>
                <a:spcPts val="0"/>
              </a:spcBef>
              <a:spcAft>
                <a:spcPts val="0"/>
              </a:spcAft>
              <a:defRPr/>
            </a:pPr>
            <a:r>
              <a:rPr lang="en-US" sz="1200" b="1" dirty="0">
                <a:solidFill>
                  <a:srgbClr val="FFFFFF"/>
                </a:solidFill>
                <a:latin typeface="Arial" panose="020B0604020202020204"/>
              </a:rPr>
              <a:t>?????</a:t>
            </a:r>
            <a:endParaRPr lang="en-US" sz="1200" b="1" dirty="0">
              <a:solidFill>
                <a:srgbClr val="000000">
                  <a:lumMod val="75000"/>
                  <a:lumOff val="25000"/>
                </a:srgbClr>
              </a:solidFill>
              <a:latin typeface="Arial" panose="020B0604020202020204"/>
            </a:endParaRPr>
          </a:p>
        </p:txBody>
      </p:sp>
      <p:cxnSp>
        <p:nvCxnSpPr>
          <p:cNvPr id="48" name="Straight Arrow Connector 47">
            <a:extLst>
              <a:ext uri="{FF2B5EF4-FFF2-40B4-BE49-F238E27FC236}">
                <a16:creationId xmlns:a16="http://schemas.microsoft.com/office/drawing/2014/main" id="{D0F370A7-2F71-44E0-ACD8-C9717532932C}"/>
              </a:ext>
              <a:ext uri="{C183D7F6-B498-43B3-948B-1728B52AA6E4}">
                <adec:decorative xmlns:adec="http://schemas.microsoft.com/office/drawing/2017/decorative" val="1"/>
              </a:ext>
            </a:extLst>
          </p:cNvPr>
          <p:cNvCxnSpPr/>
          <p:nvPr/>
        </p:nvCxnSpPr>
        <p:spPr>
          <a:xfrm>
            <a:off x="4761387" y="2040097"/>
            <a:ext cx="361312" cy="18199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B753365-606F-4BFB-9F10-7030C1E5773B}"/>
              </a:ext>
            </a:extLst>
          </p:cNvPr>
          <p:cNvSpPr txBox="1"/>
          <p:nvPr/>
        </p:nvSpPr>
        <p:spPr>
          <a:xfrm>
            <a:off x="3233333" y="1926499"/>
            <a:ext cx="1494250" cy="369332"/>
          </a:xfrm>
          <a:prstGeom prst="rect">
            <a:avLst/>
          </a:prstGeom>
          <a:noFill/>
        </p:spPr>
        <p:txBody>
          <a:bodyPr wrap="square" lIns="0" tIns="0" rIns="0" bIns="0" rtlCol="0">
            <a:spAutoFit/>
          </a:bodyPr>
          <a:lstStyle/>
          <a:p>
            <a:pPr algn="ctr" defTabSz="342900" eaLnBrk="1" fontAlgn="auto" hangingPunct="1">
              <a:spcBef>
                <a:spcPts val="0"/>
              </a:spcBef>
              <a:spcAft>
                <a:spcPts val="0"/>
              </a:spcAft>
              <a:defRPr/>
            </a:pPr>
            <a:r>
              <a:rPr lang="en-US" sz="1200" dirty="0">
                <a:solidFill>
                  <a:srgbClr val="FFFFFF"/>
                </a:solidFill>
                <a:latin typeface="Arial" panose="020B0604020202020204"/>
              </a:rPr>
              <a:t>Causes building up to the fall</a:t>
            </a:r>
          </a:p>
        </p:txBody>
      </p:sp>
      <p:cxnSp>
        <p:nvCxnSpPr>
          <p:cNvPr id="50" name="Straight Arrow Connector 49">
            <a:extLst>
              <a:ext uri="{FF2B5EF4-FFF2-40B4-BE49-F238E27FC236}">
                <a16:creationId xmlns:a16="http://schemas.microsoft.com/office/drawing/2014/main" id="{159AD6A8-C76B-44DB-8B00-0429E66B67B9}"/>
              </a:ext>
              <a:ext uri="{C183D7F6-B498-43B3-948B-1728B52AA6E4}">
                <adec:decorative xmlns:adec="http://schemas.microsoft.com/office/drawing/2017/decorative" val="1"/>
              </a:ext>
            </a:extLst>
          </p:cNvPr>
          <p:cNvCxnSpPr>
            <a:cxnSpLocks/>
          </p:cNvCxnSpPr>
          <p:nvPr/>
        </p:nvCxnSpPr>
        <p:spPr>
          <a:xfrm>
            <a:off x="4585568" y="1680327"/>
            <a:ext cx="258506" cy="117403"/>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09A8EE6-0760-43D3-A5DF-3F783B58F0E7}"/>
              </a:ext>
            </a:extLst>
          </p:cNvPr>
          <p:cNvSpPr txBox="1"/>
          <p:nvPr/>
        </p:nvSpPr>
        <p:spPr>
          <a:xfrm>
            <a:off x="3320671" y="1371345"/>
            <a:ext cx="1395527" cy="484748"/>
          </a:xfrm>
          <a:prstGeom prst="rect">
            <a:avLst/>
          </a:prstGeom>
          <a:noFill/>
        </p:spPr>
        <p:txBody>
          <a:bodyPr wrap="square" lIns="0" tIns="0" rIns="0" bIns="0" rtlCol="0">
            <a:spAutoFit/>
          </a:bodyPr>
          <a:lstStyle/>
          <a:p>
            <a:pPr algn="ctr" defTabSz="342900" eaLnBrk="1" fontAlgn="auto" hangingPunct="1">
              <a:spcBef>
                <a:spcPts val="0"/>
              </a:spcBef>
              <a:spcAft>
                <a:spcPts val="0"/>
              </a:spcAft>
              <a:defRPr/>
            </a:pPr>
            <a:r>
              <a:rPr lang="en-US" sz="1050" dirty="0">
                <a:solidFill>
                  <a:srgbClr val="FFFFFF"/>
                </a:solidFill>
                <a:latin typeface="Arial" panose="020B0604020202020204"/>
              </a:rPr>
              <a:t>Causes that were in place a long time before the fall</a:t>
            </a:r>
          </a:p>
        </p:txBody>
      </p:sp>
      <p:sp>
        <p:nvSpPr>
          <p:cNvPr id="49" name="TextBox 48">
            <a:extLst>
              <a:ext uri="{FF2B5EF4-FFF2-40B4-BE49-F238E27FC236}">
                <a16:creationId xmlns:a16="http://schemas.microsoft.com/office/drawing/2014/main" id="{6066E091-8DC1-4A50-9687-84C1239F463C}"/>
              </a:ext>
            </a:extLst>
          </p:cNvPr>
          <p:cNvSpPr txBox="1"/>
          <p:nvPr/>
        </p:nvSpPr>
        <p:spPr>
          <a:xfrm>
            <a:off x="8604448" y="242233"/>
            <a:ext cx="288032" cy="338554"/>
          </a:xfrm>
          <a:prstGeom prst="rect">
            <a:avLst/>
          </a:prstGeom>
          <a:noFill/>
        </p:spPr>
        <p:txBody>
          <a:bodyPr wrap="square" rtlCol="0">
            <a:spAutoFit/>
          </a:bodyPr>
          <a:lstStyle/>
          <a:p>
            <a:r>
              <a:rPr lang="en-US" sz="1600" dirty="0">
                <a:solidFill>
                  <a:schemeClr val="bg1">
                    <a:lumMod val="75000"/>
                  </a:schemeClr>
                </a:solidFill>
                <a:latin typeface="+mj-lt"/>
              </a:rPr>
              <a:t>9</a:t>
            </a:r>
            <a:endParaRPr lang="en-US" dirty="0">
              <a:solidFill>
                <a:schemeClr val="bg1">
                  <a:lumMod val="75000"/>
                </a:schemeClr>
              </a:solidFill>
              <a:latin typeface="+mj-lt"/>
            </a:endParaRPr>
          </a:p>
        </p:txBody>
      </p:sp>
    </p:spTree>
    <p:extLst>
      <p:ext uri="{BB962C8B-B14F-4D97-AF65-F5344CB8AC3E}">
        <p14:creationId xmlns:p14="http://schemas.microsoft.com/office/powerpoint/2010/main" val="234798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84" grpId="0"/>
      <p:bldP spid="18" grpId="0" animBg="1"/>
      <p:bldP spid="33" grpId="0" animBg="1"/>
      <p:bldP spid="35" grpId="0" animBg="1"/>
      <p:bldP spid="37" grpId="0" animBg="1"/>
      <p:bldP spid="3"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53565A"/>
        </a:solidFill>
        <a:effectLst/>
      </p:bgPr>
    </p:bg>
    <p:spTree>
      <p:nvGrpSpPr>
        <p:cNvPr id="1" name=""/>
        <p:cNvGrpSpPr/>
        <p:nvPr/>
      </p:nvGrpSpPr>
      <p:grpSpPr>
        <a:xfrm>
          <a:off x="0" y="0"/>
          <a:ext cx="0" cy="0"/>
          <a:chOff x="0" y="0"/>
          <a:chExt cx="0" cy="0"/>
        </a:xfrm>
      </p:grpSpPr>
      <p:grpSp>
        <p:nvGrpSpPr>
          <p:cNvPr id="91" name="Group 90" descr="Unlabelled fishbone diagram. "/>
          <p:cNvGrpSpPr/>
          <p:nvPr/>
        </p:nvGrpSpPr>
        <p:grpSpPr>
          <a:xfrm>
            <a:off x="368167" y="583158"/>
            <a:ext cx="8165095" cy="3884056"/>
            <a:chOff x="138280" y="825739"/>
            <a:chExt cx="8377923" cy="5178741"/>
          </a:xfrm>
        </p:grpSpPr>
        <p:cxnSp>
          <p:nvCxnSpPr>
            <p:cNvPr id="28" name="Straight Connector 27"/>
            <p:cNvCxnSpPr>
              <a:cxnSpLocks/>
            </p:cNvCxnSpPr>
            <p:nvPr/>
          </p:nvCxnSpPr>
          <p:spPr>
            <a:xfrm>
              <a:off x="5892600" y="1255804"/>
              <a:ext cx="405648" cy="2374187"/>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a:stCxn id="19" idx="2"/>
            </p:cNvCxnSpPr>
            <p:nvPr/>
          </p:nvCxnSpPr>
          <p:spPr>
            <a:xfrm>
              <a:off x="4225785" y="825739"/>
              <a:ext cx="887549" cy="2920145"/>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cxnSpLocks/>
              <a:stCxn id="18" idx="2"/>
            </p:cNvCxnSpPr>
            <p:nvPr/>
          </p:nvCxnSpPr>
          <p:spPr>
            <a:xfrm>
              <a:off x="1296679" y="1341888"/>
              <a:ext cx="971123" cy="2469029"/>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cxnSpLocks/>
            </p:cNvCxnSpPr>
            <p:nvPr/>
          </p:nvCxnSpPr>
          <p:spPr>
            <a:xfrm flipV="1">
              <a:off x="6081464" y="4108137"/>
              <a:ext cx="215369" cy="1687976"/>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cxnSpLocks/>
              <a:stCxn id="44" idx="0"/>
            </p:cNvCxnSpPr>
            <p:nvPr/>
          </p:nvCxnSpPr>
          <p:spPr>
            <a:xfrm flipV="1">
              <a:off x="4295349" y="3993443"/>
              <a:ext cx="845060" cy="2011037"/>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a:stCxn id="43" idx="0"/>
            </p:cNvCxnSpPr>
            <p:nvPr/>
          </p:nvCxnSpPr>
          <p:spPr>
            <a:xfrm flipV="1">
              <a:off x="138280" y="4041801"/>
              <a:ext cx="2734746" cy="1612480"/>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reeform 7"/>
            <p:cNvSpPr>
              <a:spLocks/>
            </p:cNvSpPr>
            <p:nvPr/>
          </p:nvSpPr>
          <p:spPr bwMode="auto">
            <a:xfrm>
              <a:off x="730980" y="2259654"/>
              <a:ext cx="7785223" cy="2960610"/>
            </a:xfrm>
            <a:custGeom>
              <a:avLst/>
              <a:gdLst>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704061 w 7785223"/>
                <a:gd name="connsiteY9" fmla="*/ 1488530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801983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704061 w 7785223"/>
                <a:gd name="connsiteY9" fmla="*/ 1488530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801983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704061 w 7785223"/>
                <a:gd name="connsiteY9" fmla="*/ 1488530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766472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704061 w 7785223"/>
                <a:gd name="connsiteY9" fmla="*/ 1488530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766472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704061 w 7785223"/>
                <a:gd name="connsiteY9" fmla="*/ 1488530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766472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663118 w 7785223"/>
                <a:gd name="connsiteY9" fmla="*/ 1447586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766472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663118 w 7785223"/>
                <a:gd name="connsiteY9" fmla="*/ 1447586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766472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663118 w 7785223"/>
                <a:gd name="connsiteY9" fmla="*/ 1447586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766472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663118 w 7785223"/>
                <a:gd name="connsiteY9" fmla="*/ 1447586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766472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663118 w 7785223"/>
                <a:gd name="connsiteY9" fmla="*/ 1447586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83886 w 7785223"/>
                <a:gd name="connsiteY18" fmla="*/ 1786984 h 2960610"/>
                <a:gd name="connsiteX19" fmla="*/ 4260900 w 7785223"/>
                <a:gd name="connsiteY19" fmla="*/ 1707212 h 2960610"/>
                <a:gd name="connsiteX20" fmla="*/ 1262370 w 7785223"/>
                <a:gd name="connsiteY20" fmla="*/ 1766472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785223" h="2960610">
                  <a:moveTo>
                    <a:pt x="6458167" y="833882"/>
                  </a:moveTo>
                  <a:cubicBezTo>
                    <a:pt x="6319152" y="833882"/>
                    <a:pt x="6206458" y="946576"/>
                    <a:pt x="6206458" y="1085591"/>
                  </a:cubicBezTo>
                  <a:cubicBezTo>
                    <a:pt x="6206458" y="1224606"/>
                    <a:pt x="6319152" y="1337300"/>
                    <a:pt x="6458167" y="1337300"/>
                  </a:cubicBezTo>
                  <a:cubicBezTo>
                    <a:pt x="6597182" y="1337300"/>
                    <a:pt x="6709876" y="1224606"/>
                    <a:pt x="6709876" y="1085591"/>
                  </a:cubicBezTo>
                  <a:cubicBezTo>
                    <a:pt x="6709876" y="946576"/>
                    <a:pt x="6597182" y="833882"/>
                    <a:pt x="6458167" y="833882"/>
                  </a:cubicBezTo>
                  <a:close/>
                  <a:moveTo>
                    <a:pt x="124054" y="0"/>
                  </a:moveTo>
                  <a:cubicBezTo>
                    <a:pt x="124054" y="0"/>
                    <a:pt x="694494" y="17040"/>
                    <a:pt x="881802" y="766777"/>
                  </a:cubicBezTo>
                  <a:cubicBezTo>
                    <a:pt x="975349" y="1143344"/>
                    <a:pt x="1108255" y="1399114"/>
                    <a:pt x="1232618" y="1485722"/>
                  </a:cubicBezTo>
                  <a:cubicBezTo>
                    <a:pt x="1356981" y="1572330"/>
                    <a:pt x="1831368" y="1540253"/>
                    <a:pt x="2569785" y="1533897"/>
                  </a:cubicBezTo>
                  <a:cubicBezTo>
                    <a:pt x="3308202" y="1527541"/>
                    <a:pt x="4961056" y="1460173"/>
                    <a:pt x="5663118" y="1447586"/>
                  </a:cubicBezTo>
                  <a:cubicBezTo>
                    <a:pt x="5764083" y="633577"/>
                    <a:pt x="6000518" y="305361"/>
                    <a:pt x="6184373" y="217410"/>
                  </a:cubicBezTo>
                  <a:cubicBezTo>
                    <a:pt x="6504706" y="184050"/>
                    <a:pt x="7316553" y="874307"/>
                    <a:pt x="7585117" y="1247424"/>
                  </a:cubicBezTo>
                  <a:cubicBezTo>
                    <a:pt x="7737800" y="1452337"/>
                    <a:pt x="7785205" y="1625731"/>
                    <a:pt x="7785223" y="1625797"/>
                  </a:cubicBezTo>
                  <a:cubicBezTo>
                    <a:pt x="7785158" y="1625937"/>
                    <a:pt x="7690374" y="1830829"/>
                    <a:pt x="7506128" y="2067231"/>
                  </a:cubicBezTo>
                  <a:cubicBezTo>
                    <a:pt x="7395543" y="2209120"/>
                    <a:pt x="7263894" y="2377287"/>
                    <a:pt x="7074320" y="2519175"/>
                  </a:cubicBezTo>
                  <a:cubicBezTo>
                    <a:pt x="6895320" y="2340543"/>
                    <a:pt x="6737376" y="2324743"/>
                    <a:pt x="6737299" y="2324735"/>
                  </a:cubicBezTo>
                  <a:cubicBezTo>
                    <a:pt x="6737317" y="2324764"/>
                    <a:pt x="6868950" y="2545458"/>
                    <a:pt x="6911075" y="2629534"/>
                  </a:cubicBezTo>
                  <a:cubicBezTo>
                    <a:pt x="6705703" y="2760914"/>
                    <a:pt x="6463469" y="2876528"/>
                    <a:pt x="6173841" y="2960610"/>
                  </a:cubicBezTo>
                  <a:cubicBezTo>
                    <a:pt x="6173686" y="2960472"/>
                    <a:pt x="5712200" y="2625849"/>
                    <a:pt x="5683886" y="1786984"/>
                  </a:cubicBezTo>
                  <a:cubicBezTo>
                    <a:pt x="5351100" y="1778601"/>
                    <a:pt x="4997819" y="1710631"/>
                    <a:pt x="4260900" y="1707212"/>
                  </a:cubicBezTo>
                  <a:cubicBezTo>
                    <a:pt x="3523981" y="1703793"/>
                    <a:pt x="1406504" y="1698533"/>
                    <a:pt x="1262370" y="1766472"/>
                  </a:cubicBezTo>
                  <a:cubicBezTo>
                    <a:pt x="1118236" y="1834411"/>
                    <a:pt x="1130100" y="2066835"/>
                    <a:pt x="907344" y="2381268"/>
                  </a:cubicBezTo>
                  <a:cubicBezTo>
                    <a:pt x="684588" y="2695701"/>
                    <a:pt x="192167" y="2960610"/>
                    <a:pt x="192166" y="2960610"/>
                  </a:cubicBezTo>
                  <a:cubicBezTo>
                    <a:pt x="243251" y="2474985"/>
                    <a:pt x="136825" y="2313110"/>
                    <a:pt x="149596" y="2142715"/>
                  </a:cubicBezTo>
                  <a:cubicBezTo>
                    <a:pt x="175137" y="1836023"/>
                    <a:pt x="515658" y="1640074"/>
                    <a:pt x="515699" y="1640050"/>
                  </a:cubicBezTo>
                  <a:cubicBezTo>
                    <a:pt x="515699" y="1640050"/>
                    <a:pt x="68713" y="1431317"/>
                    <a:pt x="4858" y="958471"/>
                  </a:cubicBezTo>
                  <a:cubicBezTo>
                    <a:pt x="-41969" y="604902"/>
                    <a:pt x="268793" y="481366"/>
                    <a:pt x="124054" y="0"/>
                  </a:cubicBezTo>
                  <a:close/>
                </a:path>
              </a:pathLst>
            </a:custGeom>
            <a:gradFill flip="none" rotWithShape="1">
              <a:gsLst>
                <a:gs pos="100000">
                  <a:schemeClr val="bg1"/>
                </a:gs>
                <a:gs pos="0">
                  <a:srgbClr val="17385F"/>
                </a:gs>
              </a:gsLst>
              <a:lin ang="16200000" scaled="1"/>
              <a:tileRect/>
            </a:gradFill>
            <a:ln w="10" cap="flat">
              <a:solidFill>
                <a:schemeClr val="bg1">
                  <a:lumMod val="50000"/>
                </a:schemeClr>
              </a:solidFill>
              <a:prstDash val="solid"/>
              <a:miter lim="800000"/>
              <a:headEnd/>
              <a:tailEnd/>
            </a:ln>
            <a:effectLst>
              <a:outerShdw blurRad="50800" dist="38100" dir="5400000" algn="t" rotWithShape="0">
                <a:prstClr val="black">
                  <a:alpha val="40000"/>
                </a:prstClr>
              </a:outerShdw>
            </a:effectLst>
          </p:spPr>
          <p:txBody>
            <a:bodyPr vert="horz" wrap="square" lIns="68580" tIns="34290" rIns="68580" bIns="34290" numCol="1" anchor="t" anchorCtr="0" compatLnSpc="1">
              <a:prstTxWarp prst="textNoShape">
                <a:avLst/>
              </a:prstTxWarp>
            </a:bodyPr>
            <a:lstStyle/>
            <a:p>
              <a:pPr defTabSz="342900" eaLnBrk="1" fontAlgn="auto" hangingPunct="1">
                <a:spcBef>
                  <a:spcPts val="0"/>
                </a:spcBef>
                <a:spcAft>
                  <a:spcPts val="0"/>
                </a:spcAft>
                <a:defRPr/>
              </a:pPr>
              <a:endParaRPr lang="en-US" sz="1350">
                <a:solidFill>
                  <a:srgbClr val="000000"/>
                </a:solidFill>
                <a:latin typeface="Arial" panose="020B0604020202020204"/>
              </a:endParaRPr>
            </a:p>
          </p:txBody>
        </p:sp>
      </p:grpSp>
      <p:sp>
        <p:nvSpPr>
          <p:cNvPr id="55" name="TextBox 54"/>
          <p:cNvSpPr txBox="1"/>
          <p:nvPr/>
        </p:nvSpPr>
        <p:spPr>
          <a:xfrm>
            <a:off x="3478438" y="1177892"/>
            <a:ext cx="1188415" cy="553998"/>
          </a:xfrm>
          <a:prstGeom prst="rect">
            <a:avLst/>
          </a:prstGeom>
          <a:noFill/>
        </p:spPr>
        <p:txBody>
          <a:bodyPr wrap="square" lIns="0" tIns="0" rIns="0" bIns="0" rtlCol="0">
            <a:spAutoFit/>
          </a:bodyPr>
          <a:lstStyle/>
          <a:p>
            <a:pPr algn="ctr" defTabSz="342900" eaLnBrk="1" fontAlgn="auto" hangingPunct="1">
              <a:spcBef>
                <a:spcPts val="0"/>
              </a:spcBef>
              <a:spcAft>
                <a:spcPts val="0"/>
              </a:spcAft>
              <a:defRPr/>
            </a:pPr>
            <a:r>
              <a:rPr lang="en-US" sz="1200" dirty="0">
                <a:solidFill>
                  <a:srgbClr val="FFFFFF"/>
                </a:solidFill>
                <a:latin typeface="Arial" panose="020B0604020202020204"/>
              </a:rPr>
              <a:t>Gap between rich and poor increased</a:t>
            </a:r>
          </a:p>
        </p:txBody>
      </p:sp>
      <p:cxnSp>
        <p:nvCxnSpPr>
          <p:cNvPr id="58" name="Straight Arrow Connector 57">
            <a:extLst>
              <a:ext uri="{C183D7F6-B498-43B3-948B-1728B52AA6E4}">
                <adec:decorative xmlns:adec="http://schemas.microsoft.com/office/drawing/2017/decorative" val="1"/>
              </a:ext>
            </a:extLst>
          </p:cNvPr>
          <p:cNvCxnSpPr>
            <a:cxnSpLocks/>
          </p:cNvCxnSpPr>
          <p:nvPr/>
        </p:nvCxnSpPr>
        <p:spPr>
          <a:xfrm>
            <a:off x="2882708" y="1593581"/>
            <a:ext cx="534029" cy="42327"/>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4632978" y="1014112"/>
            <a:ext cx="1308376" cy="553998"/>
          </a:xfrm>
          <a:prstGeom prst="rect">
            <a:avLst/>
          </a:prstGeom>
          <a:noFill/>
        </p:spPr>
        <p:txBody>
          <a:bodyPr wrap="square" lIns="0" tIns="0" rIns="0" bIns="0" rtlCol="0">
            <a:spAutoFit/>
          </a:bodyPr>
          <a:lstStyle/>
          <a:p>
            <a:pPr algn="ctr" defTabSz="342900" eaLnBrk="1" fontAlgn="auto" hangingPunct="1">
              <a:spcBef>
                <a:spcPts val="0"/>
              </a:spcBef>
              <a:spcAft>
                <a:spcPts val="0"/>
              </a:spcAft>
              <a:defRPr/>
            </a:pPr>
            <a:r>
              <a:rPr lang="en-US" sz="1200" dirty="0">
                <a:solidFill>
                  <a:srgbClr val="FFFFFF"/>
                </a:solidFill>
                <a:latin typeface="Arial" panose="020B0604020202020204"/>
              </a:rPr>
              <a:t>Goths and Visigoths attack Roman territory</a:t>
            </a:r>
          </a:p>
        </p:txBody>
      </p:sp>
      <p:cxnSp>
        <p:nvCxnSpPr>
          <p:cNvPr id="64" name="Straight Arrow Connector 63">
            <a:extLst>
              <a:ext uri="{C183D7F6-B498-43B3-948B-1728B52AA6E4}">
                <adec:decorative xmlns:adec="http://schemas.microsoft.com/office/drawing/2017/decorative" val="1"/>
              </a:ext>
            </a:extLst>
          </p:cNvPr>
          <p:cNvCxnSpPr>
            <a:cxnSpLocks/>
          </p:cNvCxnSpPr>
          <p:nvPr/>
        </p:nvCxnSpPr>
        <p:spPr>
          <a:xfrm flipH="1">
            <a:off x="4926557" y="1558792"/>
            <a:ext cx="178117" cy="281204"/>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326951" y="1037752"/>
            <a:ext cx="1170188" cy="553998"/>
          </a:xfrm>
          <a:prstGeom prst="rect">
            <a:avLst/>
          </a:prstGeom>
          <a:noFill/>
        </p:spPr>
        <p:txBody>
          <a:bodyPr wrap="square" lIns="0" tIns="0" rIns="0" bIns="0" rtlCol="0">
            <a:spAutoFit/>
          </a:bodyPr>
          <a:lstStyle/>
          <a:p>
            <a:pPr algn="ctr" defTabSz="342900" eaLnBrk="1" fontAlgn="auto" hangingPunct="1">
              <a:spcBef>
                <a:spcPts val="0"/>
              </a:spcBef>
              <a:spcAft>
                <a:spcPts val="0"/>
              </a:spcAft>
              <a:defRPr/>
            </a:pPr>
            <a:r>
              <a:rPr lang="en-US" sz="1200" dirty="0">
                <a:solidFill>
                  <a:srgbClr val="FFFFFF"/>
                </a:solidFill>
                <a:latin typeface="Arial" panose="020B0604020202020204"/>
              </a:rPr>
              <a:t>Increase of non-Roman soldiers in the army</a:t>
            </a:r>
          </a:p>
        </p:txBody>
      </p:sp>
      <p:cxnSp>
        <p:nvCxnSpPr>
          <p:cNvPr id="67" name="Straight Arrow Connector 66">
            <a:extLst>
              <a:ext uri="{C183D7F6-B498-43B3-948B-1728B52AA6E4}">
                <adec:decorative xmlns:adec="http://schemas.microsoft.com/office/drawing/2017/decorative" val="1"/>
              </a:ext>
            </a:extLst>
          </p:cNvPr>
          <p:cNvCxnSpPr>
            <a:cxnSpLocks/>
          </p:cNvCxnSpPr>
          <p:nvPr/>
        </p:nvCxnSpPr>
        <p:spPr>
          <a:xfrm>
            <a:off x="1407469" y="1500263"/>
            <a:ext cx="434039" cy="217417"/>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C183D7F6-B498-43B3-948B-1728B52AA6E4}">
                <adec:decorative xmlns:adec="http://schemas.microsoft.com/office/drawing/2017/decorative" val="1"/>
              </a:ext>
            </a:extLst>
          </p:cNvPr>
          <p:cNvCxnSpPr>
            <a:cxnSpLocks/>
          </p:cNvCxnSpPr>
          <p:nvPr/>
        </p:nvCxnSpPr>
        <p:spPr>
          <a:xfrm flipH="1" flipV="1">
            <a:off x="3958050" y="3454418"/>
            <a:ext cx="65017" cy="330263"/>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C183D7F6-B498-43B3-948B-1728B52AA6E4}">
                <adec:decorative xmlns:adec="http://schemas.microsoft.com/office/drawing/2017/decorative" val="1"/>
              </a:ext>
            </a:extLst>
          </p:cNvPr>
          <p:cNvCxnSpPr>
            <a:cxnSpLocks/>
          </p:cNvCxnSpPr>
          <p:nvPr/>
        </p:nvCxnSpPr>
        <p:spPr>
          <a:xfrm flipH="1" flipV="1">
            <a:off x="6319248" y="3321223"/>
            <a:ext cx="402932" cy="61092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C183D7F6-B498-43B3-948B-1728B52AA6E4}">
                <adec:decorative xmlns:adec="http://schemas.microsoft.com/office/drawing/2017/decorative" val="1"/>
              </a:ext>
            </a:extLst>
          </p:cNvPr>
          <p:cNvCxnSpPr>
            <a:cxnSpLocks/>
          </p:cNvCxnSpPr>
          <p:nvPr/>
        </p:nvCxnSpPr>
        <p:spPr>
          <a:xfrm>
            <a:off x="1454315" y="3355736"/>
            <a:ext cx="496467" cy="50794"/>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6494494" y="2684330"/>
            <a:ext cx="1895568" cy="646331"/>
          </a:xfrm>
          <a:prstGeom prst="rect">
            <a:avLst/>
          </a:prstGeom>
          <a:noFill/>
        </p:spPr>
        <p:txBody>
          <a:bodyPr wrap="square" rtlCol="0">
            <a:spAutoFit/>
          </a:bodyPr>
          <a:lstStyle/>
          <a:p>
            <a:pPr algn="ctr" defTabSz="342900" eaLnBrk="1" fontAlgn="auto" hangingPunct="1">
              <a:spcBef>
                <a:spcPts val="0"/>
              </a:spcBef>
              <a:spcAft>
                <a:spcPts val="0"/>
              </a:spcAft>
              <a:defRPr/>
            </a:pPr>
            <a:r>
              <a:rPr lang="en-US" sz="1800" b="1" dirty="0">
                <a:solidFill>
                  <a:srgbClr val="FFFFFF"/>
                </a:solidFill>
                <a:latin typeface="Arial" panose="020B0604020202020204"/>
              </a:rPr>
              <a:t>Fall of Western Rome</a:t>
            </a:r>
          </a:p>
        </p:txBody>
      </p:sp>
      <p:sp>
        <p:nvSpPr>
          <p:cNvPr id="18" name="Rounded Rectangle 17"/>
          <p:cNvSpPr/>
          <p:nvPr/>
        </p:nvSpPr>
        <p:spPr>
          <a:xfrm>
            <a:off x="853063" y="494703"/>
            <a:ext cx="1309552" cy="501555"/>
          </a:xfrm>
          <a:prstGeom prst="roundRect">
            <a:avLst>
              <a:gd name="adj" fmla="val 4267"/>
            </a:avLst>
          </a:prstGeom>
          <a:noFill/>
        </p:spPr>
        <p:style>
          <a:lnRef idx="1">
            <a:schemeClr val="accent2"/>
          </a:lnRef>
          <a:fillRef idx="3">
            <a:schemeClr val="accent2"/>
          </a:fillRef>
          <a:effectRef idx="2">
            <a:schemeClr val="accent2"/>
          </a:effectRef>
          <a:fontRef idx="minor">
            <a:schemeClr val="lt1"/>
          </a:fontRef>
        </p:style>
        <p:txBody>
          <a:bodyPr rtlCol="0" anchor="ctr"/>
          <a:lstStyle/>
          <a:p>
            <a:pPr algn="ctr" defTabSz="342900" eaLnBrk="1" fontAlgn="auto" hangingPunct="1">
              <a:spcBef>
                <a:spcPts val="0"/>
              </a:spcBef>
              <a:spcAft>
                <a:spcPts val="0"/>
              </a:spcAft>
              <a:defRPr/>
            </a:pPr>
            <a:r>
              <a:rPr lang="en-US" sz="1350" b="1" dirty="0">
                <a:solidFill>
                  <a:srgbClr val="FFFFFF"/>
                </a:solidFill>
                <a:latin typeface="Arial" panose="020B0604020202020204"/>
              </a:rPr>
              <a:t>Barbarians within</a:t>
            </a:r>
          </a:p>
        </p:txBody>
      </p:sp>
      <p:sp>
        <p:nvSpPr>
          <p:cNvPr id="19" name="Rounded Rectangle 18"/>
          <p:cNvSpPr/>
          <p:nvPr/>
        </p:nvSpPr>
        <p:spPr>
          <a:xfrm>
            <a:off x="3843670" y="81602"/>
            <a:ext cx="1016330" cy="501555"/>
          </a:xfrm>
          <a:prstGeom prst="roundRect">
            <a:avLst>
              <a:gd name="adj" fmla="val 4267"/>
            </a:avLst>
          </a:prstGeom>
          <a:noFill/>
        </p:spPr>
        <p:style>
          <a:lnRef idx="1">
            <a:schemeClr val="accent2"/>
          </a:lnRef>
          <a:fillRef idx="3">
            <a:schemeClr val="accent2"/>
          </a:fillRef>
          <a:effectRef idx="2">
            <a:schemeClr val="accent2"/>
          </a:effectRef>
          <a:fontRef idx="minor">
            <a:schemeClr val="lt1"/>
          </a:fontRef>
        </p:style>
        <p:txBody>
          <a:bodyPr rtlCol="0" anchor="ctr"/>
          <a:lstStyle/>
          <a:p>
            <a:pPr algn="ctr" defTabSz="342900" eaLnBrk="1" fontAlgn="auto" hangingPunct="1">
              <a:spcBef>
                <a:spcPts val="0"/>
              </a:spcBef>
              <a:spcAft>
                <a:spcPts val="0"/>
              </a:spcAft>
              <a:defRPr/>
            </a:pPr>
            <a:r>
              <a:rPr lang="en-US" sz="1350" b="1" dirty="0">
                <a:solidFill>
                  <a:srgbClr val="FFFFFF"/>
                </a:solidFill>
                <a:latin typeface="Arial" panose="020B0604020202020204"/>
              </a:rPr>
              <a:t>Barbarian invasions</a:t>
            </a:r>
          </a:p>
        </p:txBody>
      </p:sp>
      <p:sp>
        <p:nvSpPr>
          <p:cNvPr id="20" name="Rounded Rectangle 19"/>
          <p:cNvSpPr/>
          <p:nvPr/>
        </p:nvSpPr>
        <p:spPr>
          <a:xfrm>
            <a:off x="5065298" y="201297"/>
            <a:ext cx="1234378" cy="770320"/>
          </a:xfrm>
          <a:prstGeom prst="roundRect">
            <a:avLst>
              <a:gd name="adj" fmla="val 4267"/>
            </a:avLst>
          </a:prstGeom>
          <a:noFill/>
        </p:spPr>
        <p:style>
          <a:lnRef idx="1">
            <a:schemeClr val="accent2"/>
          </a:lnRef>
          <a:fillRef idx="3">
            <a:schemeClr val="accent2"/>
          </a:fillRef>
          <a:effectRef idx="2">
            <a:schemeClr val="accent2"/>
          </a:effectRef>
          <a:fontRef idx="minor">
            <a:schemeClr val="lt1"/>
          </a:fontRef>
        </p:style>
        <p:txBody>
          <a:bodyPr rtlCol="0" anchor="ctr"/>
          <a:lstStyle/>
          <a:p>
            <a:pPr algn="ctr" defTabSz="342900" eaLnBrk="1" fontAlgn="auto" hangingPunct="1">
              <a:spcBef>
                <a:spcPts val="0"/>
              </a:spcBef>
              <a:spcAft>
                <a:spcPts val="0"/>
              </a:spcAft>
              <a:defRPr/>
            </a:pPr>
            <a:r>
              <a:rPr lang="en-US" sz="1350" b="1" dirty="0">
                <a:solidFill>
                  <a:srgbClr val="FFFFFF"/>
                </a:solidFill>
                <a:latin typeface="Arial" panose="020B0604020202020204"/>
              </a:rPr>
              <a:t>Civil war and political turmoil</a:t>
            </a:r>
          </a:p>
        </p:txBody>
      </p:sp>
      <p:sp>
        <p:nvSpPr>
          <p:cNvPr id="43" name="Rounded Rectangle 42"/>
          <p:cNvSpPr/>
          <p:nvPr/>
        </p:nvSpPr>
        <p:spPr>
          <a:xfrm>
            <a:off x="651913" y="4240711"/>
            <a:ext cx="1189595" cy="620138"/>
          </a:xfrm>
          <a:prstGeom prst="roundRect">
            <a:avLst>
              <a:gd name="adj" fmla="val 4267"/>
            </a:avLst>
          </a:prstGeom>
          <a:noFill/>
        </p:spPr>
        <p:style>
          <a:lnRef idx="1">
            <a:schemeClr val="accent2"/>
          </a:lnRef>
          <a:fillRef idx="3">
            <a:schemeClr val="accent2"/>
          </a:fillRef>
          <a:effectRef idx="2">
            <a:schemeClr val="accent2"/>
          </a:effectRef>
          <a:fontRef idx="minor">
            <a:schemeClr val="lt1"/>
          </a:fontRef>
        </p:style>
        <p:txBody>
          <a:bodyPr rtlCol="0" anchor="ctr"/>
          <a:lstStyle/>
          <a:p>
            <a:pPr algn="ctr" defTabSz="342900" eaLnBrk="1" fontAlgn="auto" hangingPunct="1">
              <a:spcBef>
                <a:spcPts val="0"/>
              </a:spcBef>
              <a:spcAft>
                <a:spcPts val="0"/>
              </a:spcAft>
              <a:defRPr/>
            </a:pPr>
            <a:r>
              <a:rPr lang="en-US" sz="1350" b="1" dirty="0">
                <a:solidFill>
                  <a:srgbClr val="FFFFFF"/>
                </a:solidFill>
                <a:latin typeface="Arial" panose="020B0604020202020204"/>
              </a:rPr>
              <a:t>Christianity</a:t>
            </a:r>
          </a:p>
        </p:txBody>
      </p:sp>
      <p:sp>
        <p:nvSpPr>
          <p:cNvPr id="44" name="Rounded Rectangle 43"/>
          <p:cNvSpPr/>
          <p:nvPr/>
        </p:nvSpPr>
        <p:spPr>
          <a:xfrm>
            <a:off x="3694669" y="4467213"/>
            <a:ext cx="1449926" cy="595310"/>
          </a:xfrm>
          <a:prstGeom prst="roundRect">
            <a:avLst>
              <a:gd name="adj" fmla="val 4267"/>
            </a:avLst>
          </a:prstGeom>
          <a:noFill/>
        </p:spPr>
        <p:style>
          <a:lnRef idx="1">
            <a:schemeClr val="accent2"/>
          </a:lnRef>
          <a:fillRef idx="3">
            <a:schemeClr val="accent2"/>
          </a:fillRef>
          <a:effectRef idx="2">
            <a:schemeClr val="accent2"/>
          </a:effectRef>
          <a:fontRef idx="minor">
            <a:schemeClr val="lt1"/>
          </a:fontRef>
        </p:style>
        <p:txBody>
          <a:bodyPr rtlCol="0" anchor="ctr"/>
          <a:lstStyle/>
          <a:p>
            <a:pPr algn="ctr" defTabSz="342900" eaLnBrk="1" fontAlgn="auto" hangingPunct="1">
              <a:spcBef>
                <a:spcPts val="0"/>
              </a:spcBef>
              <a:spcAft>
                <a:spcPts val="0"/>
              </a:spcAft>
              <a:defRPr/>
            </a:pPr>
            <a:endParaRPr lang="en-US" sz="1350" b="1" dirty="0">
              <a:solidFill>
                <a:srgbClr val="FFFFFF"/>
              </a:solidFill>
              <a:latin typeface="Arial" panose="020B0604020202020204"/>
            </a:endParaRPr>
          </a:p>
          <a:p>
            <a:pPr algn="ctr" defTabSz="342900" eaLnBrk="1" fontAlgn="auto" hangingPunct="1">
              <a:spcBef>
                <a:spcPts val="0"/>
              </a:spcBef>
              <a:spcAft>
                <a:spcPts val="0"/>
              </a:spcAft>
              <a:defRPr/>
            </a:pPr>
            <a:r>
              <a:rPr lang="en-US" sz="1350" b="1" dirty="0">
                <a:solidFill>
                  <a:srgbClr val="FFFFFF"/>
                </a:solidFill>
                <a:latin typeface="Arial" panose="020B0604020202020204"/>
              </a:rPr>
              <a:t>                Plague and disease</a:t>
            </a:r>
          </a:p>
          <a:p>
            <a:pPr algn="ctr" defTabSz="342900" eaLnBrk="1" fontAlgn="auto" hangingPunct="1">
              <a:spcBef>
                <a:spcPts val="0"/>
              </a:spcBef>
              <a:spcAft>
                <a:spcPts val="0"/>
              </a:spcAft>
              <a:defRPr/>
            </a:pPr>
            <a:endParaRPr lang="en-US" sz="1350" b="1" dirty="0">
              <a:solidFill>
                <a:srgbClr val="FFFFFF"/>
              </a:solidFill>
              <a:latin typeface="Arial" panose="020B0604020202020204"/>
            </a:endParaRPr>
          </a:p>
          <a:p>
            <a:pPr algn="ctr" defTabSz="342900" eaLnBrk="1" fontAlgn="auto" hangingPunct="1">
              <a:spcBef>
                <a:spcPts val="0"/>
              </a:spcBef>
              <a:spcAft>
                <a:spcPts val="0"/>
              </a:spcAft>
              <a:defRPr/>
            </a:pPr>
            <a:endParaRPr lang="en-US" sz="1350" b="1" dirty="0">
              <a:solidFill>
                <a:srgbClr val="FFFFFF"/>
              </a:solidFill>
              <a:latin typeface="Arial" panose="020B0604020202020204"/>
            </a:endParaRPr>
          </a:p>
        </p:txBody>
      </p:sp>
      <p:sp>
        <p:nvSpPr>
          <p:cNvPr id="45" name="Rounded Rectangle 44"/>
          <p:cNvSpPr/>
          <p:nvPr/>
        </p:nvSpPr>
        <p:spPr>
          <a:xfrm>
            <a:off x="5891797" y="4384893"/>
            <a:ext cx="1591715" cy="677630"/>
          </a:xfrm>
          <a:prstGeom prst="roundRect">
            <a:avLst>
              <a:gd name="adj" fmla="val 4267"/>
            </a:avLst>
          </a:prstGeom>
          <a:noFill/>
        </p:spPr>
        <p:style>
          <a:lnRef idx="1">
            <a:schemeClr val="accent2"/>
          </a:lnRef>
          <a:fillRef idx="3">
            <a:schemeClr val="accent2"/>
          </a:fillRef>
          <a:effectRef idx="2">
            <a:schemeClr val="accent2"/>
          </a:effectRef>
          <a:fontRef idx="minor">
            <a:schemeClr val="lt1"/>
          </a:fontRef>
        </p:style>
        <p:txBody>
          <a:bodyPr rtlCol="0" anchor="ctr"/>
          <a:lstStyle/>
          <a:p>
            <a:pPr algn="ctr" defTabSz="342900" eaLnBrk="1" fontAlgn="auto" hangingPunct="1">
              <a:spcBef>
                <a:spcPts val="0"/>
              </a:spcBef>
              <a:spcAft>
                <a:spcPts val="0"/>
              </a:spcAft>
              <a:defRPr/>
            </a:pPr>
            <a:r>
              <a:rPr lang="en-US" sz="1350" b="1" dirty="0">
                <a:solidFill>
                  <a:srgbClr val="FFFFFF"/>
                </a:solidFill>
                <a:latin typeface="Arial" panose="020B0604020202020204"/>
              </a:rPr>
              <a:t>The rise of the Sassanid empire</a:t>
            </a:r>
          </a:p>
        </p:txBody>
      </p:sp>
      <p:sp>
        <p:nvSpPr>
          <p:cNvPr id="8" name="TextBox 7">
            <a:extLst>
              <a:ext uri="{FF2B5EF4-FFF2-40B4-BE49-F238E27FC236}">
                <a16:creationId xmlns:a16="http://schemas.microsoft.com/office/drawing/2014/main" id="{253B7DB7-727E-8B49-9367-D2910B3A2E44}"/>
              </a:ext>
            </a:extLst>
          </p:cNvPr>
          <p:cNvSpPr txBox="1"/>
          <p:nvPr/>
        </p:nvSpPr>
        <p:spPr>
          <a:xfrm>
            <a:off x="1827654" y="1182694"/>
            <a:ext cx="1429571" cy="646331"/>
          </a:xfrm>
          <a:prstGeom prst="rect">
            <a:avLst/>
          </a:prstGeom>
          <a:noFill/>
        </p:spPr>
        <p:txBody>
          <a:bodyPr wrap="square" rtlCol="0">
            <a:spAutoFit/>
          </a:bodyPr>
          <a:lstStyle/>
          <a:p>
            <a:pPr defTabSz="342900" eaLnBrk="1" fontAlgn="auto" hangingPunct="1">
              <a:spcBef>
                <a:spcPts val="0"/>
              </a:spcBef>
              <a:spcAft>
                <a:spcPts val="0"/>
              </a:spcAft>
              <a:defRPr/>
            </a:pPr>
            <a:r>
              <a:rPr lang="en-US" sz="1200" dirty="0">
                <a:solidFill>
                  <a:srgbClr val="FFFFFF"/>
                </a:solidFill>
                <a:latin typeface="Arial" panose="020B0604020202020204"/>
              </a:rPr>
              <a:t>Increasing taxation and inflation</a:t>
            </a:r>
          </a:p>
        </p:txBody>
      </p:sp>
      <p:cxnSp>
        <p:nvCxnSpPr>
          <p:cNvPr id="11" name="Straight Arrow Connector 10">
            <a:extLst>
              <a:ext uri="{FF2B5EF4-FFF2-40B4-BE49-F238E27FC236}">
                <a16:creationId xmlns:a16="http://schemas.microsoft.com/office/drawing/2014/main" id="{BA3BC287-DF2E-674A-A528-9C6A1D0C9A15}"/>
              </a:ext>
              <a:ext uri="{C183D7F6-B498-43B3-948B-1728B52AA6E4}">
                <adec:decorative xmlns:adec="http://schemas.microsoft.com/office/drawing/2017/decorative" val="1"/>
              </a:ext>
            </a:extLst>
          </p:cNvPr>
          <p:cNvCxnSpPr>
            <a:cxnSpLocks/>
          </p:cNvCxnSpPr>
          <p:nvPr/>
        </p:nvCxnSpPr>
        <p:spPr>
          <a:xfrm>
            <a:off x="867068" y="2245423"/>
            <a:ext cx="1280744" cy="11531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D1E5173-4EAD-3C46-8791-33BCF096BB00}"/>
              </a:ext>
            </a:extLst>
          </p:cNvPr>
          <p:cNvSpPr txBox="1"/>
          <p:nvPr/>
        </p:nvSpPr>
        <p:spPr>
          <a:xfrm>
            <a:off x="383322" y="2888514"/>
            <a:ext cx="2210565" cy="461665"/>
          </a:xfrm>
          <a:prstGeom prst="rect">
            <a:avLst/>
          </a:prstGeom>
          <a:noFill/>
        </p:spPr>
        <p:txBody>
          <a:bodyPr wrap="square" rtlCol="0">
            <a:spAutoFit/>
          </a:bodyPr>
          <a:lstStyle/>
          <a:p>
            <a:pPr defTabSz="342900" eaLnBrk="1" fontAlgn="auto" hangingPunct="1">
              <a:spcBef>
                <a:spcPts val="0"/>
              </a:spcBef>
              <a:spcAft>
                <a:spcPts val="0"/>
              </a:spcAft>
              <a:defRPr/>
            </a:pPr>
            <a:r>
              <a:rPr lang="en-US" sz="1200" dirty="0">
                <a:solidFill>
                  <a:srgbClr val="FFFFFF"/>
                </a:solidFill>
                <a:latin typeface="Arial" panose="020B0604020202020204"/>
              </a:rPr>
              <a:t>Roman people became more interested in the hereafter</a:t>
            </a:r>
          </a:p>
        </p:txBody>
      </p:sp>
      <p:sp>
        <p:nvSpPr>
          <p:cNvPr id="22" name="TextBox 21">
            <a:extLst>
              <a:ext uri="{FF2B5EF4-FFF2-40B4-BE49-F238E27FC236}">
                <a16:creationId xmlns:a16="http://schemas.microsoft.com/office/drawing/2014/main" id="{B148D15E-5C40-2543-BD80-D63C64E036FF}"/>
              </a:ext>
            </a:extLst>
          </p:cNvPr>
          <p:cNvSpPr txBox="1"/>
          <p:nvPr/>
        </p:nvSpPr>
        <p:spPr>
          <a:xfrm>
            <a:off x="1657598" y="3701346"/>
            <a:ext cx="1507913" cy="461665"/>
          </a:xfrm>
          <a:prstGeom prst="rect">
            <a:avLst/>
          </a:prstGeom>
          <a:noFill/>
        </p:spPr>
        <p:txBody>
          <a:bodyPr wrap="square" rtlCol="0">
            <a:spAutoFit/>
          </a:bodyPr>
          <a:lstStyle/>
          <a:p>
            <a:pPr defTabSz="342900" eaLnBrk="1" fontAlgn="auto" hangingPunct="1">
              <a:spcBef>
                <a:spcPts val="0"/>
              </a:spcBef>
              <a:spcAft>
                <a:spcPts val="0"/>
              </a:spcAft>
              <a:defRPr/>
            </a:pPr>
            <a:r>
              <a:rPr lang="en-US" sz="1200" dirty="0">
                <a:solidFill>
                  <a:srgbClr val="FFFFFF"/>
                </a:solidFill>
                <a:latin typeface="Arial" panose="020B0604020202020204"/>
              </a:rPr>
              <a:t>Undermined imperial authority</a:t>
            </a:r>
          </a:p>
        </p:txBody>
      </p:sp>
      <p:cxnSp>
        <p:nvCxnSpPr>
          <p:cNvPr id="26" name="Straight Arrow Connector 25">
            <a:extLst>
              <a:ext uri="{FF2B5EF4-FFF2-40B4-BE49-F238E27FC236}">
                <a16:creationId xmlns:a16="http://schemas.microsoft.com/office/drawing/2014/main" id="{11AD58C7-A1D0-5D4B-9D95-06AF02BE9CF5}"/>
              </a:ext>
              <a:ext uri="{C183D7F6-B498-43B3-948B-1728B52AA6E4}">
                <adec:decorative xmlns:adec="http://schemas.microsoft.com/office/drawing/2017/decorative" val="1"/>
              </a:ext>
            </a:extLst>
          </p:cNvPr>
          <p:cNvCxnSpPr>
            <a:cxnSpLocks/>
          </p:cNvCxnSpPr>
          <p:nvPr/>
        </p:nvCxnSpPr>
        <p:spPr>
          <a:xfrm flipV="1">
            <a:off x="3600383" y="3233368"/>
            <a:ext cx="324483" cy="1274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BCFC548-9E5D-984D-9E2F-8512A6F6BF5D}"/>
              </a:ext>
              <a:ext uri="{C183D7F6-B498-43B3-948B-1728B52AA6E4}">
                <adec:decorative xmlns:adec="http://schemas.microsoft.com/office/drawing/2017/decorative" val="1"/>
              </a:ext>
            </a:extLst>
          </p:cNvPr>
          <p:cNvCxnSpPr>
            <a:cxnSpLocks/>
          </p:cNvCxnSpPr>
          <p:nvPr/>
        </p:nvCxnSpPr>
        <p:spPr>
          <a:xfrm flipV="1">
            <a:off x="2415038" y="3314820"/>
            <a:ext cx="10949" cy="33911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BB66527E-9A63-7F4E-B37C-6BC1CA34F0C4}"/>
              </a:ext>
            </a:extLst>
          </p:cNvPr>
          <p:cNvSpPr txBox="1"/>
          <p:nvPr/>
        </p:nvSpPr>
        <p:spPr>
          <a:xfrm>
            <a:off x="6450393" y="3898970"/>
            <a:ext cx="1697326" cy="461665"/>
          </a:xfrm>
          <a:prstGeom prst="rect">
            <a:avLst/>
          </a:prstGeom>
          <a:noFill/>
        </p:spPr>
        <p:txBody>
          <a:bodyPr wrap="square" rtlCol="0">
            <a:spAutoFit/>
          </a:bodyPr>
          <a:lstStyle/>
          <a:p>
            <a:pPr defTabSz="342900" eaLnBrk="1" fontAlgn="auto" hangingPunct="1">
              <a:spcBef>
                <a:spcPts val="0"/>
              </a:spcBef>
              <a:spcAft>
                <a:spcPts val="0"/>
              </a:spcAft>
              <a:defRPr/>
            </a:pPr>
            <a:r>
              <a:rPr lang="en-US" sz="1200" dirty="0">
                <a:solidFill>
                  <a:srgbClr val="FFFFFF"/>
                </a:solidFill>
                <a:latin typeface="Arial" panose="020B0604020202020204"/>
              </a:rPr>
              <a:t>Defeat the Romans in three major battles</a:t>
            </a:r>
          </a:p>
        </p:txBody>
      </p:sp>
      <p:sp>
        <p:nvSpPr>
          <p:cNvPr id="47" name="TextBox 46">
            <a:extLst>
              <a:ext uri="{FF2B5EF4-FFF2-40B4-BE49-F238E27FC236}">
                <a16:creationId xmlns:a16="http://schemas.microsoft.com/office/drawing/2014/main" id="{13E1B4A2-14B3-0140-B9E5-79505303CFD7}"/>
              </a:ext>
            </a:extLst>
          </p:cNvPr>
          <p:cNvSpPr txBox="1"/>
          <p:nvPr/>
        </p:nvSpPr>
        <p:spPr>
          <a:xfrm>
            <a:off x="2882708" y="3063465"/>
            <a:ext cx="917849" cy="646331"/>
          </a:xfrm>
          <a:prstGeom prst="rect">
            <a:avLst/>
          </a:prstGeom>
          <a:noFill/>
        </p:spPr>
        <p:txBody>
          <a:bodyPr wrap="square" rtlCol="0">
            <a:spAutoFit/>
          </a:bodyPr>
          <a:lstStyle/>
          <a:p>
            <a:pPr defTabSz="342900" eaLnBrk="1" fontAlgn="auto" hangingPunct="1">
              <a:spcBef>
                <a:spcPts val="0"/>
              </a:spcBef>
              <a:spcAft>
                <a:spcPts val="0"/>
              </a:spcAft>
              <a:defRPr/>
            </a:pPr>
            <a:r>
              <a:rPr lang="en-US" sz="1200" dirty="0">
                <a:solidFill>
                  <a:srgbClr val="FFFFFF"/>
                </a:solidFill>
                <a:latin typeface="Arial" panose="020B0604020202020204"/>
              </a:rPr>
              <a:t>Increased spending on military </a:t>
            </a:r>
          </a:p>
        </p:txBody>
      </p:sp>
      <p:sp>
        <p:nvSpPr>
          <p:cNvPr id="49" name="TextBox 48">
            <a:extLst>
              <a:ext uri="{FF2B5EF4-FFF2-40B4-BE49-F238E27FC236}">
                <a16:creationId xmlns:a16="http://schemas.microsoft.com/office/drawing/2014/main" id="{5AC16119-AE27-BE41-8D98-EB9ACEFC2771}"/>
              </a:ext>
            </a:extLst>
          </p:cNvPr>
          <p:cNvSpPr txBox="1"/>
          <p:nvPr/>
        </p:nvSpPr>
        <p:spPr>
          <a:xfrm>
            <a:off x="6470940" y="793173"/>
            <a:ext cx="1920666" cy="461665"/>
          </a:xfrm>
          <a:prstGeom prst="rect">
            <a:avLst/>
          </a:prstGeom>
          <a:noFill/>
        </p:spPr>
        <p:txBody>
          <a:bodyPr wrap="square" rtlCol="0">
            <a:spAutoFit/>
          </a:bodyPr>
          <a:lstStyle/>
          <a:p>
            <a:pPr defTabSz="342900" eaLnBrk="1" fontAlgn="auto" hangingPunct="1">
              <a:spcBef>
                <a:spcPts val="0"/>
              </a:spcBef>
              <a:spcAft>
                <a:spcPts val="0"/>
              </a:spcAft>
              <a:defRPr/>
            </a:pPr>
            <a:r>
              <a:rPr lang="en-US" sz="1200" dirty="0">
                <a:solidFill>
                  <a:srgbClr val="FFFFFF"/>
                </a:solidFill>
                <a:latin typeface="Arial" panose="020B0604020202020204"/>
              </a:rPr>
              <a:t>Six major civil wars over four hundred years</a:t>
            </a:r>
          </a:p>
        </p:txBody>
      </p:sp>
      <p:sp>
        <p:nvSpPr>
          <p:cNvPr id="50" name="TextBox 49">
            <a:extLst>
              <a:ext uri="{FF2B5EF4-FFF2-40B4-BE49-F238E27FC236}">
                <a16:creationId xmlns:a16="http://schemas.microsoft.com/office/drawing/2014/main" id="{61D30009-29FE-F245-83F3-5140041A5039}"/>
              </a:ext>
            </a:extLst>
          </p:cNvPr>
          <p:cNvSpPr txBox="1"/>
          <p:nvPr/>
        </p:nvSpPr>
        <p:spPr>
          <a:xfrm>
            <a:off x="5191374" y="1697789"/>
            <a:ext cx="1192423" cy="1015663"/>
          </a:xfrm>
          <a:prstGeom prst="rect">
            <a:avLst/>
          </a:prstGeom>
          <a:noFill/>
        </p:spPr>
        <p:txBody>
          <a:bodyPr wrap="square" rtlCol="0">
            <a:spAutoFit/>
          </a:bodyPr>
          <a:lstStyle/>
          <a:p>
            <a:pPr defTabSz="342900" eaLnBrk="1" fontAlgn="auto" hangingPunct="1">
              <a:spcBef>
                <a:spcPts val="0"/>
              </a:spcBef>
              <a:spcAft>
                <a:spcPts val="0"/>
              </a:spcAft>
              <a:defRPr/>
            </a:pPr>
            <a:r>
              <a:rPr lang="en-US" sz="1200" dirty="0">
                <a:solidFill>
                  <a:srgbClr val="FFFFFF"/>
                </a:solidFill>
                <a:latin typeface="Arial" panose="020B0604020202020204"/>
              </a:rPr>
              <a:t>The city of Rome is sacked by Visigoths and then Vandals</a:t>
            </a:r>
          </a:p>
        </p:txBody>
      </p:sp>
      <p:cxnSp>
        <p:nvCxnSpPr>
          <p:cNvPr id="52" name="Straight Arrow Connector 51">
            <a:extLst>
              <a:ext uri="{FF2B5EF4-FFF2-40B4-BE49-F238E27FC236}">
                <a16:creationId xmlns:a16="http://schemas.microsoft.com/office/drawing/2014/main" id="{B4AF214C-36DC-7641-BBFA-06BAAAB1333F}"/>
              </a:ext>
              <a:ext uri="{C183D7F6-B498-43B3-948B-1728B52AA6E4}">
                <adec:decorative xmlns:adec="http://schemas.microsoft.com/office/drawing/2017/decorative" val="1"/>
              </a:ext>
            </a:extLst>
          </p:cNvPr>
          <p:cNvCxnSpPr>
            <a:cxnSpLocks/>
          </p:cNvCxnSpPr>
          <p:nvPr/>
        </p:nvCxnSpPr>
        <p:spPr>
          <a:xfrm flipH="1">
            <a:off x="5060815" y="2034455"/>
            <a:ext cx="124979" cy="24977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A3DA1C3-8A25-8740-9E2A-08AF9EA6C3D8}"/>
              </a:ext>
              <a:ext uri="{C183D7F6-B498-43B3-948B-1728B52AA6E4}">
                <adec:decorative xmlns:adec="http://schemas.microsoft.com/office/drawing/2017/decorative" val="1"/>
              </a:ext>
            </a:extLst>
          </p:cNvPr>
          <p:cNvCxnSpPr>
            <a:cxnSpLocks/>
          </p:cNvCxnSpPr>
          <p:nvPr/>
        </p:nvCxnSpPr>
        <p:spPr>
          <a:xfrm flipH="1">
            <a:off x="6173978" y="1099328"/>
            <a:ext cx="335154" cy="45624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F8B8631-5FC8-884D-803D-67EE5055B7DB}"/>
              </a:ext>
              <a:ext uri="{C183D7F6-B498-43B3-948B-1728B52AA6E4}">
                <adec:decorative xmlns:adec="http://schemas.microsoft.com/office/drawing/2017/decorative" val="1"/>
              </a:ext>
            </a:extLst>
          </p:cNvPr>
          <p:cNvCxnSpPr>
            <a:cxnSpLocks/>
          </p:cNvCxnSpPr>
          <p:nvPr/>
        </p:nvCxnSpPr>
        <p:spPr>
          <a:xfrm flipV="1">
            <a:off x="3177342" y="2991963"/>
            <a:ext cx="1126832" cy="1241676"/>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Rounded Rectangle 47">
            <a:extLst>
              <a:ext uri="{FF2B5EF4-FFF2-40B4-BE49-F238E27FC236}">
                <a16:creationId xmlns:a16="http://schemas.microsoft.com/office/drawing/2014/main" id="{47F904E9-08F9-4042-BAB6-7EF45B21E514}"/>
              </a:ext>
            </a:extLst>
          </p:cNvPr>
          <p:cNvSpPr/>
          <p:nvPr/>
        </p:nvSpPr>
        <p:spPr>
          <a:xfrm>
            <a:off x="2086406" y="4312248"/>
            <a:ext cx="1449926" cy="595310"/>
          </a:xfrm>
          <a:prstGeom prst="roundRect">
            <a:avLst>
              <a:gd name="adj" fmla="val 4267"/>
            </a:avLst>
          </a:prstGeom>
          <a:noFill/>
        </p:spPr>
        <p:style>
          <a:lnRef idx="1">
            <a:schemeClr val="accent2"/>
          </a:lnRef>
          <a:fillRef idx="3">
            <a:schemeClr val="accent2"/>
          </a:fillRef>
          <a:effectRef idx="2">
            <a:schemeClr val="accent2"/>
          </a:effectRef>
          <a:fontRef idx="minor">
            <a:schemeClr val="lt1"/>
          </a:fontRef>
        </p:style>
        <p:txBody>
          <a:bodyPr rtlCol="0" anchor="ctr"/>
          <a:lstStyle/>
          <a:p>
            <a:pPr algn="ctr" defTabSz="342900" eaLnBrk="1" fontAlgn="auto" hangingPunct="1">
              <a:spcBef>
                <a:spcPts val="0"/>
              </a:spcBef>
              <a:spcAft>
                <a:spcPts val="0"/>
              </a:spcAft>
              <a:defRPr/>
            </a:pPr>
            <a:endParaRPr lang="en-US" sz="1350" b="1" dirty="0">
              <a:solidFill>
                <a:srgbClr val="FFFFFF"/>
              </a:solidFill>
              <a:latin typeface="Arial" panose="020B0604020202020204"/>
            </a:endParaRPr>
          </a:p>
          <a:p>
            <a:pPr algn="ctr" defTabSz="342900" eaLnBrk="1" fontAlgn="auto" hangingPunct="1">
              <a:spcBef>
                <a:spcPts val="0"/>
              </a:spcBef>
              <a:spcAft>
                <a:spcPts val="0"/>
              </a:spcAft>
              <a:defRPr/>
            </a:pPr>
            <a:r>
              <a:rPr lang="en-US" sz="1350" b="1" dirty="0">
                <a:solidFill>
                  <a:srgbClr val="FFFFFF"/>
                </a:solidFill>
                <a:latin typeface="Arial" panose="020B0604020202020204"/>
              </a:rPr>
              <a:t>Overexpansion</a:t>
            </a:r>
          </a:p>
          <a:p>
            <a:pPr algn="ctr" defTabSz="342900" eaLnBrk="1" fontAlgn="auto" hangingPunct="1">
              <a:spcBef>
                <a:spcPts val="0"/>
              </a:spcBef>
              <a:spcAft>
                <a:spcPts val="0"/>
              </a:spcAft>
              <a:defRPr/>
            </a:pPr>
            <a:endParaRPr lang="en-US" sz="1350" b="1" dirty="0">
              <a:solidFill>
                <a:srgbClr val="FFFFFF"/>
              </a:solidFill>
              <a:latin typeface="Arial" panose="020B0604020202020204"/>
            </a:endParaRPr>
          </a:p>
          <a:p>
            <a:pPr algn="ctr" defTabSz="342900" eaLnBrk="1" fontAlgn="auto" hangingPunct="1">
              <a:spcBef>
                <a:spcPts val="0"/>
              </a:spcBef>
              <a:spcAft>
                <a:spcPts val="0"/>
              </a:spcAft>
              <a:defRPr/>
            </a:pPr>
            <a:endParaRPr lang="en-US" sz="1350" b="1" dirty="0">
              <a:solidFill>
                <a:srgbClr val="FFFFFF"/>
              </a:solidFill>
              <a:latin typeface="Arial" panose="020B0604020202020204"/>
            </a:endParaRPr>
          </a:p>
        </p:txBody>
      </p:sp>
      <p:sp>
        <p:nvSpPr>
          <p:cNvPr id="53" name="Rounded Rectangle 52">
            <a:extLst>
              <a:ext uri="{FF2B5EF4-FFF2-40B4-BE49-F238E27FC236}">
                <a16:creationId xmlns:a16="http://schemas.microsoft.com/office/drawing/2014/main" id="{E69A7373-0EA8-9F4F-8E7C-83F1D1096B92}"/>
              </a:ext>
            </a:extLst>
          </p:cNvPr>
          <p:cNvSpPr/>
          <p:nvPr/>
        </p:nvSpPr>
        <p:spPr>
          <a:xfrm>
            <a:off x="2304463" y="52175"/>
            <a:ext cx="1458162" cy="864998"/>
          </a:xfrm>
          <a:prstGeom prst="roundRect">
            <a:avLst>
              <a:gd name="adj" fmla="val 4267"/>
            </a:avLst>
          </a:prstGeom>
          <a:noFill/>
        </p:spPr>
        <p:style>
          <a:lnRef idx="1">
            <a:schemeClr val="accent2"/>
          </a:lnRef>
          <a:fillRef idx="3">
            <a:schemeClr val="accent2"/>
          </a:fillRef>
          <a:effectRef idx="2">
            <a:schemeClr val="accent2"/>
          </a:effectRef>
          <a:fontRef idx="minor">
            <a:schemeClr val="lt1"/>
          </a:fontRef>
        </p:style>
        <p:txBody>
          <a:bodyPr rtlCol="0" anchor="ctr"/>
          <a:lstStyle/>
          <a:p>
            <a:pPr algn="ctr" defTabSz="342900" eaLnBrk="1" fontAlgn="auto" hangingPunct="1">
              <a:spcBef>
                <a:spcPts val="0"/>
              </a:spcBef>
              <a:spcAft>
                <a:spcPts val="0"/>
              </a:spcAft>
              <a:defRPr/>
            </a:pPr>
            <a:r>
              <a:rPr lang="en-US" sz="1350" b="1" dirty="0">
                <a:solidFill>
                  <a:srgbClr val="FFFFFF"/>
                </a:solidFill>
                <a:latin typeface="Arial" panose="020B0604020202020204"/>
              </a:rPr>
              <a:t>Economic issues and problems with slavery</a:t>
            </a:r>
          </a:p>
        </p:txBody>
      </p:sp>
      <p:sp>
        <p:nvSpPr>
          <p:cNvPr id="56" name="TextBox 55">
            <a:extLst>
              <a:ext uri="{FF2B5EF4-FFF2-40B4-BE49-F238E27FC236}">
                <a16:creationId xmlns:a16="http://schemas.microsoft.com/office/drawing/2014/main" id="{B4BE1E2B-CB9A-BA4A-A406-8830D9E1A61F}"/>
              </a:ext>
            </a:extLst>
          </p:cNvPr>
          <p:cNvSpPr txBox="1"/>
          <p:nvPr/>
        </p:nvSpPr>
        <p:spPr>
          <a:xfrm>
            <a:off x="6514713" y="1418364"/>
            <a:ext cx="1920665" cy="461665"/>
          </a:xfrm>
          <a:prstGeom prst="rect">
            <a:avLst/>
          </a:prstGeom>
          <a:noFill/>
        </p:spPr>
        <p:txBody>
          <a:bodyPr wrap="square" rtlCol="0">
            <a:spAutoFit/>
          </a:bodyPr>
          <a:lstStyle/>
          <a:p>
            <a:pPr defTabSz="342900" eaLnBrk="1" fontAlgn="auto" hangingPunct="1">
              <a:spcBef>
                <a:spcPts val="0"/>
              </a:spcBef>
              <a:spcAft>
                <a:spcPts val="0"/>
              </a:spcAft>
              <a:defRPr/>
            </a:pPr>
            <a:r>
              <a:rPr lang="en-US" sz="1200" dirty="0">
                <a:solidFill>
                  <a:srgbClr val="FFFFFF"/>
                </a:solidFill>
                <a:latin typeface="Arial" panose="020B0604020202020204"/>
              </a:rPr>
              <a:t>Political and economic instability</a:t>
            </a:r>
          </a:p>
        </p:txBody>
      </p:sp>
      <p:cxnSp>
        <p:nvCxnSpPr>
          <p:cNvPr id="57" name="Straight Arrow Connector 56">
            <a:extLst>
              <a:ext uri="{FF2B5EF4-FFF2-40B4-BE49-F238E27FC236}">
                <a16:creationId xmlns:a16="http://schemas.microsoft.com/office/drawing/2014/main" id="{11761F92-98C8-7748-972A-7BE99DEF0512}"/>
              </a:ext>
              <a:ext uri="{C183D7F6-B498-43B3-948B-1728B52AA6E4}">
                <adec:decorative xmlns:adec="http://schemas.microsoft.com/office/drawing/2017/decorative" val="1"/>
              </a:ext>
            </a:extLst>
          </p:cNvPr>
          <p:cNvCxnSpPr>
            <a:cxnSpLocks/>
          </p:cNvCxnSpPr>
          <p:nvPr/>
        </p:nvCxnSpPr>
        <p:spPr>
          <a:xfrm flipH="1">
            <a:off x="6303363" y="1834601"/>
            <a:ext cx="335154" cy="45624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0B47E20-7274-8E47-BDB8-F56AA7B51106}"/>
              </a:ext>
              <a:ext uri="{C183D7F6-B498-43B3-948B-1728B52AA6E4}">
                <adec:decorative xmlns:adec="http://schemas.microsoft.com/office/drawing/2017/decorative" val="1"/>
              </a:ext>
            </a:extLst>
          </p:cNvPr>
          <p:cNvCxnSpPr>
            <a:cxnSpLocks/>
          </p:cNvCxnSpPr>
          <p:nvPr/>
        </p:nvCxnSpPr>
        <p:spPr>
          <a:xfrm>
            <a:off x="3153742" y="1022969"/>
            <a:ext cx="853964" cy="1799072"/>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039A703A-7CD4-1A40-B5A3-ECBD69EA68CE}"/>
              </a:ext>
            </a:extLst>
          </p:cNvPr>
          <p:cNvSpPr txBox="1"/>
          <p:nvPr/>
        </p:nvSpPr>
        <p:spPr>
          <a:xfrm>
            <a:off x="272763" y="1868404"/>
            <a:ext cx="578929" cy="738664"/>
          </a:xfrm>
          <a:prstGeom prst="rect">
            <a:avLst/>
          </a:prstGeom>
          <a:noFill/>
        </p:spPr>
        <p:txBody>
          <a:bodyPr wrap="square" lIns="0" tIns="0" rIns="0" bIns="0" rtlCol="0">
            <a:spAutoFit/>
          </a:bodyPr>
          <a:lstStyle/>
          <a:p>
            <a:pPr algn="ctr" defTabSz="342900" eaLnBrk="1" fontAlgn="auto" hangingPunct="1">
              <a:spcBef>
                <a:spcPts val="0"/>
              </a:spcBef>
              <a:spcAft>
                <a:spcPts val="0"/>
              </a:spcAft>
              <a:defRPr/>
            </a:pPr>
            <a:r>
              <a:rPr lang="en-US" sz="1200" dirty="0">
                <a:solidFill>
                  <a:srgbClr val="FFFFFF"/>
                </a:solidFill>
                <a:latin typeface="Arial" panose="020B0604020202020204"/>
              </a:rPr>
              <a:t>Less loyalty to the empire</a:t>
            </a:r>
          </a:p>
        </p:txBody>
      </p:sp>
      <p:sp>
        <p:nvSpPr>
          <p:cNvPr id="68" name="TextBox 67">
            <a:extLst>
              <a:ext uri="{FF2B5EF4-FFF2-40B4-BE49-F238E27FC236}">
                <a16:creationId xmlns:a16="http://schemas.microsoft.com/office/drawing/2014/main" id="{6B17FB2E-BD1F-0A43-B981-311FB83DB08D}"/>
              </a:ext>
            </a:extLst>
          </p:cNvPr>
          <p:cNvSpPr txBox="1"/>
          <p:nvPr/>
        </p:nvSpPr>
        <p:spPr>
          <a:xfrm>
            <a:off x="4638297" y="4035621"/>
            <a:ext cx="1697326" cy="461665"/>
          </a:xfrm>
          <a:prstGeom prst="rect">
            <a:avLst/>
          </a:prstGeom>
          <a:noFill/>
        </p:spPr>
        <p:txBody>
          <a:bodyPr wrap="square" rtlCol="0">
            <a:spAutoFit/>
          </a:bodyPr>
          <a:lstStyle/>
          <a:p>
            <a:pPr defTabSz="342900" eaLnBrk="1" fontAlgn="auto" hangingPunct="1">
              <a:spcBef>
                <a:spcPts val="0"/>
              </a:spcBef>
              <a:spcAft>
                <a:spcPts val="0"/>
              </a:spcAft>
              <a:defRPr/>
            </a:pPr>
            <a:r>
              <a:rPr lang="en-US" sz="1200" dirty="0">
                <a:solidFill>
                  <a:srgbClr val="FFFFFF"/>
                </a:solidFill>
                <a:latin typeface="Arial" panose="020B0604020202020204"/>
              </a:rPr>
              <a:t>Population decimated by disease</a:t>
            </a:r>
          </a:p>
        </p:txBody>
      </p:sp>
      <p:sp>
        <p:nvSpPr>
          <p:cNvPr id="71" name="TextBox 70">
            <a:extLst>
              <a:ext uri="{FF2B5EF4-FFF2-40B4-BE49-F238E27FC236}">
                <a16:creationId xmlns:a16="http://schemas.microsoft.com/office/drawing/2014/main" id="{85DBDF69-B6DB-6240-AF84-7A64A1F35F68}"/>
              </a:ext>
            </a:extLst>
          </p:cNvPr>
          <p:cNvSpPr txBox="1"/>
          <p:nvPr/>
        </p:nvSpPr>
        <p:spPr>
          <a:xfrm>
            <a:off x="5101268" y="3162568"/>
            <a:ext cx="1298685" cy="830997"/>
          </a:xfrm>
          <a:prstGeom prst="rect">
            <a:avLst/>
          </a:prstGeom>
          <a:noFill/>
        </p:spPr>
        <p:txBody>
          <a:bodyPr wrap="square" rtlCol="0">
            <a:spAutoFit/>
          </a:bodyPr>
          <a:lstStyle/>
          <a:p>
            <a:pPr defTabSz="342900" eaLnBrk="1" fontAlgn="auto" hangingPunct="1">
              <a:spcBef>
                <a:spcPts val="0"/>
              </a:spcBef>
              <a:spcAft>
                <a:spcPts val="0"/>
              </a:spcAft>
              <a:defRPr/>
            </a:pPr>
            <a:r>
              <a:rPr lang="en-US" sz="1200" dirty="0">
                <a:solidFill>
                  <a:srgbClr val="FFFFFF"/>
                </a:solidFill>
                <a:latin typeface="Arial" panose="020B0604020202020204"/>
              </a:rPr>
              <a:t>Fewer soldiers and fewer people to support society</a:t>
            </a:r>
          </a:p>
        </p:txBody>
      </p:sp>
      <p:cxnSp>
        <p:nvCxnSpPr>
          <p:cNvPr id="77" name="Straight Arrow Connector 76">
            <a:extLst>
              <a:ext uri="{FF2B5EF4-FFF2-40B4-BE49-F238E27FC236}">
                <a16:creationId xmlns:a16="http://schemas.microsoft.com/office/drawing/2014/main" id="{A087B77C-BA79-4243-AA93-6B54ECBC7C3E}"/>
              </a:ext>
              <a:ext uri="{C183D7F6-B498-43B3-948B-1728B52AA6E4}">
                <adec:decorative xmlns:adec="http://schemas.microsoft.com/office/drawing/2017/decorative" val="1"/>
              </a:ext>
            </a:extLst>
          </p:cNvPr>
          <p:cNvCxnSpPr>
            <a:cxnSpLocks/>
          </p:cNvCxnSpPr>
          <p:nvPr/>
        </p:nvCxnSpPr>
        <p:spPr>
          <a:xfrm flipH="1" flipV="1">
            <a:off x="4764993" y="3965971"/>
            <a:ext cx="235044" cy="83003"/>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4ADD8AF6-10E5-2846-84CA-663FB819EB6F}"/>
              </a:ext>
              <a:ext uri="{C183D7F6-B498-43B3-948B-1728B52AA6E4}">
                <adec:decorative xmlns:adec="http://schemas.microsoft.com/office/drawing/2017/decorative" val="1"/>
              </a:ext>
            </a:extLst>
          </p:cNvPr>
          <p:cNvCxnSpPr>
            <a:cxnSpLocks/>
          </p:cNvCxnSpPr>
          <p:nvPr/>
        </p:nvCxnSpPr>
        <p:spPr>
          <a:xfrm flipH="1" flipV="1">
            <a:off x="5006132" y="3462881"/>
            <a:ext cx="281033" cy="163804"/>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27BCE902-6199-E248-9457-B36A527AEF23}"/>
              </a:ext>
            </a:extLst>
          </p:cNvPr>
          <p:cNvSpPr txBox="1"/>
          <p:nvPr/>
        </p:nvSpPr>
        <p:spPr>
          <a:xfrm>
            <a:off x="3885623" y="2007233"/>
            <a:ext cx="1024350" cy="553998"/>
          </a:xfrm>
          <a:prstGeom prst="rect">
            <a:avLst/>
          </a:prstGeom>
          <a:noFill/>
        </p:spPr>
        <p:txBody>
          <a:bodyPr wrap="square" lIns="0" tIns="0" rIns="0" bIns="0" rtlCol="0">
            <a:spAutoFit/>
          </a:bodyPr>
          <a:lstStyle/>
          <a:p>
            <a:pPr algn="ctr" defTabSz="342900" eaLnBrk="1" fontAlgn="auto" hangingPunct="1">
              <a:spcBef>
                <a:spcPts val="0"/>
              </a:spcBef>
              <a:spcAft>
                <a:spcPts val="0"/>
              </a:spcAft>
              <a:defRPr/>
            </a:pPr>
            <a:r>
              <a:rPr lang="en-US" sz="1200" dirty="0">
                <a:solidFill>
                  <a:srgbClr val="FFFFFF"/>
                </a:solidFill>
                <a:latin typeface="Arial" panose="020B0604020202020204"/>
              </a:rPr>
              <a:t>The rich start to abandon the cities</a:t>
            </a:r>
          </a:p>
        </p:txBody>
      </p:sp>
      <p:sp>
        <p:nvSpPr>
          <p:cNvPr id="86" name="TextBox 85">
            <a:extLst>
              <a:ext uri="{FF2B5EF4-FFF2-40B4-BE49-F238E27FC236}">
                <a16:creationId xmlns:a16="http://schemas.microsoft.com/office/drawing/2014/main" id="{8C3576F2-56E3-1640-885D-98E0A14BC180}"/>
              </a:ext>
            </a:extLst>
          </p:cNvPr>
          <p:cNvSpPr txBox="1"/>
          <p:nvPr/>
        </p:nvSpPr>
        <p:spPr>
          <a:xfrm>
            <a:off x="2174362" y="1781333"/>
            <a:ext cx="1355798" cy="553998"/>
          </a:xfrm>
          <a:prstGeom prst="rect">
            <a:avLst/>
          </a:prstGeom>
          <a:noFill/>
        </p:spPr>
        <p:txBody>
          <a:bodyPr wrap="square" lIns="0" tIns="0" rIns="0" bIns="0" rtlCol="0">
            <a:spAutoFit/>
          </a:bodyPr>
          <a:lstStyle/>
          <a:p>
            <a:pPr algn="ctr" defTabSz="342900" eaLnBrk="1" fontAlgn="auto" hangingPunct="1">
              <a:spcBef>
                <a:spcPts val="0"/>
              </a:spcBef>
              <a:spcAft>
                <a:spcPts val="0"/>
              </a:spcAft>
              <a:defRPr/>
            </a:pPr>
            <a:r>
              <a:rPr lang="en-US" sz="1200" dirty="0">
                <a:solidFill>
                  <a:srgbClr val="FFFFFF"/>
                </a:solidFill>
                <a:latin typeface="Arial" panose="020B0604020202020204"/>
              </a:rPr>
              <a:t>Fewer slaves leads to agricultural and commercial decline</a:t>
            </a:r>
          </a:p>
        </p:txBody>
      </p:sp>
      <p:cxnSp>
        <p:nvCxnSpPr>
          <p:cNvPr id="87" name="Straight Arrow Connector 86">
            <a:extLst>
              <a:ext uri="{FF2B5EF4-FFF2-40B4-BE49-F238E27FC236}">
                <a16:creationId xmlns:a16="http://schemas.microsoft.com/office/drawing/2014/main" id="{D128151E-47E0-354A-9FC6-9E1D4C3CE1AB}"/>
              </a:ext>
              <a:ext uri="{C183D7F6-B498-43B3-948B-1728B52AA6E4}">
                <adec:decorative xmlns:adec="http://schemas.microsoft.com/office/drawing/2017/decorative" val="1"/>
              </a:ext>
            </a:extLst>
          </p:cNvPr>
          <p:cNvCxnSpPr>
            <a:cxnSpLocks/>
          </p:cNvCxnSpPr>
          <p:nvPr/>
        </p:nvCxnSpPr>
        <p:spPr>
          <a:xfrm>
            <a:off x="3385601" y="2340969"/>
            <a:ext cx="431388" cy="80297"/>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D33145ED-FAAD-7E45-A6B2-6784C609A515}"/>
              </a:ext>
              <a:ext uri="{C183D7F6-B498-43B3-948B-1728B52AA6E4}">
                <adec:decorative xmlns:adec="http://schemas.microsoft.com/office/drawing/2017/decorative" val="1"/>
              </a:ext>
            </a:extLst>
          </p:cNvPr>
          <p:cNvCxnSpPr>
            <a:cxnSpLocks/>
          </p:cNvCxnSpPr>
          <p:nvPr/>
        </p:nvCxnSpPr>
        <p:spPr>
          <a:xfrm flipH="1">
            <a:off x="3737263" y="1781333"/>
            <a:ext cx="145780" cy="353636"/>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C0B148E4-F3E9-904C-85FA-D70406B0534D}"/>
              </a:ext>
              <a:ext uri="{C183D7F6-B498-43B3-948B-1728B52AA6E4}">
                <adec:decorative xmlns:adec="http://schemas.microsoft.com/office/drawing/2017/decorative" val="1"/>
              </a:ext>
            </a:extLst>
          </p:cNvPr>
          <p:cNvCxnSpPr>
            <a:cxnSpLocks/>
          </p:cNvCxnSpPr>
          <p:nvPr/>
        </p:nvCxnSpPr>
        <p:spPr>
          <a:xfrm flipH="1">
            <a:off x="3990558" y="2557053"/>
            <a:ext cx="281859" cy="19314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9C78BB24-118E-2E49-A36A-E2C1FA190721}"/>
              </a:ext>
            </a:extLst>
          </p:cNvPr>
          <p:cNvSpPr txBox="1"/>
          <p:nvPr/>
        </p:nvSpPr>
        <p:spPr>
          <a:xfrm>
            <a:off x="3491880" y="3706631"/>
            <a:ext cx="1098008" cy="646331"/>
          </a:xfrm>
          <a:prstGeom prst="rect">
            <a:avLst/>
          </a:prstGeom>
          <a:noFill/>
        </p:spPr>
        <p:txBody>
          <a:bodyPr wrap="square" rtlCol="0">
            <a:spAutoFit/>
          </a:bodyPr>
          <a:lstStyle/>
          <a:p>
            <a:pPr defTabSz="342900" eaLnBrk="1" fontAlgn="auto" hangingPunct="1">
              <a:spcBef>
                <a:spcPts val="0"/>
              </a:spcBef>
              <a:spcAft>
                <a:spcPts val="0"/>
              </a:spcAft>
              <a:defRPr/>
            </a:pPr>
            <a:r>
              <a:rPr lang="en-US" sz="1200" dirty="0">
                <a:solidFill>
                  <a:srgbClr val="FFFFFF"/>
                </a:solidFill>
                <a:latin typeface="Arial" panose="020B0604020202020204"/>
              </a:rPr>
              <a:t>No money for upkeep of infrastructure</a:t>
            </a:r>
          </a:p>
        </p:txBody>
      </p:sp>
      <p:sp>
        <p:nvSpPr>
          <p:cNvPr id="59" name="TextBox 58">
            <a:extLst>
              <a:ext uri="{FF2B5EF4-FFF2-40B4-BE49-F238E27FC236}">
                <a16:creationId xmlns:a16="http://schemas.microsoft.com/office/drawing/2014/main" id="{A63AB456-545B-46AD-9844-6D640B24E866}"/>
              </a:ext>
            </a:extLst>
          </p:cNvPr>
          <p:cNvSpPr txBox="1"/>
          <p:nvPr/>
        </p:nvSpPr>
        <p:spPr>
          <a:xfrm>
            <a:off x="8604448" y="242233"/>
            <a:ext cx="539552" cy="338554"/>
          </a:xfrm>
          <a:prstGeom prst="rect">
            <a:avLst/>
          </a:prstGeom>
          <a:noFill/>
        </p:spPr>
        <p:txBody>
          <a:bodyPr wrap="square" rtlCol="0">
            <a:spAutoFit/>
          </a:bodyPr>
          <a:lstStyle/>
          <a:p>
            <a:r>
              <a:rPr lang="en-US" sz="1600" dirty="0">
                <a:solidFill>
                  <a:schemeClr val="bg1">
                    <a:lumMod val="75000"/>
                  </a:schemeClr>
                </a:solidFill>
                <a:latin typeface="+mj-lt"/>
              </a:rPr>
              <a:t>10</a:t>
            </a:r>
            <a:endParaRPr lang="en-US" dirty="0">
              <a:solidFill>
                <a:schemeClr val="bg1">
                  <a:lumMod val="75000"/>
                </a:schemeClr>
              </a:solidFill>
              <a:latin typeface="+mj-lt"/>
            </a:endParaRPr>
          </a:p>
        </p:txBody>
      </p:sp>
    </p:spTree>
    <p:extLst>
      <p:ext uri="{BB962C8B-B14F-4D97-AF65-F5344CB8AC3E}">
        <p14:creationId xmlns:p14="http://schemas.microsoft.com/office/powerpoint/2010/main" val="1438479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E75E7595-137C-2E46-95B9-6B32BE741808}"/>
              </a:ext>
            </a:extLst>
          </p:cNvPr>
          <p:cNvSpPr txBox="1">
            <a:spLocks/>
          </p:cNvSpPr>
          <p:nvPr/>
        </p:nvSpPr>
        <p:spPr bwMode="auto">
          <a:xfrm>
            <a:off x="709733" y="1085850"/>
            <a:ext cx="765252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55591" indent="-355591" algn="l" rtl="0" eaLnBrk="1" fontAlgn="base" hangingPunct="1">
              <a:spcBef>
                <a:spcPct val="20000"/>
              </a:spcBef>
              <a:spcAft>
                <a:spcPct val="0"/>
              </a:spcAft>
              <a:buFont typeface="Arial" pitchFamily="34" charset="0"/>
              <a:buChar char="•"/>
              <a:defRPr sz="3200" b="1">
                <a:solidFill>
                  <a:srgbClr val="303132"/>
                </a:solidFill>
                <a:latin typeface="+mn-lt"/>
                <a:ea typeface="+mn-ea"/>
                <a:cs typeface="+mn-cs"/>
              </a:defRPr>
            </a:lvl1pPr>
            <a:lvl2pPr marL="990575" indent="-380990" algn="l" rtl="0" eaLnBrk="1" fontAlgn="base" hangingPunct="1">
              <a:spcBef>
                <a:spcPct val="20000"/>
              </a:spcBef>
              <a:spcAft>
                <a:spcPct val="0"/>
              </a:spcAft>
              <a:buFont typeface="Arial" pitchFamily="34" charset="0"/>
              <a:buChar char="‒"/>
              <a:defRPr sz="2667">
                <a:solidFill>
                  <a:srgbClr val="303132"/>
                </a:solidFill>
                <a:latin typeface="+mn-lt"/>
              </a:defRPr>
            </a:lvl2pPr>
            <a:lvl3pPr marL="1523962" indent="-304792" algn="l" rtl="0" eaLnBrk="1" fontAlgn="base" hangingPunct="1">
              <a:spcBef>
                <a:spcPct val="20000"/>
              </a:spcBef>
              <a:spcAft>
                <a:spcPct val="0"/>
              </a:spcAft>
              <a:buChar char="–"/>
              <a:defRPr sz="2400">
                <a:solidFill>
                  <a:srgbClr val="303132"/>
                </a:solidFill>
                <a:latin typeface="+mn-lt"/>
              </a:defRPr>
            </a:lvl3pPr>
            <a:lvl4pPr marL="2133547" indent="-304792" algn="l" rtl="0" eaLnBrk="1" fontAlgn="base" hangingPunct="1">
              <a:spcBef>
                <a:spcPct val="20000"/>
              </a:spcBef>
              <a:spcAft>
                <a:spcPct val="0"/>
              </a:spcAft>
              <a:buChar char="–"/>
              <a:defRPr sz="2133">
                <a:solidFill>
                  <a:srgbClr val="303132"/>
                </a:solidFill>
                <a:latin typeface="+mn-lt"/>
              </a:defRPr>
            </a:lvl4pPr>
            <a:lvl5pPr marL="2743131" indent="-304792" algn="l" rtl="0" eaLnBrk="1" fontAlgn="base" hangingPunct="1">
              <a:spcBef>
                <a:spcPct val="20000"/>
              </a:spcBef>
              <a:spcAft>
                <a:spcPct val="0"/>
              </a:spcAft>
              <a:buChar char="–"/>
              <a:defRPr sz="2133">
                <a:solidFill>
                  <a:srgbClr val="303132"/>
                </a:solidFill>
                <a:latin typeface="+mn-lt"/>
              </a:defRPr>
            </a:lvl5pPr>
            <a:lvl6pPr marL="3352716" indent="-304792" algn="l" rtl="0" eaLnBrk="1" fontAlgn="base" hangingPunct="1">
              <a:spcBef>
                <a:spcPct val="20000"/>
              </a:spcBef>
              <a:spcAft>
                <a:spcPct val="0"/>
              </a:spcAft>
              <a:buChar char="–"/>
              <a:defRPr sz="2667">
                <a:solidFill>
                  <a:srgbClr val="303132"/>
                </a:solidFill>
                <a:latin typeface="+mn-lt"/>
              </a:defRPr>
            </a:lvl6pPr>
            <a:lvl7pPr marL="3962301" indent="-304792" algn="l" rtl="0" eaLnBrk="1" fontAlgn="base" hangingPunct="1">
              <a:spcBef>
                <a:spcPct val="20000"/>
              </a:spcBef>
              <a:spcAft>
                <a:spcPct val="0"/>
              </a:spcAft>
              <a:buChar char="–"/>
              <a:defRPr sz="2667">
                <a:solidFill>
                  <a:srgbClr val="303132"/>
                </a:solidFill>
                <a:latin typeface="+mn-lt"/>
              </a:defRPr>
            </a:lvl7pPr>
            <a:lvl8pPr marL="4571886" indent="-304792" algn="l" rtl="0" eaLnBrk="1" fontAlgn="base" hangingPunct="1">
              <a:spcBef>
                <a:spcPct val="20000"/>
              </a:spcBef>
              <a:spcAft>
                <a:spcPct val="0"/>
              </a:spcAft>
              <a:buChar char="–"/>
              <a:defRPr sz="2667">
                <a:solidFill>
                  <a:srgbClr val="303132"/>
                </a:solidFill>
                <a:latin typeface="+mn-lt"/>
              </a:defRPr>
            </a:lvl8pPr>
            <a:lvl9pPr marL="5181470" indent="-304792" algn="l" rtl="0" eaLnBrk="1" fontAlgn="base" hangingPunct="1">
              <a:spcBef>
                <a:spcPct val="20000"/>
              </a:spcBef>
              <a:spcAft>
                <a:spcPct val="0"/>
              </a:spcAft>
              <a:buChar char="–"/>
              <a:defRPr sz="2667">
                <a:solidFill>
                  <a:srgbClr val="303132"/>
                </a:solidFill>
                <a:latin typeface="+mn-lt"/>
              </a:defRPr>
            </a:lvl9pPr>
          </a:lstStyle>
          <a:p>
            <a:pPr marL="0" indent="0" eaLnBrk="0" hangingPunct="0">
              <a:spcBef>
                <a:spcPct val="0"/>
              </a:spcBef>
              <a:buNone/>
              <a:defRPr/>
            </a:pPr>
            <a:r>
              <a:rPr lang="en-AU" sz="1800" b="0" i="1" dirty="0">
                <a:solidFill>
                  <a:srgbClr val="000000"/>
                </a:solidFill>
              </a:rPr>
              <a:t>History does not happen through a series of events acting on each other in a linear chain leading to an ultimate event. Nor does history happen through a series of factors acting in isolation towards a key event. History as it happens is an infinitely tangled web of cause and effect, or reinforcement and negation. Events are of course multi-causal, but also multi-consequential. </a:t>
            </a:r>
          </a:p>
          <a:p>
            <a:pPr marL="0" indent="0" eaLnBrk="0" hangingPunct="0">
              <a:spcBef>
                <a:spcPct val="0"/>
              </a:spcBef>
              <a:buNone/>
              <a:defRPr/>
            </a:pPr>
            <a:endParaRPr lang="en-AU" sz="1800" b="0" dirty="0">
              <a:solidFill>
                <a:srgbClr val="000000"/>
              </a:solidFill>
            </a:endParaRPr>
          </a:p>
          <a:p>
            <a:pPr marL="0" indent="0" algn="r" eaLnBrk="0" hangingPunct="0">
              <a:spcBef>
                <a:spcPct val="0"/>
              </a:spcBef>
              <a:buNone/>
              <a:defRPr/>
            </a:pPr>
            <a:r>
              <a:rPr lang="en-AU" sz="1350" b="0" dirty="0">
                <a:solidFill>
                  <a:srgbClr val="000000"/>
                </a:solidFill>
              </a:rPr>
              <a:t> James Woodcock, </a:t>
            </a:r>
            <a:r>
              <a:rPr lang="en-AU" sz="1350" b="0" dirty="0">
                <a:solidFill>
                  <a:srgbClr val="000000"/>
                </a:solidFill>
                <a:highlight>
                  <a:srgbClr val="FFFFFF"/>
                </a:highlight>
              </a:rPr>
              <a:t>‘</a:t>
            </a:r>
            <a:r>
              <a:rPr lang="en-US" sz="1350" b="0" dirty="0">
                <a:solidFill>
                  <a:srgbClr val="000000"/>
                </a:solidFill>
                <a:highlight>
                  <a:srgbClr val="FFFFFF"/>
                </a:highlight>
              </a:rPr>
              <a:t>Does the linguistic release the conceptual?’</a:t>
            </a:r>
            <a:endParaRPr lang="en-AU" sz="1350" b="0" dirty="0">
              <a:solidFill>
                <a:srgbClr val="000000"/>
              </a:solidFill>
              <a:highlight>
                <a:srgbClr val="FFFFFF"/>
              </a:highlight>
            </a:endParaRPr>
          </a:p>
        </p:txBody>
      </p:sp>
    </p:spTree>
    <p:extLst>
      <p:ext uri="{BB962C8B-B14F-4D97-AF65-F5344CB8AC3E}">
        <p14:creationId xmlns:p14="http://schemas.microsoft.com/office/powerpoint/2010/main" val="80351721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53565A"/>
        </a:solidFill>
        <a:effectLst/>
      </p:bgPr>
    </p:bg>
    <p:spTree>
      <p:nvGrpSpPr>
        <p:cNvPr id="1" name=""/>
        <p:cNvGrpSpPr/>
        <p:nvPr/>
      </p:nvGrpSpPr>
      <p:grpSpPr>
        <a:xfrm>
          <a:off x="0" y="0"/>
          <a:ext cx="0" cy="0"/>
          <a:chOff x="0" y="0"/>
          <a:chExt cx="0" cy="0"/>
        </a:xfrm>
      </p:grpSpPr>
      <p:graphicFrame>
        <p:nvGraphicFramePr>
          <p:cNvPr id="5" name="Object 4" hidden="1">
            <a:extLs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238936253"/>
              </p:ext>
            </p:extLst>
          </p:nvPr>
        </p:nvGraphicFramePr>
        <p:xfrm>
          <a:off x="1144192" y="1192"/>
          <a:ext cx="1190" cy="119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5" name="Object 4" hidden="1"/>
                      <p:cNvPicPr/>
                      <p:nvPr/>
                    </p:nvPicPr>
                    <p:blipFill>
                      <a:blip r:embed="rId5"/>
                      <a:stretch>
                        <a:fillRect/>
                      </a:stretch>
                    </p:blipFill>
                    <p:spPr>
                      <a:xfrm>
                        <a:off x="1144192" y="1192"/>
                        <a:ext cx="1190" cy="1190"/>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8B862CAD-FE3C-8943-877B-959A3E640CFE}"/>
              </a:ext>
            </a:extLst>
          </p:cNvPr>
          <p:cNvSpPr>
            <a:spLocks noGrp="1"/>
          </p:cNvSpPr>
          <p:nvPr>
            <p:ph type="title"/>
          </p:nvPr>
        </p:nvSpPr>
        <p:spPr>
          <a:xfrm>
            <a:off x="521209" y="1476756"/>
            <a:ext cx="3620117" cy="3337560"/>
          </a:xfrm>
        </p:spPr>
        <p:txBody>
          <a:bodyPr/>
          <a:lstStyle/>
          <a:p>
            <a:pPr algn="l"/>
            <a:r>
              <a:rPr lang="en-AU" sz="2100" dirty="0">
                <a:solidFill>
                  <a:schemeClr val="bg1"/>
                </a:solidFill>
              </a:rPr>
              <a:t>The fall of the Western Roman Empire had an enormous impact on Europe. Historians used to describe the 500 or so years following the end of the Western Roman Empire as the ‘Dark Ages’.</a:t>
            </a:r>
            <a:br>
              <a:rPr lang="en-AU" sz="2100" dirty="0">
                <a:solidFill>
                  <a:schemeClr val="bg1"/>
                </a:solidFill>
              </a:rPr>
            </a:br>
            <a:r>
              <a:rPr lang="en-AU" sz="2100" dirty="0">
                <a:solidFill>
                  <a:schemeClr val="bg1"/>
                </a:solidFill>
              </a:rPr>
              <a:t>There were many changes in European society over this period.</a:t>
            </a:r>
            <a:br>
              <a:rPr lang="en-AU" dirty="0">
                <a:solidFill>
                  <a:schemeClr val="bg1"/>
                </a:solidFill>
              </a:rPr>
            </a:br>
            <a:endParaRPr lang="en-US" sz="1800" dirty="0">
              <a:solidFill>
                <a:schemeClr val="bg1"/>
              </a:solidFill>
            </a:endParaRPr>
          </a:p>
        </p:txBody>
      </p:sp>
      <p:sp>
        <p:nvSpPr>
          <p:cNvPr id="7" name="TextBox 6">
            <a:extLst>
              <a:ext uri="{FF2B5EF4-FFF2-40B4-BE49-F238E27FC236}">
                <a16:creationId xmlns:a16="http://schemas.microsoft.com/office/drawing/2014/main" id="{89F03113-3AAC-774B-BD0F-D73D9CB945FA}"/>
              </a:ext>
            </a:extLst>
          </p:cNvPr>
          <p:cNvSpPr txBox="1"/>
          <p:nvPr/>
        </p:nvSpPr>
        <p:spPr>
          <a:xfrm>
            <a:off x="4906211" y="345099"/>
            <a:ext cx="3360420" cy="3970318"/>
          </a:xfrm>
          <a:prstGeom prst="rect">
            <a:avLst/>
          </a:prstGeom>
          <a:noFill/>
        </p:spPr>
        <p:txBody>
          <a:bodyPr wrap="square" rtlCol="0">
            <a:spAutoFit/>
          </a:bodyPr>
          <a:lstStyle/>
          <a:p>
            <a:pPr defTabSz="342900" eaLnBrk="1" fontAlgn="auto" hangingPunct="1">
              <a:spcBef>
                <a:spcPts val="0"/>
              </a:spcBef>
              <a:spcAft>
                <a:spcPts val="0"/>
              </a:spcAft>
              <a:defRPr/>
            </a:pPr>
            <a:r>
              <a:rPr lang="en-US" sz="2100" b="1" dirty="0">
                <a:solidFill>
                  <a:srgbClr val="FFFFFF"/>
                </a:solidFill>
                <a:latin typeface="Arial" panose="020B0604020202020204"/>
              </a:rPr>
              <a:t>Effects of the fall of the Western Roman Empire:</a:t>
            </a:r>
          </a:p>
          <a:p>
            <a:pPr defTabSz="342900" eaLnBrk="1" fontAlgn="auto" hangingPunct="1">
              <a:spcBef>
                <a:spcPts val="0"/>
              </a:spcBef>
              <a:spcAft>
                <a:spcPts val="0"/>
              </a:spcAft>
              <a:defRPr/>
            </a:pPr>
            <a:endParaRPr lang="en-US" sz="2100" b="1" dirty="0">
              <a:solidFill>
                <a:srgbClr val="FFFFFF"/>
              </a:solidFill>
              <a:latin typeface="Arial" panose="020B0604020202020204"/>
            </a:endParaRPr>
          </a:p>
          <a:p>
            <a:pPr marL="257175" indent="-257175" defTabSz="342900" eaLnBrk="1" fontAlgn="auto" hangingPunct="1">
              <a:spcBef>
                <a:spcPts val="0"/>
              </a:spcBef>
              <a:spcAft>
                <a:spcPts val="0"/>
              </a:spcAft>
              <a:buFont typeface="Arial" panose="020B0604020202020204" pitchFamily="34" charset="0"/>
              <a:buChar char="•"/>
              <a:defRPr/>
            </a:pPr>
            <a:r>
              <a:rPr lang="en-AU" sz="2100" b="1" dirty="0">
                <a:solidFill>
                  <a:srgbClr val="FFFFFF"/>
                </a:solidFill>
                <a:latin typeface="Arial" panose="020B0604020202020204"/>
              </a:rPr>
              <a:t>Create a concept map showing the effects of the fall of the Western Roman Empire. </a:t>
            </a:r>
          </a:p>
          <a:p>
            <a:pPr defTabSz="342900" eaLnBrk="1" fontAlgn="auto" hangingPunct="1">
              <a:spcBef>
                <a:spcPts val="0"/>
              </a:spcBef>
              <a:spcAft>
                <a:spcPts val="0"/>
              </a:spcAft>
              <a:defRPr/>
            </a:pPr>
            <a:endParaRPr lang="en-AU" sz="2100" b="1" dirty="0">
              <a:solidFill>
                <a:srgbClr val="FFFFFF"/>
              </a:solidFill>
              <a:latin typeface="Arial" panose="020B0604020202020204"/>
            </a:endParaRPr>
          </a:p>
          <a:p>
            <a:pPr marL="257175" indent="-257175" defTabSz="342900" eaLnBrk="1" fontAlgn="auto" hangingPunct="1">
              <a:spcBef>
                <a:spcPts val="0"/>
              </a:spcBef>
              <a:spcAft>
                <a:spcPts val="0"/>
              </a:spcAft>
              <a:buFont typeface="Arial" panose="020B0604020202020204" pitchFamily="34" charset="0"/>
              <a:buChar char="•"/>
              <a:defRPr/>
            </a:pPr>
            <a:r>
              <a:rPr lang="en-AU" sz="2100" b="1" dirty="0">
                <a:solidFill>
                  <a:srgbClr val="FFFFFF"/>
                </a:solidFill>
                <a:latin typeface="Arial" panose="020B0604020202020204"/>
              </a:rPr>
              <a:t>Use information from Levels 7 and 8: Cause and Effect – Student Handout 2.</a:t>
            </a:r>
            <a:endParaRPr lang="en-US" sz="2100" b="1" dirty="0">
              <a:solidFill>
                <a:srgbClr val="FFFFFF"/>
              </a:solidFill>
              <a:latin typeface="Arial" panose="020B0604020202020204"/>
            </a:endParaRPr>
          </a:p>
        </p:txBody>
      </p:sp>
      <p:sp>
        <p:nvSpPr>
          <p:cNvPr id="2" name="Rectangle 1">
            <a:extLst>
              <a:ext uri="{FF2B5EF4-FFF2-40B4-BE49-F238E27FC236}">
                <a16:creationId xmlns:a16="http://schemas.microsoft.com/office/drawing/2014/main" id="{4275BE64-E606-D34A-A786-4AC584785070}"/>
              </a:ext>
            </a:extLst>
          </p:cNvPr>
          <p:cNvSpPr/>
          <p:nvPr/>
        </p:nvSpPr>
        <p:spPr>
          <a:xfrm>
            <a:off x="588115" y="286555"/>
            <a:ext cx="2482596" cy="553998"/>
          </a:xfrm>
          <a:prstGeom prst="rect">
            <a:avLst/>
          </a:prstGeom>
        </p:spPr>
        <p:txBody>
          <a:bodyPr wrap="square">
            <a:spAutoFit/>
          </a:bodyPr>
          <a:lstStyle/>
          <a:p>
            <a:pPr defTabSz="342900" eaLnBrk="1" fontAlgn="auto" hangingPunct="1">
              <a:spcBef>
                <a:spcPts val="0"/>
              </a:spcBef>
              <a:spcAft>
                <a:spcPts val="0"/>
              </a:spcAft>
              <a:defRPr/>
            </a:pPr>
            <a:r>
              <a:rPr lang="en-AU" sz="3000" b="1" dirty="0">
                <a:solidFill>
                  <a:srgbClr val="FFFFFF"/>
                </a:solidFill>
                <a:latin typeface="Arial" panose="020B0604020202020204"/>
              </a:rPr>
              <a:t>Effects</a:t>
            </a:r>
          </a:p>
        </p:txBody>
      </p:sp>
      <p:sp>
        <p:nvSpPr>
          <p:cNvPr id="8" name="TextBox 7">
            <a:extLst>
              <a:ext uri="{FF2B5EF4-FFF2-40B4-BE49-F238E27FC236}">
                <a16:creationId xmlns:a16="http://schemas.microsoft.com/office/drawing/2014/main" id="{8E12F645-7B51-45FD-B01A-E37BE6875DE4}"/>
              </a:ext>
            </a:extLst>
          </p:cNvPr>
          <p:cNvSpPr txBox="1"/>
          <p:nvPr/>
        </p:nvSpPr>
        <p:spPr>
          <a:xfrm>
            <a:off x="8604448" y="242233"/>
            <a:ext cx="427068" cy="338554"/>
          </a:xfrm>
          <a:prstGeom prst="rect">
            <a:avLst/>
          </a:prstGeom>
          <a:noFill/>
        </p:spPr>
        <p:txBody>
          <a:bodyPr wrap="square" rtlCol="0">
            <a:spAutoFit/>
          </a:bodyPr>
          <a:lstStyle/>
          <a:p>
            <a:r>
              <a:rPr lang="en-US" sz="1600" dirty="0">
                <a:solidFill>
                  <a:schemeClr val="bg1">
                    <a:lumMod val="75000"/>
                  </a:schemeClr>
                </a:solidFill>
                <a:latin typeface="+mj-lt"/>
              </a:rPr>
              <a:t>11</a:t>
            </a:r>
            <a:endParaRPr lang="en-US" dirty="0">
              <a:solidFill>
                <a:schemeClr val="bg1">
                  <a:lumMod val="75000"/>
                </a:schemeClr>
              </a:solidFill>
              <a:latin typeface="+mj-lt"/>
            </a:endParaRPr>
          </a:p>
        </p:txBody>
      </p:sp>
    </p:spTree>
    <p:extLst>
      <p:ext uri="{BB962C8B-B14F-4D97-AF65-F5344CB8AC3E}">
        <p14:creationId xmlns:p14="http://schemas.microsoft.com/office/powerpoint/2010/main" val="3879427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53565A"/>
        </a:solidFill>
        <a:effectLst/>
      </p:bgPr>
    </p:bg>
    <p:spTree>
      <p:nvGrpSpPr>
        <p:cNvPr id="1" name=""/>
        <p:cNvGrpSpPr/>
        <p:nvPr/>
      </p:nvGrpSpPr>
      <p:grpSpPr>
        <a:xfrm>
          <a:off x="0" y="0"/>
          <a:ext cx="0" cy="0"/>
          <a:chOff x="0" y="0"/>
          <a:chExt cx="0" cy="0"/>
        </a:xfrm>
      </p:grpSpPr>
      <p:graphicFrame>
        <p:nvGraphicFramePr>
          <p:cNvPr id="5" name="Object 4" hidden="1">
            <a:extLs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218200932"/>
              </p:ext>
            </p:extLst>
          </p:nvPr>
        </p:nvGraphicFramePr>
        <p:xfrm>
          <a:off x="1144192" y="1192"/>
          <a:ext cx="1190" cy="119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5" name="Object 4" hidden="1"/>
                      <p:cNvPicPr/>
                      <p:nvPr/>
                    </p:nvPicPr>
                    <p:blipFill>
                      <a:blip r:embed="rId5"/>
                      <a:stretch>
                        <a:fillRect/>
                      </a:stretch>
                    </p:blipFill>
                    <p:spPr>
                      <a:xfrm>
                        <a:off x="1144192" y="1192"/>
                        <a:ext cx="1190" cy="1190"/>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1F1A6C36-CBA0-9249-B133-46078010B4B5}"/>
              </a:ext>
            </a:extLst>
          </p:cNvPr>
          <p:cNvSpPr txBox="1"/>
          <p:nvPr/>
        </p:nvSpPr>
        <p:spPr>
          <a:xfrm>
            <a:off x="438904" y="140349"/>
            <a:ext cx="4709160" cy="461665"/>
          </a:xfrm>
          <a:prstGeom prst="rect">
            <a:avLst/>
          </a:prstGeom>
          <a:noFill/>
        </p:spPr>
        <p:txBody>
          <a:bodyPr wrap="square" rtlCol="0">
            <a:spAutoFit/>
          </a:bodyPr>
          <a:lstStyle/>
          <a:p>
            <a:pPr defTabSz="342900" eaLnBrk="1" fontAlgn="auto" hangingPunct="1">
              <a:spcBef>
                <a:spcPts val="0"/>
              </a:spcBef>
              <a:spcAft>
                <a:spcPts val="0"/>
              </a:spcAft>
              <a:defRPr/>
            </a:pPr>
            <a:r>
              <a:rPr lang="en-US" b="1" dirty="0">
                <a:solidFill>
                  <a:srgbClr val="FFFFFF"/>
                </a:solidFill>
                <a:latin typeface="Arial" panose="020B0604020202020204"/>
              </a:rPr>
              <a:t>Using a concept map</a:t>
            </a:r>
          </a:p>
        </p:txBody>
      </p:sp>
      <p:pic>
        <p:nvPicPr>
          <p:cNvPr id="4" name="Picture 3" descr="Concept map with Fall of Western Rome at the centre. Branching off from the centre are eight text boxes labelled Key Idea 1 through to Key Idea 8. ">
            <a:extLst>
              <a:ext uri="{FF2B5EF4-FFF2-40B4-BE49-F238E27FC236}">
                <a16:creationId xmlns:a16="http://schemas.microsoft.com/office/drawing/2014/main" id="{D5CB2974-1544-0747-9B76-4798EEB9F6EE}"/>
              </a:ext>
            </a:extLst>
          </p:cNvPr>
          <p:cNvPicPr>
            <a:picLocks noChangeAspect="1"/>
          </p:cNvPicPr>
          <p:nvPr/>
        </p:nvPicPr>
        <p:blipFill>
          <a:blip r:embed="rId6"/>
          <a:stretch>
            <a:fillRect/>
          </a:stretch>
        </p:blipFill>
        <p:spPr>
          <a:xfrm>
            <a:off x="3954755" y="509118"/>
            <a:ext cx="4423764" cy="2211882"/>
          </a:xfrm>
          <a:prstGeom prst="rect">
            <a:avLst/>
          </a:prstGeom>
          <a:solidFill>
            <a:schemeClr val="bg1"/>
          </a:solidFill>
        </p:spPr>
      </p:pic>
      <p:sp>
        <p:nvSpPr>
          <p:cNvPr id="8" name="TextBox 7">
            <a:extLst>
              <a:ext uri="{FF2B5EF4-FFF2-40B4-BE49-F238E27FC236}">
                <a16:creationId xmlns:a16="http://schemas.microsoft.com/office/drawing/2014/main" id="{4DDD039E-B142-9B4E-9DF1-4E3A8B313E9F}"/>
              </a:ext>
            </a:extLst>
          </p:cNvPr>
          <p:cNvSpPr txBox="1"/>
          <p:nvPr/>
        </p:nvSpPr>
        <p:spPr>
          <a:xfrm>
            <a:off x="777922" y="3089771"/>
            <a:ext cx="7898534" cy="1384995"/>
          </a:xfrm>
          <a:prstGeom prst="rect">
            <a:avLst/>
          </a:prstGeom>
          <a:noFill/>
        </p:spPr>
        <p:txBody>
          <a:bodyPr wrap="square" rtlCol="0">
            <a:spAutoFit/>
          </a:bodyPr>
          <a:lstStyle/>
          <a:p>
            <a:pPr marL="214313" indent="-214313" defTabSz="342900" eaLnBrk="1" fontAlgn="auto" hangingPunct="1">
              <a:spcBef>
                <a:spcPts val="0"/>
              </a:spcBef>
              <a:spcAft>
                <a:spcPts val="0"/>
              </a:spcAft>
              <a:buFont typeface="Arial" panose="020B0604020202020204" pitchFamily="34" charset="0"/>
              <a:buChar char="•"/>
              <a:defRPr/>
            </a:pPr>
            <a:r>
              <a:rPr lang="en-AU" sz="2100" dirty="0">
                <a:solidFill>
                  <a:srgbClr val="FFFFFF"/>
                </a:solidFill>
                <a:latin typeface="Arial" panose="020B0604020202020204"/>
              </a:rPr>
              <a:t>The concept map is another graphic organiser that is useful for you to use as a historian.</a:t>
            </a:r>
          </a:p>
          <a:p>
            <a:pPr marL="214313" indent="-214313" defTabSz="342900" eaLnBrk="1" fontAlgn="auto" hangingPunct="1">
              <a:spcBef>
                <a:spcPts val="0"/>
              </a:spcBef>
              <a:spcAft>
                <a:spcPts val="0"/>
              </a:spcAft>
              <a:buFont typeface="Arial" panose="020B0604020202020204" pitchFamily="34" charset="0"/>
              <a:buChar char="•"/>
              <a:defRPr/>
            </a:pPr>
            <a:r>
              <a:rPr lang="en-AU" sz="2100" dirty="0">
                <a:solidFill>
                  <a:srgbClr val="FFFFFF"/>
                </a:solidFill>
                <a:latin typeface="Arial" panose="020B0604020202020204"/>
              </a:rPr>
              <a:t>It allows you to organise information and make connections between the main idea and other information.</a:t>
            </a:r>
            <a:endParaRPr lang="en-US" sz="2100" dirty="0">
              <a:solidFill>
                <a:srgbClr val="FFFFFF"/>
              </a:solidFill>
              <a:latin typeface="Arial" panose="020B0604020202020204"/>
            </a:endParaRPr>
          </a:p>
        </p:txBody>
      </p:sp>
      <p:sp>
        <p:nvSpPr>
          <p:cNvPr id="6" name="TextBox 5">
            <a:extLst>
              <a:ext uri="{FF2B5EF4-FFF2-40B4-BE49-F238E27FC236}">
                <a16:creationId xmlns:a16="http://schemas.microsoft.com/office/drawing/2014/main" id="{73051A75-3D88-4B83-8E1D-4BB3AC5E4B11}"/>
              </a:ext>
            </a:extLst>
          </p:cNvPr>
          <p:cNvSpPr txBox="1"/>
          <p:nvPr/>
        </p:nvSpPr>
        <p:spPr>
          <a:xfrm>
            <a:off x="8604448" y="242233"/>
            <a:ext cx="539552" cy="338554"/>
          </a:xfrm>
          <a:prstGeom prst="rect">
            <a:avLst/>
          </a:prstGeom>
          <a:noFill/>
        </p:spPr>
        <p:txBody>
          <a:bodyPr wrap="square" rtlCol="0">
            <a:spAutoFit/>
          </a:bodyPr>
          <a:lstStyle/>
          <a:p>
            <a:r>
              <a:rPr lang="en-US" sz="1600" dirty="0">
                <a:solidFill>
                  <a:schemeClr val="bg1">
                    <a:lumMod val="75000"/>
                  </a:schemeClr>
                </a:solidFill>
                <a:latin typeface="+mj-lt"/>
              </a:rPr>
              <a:t>12</a:t>
            </a:r>
            <a:endParaRPr lang="en-US" dirty="0">
              <a:solidFill>
                <a:schemeClr val="bg1">
                  <a:lumMod val="75000"/>
                </a:schemeClr>
              </a:solidFill>
              <a:latin typeface="+mj-lt"/>
            </a:endParaRPr>
          </a:p>
        </p:txBody>
      </p:sp>
    </p:spTree>
    <p:extLst>
      <p:ext uri="{BB962C8B-B14F-4D97-AF65-F5344CB8AC3E}">
        <p14:creationId xmlns:p14="http://schemas.microsoft.com/office/powerpoint/2010/main" val="1953117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53565A"/>
        </a:solidFill>
        <a:effectLst/>
      </p:bgPr>
    </p:bg>
    <p:spTree>
      <p:nvGrpSpPr>
        <p:cNvPr id="1" name=""/>
        <p:cNvGrpSpPr/>
        <p:nvPr/>
      </p:nvGrpSpPr>
      <p:grpSpPr>
        <a:xfrm>
          <a:off x="0" y="0"/>
          <a:ext cx="0" cy="0"/>
          <a:chOff x="0" y="0"/>
          <a:chExt cx="0" cy="0"/>
        </a:xfrm>
      </p:grpSpPr>
      <p:graphicFrame>
        <p:nvGraphicFramePr>
          <p:cNvPr id="5" name="Object 4" hidden="1">
            <a:extLs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674458204"/>
              </p:ext>
            </p:extLst>
          </p:nvPr>
        </p:nvGraphicFramePr>
        <p:xfrm>
          <a:off x="1144192" y="1192"/>
          <a:ext cx="1190" cy="119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5" name="Object 4" hidden="1"/>
                      <p:cNvPicPr/>
                      <p:nvPr/>
                    </p:nvPicPr>
                    <p:blipFill>
                      <a:blip r:embed="rId5"/>
                      <a:stretch>
                        <a:fillRect/>
                      </a:stretch>
                    </p:blipFill>
                    <p:spPr>
                      <a:xfrm>
                        <a:off x="1144192" y="1192"/>
                        <a:ext cx="1190" cy="1190"/>
                      </a:xfrm>
                      <a:prstGeom prst="rect">
                        <a:avLst/>
                      </a:prstGeom>
                    </p:spPr>
                  </p:pic>
                </p:oleObj>
              </mc:Fallback>
            </mc:AlternateContent>
          </a:graphicData>
        </a:graphic>
      </p:graphicFrame>
      <p:grpSp>
        <p:nvGrpSpPr>
          <p:cNvPr id="24" name="Group 23">
            <a:extLst>
              <a:ext uri="{C183D7F6-B498-43B3-948B-1728B52AA6E4}">
                <adec:decorative xmlns:adec="http://schemas.microsoft.com/office/drawing/2017/decorative" val="1"/>
              </a:ext>
            </a:extLst>
          </p:cNvPr>
          <p:cNvGrpSpPr/>
          <p:nvPr/>
        </p:nvGrpSpPr>
        <p:grpSpPr>
          <a:xfrm>
            <a:off x="3889694" y="-857465"/>
            <a:ext cx="4801650" cy="7381383"/>
            <a:chOff x="3219804" y="-362298"/>
            <a:chExt cx="6402200" cy="9841844"/>
          </a:xfrm>
        </p:grpSpPr>
        <p:grpSp>
          <p:nvGrpSpPr>
            <p:cNvPr id="25" name="Group 24"/>
            <p:cNvGrpSpPr/>
            <p:nvPr/>
          </p:nvGrpSpPr>
          <p:grpSpPr>
            <a:xfrm>
              <a:off x="3970490" y="2876066"/>
              <a:ext cx="5651514" cy="4788116"/>
              <a:chOff x="2696402" y="1640112"/>
              <a:chExt cx="6727770" cy="5699949"/>
            </a:xfrm>
          </p:grpSpPr>
          <p:sp>
            <p:nvSpPr>
              <p:cNvPr id="35" name="Arc 34"/>
              <p:cNvSpPr/>
              <p:nvPr/>
            </p:nvSpPr>
            <p:spPr>
              <a:xfrm rot="16845667">
                <a:off x="3407780" y="1323670"/>
                <a:ext cx="5305013" cy="6727770"/>
              </a:xfrm>
              <a:prstGeom prst="arc">
                <a:avLst>
                  <a:gd name="adj1" fmla="val 16200000"/>
                  <a:gd name="adj2" fmla="val 21463790"/>
                </a:avLst>
              </a:prstGeom>
              <a:ln w="28575" cap="rnd">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342900" eaLnBrk="1" fontAlgn="auto" hangingPunct="1">
                  <a:spcBef>
                    <a:spcPts val="0"/>
                  </a:spcBef>
                  <a:spcAft>
                    <a:spcPts val="0"/>
                  </a:spcAft>
                  <a:defRPr/>
                </a:pPr>
                <a:endParaRPr lang="en-US" sz="1350">
                  <a:solidFill>
                    <a:srgbClr val="000000"/>
                  </a:solidFill>
                  <a:latin typeface="Arial" panose="020B0604020202020204"/>
                </a:endParaRPr>
              </a:p>
            </p:txBody>
          </p:sp>
          <p:sp>
            <p:nvSpPr>
              <p:cNvPr id="36" name="Rounded Rectangle 35"/>
              <p:cNvSpPr/>
              <p:nvPr/>
            </p:nvSpPr>
            <p:spPr>
              <a:xfrm>
                <a:off x="6053439" y="1640112"/>
                <a:ext cx="1923143" cy="684799"/>
              </a:xfrm>
              <a:prstGeom prst="roundRect">
                <a:avLst/>
              </a:prstGeom>
              <a:gradFill flip="none" rotWithShape="1">
                <a:gsLst>
                  <a:gs pos="100000">
                    <a:schemeClr val="bg1">
                      <a:lumMod val="65000"/>
                    </a:schemeClr>
                  </a:gs>
                  <a:gs pos="0">
                    <a:schemeClr val="bg1"/>
                  </a:gs>
                </a:gsLst>
                <a:lin ang="27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r>
                  <a:rPr lang="en-US" sz="1350" dirty="0">
                    <a:solidFill>
                      <a:srgbClr val="000000"/>
                    </a:solidFill>
                    <a:latin typeface="Arial" panose="020B0604020202020204"/>
                  </a:rPr>
                  <a:t>Key Idea 5</a:t>
                </a:r>
              </a:p>
            </p:txBody>
          </p:sp>
        </p:grpSp>
        <p:grpSp>
          <p:nvGrpSpPr>
            <p:cNvPr id="26" name="Group 25"/>
            <p:cNvGrpSpPr/>
            <p:nvPr/>
          </p:nvGrpSpPr>
          <p:grpSpPr>
            <a:xfrm>
              <a:off x="3219804" y="3775596"/>
              <a:ext cx="4861648" cy="5703950"/>
              <a:chOff x="1809837" y="2834410"/>
              <a:chExt cx="5787485" cy="6790192"/>
            </a:xfrm>
          </p:grpSpPr>
          <p:sp>
            <p:nvSpPr>
              <p:cNvPr id="33" name="Arc 32"/>
              <p:cNvSpPr/>
              <p:nvPr/>
            </p:nvSpPr>
            <p:spPr>
              <a:xfrm rot="1693255" flipH="1">
                <a:off x="1809837" y="2896832"/>
                <a:ext cx="5305013" cy="6727770"/>
              </a:xfrm>
              <a:prstGeom prst="arc">
                <a:avLst>
                  <a:gd name="adj1" fmla="val 16283776"/>
                  <a:gd name="adj2" fmla="val 20263824"/>
                </a:avLst>
              </a:prstGeom>
              <a:ln w="28575" cap="rnd">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342900" eaLnBrk="1" fontAlgn="auto" hangingPunct="1">
                  <a:spcBef>
                    <a:spcPts val="0"/>
                  </a:spcBef>
                  <a:spcAft>
                    <a:spcPts val="0"/>
                  </a:spcAft>
                  <a:defRPr/>
                </a:pPr>
                <a:endParaRPr lang="en-US" sz="1350">
                  <a:solidFill>
                    <a:srgbClr val="000000"/>
                  </a:solidFill>
                  <a:latin typeface="Arial" panose="020B0604020202020204"/>
                </a:endParaRPr>
              </a:p>
            </p:txBody>
          </p:sp>
          <p:sp>
            <p:nvSpPr>
              <p:cNvPr id="34" name="Rounded Rectangle 33"/>
              <p:cNvSpPr/>
              <p:nvPr/>
            </p:nvSpPr>
            <p:spPr>
              <a:xfrm>
                <a:off x="5674179" y="2834410"/>
                <a:ext cx="1923143" cy="684799"/>
              </a:xfrm>
              <a:prstGeom prst="roundRect">
                <a:avLst/>
              </a:prstGeom>
              <a:gradFill flip="none" rotWithShape="1">
                <a:gsLst>
                  <a:gs pos="100000">
                    <a:schemeClr val="bg1">
                      <a:lumMod val="65000"/>
                    </a:schemeClr>
                  </a:gs>
                  <a:gs pos="0">
                    <a:schemeClr val="bg1"/>
                  </a:gs>
                </a:gsLst>
                <a:lin ang="27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r>
                  <a:rPr lang="en-US" sz="1350" dirty="0">
                    <a:solidFill>
                      <a:srgbClr val="000000"/>
                    </a:solidFill>
                    <a:latin typeface="Arial" panose="020B0604020202020204"/>
                  </a:rPr>
                  <a:t>Key Idea 6</a:t>
                </a:r>
              </a:p>
            </p:txBody>
          </p:sp>
        </p:grpSp>
        <p:grpSp>
          <p:nvGrpSpPr>
            <p:cNvPr id="27" name="Group 26"/>
            <p:cNvGrpSpPr/>
            <p:nvPr/>
          </p:nvGrpSpPr>
          <p:grpSpPr>
            <a:xfrm>
              <a:off x="3328668" y="-362298"/>
              <a:ext cx="4758012" cy="5734021"/>
              <a:chOff x="1933209" y="-1831008"/>
              <a:chExt cx="5664112" cy="6825989"/>
            </a:xfrm>
          </p:grpSpPr>
          <p:sp>
            <p:nvSpPr>
              <p:cNvPr id="31" name="Arc 30"/>
              <p:cNvSpPr/>
              <p:nvPr/>
            </p:nvSpPr>
            <p:spPr>
              <a:xfrm rot="19906745" flipH="1" flipV="1">
                <a:off x="1933209" y="-1831008"/>
                <a:ext cx="5305013" cy="6727770"/>
              </a:xfrm>
              <a:prstGeom prst="arc">
                <a:avLst>
                  <a:gd name="adj1" fmla="val 16283776"/>
                  <a:gd name="adj2" fmla="val 19961240"/>
                </a:avLst>
              </a:prstGeom>
              <a:ln w="28575" cap="rnd">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342900" eaLnBrk="1" fontAlgn="auto" hangingPunct="1">
                  <a:spcBef>
                    <a:spcPts val="0"/>
                  </a:spcBef>
                  <a:spcAft>
                    <a:spcPts val="0"/>
                  </a:spcAft>
                  <a:defRPr/>
                </a:pPr>
                <a:endParaRPr lang="en-US" sz="1350">
                  <a:solidFill>
                    <a:srgbClr val="000000"/>
                  </a:solidFill>
                  <a:latin typeface="Arial" panose="020B0604020202020204"/>
                </a:endParaRPr>
              </a:p>
            </p:txBody>
          </p:sp>
          <p:sp>
            <p:nvSpPr>
              <p:cNvPr id="32" name="Rounded Rectangle 31"/>
              <p:cNvSpPr/>
              <p:nvPr/>
            </p:nvSpPr>
            <p:spPr>
              <a:xfrm>
                <a:off x="5674178" y="4310182"/>
                <a:ext cx="1923143" cy="684799"/>
              </a:xfrm>
              <a:prstGeom prst="roundRect">
                <a:avLst/>
              </a:prstGeom>
              <a:gradFill flip="none" rotWithShape="1">
                <a:gsLst>
                  <a:gs pos="100000">
                    <a:schemeClr val="bg1">
                      <a:lumMod val="65000"/>
                    </a:schemeClr>
                  </a:gs>
                  <a:gs pos="0">
                    <a:schemeClr val="bg1"/>
                  </a:gs>
                </a:gsLst>
                <a:lin ang="27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r>
                  <a:rPr lang="en-US" sz="1350" dirty="0">
                    <a:solidFill>
                      <a:srgbClr val="000000"/>
                    </a:solidFill>
                    <a:latin typeface="Arial" panose="020B0604020202020204"/>
                  </a:rPr>
                  <a:t>Key Idea 7</a:t>
                </a:r>
              </a:p>
            </p:txBody>
          </p:sp>
        </p:grpSp>
        <p:grpSp>
          <p:nvGrpSpPr>
            <p:cNvPr id="28" name="Group 27"/>
            <p:cNvGrpSpPr/>
            <p:nvPr/>
          </p:nvGrpSpPr>
          <p:grpSpPr>
            <a:xfrm>
              <a:off x="3868892" y="1586102"/>
              <a:ext cx="5651514" cy="4679107"/>
              <a:chOff x="2515207" y="562534"/>
              <a:chExt cx="6727770" cy="5570181"/>
            </a:xfrm>
          </p:grpSpPr>
          <p:sp>
            <p:nvSpPr>
              <p:cNvPr id="29" name="Arc 28"/>
              <p:cNvSpPr/>
              <p:nvPr/>
            </p:nvSpPr>
            <p:spPr>
              <a:xfrm rot="4654086" flipV="1">
                <a:off x="3226585" y="-148844"/>
                <a:ext cx="5305013" cy="6727770"/>
              </a:xfrm>
              <a:prstGeom prst="arc">
                <a:avLst>
                  <a:gd name="adj1" fmla="val 16200000"/>
                  <a:gd name="adj2" fmla="val 21508498"/>
                </a:avLst>
              </a:prstGeom>
              <a:ln w="28575" cap="rnd">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342900" eaLnBrk="1" fontAlgn="auto" hangingPunct="1">
                  <a:spcBef>
                    <a:spcPts val="0"/>
                  </a:spcBef>
                  <a:spcAft>
                    <a:spcPts val="0"/>
                  </a:spcAft>
                  <a:defRPr/>
                </a:pPr>
                <a:endParaRPr lang="en-US" sz="1350">
                  <a:solidFill>
                    <a:srgbClr val="000000"/>
                  </a:solidFill>
                  <a:latin typeface="Arial" panose="020B0604020202020204"/>
                </a:endParaRPr>
              </a:p>
            </p:txBody>
          </p:sp>
          <p:sp>
            <p:nvSpPr>
              <p:cNvPr id="30" name="Rounded Rectangle 29"/>
              <p:cNvSpPr/>
              <p:nvPr/>
            </p:nvSpPr>
            <p:spPr>
              <a:xfrm>
                <a:off x="6016171" y="5447916"/>
                <a:ext cx="1923143" cy="684799"/>
              </a:xfrm>
              <a:prstGeom prst="roundRect">
                <a:avLst/>
              </a:prstGeom>
              <a:gradFill flip="none" rotWithShape="1">
                <a:gsLst>
                  <a:gs pos="100000">
                    <a:schemeClr val="bg1">
                      <a:lumMod val="65000"/>
                    </a:schemeClr>
                  </a:gs>
                  <a:gs pos="0">
                    <a:schemeClr val="bg1"/>
                  </a:gs>
                </a:gsLst>
                <a:lin ang="27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r>
                  <a:rPr lang="en-US" sz="1350" dirty="0">
                    <a:solidFill>
                      <a:srgbClr val="000000"/>
                    </a:solidFill>
                    <a:latin typeface="Arial" panose="020B0604020202020204"/>
                  </a:rPr>
                  <a:t>Key Idea 8</a:t>
                </a:r>
              </a:p>
            </p:txBody>
          </p:sp>
        </p:grpSp>
      </p:grpSp>
      <p:grpSp>
        <p:nvGrpSpPr>
          <p:cNvPr id="39" name="Group 38" descr="Concept map with Fall of Western Rome at the centre. Branching off from the centre are eight text boxes labelled Key Idea 1 through to Key Idea 8. "/>
          <p:cNvGrpSpPr/>
          <p:nvPr/>
        </p:nvGrpSpPr>
        <p:grpSpPr>
          <a:xfrm flipH="1">
            <a:off x="449482" y="-679079"/>
            <a:ext cx="4801650" cy="7381383"/>
            <a:chOff x="3219804" y="-362298"/>
            <a:chExt cx="6402200" cy="9841844"/>
          </a:xfrm>
        </p:grpSpPr>
        <p:grpSp>
          <p:nvGrpSpPr>
            <p:cNvPr id="43" name="Group 42"/>
            <p:cNvGrpSpPr/>
            <p:nvPr/>
          </p:nvGrpSpPr>
          <p:grpSpPr>
            <a:xfrm>
              <a:off x="3970490" y="2876066"/>
              <a:ext cx="5651514" cy="4788116"/>
              <a:chOff x="2696402" y="1640112"/>
              <a:chExt cx="6727770" cy="5699949"/>
            </a:xfrm>
          </p:grpSpPr>
          <p:sp>
            <p:nvSpPr>
              <p:cNvPr id="53" name="Arc 52"/>
              <p:cNvSpPr/>
              <p:nvPr/>
            </p:nvSpPr>
            <p:spPr>
              <a:xfrm rot="16845667">
                <a:off x="3407780" y="1323670"/>
                <a:ext cx="5305013" cy="6727770"/>
              </a:xfrm>
              <a:prstGeom prst="arc">
                <a:avLst>
                  <a:gd name="adj1" fmla="val 16200000"/>
                  <a:gd name="adj2" fmla="val 21463790"/>
                </a:avLst>
              </a:prstGeom>
              <a:ln w="28575" cap="rnd">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342900" eaLnBrk="1" fontAlgn="auto" hangingPunct="1">
                  <a:spcBef>
                    <a:spcPts val="0"/>
                  </a:spcBef>
                  <a:spcAft>
                    <a:spcPts val="0"/>
                  </a:spcAft>
                  <a:defRPr/>
                </a:pPr>
                <a:endParaRPr lang="en-US" sz="1350">
                  <a:solidFill>
                    <a:srgbClr val="000000"/>
                  </a:solidFill>
                  <a:latin typeface="Arial" panose="020B0604020202020204"/>
                </a:endParaRPr>
              </a:p>
            </p:txBody>
          </p:sp>
          <p:sp>
            <p:nvSpPr>
              <p:cNvPr id="54" name="Rounded Rectangle 53"/>
              <p:cNvSpPr/>
              <p:nvPr/>
            </p:nvSpPr>
            <p:spPr>
              <a:xfrm>
                <a:off x="6053439" y="1640112"/>
                <a:ext cx="1923143" cy="684799"/>
              </a:xfrm>
              <a:prstGeom prst="roundRect">
                <a:avLst/>
              </a:prstGeom>
              <a:gradFill flip="none" rotWithShape="1">
                <a:gsLst>
                  <a:gs pos="100000">
                    <a:schemeClr val="bg1">
                      <a:lumMod val="65000"/>
                    </a:schemeClr>
                  </a:gs>
                  <a:gs pos="0">
                    <a:schemeClr val="bg1"/>
                  </a:gs>
                </a:gsLst>
                <a:lin ang="27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r>
                  <a:rPr lang="en-US" sz="1350" dirty="0">
                    <a:solidFill>
                      <a:srgbClr val="000000"/>
                    </a:solidFill>
                    <a:latin typeface="Arial" panose="020B0604020202020204"/>
                  </a:rPr>
                  <a:t>Key Idea 1</a:t>
                </a:r>
              </a:p>
            </p:txBody>
          </p:sp>
        </p:grpSp>
        <p:grpSp>
          <p:nvGrpSpPr>
            <p:cNvPr id="44" name="Group 43"/>
            <p:cNvGrpSpPr/>
            <p:nvPr/>
          </p:nvGrpSpPr>
          <p:grpSpPr>
            <a:xfrm>
              <a:off x="3219804" y="3775596"/>
              <a:ext cx="4861648" cy="5703950"/>
              <a:chOff x="1809837" y="2834410"/>
              <a:chExt cx="5787485" cy="6790192"/>
            </a:xfrm>
          </p:grpSpPr>
          <p:sp>
            <p:nvSpPr>
              <p:cNvPr id="51" name="Arc 50"/>
              <p:cNvSpPr/>
              <p:nvPr/>
            </p:nvSpPr>
            <p:spPr>
              <a:xfrm rot="1693255" flipH="1">
                <a:off x="1809837" y="2896832"/>
                <a:ext cx="5305013" cy="6727770"/>
              </a:xfrm>
              <a:prstGeom prst="arc">
                <a:avLst>
                  <a:gd name="adj1" fmla="val 16283776"/>
                  <a:gd name="adj2" fmla="val 20263824"/>
                </a:avLst>
              </a:prstGeom>
              <a:ln w="28575" cap="rnd">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342900" eaLnBrk="1" fontAlgn="auto" hangingPunct="1">
                  <a:spcBef>
                    <a:spcPts val="0"/>
                  </a:spcBef>
                  <a:spcAft>
                    <a:spcPts val="0"/>
                  </a:spcAft>
                  <a:defRPr/>
                </a:pPr>
                <a:endParaRPr lang="en-US" sz="1350">
                  <a:solidFill>
                    <a:srgbClr val="000000"/>
                  </a:solidFill>
                  <a:latin typeface="Arial" panose="020B0604020202020204"/>
                </a:endParaRPr>
              </a:p>
            </p:txBody>
          </p:sp>
          <p:sp>
            <p:nvSpPr>
              <p:cNvPr id="52" name="Rounded Rectangle 51"/>
              <p:cNvSpPr/>
              <p:nvPr/>
            </p:nvSpPr>
            <p:spPr>
              <a:xfrm>
                <a:off x="5674179" y="2834410"/>
                <a:ext cx="1923143" cy="684799"/>
              </a:xfrm>
              <a:prstGeom prst="roundRect">
                <a:avLst/>
              </a:prstGeom>
              <a:gradFill flip="none" rotWithShape="1">
                <a:gsLst>
                  <a:gs pos="100000">
                    <a:schemeClr val="bg1">
                      <a:lumMod val="65000"/>
                    </a:schemeClr>
                  </a:gs>
                  <a:gs pos="0">
                    <a:schemeClr val="bg1"/>
                  </a:gs>
                </a:gsLst>
                <a:lin ang="27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r>
                  <a:rPr lang="en-US" sz="1350" dirty="0">
                    <a:solidFill>
                      <a:srgbClr val="000000"/>
                    </a:solidFill>
                    <a:latin typeface="Arial" panose="020B0604020202020204"/>
                  </a:rPr>
                  <a:t>Key Idea 2</a:t>
                </a:r>
              </a:p>
            </p:txBody>
          </p:sp>
        </p:grpSp>
        <p:grpSp>
          <p:nvGrpSpPr>
            <p:cNvPr id="45" name="Group 44"/>
            <p:cNvGrpSpPr/>
            <p:nvPr/>
          </p:nvGrpSpPr>
          <p:grpSpPr>
            <a:xfrm>
              <a:off x="3328668" y="-362298"/>
              <a:ext cx="4758012" cy="5734021"/>
              <a:chOff x="1933209" y="-1831008"/>
              <a:chExt cx="5664112" cy="6825989"/>
            </a:xfrm>
          </p:grpSpPr>
          <p:sp>
            <p:nvSpPr>
              <p:cNvPr id="49" name="Arc 48"/>
              <p:cNvSpPr/>
              <p:nvPr/>
            </p:nvSpPr>
            <p:spPr>
              <a:xfrm rot="19906745" flipH="1" flipV="1">
                <a:off x="1933209" y="-1831008"/>
                <a:ext cx="5305013" cy="6727770"/>
              </a:xfrm>
              <a:prstGeom prst="arc">
                <a:avLst>
                  <a:gd name="adj1" fmla="val 16283776"/>
                  <a:gd name="adj2" fmla="val 19961240"/>
                </a:avLst>
              </a:prstGeom>
              <a:ln w="28575" cap="rnd">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342900" eaLnBrk="1" fontAlgn="auto" hangingPunct="1">
                  <a:spcBef>
                    <a:spcPts val="0"/>
                  </a:spcBef>
                  <a:spcAft>
                    <a:spcPts val="0"/>
                  </a:spcAft>
                  <a:defRPr/>
                </a:pPr>
                <a:endParaRPr lang="en-US" sz="1350">
                  <a:solidFill>
                    <a:srgbClr val="000000"/>
                  </a:solidFill>
                  <a:latin typeface="Arial" panose="020B0604020202020204"/>
                </a:endParaRPr>
              </a:p>
            </p:txBody>
          </p:sp>
          <p:sp>
            <p:nvSpPr>
              <p:cNvPr id="50" name="Rounded Rectangle 49"/>
              <p:cNvSpPr/>
              <p:nvPr/>
            </p:nvSpPr>
            <p:spPr>
              <a:xfrm>
                <a:off x="5674178" y="4310182"/>
                <a:ext cx="1923143" cy="684799"/>
              </a:xfrm>
              <a:prstGeom prst="roundRect">
                <a:avLst/>
              </a:prstGeom>
              <a:gradFill flip="none" rotWithShape="1">
                <a:gsLst>
                  <a:gs pos="100000">
                    <a:schemeClr val="bg1">
                      <a:lumMod val="65000"/>
                    </a:schemeClr>
                  </a:gs>
                  <a:gs pos="0">
                    <a:schemeClr val="bg1"/>
                  </a:gs>
                </a:gsLst>
                <a:lin ang="27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r>
                  <a:rPr lang="en-US" sz="1350" dirty="0">
                    <a:solidFill>
                      <a:srgbClr val="000000"/>
                    </a:solidFill>
                    <a:latin typeface="Arial" panose="020B0604020202020204"/>
                  </a:rPr>
                  <a:t>Key Idea 3</a:t>
                </a:r>
              </a:p>
            </p:txBody>
          </p:sp>
        </p:grpSp>
        <p:grpSp>
          <p:nvGrpSpPr>
            <p:cNvPr id="46" name="Group 45"/>
            <p:cNvGrpSpPr/>
            <p:nvPr/>
          </p:nvGrpSpPr>
          <p:grpSpPr>
            <a:xfrm>
              <a:off x="3868892" y="1586102"/>
              <a:ext cx="5651514" cy="4679107"/>
              <a:chOff x="2515207" y="562534"/>
              <a:chExt cx="6727770" cy="5570181"/>
            </a:xfrm>
          </p:grpSpPr>
          <p:sp>
            <p:nvSpPr>
              <p:cNvPr id="47" name="Arc 46"/>
              <p:cNvSpPr/>
              <p:nvPr/>
            </p:nvSpPr>
            <p:spPr>
              <a:xfrm rot="4654086" flipV="1">
                <a:off x="3226585" y="-148844"/>
                <a:ext cx="5305013" cy="6727770"/>
              </a:xfrm>
              <a:prstGeom prst="arc">
                <a:avLst>
                  <a:gd name="adj1" fmla="val 16200000"/>
                  <a:gd name="adj2" fmla="val 21508498"/>
                </a:avLst>
              </a:prstGeom>
              <a:ln w="28575" cap="rnd">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342900" eaLnBrk="1" fontAlgn="auto" hangingPunct="1">
                  <a:spcBef>
                    <a:spcPts val="0"/>
                  </a:spcBef>
                  <a:spcAft>
                    <a:spcPts val="0"/>
                  </a:spcAft>
                  <a:defRPr/>
                </a:pPr>
                <a:endParaRPr lang="en-US" sz="1350">
                  <a:solidFill>
                    <a:srgbClr val="000000"/>
                  </a:solidFill>
                  <a:latin typeface="Arial" panose="020B0604020202020204"/>
                </a:endParaRPr>
              </a:p>
            </p:txBody>
          </p:sp>
          <p:sp>
            <p:nvSpPr>
              <p:cNvPr id="48" name="Rounded Rectangle 47"/>
              <p:cNvSpPr/>
              <p:nvPr/>
            </p:nvSpPr>
            <p:spPr>
              <a:xfrm>
                <a:off x="6016171" y="5447916"/>
                <a:ext cx="1923143" cy="684799"/>
              </a:xfrm>
              <a:prstGeom prst="roundRect">
                <a:avLst/>
              </a:prstGeom>
              <a:gradFill flip="none" rotWithShape="1">
                <a:gsLst>
                  <a:gs pos="100000">
                    <a:schemeClr val="bg1">
                      <a:lumMod val="65000"/>
                    </a:schemeClr>
                  </a:gs>
                  <a:gs pos="0">
                    <a:schemeClr val="bg1"/>
                  </a:gs>
                </a:gsLst>
                <a:lin ang="27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r>
                  <a:rPr lang="en-US" sz="1350" dirty="0">
                    <a:solidFill>
                      <a:srgbClr val="000000"/>
                    </a:solidFill>
                    <a:latin typeface="Arial" panose="020B0604020202020204"/>
                  </a:rPr>
                  <a:t>Key Idea 4</a:t>
                </a:r>
              </a:p>
            </p:txBody>
          </p:sp>
        </p:grpSp>
      </p:grpSp>
      <p:sp>
        <p:nvSpPr>
          <p:cNvPr id="23" name="Oval 22"/>
          <p:cNvSpPr/>
          <p:nvPr/>
        </p:nvSpPr>
        <p:spPr>
          <a:xfrm>
            <a:off x="3278059" y="2257293"/>
            <a:ext cx="2675474" cy="1256021"/>
          </a:xfrm>
          <a:prstGeom prst="ellipse">
            <a:avLst/>
          </a:prstGeom>
          <a:solidFill>
            <a:srgbClr val="999999"/>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r>
              <a:rPr lang="en-US" sz="2100" b="1" dirty="0">
                <a:solidFill>
                  <a:srgbClr val="FFFFFF"/>
                </a:solidFill>
                <a:effectLst>
                  <a:innerShdw blurRad="114300">
                    <a:prstClr val="black"/>
                  </a:innerShdw>
                </a:effectLst>
                <a:latin typeface="Arial" panose="020B0604020202020204"/>
              </a:rPr>
              <a:t>Fall of Western Rome</a:t>
            </a:r>
          </a:p>
        </p:txBody>
      </p:sp>
      <p:sp>
        <p:nvSpPr>
          <p:cNvPr id="4" name="Rectangle 3">
            <a:extLst>
              <a:ext uri="{FF2B5EF4-FFF2-40B4-BE49-F238E27FC236}">
                <a16:creationId xmlns:a16="http://schemas.microsoft.com/office/drawing/2014/main" id="{4039C5AA-B493-1846-9C72-2EC77F5989A8}"/>
              </a:ext>
            </a:extLst>
          </p:cNvPr>
          <p:cNvSpPr/>
          <p:nvPr/>
        </p:nvSpPr>
        <p:spPr>
          <a:xfrm>
            <a:off x="506494" y="77710"/>
            <a:ext cx="4000880" cy="738664"/>
          </a:xfrm>
          <a:prstGeom prst="rect">
            <a:avLst/>
          </a:prstGeom>
        </p:spPr>
        <p:txBody>
          <a:bodyPr wrap="square">
            <a:spAutoFit/>
          </a:bodyPr>
          <a:lstStyle/>
          <a:p>
            <a:pPr defTabSz="342900" eaLnBrk="1" fontAlgn="auto" hangingPunct="1">
              <a:spcBef>
                <a:spcPts val="0"/>
              </a:spcBef>
              <a:spcAft>
                <a:spcPts val="0"/>
              </a:spcAft>
              <a:defRPr/>
            </a:pPr>
            <a:r>
              <a:rPr lang="en-US" sz="2100" b="1" dirty="0">
                <a:solidFill>
                  <a:srgbClr val="FFFFFF"/>
                </a:solidFill>
                <a:latin typeface="Arial" panose="020B0604020202020204"/>
              </a:rPr>
              <a:t>Effects of the fall of the Western Roman Empire</a:t>
            </a:r>
            <a:endParaRPr lang="en-US" sz="2100" dirty="0">
              <a:solidFill>
                <a:srgbClr val="000000"/>
              </a:solidFill>
              <a:latin typeface="Arial" panose="020B0604020202020204"/>
            </a:endParaRPr>
          </a:p>
        </p:txBody>
      </p:sp>
      <p:sp>
        <p:nvSpPr>
          <p:cNvPr id="37" name="TextBox 36">
            <a:extLst>
              <a:ext uri="{FF2B5EF4-FFF2-40B4-BE49-F238E27FC236}">
                <a16:creationId xmlns:a16="http://schemas.microsoft.com/office/drawing/2014/main" id="{A08A317B-CDDB-4352-86AD-BAE9226219D4}"/>
              </a:ext>
            </a:extLst>
          </p:cNvPr>
          <p:cNvSpPr txBox="1"/>
          <p:nvPr/>
        </p:nvSpPr>
        <p:spPr>
          <a:xfrm>
            <a:off x="8604448" y="242233"/>
            <a:ext cx="492952" cy="338554"/>
          </a:xfrm>
          <a:prstGeom prst="rect">
            <a:avLst/>
          </a:prstGeom>
          <a:noFill/>
        </p:spPr>
        <p:txBody>
          <a:bodyPr wrap="square" rtlCol="0">
            <a:spAutoFit/>
          </a:bodyPr>
          <a:lstStyle/>
          <a:p>
            <a:r>
              <a:rPr lang="en-US" sz="1600" dirty="0">
                <a:solidFill>
                  <a:schemeClr val="bg1">
                    <a:lumMod val="75000"/>
                  </a:schemeClr>
                </a:solidFill>
                <a:latin typeface="+mj-lt"/>
              </a:rPr>
              <a:t>13</a:t>
            </a:r>
            <a:endParaRPr lang="en-US" dirty="0">
              <a:solidFill>
                <a:schemeClr val="bg1">
                  <a:lumMod val="75000"/>
                </a:schemeClr>
              </a:solidFill>
              <a:latin typeface="+mj-lt"/>
            </a:endParaRPr>
          </a:p>
        </p:txBody>
      </p:sp>
    </p:spTree>
    <p:extLst>
      <p:ext uri="{BB962C8B-B14F-4D97-AF65-F5344CB8AC3E}">
        <p14:creationId xmlns:p14="http://schemas.microsoft.com/office/powerpoint/2010/main" val="1101606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78FD43-AA38-4BE2-8312-02B480BBFFEA}"/>
              </a:ext>
            </a:extLst>
          </p:cNvPr>
          <p:cNvSpPr>
            <a:spLocks noGrp="1"/>
          </p:cNvSpPr>
          <p:nvPr>
            <p:ph type="ctrTitle"/>
          </p:nvPr>
        </p:nvSpPr>
        <p:spPr/>
        <p:txBody>
          <a:bodyPr/>
          <a:lstStyle/>
          <a:p>
            <a:r>
              <a:rPr lang="en-US" dirty="0"/>
              <a:t>Example of practice</a:t>
            </a:r>
          </a:p>
        </p:txBody>
      </p:sp>
      <p:sp>
        <p:nvSpPr>
          <p:cNvPr id="5" name="Subtitle 4">
            <a:extLst>
              <a:ext uri="{FF2B5EF4-FFF2-40B4-BE49-F238E27FC236}">
                <a16:creationId xmlns:a16="http://schemas.microsoft.com/office/drawing/2014/main" id="{BC20FAF9-584F-420E-91C8-ED02953F3ED0}"/>
              </a:ext>
            </a:extLst>
          </p:cNvPr>
          <p:cNvSpPr>
            <a:spLocks noGrp="1"/>
          </p:cNvSpPr>
          <p:nvPr>
            <p:ph type="subTitle" idx="1"/>
          </p:nvPr>
        </p:nvSpPr>
        <p:spPr/>
        <p:txBody>
          <a:bodyPr/>
          <a:lstStyle/>
          <a:p>
            <a:r>
              <a:rPr lang="en-US" dirty="0"/>
              <a:t>Levels 9 and 10</a:t>
            </a:r>
          </a:p>
        </p:txBody>
      </p:sp>
    </p:spTree>
    <p:extLst>
      <p:ext uri="{BB962C8B-B14F-4D97-AF65-F5344CB8AC3E}">
        <p14:creationId xmlns:p14="http://schemas.microsoft.com/office/powerpoint/2010/main" val="419334111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FB299-39B2-4A89-BA9F-7523C8BAFCE5}"/>
              </a:ext>
            </a:extLst>
          </p:cNvPr>
          <p:cNvSpPr>
            <a:spLocks noGrp="1"/>
          </p:cNvSpPr>
          <p:nvPr>
            <p:ph type="title"/>
          </p:nvPr>
        </p:nvSpPr>
        <p:spPr/>
        <p:txBody>
          <a:bodyPr/>
          <a:lstStyle/>
          <a:p>
            <a:r>
              <a:rPr lang="en-US" b="0" dirty="0"/>
              <a:t>Context</a:t>
            </a:r>
          </a:p>
        </p:txBody>
      </p:sp>
      <p:sp>
        <p:nvSpPr>
          <p:cNvPr id="3" name="Content Placeholder 2">
            <a:extLst>
              <a:ext uri="{FF2B5EF4-FFF2-40B4-BE49-F238E27FC236}">
                <a16:creationId xmlns:a16="http://schemas.microsoft.com/office/drawing/2014/main" id="{3202B2D5-D7EB-4B61-AB1B-E89FA8CF8DA0}"/>
              </a:ext>
            </a:extLst>
          </p:cNvPr>
          <p:cNvSpPr>
            <a:spLocks noGrp="1"/>
          </p:cNvSpPr>
          <p:nvPr>
            <p:ph idx="1"/>
          </p:nvPr>
        </p:nvSpPr>
        <p:spPr>
          <a:xfrm>
            <a:off x="179512" y="1339748"/>
            <a:ext cx="8712968" cy="2814042"/>
          </a:xfrm>
        </p:spPr>
        <p:txBody>
          <a:bodyPr/>
          <a:lstStyle/>
          <a:p>
            <a:pPr marL="0" indent="0">
              <a:buNone/>
            </a:pPr>
            <a:r>
              <a:rPr lang="en-US" sz="1600" b="0" dirty="0"/>
              <a:t>It can be a cognitively uncomfortable experience to think about the intricate web of cause and effect that has played out in the past. The ‘butterfly effect’ of long-term, unintended consequences that might be said to result from one decision can seem overwhelming to students.</a:t>
            </a:r>
          </a:p>
          <a:p>
            <a:pPr marL="0" indent="0">
              <a:buNone/>
            </a:pPr>
            <a:endParaRPr lang="en-US" sz="1600" b="0" dirty="0"/>
          </a:p>
          <a:p>
            <a:pPr marL="0" indent="0">
              <a:buNone/>
            </a:pPr>
            <a:r>
              <a:rPr lang="en-US" sz="1600" b="0" dirty="0"/>
              <a:t>However, </a:t>
            </a:r>
            <a:r>
              <a:rPr lang="en-US" sz="1600" b="0" dirty="0" err="1"/>
              <a:t>analysing</a:t>
            </a:r>
            <a:r>
              <a:rPr lang="en-US" sz="1600" b="0" dirty="0"/>
              <a:t> cause and effect can also be a profoundly rewarding experience. Students perceive the cycle of human motivations and their consequences, or the pattern of environmental and social factors that always lead to upheaval. The past ceases to be full of things that just ‘happened’ and starts to feel understandable and, to a degree, knowable.</a:t>
            </a:r>
          </a:p>
          <a:p>
            <a:pPr marL="0" indent="0">
              <a:buNone/>
            </a:pPr>
            <a:endParaRPr lang="en-US" sz="1600" b="0" dirty="0"/>
          </a:p>
          <a:p>
            <a:pPr marL="0" indent="0">
              <a:buNone/>
            </a:pPr>
            <a:r>
              <a:rPr lang="en-US" sz="1600" b="0" dirty="0"/>
              <a:t>The following slides contain a sample activity that illustrates one way of approaching Cause and Effect at this level.</a:t>
            </a:r>
          </a:p>
          <a:p>
            <a:pPr marL="0" indent="0">
              <a:buNone/>
            </a:pPr>
            <a:endParaRPr lang="en-US" sz="1350" b="0" dirty="0"/>
          </a:p>
        </p:txBody>
      </p:sp>
      <p:sp>
        <p:nvSpPr>
          <p:cNvPr id="4" name="TextBox 3">
            <a:extLst>
              <a:ext uri="{FF2B5EF4-FFF2-40B4-BE49-F238E27FC236}">
                <a16:creationId xmlns:a16="http://schemas.microsoft.com/office/drawing/2014/main" id="{A0507578-1CD9-4C8A-9FC5-26DAD4CA185F}"/>
              </a:ext>
            </a:extLst>
          </p:cNvPr>
          <p:cNvSpPr txBox="1"/>
          <p:nvPr/>
        </p:nvSpPr>
        <p:spPr>
          <a:xfrm>
            <a:off x="8604448" y="242233"/>
            <a:ext cx="288032" cy="338554"/>
          </a:xfrm>
          <a:prstGeom prst="rect">
            <a:avLst/>
          </a:prstGeom>
          <a:noFill/>
        </p:spPr>
        <p:txBody>
          <a:bodyPr wrap="square" rtlCol="0">
            <a:spAutoFit/>
          </a:bodyPr>
          <a:lstStyle/>
          <a:p>
            <a:r>
              <a:rPr lang="en-US" sz="1600" dirty="0">
                <a:solidFill>
                  <a:schemeClr val="bg1">
                    <a:lumMod val="75000"/>
                  </a:schemeClr>
                </a:solidFill>
                <a:latin typeface="+mj-lt"/>
              </a:rPr>
              <a:t>2</a:t>
            </a:r>
            <a:endParaRPr lang="en-US" dirty="0">
              <a:solidFill>
                <a:schemeClr val="bg1">
                  <a:lumMod val="75000"/>
                </a:schemeClr>
              </a:solidFill>
              <a:latin typeface="+mj-lt"/>
            </a:endParaRPr>
          </a:p>
        </p:txBody>
      </p:sp>
    </p:spTree>
    <p:extLst>
      <p:ext uri="{BB962C8B-B14F-4D97-AF65-F5344CB8AC3E}">
        <p14:creationId xmlns:p14="http://schemas.microsoft.com/office/powerpoint/2010/main" val="321015294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FB299-39B2-4A89-BA9F-7523C8BAFCE5}"/>
              </a:ext>
            </a:extLst>
          </p:cNvPr>
          <p:cNvSpPr>
            <a:spLocks noGrp="1"/>
          </p:cNvSpPr>
          <p:nvPr>
            <p:ph type="title"/>
          </p:nvPr>
        </p:nvSpPr>
        <p:spPr/>
        <p:txBody>
          <a:bodyPr/>
          <a:lstStyle/>
          <a:p>
            <a:r>
              <a:rPr lang="en-US" b="0" dirty="0"/>
              <a:t>Activity</a:t>
            </a:r>
          </a:p>
        </p:txBody>
      </p:sp>
      <p:sp>
        <p:nvSpPr>
          <p:cNvPr id="3" name="Content Placeholder 2">
            <a:extLst>
              <a:ext uri="{FF2B5EF4-FFF2-40B4-BE49-F238E27FC236}">
                <a16:creationId xmlns:a16="http://schemas.microsoft.com/office/drawing/2014/main" id="{3202B2D5-D7EB-4B61-AB1B-E89FA8CF8DA0}"/>
              </a:ext>
            </a:extLst>
          </p:cNvPr>
          <p:cNvSpPr>
            <a:spLocks noGrp="1"/>
          </p:cNvSpPr>
          <p:nvPr>
            <p:ph idx="1"/>
          </p:nvPr>
        </p:nvSpPr>
        <p:spPr>
          <a:xfrm>
            <a:off x="179512" y="1485900"/>
            <a:ext cx="8712968" cy="2814042"/>
          </a:xfrm>
        </p:spPr>
        <p:txBody>
          <a:bodyPr/>
          <a:lstStyle/>
          <a:p>
            <a:pPr marL="0" indent="0">
              <a:buNone/>
            </a:pPr>
            <a:r>
              <a:rPr lang="en-US" sz="1800" b="0" dirty="0"/>
              <a:t>Key question: What was the cause and effects of the Petrov Affair?</a:t>
            </a:r>
          </a:p>
          <a:p>
            <a:pPr marL="0" indent="0">
              <a:buNone/>
            </a:pPr>
            <a:endParaRPr lang="en-US" sz="1800" b="0" dirty="0"/>
          </a:p>
          <a:p>
            <a:pPr marL="0" indent="0">
              <a:buNone/>
            </a:pPr>
            <a:r>
              <a:rPr lang="en-US" sz="1800" b="0" dirty="0"/>
              <a:t>Activity: </a:t>
            </a:r>
          </a:p>
          <a:p>
            <a:r>
              <a:rPr lang="en-US" sz="1800" b="0" dirty="0"/>
              <a:t>Use the following slides to step students through an activity to determine the causes and effects of this complex historical event.</a:t>
            </a:r>
          </a:p>
          <a:p>
            <a:r>
              <a:rPr lang="en-US" sz="1800" b="0" dirty="0"/>
              <a:t>Use the external links provided.</a:t>
            </a:r>
          </a:p>
          <a:p>
            <a:endParaRPr lang="en-US" sz="1800" b="0" dirty="0"/>
          </a:p>
          <a:p>
            <a:endParaRPr lang="en-US" dirty="0"/>
          </a:p>
        </p:txBody>
      </p:sp>
      <p:sp>
        <p:nvSpPr>
          <p:cNvPr id="4" name="TextBox 3">
            <a:extLst>
              <a:ext uri="{FF2B5EF4-FFF2-40B4-BE49-F238E27FC236}">
                <a16:creationId xmlns:a16="http://schemas.microsoft.com/office/drawing/2014/main" id="{F0D3D761-2729-4C56-A5DC-2DC13B661430}"/>
              </a:ext>
            </a:extLst>
          </p:cNvPr>
          <p:cNvSpPr txBox="1"/>
          <p:nvPr/>
        </p:nvSpPr>
        <p:spPr>
          <a:xfrm>
            <a:off x="8604448" y="242233"/>
            <a:ext cx="288032" cy="338554"/>
          </a:xfrm>
          <a:prstGeom prst="rect">
            <a:avLst/>
          </a:prstGeom>
          <a:noFill/>
        </p:spPr>
        <p:txBody>
          <a:bodyPr wrap="square" rtlCol="0">
            <a:spAutoFit/>
          </a:bodyPr>
          <a:lstStyle/>
          <a:p>
            <a:r>
              <a:rPr lang="en-US" sz="1600" dirty="0">
                <a:solidFill>
                  <a:schemeClr val="bg1">
                    <a:lumMod val="75000"/>
                  </a:schemeClr>
                </a:solidFill>
                <a:latin typeface="+mj-lt"/>
              </a:rPr>
              <a:t>3</a:t>
            </a:r>
            <a:endParaRPr lang="en-US" dirty="0">
              <a:solidFill>
                <a:schemeClr val="bg1">
                  <a:lumMod val="75000"/>
                </a:schemeClr>
              </a:solidFill>
              <a:latin typeface="+mj-lt"/>
            </a:endParaRPr>
          </a:p>
        </p:txBody>
      </p:sp>
    </p:spTree>
    <p:extLst>
      <p:ext uri="{BB962C8B-B14F-4D97-AF65-F5344CB8AC3E}">
        <p14:creationId xmlns:p14="http://schemas.microsoft.com/office/powerpoint/2010/main" val="186823333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5944E-2A4B-4C62-BA65-6CE3EDAAEBB0}"/>
              </a:ext>
            </a:extLst>
          </p:cNvPr>
          <p:cNvSpPr>
            <a:spLocks noGrp="1"/>
          </p:cNvSpPr>
          <p:nvPr>
            <p:ph type="title"/>
          </p:nvPr>
        </p:nvSpPr>
        <p:spPr/>
        <p:txBody>
          <a:bodyPr/>
          <a:lstStyle/>
          <a:p>
            <a:r>
              <a:rPr lang="en-US" b="0" dirty="0"/>
              <a:t>Vocabulary</a:t>
            </a:r>
            <a:r>
              <a:rPr lang="en-US" dirty="0"/>
              <a:t> </a:t>
            </a:r>
          </a:p>
        </p:txBody>
      </p:sp>
      <p:graphicFrame>
        <p:nvGraphicFramePr>
          <p:cNvPr id="8" name="Content Placeholder 7">
            <a:extLst>
              <a:ext uri="{FF2B5EF4-FFF2-40B4-BE49-F238E27FC236}">
                <a16:creationId xmlns:a16="http://schemas.microsoft.com/office/drawing/2014/main" id="{44F3ECA6-0249-4DFE-AF50-45B9B07943A0}"/>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81800132"/>
              </p:ext>
            </p:extLst>
          </p:nvPr>
        </p:nvGraphicFramePr>
        <p:xfrm>
          <a:off x="323529" y="1268760"/>
          <a:ext cx="8568952" cy="31889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FB9F7E4F-B9C5-4E8D-8A72-11341CEDBF7F}"/>
              </a:ext>
            </a:extLst>
          </p:cNvPr>
          <p:cNvSpPr txBox="1"/>
          <p:nvPr/>
        </p:nvSpPr>
        <p:spPr>
          <a:xfrm>
            <a:off x="8604448" y="242233"/>
            <a:ext cx="288032" cy="338554"/>
          </a:xfrm>
          <a:prstGeom prst="rect">
            <a:avLst/>
          </a:prstGeom>
          <a:noFill/>
        </p:spPr>
        <p:txBody>
          <a:bodyPr wrap="square" rtlCol="0">
            <a:spAutoFit/>
          </a:bodyPr>
          <a:lstStyle/>
          <a:p>
            <a:r>
              <a:rPr lang="en-US" sz="1600" dirty="0">
                <a:solidFill>
                  <a:schemeClr val="bg1">
                    <a:lumMod val="75000"/>
                  </a:schemeClr>
                </a:solidFill>
                <a:latin typeface="+mj-lt"/>
              </a:rPr>
              <a:t>4</a:t>
            </a:r>
            <a:endParaRPr lang="en-US" dirty="0">
              <a:solidFill>
                <a:schemeClr val="bg1">
                  <a:lumMod val="75000"/>
                </a:schemeClr>
              </a:solidFill>
              <a:latin typeface="+mj-lt"/>
            </a:endParaRPr>
          </a:p>
        </p:txBody>
      </p:sp>
    </p:spTree>
    <p:extLst>
      <p:ext uri="{BB962C8B-B14F-4D97-AF65-F5344CB8AC3E}">
        <p14:creationId xmlns:p14="http://schemas.microsoft.com/office/powerpoint/2010/main" val="129379330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53565A"/>
        </a:solidFill>
        <a:effectLst/>
      </p:bgPr>
    </p:bg>
    <p:spTree>
      <p:nvGrpSpPr>
        <p:cNvPr id="1" name=""/>
        <p:cNvGrpSpPr/>
        <p:nvPr/>
      </p:nvGrpSpPr>
      <p:grpSpPr>
        <a:xfrm>
          <a:off x="0" y="0"/>
          <a:ext cx="0" cy="0"/>
          <a:chOff x="0" y="0"/>
          <a:chExt cx="0" cy="0"/>
        </a:xfrm>
      </p:grpSpPr>
      <p:sp useBgFill="1">
        <p:nvSpPr>
          <p:cNvPr id="42" name="Rectangle 3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prstClr val="white"/>
              </a:solidFill>
              <a:latin typeface="Arial" panose="020B0604020202020204"/>
            </a:endParaRPr>
          </a:p>
        </p:txBody>
      </p:sp>
      <p:pic>
        <p:nvPicPr>
          <p:cNvPr id="19" name="Picture 18">
            <a:extLst>
              <a:ext uri="{FF2B5EF4-FFF2-40B4-BE49-F238E27FC236}">
                <a16:creationId xmlns:a16="http://schemas.microsoft.com/office/drawing/2014/main" id="{FE5F74B2-569E-4704-9785-55C247B9F60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566978" y="469263"/>
            <a:ext cx="6577022" cy="4157174"/>
          </a:xfrm>
          <a:prstGeom prst="rect">
            <a:avLst/>
          </a:prstGeom>
        </p:spPr>
      </p:pic>
      <p:sp>
        <p:nvSpPr>
          <p:cNvPr id="43" name="Rectangle 3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5" cy="51435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prstClr val="white"/>
              </a:solidFill>
              <a:latin typeface="Arial" panose="020B0604020202020204"/>
            </a:endParaRPr>
          </a:p>
        </p:txBody>
      </p:sp>
      <p:sp>
        <p:nvSpPr>
          <p:cNvPr id="2" name="Title 1">
            <a:extLst>
              <a:ext uri="{FF2B5EF4-FFF2-40B4-BE49-F238E27FC236}">
                <a16:creationId xmlns:a16="http://schemas.microsoft.com/office/drawing/2014/main" id="{147B019C-855F-4159-828E-D8C95356A6FB}"/>
              </a:ext>
            </a:extLst>
          </p:cNvPr>
          <p:cNvSpPr>
            <a:spLocks noGrp="1"/>
          </p:cNvSpPr>
          <p:nvPr>
            <p:ph type="title"/>
          </p:nvPr>
        </p:nvSpPr>
        <p:spPr>
          <a:xfrm>
            <a:off x="358486" y="841772"/>
            <a:ext cx="3017520" cy="2403101"/>
          </a:xfrm>
        </p:spPr>
        <p:txBody>
          <a:bodyPr vert="horz" lIns="68580" tIns="34290" rIns="68580" bIns="34290" rtlCol="0" anchor="b">
            <a:normAutofit/>
          </a:bodyPr>
          <a:lstStyle/>
          <a:p>
            <a:r>
              <a:rPr lang="en-US" sz="3600" dirty="0"/>
              <a:t>Cause and Effect: the Petrov Affair</a:t>
            </a:r>
          </a:p>
        </p:txBody>
      </p:sp>
      <p:sp>
        <p:nvSpPr>
          <p:cNvPr id="44" name="Rectangle 3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941" y="260093"/>
            <a:ext cx="109728"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prstClr val="white"/>
              </a:solidFill>
              <a:latin typeface="Calibri" panose="020F0502020204030204"/>
            </a:endParaRPr>
          </a:p>
        </p:txBody>
      </p:sp>
      <p:sp>
        <p:nvSpPr>
          <p:cNvPr id="41" name="Rectangle 4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2" y="3410190"/>
            <a:ext cx="2983230" cy="13716"/>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dirty="0">
              <a:solidFill>
                <a:prstClr val="white"/>
              </a:solidFill>
              <a:latin typeface="Calibri" panose="020F0502020204030204"/>
            </a:endParaRPr>
          </a:p>
        </p:txBody>
      </p:sp>
      <p:sp>
        <p:nvSpPr>
          <p:cNvPr id="8" name="TextBox 7">
            <a:extLst>
              <a:ext uri="{FF2B5EF4-FFF2-40B4-BE49-F238E27FC236}">
                <a16:creationId xmlns:a16="http://schemas.microsoft.com/office/drawing/2014/main" id="{B87749D5-A4AE-4FBB-A5C1-9FDB5F49B7C4}"/>
              </a:ext>
            </a:extLst>
          </p:cNvPr>
          <p:cNvSpPr txBox="1"/>
          <p:nvPr/>
        </p:nvSpPr>
        <p:spPr>
          <a:xfrm>
            <a:off x="8604448" y="242233"/>
            <a:ext cx="288032" cy="338554"/>
          </a:xfrm>
          <a:prstGeom prst="rect">
            <a:avLst/>
          </a:prstGeom>
          <a:noFill/>
        </p:spPr>
        <p:txBody>
          <a:bodyPr wrap="square" rtlCol="0">
            <a:spAutoFit/>
          </a:bodyPr>
          <a:lstStyle/>
          <a:p>
            <a:r>
              <a:rPr lang="en-US" sz="1600" dirty="0">
                <a:solidFill>
                  <a:schemeClr val="tx2">
                    <a:lumMod val="20000"/>
                    <a:lumOff val="80000"/>
                  </a:schemeClr>
                </a:solidFill>
                <a:latin typeface="+mj-lt"/>
              </a:rPr>
              <a:t>5</a:t>
            </a:r>
            <a:endParaRPr lang="en-US" dirty="0">
              <a:solidFill>
                <a:schemeClr val="tx2">
                  <a:lumMod val="20000"/>
                  <a:lumOff val="80000"/>
                </a:schemeClr>
              </a:solidFill>
              <a:latin typeface="+mj-lt"/>
            </a:endParaRPr>
          </a:p>
        </p:txBody>
      </p:sp>
    </p:spTree>
    <p:extLst>
      <p:ext uri="{BB962C8B-B14F-4D97-AF65-F5344CB8AC3E}">
        <p14:creationId xmlns:p14="http://schemas.microsoft.com/office/powerpoint/2010/main" val="2174461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53565A"/>
        </a:solidFill>
        <a:effectLst/>
      </p:bgPr>
    </p:bg>
    <p:spTree>
      <p:nvGrpSpPr>
        <p:cNvPr id="1" name=""/>
        <p:cNvGrpSpPr/>
        <p:nvPr/>
      </p:nvGrpSpPr>
      <p:grpSpPr>
        <a:xfrm>
          <a:off x="0" y="0"/>
          <a:ext cx="0" cy="0"/>
          <a:chOff x="0" y="0"/>
          <a:chExt cx="0" cy="0"/>
        </a:xfrm>
      </p:grpSpPr>
      <p:sp useBgFill="1">
        <p:nvSpPr>
          <p:cNvPr id="42" name="Rectangle 3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a:solidFill>
                <a:prstClr val="white"/>
              </a:solidFill>
              <a:latin typeface="Arial" panose="020B0604020202020204"/>
            </a:endParaRPr>
          </a:p>
        </p:txBody>
      </p:sp>
      <p:pic>
        <p:nvPicPr>
          <p:cNvPr id="19" name="Picture 18">
            <a:extLst>
              <a:ext uri="{FF2B5EF4-FFF2-40B4-BE49-F238E27FC236}">
                <a16:creationId xmlns:a16="http://schemas.microsoft.com/office/drawing/2014/main" id="{FE5F74B2-569E-4704-9785-55C247B9F60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924020" y="440229"/>
            <a:ext cx="5938577" cy="4263050"/>
          </a:xfrm>
          <a:prstGeom prst="rect">
            <a:avLst/>
          </a:prstGeom>
        </p:spPr>
      </p:pic>
      <p:sp>
        <p:nvSpPr>
          <p:cNvPr id="43" name="Rectangle 3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5" cy="51435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prstClr val="white"/>
              </a:solidFill>
              <a:latin typeface="Arial" panose="020B0604020202020204"/>
            </a:endParaRPr>
          </a:p>
        </p:txBody>
      </p:sp>
      <p:sp>
        <p:nvSpPr>
          <p:cNvPr id="2" name="Title 1">
            <a:extLst>
              <a:ext uri="{FF2B5EF4-FFF2-40B4-BE49-F238E27FC236}">
                <a16:creationId xmlns:a16="http://schemas.microsoft.com/office/drawing/2014/main" id="{147B019C-855F-4159-828E-D8C95356A6FB}"/>
              </a:ext>
            </a:extLst>
          </p:cNvPr>
          <p:cNvSpPr>
            <a:spLocks noGrp="1"/>
          </p:cNvSpPr>
          <p:nvPr>
            <p:ph type="title"/>
          </p:nvPr>
        </p:nvSpPr>
        <p:spPr>
          <a:xfrm>
            <a:off x="264297" y="1048253"/>
            <a:ext cx="3756314" cy="2403101"/>
          </a:xfrm>
        </p:spPr>
        <p:txBody>
          <a:bodyPr vert="horz" lIns="68580" tIns="34290" rIns="68580" bIns="34290" rtlCol="0" anchor="b">
            <a:normAutofit/>
          </a:bodyPr>
          <a:lstStyle/>
          <a:p>
            <a:br>
              <a:rPr lang="en-US" dirty="0"/>
            </a:br>
            <a:br>
              <a:rPr lang="en-US" dirty="0"/>
            </a:br>
            <a:endParaRPr lang="en-US" dirty="0"/>
          </a:p>
        </p:txBody>
      </p:sp>
      <p:sp>
        <p:nvSpPr>
          <p:cNvPr id="44" name="Rectangle 3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941" y="260093"/>
            <a:ext cx="109728"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a:solidFill>
                <a:prstClr val="white"/>
              </a:solidFill>
              <a:latin typeface="Calibri" panose="020F0502020204030204"/>
            </a:endParaRPr>
          </a:p>
        </p:txBody>
      </p:sp>
      <p:sp>
        <p:nvSpPr>
          <p:cNvPr id="41" name="Rectangle 4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2" y="3410190"/>
            <a:ext cx="2983230" cy="13716"/>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4" name="TextBox 3">
            <a:extLst>
              <a:ext uri="{FF2B5EF4-FFF2-40B4-BE49-F238E27FC236}">
                <a16:creationId xmlns:a16="http://schemas.microsoft.com/office/drawing/2014/main" id="{D69C4BEF-9AFE-D542-9F0A-C6AA3C2384CA}"/>
              </a:ext>
            </a:extLst>
          </p:cNvPr>
          <p:cNvSpPr txBox="1"/>
          <p:nvPr/>
        </p:nvSpPr>
        <p:spPr>
          <a:xfrm>
            <a:off x="252292" y="608032"/>
            <a:ext cx="5252584" cy="2677656"/>
          </a:xfrm>
          <a:prstGeom prst="rect">
            <a:avLst/>
          </a:prstGeom>
          <a:noFill/>
        </p:spPr>
        <p:txBody>
          <a:bodyPr wrap="square" rtlCol="0">
            <a:spAutoFit/>
          </a:bodyPr>
          <a:lstStyle/>
          <a:p>
            <a:pPr defTabSz="685800" eaLnBrk="1" fontAlgn="auto" hangingPunct="1">
              <a:spcBef>
                <a:spcPts val="0"/>
              </a:spcBef>
              <a:spcAft>
                <a:spcPts val="0"/>
              </a:spcAft>
              <a:defRPr/>
            </a:pPr>
            <a:r>
              <a:rPr lang="en-US" sz="2100" dirty="0">
                <a:solidFill>
                  <a:prstClr val="white"/>
                </a:solidFill>
                <a:latin typeface="Arial" panose="020B0604020202020204" pitchFamily="34" charset="0"/>
                <a:cs typeface="Arial" panose="020B0604020202020204" pitchFamily="34" charset="0"/>
              </a:rPr>
              <a:t>Vladimir and </a:t>
            </a:r>
            <a:r>
              <a:rPr lang="en-US" sz="2100" dirty="0" err="1">
                <a:solidFill>
                  <a:prstClr val="white"/>
                </a:solidFill>
                <a:latin typeface="Arial" panose="020B0604020202020204" pitchFamily="34" charset="0"/>
                <a:cs typeface="Arial" panose="020B0604020202020204" pitchFamily="34" charset="0"/>
              </a:rPr>
              <a:t>Edvokia</a:t>
            </a:r>
            <a:r>
              <a:rPr lang="en-US" sz="2100" dirty="0">
                <a:solidFill>
                  <a:prstClr val="white"/>
                </a:solidFill>
                <a:latin typeface="Arial" panose="020B0604020202020204" pitchFamily="34" charset="0"/>
                <a:cs typeface="Arial" panose="020B0604020202020204" pitchFamily="34" charset="0"/>
              </a:rPr>
              <a:t> Petrov were Russian KGB operatives who were assigned to the Soviet embassy in Canberra in 1951. On 3 April 1954, Vladimir Petrov defected to Australia. The ensuing Royal Commission into Espionage was to have a profound effect on the Australian political landscape for decades to come.</a:t>
            </a:r>
          </a:p>
        </p:txBody>
      </p:sp>
      <p:sp>
        <p:nvSpPr>
          <p:cNvPr id="9" name="TextBox 8">
            <a:extLst>
              <a:ext uri="{FF2B5EF4-FFF2-40B4-BE49-F238E27FC236}">
                <a16:creationId xmlns:a16="http://schemas.microsoft.com/office/drawing/2014/main" id="{FC0ECDB2-FB1C-4FB2-BAF2-556A866DE77B}"/>
              </a:ext>
            </a:extLst>
          </p:cNvPr>
          <p:cNvSpPr txBox="1"/>
          <p:nvPr/>
        </p:nvSpPr>
        <p:spPr>
          <a:xfrm>
            <a:off x="8676456" y="123478"/>
            <a:ext cx="288032" cy="338554"/>
          </a:xfrm>
          <a:prstGeom prst="rect">
            <a:avLst/>
          </a:prstGeom>
          <a:noFill/>
        </p:spPr>
        <p:txBody>
          <a:bodyPr wrap="square" rtlCol="0">
            <a:spAutoFit/>
          </a:bodyPr>
          <a:lstStyle/>
          <a:p>
            <a:r>
              <a:rPr lang="en-US" sz="1600" dirty="0">
                <a:solidFill>
                  <a:schemeClr val="tx2">
                    <a:lumMod val="20000"/>
                    <a:lumOff val="80000"/>
                  </a:schemeClr>
                </a:solidFill>
                <a:latin typeface="+mj-lt"/>
              </a:rPr>
              <a:t>6</a:t>
            </a:r>
            <a:endParaRPr lang="en-US" dirty="0">
              <a:solidFill>
                <a:schemeClr val="tx2">
                  <a:lumMod val="20000"/>
                  <a:lumOff val="80000"/>
                </a:schemeClr>
              </a:solidFill>
              <a:latin typeface="+mj-lt"/>
            </a:endParaRPr>
          </a:p>
        </p:txBody>
      </p:sp>
    </p:spTree>
    <p:extLst>
      <p:ext uri="{BB962C8B-B14F-4D97-AF65-F5344CB8AC3E}">
        <p14:creationId xmlns:p14="http://schemas.microsoft.com/office/powerpoint/2010/main" val="1748239388"/>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53565A"/>
        </a:solidFill>
        <a:effectLst/>
      </p:bgPr>
    </p:bg>
    <p:spTree>
      <p:nvGrpSpPr>
        <p:cNvPr id="1" name=""/>
        <p:cNvGrpSpPr/>
        <p:nvPr/>
      </p:nvGrpSpPr>
      <p:grpSpPr>
        <a:xfrm>
          <a:off x="0" y="0"/>
          <a:ext cx="0" cy="0"/>
          <a:chOff x="0" y="0"/>
          <a:chExt cx="0" cy="0"/>
        </a:xfrm>
      </p:grpSpPr>
      <p:sp useBgFill="1">
        <p:nvSpPr>
          <p:cNvPr id="42" name="Rectangle 3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a:solidFill>
                <a:prstClr val="white"/>
              </a:solidFill>
              <a:latin typeface="Arial" panose="020B0604020202020204"/>
            </a:endParaRPr>
          </a:p>
        </p:txBody>
      </p:sp>
      <p:pic>
        <p:nvPicPr>
          <p:cNvPr id="19" name="Picture 18">
            <a:extLst>
              <a:ext uri="{FF2B5EF4-FFF2-40B4-BE49-F238E27FC236}">
                <a16:creationId xmlns:a16="http://schemas.microsoft.com/office/drawing/2014/main" id="{FE5F74B2-569E-4704-9785-55C247B9F60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35328" y="440229"/>
            <a:ext cx="5515961" cy="4263050"/>
          </a:xfrm>
          <a:prstGeom prst="rect">
            <a:avLst/>
          </a:prstGeom>
        </p:spPr>
      </p:pic>
      <p:sp>
        <p:nvSpPr>
          <p:cNvPr id="43" name="Rectangle 3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5" cy="51435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dirty="0">
              <a:solidFill>
                <a:prstClr val="white"/>
              </a:solidFill>
              <a:latin typeface="Arial" panose="020B0604020202020204"/>
            </a:endParaRPr>
          </a:p>
        </p:txBody>
      </p:sp>
      <p:sp>
        <p:nvSpPr>
          <p:cNvPr id="2" name="Title 1">
            <a:extLst>
              <a:ext uri="{FF2B5EF4-FFF2-40B4-BE49-F238E27FC236}">
                <a16:creationId xmlns:a16="http://schemas.microsoft.com/office/drawing/2014/main" id="{147B019C-855F-4159-828E-D8C95356A6FB}"/>
              </a:ext>
            </a:extLst>
          </p:cNvPr>
          <p:cNvSpPr>
            <a:spLocks noGrp="1"/>
          </p:cNvSpPr>
          <p:nvPr>
            <p:ph type="title"/>
          </p:nvPr>
        </p:nvSpPr>
        <p:spPr>
          <a:xfrm>
            <a:off x="264297" y="1048253"/>
            <a:ext cx="3756314" cy="2403101"/>
          </a:xfrm>
        </p:spPr>
        <p:txBody>
          <a:bodyPr vert="horz" lIns="68580" tIns="34290" rIns="68580" bIns="34290" rtlCol="0" anchor="b">
            <a:normAutofit/>
          </a:bodyPr>
          <a:lstStyle/>
          <a:p>
            <a:br>
              <a:rPr lang="en-US" dirty="0"/>
            </a:br>
            <a:br>
              <a:rPr lang="en-US" dirty="0"/>
            </a:br>
            <a:endParaRPr lang="en-US" dirty="0"/>
          </a:p>
        </p:txBody>
      </p:sp>
      <p:sp>
        <p:nvSpPr>
          <p:cNvPr id="44" name="Rectangle 3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941" y="260093"/>
            <a:ext cx="109728"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a:solidFill>
                <a:prstClr val="white"/>
              </a:solidFill>
              <a:latin typeface="Calibri" panose="020F0502020204030204"/>
            </a:endParaRPr>
          </a:p>
        </p:txBody>
      </p:sp>
      <p:sp>
        <p:nvSpPr>
          <p:cNvPr id="41" name="Rectangle 4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2" y="3410190"/>
            <a:ext cx="2983230" cy="13716"/>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5" name="TextBox 4">
            <a:extLst>
              <a:ext uri="{FF2B5EF4-FFF2-40B4-BE49-F238E27FC236}">
                <a16:creationId xmlns:a16="http://schemas.microsoft.com/office/drawing/2014/main" id="{21510C18-616D-894F-A563-B5C3DBE443C6}"/>
              </a:ext>
            </a:extLst>
          </p:cNvPr>
          <p:cNvSpPr txBox="1"/>
          <p:nvPr/>
        </p:nvSpPr>
        <p:spPr>
          <a:xfrm>
            <a:off x="264297" y="676319"/>
            <a:ext cx="4907006" cy="3647152"/>
          </a:xfrm>
          <a:prstGeom prst="rect">
            <a:avLst/>
          </a:prstGeom>
          <a:noFill/>
        </p:spPr>
        <p:txBody>
          <a:bodyPr wrap="square" rtlCol="0">
            <a:spAutoFit/>
          </a:bodyPr>
          <a:lstStyle/>
          <a:p>
            <a:pPr defTabSz="342900" eaLnBrk="1" fontAlgn="auto" hangingPunct="1">
              <a:spcBef>
                <a:spcPts val="0"/>
              </a:spcBef>
              <a:spcAft>
                <a:spcPts val="0"/>
              </a:spcAft>
              <a:defRPr/>
            </a:pPr>
            <a:r>
              <a:rPr lang="en-US" sz="2100" dirty="0">
                <a:solidFill>
                  <a:prstClr val="white"/>
                </a:solidFill>
                <a:latin typeface="Arial" panose="020B0604020202020204" pitchFamily="34" charset="0"/>
                <a:cs typeface="Arial" panose="020B0604020202020204" pitchFamily="34" charset="0"/>
              </a:rPr>
              <a:t>Activity:</a:t>
            </a:r>
          </a:p>
          <a:p>
            <a:pPr marL="557213" indent="-557213" defTabSz="342900" eaLnBrk="1" fontAlgn="auto" hangingPunct="1">
              <a:spcBef>
                <a:spcPts val="0"/>
              </a:spcBef>
              <a:spcAft>
                <a:spcPts val="0"/>
              </a:spcAft>
              <a:buFont typeface="+mj-lt"/>
              <a:buAutoNum type="arabicPeriod"/>
              <a:defRPr/>
            </a:pPr>
            <a:r>
              <a:rPr lang="en-US" sz="2100" dirty="0" err="1">
                <a:solidFill>
                  <a:prstClr val="white"/>
                </a:solidFill>
                <a:latin typeface="Arial" panose="020B0604020202020204" pitchFamily="34" charset="0"/>
                <a:cs typeface="Arial" panose="020B0604020202020204" pitchFamily="34" charset="0"/>
              </a:rPr>
              <a:t>Analyse</a:t>
            </a:r>
            <a:r>
              <a:rPr lang="en-US" sz="2100" dirty="0">
                <a:solidFill>
                  <a:prstClr val="white"/>
                </a:solidFill>
                <a:latin typeface="Arial" panose="020B0604020202020204" pitchFamily="34" charset="0"/>
                <a:cs typeface="Arial" panose="020B0604020202020204" pitchFamily="34" charset="0"/>
              </a:rPr>
              <a:t> the short-term and long-term causes of the Petrov Affair.</a:t>
            </a:r>
          </a:p>
          <a:p>
            <a:pPr marL="557213" indent="-557213" defTabSz="342900" eaLnBrk="1" fontAlgn="auto" hangingPunct="1">
              <a:spcBef>
                <a:spcPts val="0"/>
              </a:spcBef>
              <a:spcAft>
                <a:spcPts val="0"/>
              </a:spcAft>
              <a:buFont typeface="+mj-lt"/>
              <a:buAutoNum type="arabicPeriod"/>
              <a:defRPr/>
            </a:pPr>
            <a:r>
              <a:rPr lang="en-US" sz="2100" dirty="0" err="1">
                <a:solidFill>
                  <a:prstClr val="white"/>
                </a:solidFill>
                <a:latin typeface="Arial" panose="020B0604020202020204" pitchFamily="34" charset="0"/>
                <a:cs typeface="Arial" panose="020B0604020202020204" pitchFamily="34" charset="0"/>
              </a:rPr>
              <a:t>Analyse</a:t>
            </a:r>
            <a:r>
              <a:rPr lang="en-US" sz="2100" dirty="0">
                <a:solidFill>
                  <a:prstClr val="white"/>
                </a:solidFill>
                <a:latin typeface="Arial" panose="020B0604020202020204" pitchFamily="34" charset="0"/>
                <a:cs typeface="Arial" panose="020B0604020202020204" pitchFamily="34" charset="0"/>
              </a:rPr>
              <a:t> the short-term and long-term effects on: </a:t>
            </a:r>
          </a:p>
          <a:p>
            <a:pPr marL="900113" lvl="1" indent="-557213" defTabSz="342900" eaLnBrk="1" fontAlgn="auto" hangingPunct="1">
              <a:spcBef>
                <a:spcPts val="0"/>
              </a:spcBef>
              <a:spcAft>
                <a:spcPts val="0"/>
              </a:spcAft>
              <a:buFont typeface="Arial" panose="020B0604020202020204" pitchFamily="34" charset="0"/>
              <a:buChar char="•"/>
              <a:defRPr/>
            </a:pPr>
            <a:r>
              <a:rPr lang="en-US" sz="2100" dirty="0">
                <a:solidFill>
                  <a:prstClr val="white"/>
                </a:solidFill>
                <a:latin typeface="Arial" panose="020B0604020202020204" pitchFamily="34" charset="0"/>
                <a:cs typeface="Arial" panose="020B0604020202020204" pitchFamily="34" charset="0"/>
              </a:rPr>
              <a:t>the </a:t>
            </a:r>
            <a:r>
              <a:rPr lang="en-US" sz="2100" dirty="0" err="1">
                <a:solidFill>
                  <a:prstClr val="white"/>
                </a:solidFill>
                <a:latin typeface="Arial" panose="020B0604020202020204" pitchFamily="34" charset="0"/>
                <a:cs typeface="Arial" panose="020B0604020202020204" pitchFamily="34" charset="0"/>
              </a:rPr>
              <a:t>Petrovs</a:t>
            </a:r>
            <a:r>
              <a:rPr lang="en-US" sz="2100" dirty="0">
                <a:solidFill>
                  <a:prstClr val="white"/>
                </a:solidFill>
                <a:latin typeface="Arial" panose="020B0604020202020204" pitchFamily="34" charset="0"/>
                <a:cs typeface="Arial" panose="020B0604020202020204" pitchFamily="34" charset="0"/>
              </a:rPr>
              <a:t> </a:t>
            </a:r>
          </a:p>
          <a:p>
            <a:pPr marL="900113" lvl="1" indent="-557213" defTabSz="342900" eaLnBrk="1" fontAlgn="auto" hangingPunct="1">
              <a:spcBef>
                <a:spcPts val="0"/>
              </a:spcBef>
              <a:spcAft>
                <a:spcPts val="0"/>
              </a:spcAft>
              <a:buFont typeface="Arial" panose="020B0604020202020204" pitchFamily="34" charset="0"/>
              <a:buChar char="•"/>
              <a:defRPr/>
            </a:pPr>
            <a:r>
              <a:rPr lang="en-US" sz="2100" dirty="0">
                <a:solidFill>
                  <a:prstClr val="white"/>
                </a:solidFill>
                <a:latin typeface="Arial" panose="020B0604020202020204" pitchFamily="34" charset="0"/>
                <a:cs typeface="Arial" panose="020B0604020202020204" pitchFamily="34" charset="0"/>
              </a:rPr>
              <a:t>the Australian political landscape.</a:t>
            </a:r>
          </a:p>
          <a:p>
            <a:pPr marL="557213" indent="-557213" defTabSz="342900" eaLnBrk="1" fontAlgn="auto" hangingPunct="1">
              <a:spcBef>
                <a:spcPts val="0"/>
              </a:spcBef>
              <a:spcAft>
                <a:spcPts val="0"/>
              </a:spcAft>
              <a:buFont typeface="+mj-lt"/>
              <a:buAutoNum type="arabicPeriod"/>
              <a:defRPr/>
            </a:pPr>
            <a:endParaRPr lang="en-US" sz="2100" dirty="0">
              <a:solidFill>
                <a:prstClr val="white"/>
              </a:solidFill>
              <a:latin typeface="Arial" panose="020B0604020202020204" pitchFamily="34" charset="0"/>
              <a:cs typeface="Arial" panose="020B0604020202020204" pitchFamily="34" charset="0"/>
            </a:endParaRPr>
          </a:p>
          <a:p>
            <a:pPr marL="557213" indent="-557213" defTabSz="342900" eaLnBrk="1" fontAlgn="auto" hangingPunct="1">
              <a:spcBef>
                <a:spcPts val="0"/>
              </a:spcBef>
              <a:spcAft>
                <a:spcPts val="0"/>
              </a:spcAft>
              <a:buFont typeface="+mj-lt"/>
              <a:buAutoNum type="arabicPeriod"/>
              <a:defRPr/>
            </a:pPr>
            <a:r>
              <a:rPr lang="en-US" sz="2100" dirty="0">
                <a:solidFill>
                  <a:prstClr val="white"/>
                </a:solidFill>
                <a:latin typeface="Arial" panose="020B0604020202020204" pitchFamily="34" charset="0"/>
                <a:cs typeface="Arial" panose="020B0604020202020204" pitchFamily="34" charset="0"/>
              </a:rPr>
              <a:t>Provide evidence to support your answers.</a:t>
            </a:r>
          </a:p>
        </p:txBody>
      </p:sp>
      <p:sp>
        <p:nvSpPr>
          <p:cNvPr id="9" name="TextBox 8">
            <a:extLst>
              <a:ext uri="{FF2B5EF4-FFF2-40B4-BE49-F238E27FC236}">
                <a16:creationId xmlns:a16="http://schemas.microsoft.com/office/drawing/2014/main" id="{B23DBEF1-E968-4896-B79C-D9CC1E0E4C70}"/>
              </a:ext>
            </a:extLst>
          </p:cNvPr>
          <p:cNvSpPr txBox="1"/>
          <p:nvPr/>
        </p:nvSpPr>
        <p:spPr>
          <a:xfrm>
            <a:off x="8676456" y="195486"/>
            <a:ext cx="288032" cy="338554"/>
          </a:xfrm>
          <a:prstGeom prst="rect">
            <a:avLst/>
          </a:prstGeom>
          <a:noFill/>
        </p:spPr>
        <p:txBody>
          <a:bodyPr wrap="square" rtlCol="0">
            <a:spAutoFit/>
          </a:bodyPr>
          <a:lstStyle/>
          <a:p>
            <a:r>
              <a:rPr lang="en-US" sz="1600" dirty="0">
                <a:solidFill>
                  <a:schemeClr val="tx2">
                    <a:lumMod val="20000"/>
                    <a:lumOff val="80000"/>
                  </a:schemeClr>
                </a:solidFill>
                <a:latin typeface="+mj-lt"/>
              </a:rPr>
              <a:t>7</a:t>
            </a:r>
            <a:endParaRPr lang="en-US" dirty="0">
              <a:solidFill>
                <a:schemeClr val="tx2">
                  <a:lumMod val="20000"/>
                  <a:lumOff val="80000"/>
                </a:schemeClr>
              </a:solidFill>
              <a:latin typeface="+mj-lt"/>
            </a:endParaRPr>
          </a:p>
        </p:txBody>
      </p:sp>
    </p:spTree>
    <p:extLst>
      <p:ext uri="{BB962C8B-B14F-4D97-AF65-F5344CB8AC3E}">
        <p14:creationId xmlns:p14="http://schemas.microsoft.com/office/powerpoint/2010/main" val="73520757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8E1B0A-8C52-439C-BF28-511343F18141}"/>
              </a:ext>
            </a:extLst>
          </p:cNvPr>
          <p:cNvSpPr>
            <a:spLocks noGrp="1"/>
          </p:cNvSpPr>
          <p:nvPr>
            <p:ph type="ctrTitle"/>
          </p:nvPr>
        </p:nvSpPr>
        <p:spPr/>
        <p:txBody>
          <a:bodyPr/>
          <a:lstStyle/>
          <a:p>
            <a:r>
              <a:rPr lang="en-US" b="0" dirty="0"/>
              <a:t>Cause and Effect in Victorian Curriculum History</a:t>
            </a:r>
          </a:p>
        </p:txBody>
      </p:sp>
      <p:sp>
        <p:nvSpPr>
          <p:cNvPr id="5" name="Subtitle 4">
            <a:extLst>
              <a:ext uri="{FF2B5EF4-FFF2-40B4-BE49-F238E27FC236}">
                <a16:creationId xmlns:a16="http://schemas.microsoft.com/office/drawing/2014/main" id="{3D446A19-0C2F-4495-8356-5A4A75073BF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9383205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28E42F-D9EA-40A2-90B3-13CCFD95C462}"/>
              </a:ext>
            </a:extLst>
          </p:cNvPr>
          <p:cNvSpPr>
            <a:spLocks noGrp="1"/>
          </p:cNvSpPr>
          <p:nvPr>
            <p:ph type="ctrTitle"/>
          </p:nvPr>
        </p:nvSpPr>
        <p:spPr/>
        <p:txBody>
          <a:bodyPr/>
          <a:lstStyle/>
          <a:p>
            <a:r>
              <a:rPr lang="en-US" dirty="0"/>
              <a:t>Conclusion</a:t>
            </a:r>
          </a:p>
        </p:txBody>
      </p:sp>
      <p:sp>
        <p:nvSpPr>
          <p:cNvPr id="5" name="Subtitle 4">
            <a:extLst>
              <a:ext uri="{FF2B5EF4-FFF2-40B4-BE49-F238E27FC236}">
                <a16:creationId xmlns:a16="http://schemas.microsoft.com/office/drawing/2014/main" id="{F1B6253C-2E4B-44D4-8D70-C7F22C88718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4891557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84C1-8C65-4C2D-9D90-6330BF113BF7}"/>
              </a:ext>
            </a:extLst>
          </p:cNvPr>
          <p:cNvSpPr>
            <a:spLocks noGrp="1"/>
          </p:cNvSpPr>
          <p:nvPr>
            <p:ph type="title"/>
          </p:nvPr>
        </p:nvSpPr>
        <p:spPr/>
        <p:txBody>
          <a:bodyPr/>
          <a:lstStyle/>
          <a:p>
            <a:pPr marL="0" indent="0">
              <a:buNone/>
            </a:pPr>
            <a:r>
              <a:rPr lang="en-US" b="0" dirty="0"/>
              <a:t>Discussion points</a:t>
            </a:r>
          </a:p>
        </p:txBody>
      </p:sp>
      <p:sp>
        <p:nvSpPr>
          <p:cNvPr id="3" name="Content Placeholder 2">
            <a:extLst>
              <a:ext uri="{FF2B5EF4-FFF2-40B4-BE49-F238E27FC236}">
                <a16:creationId xmlns:a16="http://schemas.microsoft.com/office/drawing/2014/main" id="{973E520B-5E05-4DE8-834E-E8FC55805AB7}"/>
              </a:ext>
            </a:extLst>
          </p:cNvPr>
          <p:cNvSpPr>
            <a:spLocks noGrp="1"/>
          </p:cNvSpPr>
          <p:nvPr>
            <p:ph idx="1"/>
          </p:nvPr>
        </p:nvSpPr>
        <p:spPr/>
        <p:txBody>
          <a:bodyPr/>
          <a:lstStyle/>
          <a:p>
            <a:r>
              <a:rPr lang="en-US" sz="1250" b="0" dirty="0"/>
              <a:t>In your teaching plan for Levels 7 and 8 History, are there lessons or activities where you focus explicitly on cause and effect?</a:t>
            </a:r>
          </a:p>
          <a:p>
            <a:r>
              <a:rPr lang="en-US" sz="1250" b="0" dirty="0"/>
              <a:t>How are you currently assessing whether students can demonstrate an understanding of this concept?</a:t>
            </a:r>
          </a:p>
          <a:p>
            <a:r>
              <a:rPr lang="en-US" sz="1250" b="0" dirty="0"/>
              <a:t>Are you starting to move students at this level beyond describing and explaining cause and effect, and into </a:t>
            </a:r>
            <a:r>
              <a:rPr lang="en-US" sz="1250" b="0" dirty="0" err="1"/>
              <a:t>analysing</a:t>
            </a:r>
            <a:r>
              <a:rPr lang="en-US" sz="1250" b="0" dirty="0"/>
              <a:t>?</a:t>
            </a:r>
          </a:p>
          <a:p>
            <a:r>
              <a:rPr lang="en-US" sz="1250" b="0" dirty="0"/>
              <a:t>If some of your students do not seem familiar with the historical thinking concept of cause and effect, could you explore examples of cause and effect in their own lives first to help them understand the concept? </a:t>
            </a:r>
          </a:p>
          <a:p>
            <a:r>
              <a:rPr lang="en-US" sz="1250" b="0" dirty="0"/>
              <a:t>Are there any examples of cause and effect in television, film or pop culture that you could use as a lesson starter? </a:t>
            </a:r>
          </a:p>
          <a:p>
            <a:r>
              <a:rPr lang="en-US" sz="1250" b="0" dirty="0"/>
              <a:t>Which new vocabulary words can you introduce to enable students to discuss the concept of cause and effect?</a:t>
            </a:r>
          </a:p>
          <a:p>
            <a:r>
              <a:rPr lang="en-US" sz="1250" b="0" dirty="0"/>
              <a:t>What style of note-taking or concept mapping would be most suited to helping students </a:t>
            </a:r>
            <a:r>
              <a:rPr lang="en-US" sz="1250" b="0" dirty="0" err="1"/>
              <a:t>organise</a:t>
            </a:r>
            <a:r>
              <a:rPr lang="en-US" sz="1250" b="0" dirty="0"/>
              <a:t> their information on cause and effect?</a:t>
            </a:r>
          </a:p>
          <a:p>
            <a:r>
              <a:rPr lang="en-US" sz="1250" b="0" dirty="0"/>
              <a:t>How do we design activities that cater for a wide range of learners?</a:t>
            </a:r>
            <a:endParaRPr lang="en-US" sz="1250" dirty="0"/>
          </a:p>
        </p:txBody>
      </p:sp>
    </p:spTree>
    <p:extLst>
      <p:ext uri="{BB962C8B-B14F-4D97-AF65-F5344CB8AC3E}">
        <p14:creationId xmlns:p14="http://schemas.microsoft.com/office/powerpoint/2010/main" val="73469105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84C1-8C65-4C2D-9D90-6330BF113BF7}"/>
              </a:ext>
            </a:extLst>
          </p:cNvPr>
          <p:cNvSpPr>
            <a:spLocks noGrp="1"/>
          </p:cNvSpPr>
          <p:nvPr>
            <p:ph type="title"/>
          </p:nvPr>
        </p:nvSpPr>
        <p:spPr/>
        <p:txBody>
          <a:bodyPr/>
          <a:lstStyle/>
          <a:p>
            <a:pPr marL="0" indent="0">
              <a:buNone/>
            </a:pPr>
            <a:r>
              <a:rPr lang="en-US" b="0"/>
              <a:t>Reflection activity</a:t>
            </a:r>
            <a:endParaRPr lang="en-US" b="0" dirty="0"/>
          </a:p>
        </p:txBody>
      </p:sp>
      <p:sp>
        <p:nvSpPr>
          <p:cNvPr id="3" name="Content Placeholder 2">
            <a:extLst>
              <a:ext uri="{FF2B5EF4-FFF2-40B4-BE49-F238E27FC236}">
                <a16:creationId xmlns:a16="http://schemas.microsoft.com/office/drawing/2014/main" id="{973E520B-5E05-4DE8-834E-E8FC55805AB7}"/>
              </a:ext>
            </a:extLst>
          </p:cNvPr>
          <p:cNvSpPr>
            <a:spLocks noGrp="1"/>
          </p:cNvSpPr>
          <p:nvPr>
            <p:ph idx="1"/>
          </p:nvPr>
        </p:nvSpPr>
        <p:spPr/>
        <p:txBody>
          <a:bodyPr/>
          <a:lstStyle/>
          <a:p>
            <a:r>
              <a:rPr lang="en-US" b="0" dirty="0"/>
              <a:t>Use the following thinking routine to reflect:</a:t>
            </a:r>
          </a:p>
          <a:p>
            <a:pPr lvl="1"/>
            <a:r>
              <a:rPr lang="en-US" b="0" dirty="0"/>
              <a:t>What </a:t>
            </a:r>
            <a:r>
              <a:rPr lang="en-US" b="1" dirty="0"/>
              <a:t>excites</a:t>
            </a:r>
            <a:r>
              <a:rPr lang="en-US" b="0" dirty="0"/>
              <a:t> you about these ideas?</a:t>
            </a:r>
          </a:p>
          <a:p>
            <a:pPr lvl="1"/>
            <a:r>
              <a:rPr lang="en-US" dirty="0"/>
              <a:t>What do you find </a:t>
            </a:r>
            <a:r>
              <a:rPr lang="en-US" b="1" dirty="0"/>
              <a:t>worrisome</a:t>
            </a:r>
            <a:r>
              <a:rPr lang="en-US" dirty="0"/>
              <a:t>?</a:t>
            </a:r>
          </a:p>
          <a:p>
            <a:pPr lvl="1"/>
            <a:r>
              <a:rPr lang="en-US" b="0" dirty="0"/>
              <a:t>What else do you </a:t>
            </a:r>
            <a:r>
              <a:rPr lang="en-US" b="1" dirty="0"/>
              <a:t>need</a:t>
            </a:r>
            <a:r>
              <a:rPr lang="en-US" b="0" dirty="0"/>
              <a:t> to know to take action?</a:t>
            </a:r>
          </a:p>
          <a:p>
            <a:pPr lvl="1"/>
            <a:r>
              <a:rPr lang="en-US" dirty="0"/>
              <a:t>What is your current </a:t>
            </a:r>
            <a:r>
              <a:rPr lang="en-US" b="1" dirty="0"/>
              <a:t>stance</a:t>
            </a:r>
            <a:r>
              <a:rPr lang="en-US" dirty="0"/>
              <a:t> or opinion on the ideas?</a:t>
            </a:r>
            <a:endParaRPr lang="en-US" b="0" dirty="0"/>
          </a:p>
          <a:p>
            <a:pPr marL="0" indent="0">
              <a:buNone/>
            </a:pPr>
            <a:endParaRPr lang="en-US" b="0" dirty="0"/>
          </a:p>
          <a:p>
            <a:endParaRPr lang="en-US" dirty="0"/>
          </a:p>
        </p:txBody>
      </p:sp>
    </p:spTree>
    <p:extLst>
      <p:ext uri="{BB962C8B-B14F-4D97-AF65-F5344CB8AC3E}">
        <p14:creationId xmlns:p14="http://schemas.microsoft.com/office/powerpoint/2010/main" val="402747515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0" dirty="0"/>
              <a:t>Victorian Curriculum History</a:t>
            </a:r>
          </a:p>
        </p:txBody>
      </p:sp>
      <p:graphicFrame>
        <p:nvGraphicFramePr>
          <p:cNvPr id="4" name="Content Placeholder 3" descr="A flowchart diagram showing four statements in the following order: Learning in History; Achievement Standard; Skill/Concept; Historical Knowledge. ">
            <a:extLst>
              <a:ext uri="{FF2B5EF4-FFF2-40B4-BE49-F238E27FC236}">
                <a16:creationId xmlns:a16="http://schemas.microsoft.com/office/drawing/2014/main" id="{98C47005-0D23-475D-B630-7ECBA8EBC622}"/>
              </a:ext>
            </a:extLst>
          </p:cNvPr>
          <p:cNvGraphicFramePr>
            <a:graphicFrameLocks noGrp="1"/>
          </p:cNvGraphicFramePr>
          <p:nvPr>
            <p:ph idx="1"/>
            <p:extLst>
              <p:ext uri="{D42A27DB-BD31-4B8C-83A1-F6EECF244321}">
                <p14:modId xmlns:p14="http://schemas.microsoft.com/office/powerpoint/2010/main" val="3899976629"/>
              </p:ext>
            </p:extLst>
          </p:nvPr>
        </p:nvGraphicFramePr>
        <p:xfrm>
          <a:off x="178693" y="1347614"/>
          <a:ext cx="8713787"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060679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735E7-E49A-4FA6-AE3F-66D7C3B5CD88}"/>
              </a:ext>
            </a:extLst>
          </p:cNvPr>
          <p:cNvSpPr>
            <a:spLocks noGrp="1"/>
          </p:cNvSpPr>
          <p:nvPr>
            <p:ph type="title"/>
          </p:nvPr>
        </p:nvSpPr>
        <p:spPr/>
        <p:txBody>
          <a:bodyPr/>
          <a:lstStyle/>
          <a:p>
            <a:r>
              <a:rPr lang="en-US" b="0" dirty="0"/>
              <a:t>Learning in History</a:t>
            </a:r>
          </a:p>
        </p:txBody>
      </p:sp>
      <p:sp>
        <p:nvSpPr>
          <p:cNvPr id="5" name="Content Placeholder 2">
            <a:extLst>
              <a:ext uri="{FF2B5EF4-FFF2-40B4-BE49-F238E27FC236}">
                <a16:creationId xmlns:a16="http://schemas.microsoft.com/office/drawing/2014/main" id="{546022B8-10CE-D242-9CFF-9194209FF12A}"/>
              </a:ext>
            </a:extLst>
          </p:cNvPr>
          <p:cNvSpPr>
            <a:spLocks noGrp="1"/>
          </p:cNvSpPr>
          <p:nvPr>
            <p:ph idx="1"/>
          </p:nvPr>
        </p:nvSpPr>
        <p:spPr>
          <a:xfrm>
            <a:off x="395536" y="1297926"/>
            <a:ext cx="7826188" cy="2662507"/>
          </a:xfrm>
        </p:spPr>
        <p:txBody>
          <a:bodyPr/>
          <a:lstStyle/>
          <a:p>
            <a:pPr marL="0" indent="0">
              <a:lnSpc>
                <a:spcPct val="90000"/>
              </a:lnSpc>
              <a:spcAft>
                <a:spcPts val="450"/>
              </a:spcAft>
              <a:buNone/>
            </a:pPr>
            <a:r>
              <a:rPr lang="en-US" sz="1600" b="0" dirty="0">
                <a:solidFill>
                  <a:schemeClr val="tx1"/>
                </a:solidFill>
              </a:rPr>
              <a:t>‘Students identify chains of cause and effect to examine how and why things happened in the past. In so doing, they identify different kinds of causes, including social, political, economic, short-term catalysts or triggers and long-term trends. They may </a:t>
            </a:r>
            <a:r>
              <a:rPr lang="en-US" sz="1600" b="0" dirty="0" err="1">
                <a:solidFill>
                  <a:schemeClr val="tx1"/>
                </a:solidFill>
              </a:rPr>
              <a:t>organise</a:t>
            </a:r>
            <a:r>
              <a:rPr lang="en-US" sz="1600" b="0" dirty="0">
                <a:solidFill>
                  <a:schemeClr val="tx1"/>
                </a:solidFill>
              </a:rPr>
              <a:t> causes and effects using chronology and examine the role of individuals and movements in shaping, promoting and resisting change.</a:t>
            </a:r>
          </a:p>
          <a:p>
            <a:pPr marL="0" indent="0">
              <a:lnSpc>
                <a:spcPct val="90000"/>
              </a:lnSpc>
              <a:spcAft>
                <a:spcPts val="450"/>
              </a:spcAft>
              <a:buNone/>
            </a:pPr>
            <a:endParaRPr lang="en-US" sz="800" b="0" dirty="0">
              <a:solidFill>
                <a:schemeClr val="tx1"/>
              </a:solidFill>
            </a:endParaRPr>
          </a:p>
          <a:p>
            <a:pPr marL="0" indent="0">
              <a:lnSpc>
                <a:spcPct val="90000"/>
              </a:lnSpc>
              <a:spcAft>
                <a:spcPts val="450"/>
              </a:spcAft>
              <a:buNone/>
            </a:pPr>
            <a:r>
              <a:rPr lang="en-US" sz="1600" b="0" dirty="0">
                <a:solidFill>
                  <a:schemeClr val="tx1"/>
                </a:solidFill>
              </a:rPr>
              <a:t>Narratives are a good starting point for identifying significant causes. Students can use timelines to map and </a:t>
            </a:r>
            <a:r>
              <a:rPr lang="en-US" sz="1600" b="0" dirty="0" err="1">
                <a:solidFill>
                  <a:schemeClr val="tx1"/>
                </a:solidFill>
              </a:rPr>
              <a:t>organise</a:t>
            </a:r>
            <a:r>
              <a:rPr lang="en-US" sz="1600" b="0" dirty="0">
                <a:solidFill>
                  <a:schemeClr val="tx1"/>
                </a:solidFill>
              </a:rPr>
              <a:t> events, people, ideas, movements and turning points to identify links between causes and effects and to distinguish between long-term (trends) and short-term (triggers) causes of events.’</a:t>
            </a:r>
          </a:p>
          <a:p>
            <a:pPr marL="0" indent="0">
              <a:lnSpc>
                <a:spcPct val="90000"/>
              </a:lnSpc>
              <a:spcAft>
                <a:spcPts val="450"/>
              </a:spcAft>
              <a:buNone/>
            </a:pPr>
            <a:endParaRPr lang="en-US" sz="1350" b="0" dirty="0">
              <a:solidFill>
                <a:schemeClr val="tx1"/>
              </a:solidFill>
            </a:endParaRPr>
          </a:p>
          <a:p>
            <a:pPr marL="0" indent="0" algn="r">
              <a:lnSpc>
                <a:spcPct val="90000"/>
              </a:lnSpc>
              <a:spcAft>
                <a:spcPts val="450"/>
              </a:spcAft>
              <a:buNone/>
            </a:pPr>
            <a:r>
              <a:rPr lang="en-US" sz="1350" b="0" dirty="0">
                <a:solidFill>
                  <a:schemeClr val="tx1"/>
                </a:solidFill>
              </a:rPr>
              <a:t>Victorian History Curriculum, </a:t>
            </a:r>
            <a:r>
              <a:rPr lang="en-US" sz="1350" b="0" i="1" dirty="0">
                <a:solidFill>
                  <a:schemeClr val="tx1"/>
                </a:solidFill>
              </a:rPr>
              <a:t>Leaning in History: </a:t>
            </a:r>
            <a:r>
              <a:rPr lang="en-US" sz="1350" b="0" i="1" dirty="0" err="1">
                <a:solidFill>
                  <a:schemeClr val="tx1"/>
                </a:solidFill>
              </a:rPr>
              <a:t>Analysing</a:t>
            </a:r>
            <a:r>
              <a:rPr lang="en-US" sz="1350" b="0" i="1" dirty="0">
                <a:solidFill>
                  <a:schemeClr val="tx1"/>
                </a:solidFill>
              </a:rPr>
              <a:t> Cause and Effect</a:t>
            </a:r>
          </a:p>
          <a:p>
            <a:pPr marL="0" indent="0">
              <a:lnSpc>
                <a:spcPct val="90000"/>
              </a:lnSpc>
              <a:spcAft>
                <a:spcPts val="450"/>
              </a:spcAft>
              <a:buNone/>
            </a:pPr>
            <a:endParaRPr lang="en-US" sz="1350" b="0" dirty="0">
              <a:solidFill>
                <a:schemeClr val="tx1"/>
              </a:solidFill>
            </a:endParaRPr>
          </a:p>
        </p:txBody>
      </p:sp>
    </p:spTree>
    <p:extLst>
      <p:ext uri="{BB962C8B-B14F-4D97-AF65-F5344CB8AC3E}">
        <p14:creationId xmlns:p14="http://schemas.microsoft.com/office/powerpoint/2010/main" val="263730197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40570-9234-494B-AEEC-96517938D781}"/>
              </a:ext>
            </a:extLst>
          </p:cNvPr>
          <p:cNvSpPr>
            <a:spLocks noGrp="1"/>
          </p:cNvSpPr>
          <p:nvPr>
            <p:ph type="title"/>
          </p:nvPr>
        </p:nvSpPr>
        <p:spPr/>
        <p:txBody>
          <a:bodyPr/>
          <a:lstStyle/>
          <a:p>
            <a:r>
              <a:rPr lang="en-US" b="0" dirty="0"/>
              <a:t>Achievement Standard</a:t>
            </a:r>
          </a:p>
        </p:txBody>
      </p:sp>
      <p:sp>
        <p:nvSpPr>
          <p:cNvPr id="4" name="Content Placeholder 3">
            <a:extLst>
              <a:ext uri="{FF2B5EF4-FFF2-40B4-BE49-F238E27FC236}">
                <a16:creationId xmlns:a16="http://schemas.microsoft.com/office/drawing/2014/main" id="{7B2296D5-0620-FA42-AF78-D05CE7FA62C6}"/>
              </a:ext>
            </a:extLst>
          </p:cNvPr>
          <p:cNvSpPr>
            <a:spLocks noGrp="1"/>
          </p:cNvSpPr>
          <p:nvPr>
            <p:ph sz="half" idx="1"/>
          </p:nvPr>
        </p:nvSpPr>
        <p:spPr/>
        <p:txBody>
          <a:bodyPr/>
          <a:lstStyle/>
          <a:p>
            <a:pPr marL="0" indent="0">
              <a:buNone/>
            </a:pPr>
            <a:r>
              <a:rPr lang="en-AU" dirty="0"/>
              <a:t>Levels 7 and 8 Achievement Standard</a:t>
            </a:r>
          </a:p>
          <a:p>
            <a:pPr marL="0" lvl="0" indent="0">
              <a:buNone/>
            </a:pPr>
            <a:r>
              <a:rPr lang="en-AU" sz="1400" b="0" dirty="0"/>
              <a:t>By the end of Level 8, students identify and explain patterns of change and continuity over time. </a:t>
            </a:r>
            <a:r>
              <a:rPr lang="en-AU" sz="1400" b="0" dirty="0">
                <a:highlight>
                  <a:srgbClr val="FFFF00"/>
                </a:highlight>
              </a:rPr>
              <a:t>They analyse the causes and effects of events and developments</a:t>
            </a:r>
            <a:r>
              <a:rPr lang="en-AU" sz="1400" b="0" dirty="0"/>
              <a:t>. They identify the motives and actions of people at the time. Students evaluate the significance of individuals and groups and how they were influenced by the beliefs and values of their society. </a:t>
            </a:r>
          </a:p>
        </p:txBody>
      </p:sp>
      <p:sp>
        <p:nvSpPr>
          <p:cNvPr id="3" name="Content Placeholder 2">
            <a:extLst>
              <a:ext uri="{FF2B5EF4-FFF2-40B4-BE49-F238E27FC236}">
                <a16:creationId xmlns:a16="http://schemas.microsoft.com/office/drawing/2014/main" id="{1709BC33-664D-45DA-ADF7-2B9F24A10B54}"/>
              </a:ext>
            </a:extLst>
          </p:cNvPr>
          <p:cNvSpPr>
            <a:spLocks noGrp="1"/>
          </p:cNvSpPr>
          <p:nvPr>
            <p:ph sz="half" idx="2"/>
          </p:nvPr>
        </p:nvSpPr>
        <p:spPr/>
        <p:txBody>
          <a:bodyPr/>
          <a:lstStyle/>
          <a:p>
            <a:pPr marL="0" indent="0">
              <a:buNone/>
            </a:pPr>
            <a:r>
              <a:rPr lang="en-AU" dirty="0"/>
              <a:t>Levels 9 and 10 Achievement Standard</a:t>
            </a:r>
          </a:p>
          <a:p>
            <a:pPr marL="0" lvl="0" indent="0">
              <a:buNone/>
            </a:pPr>
            <a:r>
              <a:rPr lang="en-AU" sz="1400" b="0" dirty="0"/>
              <a:t>By the end of Level 10, students refer to significant events, the actions of individuals and groups, and beliefs and values to identify and evaluate the patterns of change and continuity over time. </a:t>
            </a:r>
            <a:r>
              <a:rPr lang="en-AU" sz="1400" b="0" dirty="0">
                <a:highlight>
                  <a:srgbClr val="FFFF00"/>
                </a:highlight>
              </a:rPr>
              <a:t>They analyse the causes and effects of events and developments and explain their significance. They explain the context for people’s actions in the past.</a:t>
            </a:r>
            <a:r>
              <a:rPr lang="en-AU" sz="1400" b="0" dirty="0"/>
              <a:t> Students evaluate the significance of events and analyse the developments from a range of perspectives.</a:t>
            </a:r>
            <a:endParaRPr lang="en-AU" dirty="0"/>
          </a:p>
        </p:txBody>
      </p:sp>
    </p:spTree>
    <p:extLst>
      <p:ext uri="{BB962C8B-B14F-4D97-AF65-F5344CB8AC3E}">
        <p14:creationId xmlns:p14="http://schemas.microsoft.com/office/powerpoint/2010/main" val="285221189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0D604-452C-4275-B6CD-6B9D1C670489}"/>
              </a:ext>
            </a:extLst>
          </p:cNvPr>
          <p:cNvSpPr>
            <a:spLocks noGrp="1"/>
          </p:cNvSpPr>
          <p:nvPr>
            <p:ph type="title"/>
          </p:nvPr>
        </p:nvSpPr>
        <p:spPr/>
        <p:txBody>
          <a:bodyPr/>
          <a:lstStyle/>
          <a:p>
            <a:r>
              <a:rPr lang="en-US" b="0" dirty="0"/>
              <a:t>Historical Concepts and Skills: Cause and Effect</a:t>
            </a:r>
          </a:p>
        </p:txBody>
      </p:sp>
      <p:sp>
        <p:nvSpPr>
          <p:cNvPr id="3" name="Content Placeholder 2">
            <a:extLst>
              <a:ext uri="{FF2B5EF4-FFF2-40B4-BE49-F238E27FC236}">
                <a16:creationId xmlns:a16="http://schemas.microsoft.com/office/drawing/2014/main" id="{468532EF-C1DB-4701-98B4-025E6638AD66}"/>
              </a:ext>
            </a:extLst>
          </p:cNvPr>
          <p:cNvSpPr>
            <a:spLocks noGrp="1"/>
          </p:cNvSpPr>
          <p:nvPr>
            <p:ph sz="half" idx="1"/>
          </p:nvPr>
        </p:nvSpPr>
        <p:spPr>
          <a:xfrm>
            <a:off x="251520" y="1688182"/>
            <a:ext cx="4320480" cy="2971800"/>
          </a:xfrm>
        </p:spPr>
        <p:txBody>
          <a:bodyPr/>
          <a:lstStyle/>
          <a:p>
            <a:pPr marL="0" indent="0">
              <a:buNone/>
            </a:pPr>
            <a:r>
              <a:rPr lang="en-US" sz="1800" dirty="0"/>
              <a:t>Levels 7 and 8</a:t>
            </a:r>
          </a:p>
          <a:p>
            <a:pPr marL="0" lvl="0" indent="0">
              <a:buNone/>
            </a:pPr>
            <a:endParaRPr lang="en-US" sz="1800" b="0" dirty="0"/>
          </a:p>
          <a:p>
            <a:pPr marL="0" lvl="0" indent="0">
              <a:buNone/>
            </a:pPr>
            <a:r>
              <a:rPr lang="en-US" sz="1800" b="0" dirty="0"/>
              <a:t>Analyse the causes and effects of significant events that caused change and/or a decline over the period (VCHHC103)</a:t>
            </a:r>
          </a:p>
          <a:p>
            <a:pPr marL="0" indent="0">
              <a:buNone/>
            </a:pPr>
            <a:endParaRPr lang="en-US" sz="1800" dirty="0"/>
          </a:p>
        </p:txBody>
      </p:sp>
      <p:sp>
        <p:nvSpPr>
          <p:cNvPr id="4" name="Content Placeholder 3">
            <a:extLst>
              <a:ext uri="{FF2B5EF4-FFF2-40B4-BE49-F238E27FC236}">
                <a16:creationId xmlns:a16="http://schemas.microsoft.com/office/drawing/2014/main" id="{3A5A0869-BF7A-4B3D-AAA7-BA613CEDB27F}"/>
              </a:ext>
            </a:extLst>
          </p:cNvPr>
          <p:cNvSpPr>
            <a:spLocks noGrp="1"/>
          </p:cNvSpPr>
          <p:nvPr>
            <p:ph sz="half" idx="2"/>
          </p:nvPr>
        </p:nvSpPr>
        <p:spPr>
          <a:xfrm>
            <a:off x="4788024" y="1688182"/>
            <a:ext cx="4104456" cy="2971800"/>
          </a:xfrm>
        </p:spPr>
        <p:txBody>
          <a:bodyPr/>
          <a:lstStyle/>
          <a:p>
            <a:pPr marL="0" indent="0">
              <a:buNone/>
            </a:pPr>
            <a:r>
              <a:rPr lang="en-US" sz="1800" dirty="0"/>
              <a:t>Levels 9 and 10</a:t>
            </a:r>
          </a:p>
          <a:p>
            <a:pPr marL="0" indent="0">
              <a:buNone/>
            </a:pPr>
            <a:endParaRPr lang="en-US" sz="1100" b="0" dirty="0"/>
          </a:p>
          <a:p>
            <a:pPr marL="0" indent="0">
              <a:buNone/>
            </a:pPr>
            <a:r>
              <a:rPr lang="en-US" sz="1800" b="0" dirty="0"/>
              <a:t>Analyse the long term causes, short term triggers and the intended and unintended effects of significant events and developments (VCHHC127)</a:t>
            </a:r>
          </a:p>
          <a:p>
            <a:pPr marL="0" indent="0">
              <a:buNone/>
            </a:pPr>
            <a:endParaRPr lang="en-US" sz="1800" dirty="0"/>
          </a:p>
          <a:p>
            <a:pPr marL="0" indent="0">
              <a:buNone/>
            </a:pPr>
            <a:endParaRPr lang="en-US" dirty="0"/>
          </a:p>
        </p:txBody>
      </p:sp>
    </p:spTree>
    <p:extLst>
      <p:ext uri="{BB962C8B-B14F-4D97-AF65-F5344CB8AC3E}">
        <p14:creationId xmlns:p14="http://schemas.microsoft.com/office/powerpoint/2010/main" val="357951916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43B6A-050A-4AAE-A34B-17994AF50523}"/>
              </a:ext>
            </a:extLst>
          </p:cNvPr>
          <p:cNvSpPr>
            <a:spLocks noGrp="1"/>
          </p:cNvSpPr>
          <p:nvPr>
            <p:ph type="title"/>
          </p:nvPr>
        </p:nvSpPr>
        <p:spPr/>
        <p:txBody>
          <a:bodyPr/>
          <a:lstStyle/>
          <a:p>
            <a:r>
              <a:rPr lang="en-US" b="0" dirty="0"/>
              <a:t>Connections</a:t>
            </a:r>
          </a:p>
        </p:txBody>
      </p:sp>
      <p:sp>
        <p:nvSpPr>
          <p:cNvPr id="3" name="Content Placeholder 2">
            <a:extLst>
              <a:ext uri="{FF2B5EF4-FFF2-40B4-BE49-F238E27FC236}">
                <a16:creationId xmlns:a16="http://schemas.microsoft.com/office/drawing/2014/main" id="{3A49633D-747E-4526-94D0-2EF232FD9781}"/>
              </a:ext>
            </a:extLst>
          </p:cNvPr>
          <p:cNvSpPr>
            <a:spLocks noGrp="1"/>
          </p:cNvSpPr>
          <p:nvPr>
            <p:ph sz="half" idx="1"/>
          </p:nvPr>
        </p:nvSpPr>
        <p:spPr/>
        <p:txBody>
          <a:bodyPr/>
          <a:lstStyle/>
          <a:p>
            <a:pPr marL="0" indent="0">
              <a:buNone/>
            </a:pPr>
            <a:r>
              <a:rPr lang="en-US" sz="2000" b="0" dirty="0"/>
              <a:t>Cause and Effect connects with:</a:t>
            </a:r>
          </a:p>
          <a:p>
            <a:pPr lvl="1"/>
            <a:r>
              <a:rPr lang="en-US" sz="1800" b="0" dirty="0">
                <a:highlight>
                  <a:srgbClr val="FFFF00"/>
                </a:highlight>
              </a:rPr>
              <a:t>other Historical Concepts and Skills</a:t>
            </a:r>
          </a:p>
          <a:p>
            <a:pPr lvl="1"/>
            <a:r>
              <a:rPr lang="en-US" sz="1800" dirty="0">
                <a:highlight>
                  <a:srgbClr val="00FF00"/>
                </a:highlight>
              </a:rPr>
              <a:t>i</a:t>
            </a:r>
            <a:r>
              <a:rPr lang="en-US" sz="1800" b="0" dirty="0">
                <a:highlight>
                  <a:srgbClr val="00FF00"/>
                </a:highlight>
              </a:rPr>
              <a:t>nstructional terms.</a:t>
            </a:r>
          </a:p>
        </p:txBody>
      </p:sp>
      <p:sp>
        <p:nvSpPr>
          <p:cNvPr id="4" name="Content Placeholder 3">
            <a:extLst>
              <a:ext uri="{FF2B5EF4-FFF2-40B4-BE49-F238E27FC236}">
                <a16:creationId xmlns:a16="http://schemas.microsoft.com/office/drawing/2014/main" id="{3F13C64A-550A-4CF3-B0B8-0BE8E367B29B}"/>
              </a:ext>
            </a:extLst>
          </p:cNvPr>
          <p:cNvSpPr>
            <a:spLocks noGrp="1"/>
          </p:cNvSpPr>
          <p:nvPr>
            <p:ph sz="half" idx="2"/>
          </p:nvPr>
        </p:nvSpPr>
        <p:spPr>
          <a:xfrm>
            <a:off x="4788673" y="1485900"/>
            <a:ext cx="4104456" cy="2971800"/>
          </a:xfrm>
        </p:spPr>
        <p:txBody>
          <a:bodyPr/>
          <a:lstStyle/>
          <a:p>
            <a:pPr marL="0" lvl="0" indent="0">
              <a:buNone/>
            </a:pPr>
            <a:r>
              <a:rPr lang="en-US" sz="2000" dirty="0"/>
              <a:t>Levels 7 and 8</a:t>
            </a:r>
          </a:p>
          <a:p>
            <a:pPr marL="0" lvl="0" indent="0">
              <a:buNone/>
            </a:pPr>
            <a:endParaRPr lang="en-US" sz="2000" b="0" dirty="0"/>
          </a:p>
          <a:p>
            <a:pPr marL="0" lvl="0" indent="0">
              <a:buNone/>
            </a:pPr>
            <a:r>
              <a:rPr lang="en-US" sz="2000" b="0" dirty="0">
                <a:highlight>
                  <a:srgbClr val="00FF00"/>
                </a:highlight>
              </a:rPr>
              <a:t>Analyse</a:t>
            </a:r>
            <a:r>
              <a:rPr lang="en-US" sz="2000" b="0" dirty="0"/>
              <a:t> the causes and effects of </a:t>
            </a:r>
            <a:r>
              <a:rPr lang="en-US" sz="2000" b="0" dirty="0">
                <a:highlight>
                  <a:srgbClr val="FFFF00"/>
                </a:highlight>
              </a:rPr>
              <a:t>significant</a:t>
            </a:r>
            <a:r>
              <a:rPr lang="en-US" sz="2000" b="0" dirty="0"/>
              <a:t> events that caused </a:t>
            </a:r>
            <a:r>
              <a:rPr lang="en-US" sz="2000" b="0" dirty="0">
                <a:highlight>
                  <a:srgbClr val="FFFF00"/>
                </a:highlight>
              </a:rPr>
              <a:t>change and/or a decline</a:t>
            </a:r>
            <a:r>
              <a:rPr lang="en-US" sz="2000" b="0" dirty="0"/>
              <a:t> over the period (VCHHC103)</a:t>
            </a:r>
          </a:p>
          <a:p>
            <a:pPr marL="0" indent="0">
              <a:buNone/>
            </a:pPr>
            <a:endParaRPr lang="en-US" dirty="0"/>
          </a:p>
        </p:txBody>
      </p:sp>
    </p:spTree>
    <p:extLst>
      <p:ext uri="{BB962C8B-B14F-4D97-AF65-F5344CB8AC3E}">
        <p14:creationId xmlns:p14="http://schemas.microsoft.com/office/powerpoint/2010/main" val="322420275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VCAA Powerpoint Template">
  <a:themeElements>
    <a:clrScheme name="VCAA">
      <a:dk1>
        <a:srgbClr val="000000"/>
      </a:dk1>
      <a:lt1>
        <a:srgbClr val="FFFFFF"/>
      </a:lt1>
      <a:dk2>
        <a:srgbClr val="000000"/>
      </a:dk2>
      <a:lt2>
        <a:srgbClr val="808080"/>
      </a:lt2>
      <a:accent1>
        <a:srgbClr val="00CC99"/>
      </a:accent1>
      <a:accent2>
        <a:srgbClr val="0096DF"/>
      </a:accent2>
      <a:accent3>
        <a:srgbClr val="FFFFFF"/>
      </a:accent3>
      <a:accent4>
        <a:srgbClr val="000000"/>
      </a:accent4>
      <a:accent5>
        <a:srgbClr val="AAE2CA"/>
      </a:accent5>
      <a:accent6>
        <a:srgbClr val="0096DF"/>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CAAPowerPointWidescreen.pptx" id="{8FB8BC23-03B5-43D1-8CA4-2B2C8A136499}" vid="{9EA85EC3-6574-4F03-82DD-BB4A5F905F8C}"/>
    </a:ext>
  </a:extLst>
</a:theme>
</file>

<file path=ppt/theme/theme2.xml><?xml version="1.0" encoding="utf-8"?>
<a:theme xmlns:a="http://schemas.openxmlformats.org/drawingml/2006/main" name="Parcel">
  <a:themeElements>
    <a:clrScheme name="Custom 12">
      <a:dk1>
        <a:srgbClr val="000000"/>
      </a:dk1>
      <a:lt1>
        <a:srgbClr val="FFFFFF"/>
      </a:lt1>
      <a:dk2>
        <a:srgbClr val="545454"/>
      </a:dk2>
      <a:lt2>
        <a:srgbClr val="BFBFBF"/>
      </a:lt2>
      <a:accent1>
        <a:srgbClr val="4B9BAA"/>
      </a:accent1>
      <a:accent2>
        <a:srgbClr val="FAB900"/>
      </a:accent2>
      <a:accent3>
        <a:srgbClr val="4B9BAA"/>
      </a:accent3>
      <a:accent4>
        <a:srgbClr val="EE7008"/>
      </a:accent4>
      <a:accent5>
        <a:srgbClr val="4B9BAA"/>
      </a:accent5>
      <a:accent6>
        <a:srgbClr val="D5393D"/>
      </a:accent6>
      <a:hlink>
        <a:srgbClr val="4B9BAA"/>
      </a:hlink>
      <a:folHlink>
        <a:srgbClr val="EE700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spDef>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objectDefaults>
  <a:extraClrSchemeLst/>
  <a:extLst>
    <a:ext uri="{05A4C25C-085E-4340-85A3-A5531E510DB2}">
      <thm15:themeFamily xmlns:thm15="http://schemas.microsoft.com/office/thememl/2012/main" name="TF89732948_Virtual field trip_RVA_v4.potx" id="{D5327314-4ABE-4FA3-A970-063A298A971D}" vid="{3433CD16-A6C1-4434-8A42-CCC2BC6B04D6}"/>
    </a:ext>
  </a:extLst>
</a:theme>
</file>

<file path=ppt/theme/theme3.xml><?xml version="1.0" encoding="utf-8"?>
<a:theme xmlns:a="http://schemas.openxmlformats.org/drawingml/2006/main" name="1_VCAA Powerpoint Template">
  <a:themeElements>
    <a:clrScheme name="VCAA">
      <a:dk1>
        <a:srgbClr val="000000"/>
      </a:dk1>
      <a:lt1>
        <a:srgbClr val="FFFFFF"/>
      </a:lt1>
      <a:dk2>
        <a:srgbClr val="000000"/>
      </a:dk2>
      <a:lt2>
        <a:srgbClr val="808080"/>
      </a:lt2>
      <a:accent1>
        <a:srgbClr val="00CC99"/>
      </a:accent1>
      <a:accent2>
        <a:srgbClr val="0096DF"/>
      </a:accent2>
      <a:accent3>
        <a:srgbClr val="FFFFFF"/>
      </a:accent3>
      <a:accent4>
        <a:srgbClr val="000000"/>
      </a:accent4>
      <a:accent5>
        <a:srgbClr val="AAE2CA"/>
      </a:accent5>
      <a:accent6>
        <a:srgbClr val="0096DF"/>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1688cb4a3a940449dc8286705012a42 xmlns="1aab662d-a6b2-42d6-996b-a574723d1ad8">
      <Terms xmlns="http://schemas.microsoft.com/office/infopath/2007/PartnerControls"/>
    </b1688cb4a3a940449dc8286705012a42>
    <DEECD_Publisher xmlns="http://schemas.microsoft.com/sharepoint/v3">Department of Education and early Childhood Development</DEECD_Publisher>
    <pfad5814e62747ed9f131defefc62dac xmlns="1aab662d-a6b2-42d6-996b-a574723d1ad8">
      <Terms xmlns="http://schemas.microsoft.com/office/infopath/2007/PartnerControls"/>
    </pfad5814e62747ed9f131defefc62dac>
    <a319977fc8504e09982f090ae1d7c602 xmlns="1aab662d-a6b2-42d6-996b-a574723d1ad8">
      <Terms xmlns="http://schemas.microsoft.com/office/infopath/2007/PartnerControls"/>
    </a319977fc8504e09982f090ae1d7c602>
    <DEECD_Keywords xmlns="http://schemas.microsoft.com/sharepoint/v3" xsi:nil="true"/>
    <PublishingExpirationDate xmlns="http://schemas.microsoft.com/sharepoint/v3" xsi:nil="true"/>
    <DEECD_Description xmlns="http://schemas.microsoft.com/sharepoint/v3" xsi:nil="true"/>
    <PublishingStartDate xmlns="http://schemas.microsoft.com/sharepoint/v3" xsi:nil="true"/>
    <TaxCatchAll xmlns="1aab662d-a6b2-42d6-996b-a574723d1ad8"/>
    <ofbb8b9a280a423a91cf717fb81349cd xmlns="1aab662d-a6b2-42d6-996b-a574723d1ad8">
      <Terms xmlns="http://schemas.microsoft.com/office/infopath/2007/PartnerControls"/>
    </ofbb8b9a280a423a91cf717fb81349c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WebCM Documents" ma:contentTypeID="0x0101008840106FE30D4F50BC61A726A7CA6E3800C6AB3851F4F88F40B98871D148B8EC2C" ma:contentTypeVersion="4" ma:contentTypeDescription="WebCM Documents Content Type" ma:contentTypeScope="" ma:versionID="201aefb3d423ab3496ecf505ba6700f1">
  <xsd:schema xmlns:xsd="http://www.w3.org/2001/XMLSchema" xmlns:xs="http://www.w3.org/2001/XMLSchema" xmlns:p="http://schemas.microsoft.com/office/2006/metadata/properties" xmlns:ns1="http://schemas.microsoft.com/sharepoint/v3" xmlns:ns2="1aab662d-a6b2-42d6-996b-a574723d1ad8" targetNamespace="http://schemas.microsoft.com/office/2006/metadata/properties" ma:root="true" ma:fieldsID="aced064e7767211f932e8066716e15cd" ns1:_="" ns2:_="">
    <xsd:import namespace="http://schemas.microsoft.com/sharepoint/v3"/>
    <xsd:import namespace="1aab662d-a6b2-42d6-996b-a574723d1ad8"/>
    <xsd:element name="properties">
      <xsd:complexType>
        <xsd:sequence>
          <xsd:element name="documentManagement">
            <xsd:complexType>
              <xsd:all>
                <xsd:element ref="ns1:DEECD_Description" minOccurs="0"/>
                <xsd:element ref="ns1:DEECD_Publisher" minOccurs="0"/>
                <xsd:element ref="ns1:DEECD_Keywords" minOccurs="0"/>
                <xsd:element ref="ns1:PublishingStartDate" minOccurs="0"/>
                <xsd:element ref="ns1:PublishingExpirationDate" minOccurs="0"/>
                <xsd:element ref="ns2:TaxCatchAll" minOccurs="0"/>
                <xsd:element ref="ns2:pfad5814e62747ed9f131defefc62dac" minOccurs="0"/>
                <xsd:element ref="ns2:a319977fc8504e09982f090ae1d7c602" minOccurs="0"/>
                <xsd:element ref="ns2:ofbb8b9a280a423a91cf717fb81349cd" minOccurs="0"/>
                <xsd:element ref="ns2:b1688cb4a3a940449dc8286705012a4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ECD_Description" ma:index="8" nillable="true" ma:displayName="Description" ma:internalName="DEECD_Description">
      <xsd:simpleType>
        <xsd:restriction base="dms:Note">
          <xsd:maxLength value="255"/>
        </xsd:restriction>
      </xsd:simpleType>
    </xsd:element>
    <xsd:element name="DEECD_Publisher" ma:index="9" nillable="true" ma:displayName="Publisher" ma:default="Department of Education and early Childhood Development" ma:internalName="DEECD_Publisher">
      <xsd:simpleType>
        <xsd:restriction base="dms:Text"/>
      </xsd:simpleType>
    </xsd:element>
    <xsd:element name="DEECD_Keywords" ma:index="14" nillable="true" ma:displayName="Keywords" ma:internalName="DEECD_Keywords">
      <xsd:simpleType>
        <xsd:restriction base="dms:Note">
          <xsd:maxLength value="255"/>
        </xsd:restriction>
      </xsd:simpleType>
    </xsd:element>
    <xsd:element name="PublishingStartDate" ma:index="15"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6"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b662d-a6b2-42d6-996b-a574723d1ad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0074adc-11cd-43a7-822e-3f870fae400d}" ma:internalName="TaxCatchAll" ma:showField="CatchAllData" ma:web="1aab662d-a6b2-42d6-996b-a574723d1ad8">
      <xsd:complexType>
        <xsd:complexContent>
          <xsd:extension base="dms:MultiChoiceLookup">
            <xsd:sequence>
              <xsd:element name="Value" type="dms:Lookup" maxOccurs="unbounded" minOccurs="0" nillable="true"/>
            </xsd:sequence>
          </xsd:extension>
        </xsd:complexContent>
      </xsd:complexType>
    </xsd:element>
    <xsd:element name="pfad5814e62747ed9f131defefc62dac" ma:index="18" nillable="true" ma:taxonomy="true" ma:internalName="pfad5814e62747ed9f131defefc62dac" ma:taxonomyFieldName="DEECD_SubjectCategory" ma:displayName="Subject Category" ma:fieldId="{9fad5814-e627-47ed-9f13-1defefc62dac}" ma:sspId="272df97b-2740-40bb-9c0d-572a441144cd" ma:termSetId="cc6468fc-15c3-4209-9517-a733b6c80435" ma:anchorId="00000000-0000-0000-0000-000000000000" ma:open="false" ma:isKeyword="false">
      <xsd:complexType>
        <xsd:sequence>
          <xsd:element ref="pc:Terms" minOccurs="0" maxOccurs="1"/>
        </xsd:sequence>
      </xsd:complexType>
    </xsd:element>
    <xsd:element name="a319977fc8504e09982f090ae1d7c602" ma:index="19" nillable="true" ma:taxonomy="true" ma:internalName="a319977fc8504e09982f090ae1d7c602" ma:taxonomyFieldName="DEECD_ItemType" ma:displayName="Item Type" ma:fieldId="{a319977f-c850-4e09-982f-090ae1d7c602}" ma:sspId="272df97b-2740-40bb-9c0d-572a441144cd" ma:termSetId="87a54e1a-a086-4056-9430-e3def70b5bc0" ma:anchorId="00000000-0000-0000-0000-000000000000" ma:open="false" ma:isKeyword="false">
      <xsd:complexType>
        <xsd:sequence>
          <xsd:element ref="pc:Terms" minOccurs="0" maxOccurs="1"/>
        </xsd:sequence>
      </xsd:complexType>
    </xsd:element>
    <xsd:element name="ofbb8b9a280a423a91cf717fb81349cd" ma:index="20" nillable="true" ma:taxonomy="true" ma:internalName="ofbb8b9a280a423a91cf717fb81349cd" ma:taxonomyFieldName="DEECD_Author" ma:displayName="Author" ma:fieldId="{8fbb8b9a-280a-423a-91cf-717fb81349cd}" ma:sspId="272df97b-2740-40bb-9c0d-572a441144cd" ma:termSetId="f9681774-4169-418a-ae49-9bc331f72a4f" ma:anchorId="00000000-0000-0000-0000-000000000000" ma:open="false" ma:isKeyword="false">
      <xsd:complexType>
        <xsd:sequence>
          <xsd:element ref="pc:Terms" minOccurs="0" maxOccurs="1"/>
        </xsd:sequence>
      </xsd:complexType>
    </xsd:element>
    <xsd:element name="b1688cb4a3a940449dc8286705012a42" ma:index="21" nillable="true" ma:taxonomy="true" ma:internalName="b1688cb4a3a940449dc8286705012a42" ma:taxonomyFieldName="DEECD_Audience" ma:displayName="Audience" ma:fieldId="{b1688cb4-a3a9-4044-9dc8-286705012a42}" ma:taxonomyMulti="true" ma:sspId="272df97b-2740-40bb-9c0d-572a441144cd" ma:termSetId="af0be819-ce00-4865-904d-8408c82c230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C10D6F-BCFD-4CED-BCD0-BD434EE4B160}">
  <ds:schemaRefs>
    <ds:schemaRef ds:uri="http://schemas.microsoft.com/office/infopath/2007/PartnerControls"/>
    <ds:schemaRef ds:uri="http://purl.org/dc/dcmitype/"/>
    <ds:schemaRef ds:uri="http://schemas.microsoft.com/office/2006/documentManagement/types"/>
    <ds:schemaRef ds:uri="http://schemas.microsoft.com/office/2006/metadata/properties"/>
    <ds:schemaRef ds:uri="http://purl.org/dc/terms/"/>
    <ds:schemaRef ds:uri="http://www.w3.org/XML/1998/namespace"/>
    <ds:schemaRef ds:uri="http://purl.org/dc/elements/1.1/"/>
    <ds:schemaRef ds:uri="http://schemas.openxmlformats.org/package/2006/metadata/core-properties"/>
  </ds:schemaRefs>
</ds:datastoreItem>
</file>

<file path=customXml/itemProps2.xml><?xml version="1.0" encoding="utf-8"?>
<ds:datastoreItem xmlns:ds="http://schemas.openxmlformats.org/officeDocument/2006/customXml" ds:itemID="{A5B15B75-E3CD-4E2A-B3B0-995C4D3D50F5}">
  <ds:schemaRefs>
    <ds:schemaRef ds:uri="http://schemas.microsoft.com/sharepoint/v3/contenttype/forms"/>
  </ds:schemaRefs>
</ds:datastoreItem>
</file>

<file path=customXml/itemProps3.xml><?xml version="1.0" encoding="utf-8"?>
<ds:datastoreItem xmlns:ds="http://schemas.openxmlformats.org/officeDocument/2006/customXml" ds:itemID="{25606009-2437-4A82-AE25-F1A93CD2B117}"/>
</file>

<file path=docProps/app.xml><?xml version="1.0" encoding="utf-8"?>
<Properties xmlns="http://schemas.openxmlformats.org/officeDocument/2006/extended-properties" xmlns:vt="http://schemas.openxmlformats.org/officeDocument/2006/docPropsVTypes">
  <Template>VCAAPowerPointWidescreen</Template>
  <TotalTime>452</TotalTime>
  <Words>4121</Words>
  <Application>Microsoft Office PowerPoint</Application>
  <PresentationFormat>On-screen Show (16:9)</PresentationFormat>
  <Paragraphs>421</Paragraphs>
  <Slides>42</Slides>
  <Notes>27</Notes>
  <HiddenSlides>0</HiddenSlides>
  <MMClips>0</MMClips>
  <ScaleCrop>false</ScaleCrop>
  <HeadingPairs>
    <vt:vector size="8" baseType="variant">
      <vt:variant>
        <vt:lpstr>Fonts Used</vt:lpstr>
      </vt:variant>
      <vt:variant>
        <vt:i4>4</vt:i4>
      </vt:variant>
      <vt:variant>
        <vt:lpstr>Theme</vt:lpstr>
      </vt:variant>
      <vt:variant>
        <vt:i4>5</vt:i4>
      </vt:variant>
      <vt:variant>
        <vt:lpstr>Embedded OLE Servers</vt:lpstr>
      </vt:variant>
      <vt:variant>
        <vt:i4>1</vt:i4>
      </vt:variant>
      <vt:variant>
        <vt:lpstr>Slide Titles</vt:lpstr>
      </vt:variant>
      <vt:variant>
        <vt:i4>42</vt:i4>
      </vt:variant>
    </vt:vector>
  </HeadingPairs>
  <TitlesOfParts>
    <vt:vector size="52" baseType="lpstr">
      <vt:lpstr>Arial</vt:lpstr>
      <vt:lpstr>Calibri</vt:lpstr>
      <vt:lpstr>Times New Roman</vt:lpstr>
      <vt:lpstr>Verdana</vt:lpstr>
      <vt:lpstr>VCAA Powerpoint Template</vt:lpstr>
      <vt:lpstr>Parcel</vt:lpstr>
      <vt:lpstr>1_VCAA Powerpoint Template</vt:lpstr>
      <vt:lpstr>Office Theme</vt:lpstr>
      <vt:lpstr>1_Office Theme</vt:lpstr>
      <vt:lpstr>think-cell Slide</vt:lpstr>
      <vt:lpstr>Cause and Effect</vt:lpstr>
      <vt:lpstr>Introduction</vt:lpstr>
      <vt:lpstr>PowerPoint Presentation</vt:lpstr>
      <vt:lpstr>Cause and Effect in Victorian Curriculum History</vt:lpstr>
      <vt:lpstr>Victorian Curriculum History</vt:lpstr>
      <vt:lpstr>Learning in History</vt:lpstr>
      <vt:lpstr>Achievement Standard</vt:lpstr>
      <vt:lpstr>Historical Concepts and Skills: Cause and Effect</vt:lpstr>
      <vt:lpstr>Connections</vt:lpstr>
      <vt:lpstr>Connections: your turn</vt:lpstr>
      <vt:lpstr>Continuum of learning</vt:lpstr>
      <vt:lpstr>Historical Knowledge</vt:lpstr>
      <vt:lpstr>Historical Knowledge</vt:lpstr>
      <vt:lpstr>Towards the classroom</vt:lpstr>
      <vt:lpstr>Towards the classroom</vt:lpstr>
      <vt:lpstr>Towards the classroom</vt:lpstr>
      <vt:lpstr>Indicative examples</vt:lpstr>
      <vt:lpstr>Language of Cause and Effect</vt:lpstr>
      <vt:lpstr>Classroom ideas</vt:lpstr>
      <vt:lpstr>Example of practice</vt:lpstr>
      <vt:lpstr>Context</vt:lpstr>
      <vt:lpstr>Activity</vt:lpstr>
      <vt:lpstr> </vt:lpstr>
      <vt:lpstr>The causes and effects of significant events do not only shape a society in positive ways but can also lead to negative change within, or even the decline of, a society. </vt:lpstr>
      <vt:lpstr>For centuries, ancient Rome was a great power in the Mediterranean region and spreading across Europe, northern Africa and western Asia. Yet eventually the Western Roman Empire failed at the end of the fifth century AD.   There was no single factor that led to the decline of Rome but many causes.</vt:lpstr>
      <vt:lpstr>The fishbone diagram, sometimes called the cause-and-effect diagram or the Ishakawa diagram (after the man who invented it), is a simple graphic organiser that is very useful to historians.    </vt:lpstr>
      <vt:lpstr>    </vt:lpstr>
      <vt:lpstr>Sample causes of the fall of the Western Roman Empire</vt:lpstr>
      <vt:lpstr>PowerPoint Presentation</vt:lpstr>
      <vt:lpstr>The fall of the Western Roman Empire had an enormous impact on Europe. Historians used to describe the 500 or so years following the end of the Western Roman Empire as the ‘Dark Ages’. There were many changes in European society over this period. </vt:lpstr>
      <vt:lpstr>PowerPoint Presentation</vt:lpstr>
      <vt:lpstr>PowerPoint Presentation</vt:lpstr>
      <vt:lpstr>Example of practice</vt:lpstr>
      <vt:lpstr>Context</vt:lpstr>
      <vt:lpstr>Activity</vt:lpstr>
      <vt:lpstr>Vocabulary </vt:lpstr>
      <vt:lpstr>Cause and Effect: the Petrov Affair</vt:lpstr>
      <vt:lpstr>  </vt:lpstr>
      <vt:lpstr>  </vt:lpstr>
      <vt:lpstr>Conclusion</vt:lpstr>
      <vt:lpstr>Discussion points</vt:lpstr>
      <vt:lpstr>Reflection activity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Historical Concepts and Skills Resources – Cause and Effect 7–10</dc:title>
  <dc:creator>vcaa@education.vic.gov.au</dc:creator>
  <cp:keywords>Victorian Curriculum; History; Historical Concepts and Skills; Cause and Effect; Level 7; Level 10</cp:keywords>
  <cp:lastModifiedBy>Samantha Anderson 2</cp:lastModifiedBy>
  <cp:revision>50</cp:revision>
  <dcterms:created xsi:type="dcterms:W3CDTF">2021-06-10T04:27:30Z</dcterms:created>
  <dcterms:modified xsi:type="dcterms:W3CDTF">2021-09-30T04:52:17Z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0x0101008840106FE30D4F50BC61A726A7CA6E3800C6AB3851F4F88F40B98871D148B8EC2C</vt:lpwstr>
  </property>
</Properties>
</file>