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5"/>
  </p:notesMasterIdLst>
  <p:handoutMasterIdLst>
    <p:handoutMasterId r:id="rId56"/>
  </p:handoutMasterIdLst>
  <p:sldIdLst>
    <p:sldId id="257" r:id="rId7"/>
    <p:sldId id="363" r:id="rId8"/>
    <p:sldId id="353" r:id="rId9"/>
    <p:sldId id="412" r:id="rId10"/>
    <p:sldId id="364" r:id="rId11"/>
    <p:sldId id="260" r:id="rId12"/>
    <p:sldId id="366" r:id="rId13"/>
    <p:sldId id="367" r:id="rId14"/>
    <p:sldId id="259" r:id="rId15"/>
    <p:sldId id="400" r:id="rId16"/>
    <p:sldId id="373" r:id="rId17"/>
    <p:sldId id="374" r:id="rId18"/>
    <p:sldId id="397" r:id="rId19"/>
    <p:sldId id="381" r:id="rId20"/>
    <p:sldId id="401" r:id="rId21"/>
    <p:sldId id="382" r:id="rId22"/>
    <p:sldId id="413" r:id="rId23"/>
    <p:sldId id="383" r:id="rId24"/>
    <p:sldId id="384" r:id="rId25"/>
    <p:sldId id="408" r:id="rId26"/>
    <p:sldId id="409" r:id="rId27"/>
    <p:sldId id="403" r:id="rId28"/>
    <p:sldId id="343" r:id="rId29"/>
    <p:sldId id="348" r:id="rId30"/>
    <p:sldId id="349" r:id="rId31"/>
    <p:sldId id="404" r:id="rId32"/>
    <p:sldId id="351" r:id="rId33"/>
    <p:sldId id="352" r:id="rId34"/>
    <p:sldId id="405" r:id="rId35"/>
    <p:sldId id="354" r:id="rId36"/>
    <p:sldId id="355" r:id="rId37"/>
    <p:sldId id="356" r:id="rId38"/>
    <p:sldId id="406" r:id="rId39"/>
    <p:sldId id="407" r:id="rId40"/>
    <p:sldId id="357" r:id="rId41"/>
    <p:sldId id="385" r:id="rId42"/>
    <p:sldId id="402" r:id="rId43"/>
    <p:sldId id="342" r:id="rId44"/>
    <p:sldId id="320" r:id="rId45"/>
    <p:sldId id="313" r:id="rId46"/>
    <p:sldId id="314" r:id="rId47"/>
    <p:sldId id="311" r:id="rId48"/>
    <p:sldId id="312" r:id="rId49"/>
    <p:sldId id="317" r:id="rId50"/>
    <p:sldId id="345" r:id="rId51"/>
    <p:sldId id="398" r:id="rId52"/>
    <p:sldId id="411" r:id="rId53"/>
    <p:sldId id="387" r:id="rId54"/>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INTRODUCTION" id="{388C3215-8C70-48B2-BBB3-133E17B5E8F1}">
          <p14:sldIdLst>
            <p14:sldId id="257"/>
            <p14:sldId id="363"/>
          </p14:sldIdLst>
        </p14:section>
        <p14:section name="PROVOCATION" id="{71A1609B-BA75-4977-8DDF-9643AF73420A}">
          <p14:sldIdLst>
            <p14:sldId id="353"/>
          </p14:sldIdLst>
        </p14:section>
        <p14:section name="SKILL IN THE CURRICULUM" id="{132DC6D6-10E0-4057-969C-46BFE79471D9}">
          <p14:sldIdLst>
            <p14:sldId id="412"/>
            <p14:sldId id="364"/>
            <p14:sldId id="260"/>
            <p14:sldId id="366"/>
            <p14:sldId id="367"/>
            <p14:sldId id="259"/>
            <p14:sldId id="400"/>
            <p14:sldId id="373"/>
            <p14:sldId id="374"/>
          </p14:sldIdLst>
        </p14:section>
        <p14:section name="TOWARDS THE CLASSROOM" id="{07C4BF11-C128-4F8E-B4EF-6F61EB5AAD1C}">
          <p14:sldIdLst>
            <p14:sldId id="397"/>
            <p14:sldId id="381"/>
            <p14:sldId id="401"/>
            <p14:sldId id="382"/>
            <p14:sldId id="413"/>
            <p14:sldId id="383"/>
          </p14:sldIdLst>
        </p14:section>
        <p14:section name="EXAMPLE OF PRACTICE 7&amp;8" id="{4F209607-3228-4981-B530-586386D95A75}">
          <p14:sldIdLst>
            <p14:sldId id="384"/>
            <p14:sldId id="408"/>
            <p14:sldId id="409"/>
            <p14:sldId id="403"/>
            <p14:sldId id="343"/>
            <p14:sldId id="348"/>
            <p14:sldId id="349"/>
            <p14:sldId id="404"/>
            <p14:sldId id="351"/>
            <p14:sldId id="352"/>
            <p14:sldId id="405"/>
            <p14:sldId id="354"/>
            <p14:sldId id="355"/>
            <p14:sldId id="356"/>
            <p14:sldId id="406"/>
            <p14:sldId id="407"/>
            <p14:sldId id="357"/>
          </p14:sldIdLst>
        </p14:section>
        <p14:section name="EXAMPLE OF PRACTICE 9&amp;10" id="{CF44E43B-B00C-479A-A564-D924474BF629}">
          <p14:sldIdLst>
            <p14:sldId id="385"/>
            <p14:sldId id="402"/>
            <p14:sldId id="342"/>
            <p14:sldId id="320"/>
            <p14:sldId id="313"/>
            <p14:sldId id="314"/>
            <p14:sldId id="311"/>
            <p14:sldId id="312"/>
            <p14:sldId id="317"/>
            <p14:sldId id="345"/>
          </p14:sldIdLst>
        </p14:section>
        <p14:section name="CONCLUSION" id="{D1DC21D9-F58A-4DEA-B6A0-B6E2B2E46406}">
          <p14:sldIdLst>
            <p14:sldId id="398"/>
            <p14:sldId id="411"/>
            <p14:sldId id="3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Anderson 2" initials="SA2" lastIdx="1" clrIdx="0">
    <p:extLst>
      <p:ext uri="{19B8F6BF-5375-455C-9EA6-DF929625EA0E}">
        <p15:presenceInfo xmlns:p15="http://schemas.microsoft.com/office/powerpoint/2012/main" userId="S::Samantha.Anderson2@education.vic.gov.au::4123ce4a-6b94-428a-8672-c177f064c8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0" autoAdjust="0"/>
    <p:restoredTop sz="90418" autoAdjust="0"/>
  </p:normalViewPr>
  <p:slideViewPr>
    <p:cSldViewPr>
      <p:cViewPr varScale="1">
        <p:scale>
          <a:sx n="95" d="100"/>
          <a:sy n="95" d="100"/>
        </p:scale>
        <p:origin x="332" y="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8B460-61F8-4F15-A22D-E61064920C96}" type="doc">
      <dgm:prSet loTypeId="urn:microsoft.com/office/officeart/2005/8/layout/vProcess5" loCatId="process" qsTypeId="urn:microsoft.com/office/officeart/2005/8/quickstyle/simple1" qsCatId="simple" csTypeId="urn:microsoft.com/office/officeart/2005/8/colors/colorful5" csCatId="colorful" phldr="1"/>
      <dgm:spPr/>
    </dgm:pt>
    <dgm:pt modelId="{B448E614-DEB8-436A-A504-DA402830597A}">
      <dgm:prSet phldrT="[Text]" custT="1"/>
      <dgm:spPr/>
      <dgm:t>
        <a:bodyPr/>
        <a:lstStyle/>
        <a:p>
          <a:r>
            <a:rPr lang="en-US" sz="1600" b="1" dirty="0"/>
            <a:t>Skill/Concept</a:t>
          </a:r>
        </a:p>
      </dgm:t>
    </dgm:pt>
    <dgm:pt modelId="{BAB82636-0238-4534-940C-DCE267348B84}" type="parTrans" cxnId="{4730911F-ED8A-4EE1-A194-E7D36F3CEDB4}">
      <dgm:prSet/>
      <dgm:spPr/>
      <dgm:t>
        <a:bodyPr/>
        <a:lstStyle/>
        <a:p>
          <a:endParaRPr lang="en-US" sz="1600"/>
        </a:p>
      </dgm:t>
    </dgm:pt>
    <dgm:pt modelId="{42C51944-7EBC-4F06-80E5-3E3808419A35}" type="sibTrans" cxnId="{4730911F-ED8A-4EE1-A194-E7D36F3CEDB4}">
      <dgm:prSet custT="1"/>
      <dgm:spPr/>
      <dgm:t>
        <a:bodyPr/>
        <a:lstStyle/>
        <a:p>
          <a:endParaRPr lang="en-US" sz="1600"/>
        </a:p>
      </dgm:t>
    </dgm:pt>
    <dgm:pt modelId="{94311BA0-1082-49A5-8D13-624832AB7A75}">
      <dgm:prSet phldrT="[Text]" custT="1"/>
      <dgm:spPr/>
      <dgm:t>
        <a:bodyPr/>
        <a:lstStyle/>
        <a:p>
          <a:r>
            <a:rPr lang="en-US" sz="1600" b="1" dirty="0"/>
            <a:t>Historical Knowledge</a:t>
          </a:r>
        </a:p>
      </dgm:t>
    </dgm:pt>
    <dgm:pt modelId="{3E534612-C082-44DF-BE0E-A9862845C962}" type="parTrans" cxnId="{4B547E56-4259-4383-B74B-15B62F79BF49}">
      <dgm:prSet/>
      <dgm:spPr/>
      <dgm:t>
        <a:bodyPr/>
        <a:lstStyle/>
        <a:p>
          <a:endParaRPr lang="en-US" sz="1600"/>
        </a:p>
      </dgm:t>
    </dgm:pt>
    <dgm:pt modelId="{FD11AE9F-4BEE-4DDE-AA70-C5837B94039E}" type="sibTrans" cxnId="{4B547E56-4259-4383-B74B-15B62F79BF49}">
      <dgm:prSet/>
      <dgm:spPr/>
      <dgm:t>
        <a:bodyPr/>
        <a:lstStyle/>
        <a:p>
          <a:endParaRPr lang="en-US" sz="1600"/>
        </a:p>
      </dgm:t>
    </dgm:pt>
    <dgm:pt modelId="{5E191CEF-4DEB-40C9-A83A-F05DDCB1CD2B}">
      <dgm:prSet phldrT="[Text]" custT="1"/>
      <dgm:spPr/>
      <dgm:t>
        <a:bodyPr/>
        <a:lstStyle/>
        <a:p>
          <a:r>
            <a:rPr lang="en-US" sz="1600" b="1" dirty="0"/>
            <a:t>Achievement Standard</a:t>
          </a:r>
        </a:p>
      </dgm:t>
    </dgm:pt>
    <dgm:pt modelId="{1CB4C1DB-3494-446B-B2CC-0CBB54EAAC8C}" type="parTrans" cxnId="{5BE40B0E-30B9-4760-A615-786A26BFEDAE}">
      <dgm:prSet/>
      <dgm:spPr/>
      <dgm:t>
        <a:bodyPr/>
        <a:lstStyle/>
        <a:p>
          <a:endParaRPr lang="en-US" sz="1600"/>
        </a:p>
      </dgm:t>
    </dgm:pt>
    <dgm:pt modelId="{224A1DB4-583C-4A1E-976F-5CC1B00C9FFE}" type="sibTrans" cxnId="{5BE40B0E-30B9-4760-A615-786A26BFEDAE}">
      <dgm:prSet custT="1"/>
      <dgm:spPr/>
      <dgm:t>
        <a:bodyPr/>
        <a:lstStyle/>
        <a:p>
          <a:endParaRPr lang="en-US" sz="1600"/>
        </a:p>
      </dgm:t>
    </dgm:pt>
    <dgm:pt modelId="{41AA7AC5-274D-4C30-B75C-95D9443C50AC}">
      <dgm:prSet phldrT="[Text]" custT="1"/>
      <dgm:spPr/>
      <dgm:t>
        <a:bodyPr/>
        <a:lstStyle/>
        <a:p>
          <a:r>
            <a:rPr lang="en-US" sz="1600" b="1" dirty="0"/>
            <a:t>Learning in History</a:t>
          </a:r>
        </a:p>
      </dgm:t>
    </dgm:pt>
    <dgm:pt modelId="{4B2EA27D-ADE3-4AFD-8435-84C119611361}" type="parTrans" cxnId="{593B6028-BB9E-428D-B6AB-7B2C5A4A186E}">
      <dgm:prSet/>
      <dgm:spPr/>
      <dgm:t>
        <a:bodyPr/>
        <a:lstStyle/>
        <a:p>
          <a:endParaRPr lang="en-US" sz="1600"/>
        </a:p>
      </dgm:t>
    </dgm:pt>
    <dgm:pt modelId="{F6FDE2B9-D742-475B-A0C1-823FF3CB9176}" type="sibTrans" cxnId="{593B6028-BB9E-428D-B6AB-7B2C5A4A186E}">
      <dgm:prSet custT="1"/>
      <dgm:spPr/>
      <dgm:t>
        <a:bodyPr/>
        <a:lstStyle/>
        <a:p>
          <a:endParaRPr lang="en-US" sz="1600"/>
        </a:p>
      </dgm:t>
    </dgm:pt>
    <dgm:pt modelId="{3C4E9945-764E-429F-9472-608705E24239}" type="pres">
      <dgm:prSet presAssocID="{D658B460-61F8-4F15-A22D-E61064920C96}" presName="outerComposite" presStyleCnt="0">
        <dgm:presLayoutVars>
          <dgm:chMax val="5"/>
          <dgm:dir/>
          <dgm:resizeHandles val="exact"/>
        </dgm:presLayoutVars>
      </dgm:prSet>
      <dgm:spPr/>
    </dgm:pt>
    <dgm:pt modelId="{76D3B1B9-B8E5-4A97-933B-DF2E28B7A392}" type="pres">
      <dgm:prSet presAssocID="{D658B460-61F8-4F15-A22D-E61064920C96}" presName="dummyMaxCanvas" presStyleCnt="0">
        <dgm:presLayoutVars/>
      </dgm:prSet>
      <dgm:spPr/>
    </dgm:pt>
    <dgm:pt modelId="{C850588F-8EFE-4ED1-B192-F9F8D6AA8804}" type="pres">
      <dgm:prSet presAssocID="{D658B460-61F8-4F15-A22D-E61064920C96}" presName="FourNodes_1" presStyleLbl="node1" presStyleIdx="0" presStyleCnt="4">
        <dgm:presLayoutVars>
          <dgm:bulletEnabled val="1"/>
        </dgm:presLayoutVars>
      </dgm:prSet>
      <dgm:spPr/>
    </dgm:pt>
    <dgm:pt modelId="{CBF69467-95C4-4510-BD0C-66B399C03A9D}" type="pres">
      <dgm:prSet presAssocID="{D658B460-61F8-4F15-A22D-E61064920C96}" presName="FourNodes_2" presStyleLbl="node1" presStyleIdx="1" presStyleCnt="4" custLinFactNeighborX="2040" custLinFactNeighborY="-2098">
        <dgm:presLayoutVars>
          <dgm:bulletEnabled val="1"/>
        </dgm:presLayoutVars>
      </dgm:prSet>
      <dgm:spPr/>
    </dgm:pt>
    <dgm:pt modelId="{74388242-B9B4-4C90-91C4-86E672573493}" type="pres">
      <dgm:prSet presAssocID="{D658B460-61F8-4F15-A22D-E61064920C96}" presName="FourNodes_3" presStyleLbl="node1" presStyleIdx="2" presStyleCnt="4">
        <dgm:presLayoutVars>
          <dgm:bulletEnabled val="1"/>
        </dgm:presLayoutVars>
      </dgm:prSet>
      <dgm:spPr/>
    </dgm:pt>
    <dgm:pt modelId="{96A893AC-CD74-4AAA-B405-3F1FE051DC5D}" type="pres">
      <dgm:prSet presAssocID="{D658B460-61F8-4F15-A22D-E61064920C96}" presName="FourNodes_4" presStyleLbl="node1" presStyleIdx="3" presStyleCnt="4">
        <dgm:presLayoutVars>
          <dgm:bulletEnabled val="1"/>
        </dgm:presLayoutVars>
      </dgm:prSet>
      <dgm:spPr/>
    </dgm:pt>
    <dgm:pt modelId="{F790EECF-8867-4031-A439-D72322940E1C}" type="pres">
      <dgm:prSet presAssocID="{D658B460-61F8-4F15-A22D-E61064920C96}" presName="FourConn_1-2" presStyleLbl="fgAccFollowNode1" presStyleIdx="0" presStyleCnt="3">
        <dgm:presLayoutVars>
          <dgm:bulletEnabled val="1"/>
        </dgm:presLayoutVars>
      </dgm:prSet>
      <dgm:spPr/>
    </dgm:pt>
    <dgm:pt modelId="{1A404550-293D-42CB-B03E-1AE9823CE0C6}" type="pres">
      <dgm:prSet presAssocID="{D658B460-61F8-4F15-A22D-E61064920C96}" presName="FourConn_2-3" presStyleLbl="fgAccFollowNode1" presStyleIdx="1" presStyleCnt="3">
        <dgm:presLayoutVars>
          <dgm:bulletEnabled val="1"/>
        </dgm:presLayoutVars>
      </dgm:prSet>
      <dgm:spPr/>
    </dgm:pt>
    <dgm:pt modelId="{A3E17374-DE66-44A3-93EB-7137374414AF}" type="pres">
      <dgm:prSet presAssocID="{D658B460-61F8-4F15-A22D-E61064920C96}" presName="FourConn_3-4" presStyleLbl="fgAccFollowNode1" presStyleIdx="2" presStyleCnt="3">
        <dgm:presLayoutVars>
          <dgm:bulletEnabled val="1"/>
        </dgm:presLayoutVars>
      </dgm:prSet>
      <dgm:spPr/>
    </dgm:pt>
    <dgm:pt modelId="{6991C265-2CBE-4459-8F25-B3188E186D56}" type="pres">
      <dgm:prSet presAssocID="{D658B460-61F8-4F15-A22D-E61064920C96}" presName="FourNodes_1_text" presStyleLbl="node1" presStyleIdx="3" presStyleCnt="4">
        <dgm:presLayoutVars>
          <dgm:bulletEnabled val="1"/>
        </dgm:presLayoutVars>
      </dgm:prSet>
      <dgm:spPr/>
    </dgm:pt>
    <dgm:pt modelId="{E5477ACD-3EFD-421A-850B-9F2A1EB23E26}" type="pres">
      <dgm:prSet presAssocID="{D658B460-61F8-4F15-A22D-E61064920C96}" presName="FourNodes_2_text" presStyleLbl="node1" presStyleIdx="3" presStyleCnt="4">
        <dgm:presLayoutVars>
          <dgm:bulletEnabled val="1"/>
        </dgm:presLayoutVars>
      </dgm:prSet>
      <dgm:spPr/>
    </dgm:pt>
    <dgm:pt modelId="{A3ADC168-A8F3-4B44-B199-E12624CD779D}" type="pres">
      <dgm:prSet presAssocID="{D658B460-61F8-4F15-A22D-E61064920C96}" presName="FourNodes_3_text" presStyleLbl="node1" presStyleIdx="3" presStyleCnt="4">
        <dgm:presLayoutVars>
          <dgm:bulletEnabled val="1"/>
        </dgm:presLayoutVars>
      </dgm:prSet>
      <dgm:spPr/>
    </dgm:pt>
    <dgm:pt modelId="{29E2B22B-B09B-4F2D-8220-6D89E15F27B9}" type="pres">
      <dgm:prSet presAssocID="{D658B460-61F8-4F15-A22D-E61064920C96}" presName="FourNodes_4_text" presStyleLbl="node1" presStyleIdx="3" presStyleCnt="4">
        <dgm:presLayoutVars>
          <dgm:bulletEnabled val="1"/>
        </dgm:presLayoutVars>
      </dgm:prSet>
      <dgm:spPr/>
    </dgm:pt>
  </dgm:ptLst>
  <dgm:cxnLst>
    <dgm:cxn modelId="{A9177D09-2E71-4C33-9B7A-584A9D0C2B4F}" type="presOf" srcId="{D658B460-61F8-4F15-A22D-E61064920C96}" destId="{3C4E9945-764E-429F-9472-608705E24239}" srcOrd="0" destOrd="0" presId="urn:microsoft.com/office/officeart/2005/8/layout/vProcess5"/>
    <dgm:cxn modelId="{5BE40B0E-30B9-4760-A615-786A26BFEDAE}" srcId="{D658B460-61F8-4F15-A22D-E61064920C96}" destId="{5E191CEF-4DEB-40C9-A83A-F05DDCB1CD2B}" srcOrd="1" destOrd="0" parTransId="{1CB4C1DB-3494-446B-B2CC-0CBB54EAAC8C}" sibTransId="{224A1DB4-583C-4A1E-976F-5CC1B00C9FFE}"/>
    <dgm:cxn modelId="{4730911F-ED8A-4EE1-A194-E7D36F3CEDB4}" srcId="{D658B460-61F8-4F15-A22D-E61064920C96}" destId="{B448E614-DEB8-436A-A504-DA402830597A}" srcOrd="2" destOrd="0" parTransId="{BAB82636-0238-4534-940C-DCE267348B84}" sibTransId="{42C51944-7EBC-4F06-80E5-3E3808419A35}"/>
    <dgm:cxn modelId="{08449F24-1E48-42F0-ABA6-47D43A48B288}" type="presOf" srcId="{B448E614-DEB8-436A-A504-DA402830597A}" destId="{A3ADC168-A8F3-4B44-B199-E12624CD779D}" srcOrd="1" destOrd="0" presId="urn:microsoft.com/office/officeart/2005/8/layout/vProcess5"/>
    <dgm:cxn modelId="{593B6028-BB9E-428D-B6AB-7B2C5A4A186E}" srcId="{D658B460-61F8-4F15-A22D-E61064920C96}" destId="{41AA7AC5-274D-4C30-B75C-95D9443C50AC}" srcOrd="0" destOrd="0" parTransId="{4B2EA27D-ADE3-4AFD-8435-84C119611361}" sibTransId="{F6FDE2B9-D742-475B-A0C1-823FF3CB9176}"/>
    <dgm:cxn modelId="{FCDC0546-F38D-4BEF-BE94-E1431B9E1B43}" type="presOf" srcId="{41AA7AC5-274D-4C30-B75C-95D9443C50AC}" destId="{C850588F-8EFE-4ED1-B192-F9F8D6AA8804}" srcOrd="0" destOrd="0" presId="urn:microsoft.com/office/officeart/2005/8/layout/vProcess5"/>
    <dgm:cxn modelId="{18B38F4F-C9D3-4FA1-8096-015A6433EFCF}" type="presOf" srcId="{B448E614-DEB8-436A-A504-DA402830597A}" destId="{74388242-B9B4-4C90-91C4-86E672573493}" srcOrd="0" destOrd="0" presId="urn:microsoft.com/office/officeart/2005/8/layout/vProcess5"/>
    <dgm:cxn modelId="{56024856-5FF0-488B-93E0-326FB48AF2C5}" type="presOf" srcId="{5E191CEF-4DEB-40C9-A83A-F05DDCB1CD2B}" destId="{CBF69467-95C4-4510-BD0C-66B399C03A9D}" srcOrd="0" destOrd="0" presId="urn:microsoft.com/office/officeart/2005/8/layout/vProcess5"/>
    <dgm:cxn modelId="{4B547E56-4259-4383-B74B-15B62F79BF49}" srcId="{D658B460-61F8-4F15-A22D-E61064920C96}" destId="{94311BA0-1082-49A5-8D13-624832AB7A75}" srcOrd="3" destOrd="0" parTransId="{3E534612-C082-44DF-BE0E-A9862845C962}" sibTransId="{FD11AE9F-4BEE-4DDE-AA70-C5837B94039E}"/>
    <dgm:cxn modelId="{01568B96-ACE1-4EDD-92CF-450C4BFBFB49}" type="presOf" srcId="{5E191CEF-4DEB-40C9-A83A-F05DDCB1CD2B}" destId="{E5477ACD-3EFD-421A-850B-9F2A1EB23E26}" srcOrd="1" destOrd="0" presId="urn:microsoft.com/office/officeart/2005/8/layout/vProcess5"/>
    <dgm:cxn modelId="{594E8E9E-C3C2-4EF3-8036-21BC06AF13AD}" type="presOf" srcId="{41AA7AC5-274D-4C30-B75C-95D9443C50AC}" destId="{6991C265-2CBE-4459-8F25-B3188E186D56}" srcOrd="1" destOrd="0" presId="urn:microsoft.com/office/officeart/2005/8/layout/vProcess5"/>
    <dgm:cxn modelId="{83B3C1A8-2F86-4D96-AF06-2C7A57B0BA9C}" type="presOf" srcId="{42C51944-7EBC-4F06-80E5-3E3808419A35}" destId="{A3E17374-DE66-44A3-93EB-7137374414AF}" srcOrd="0" destOrd="0" presId="urn:microsoft.com/office/officeart/2005/8/layout/vProcess5"/>
    <dgm:cxn modelId="{3B5F96BC-1279-47CC-8ABA-A531955F26B9}" type="presOf" srcId="{F6FDE2B9-D742-475B-A0C1-823FF3CB9176}" destId="{F790EECF-8867-4031-A439-D72322940E1C}" srcOrd="0" destOrd="0" presId="urn:microsoft.com/office/officeart/2005/8/layout/vProcess5"/>
    <dgm:cxn modelId="{81B3BEBD-15F9-400E-A503-B05A5A275FF8}" type="presOf" srcId="{224A1DB4-583C-4A1E-976F-5CC1B00C9FFE}" destId="{1A404550-293D-42CB-B03E-1AE9823CE0C6}" srcOrd="0" destOrd="0" presId="urn:microsoft.com/office/officeart/2005/8/layout/vProcess5"/>
    <dgm:cxn modelId="{C2EF50EE-6DE7-4685-B29B-A341740EFAC6}" type="presOf" srcId="{94311BA0-1082-49A5-8D13-624832AB7A75}" destId="{29E2B22B-B09B-4F2D-8220-6D89E15F27B9}" srcOrd="1" destOrd="0" presId="urn:microsoft.com/office/officeart/2005/8/layout/vProcess5"/>
    <dgm:cxn modelId="{370063FF-7675-4FB0-A15D-D553E6A1B1CD}" type="presOf" srcId="{94311BA0-1082-49A5-8D13-624832AB7A75}" destId="{96A893AC-CD74-4AAA-B405-3F1FE051DC5D}" srcOrd="0" destOrd="0" presId="urn:microsoft.com/office/officeart/2005/8/layout/vProcess5"/>
    <dgm:cxn modelId="{F18B0F81-7170-4F6C-AF76-153A7DBE5C9C}" type="presParOf" srcId="{3C4E9945-764E-429F-9472-608705E24239}" destId="{76D3B1B9-B8E5-4A97-933B-DF2E28B7A392}" srcOrd="0" destOrd="0" presId="urn:microsoft.com/office/officeart/2005/8/layout/vProcess5"/>
    <dgm:cxn modelId="{416A2CCE-790A-44A0-B2AB-EC8253C19032}" type="presParOf" srcId="{3C4E9945-764E-429F-9472-608705E24239}" destId="{C850588F-8EFE-4ED1-B192-F9F8D6AA8804}" srcOrd="1" destOrd="0" presId="urn:microsoft.com/office/officeart/2005/8/layout/vProcess5"/>
    <dgm:cxn modelId="{15DAE46B-DBCE-4CAA-B670-0CCD3D22B995}" type="presParOf" srcId="{3C4E9945-764E-429F-9472-608705E24239}" destId="{CBF69467-95C4-4510-BD0C-66B399C03A9D}" srcOrd="2" destOrd="0" presId="urn:microsoft.com/office/officeart/2005/8/layout/vProcess5"/>
    <dgm:cxn modelId="{4D47AF36-D1A1-4A28-AA5A-6D0219E139C9}" type="presParOf" srcId="{3C4E9945-764E-429F-9472-608705E24239}" destId="{74388242-B9B4-4C90-91C4-86E672573493}" srcOrd="3" destOrd="0" presId="urn:microsoft.com/office/officeart/2005/8/layout/vProcess5"/>
    <dgm:cxn modelId="{6CF5743A-8D42-4592-8FD0-97CF04D36830}" type="presParOf" srcId="{3C4E9945-764E-429F-9472-608705E24239}" destId="{96A893AC-CD74-4AAA-B405-3F1FE051DC5D}" srcOrd="4" destOrd="0" presId="urn:microsoft.com/office/officeart/2005/8/layout/vProcess5"/>
    <dgm:cxn modelId="{4F57B63F-026A-478A-A7D1-BCD268587314}" type="presParOf" srcId="{3C4E9945-764E-429F-9472-608705E24239}" destId="{F790EECF-8867-4031-A439-D72322940E1C}" srcOrd="5" destOrd="0" presId="urn:microsoft.com/office/officeart/2005/8/layout/vProcess5"/>
    <dgm:cxn modelId="{F5BCB9B3-6CC8-4B56-A9C2-45681480FBFC}" type="presParOf" srcId="{3C4E9945-764E-429F-9472-608705E24239}" destId="{1A404550-293D-42CB-B03E-1AE9823CE0C6}" srcOrd="6" destOrd="0" presId="urn:microsoft.com/office/officeart/2005/8/layout/vProcess5"/>
    <dgm:cxn modelId="{A63384D9-0BA6-422A-BAC8-120256CD8EB0}" type="presParOf" srcId="{3C4E9945-764E-429F-9472-608705E24239}" destId="{A3E17374-DE66-44A3-93EB-7137374414AF}" srcOrd="7" destOrd="0" presId="urn:microsoft.com/office/officeart/2005/8/layout/vProcess5"/>
    <dgm:cxn modelId="{4CDCA187-F33D-424E-A224-3B177B6B2C35}" type="presParOf" srcId="{3C4E9945-764E-429F-9472-608705E24239}" destId="{6991C265-2CBE-4459-8F25-B3188E186D56}" srcOrd="8" destOrd="0" presId="urn:microsoft.com/office/officeart/2005/8/layout/vProcess5"/>
    <dgm:cxn modelId="{8944F96A-E367-4B52-90C3-7D0A60BFFB17}" type="presParOf" srcId="{3C4E9945-764E-429F-9472-608705E24239}" destId="{E5477ACD-3EFD-421A-850B-9F2A1EB23E26}" srcOrd="9" destOrd="0" presId="urn:microsoft.com/office/officeart/2005/8/layout/vProcess5"/>
    <dgm:cxn modelId="{6390796B-6EDD-40F0-802F-1D5A3ACA7436}" type="presParOf" srcId="{3C4E9945-764E-429F-9472-608705E24239}" destId="{A3ADC168-A8F3-4B44-B199-E12624CD779D}" srcOrd="10" destOrd="0" presId="urn:microsoft.com/office/officeart/2005/8/layout/vProcess5"/>
    <dgm:cxn modelId="{DA5CA485-2CB0-4D6F-A5BF-9E168D8644CF}" type="presParOf" srcId="{3C4E9945-764E-429F-9472-608705E24239}" destId="{29E2B22B-B09B-4F2D-8220-6D89E15F27B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57C49-5F63-4596-8D3B-5BAD3A6ED3F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002D5F6-D699-4464-B3DB-F14505E4C460}">
      <dgm:prSet phldrT="[Text]" custT="1"/>
      <dgm:spPr/>
      <dgm:t>
        <a:bodyPr/>
        <a:lstStyle/>
        <a:p>
          <a:r>
            <a:rPr lang="en-US" sz="1200" dirty="0"/>
            <a:t>Levels 7 and 8</a:t>
          </a:r>
        </a:p>
      </dgm:t>
    </dgm:pt>
    <dgm:pt modelId="{92CF84B6-BFA8-48C6-AEAA-ABA2E6F5ED1D}" type="parTrans" cxnId="{685D9DE8-F4FA-43F2-886D-67D3A9256EDA}">
      <dgm:prSet/>
      <dgm:spPr/>
      <dgm:t>
        <a:bodyPr/>
        <a:lstStyle/>
        <a:p>
          <a:endParaRPr lang="en-US" sz="900"/>
        </a:p>
      </dgm:t>
    </dgm:pt>
    <dgm:pt modelId="{47C96559-9802-46DD-B048-9C614D9DB87E}" type="sibTrans" cxnId="{685D9DE8-F4FA-43F2-886D-67D3A9256EDA}">
      <dgm:prSet/>
      <dgm:spPr/>
      <dgm:t>
        <a:bodyPr/>
        <a:lstStyle/>
        <a:p>
          <a:endParaRPr lang="en-US" sz="900"/>
        </a:p>
      </dgm:t>
    </dgm:pt>
    <dgm:pt modelId="{C0A1D35E-A152-0949-85F8-407C57D3ED07}">
      <dgm:prSet/>
      <dgm:spPr/>
      <dgm:t>
        <a:bodyPr/>
        <a:lstStyle/>
        <a:p>
          <a:r>
            <a:rPr lang="en-GB" b="1" u="sng" dirty="0">
              <a:solidFill>
                <a:schemeClr val="tx1"/>
              </a:solidFill>
            </a:rPr>
            <a:t>Achievement Standard</a:t>
          </a:r>
        </a:p>
        <a:p>
          <a:r>
            <a:rPr lang="en-GB" dirty="0">
              <a:solidFill>
                <a:schemeClr val="tx1"/>
              </a:solidFill>
            </a:rPr>
            <a:t>Students evaluate the significance of individuals and groups and how they were influenced by the beliefs and values of their society.</a:t>
          </a:r>
        </a:p>
      </dgm:t>
    </dgm:pt>
    <dgm:pt modelId="{79395477-D662-7849-87A0-BFFEF6412A55}" type="parTrans" cxnId="{7AF6ABC9-7B98-A74F-A8C8-61B310F2FABD}">
      <dgm:prSet/>
      <dgm:spPr/>
      <dgm:t>
        <a:bodyPr/>
        <a:lstStyle/>
        <a:p>
          <a:endParaRPr lang="en-GB"/>
        </a:p>
      </dgm:t>
    </dgm:pt>
    <dgm:pt modelId="{65CA32C5-6442-C44B-A48A-49CB2CA8DFDE}" type="sibTrans" cxnId="{7AF6ABC9-7B98-A74F-A8C8-61B310F2FABD}">
      <dgm:prSet/>
      <dgm:spPr/>
      <dgm:t>
        <a:bodyPr/>
        <a:lstStyle/>
        <a:p>
          <a:endParaRPr lang="en-GB"/>
        </a:p>
      </dgm:t>
    </dgm:pt>
    <dgm:pt modelId="{28D02D03-A298-2543-B33E-8ABFD7F74138}">
      <dgm:prSet/>
      <dgm:spPr/>
      <dgm:t>
        <a:bodyPr/>
        <a:lstStyle/>
        <a:p>
          <a:r>
            <a:rPr lang="en-GB" b="1" u="sng" dirty="0">
              <a:solidFill>
                <a:schemeClr val="tx1"/>
              </a:solidFill>
            </a:rPr>
            <a:t>Historical Concepts and Skills</a:t>
          </a:r>
        </a:p>
        <a:p>
          <a:r>
            <a:rPr lang="en-GB" dirty="0">
              <a:solidFill>
                <a:schemeClr val="tx1"/>
              </a:solidFill>
            </a:rPr>
            <a:t>Evaluate the role and achievement of a significant individual, development and/or cultural achievement that led to progress (VCHHC104)</a:t>
          </a:r>
        </a:p>
      </dgm:t>
    </dgm:pt>
    <dgm:pt modelId="{1FED6BEE-0DF3-D040-B6D5-07CF487AB9E9}" type="parTrans" cxnId="{40DD25D9-FCF5-D949-8822-14D28544785A}">
      <dgm:prSet/>
      <dgm:spPr/>
      <dgm:t>
        <a:bodyPr/>
        <a:lstStyle/>
        <a:p>
          <a:endParaRPr lang="en-GB"/>
        </a:p>
      </dgm:t>
    </dgm:pt>
    <dgm:pt modelId="{AAE97524-365C-D041-A4AB-DDA8B89A388E}" type="sibTrans" cxnId="{40DD25D9-FCF5-D949-8822-14D28544785A}">
      <dgm:prSet/>
      <dgm:spPr/>
      <dgm:t>
        <a:bodyPr/>
        <a:lstStyle/>
        <a:p>
          <a:endParaRPr lang="en-GB"/>
        </a:p>
      </dgm:t>
    </dgm:pt>
    <dgm:pt modelId="{B72E483B-956D-1E4A-9B53-9EAFFBF4070F}">
      <dgm:prSet custT="1"/>
      <dgm:spPr/>
      <dgm:t>
        <a:bodyPr/>
        <a:lstStyle/>
        <a:p>
          <a:r>
            <a:rPr lang="en-GB" sz="1200" dirty="0"/>
            <a:t>Levels 9 and 10</a:t>
          </a:r>
        </a:p>
      </dgm:t>
    </dgm:pt>
    <dgm:pt modelId="{151E440A-43D8-FA46-923D-5FC437479535}" type="parTrans" cxnId="{E27D5E13-26C9-FC4A-A3E0-4ED11385B98F}">
      <dgm:prSet/>
      <dgm:spPr/>
      <dgm:t>
        <a:bodyPr/>
        <a:lstStyle/>
        <a:p>
          <a:endParaRPr lang="en-GB"/>
        </a:p>
      </dgm:t>
    </dgm:pt>
    <dgm:pt modelId="{7ECE3DA9-25BF-464F-8E89-C9A5B0A53C82}" type="sibTrans" cxnId="{E27D5E13-26C9-FC4A-A3E0-4ED11385B98F}">
      <dgm:prSet/>
      <dgm:spPr/>
      <dgm:t>
        <a:bodyPr/>
        <a:lstStyle/>
        <a:p>
          <a:endParaRPr lang="en-GB"/>
        </a:p>
      </dgm:t>
    </dgm:pt>
    <dgm:pt modelId="{E102273D-BB1D-1D4B-8F45-9E770E08CC21}">
      <dgm:prSet/>
      <dgm:spPr/>
      <dgm:t>
        <a:bodyPr/>
        <a:lstStyle/>
        <a:p>
          <a:r>
            <a:rPr lang="en-GB" b="1" u="sng" dirty="0">
              <a:solidFill>
                <a:schemeClr val="tx1"/>
              </a:solidFill>
            </a:rPr>
            <a:t>Achievement Standard</a:t>
          </a:r>
        </a:p>
        <a:p>
          <a:r>
            <a:rPr lang="en-GB" dirty="0">
              <a:solidFill>
                <a:schemeClr val="tx1"/>
              </a:solidFill>
            </a:rPr>
            <a:t>Students evaluate the significance of events and analyse the developments from a range of perspectives.</a:t>
          </a:r>
          <a:endParaRPr lang="en-GB" dirty="0"/>
        </a:p>
      </dgm:t>
    </dgm:pt>
    <dgm:pt modelId="{D185F566-F726-4E46-9809-38F934755723}" type="parTrans" cxnId="{F087F5FD-96BA-D44D-A896-73B1B39D6A7F}">
      <dgm:prSet/>
      <dgm:spPr/>
      <dgm:t>
        <a:bodyPr/>
        <a:lstStyle/>
        <a:p>
          <a:endParaRPr lang="en-GB"/>
        </a:p>
      </dgm:t>
    </dgm:pt>
    <dgm:pt modelId="{7FD7A755-A998-6142-8901-67AA9FD11CB4}" type="sibTrans" cxnId="{F087F5FD-96BA-D44D-A896-73B1B39D6A7F}">
      <dgm:prSet/>
      <dgm:spPr/>
      <dgm:t>
        <a:bodyPr/>
        <a:lstStyle/>
        <a:p>
          <a:endParaRPr lang="en-GB"/>
        </a:p>
      </dgm:t>
    </dgm:pt>
    <dgm:pt modelId="{898B132B-226F-6F44-A33B-3A70373E43B6}">
      <dgm:prSet/>
      <dgm:spPr/>
      <dgm:t>
        <a:bodyPr/>
        <a:lstStyle/>
        <a:p>
          <a:r>
            <a:rPr lang="en-GB" b="1" u="sng" dirty="0">
              <a:solidFill>
                <a:schemeClr val="tx1"/>
              </a:solidFill>
            </a:rPr>
            <a:t>Historical Concepts and Skills</a:t>
          </a:r>
        </a:p>
        <a:p>
          <a:r>
            <a:rPr lang="en-GB" dirty="0">
              <a:solidFill>
                <a:schemeClr val="tx1"/>
              </a:solidFill>
            </a:rPr>
            <a:t>Evaluate the historical significance of an event, idea, individual or place (VCHHC128)</a:t>
          </a:r>
          <a:endParaRPr lang="en-GB" dirty="0"/>
        </a:p>
      </dgm:t>
    </dgm:pt>
    <dgm:pt modelId="{58FE35B6-C6DE-E147-906C-A4212E2D3252}" type="parTrans" cxnId="{29C05455-CE23-5643-86A8-AED23C88D031}">
      <dgm:prSet/>
      <dgm:spPr/>
      <dgm:t>
        <a:bodyPr/>
        <a:lstStyle/>
        <a:p>
          <a:endParaRPr lang="en-GB"/>
        </a:p>
      </dgm:t>
    </dgm:pt>
    <dgm:pt modelId="{2286ABF4-9845-6849-BEA9-FDBDA8FCE86A}" type="sibTrans" cxnId="{29C05455-CE23-5643-86A8-AED23C88D031}">
      <dgm:prSet/>
      <dgm:spPr/>
      <dgm:t>
        <a:bodyPr/>
        <a:lstStyle/>
        <a:p>
          <a:endParaRPr lang="en-GB"/>
        </a:p>
      </dgm:t>
    </dgm:pt>
    <dgm:pt modelId="{0BC65484-1103-4510-8C76-4D4CBC0AEC6A}">
      <dgm:prSet phldrT="[Text]" custT="1"/>
      <dgm:spPr/>
      <dgm:t>
        <a:bodyPr/>
        <a:lstStyle/>
        <a:p>
          <a:r>
            <a:rPr lang="en-US" sz="1200" dirty="0">
              <a:solidFill>
                <a:schemeClr val="tx1"/>
              </a:solidFill>
            </a:rPr>
            <a:t>Levels 5 and 6</a:t>
          </a:r>
        </a:p>
      </dgm:t>
    </dgm:pt>
    <dgm:pt modelId="{D0CC96A0-F77E-4155-9422-EE706C08D412}" type="parTrans" cxnId="{8178E00F-EB8D-4BAA-AC93-6D0F4F75D047}">
      <dgm:prSet/>
      <dgm:spPr/>
      <dgm:t>
        <a:bodyPr/>
        <a:lstStyle/>
        <a:p>
          <a:endParaRPr lang="en-US"/>
        </a:p>
      </dgm:t>
    </dgm:pt>
    <dgm:pt modelId="{A5EE02AB-4218-4FA7-AC84-6225EE17B0A2}" type="sibTrans" cxnId="{8178E00F-EB8D-4BAA-AC93-6D0F4F75D047}">
      <dgm:prSet/>
      <dgm:spPr/>
      <dgm:t>
        <a:bodyPr/>
        <a:lstStyle/>
        <a:p>
          <a:endParaRPr lang="en-US"/>
        </a:p>
      </dgm:t>
    </dgm:pt>
    <dgm:pt modelId="{D51781D2-0AD3-4DD8-9E5D-7CCEE146EFB4}">
      <dgm:prSet phldrT="[Text]" custT="1"/>
      <dgm:spPr/>
      <dgm:t>
        <a:bodyPr/>
        <a:lstStyle/>
        <a:p>
          <a:r>
            <a:rPr lang="en-US" sz="1000" b="1" u="sng" dirty="0">
              <a:solidFill>
                <a:schemeClr val="tx1"/>
              </a:solidFill>
            </a:rPr>
            <a:t>Achievement Standard</a:t>
          </a:r>
          <a:br>
            <a:rPr lang="en-US" sz="1000" dirty="0">
              <a:solidFill>
                <a:schemeClr val="tx1"/>
              </a:solidFill>
            </a:rPr>
          </a:br>
          <a:r>
            <a:rPr lang="en-US" sz="1000" dirty="0">
              <a:solidFill>
                <a:schemeClr val="tx1"/>
              </a:solidFill>
            </a:rPr>
            <a:t>Students evaluate the significance of individuals and groups and how they were influenced by the beliefs and values of their society.</a:t>
          </a:r>
        </a:p>
      </dgm:t>
    </dgm:pt>
    <dgm:pt modelId="{07A12D2F-6F7C-43EC-AA52-B4DCA2CA6774}" type="parTrans" cxnId="{8AC3AEEB-5E80-466A-ACFB-416272274D44}">
      <dgm:prSet/>
      <dgm:spPr/>
      <dgm:t>
        <a:bodyPr/>
        <a:lstStyle/>
        <a:p>
          <a:endParaRPr lang="en-US"/>
        </a:p>
      </dgm:t>
    </dgm:pt>
    <dgm:pt modelId="{0185B848-5426-4B8F-A09A-FC8DB43C5459}" type="sibTrans" cxnId="{8AC3AEEB-5E80-466A-ACFB-416272274D44}">
      <dgm:prSet/>
      <dgm:spPr/>
      <dgm:t>
        <a:bodyPr/>
        <a:lstStyle/>
        <a:p>
          <a:endParaRPr lang="en-US"/>
        </a:p>
      </dgm:t>
    </dgm:pt>
    <dgm:pt modelId="{3E6A6B43-34A8-4D4E-AF0D-6271782435B9}">
      <dgm:prSet phldrT="[Text]" custT="1"/>
      <dgm:spPr/>
      <dgm:t>
        <a:bodyPr/>
        <a:lstStyle/>
        <a:p>
          <a:r>
            <a:rPr lang="en-US" sz="1000" b="1" u="sng" dirty="0">
              <a:solidFill>
                <a:schemeClr val="tx1"/>
              </a:solidFill>
            </a:rPr>
            <a:t>Historical Concepts </a:t>
          </a:r>
          <a:r>
            <a:rPr lang="en-US" sz="1000" b="1" u="sng">
              <a:solidFill>
                <a:schemeClr val="tx1"/>
              </a:solidFill>
            </a:rPr>
            <a:t>and Skills</a:t>
          </a:r>
          <a:br>
            <a:rPr lang="en-US" sz="1000" dirty="0">
              <a:solidFill>
                <a:schemeClr val="tx1"/>
              </a:solidFill>
            </a:rPr>
          </a:br>
          <a:r>
            <a:rPr lang="en-US" sz="1000" dirty="0">
              <a:solidFill>
                <a:schemeClr val="tx1"/>
              </a:solidFill>
            </a:rPr>
            <a:t>Evaluate the role and achievement of a significant individual, development and/or cultural achievement that led to progress (VCHHC104)</a:t>
          </a:r>
        </a:p>
      </dgm:t>
    </dgm:pt>
    <dgm:pt modelId="{F62D1A7D-939E-4680-9D5C-1F09CA353201}" type="parTrans" cxnId="{EBAA8595-EA11-419C-A99D-C0923FB6DE98}">
      <dgm:prSet/>
      <dgm:spPr/>
      <dgm:t>
        <a:bodyPr/>
        <a:lstStyle/>
        <a:p>
          <a:endParaRPr lang="en-US"/>
        </a:p>
      </dgm:t>
    </dgm:pt>
    <dgm:pt modelId="{711B955A-CF95-47D0-9809-0231A316F66A}" type="sibTrans" cxnId="{EBAA8595-EA11-419C-A99D-C0923FB6DE98}">
      <dgm:prSet/>
      <dgm:spPr/>
      <dgm:t>
        <a:bodyPr/>
        <a:lstStyle/>
        <a:p>
          <a:endParaRPr lang="en-US"/>
        </a:p>
      </dgm:t>
    </dgm:pt>
    <dgm:pt modelId="{DFF5D186-865E-4493-AAE0-7064E3B1C7AC}" type="pres">
      <dgm:prSet presAssocID="{5B357C49-5F63-4596-8D3B-5BAD3A6ED3F6}" presName="theList" presStyleCnt="0">
        <dgm:presLayoutVars>
          <dgm:dir/>
          <dgm:animLvl val="lvl"/>
          <dgm:resizeHandles val="exact"/>
        </dgm:presLayoutVars>
      </dgm:prSet>
      <dgm:spPr/>
    </dgm:pt>
    <dgm:pt modelId="{242EDE05-5E07-48AF-B5E5-9F3BADC44763}" type="pres">
      <dgm:prSet presAssocID="{0BC65484-1103-4510-8C76-4D4CBC0AEC6A}" presName="compNode" presStyleCnt="0"/>
      <dgm:spPr/>
    </dgm:pt>
    <dgm:pt modelId="{BCDA85FC-8158-4127-A1BE-BE5E4574585F}" type="pres">
      <dgm:prSet presAssocID="{0BC65484-1103-4510-8C76-4D4CBC0AEC6A}" presName="aNode" presStyleLbl="bgShp" presStyleIdx="0" presStyleCnt="3"/>
      <dgm:spPr/>
    </dgm:pt>
    <dgm:pt modelId="{879A11E9-7647-472C-BD3D-992334B86CA3}" type="pres">
      <dgm:prSet presAssocID="{0BC65484-1103-4510-8C76-4D4CBC0AEC6A}" presName="textNode" presStyleLbl="bgShp" presStyleIdx="0" presStyleCnt="3"/>
      <dgm:spPr/>
    </dgm:pt>
    <dgm:pt modelId="{07AF6F2B-7DE5-423E-8795-C069FCAE0F72}" type="pres">
      <dgm:prSet presAssocID="{0BC65484-1103-4510-8C76-4D4CBC0AEC6A}" presName="compChildNode" presStyleCnt="0"/>
      <dgm:spPr/>
    </dgm:pt>
    <dgm:pt modelId="{E7581A6F-B0D2-4AB5-BF47-178708CDDCE7}" type="pres">
      <dgm:prSet presAssocID="{0BC65484-1103-4510-8C76-4D4CBC0AEC6A}" presName="theInnerList" presStyleCnt="0"/>
      <dgm:spPr/>
    </dgm:pt>
    <dgm:pt modelId="{BB95DC23-2C05-425E-B388-02FCA0A1407C}" type="pres">
      <dgm:prSet presAssocID="{D51781D2-0AD3-4DD8-9E5D-7CCEE146EFB4}" presName="childNode" presStyleLbl="node1" presStyleIdx="0" presStyleCnt="6">
        <dgm:presLayoutVars>
          <dgm:bulletEnabled val="1"/>
        </dgm:presLayoutVars>
      </dgm:prSet>
      <dgm:spPr/>
    </dgm:pt>
    <dgm:pt modelId="{3D25533D-502A-4BCC-B897-858B8FE872CB}" type="pres">
      <dgm:prSet presAssocID="{D51781D2-0AD3-4DD8-9E5D-7CCEE146EFB4}" presName="aSpace2" presStyleCnt="0"/>
      <dgm:spPr/>
    </dgm:pt>
    <dgm:pt modelId="{9A3EACF6-B587-47C0-8BDB-A59F5202C181}" type="pres">
      <dgm:prSet presAssocID="{3E6A6B43-34A8-4D4E-AF0D-6271782435B9}" presName="childNode" presStyleLbl="node1" presStyleIdx="1" presStyleCnt="6">
        <dgm:presLayoutVars>
          <dgm:bulletEnabled val="1"/>
        </dgm:presLayoutVars>
      </dgm:prSet>
      <dgm:spPr/>
    </dgm:pt>
    <dgm:pt modelId="{1AE41B0A-65F9-4397-B24E-8BD20E586FC1}" type="pres">
      <dgm:prSet presAssocID="{0BC65484-1103-4510-8C76-4D4CBC0AEC6A}" presName="aSpace" presStyleCnt="0"/>
      <dgm:spPr/>
    </dgm:pt>
    <dgm:pt modelId="{197D9611-0825-4C0C-9E9C-B0D236CE37C2}" type="pres">
      <dgm:prSet presAssocID="{2002D5F6-D699-4464-B3DB-F14505E4C460}" presName="compNode" presStyleCnt="0"/>
      <dgm:spPr/>
    </dgm:pt>
    <dgm:pt modelId="{D2A14CAC-E456-4679-8475-4CFCE46F049D}" type="pres">
      <dgm:prSet presAssocID="{2002D5F6-D699-4464-B3DB-F14505E4C460}" presName="aNode" presStyleLbl="bgShp" presStyleIdx="1" presStyleCnt="3"/>
      <dgm:spPr/>
    </dgm:pt>
    <dgm:pt modelId="{6FDA6CDB-1EE5-4640-8D8C-78D3F979F7C1}" type="pres">
      <dgm:prSet presAssocID="{2002D5F6-D699-4464-B3DB-F14505E4C460}" presName="textNode" presStyleLbl="bgShp" presStyleIdx="1" presStyleCnt="3"/>
      <dgm:spPr/>
    </dgm:pt>
    <dgm:pt modelId="{B761AABE-7A01-428C-A011-B9577BC26899}" type="pres">
      <dgm:prSet presAssocID="{2002D5F6-D699-4464-B3DB-F14505E4C460}" presName="compChildNode" presStyleCnt="0"/>
      <dgm:spPr/>
    </dgm:pt>
    <dgm:pt modelId="{A6485D99-CAFE-4704-A6AE-401CE5E19CB5}" type="pres">
      <dgm:prSet presAssocID="{2002D5F6-D699-4464-B3DB-F14505E4C460}" presName="theInnerList" presStyleCnt="0"/>
      <dgm:spPr/>
    </dgm:pt>
    <dgm:pt modelId="{B8739561-B538-E64C-8E8A-20E2C53751A6}" type="pres">
      <dgm:prSet presAssocID="{C0A1D35E-A152-0949-85F8-407C57D3ED07}" presName="childNode" presStyleLbl="node1" presStyleIdx="2" presStyleCnt="6">
        <dgm:presLayoutVars>
          <dgm:bulletEnabled val="1"/>
        </dgm:presLayoutVars>
      </dgm:prSet>
      <dgm:spPr/>
    </dgm:pt>
    <dgm:pt modelId="{558FAE20-1450-EB4A-8300-9F83CF1C85B8}" type="pres">
      <dgm:prSet presAssocID="{C0A1D35E-A152-0949-85F8-407C57D3ED07}" presName="aSpace2" presStyleCnt="0"/>
      <dgm:spPr/>
    </dgm:pt>
    <dgm:pt modelId="{8CE6D653-0673-9846-A742-C3E8E74356AF}" type="pres">
      <dgm:prSet presAssocID="{28D02D03-A298-2543-B33E-8ABFD7F74138}" presName="childNode" presStyleLbl="node1" presStyleIdx="3" presStyleCnt="6">
        <dgm:presLayoutVars>
          <dgm:bulletEnabled val="1"/>
        </dgm:presLayoutVars>
      </dgm:prSet>
      <dgm:spPr/>
    </dgm:pt>
    <dgm:pt modelId="{0A2654CB-133A-3B4A-9A03-666E6BA96E6D}" type="pres">
      <dgm:prSet presAssocID="{2002D5F6-D699-4464-B3DB-F14505E4C460}" presName="aSpace" presStyleCnt="0"/>
      <dgm:spPr/>
    </dgm:pt>
    <dgm:pt modelId="{EB560981-DF52-014D-AF95-20A979378540}" type="pres">
      <dgm:prSet presAssocID="{B72E483B-956D-1E4A-9B53-9EAFFBF4070F}" presName="compNode" presStyleCnt="0"/>
      <dgm:spPr/>
    </dgm:pt>
    <dgm:pt modelId="{E30DDC43-0515-6E42-ACD6-D2706AC722CA}" type="pres">
      <dgm:prSet presAssocID="{B72E483B-956D-1E4A-9B53-9EAFFBF4070F}" presName="aNode" presStyleLbl="bgShp" presStyleIdx="2" presStyleCnt="3"/>
      <dgm:spPr/>
    </dgm:pt>
    <dgm:pt modelId="{619AEEC3-E659-7540-A194-83A83FD3A0E0}" type="pres">
      <dgm:prSet presAssocID="{B72E483B-956D-1E4A-9B53-9EAFFBF4070F}" presName="textNode" presStyleLbl="bgShp" presStyleIdx="2" presStyleCnt="3"/>
      <dgm:spPr/>
    </dgm:pt>
    <dgm:pt modelId="{EBDF1B76-F5D6-DE43-9749-8BB102D876D6}" type="pres">
      <dgm:prSet presAssocID="{B72E483B-956D-1E4A-9B53-9EAFFBF4070F}" presName="compChildNode" presStyleCnt="0"/>
      <dgm:spPr/>
    </dgm:pt>
    <dgm:pt modelId="{E0E5BCDC-E890-7E46-AA3C-96418298FFF5}" type="pres">
      <dgm:prSet presAssocID="{B72E483B-956D-1E4A-9B53-9EAFFBF4070F}" presName="theInnerList" presStyleCnt="0"/>
      <dgm:spPr/>
    </dgm:pt>
    <dgm:pt modelId="{E36A22E2-3741-5B42-BBCB-4BDC72170B9C}" type="pres">
      <dgm:prSet presAssocID="{E102273D-BB1D-1D4B-8F45-9E770E08CC21}" presName="childNode" presStyleLbl="node1" presStyleIdx="4" presStyleCnt="6">
        <dgm:presLayoutVars>
          <dgm:bulletEnabled val="1"/>
        </dgm:presLayoutVars>
      </dgm:prSet>
      <dgm:spPr/>
    </dgm:pt>
    <dgm:pt modelId="{053B7FA3-8E73-3F4B-861C-2574534EB3EA}" type="pres">
      <dgm:prSet presAssocID="{E102273D-BB1D-1D4B-8F45-9E770E08CC21}" presName="aSpace2" presStyleCnt="0"/>
      <dgm:spPr/>
    </dgm:pt>
    <dgm:pt modelId="{8DE8D649-BD29-0040-9FB3-193A310BCA19}" type="pres">
      <dgm:prSet presAssocID="{898B132B-226F-6F44-A33B-3A70373E43B6}" presName="childNode" presStyleLbl="node1" presStyleIdx="5" presStyleCnt="6">
        <dgm:presLayoutVars>
          <dgm:bulletEnabled val="1"/>
        </dgm:presLayoutVars>
      </dgm:prSet>
      <dgm:spPr/>
    </dgm:pt>
  </dgm:ptLst>
  <dgm:cxnLst>
    <dgm:cxn modelId="{678A9307-E5AE-4EB5-9C9B-A1654B9C309C}" type="presOf" srcId="{0BC65484-1103-4510-8C76-4D4CBC0AEC6A}" destId="{879A11E9-7647-472C-BD3D-992334B86CA3}" srcOrd="1" destOrd="0" presId="urn:microsoft.com/office/officeart/2005/8/layout/lProcess2"/>
    <dgm:cxn modelId="{C279A207-1AC8-476E-B65F-96AC38252338}" type="presOf" srcId="{5B357C49-5F63-4596-8D3B-5BAD3A6ED3F6}" destId="{DFF5D186-865E-4493-AAE0-7064E3B1C7AC}" srcOrd="0" destOrd="0" presId="urn:microsoft.com/office/officeart/2005/8/layout/lProcess2"/>
    <dgm:cxn modelId="{8178E00F-EB8D-4BAA-AC93-6D0F4F75D047}" srcId="{5B357C49-5F63-4596-8D3B-5BAD3A6ED3F6}" destId="{0BC65484-1103-4510-8C76-4D4CBC0AEC6A}" srcOrd="0" destOrd="0" parTransId="{D0CC96A0-F77E-4155-9422-EE706C08D412}" sibTransId="{A5EE02AB-4218-4FA7-AC84-6225EE17B0A2}"/>
    <dgm:cxn modelId="{E27D5E13-26C9-FC4A-A3E0-4ED11385B98F}" srcId="{5B357C49-5F63-4596-8D3B-5BAD3A6ED3F6}" destId="{B72E483B-956D-1E4A-9B53-9EAFFBF4070F}" srcOrd="2" destOrd="0" parTransId="{151E440A-43D8-FA46-923D-5FC437479535}" sibTransId="{7ECE3DA9-25BF-464F-8E89-C9A5B0A53C82}"/>
    <dgm:cxn modelId="{BE1DA01B-BBA2-C942-A918-03F216BCE342}" type="presOf" srcId="{E102273D-BB1D-1D4B-8F45-9E770E08CC21}" destId="{E36A22E2-3741-5B42-BBCB-4BDC72170B9C}" srcOrd="0" destOrd="0" presId="urn:microsoft.com/office/officeart/2005/8/layout/lProcess2"/>
    <dgm:cxn modelId="{1D30F33F-95D9-4FCD-9EF2-72E2E14FFB20}" type="presOf" srcId="{D51781D2-0AD3-4DD8-9E5D-7CCEE146EFB4}" destId="{BB95DC23-2C05-425E-B388-02FCA0A1407C}" srcOrd="0" destOrd="0" presId="urn:microsoft.com/office/officeart/2005/8/layout/lProcess2"/>
    <dgm:cxn modelId="{15F3DD45-38C7-B844-B72D-20BA1A867BB6}" type="presOf" srcId="{898B132B-226F-6F44-A33B-3A70373E43B6}" destId="{8DE8D649-BD29-0040-9FB3-193A310BCA19}" srcOrd="0" destOrd="0" presId="urn:microsoft.com/office/officeart/2005/8/layout/lProcess2"/>
    <dgm:cxn modelId="{DA10EA68-20BA-104C-98DB-38AB04746206}" type="presOf" srcId="{B72E483B-956D-1E4A-9B53-9EAFFBF4070F}" destId="{E30DDC43-0515-6E42-ACD6-D2706AC722CA}" srcOrd="0" destOrd="0" presId="urn:microsoft.com/office/officeart/2005/8/layout/lProcess2"/>
    <dgm:cxn modelId="{2790746A-1888-7346-83CF-7A4F64695347}" type="presOf" srcId="{C0A1D35E-A152-0949-85F8-407C57D3ED07}" destId="{B8739561-B538-E64C-8E8A-20E2C53751A6}" srcOrd="0" destOrd="0" presId="urn:microsoft.com/office/officeart/2005/8/layout/lProcess2"/>
    <dgm:cxn modelId="{29C05455-CE23-5643-86A8-AED23C88D031}" srcId="{B72E483B-956D-1E4A-9B53-9EAFFBF4070F}" destId="{898B132B-226F-6F44-A33B-3A70373E43B6}" srcOrd="1" destOrd="0" parTransId="{58FE35B6-C6DE-E147-906C-A4212E2D3252}" sibTransId="{2286ABF4-9845-6849-BEA9-FDBDA8FCE86A}"/>
    <dgm:cxn modelId="{0A400856-2638-403E-9BA9-DB04841A3022}" type="presOf" srcId="{2002D5F6-D699-4464-B3DB-F14505E4C460}" destId="{D2A14CAC-E456-4679-8475-4CFCE46F049D}" srcOrd="0" destOrd="0" presId="urn:microsoft.com/office/officeart/2005/8/layout/lProcess2"/>
    <dgm:cxn modelId="{CE96BC8E-9484-6F43-A45F-F8B6C7C60104}" type="presOf" srcId="{28D02D03-A298-2543-B33E-8ABFD7F74138}" destId="{8CE6D653-0673-9846-A742-C3E8E74356AF}" srcOrd="0" destOrd="0" presId="urn:microsoft.com/office/officeart/2005/8/layout/lProcess2"/>
    <dgm:cxn modelId="{EBAA8595-EA11-419C-A99D-C0923FB6DE98}" srcId="{0BC65484-1103-4510-8C76-4D4CBC0AEC6A}" destId="{3E6A6B43-34A8-4D4E-AF0D-6271782435B9}" srcOrd="1" destOrd="0" parTransId="{F62D1A7D-939E-4680-9D5C-1F09CA353201}" sibTransId="{711B955A-CF95-47D0-9809-0231A316F66A}"/>
    <dgm:cxn modelId="{121CAAAA-C457-3C40-B19D-E58D1B91028F}" type="presOf" srcId="{B72E483B-956D-1E4A-9B53-9EAFFBF4070F}" destId="{619AEEC3-E659-7540-A194-83A83FD3A0E0}" srcOrd="1" destOrd="0" presId="urn:microsoft.com/office/officeart/2005/8/layout/lProcess2"/>
    <dgm:cxn modelId="{CD9A07B3-1CB4-4ECB-8231-458EA9ACF532}" type="presOf" srcId="{0BC65484-1103-4510-8C76-4D4CBC0AEC6A}" destId="{BCDA85FC-8158-4127-A1BE-BE5E4574585F}" srcOrd="0" destOrd="0" presId="urn:microsoft.com/office/officeart/2005/8/layout/lProcess2"/>
    <dgm:cxn modelId="{7AF6ABC9-7B98-A74F-A8C8-61B310F2FABD}" srcId="{2002D5F6-D699-4464-B3DB-F14505E4C460}" destId="{C0A1D35E-A152-0949-85F8-407C57D3ED07}" srcOrd="0" destOrd="0" parTransId="{79395477-D662-7849-87A0-BFFEF6412A55}" sibTransId="{65CA32C5-6442-C44B-A48A-49CB2CA8DFDE}"/>
    <dgm:cxn modelId="{58B70ED4-1EE4-43F4-90BE-9EA2D0369501}" type="presOf" srcId="{3E6A6B43-34A8-4D4E-AF0D-6271782435B9}" destId="{9A3EACF6-B587-47C0-8BDB-A59F5202C181}" srcOrd="0" destOrd="0" presId="urn:microsoft.com/office/officeart/2005/8/layout/lProcess2"/>
    <dgm:cxn modelId="{40DD25D9-FCF5-D949-8822-14D28544785A}" srcId="{2002D5F6-D699-4464-B3DB-F14505E4C460}" destId="{28D02D03-A298-2543-B33E-8ABFD7F74138}" srcOrd="1" destOrd="0" parTransId="{1FED6BEE-0DF3-D040-B6D5-07CF487AB9E9}" sibTransId="{AAE97524-365C-D041-A4AB-DDA8B89A388E}"/>
    <dgm:cxn modelId="{685D9DE8-F4FA-43F2-886D-67D3A9256EDA}" srcId="{5B357C49-5F63-4596-8D3B-5BAD3A6ED3F6}" destId="{2002D5F6-D699-4464-B3DB-F14505E4C460}" srcOrd="1" destOrd="0" parTransId="{92CF84B6-BFA8-48C6-AEAA-ABA2E6F5ED1D}" sibTransId="{47C96559-9802-46DD-B048-9C614D9DB87E}"/>
    <dgm:cxn modelId="{8AC3AEEB-5E80-466A-ACFB-416272274D44}" srcId="{0BC65484-1103-4510-8C76-4D4CBC0AEC6A}" destId="{D51781D2-0AD3-4DD8-9E5D-7CCEE146EFB4}" srcOrd="0" destOrd="0" parTransId="{07A12D2F-6F7C-43EC-AA52-B4DCA2CA6774}" sibTransId="{0185B848-5426-4B8F-A09A-FC8DB43C5459}"/>
    <dgm:cxn modelId="{F235D9F6-1D10-4D0A-A8DC-4536893D13F7}" type="presOf" srcId="{2002D5F6-D699-4464-B3DB-F14505E4C460}" destId="{6FDA6CDB-1EE5-4640-8D8C-78D3F979F7C1}" srcOrd="1" destOrd="0" presId="urn:microsoft.com/office/officeart/2005/8/layout/lProcess2"/>
    <dgm:cxn modelId="{F087F5FD-96BA-D44D-A896-73B1B39D6A7F}" srcId="{B72E483B-956D-1E4A-9B53-9EAFFBF4070F}" destId="{E102273D-BB1D-1D4B-8F45-9E770E08CC21}" srcOrd="0" destOrd="0" parTransId="{D185F566-F726-4E46-9809-38F934755723}" sibTransId="{7FD7A755-A998-6142-8901-67AA9FD11CB4}"/>
    <dgm:cxn modelId="{286A907B-C65A-4D09-AACB-54BA09357BD4}" type="presParOf" srcId="{DFF5D186-865E-4493-AAE0-7064E3B1C7AC}" destId="{242EDE05-5E07-48AF-B5E5-9F3BADC44763}" srcOrd="0" destOrd="0" presId="urn:microsoft.com/office/officeart/2005/8/layout/lProcess2"/>
    <dgm:cxn modelId="{38861F82-776D-4B0C-AD69-6EBADBB51A6F}" type="presParOf" srcId="{242EDE05-5E07-48AF-B5E5-9F3BADC44763}" destId="{BCDA85FC-8158-4127-A1BE-BE5E4574585F}" srcOrd="0" destOrd="0" presId="urn:microsoft.com/office/officeart/2005/8/layout/lProcess2"/>
    <dgm:cxn modelId="{234B7AA1-783E-4E96-9137-A32F76EC45BD}" type="presParOf" srcId="{242EDE05-5E07-48AF-B5E5-9F3BADC44763}" destId="{879A11E9-7647-472C-BD3D-992334B86CA3}" srcOrd="1" destOrd="0" presId="urn:microsoft.com/office/officeart/2005/8/layout/lProcess2"/>
    <dgm:cxn modelId="{9700DAA8-BF97-4754-A1DD-46A4C2E5BCCA}" type="presParOf" srcId="{242EDE05-5E07-48AF-B5E5-9F3BADC44763}" destId="{07AF6F2B-7DE5-423E-8795-C069FCAE0F72}" srcOrd="2" destOrd="0" presId="urn:microsoft.com/office/officeart/2005/8/layout/lProcess2"/>
    <dgm:cxn modelId="{D69526BB-A31F-45A6-B48E-B2B5BFCEC728}" type="presParOf" srcId="{07AF6F2B-7DE5-423E-8795-C069FCAE0F72}" destId="{E7581A6F-B0D2-4AB5-BF47-178708CDDCE7}" srcOrd="0" destOrd="0" presId="urn:microsoft.com/office/officeart/2005/8/layout/lProcess2"/>
    <dgm:cxn modelId="{73BFC42A-D5A2-46B6-984F-2E57EDD4FD63}" type="presParOf" srcId="{E7581A6F-B0D2-4AB5-BF47-178708CDDCE7}" destId="{BB95DC23-2C05-425E-B388-02FCA0A1407C}" srcOrd="0" destOrd="0" presId="urn:microsoft.com/office/officeart/2005/8/layout/lProcess2"/>
    <dgm:cxn modelId="{99F04270-8A9E-427F-8868-0BEBAC0E3247}" type="presParOf" srcId="{E7581A6F-B0D2-4AB5-BF47-178708CDDCE7}" destId="{3D25533D-502A-4BCC-B897-858B8FE872CB}" srcOrd="1" destOrd="0" presId="urn:microsoft.com/office/officeart/2005/8/layout/lProcess2"/>
    <dgm:cxn modelId="{89298783-926D-4036-B7BF-92187C4D0388}" type="presParOf" srcId="{E7581A6F-B0D2-4AB5-BF47-178708CDDCE7}" destId="{9A3EACF6-B587-47C0-8BDB-A59F5202C181}" srcOrd="2" destOrd="0" presId="urn:microsoft.com/office/officeart/2005/8/layout/lProcess2"/>
    <dgm:cxn modelId="{AEC8764B-8130-4F68-93A5-7C1AEAD7C04A}" type="presParOf" srcId="{DFF5D186-865E-4493-AAE0-7064E3B1C7AC}" destId="{1AE41B0A-65F9-4397-B24E-8BD20E586FC1}" srcOrd="1" destOrd="0" presId="urn:microsoft.com/office/officeart/2005/8/layout/lProcess2"/>
    <dgm:cxn modelId="{5A191B62-C862-4810-A829-1A84C6F290B8}" type="presParOf" srcId="{DFF5D186-865E-4493-AAE0-7064E3B1C7AC}" destId="{197D9611-0825-4C0C-9E9C-B0D236CE37C2}" srcOrd="2" destOrd="0" presId="urn:microsoft.com/office/officeart/2005/8/layout/lProcess2"/>
    <dgm:cxn modelId="{53E58978-090F-468F-8F9A-786AC8FB9949}" type="presParOf" srcId="{197D9611-0825-4C0C-9E9C-B0D236CE37C2}" destId="{D2A14CAC-E456-4679-8475-4CFCE46F049D}" srcOrd="0" destOrd="0" presId="urn:microsoft.com/office/officeart/2005/8/layout/lProcess2"/>
    <dgm:cxn modelId="{C2F47B7D-19F0-4DDB-BB24-5DFC8B7DFA3E}" type="presParOf" srcId="{197D9611-0825-4C0C-9E9C-B0D236CE37C2}" destId="{6FDA6CDB-1EE5-4640-8D8C-78D3F979F7C1}" srcOrd="1" destOrd="0" presId="urn:microsoft.com/office/officeart/2005/8/layout/lProcess2"/>
    <dgm:cxn modelId="{FA121B06-5F9C-4612-8449-3A50D5D80AD1}" type="presParOf" srcId="{197D9611-0825-4C0C-9E9C-B0D236CE37C2}" destId="{B761AABE-7A01-428C-A011-B9577BC26899}" srcOrd="2" destOrd="0" presId="urn:microsoft.com/office/officeart/2005/8/layout/lProcess2"/>
    <dgm:cxn modelId="{F150F98B-A2B3-4343-B8E3-FC3A005CD279}" type="presParOf" srcId="{B761AABE-7A01-428C-A011-B9577BC26899}" destId="{A6485D99-CAFE-4704-A6AE-401CE5E19CB5}" srcOrd="0" destOrd="0" presId="urn:microsoft.com/office/officeart/2005/8/layout/lProcess2"/>
    <dgm:cxn modelId="{0B6CE4DF-FD59-5041-AB18-101D8D6CA130}" type="presParOf" srcId="{A6485D99-CAFE-4704-A6AE-401CE5E19CB5}" destId="{B8739561-B538-E64C-8E8A-20E2C53751A6}" srcOrd="0" destOrd="0" presId="urn:microsoft.com/office/officeart/2005/8/layout/lProcess2"/>
    <dgm:cxn modelId="{7910D87F-6427-3946-9F10-1D4F99207413}" type="presParOf" srcId="{A6485D99-CAFE-4704-A6AE-401CE5E19CB5}" destId="{558FAE20-1450-EB4A-8300-9F83CF1C85B8}" srcOrd="1" destOrd="0" presId="urn:microsoft.com/office/officeart/2005/8/layout/lProcess2"/>
    <dgm:cxn modelId="{455AEEF9-F079-3D4B-87C1-9AF75F602F09}" type="presParOf" srcId="{A6485D99-CAFE-4704-A6AE-401CE5E19CB5}" destId="{8CE6D653-0673-9846-A742-C3E8E74356AF}" srcOrd="2" destOrd="0" presId="urn:microsoft.com/office/officeart/2005/8/layout/lProcess2"/>
    <dgm:cxn modelId="{AD85F23F-EBF5-9E4B-8EC6-73D0A265B9D8}" type="presParOf" srcId="{DFF5D186-865E-4493-AAE0-7064E3B1C7AC}" destId="{0A2654CB-133A-3B4A-9A03-666E6BA96E6D}" srcOrd="3" destOrd="0" presId="urn:microsoft.com/office/officeart/2005/8/layout/lProcess2"/>
    <dgm:cxn modelId="{44C0042B-FFB3-A04B-8D94-61BDFE45F62C}" type="presParOf" srcId="{DFF5D186-865E-4493-AAE0-7064E3B1C7AC}" destId="{EB560981-DF52-014D-AF95-20A979378540}" srcOrd="4" destOrd="0" presId="urn:microsoft.com/office/officeart/2005/8/layout/lProcess2"/>
    <dgm:cxn modelId="{7F061B6F-6E78-4946-8577-DBFDC7C9F440}" type="presParOf" srcId="{EB560981-DF52-014D-AF95-20A979378540}" destId="{E30DDC43-0515-6E42-ACD6-D2706AC722CA}" srcOrd="0" destOrd="0" presId="urn:microsoft.com/office/officeart/2005/8/layout/lProcess2"/>
    <dgm:cxn modelId="{E58F0ADD-E55F-C340-84C4-88F04B3013B2}" type="presParOf" srcId="{EB560981-DF52-014D-AF95-20A979378540}" destId="{619AEEC3-E659-7540-A194-83A83FD3A0E0}" srcOrd="1" destOrd="0" presId="urn:microsoft.com/office/officeart/2005/8/layout/lProcess2"/>
    <dgm:cxn modelId="{B90D1B21-A4E4-1740-819A-028C69C83E68}" type="presParOf" srcId="{EB560981-DF52-014D-AF95-20A979378540}" destId="{EBDF1B76-F5D6-DE43-9749-8BB102D876D6}" srcOrd="2" destOrd="0" presId="urn:microsoft.com/office/officeart/2005/8/layout/lProcess2"/>
    <dgm:cxn modelId="{BC14941C-DAA3-9047-98C8-EB204CA9910E}" type="presParOf" srcId="{EBDF1B76-F5D6-DE43-9749-8BB102D876D6}" destId="{E0E5BCDC-E890-7E46-AA3C-96418298FFF5}" srcOrd="0" destOrd="0" presId="urn:microsoft.com/office/officeart/2005/8/layout/lProcess2"/>
    <dgm:cxn modelId="{676E91D4-88C6-6548-A5F7-2F0A82301067}" type="presParOf" srcId="{E0E5BCDC-E890-7E46-AA3C-96418298FFF5}" destId="{E36A22E2-3741-5B42-BBCB-4BDC72170B9C}" srcOrd="0" destOrd="0" presId="urn:microsoft.com/office/officeart/2005/8/layout/lProcess2"/>
    <dgm:cxn modelId="{16DC3D5F-8A1A-784E-BFC8-1961A87264F3}" type="presParOf" srcId="{E0E5BCDC-E890-7E46-AA3C-96418298FFF5}" destId="{053B7FA3-8E73-3F4B-861C-2574534EB3EA}" srcOrd="1" destOrd="0" presId="urn:microsoft.com/office/officeart/2005/8/layout/lProcess2"/>
    <dgm:cxn modelId="{232BC46A-9FAF-7544-8D79-44605DF113C2}" type="presParOf" srcId="{E0E5BCDC-E890-7E46-AA3C-96418298FFF5}" destId="{8DE8D649-BD29-0040-9FB3-193A310BCA1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764E27B-0B94-7A4F-995F-2FCFE9BCE56A}" type="doc">
      <dgm:prSet loTypeId="urn:microsoft.com/office/officeart/2009/3/layout/PlusandMinus" loCatId="" qsTypeId="urn:microsoft.com/office/officeart/2005/8/quickstyle/simple1" qsCatId="simple" csTypeId="urn:microsoft.com/office/officeart/2005/8/colors/accent2_1" csCatId="accent2" phldr="1"/>
      <dgm:spPr/>
      <dgm:t>
        <a:bodyPr/>
        <a:lstStyle/>
        <a:p>
          <a:endParaRPr lang="en-GB"/>
        </a:p>
      </dgm:t>
    </dgm:pt>
    <dgm:pt modelId="{BAEE254F-01B6-9646-9FE1-7ED8B69AFAE8}">
      <dgm:prSet phldrT="[Text]"/>
      <dgm:spPr/>
      <dgm:t>
        <a:bodyPr/>
        <a:lstStyle/>
        <a:p>
          <a:r>
            <a:rPr lang="en-GB" dirty="0"/>
            <a:t>Continue</a:t>
          </a:r>
        </a:p>
      </dgm:t>
    </dgm:pt>
    <dgm:pt modelId="{39123E6A-99CD-5743-A9E1-9D6937299F7A}" type="parTrans" cxnId="{E1EABFF6-F5BD-AA45-97B3-26CD298D1E1F}">
      <dgm:prSet/>
      <dgm:spPr/>
      <dgm:t>
        <a:bodyPr/>
        <a:lstStyle/>
        <a:p>
          <a:endParaRPr lang="en-GB"/>
        </a:p>
      </dgm:t>
    </dgm:pt>
    <dgm:pt modelId="{B0414652-6CC2-C84E-A001-340FCFC5C355}" type="sibTrans" cxnId="{E1EABFF6-F5BD-AA45-97B3-26CD298D1E1F}">
      <dgm:prSet/>
      <dgm:spPr/>
      <dgm:t>
        <a:bodyPr/>
        <a:lstStyle/>
        <a:p>
          <a:endParaRPr lang="en-GB"/>
        </a:p>
      </dgm:t>
    </dgm:pt>
    <dgm:pt modelId="{75249E18-88E9-1E48-8698-7E15117D0CF6}">
      <dgm:prSet phldrT="[Text]"/>
      <dgm:spPr/>
      <dgm:t>
        <a:bodyPr/>
        <a:lstStyle/>
        <a:p>
          <a:r>
            <a:rPr lang="en-GB" dirty="0"/>
            <a:t>Modify</a:t>
          </a:r>
        </a:p>
      </dgm:t>
    </dgm:pt>
    <dgm:pt modelId="{9144FF18-5D49-7F41-8E1D-F998FF9A925C}" type="parTrans" cxnId="{E54AFB2C-1AEC-6A4D-A554-79F742D3AE47}">
      <dgm:prSet/>
      <dgm:spPr/>
      <dgm:t>
        <a:bodyPr/>
        <a:lstStyle/>
        <a:p>
          <a:endParaRPr lang="en-GB"/>
        </a:p>
      </dgm:t>
    </dgm:pt>
    <dgm:pt modelId="{19B24F45-828A-8845-A7BF-C70C80790196}" type="sibTrans" cxnId="{E54AFB2C-1AEC-6A4D-A554-79F742D3AE47}">
      <dgm:prSet/>
      <dgm:spPr/>
      <dgm:t>
        <a:bodyPr/>
        <a:lstStyle/>
        <a:p>
          <a:endParaRPr lang="en-GB"/>
        </a:p>
      </dgm:t>
    </dgm:pt>
    <dgm:pt modelId="{D5469CCD-9CD9-A949-9F36-8E87E4CA6530}" type="pres">
      <dgm:prSet presAssocID="{4764E27B-0B94-7A4F-995F-2FCFE9BCE56A}" presName="Name0" presStyleCnt="0">
        <dgm:presLayoutVars>
          <dgm:chMax val="2"/>
          <dgm:chPref val="2"/>
          <dgm:dir/>
          <dgm:animOne/>
          <dgm:resizeHandles val="exact"/>
        </dgm:presLayoutVars>
      </dgm:prSet>
      <dgm:spPr/>
    </dgm:pt>
    <dgm:pt modelId="{0ED3FA5A-04CE-AA41-AF3E-EDA31E126EE7}" type="pres">
      <dgm:prSet presAssocID="{4764E27B-0B94-7A4F-995F-2FCFE9BCE56A}" presName="Background" presStyleLbl="bgImgPlace1" presStyleIdx="0" presStyleCnt="1" custScaleX="145423"/>
      <dgm:spPr/>
    </dgm:pt>
    <dgm:pt modelId="{F523831B-46AE-084C-BECA-AE5EE0101CB4}" type="pres">
      <dgm:prSet presAssocID="{4764E27B-0B94-7A4F-995F-2FCFE9BCE56A}" presName="ParentText1" presStyleLbl="revTx" presStyleIdx="0" presStyleCnt="2">
        <dgm:presLayoutVars>
          <dgm:chMax val="0"/>
          <dgm:chPref val="0"/>
          <dgm:bulletEnabled val="1"/>
        </dgm:presLayoutVars>
      </dgm:prSet>
      <dgm:spPr/>
    </dgm:pt>
    <dgm:pt modelId="{727BF19C-F074-2D4C-8E79-24FBB9949605}" type="pres">
      <dgm:prSet presAssocID="{4764E27B-0B94-7A4F-995F-2FCFE9BCE56A}" presName="ParentText2" presStyleLbl="revTx" presStyleIdx="1" presStyleCnt="2">
        <dgm:presLayoutVars>
          <dgm:chMax val="0"/>
          <dgm:chPref val="0"/>
          <dgm:bulletEnabled val="1"/>
        </dgm:presLayoutVars>
      </dgm:prSet>
      <dgm:spPr/>
    </dgm:pt>
    <dgm:pt modelId="{737F7DCE-72B6-FF41-8EF4-5971FC00DEEA}" type="pres">
      <dgm:prSet presAssocID="{4764E27B-0B94-7A4F-995F-2FCFE9BCE56A}" presName="Plus" presStyleLbl="alignNode1" presStyleIdx="0" presStyleCnt="2"/>
      <dgm:spPr/>
    </dgm:pt>
    <dgm:pt modelId="{3EA15E08-B7F4-D14A-9762-DEC3A4767C60}" type="pres">
      <dgm:prSet presAssocID="{4764E27B-0B94-7A4F-995F-2FCFE9BCE56A}" presName="Minus" presStyleLbl="alignNode1" presStyleIdx="1" presStyleCnt="2"/>
      <dgm:spPr/>
    </dgm:pt>
    <dgm:pt modelId="{2DAC4BB5-19A5-0148-B54F-E1D5222B3D58}" type="pres">
      <dgm:prSet presAssocID="{4764E27B-0B94-7A4F-995F-2FCFE9BCE56A}" presName="Divider" presStyleLbl="parChTrans1D1" presStyleIdx="0" presStyleCnt="1"/>
      <dgm:spPr/>
    </dgm:pt>
  </dgm:ptLst>
  <dgm:cxnLst>
    <dgm:cxn modelId="{E54AFB2C-1AEC-6A4D-A554-79F742D3AE47}" srcId="{4764E27B-0B94-7A4F-995F-2FCFE9BCE56A}" destId="{75249E18-88E9-1E48-8698-7E15117D0CF6}" srcOrd="1" destOrd="0" parTransId="{9144FF18-5D49-7F41-8E1D-F998FF9A925C}" sibTransId="{19B24F45-828A-8845-A7BF-C70C80790196}"/>
    <dgm:cxn modelId="{A717EF63-641D-E340-8D81-DE6D507CE7DA}" type="presOf" srcId="{4764E27B-0B94-7A4F-995F-2FCFE9BCE56A}" destId="{D5469CCD-9CD9-A949-9F36-8E87E4CA6530}" srcOrd="0" destOrd="0" presId="urn:microsoft.com/office/officeart/2009/3/layout/PlusandMinus"/>
    <dgm:cxn modelId="{68278F88-9F34-A04C-9B10-21645E84B815}" type="presOf" srcId="{BAEE254F-01B6-9646-9FE1-7ED8B69AFAE8}" destId="{F523831B-46AE-084C-BECA-AE5EE0101CB4}" srcOrd="0" destOrd="0" presId="urn:microsoft.com/office/officeart/2009/3/layout/PlusandMinus"/>
    <dgm:cxn modelId="{E1EABFF6-F5BD-AA45-97B3-26CD298D1E1F}" srcId="{4764E27B-0B94-7A4F-995F-2FCFE9BCE56A}" destId="{BAEE254F-01B6-9646-9FE1-7ED8B69AFAE8}" srcOrd="0" destOrd="0" parTransId="{39123E6A-99CD-5743-A9E1-9D6937299F7A}" sibTransId="{B0414652-6CC2-C84E-A001-340FCFC5C355}"/>
    <dgm:cxn modelId="{9C6838F8-9798-4E4D-B6E5-F0D641E6B5E6}" type="presOf" srcId="{75249E18-88E9-1E48-8698-7E15117D0CF6}" destId="{727BF19C-F074-2D4C-8E79-24FBB9949605}" srcOrd="0" destOrd="0" presId="urn:microsoft.com/office/officeart/2009/3/layout/PlusandMinus"/>
    <dgm:cxn modelId="{C7DA1BB6-D277-614A-A92F-7A8B6B9C59E7}" type="presParOf" srcId="{D5469CCD-9CD9-A949-9F36-8E87E4CA6530}" destId="{0ED3FA5A-04CE-AA41-AF3E-EDA31E126EE7}" srcOrd="0" destOrd="0" presId="urn:microsoft.com/office/officeart/2009/3/layout/PlusandMinus"/>
    <dgm:cxn modelId="{E6DE0DDF-740D-B843-9CB8-8AECFBA1317A}" type="presParOf" srcId="{D5469CCD-9CD9-A949-9F36-8E87E4CA6530}" destId="{F523831B-46AE-084C-BECA-AE5EE0101CB4}" srcOrd="1" destOrd="0" presId="urn:microsoft.com/office/officeart/2009/3/layout/PlusandMinus"/>
    <dgm:cxn modelId="{D7A2329A-9B07-A54C-BCCE-2E7A11B59F5A}" type="presParOf" srcId="{D5469CCD-9CD9-A949-9F36-8E87E4CA6530}" destId="{727BF19C-F074-2D4C-8E79-24FBB9949605}" srcOrd="2" destOrd="0" presId="urn:microsoft.com/office/officeart/2009/3/layout/PlusandMinus"/>
    <dgm:cxn modelId="{626F51DB-2010-6A41-8554-5F9E357497C3}" type="presParOf" srcId="{D5469CCD-9CD9-A949-9F36-8E87E4CA6530}" destId="{737F7DCE-72B6-FF41-8EF4-5971FC00DEEA}" srcOrd="3" destOrd="0" presId="urn:microsoft.com/office/officeart/2009/3/layout/PlusandMinus"/>
    <dgm:cxn modelId="{2F75A881-C332-1F40-B821-9808B4998EAE}" type="presParOf" srcId="{D5469CCD-9CD9-A949-9F36-8E87E4CA6530}" destId="{3EA15E08-B7F4-D14A-9762-DEC3A4767C60}" srcOrd="4" destOrd="0" presId="urn:microsoft.com/office/officeart/2009/3/layout/PlusandMinus"/>
    <dgm:cxn modelId="{420141C2-9BAA-EC43-A1FE-BE9B66322BFB}" type="presParOf" srcId="{D5469CCD-9CD9-A949-9F36-8E87E4CA6530}" destId="{2DAC4BB5-19A5-0148-B54F-E1D5222B3D58}"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3B02F-0E2C-4B4C-AD41-87260EB21328}" type="doc">
      <dgm:prSet loTypeId="urn:microsoft.com/office/officeart/2005/8/layout/default" loCatId="" qsTypeId="urn:microsoft.com/office/officeart/2005/8/quickstyle/simple1" qsCatId="simple" csTypeId="urn:microsoft.com/office/officeart/2005/8/colors/accent2_4" csCatId="accent2" phldr="1"/>
      <dgm:spPr/>
      <dgm:t>
        <a:bodyPr/>
        <a:lstStyle/>
        <a:p>
          <a:endParaRPr lang="en-US"/>
        </a:p>
      </dgm:t>
    </dgm:pt>
    <dgm:pt modelId="{A289BEDA-D6E6-4B89-A5F6-8B83BDC906E4}">
      <dgm:prSet phldrT="[Text]" custT="1"/>
      <dgm:spPr/>
      <dgm:t>
        <a:bodyPr/>
        <a:lstStyle/>
        <a:p>
          <a:r>
            <a:rPr lang="en-US" sz="1200" b="1"/>
            <a:t>Significant</a:t>
          </a:r>
          <a:endParaRPr lang="en-US" sz="1200" b="1" dirty="0"/>
        </a:p>
      </dgm:t>
    </dgm:pt>
    <dgm:pt modelId="{FBF2CF79-516A-46A7-A1F9-39000CFB94A6}" type="parTrans" cxnId="{BE7F2C7A-44E4-42F1-87F9-C42085977881}">
      <dgm:prSet/>
      <dgm:spPr/>
      <dgm:t>
        <a:bodyPr/>
        <a:lstStyle/>
        <a:p>
          <a:endParaRPr lang="en-US" sz="1200" b="1"/>
        </a:p>
      </dgm:t>
    </dgm:pt>
    <dgm:pt modelId="{4E70B940-FDC3-4BB8-A53C-768C08457D5D}" type="sibTrans" cxnId="{BE7F2C7A-44E4-42F1-87F9-C42085977881}">
      <dgm:prSet custT="1"/>
      <dgm:spPr/>
      <dgm:t>
        <a:bodyPr/>
        <a:lstStyle/>
        <a:p>
          <a:endParaRPr lang="en-US" sz="1200" b="1"/>
        </a:p>
      </dgm:t>
    </dgm:pt>
    <dgm:pt modelId="{6B66E8B5-FFFC-A745-A5F8-1A34A51EC20F}">
      <dgm:prSet phldrT="[Text]" custT="1"/>
      <dgm:spPr/>
      <dgm:t>
        <a:bodyPr/>
        <a:lstStyle/>
        <a:p>
          <a:r>
            <a:rPr lang="en-US" sz="1200" b="1" dirty="0"/>
            <a:t>Important</a:t>
          </a:r>
        </a:p>
      </dgm:t>
    </dgm:pt>
    <dgm:pt modelId="{D8A70328-54B6-1040-BE96-54B8A5B63603}" type="parTrans" cxnId="{63E2DB16-99B1-AE4C-ACF9-CFF0C313FCDC}">
      <dgm:prSet/>
      <dgm:spPr/>
      <dgm:t>
        <a:bodyPr/>
        <a:lstStyle/>
        <a:p>
          <a:endParaRPr lang="en-US"/>
        </a:p>
      </dgm:t>
    </dgm:pt>
    <dgm:pt modelId="{E591A618-2811-0C44-90CB-EF4EE0D14603}" type="sibTrans" cxnId="{63E2DB16-99B1-AE4C-ACF9-CFF0C313FCDC}">
      <dgm:prSet/>
      <dgm:spPr/>
      <dgm:t>
        <a:bodyPr/>
        <a:lstStyle/>
        <a:p>
          <a:endParaRPr lang="en-US"/>
        </a:p>
      </dgm:t>
    </dgm:pt>
    <dgm:pt modelId="{652E2E23-5B14-E74F-B050-76F757E15098}">
      <dgm:prSet phldrT="[Text]" custT="1"/>
      <dgm:spPr/>
      <dgm:t>
        <a:bodyPr/>
        <a:lstStyle/>
        <a:p>
          <a:r>
            <a:rPr lang="en-US" sz="1200" b="1" dirty="0"/>
            <a:t>Determining</a:t>
          </a:r>
        </a:p>
      </dgm:t>
    </dgm:pt>
    <dgm:pt modelId="{2A833D93-E8ED-8747-8BCD-6E537E03FF6A}" type="parTrans" cxnId="{66C4DA57-44E3-A44A-9FB5-1E260A75A32A}">
      <dgm:prSet/>
      <dgm:spPr/>
      <dgm:t>
        <a:bodyPr/>
        <a:lstStyle/>
        <a:p>
          <a:endParaRPr lang="en-US"/>
        </a:p>
      </dgm:t>
    </dgm:pt>
    <dgm:pt modelId="{A7773C56-8C41-FD45-997D-0749AF55F37A}" type="sibTrans" cxnId="{66C4DA57-44E3-A44A-9FB5-1E260A75A32A}">
      <dgm:prSet/>
      <dgm:spPr/>
      <dgm:t>
        <a:bodyPr/>
        <a:lstStyle/>
        <a:p>
          <a:endParaRPr lang="en-US"/>
        </a:p>
      </dgm:t>
    </dgm:pt>
    <dgm:pt modelId="{99A8A692-3B96-C34F-B1A1-4164E54F010E}">
      <dgm:prSet phldrT="[Text]" custT="1"/>
      <dgm:spPr/>
      <dgm:t>
        <a:bodyPr/>
        <a:lstStyle/>
        <a:p>
          <a:r>
            <a:rPr lang="en-US" sz="1200" b="1" dirty="0"/>
            <a:t>Judging</a:t>
          </a:r>
        </a:p>
      </dgm:t>
    </dgm:pt>
    <dgm:pt modelId="{59B527EC-5822-3F43-A271-4547232F3933}" type="parTrans" cxnId="{2200B17D-A228-4D4C-BE4E-C9674E94A8C5}">
      <dgm:prSet/>
      <dgm:spPr/>
      <dgm:t>
        <a:bodyPr/>
        <a:lstStyle/>
        <a:p>
          <a:endParaRPr lang="en-US"/>
        </a:p>
      </dgm:t>
    </dgm:pt>
    <dgm:pt modelId="{758FD69F-530D-D64F-8BBA-7512449E6321}" type="sibTrans" cxnId="{2200B17D-A228-4D4C-BE4E-C9674E94A8C5}">
      <dgm:prSet/>
      <dgm:spPr/>
      <dgm:t>
        <a:bodyPr/>
        <a:lstStyle/>
        <a:p>
          <a:endParaRPr lang="en-US"/>
        </a:p>
      </dgm:t>
    </dgm:pt>
    <dgm:pt modelId="{35650CC1-8A66-C240-AEF7-93B1100EF95F}">
      <dgm:prSet phldrT="[Text]" custT="1"/>
      <dgm:spPr/>
      <dgm:t>
        <a:bodyPr/>
        <a:lstStyle/>
        <a:p>
          <a:r>
            <a:rPr lang="en-US" sz="1200" b="1" dirty="0"/>
            <a:t>Evidence</a:t>
          </a:r>
        </a:p>
      </dgm:t>
    </dgm:pt>
    <dgm:pt modelId="{B6721B52-3691-E54B-A18D-DF0EB1B3C03A}" type="parTrans" cxnId="{3B7B4183-E17C-4146-90F4-530D028D53AF}">
      <dgm:prSet/>
      <dgm:spPr/>
      <dgm:t>
        <a:bodyPr/>
        <a:lstStyle/>
        <a:p>
          <a:endParaRPr lang="en-US"/>
        </a:p>
      </dgm:t>
    </dgm:pt>
    <dgm:pt modelId="{30B534AA-B606-1F41-9999-3CA40DD7AF7B}" type="sibTrans" cxnId="{3B7B4183-E17C-4146-90F4-530D028D53AF}">
      <dgm:prSet/>
      <dgm:spPr/>
      <dgm:t>
        <a:bodyPr/>
        <a:lstStyle/>
        <a:p>
          <a:endParaRPr lang="en-US"/>
        </a:p>
      </dgm:t>
    </dgm:pt>
    <dgm:pt modelId="{8EFC85F0-18A5-0C44-80CF-FE147F551AE4}">
      <dgm:prSet phldrT="[Text]" custT="1"/>
      <dgm:spPr/>
      <dgm:t>
        <a:bodyPr/>
        <a:lstStyle/>
        <a:p>
          <a:r>
            <a:rPr lang="en-US" sz="1200" b="1" dirty="0"/>
            <a:t>Impact</a:t>
          </a:r>
        </a:p>
      </dgm:t>
    </dgm:pt>
    <dgm:pt modelId="{890635E6-099E-9642-A746-A19CA45734F3}" type="parTrans" cxnId="{7C04CF47-1501-5448-8E80-58045D0634E8}">
      <dgm:prSet/>
      <dgm:spPr/>
      <dgm:t>
        <a:bodyPr/>
        <a:lstStyle/>
        <a:p>
          <a:endParaRPr lang="en-US"/>
        </a:p>
      </dgm:t>
    </dgm:pt>
    <dgm:pt modelId="{376C7973-481E-6140-A17C-F881FB062AB7}" type="sibTrans" cxnId="{7C04CF47-1501-5448-8E80-58045D0634E8}">
      <dgm:prSet/>
      <dgm:spPr/>
      <dgm:t>
        <a:bodyPr/>
        <a:lstStyle/>
        <a:p>
          <a:endParaRPr lang="en-US"/>
        </a:p>
      </dgm:t>
    </dgm:pt>
    <dgm:pt modelId="{E2802C25-20E6-264A-AF67-1E458686DD32}">
      <dgm:prSet phldrT="[Text]" custT="1"/>
      <dgm:spPr/>
      <dgm:t>
        <a:bodyPr/>
        <a:lstStyle/>
        <a:p>
          <a:r>
            <a:rPr lang="en-US" sz="1200" b="1" dirty="0"/>
            <a:t>Change</a:t>
          </a:r>
        </a:p>
      </dgm:t>
    </dgm:pt>
    <dgm:pt modelId="{4EEA868A-810F-C547-A39A-F8ED856848C5}" type="parTrans" cxnId="{5D7305E1-771F-0F4B-B1BA-A9091A26617F}">
      <dgm:prSet/>
      <dgm:spPr/>
      <dgm:t>
        <a:bodyPr/>
        <a:lstStyle/>
        <a:p>
          <a:endParaRPr lang="en-US"/>
        </a:p>
      </dgm:t>
    </dgm:pt>
    <dgm:pt modelId="{145EB20E-0A1D-8943-B66A-5A2D4E1A0B6F}" type="sibTrans" cxnId="{5D7305E1-771F-0F4B-B1BA-A9091A26617F}">
      <dgm:prSet/>
      <dgm:spPr/>
      <dgm:t>
        <a:bodyPr/>
        <a:lstStyle/>
        <a:p>
          <a:endParaRPr lang="en-US"/>
        </a:p>
      </dgm:t>
    </dgm:pt>
    <dgm:pt modelId="{F332DC09-6CA7-AD4B-A129-F014DCC60859}">
      <dgm:prSet phldrT="[Text]" custT="1"/>
      <dgm:spPr/>
      <dgm:t>
        <a:bodyPr/>
        <a:lstStyle/>
        <a:p>
          <a:r>
            <a:rPr lang="en-US" sz="1200" b="1" dirty="0"/>
            <a:t>Rare</a:t>
          </a:r>
        </a:p>
      </dgm:t>
    </dgm:pt>
    <dgm:pt modelId="{195F008F-E00E-E54F-9699-0B865601E818}" type="parTrans" cxnId="{2B482C98-24B7-7441-97C7-5C9B375E6F4D}">
      <dgm:prSet/>
      <dgm:spPr/>
      <dgm:t>
        <a:bodyPr/>
        <a:lstStyle/>
        <a:p>
          <a:endParaRPr lang="en-US"/>
        </a:p>
      </dgm:t>
    </dgm:pt>
    <dgm:pt modelId="{74CFFB18-740A-C947-9CCC-F5EAF458B610}" type="sibTrans" cxnId="{2B482C98-24B7-7441-97C7-5C9B375E6F4D}">
      <dgm:prSet/>
      <dgm:spPr/>
      <dgm:t>
        <a:bodyPr/>
        <a:lstStyle/>
        <a:p>
          <a:endParaRPr lang="en-US"/>
        </a:p>
      </dgm:t>
    </dgm:pt>
    <dgm:pt modelId="{1DBD8CDF-2C11-DC48-9B30-15608C9FD4AF}">
      <dgm:prSet phldrT="[Text]" custT="1"/>
      <dgm:spPr/>
      <dgm:t>
        <a:bodyPr/>
        <a:lstStyle/>
        <a:p>
          <a:r>
            <a:rPr lang="en-US" sz="1200" b="1" dirty="0"/>
            <a:t>Consequence</a:t>
          </a:r>
        </a:p>
      </dgm:t>
    </dgm:pt>
    <dgm:pt modelId="{09C4551B-7FD4-0840-8521-D5AF72D7C82B}" type="parTrans" cxnId="{0F952634-184D-194A-B13A-7828F4901851}">
      <dgm:prSet/>
      <dgm:spPr/>
      <dgm:t>
        <a:bodyPr/>
        <a:lstStyle/>
        <a:p>
          <a:endParaRPr lang="en-US"/>
        </a:p>
      </dgm:t>
    </dgm:pt>
    <dgm:pt modelId="{1F515A44-3E2B-494C-B0A8-AB0122365492}" type="sibTrans" cxnId="{0F952634-184D-194A-B13A-7828F4901851}">
      <dgm:prSet/>
      <dgm:spPr/>
      <dgm:t>
        <a:bodyPr/>
        <a:lstStyle/>
        <a:p>
          <a:endParaRPr lang="en-US"/>
        </a:p>
      </dgm:t>
    </dgm:pt>
    <dgm:pt modelId="{AFF8A015-A710-2645-AD99-68523FA78D8A}">
      <dgm:prSet phldrT="[Text]" custT="1"/>
      <dgm:spPr/>
      <dgm:t>
        <a:bodyPr/>
        <a:lstStyle/>
        <a:p>
          <a:r>
            <a:rPr lang="en-US" sz="1200" b="1" dirty="0"/>
            <a:t>Historical</a:t>
          </a:r>
        </a:p>
      </dgm:t>
    </dgm:pt>
    <dgm:pt modelId="{7B322C5A-D9A0-DC45-B3F9-263CD2051CFF}" type="parTrans" cxnId="{526233CE-D8CF-2649-BE7B-4B805D99A51A}">
      <dgm:prSet/>
      <dgm:spPr/>
      <dgm:t>
        <a:bodyPr/>
        <a:lstStyle/>
        <a:p>
          <a:endParaRPr lang="en-US"/>
        </a:p>
      </dgm:t>
    </dgm:pt>
    <dgm:pt modelId="{EC03BF8F-E85B-D64A-A0B7-7B0DC2114C4D}" type="sibTrans" cxnId="{526233CE-D8CF-2649-BE7B-4B805D99A51A}">
      <dgm:prSet/>
      <dgm:spPr/>
      <dgm:t>
        <a:bodyPr/>
        <a:lstStyle/>
        <a:p>
          <a:endParaRPr lang="en-US"/>
        </a:p>
      </dgm:t>
    </dgm:pt>
    <dgm:pt modelId="{7B8A6EB7-3A4B-C14F-B1B8-331A552B44B6}">
      <dgm:prSet phldrT="[Text]" custT="1"/>
      <dgm:spPr/>
      <dgm:t>
        <a:bodyPr/>
        <a:lstStyle/>
        <a:p>
          <a:r>
            <a:rPr lang="en-US" sz="1200" b="1" dirty="0"/>
            <a:t>Influence</a:t>
          </a:r>
        </a:p>
      </dgm:t>
    </dgm:pt>
    <dgm:pt modelId="{2F0449B6-FA22-D747-B04E-24C6C2F8394F}" type="parTrans" cxnId="{FE3558AD-20F2-5441-847E-F09F07E9D211}">
      <dgm:prSet/>
      <dgm:spPr/>
      <dgm:t>
        <a:bodyPr/>
        <a:lstStyle/>
        <a:p>
          <a:endParaRPr lang="en-US"/>
        </a:p>
      </dgm:t>
    </dgm:pt>
    <dgm:pt modelId="{47204E87-2F7A-D043-9EAD-24EF92BC4FCC}" type="sibTrans" cxnId="{FE3558AD-20F2-5441-847E-F09F07E9D211}">
      <dgm:prSet/>
      <dgm:spPr/>
      <dgm:t>
        <a:bodyPr/>
        <a:lstStyle/>
        <a:p>
          <a:endParaRPr lang="en-US"/>
        </a:p>
      </dgm:t>
    </dgm:pt>
    <dgm:pt modelId="{74C939A4-F0D3-6F42-8B56-FA286E420847}">
      <dgm:prSet phldrT="[Text]" custT="1"/>
      <dgm:spPr/>
      <dgm:t>
        <a:bodyPr/>
        <a:lstStyle/>
        <a:p>
          <a:r>
            <a:rPr lang="en-US" sz="1200" b="1" dirty="0"/>
            <a:t>Legacy</a:t>
          </a:r>
        </a:p>
      </dgm:t>
    </dgm:pt>
    <dgm:pt modelId="{C4605194-2706-4647-8497-BD3C903422D6}" type="parTrans" cxnId="{DB9DEA5E-6094-3C4B-8F0C-D556A588BE59}">
      <dgm:prSet/>
      <dgm:spPr/>
      <dgm:t>
        <a:bodyPr/>
        <a:lstStyle/>
        <a:p>
          <a:endParaRPr lang="en-US"/>
        </a:p>
      </dgm:t>
    </dgm:pt>
    <dgm:pt modelId="{AA3BD0DF-CE6D-F443-946B-1AAF0793DFC5}" type="sibTrans" cxnId="{DB9DEA5E-6094-3C4B-8F0C-D556A588BE59}">
      <dgm:prSet/>
      <dgm:spPr/>
      <dgm:t>
        <a:bodyPr/>
        <a:lstStyle/>
        <a:p>
          <a:endParaRPr lang="en-US"/>
        </a:p>
      </dgm:t>
    </dgm:pt>
    <dgm:pt modelId="{C8EA4231-1438-8E41-BB85-9F839A1C4819}">
      <dgm:prSet phldrT="[Text]" custT="1"/>
      <dgm:spPr/>
      <dgm:t>
        <a:bodyPr/>
        <a:lstStyle/>
        <a:p>
          <a:r>
            <a:rPr lang="en-US" sz="1200" b="1" dirty="0"/>
            <a:t>First</a:t>
          </a:r>
        </a:p>
      </dgm:t>
    </dgm:pt>
    <dgm:pt modelId="{4A1E8AB9-EB5A-B547-9CF5-A170DC53BF13}" type="sibTrans" cxnId="{792D0661-C872-8544-9CEE-6540766E5E3F}">
      <dgm:prSet/>
      <dgm:spPr/>
      <dgm:t>
        <a:bodyPr/>
        <a:lstStyle/>
        <a:p>
          <a:endParaRPr lang="en-US"/>
        </a:p>
      </dgm:t>
    </dgm:pt>
    <dgm:pt modelId="{12D29938-01A1-8E45-BFF3-2FD86541B21B}" type="parTrans" cxnId="{792D0661-C872-8544-9CEE-6540766E5E3F}">
      <dgm:prSet/>
      <dgm:spPr/>
      <dgm:t>
        <a:bodyPr/>
        <a:lstStyle/>
        <a:p>
          <a:endParaRPr lang="en-US"/>
        </a:p>
      </dgm:t>
    </dgm:pt>
    <dgm:pt modelId="{81798E41-DF5C-4BDD-9509-88673CB26E10}">
      <dgm:prSet phldrT="[Text]" custT="1"/>
      <dgm:spPr/>
      <dgm:t>
        <a:bodyPr/>
        <a:lstStyle/>
        <a:p>
          <a:r>
            <a:rPr lang="en-US" sz="1200" b="1" dirty="0"/>
            <a:t>Evaluate</a:t>
          </a:r>
        </a:p>
      </dgm:t>
    </dgm:pt>
    <dgm:pt modelId="{B41F2753-2B45-450C-8302-1289E262FBA9}" type="parTrans" cxnId="{C2AF4749-1A77-49E0-BCAE-6CAB5BBDF5DC}">
      <dgm:prSet/>
      <dgm:spPr/>
      <dgm:t>
        <a:bodyPr/>
        <a:lstStyle/>
        <a:p>
          <a:endParaRPr lang="en-US"/>
        </a:p>
      </dgm:t>
    </dgm:pt>
    <dgm:pt modelId="{59450419-DEC8-4124-861A-146F3BFFFCD8}" type="sibTrans" cxnId="{C2AF4749-1A77-49E0-BCAE-6CAB5BBDF5DC}">
      <dgm:prSet/>
      <dgm:spPr/>
      <dgm:t>
        <a:bodyPr/>
        <a:lstStyle/>
        <a:p>
          <a:endParaRPr lang="en-US"/>
        </a:p>
      </dgm:t>
    </dgm:pt>
    <dgm:pt modelId="{DD522C5A-F726-433F-A79D-082ECB764EAD}">
      <dgm:prSet phldrT="[Text]" custT="1"/>
      <dgm:spPr/>
      <dgm:t>
        <a:bodyPr/>
        <a:lstStyle/>
        <a:p>
          <a:r>
            <a:rPr lang="en-US" sz="1200" b="1" dirty="0"/>
            <a:t>Explain</a:t>
          </a:r>
        </a:p>
      </dgm:t>
    </dgm:pt>
    <dgm:pt modelId="{5AACF19C-8CDC-4C95-8306-BD478022938A}" type="parTrans" cxnId="{0749768D-9C77-47E0-AFB5-F90A54303ACE}">
      <dgm:prSet/>
      <dgm:spPr/>
      <dgm:t>
        <a:bodyPr/>
        <a:lstStyle/>
        <a:p>
          <a:endParaRPr lang="en-US"/>
        </a:p>
      </dgm:t>
    </dgm:pt>
    <dgm:pt modelId="{E6ADF019-2FE9-476E-9149-7A534E36DBCC}" type="sibTrans" cxnId="{0749768D-9C77-47E0-AFB5-F90A54303ACE}">
      <dgm:prSet/>
      <dgm:spPr/>
      <dgm:t>
        <a:bodyPr/>
        <a:lstStyle/>
        <a:p>
          <a:endParaRPr lang="en-US"/>
        </a:p>
      </dgm:t>
    </dgm:pt>
    <dgm:pt modelId="{97FF34C7-825B-43B1-B35D-038DE45CB090}">
      <dgm:prSet phldrT="[Text]" custT="1"/>
      <dgm:spPr/>
      <dgm:t>
        <a:bodyPr/>
        <a:lstStyle/>
        <a:p>
          <a:r>
            <a:rPr lang="en-US" sz="1200" b="1" dirty="0"/>
            <a:t>Argument</a:t>
          </a:r>
        </a:p>
      </dgm:t>
    </dgm:pt>
    <dgm:pt modelId="{C6283454-E326-4A0C-A471-2820C331BF75}" type="parTrans" cxnId="{B5CDBAB4-3565-428A-B602-F6F3270CD393}">
      <dgm:prSet/>
      <dgm:spPr/>
      <dgm:t>
        <a:bodyPr/>
        <a:lstStyle/>
        <a:p>
          <a:endParaRPr lang="en-US"/>
        </a:p>
      </dgm:t>
    </dgm:pt>
    <dgm:pt modelId="{6B3A7D63-5360-4B5C-A973-CC9CD486E814}" type="sibTrans" cxnId="{B5CDBAB4-3565-428A-B602-F6F3270CD393}">
      <dgm:prSet/>
      <dgm:spPr/>
      <dgm:t>
        <a:bodyPr/>
        <a:lstStyle/>
        <a:p>
          <a:endParaRPr lang="en-US"/>
        </a:p>
      </dgm:t>
    </dgm:pt>
    <dgm:pt modelId="{808357B9-CC6A-47CC-ACB1-22E9D9EAA3DF}">
      <dgm:prSet phldrT="[Text]" custT="1"/>
      <dgm:spPr/>
      <dgm:t>
        <a:bodyPr/>
        <a:lstStyle/>
        <a:p>
          <a:r>
            <a:rPr lang="en-US" sz="1200" b="1" dirty="0"/>
            <a:t>Identify</a:t>
          </a:r>
        </a:p>
      </dgm:t>
    </dgm:pt>
    <dgm:pt modelId="{206DFAD5-0A24-400B-8798-4212B27A75C5}" type="parTrans" cxnId="{591629D0-6E97-41C7-84FE-422316BB61E8}">
      <dgm:prSet/>
      <dgm:spPr/>
      <dgm:t>
        <a:bodyPr/>
        <a:lstStyle/>
        <a:p>
          <a:endParaRPr lang="en-US"/>
        </a:p>
      </dgm:t>
    </dgm:pt>
    <dgm:pt modelId="{9966EE93-E0AC-4A95-A741-1A42C02D4AFE}" type="sibTrans" cxnId="{591629D0-6E97-41C7-84FE-422316BB61E8}">
      <dgm:prSet/>
      <dgm:spPr/>
      <dgm:t>
        <a:bodyPr/>
        <a:lstStyle/>
        <a:p>
          <a:endParaRPr lang="en-US"/>
        </a:p>
      </dgm:t>
    </dgm:pt>
    <dgm:pt modelId="{8E85E8F8-D184-49E9-BFAC-34D73142FB22}">
      <dgm:prSet phldrT="[Text]" custT="1"/>
      <dgm:spPr/>
      <dgm:t>
        <a:bodyPr/>
        <a:lstStyle/>
        <a:p>
          <a:r>
            <a:rPr lang="en-US" sz="1200" b="1" dirty="0"/>
            <a:t>Judgements</a:t>
          </a:r>
        </a:p>
      </dgm:t>
    </dgm:pt>
    <dgm:pt modelId="{58BCFA59-BF2D-4359-80F6-E3A24E133AF5}" type="parTrans" cxnId="{EC64F997-974F-41A2-AED2-792389B2816C}">
      <dgm:prSet/>
      <dgm:spPr/>
      <dgm:t>
        <a:bodyPr/>
        <a:lstStyle/>
        <a:p>
          <a:endParaRPr lang="en-US"/>
        </a:p>
      </dgm:t>
    </dgm:pt>
    <dgm:pt modelId="{87134E35-DFCD-4B8C-99AF-C37683B0261E}" type="sibTrans" cxnId="{EC64F997-974F-41A2-AED2-792389B2816C}">
      <dgm:prSet/>
      <dgm:spPr/>
      <dgm:t>
        <a:bodyPr/>
        <a:lstStyle/>
        <a:p>
          <a:endParaRPr lang="en-US"/>
        </a:p>
      </dgm:t>
    </dgm:pt>
    <dgm:pt modelId="{9148941C-3B42-40B2-B7D3-D73B6920CC30}">
      <dgm:prSet phldrT="[Text]" custT="1"/>
      <dgm:spPr/>
      <dgm:t>
        <a:bodyPr/>
        <a:lstStyle/>
        <a:p>
          <a:r>
            <a:rPr lang="en-US" sz="1200" b="1" dirty="0"/>
            <a:t>Measure</a:t>
          </a:r>
        </a:p>
      </dgm:t>
    </dgm:pt>
    <dgm:pt modelId="{DE3EAB90-FB47-4E86-AE1F-DA0CEA008915}" type="parTrans" cxnId="{70DF7B80-96E8-41D4-8C29-151C393B19A1}">
      <dgm:prSet/>
      <dgm:spPr/>
      <dgm:t>
        <a:bodyPr/>
        <a:lstStyle/>
        <a:p>
          <a:endParaRPr lang="en-US"/>
        </a:p>
      </dgm:t>
    </dgm:pt>
    <dgm:pt modelId="{A0C0B971-2F1F-4129-942F-FD5BEA600724}" type="sibTrans" cxnId="{70DF7B80-96E8-41D4-8C29-151C393B19A1}">
      <dgm:prSet/>
      <dgm:spPr/>
      <dgm:t>
        <a:bodyPr/>
        <a:lstStyle/>
        <a:p>
          <a:endParaRPr lang="en-US"/>
        </a:p>
      </dgm:t>
    </dgm:pt>
    <dgm:pt modelId="{303A6CCA-94CC-401A-B6E5-047D9E0AC0C4}">
      <dgm:prSet phldrT="[Text]" custT="1"/>
      <dgm:spPr/>
      <dgm:t>
        <a:bodyPr/>
        <a:lstStyle/>
        <a:p>
          <a:r>
            <a:rPr lang="en-US" sz="1200" b="1" dirty="0"/>
            <a:t>Impact</a:t>
          </a:r>
        </a:p>
      </dgm:t>
    </dgm:pt>
    <dgm:pt modelId="{5098A6F8-484C-4F1E-B60F-3A8A80DD1635}" type="parTrans" cxnId="{6D8EB15E-25C1-4449-8149-0F56DD56276F}">
      <dgm:prSet/>
      <dgm:spPr/>
      <dgm:t>
        <a:bodyPr/>
        <a:lstStyle/>
        <a:p>
          <a:endParaRPr lang="en-US"/>
        </a:p>
      </dgm:t>
    </dgm:pt>
    <dgm:pt modelId="{197FD43A-309A-453D-8C3F-FBE3534CEF05}" type="sibTrans" cxnId="{6D8EB15E-25C1-4449-8149-0F56DD56276F}">
      <dgm:prSet/>
      <dgm:spPr/>
      <dgm:t>
        <a:bodyPr/>
        <a:lstStyle/>
        <a:p>
          <a:endParaRPr lang="en-US"/>
        </a:p>
      </dgm:t>
    </dgm:pt>
    <dgm:pt modelId="{4E03A9E4-0A5B-4938-ADA2-671943B40CC9}">
      <dgm:prSet phldrT="[Text]" custT="1"/>
      <dgm:spPr/>
      <dgm:t>
        <a:bodyPr/>
        <a:lstStyle/>
        <a:p>
          <a:r>
            <a:rPr lang="en-US" sz="1200" b="1" dirty="0"/>
            <a:t>Scale</a:t>
          </a:r>
        </a:p>
      </dgm:t>
    </dgm:pt>
    <dgm:pt modelId="{7291B144-5464-4A78-B385-A7223D66F49A}" type="parTrans" cxnId="{5AF47B1C-D77D-4EEB-A957-67B5DD512542}">
      <dgm:prSet/>
      <dgm:spPr/>
      <dgm:t>
        <a:bodyPr/>
        <a:lstStyle/>
        <a:p>
          <a:endParaRPr lang="en-US"/>
        </a:p>
      </dgm:t>
    </dgm:pt>
    <dgm:pt modelId="{F4EDCC17-BEC9-41FF-8E27-FFF72A3ED45C}" type="sibTrans" cxnId="{5AF47B1C-D77D-4EEB-A957-67B5DD512542}">
      <dgm:prSet/>
      <dgm:spPr/>
      <dgm:t>
        <a:bodyPr/>
        <a:lstStyle/>
        <a:p>
          <a:endParaRPr lang="en-US"/>
        </a:p>
      </dgm:t>
    </dgm:pt>
    <dgm:pt modelId="{BB2ED238-FD1E-A84D-ACBD-490B556FA9EF}" type="pres">
      <dgm:prSet presAssocID="{7673B02F-0E2C-4B4C-AD41-87260EB21328}" presName="diagram" presStyleCnt="0">
        <dgm:presLayoutVars>
          <dgm:dir/>
          <dgm:resizeHandles val="exact"/>
        </dgm:presLayoutVars>
      </dgm:prSet>
      <dgm:spPr/>
    </dgm:pt>
    <dgm:pt modelId="{3B671327-4107-B547-B333-07AB9AB84F45}" type="pres">
      <dgm:prSet presAssocID="{A289BEDA-D6E6-4B89-A5F6-8B83BDC906E4}" presName="node" presStyleLbl="node1" presStyleIdx="0" presStyleCnt="21">
        <dgm:presLayoutVars>
          <dgm:bulletEnabled val="1"/>
        </dgm:presLayoutVars>
      </dgm:prSet>
      <dgm:spPr/>
    </dgm:pt>
    <dgm:pt modelId="{BCE285DB-F1F9-EE4B-812F-A2F3DFB80211}" type="pres">
      <dgm:prSet presAssocID="{4E70B940-FDC3-4BB8-A53C-768C08457D5D}" presName="sibTrans" presStyleCnt="0"/>
      <dgm:spPr/>
    </dgm:pt>
    <dgm:pt modelId="{87AFCBD8-C422-A24B-B2E7-492C3456B3FB}" type="pres">
      <dgm:prSet presAssocID="{6B66E8B5-FFFC-A745-A5F8-1A34A51EC20F}" presName="node" presStyleLbl="node1" presStyleIdx="1" presStyleCnt="21">
        <dgm:presLayoutVars>
          <dgm:bulletEnabled val="1"/>
        </dgm:presLayoutVars>
      </dgm:prSet>
      <dgm:spPr/>
    </dgm:pt>
    <dgm:pt modelId="{5BAC237C-1085-1C4E-A1A6-D70BB43CF2F2}" type="pres">
      <dgm:prSet presAssocID="{E591A618-2811-0C44-90CB-EF4EE0D14603}" presName="sibTrans" presStyleCnt="0"/>
      <dgm:spPr/>
    </dgm:pt>
    <dgm:pt modelId="{414DF71A-4C2B-4655-BDE7-F3C29DCA8EF2}" type="pres">
      <dgm:prSet presAssocID="{81798E41-DF5C-4BDD-9509-88673CB26E10}" presName="node" presStyleLbl="node1" presStyleIdx="2" presStyleCnt="21">
        <dgm:presLayoutVars>
          <dgm:bulletEnabled val="1"/>
        </dgm:presLayoutVars>
      </dgm:prSet>
      <dgm:spPr/>
    </dgm:pt>
    <dgm:pt modelId="{D789F2B9-E1F5-4612-BE65-90809A151728}" type="pres">
      <dgm:prSet presAssocID="{59450419-DEC8-4124-861A-146F3BFFFCD8}" presName="sibTrans" presStyleCnt="0"/>
      <dgm:spPr/>
    </dgm:pt>
    <dgm:pt modelId="{311A694E-CDD4-4C9E-947A-F317F30A735D}" type="pres">
      <dgm:prSet presAssocID="{DD522C5A-F726-433F-A79D-082ECB764EAD}" presName="node" presStyleLbl="node1" presStyleIdx="3" presStyleCnt="21">
        <dgm:presLayoutVars>
          <dgm:bulletEnabled val="1"/>
        </dgm:presLayoutVars>
      </dgm:prSet>
      <dgm:spPr/>
    </dgm:pt>
    <dgm:pt modelId="{6003C5B7-0758-4F90-BA9D-70FD62F91F72}" type="pres">
      <dgm:prSet presAssocID="{E6ADF019-2FE9-476E-9149-7A534E36DBCC}" presName="sibTrans" presStyleCnt="0"/>
      <dgm:spPr/>
    </dgm:pt>
    <dgm:pt modelId="{1BF15226-D8AB-45A7-9BA2-BB49A7C55410}" type="pres">
      <dgm:prSet presAssocID="{97FF34C7-825B-43B1-B35D-038DE45CB090}" presName="node" presStyleLbl="node1" presStyleIdx="4" presStyleCnt="21">
        <dgm:presLayoutVars>
          <dgm:bulletEnabled val="1"/>
        </dgm:presLayoutVars>
      </dgm:prSet>
      <dgm:spPr/>
    </dgm:pt>
    <dgm:pt modelId="{0F0865CD-19C0-4A7C-AF1F-5AF209ADF6A9}" type="pres">
      <dgm:prSet presAssocID="{6B3A7D63-5360-4B5C-A973-CC9CD486E814}" presName="sibTrans" presStyleCnt="0"/>
      <dgm:spPr/>
    </dgm:pt>
    <dgm:pt modelId="{58731D62-8EE5-5848-A816-AD1FB95CA397}" type="pres">
      <dgm:prSet presAssocID="{652E2E23-5B14-E74F-B050-76F757E15098}" presName="node" presStyleLbl="node1" presStyleIdx="5" presStyleCnt="21">
        <dgm:presLayoutVars>
          <dgm:bulletEnabled val="1"/>
        </dgm:presLayoutVars>
      </dgm:prSet>
      <dgm:spPr/>
    </dgm:pt>
    <dgm:pt modelId="{E5C3F59A-6937-5D43-98D6-B0905B66BB5E}" type="pres">
      <dgm:prSet presAssocID="{A7773C56-8C41-FD45-997D-0749AF55F37A}" presName="sibTrans" presStyleCnt="0"/>
      <dgm:spPr/>
    </dgm:pt>
    <dgm:pt modelId="{476B9810-9E8A-6D44-9FE2-35EE7361B3B3}" type="pres">
      <dgm:prSet presAssocID="{99A8A692-3B96-C34F-B1A1-4164E54F010E}" presName="node" presStyleLbl="node1" presStyleIdx="6" presStyleCnt="21">
        <dgm:presLayoutVars>
          <dgm:bulletEnabled val="1"/>
        </dgm:presLayoutVars>
      </dgm:prSet>
      <dgm:spPr/>
    </dgm:pt>
    <dgm:pt modelId="{08E58035-AB57-A84B-A784-8D923F4C638D}" type="pres">
      <dgm:prSet presAssocID="{758FD69F-530D-D64F-8BBA-7512449E6321}" presName="sibTrans" presStyleCnt="0"/>
      <dgm:spPr/>
    </dgm:pt>
    <dgm:pt modelId="{F12772DB-BDAF-4FE4-A6DB-A8E9BD605AEE}" type="pres">
      <dgm:prSet presAssocID="{808357B9-CC6A-47CC-ACB1-22E9D9EAA3DF}" presName="node" presStyleLbl="node1" presStyleIdx="7" presStyleCnt="21">
        <dgm:presLayoutVars>
          <dgm:bulletEnabled val="1"/>
        </dgm:presLayoutVars>
      </dgm:prSet>
      <dgm:spPr/>
    </dgm:pt>
    <dgm:pt modelId="{486BE3A4-31FB-4401-9D00-8182F5F4C8F5}" type="pres">
      <dgm:prSet presAssocID="{9966EE93-E0AC-4A95-A741-1A42C02D4AFE}" presName="sibTrans" presStyleCnt="0"/>
      <dgm:spPr/>
    </dgm:pt>
    <dgm:pt modelId="{3D263AD8-CFBB-48C1-B6CC-FC12B4535B1F}" type="pres">
      <dgm:prSet presAssocID="{8E85E8F8-D184-49E9-BFAC-34D73142FB22}" presName="node" presStyleLbl="node1" presStyleIdx="8" presStyleCnt="21">
        <dgm:presLayoutVars>
          <dgm:bulletEnabled val="1"/>
        </dgm:presLayoutVars>
      </dgm:prSet>
      <dgm:spPr/>
    </dgm:pt>
    <dgm:pt modelId="{0770633D-09F2-4488-8FD5-EE894E7DEFC9}" type="pres">
      <dgm:prSet presAssocID="{87134E35-DFCD-4B8C-99AF-C37683B0261E}" presName="sibTrans" presStyleCnt="0"/>
      <dgm:spPr/>
    </dgm:pt>
    <dgm:pt modelId="{8DCCC3A2-ACB8-4484-8155-0152FA9FB975}" type="pres">
      <dgm:prSet presAssocID="{9148941C-3B42-40B2-B7D3-D73B6920CC30}" presName="node" presStyleLbl="node1" presStyleIdx="9" presStyleCnt="21">
        <dgm:presLayoutVars>
          <dgm:bulletEnabled val="1"/>
        </dgm:presLayoutVars>
      </dgm:prSet>
      <dgm:spPr/>
    </dgm:pt>
    <dgm:pt modelId="{4368A351-FB18-43F5-B9C4-37AB2A8376DA}" type="pres">
      <dgm:prSet presAssocID="{A0C0B971-2F1F-4129-942F-FD5BEA600724}" presName="sibTrans" presStyleCnt="0"/>
      <dgm:spPr/>
    </dgm:pt>
    <dgm:pt modelId="{0749E55C-87AF-C649-B0EB-B4DCCB3DAC7E}" type="pres">
      <dgm:prSet presAssocID="{35650CC1-8A66-C240-AEF7-93B1100EF95F}" presName="node" presStyleLbl="node1" presStyleIdx="10" presStyleCnt="21">
        <dgm:presLayoutVars>
          <dgm:bulletEnabled val="1"/>
        </dgm:presLayoutVars>
      </dgm:prSet>
      <dgm:spPr/>
    </dgm:pt>
    <dgm:pt modelId="{28323803-AFD0-C14F-A92A-FC5BA5BC5E84}" type="pres">
      <dgm:prSet presAssocID="{30B534AA-B606-1F41-9999-3CA40DD7AF7B}" presName="sibTrans" presStyleCnt="0"/>
      <dgm:spPr/>
    </dgm:pt>
    <dgm:pt modelId="{9E283667-C6A7-D445-9E21-E4D689DA82D5}" type="pres">
      <dgm:prSet presAssocID="{8EFC85F0-18A5-0C44-80CF-FE147F551AE4}" presName="node" presStyleLbl="node1" presStyleIdx="11" presStyleCnt="21">
        <dgm:presLayoutVars>
          <dgm:bulletEnabled val="1"/>
        </dgm:presLayoutVars>
      </dgm:prSet>
      <dgm:spPr/>
    </dgm:pt>
    <dgm:pt modelId="{783DBCF1-7DC6-6340-810F-20E80BC6A139}" type="pres">
      <dgm:prSet presAssocID="{376C7973-481E-6140-A17C-F881FB062AB7}" presName="sibTrans" presStyleCnt="0"/>
      <dgm:spPr/>
    </dgm:pt>
    <dgm:pt modelId="{AF32830F-FE30-4E44-B642-0E1C90A8D1E6}" type="pres">
      <dgm:prSet presAssocID="{E2802C25-20E6-264A-AF67-1E458686DD32}" presName="node" presStyleLbl="node1" presStyleIdx="12" presStyleCnt="21">
        <dgm:presLayoutVars>
          <dgm:bulletEnabled val="1"/>
        </dgm:presLayoutVars>
      </dgm:prSet>
      <dgm:spPr/>
    </dgm:pt>
    <dgm:pt modelId="{2E91146D-89EF-D64D-BB71-6EF6CB4F9171}" type="pres">
      <dgm:prSet presAssocID="{145EB20E-0A1D-8943-B66A-5A2D4E1A0B6F}" presName="sibTrans" presStyleCnt="0"/>
      <dgm:spPr/>
    </dgm:pt>
    <dgm:pt modelId="{CF90F3D5-506A-8448-B3F8-1E95F92EB60C}" type="pres">
      <dgm:prSet presAssocID="{F332DC09-6CA7-AD4B-A129-F014DCC60859}" presName="node" presStyleLbl="node1" presStyleIdx="13" presStyleCnt="21">
        <dgm:presLayoutVars>
          <dgm:bulletEnabled val="1"/>
        </dgm:presLayoutVars>
      </dgm:prSet>
      <dgm:spPr/>
    </dgm:pt>
    <dgm:pt modelId="{9F46589D-FD1A-8144-AA4B-146895CC37F9}" type="pres">
      <dgm:prSet presAssocID="{74CFFB18-740A-C947-9CCC-F5EAF458B610}" presName="sibTrans" presStyleCnt="0"/>
      <dgm:spPr/>
    </dgm:pt>
    <dgm:pt modelId="{37073899-95A5-0548-BD6F-BBD72DD6A54B}" type="pres">
      <dgm:prSet presAssocID="{C8EA4231-1438-8E41-BB85-9F839A1C4819}" presName="node" presStyleLbl="node1" presStyleIdx="14" presStyleCnt="21">
        <dgm:presLayoutVars>
          <dgm:bulletEnabled val="1"/>
        </dgm:presLayoutVars>
      </dgm:prSet>
      <dgm:spPr/>
    </dgm:pt>
    <dgm:pt modelId="{463AF388-A019-C149-B45B-38F59344C3D9}" type="pres">
      <dgm:prSet presAssocID="{4A1E8AB9-EB5A-B547-9CF5-A170DC53BF13}" presName="sibTrans" presStyleCnt="0"/>
      <dgm:spPr/>
    </dgm:pt>
    <dgm:pt modelId="{5FDCC75C-6626-442F-A5E6-66E0EB7AB1D8}" type="pres">
      <dgm:prSet presAssocID="{303A6CCA-94CC-401A-B6E5-047D9E0AC0C4}" presName="node" presStyleLbl="node1" presStyleIdx="15" presStyleCnt="21">
        <dgm:presLayoutVars>
          <dgm:bulletEnabled val="1"/>
        </dgm:presLayoutVars>
      </dgm:prSet>
      <dgm:spPr/>
    </dgm:pt>
    <dgm:pt modelId="{8057B4EB-94EF-4DC3-887C-97A5C93AA33B}" type="pres">
      <dgm:prSet presAssocID="{197FD43A-309A-453D-8C3F-FBE3534CEF05}" presName="sibTrans" presStyleCnt="0"/>
      <dgm:spPr/>
    </dgm:pt>
    <dgm:pt modelId="{4E470995-8CF4-4738-B91F-D2E52D19D023}" type="pres">
      <dgm:prSet presAssocID="{4E03A9E4-0A5B-4938-ADA2-671943B40CC9}" presName="node" presStyleLbl="node1" presStyleIdx="16" presStyleCnt="21">
        <dgm:presLayoutVars>
          <dgm:bulletEnabled val="1"/>
        </dgm:presLayoutVars>
      </dgm:prSet>
      <dgm:spPr/>
    </dgm:pt>
    <dgm:pt modelId="{8DC6FA83-B488-4A6E-83E7-5DF06D751010}" type="pres">
      <dgm:prSet presAssocID="{F4EDCC17-BEC9-41FF-8E27-FFF72A3ED45C}" presName="sibTrans" presStyleCnt="0"/>
      <dgm:spPr/>
    </dgm:pt>
    <dgm:pt modelId="{CC6E9A6A-B9C5-7543-8B8A-D18A362B5349}" type="pres">
      <dgm:prSet presAssocID="{1DBD8CDF-2C11-DC48-9B30-15608C9FD4AF}" presName="node" presStyleLbl="node1" presStyleIdx="17" presStyleCnt="21">
        <dgm:presLayoutVars>
          <dgm:bulletEnabled val="1"/>
        </dgm:presLayoutVars>
      </dgm:prSet>
      <dgm:spPr/>
    </dgm:pt>
    <dgm:pt modelId="{76DCF4C4-1ED4-5441-865C-3ED8755A09CF}" type="pres">
      <dgm:prSet presAssocID="{1F515A44-3E2B-494C-B0A8-AB0122365492}" presName="sibTrans" presStyleCnt="0"/>
      <dgm:spPr/>
    </dgm:pt>
    <dgm:pt modelId="{32F28A89-C117-4F46-A451-B49B0B77AC8A}" type="pres">
      <dgm:prSet presAssocID="{AFF8A015-A710-2645-AD99-68523FA78D8A}" presName="node" presStyleLbl="node1" presStyleIdx="18" presStyleCnt="21">
        <dgm:presLayoutVars>
          <dgm:bulletEnabled val="1"/>
        </dgm:presLayoutVars>
      </dgm:prSet>
      <dgm:spPr/>
    </dgm:pt>
    <dgm:pt modelId="{90A07AF4-5E5F-6B47-AFAF-E4C79FF61AB2}" type="pres">
      <dgm:prSet presAssocID="{EC03BF8F-E85B-D64A-A0B7-7B0DC2114C4D}" presName="sibTrans" presStyleCnt="0"/>
      <dgm:spPr/>
    </dgm:pt>
    <dgm:pt modelId="{7DD7FD16-06EE-754E-A354-1CE75F25104F}" type="pres">
      <dgm:prSet presAssocID="{7B8A6EB7-3A4B-C14F-B1B8-331A552B44B6}" presName="node" presStyleLbl="node1" presStyleIdx="19" presStyleCnt="21">
        <dgm:presLayoutVars>
          <dgm:bulletEnabled val="1"/>
        </dgm:presLayoutVars>
      </dgm:prSet>
      <dgm:spPr/>
    </dgm:pt>
    <dgm:pt modelId="{0670409A-9862-3548-974E-C414480C0E5F}" type="pres">
      <dgm:prSet presAssocID="{47204E87-2F7A-D043-9EAD-24EF92BC4FCC}" presName="sibTrans" presStyleCnt="0"/>
      <dgm:spPr/>
    </dgm:pt>
    <dgm:pt modelId="{89ED4258-25F8-6A4E-A822-373FDC971582}" type="pres">
      <dgm:prSet presAssocID="{74C939A4-F0D3-6F42-8B56-FA286E420847}" presName="node" presStyleLbl="node1" presStyleIdx="20" presStyleCnt="21">
        <dgm:presLayoutVars>
          <dgm:bulletEnabled val="1"/>
        </dgm:presLayoutVars>
      </dgm:prSet>
      <dgm:spPr/>
    </dgm:pt>
  </dgm:ptLst>
  <dgm:cxnLst>
    <dgm:cxn modelId="{63E2DB16-99B1-AE4C-ACF9-CFF0C313FCDC}" srcId="{7673B02F-0E2C-4B4C-AD41-87260EB21328}" destId="{6B66E8B5-FFFC-A745-A5F8-1A34A51EC20F}" srcOrd="1" destOrd="0" parTransId="{D8A70328-54B6-1040-BE96-54B8A5B63603}" sibTransId="{E591A618-2811-0C44-90CB-EF4EE0D14603}"/>
    <dgm:cxn modelId="{25605118-49D6-45ED-A7E5-A72D034685F1}" type="presOf" srcId="{4E03A9E4-0A5B-4938-ADA2-671943B40CC9}" destId="{4E470995-8CF4-4738-B91F-D2E52D19D023}" srcOrd="0" destOrd="0" presId="urn:microsoft.com/office/officeart/2005/8/layout/default"/>
    <dgm:cxn modelId="{5AF47B1C-D77D-4EEB-A957-67B5DD512542}" srcId="{7673B02F-0E2C-4B4C-AD41-87260EB21328}" destId="{4E03A9E4-0A5B-4938-ADA2-671943B40CC9}" srcOrd="16" destOrd="0" parTransId="{7291B144-5464-4A78-B385-A7223D66F49A}" sibTransId="{F4EDCC17-BEC9-41FF-8E27-FFF72A3ED45C}"/>
    <dgm:cxn modelId="{0F952634-184D-194A-B13A-7828F4901851}" srcId="{7673B02F-0E2C-4B4C-AD41-87260EB21328}" destId="{1DBD8CDF-2C11-DC48-9B30-15608C9FD4AF}" srcOrd="17" destOrd="0" parTransId="{09C4551B-7FD4-0840-8521-D5AF72D7C82B}" sibTransId="{1F515A44-3E2B-494C-B0A8-AB0122365492}"/>
    <dgm:cxn modelId="{6D8EB15E-25C1-4449-8149-0F56DD56276F}" srcId="{7673B02F-0E2C-4B4C-AD41-87260EB21328}" destId="{303A6CCA-94CC-401A-B6E5-047D9E0AC0C4}" srcOrd="15" destOrd="0" parTransId="{5098A6F8-484C-4F1E-B60F-3A8A80DD1635}" sibTransId="{197FD43A-309A-453D-8C3F-FBE3534CEF05}"/>
    <dgm:cxn modelId="{DB9DEA5E-6094-3C4B-8F0C-D556A588BE59}" srcId="{7673B02F-0E2C-4B4C-AD41-87260EB21328}" destId="{74C939A4-F0D3-6F42-8B56-FA286E420847}" srcOrd="20" destOrd="0" parTransId="{C4605194-2706-4647-8497-BD3C903422D6}" sibTransId="{AA3BD0DF-CE6D-F443-946B-1AAF0793DFC5}"/>
    <dgm:cxn modelId="{792D0661-C872-8544-9CEE-6540766E5E3F}" srcId="{7673B02F-0E2C-4B4C-AD41-87260EB21328}" destId="{C8EA4231-1438-8E41-BB85-9F839A1C4819}" srcOrd="14" destOrd="0" parTransId="{12D29938-01A1-8E45-BFF3-2FD86541B21B}" sibTransId="{4A1E8AB9-EB5A-B547-9CF5-A170DC53BF13}"/>
    <dgm:cxn modelId="{76CF9544-D9C2-44DC-BE07-280784F0D99A}" type="presOf" srcId="{97FF34C7-825B-43B1-B35D-038DE45CB090}" destId="{1BF15226-D8AB-45A7-9BA2-BB49A7C55410}" srcOrd="0" destOrd="0" presId="urn:microsoft.com/office/officeart/2005/8/layout/default"/>
    <dgm:cxn modelId="{7C04CF47-1501-5448-8E80-58045D0634E8}" srcId="{7673B02F-0E2C-4B4C-AD41-87260EB21328}" destId="{8EFC85F0-18A5-0C44-80CF-FE147F551AE4}" srcOrd="11" destOrd="0" parTransId="{890635E6-099E-9642-A746-A19CA45734F3}" sibTransId="{376C7973-481E-6140-A17C-F881FB062AB7}"/>
    <dgm:cxn modelId="{C2AF4749-1A77-49E0-BCAE-6CAB5BBDF5DC}" srcId="{7673B02F-0E2C-4B4C-AD41-87260EB21328}" destId="{81798E41-DF5C-4BDD-9509-88673CB26E10}" srcOrd="2" destOrd="0" parTransId="{B41F2753-2B45-450C-8302-1289E262FBA9}" sibTransId="{59450419-DEC8-4124-861A-146F3BFFFCD8}"/>
    <dgm:cxn modelId="{023FB76A-4A5A-4534-AFE4-47666FFBE636}" type="presOf" srcId="{9148941C-3B42-40B2-B7D3-D73B6920CC30}" destId="{8DCCC3A2-ACB8-4484-8155-0152FA9FB975}" srcOrd="0" destOrd="0" presId="urn:microsoft.com/office/officeart/2005/8/layout/default"/>
    <dgm:cxn modelId="{51D8DF6E-4611-4249-B2F4-543002670D3D}" type="presOf" srcId="{6B66E8B5-FFFC-A745-A5F8-1A34A51EC20F}" destId="{87AFCBD8-C422-A24B-B2E7-492C3456B3FB}" srcOrd="0" destOrd="0" presId="urn:microsoft.com/office/officeart/2005/8/layout/default"/>
    <dgm:cxn modelId="{2B40B06F-CFEA-41F6-BFB8-935DE649DB9E}" type="presOf" srcId="{8E85E8F8-D184-49E9-BFAC-34D73142FB22}" destId="{3D263AD8-CFBB-48C1-B6CC-FC12B4535B1F}" srcOrd="0" destOrd="0" presId="urn:microsoft.com/office/officeart/2005/8/layout/default"/>
    <dgm:cxn modelId="{AA0F1452-8096-9D41-8E94-062849AC7560}" type="presOf" srcId="{AFF8A015-A710-2645-AD99-68523FA78D8A}" destId="{32F28A89-C117-4F46-A451-B49B0B77AC8A}" srcOrd="0" destOrd="0" presId="urn:microsoft.com/office/officeart/2005/8/layout/default"/>
    <dgm:cxn modelId="{D9B59E56-976E-1045-8390-74CFDDCA4492}" type="presOf" srcId="{E2802C25-20E6-264A-AF67-1E458686DD32}" destId="{AF32830F-FE30-4E44-B642-0E1C90A8D1E6}" srcOrd="0" destOrd="0" presId="urn:microsoft.com/office/officeart/2005/8/layout/default"/>
    <dgm:cxn modelId="{66C4DA57-44E3-A44A-9FB5-1E260A75A32A}" srcId="{7673B02F-0E2C-4B4C-AD41-87260EB21328}" destId="{652E2E23-5B14-E74F-B050-76F757E15098}" srcOrd="5" destOrd="0" parTransId="{2A833D93-E8ED-8747-8BCD-6E537E03FF6A}" sibTransId="{A7773C56-8C41-FD45-997D-0749AF55F37A}"/>
    <dgm:cxn modelId="{9020FA78-E56E-FB47-B2E1-340AB026A41F}" type="presOf" srcId="{35650CC1-8A66-C240-AEF7-93B1100EF95F}" destId="{0749E55C-87AF-C649-B0EB-B4DCCB3DAC7E}" srcOrd="0" destOrd="0" presId="urn:microsoft.com/office/officeart/2005/8/layout/default"/>
    <dgm:cxn modelId="{BE7F2C7A-44E4-42F1-87F9-C42085977881}" srcId="{7673B02F-0E2C-4B4C-AD41-87260EB21328}" destId="{A289BEDA-D6E6-4B89-A5F6-8B83BDC906E4}" srcOrd="0" destOrd="0" parTransId="{FBF2CF79-516A-46A7-A1F9-39000CFB94A6}" sibTransId="{4E70B940-FDC3-4BB8-A53C-768C08457D5D}"/>
    <dgm:cxn modelId="{2200B17D-A228-4D4C-BE4E-C9674E94A8C5}" srcId="{7673B02F-0E2C-4B4C-AD41-87260EB21328}" destId="{99A8A692-3B96-C34F-B1A1-4164E54F010E}" srcOrd="6" destOrd="0" parTransId="{59B527EC-5822-3F43-A271-4547232F3933}" sibTransId="{758FD69F-530D-D64F-8BBA-7512449E6321}"/>
    <dgm:cxn modelId="{70DF7B80-96E8-41D4-8C29-151C393B19A1}" srcId="{7673B02F-0E2C-4B4C-AD41-87260EB21328}" destId="{9148941C-3B42-40B2-B7D3-D73B6920CC30}" srcOrd="9" destOrd="0" parTransId="{DE3EAB90-FB47-4E86-AE1F-DA0CEA008915}" sibTransId="{A0C0B971-2F1F-4129-942F-FD5BEA600724}"/>
    <dgm:cxn modelId="{EBF32483-DD21-445A-BC45-FB3F14ADDB32}" type="presOf" srcId="{DD522C5A-F726-433F-A79D-082ECB764EAD}" destId="{311A694E-CDD4-4C9E-947A-F317F30A735D}" srcOrd="0" destOrd="0" presId="urn:microsoft.com/office/officeart/2005/8/layout/default"/>
    <dgm:cxn modelId="{3B7B4183-E17C-4146-90F4-530D028D53AF}" srcId="{7673B02F-0E2C-4B4C-AD41-87260EB21328}" destId="{35650CC1-8A66-C240-AEF7-93B1100EF95F}" srcOrd="10" destOrd="0" parTransId="{B6721B52-3691-E54B-A18D-DF0EB1B3C03A}" sibTransId="{30B534AA-B606-1F41-9999-3CA40DD7AF7B}"/>
    <dgm:cxn modelId="{41922187-56E8-D945-97C7-35B8432D1007}" type="presOf" srcId="{1DBD8CDF-2C11-DC48-9B30-15608C9FD4AF}" destId="{CC6E9A6A-B9C5-7543-8B8A-D18A362B5349}" srcOrd="0" destOrd="0" presId="urn:microsoft.com/office/officeart/2005/8/layout/default"/>
    <dgm:cxn modelId="{0749768D-9C77-47E0-AFB5-F90A54303ACE}" srcId="{7673B02F-0E2C-4B4C-AD41-87260EB21328}" destId="{DD522C5A-F726-433F-A79D-082ECB764EAD}" srcOrd="3" destOrd="0" parTransId="{5AACF19C-8CDC-4C95-8306-BD478022938A}" sibTransId="{E6ADF019-2FE9-476E-9149-7A534E36DBCC}"/>
    <dgm:cxn modelId="{9BBE9B91-01A1-C942-A047-3D16753AC63E}" type="presOf" srcId="{74C939A4-F0D3-6F42-8B56-FA286E420847}" destId="{89ED4258-25F8-6A4E-A822-373FDC971582}" srcOrd="0" destOrd="0" presId="urn:microsoft.com/office/officeart/2005/8/layout/default"/>
    <dgm:cxn modelId="{EC64F997-974F-41A2-AED2-792389B2816C}" srcId="{7673B02F-0E2C-4B4C-AD41-87260EB21328}" destId="{8E85E8F8-D184-49E9-BFAC-34D73142FB22}" srcOrd="8" destOrd="0" parTransId="{58BCFA59-BF2D-4359-80F6-E3A24E133AF5}" sibTransId="{87134E35-DFCD-4B8C-99AF-C37683B0261E}"/>
    <dgm:cxn modelId="{2B482C98-24B7-7441-97C7-5C9B375E6F4D}" srcId="{7673B02F-0E2C-4B4C-AD41-87260EB21328}" destId="{F332DC09-6CA7-AD4B-A129-F014DCC60859}" srcOrd="13" destOrd="0" parTransId="{195F008F-E00E-E54F-9699-0B865601E818}" sibTransId="{74CFFB18-740A-C947-9CCC-F5EAF458B610}"/>
    <dgm:cxn modelId="{6242849E-C151-493F-86F4-52F030B36932}" type="presOf" srcId="{81798E41-DF5C-4BDD-9509-88673CB26E10}" destId="{414DF71A-4C2B-4655-BDE7-F3C29DCA8EF2}" srcOrd="0" destOrd="0" presId="urn:microsoft.com/office/officeart/2005/8/layout/default"/>
    <dgm:cxn modelId="{FE3558AD-20F2-5441-847E-F09F07E9D211}" srcId="{7673B02F-0E2C-4B4C-AD41-87260EB21328}" destId="{7B8A6EB7-3A4B-C14F-B1B8-331A552B44B6}" srcOrd="19" destOrd="0" parTransId="{2F0449B6-FA22-D747-B04E-24C6C2F8394F}" sibTransId="{47204E87-2F7A-D043-9EAD-24EF92BC4FCC}"/>
    <dgm:cxn modelId="{BD22D4AD-528A-E544-A24C-9753D8E1A46C}" type="presOf" srcId="{7673B02F-0E2C-4B4C-AD41-87260EB21328}" destId="{BB2ED238-FD1E-A84D-ACBD-490B556FA9EF}" srcOrd="0" destOrd="0" presId="urn:microsoft.com/office/officeart/2005/8/layout/default"/>
    <dgm:cxn modelId="{B5CDBAB4-3565-428A-B602-F6F3270CD393}" srcId="{7673B02F-0E2C-4B4C-AD41-87260EB21328}" destId="{97FF34C7-825B-43B1-B35D-038DE45CB090}" srcOrd="4" destOrd="0" parTransId="{C6283454-E326-4A0C-A471-2820C331BF75}" sibTransId="{6B3A7D63-5360-4B5C-A973-CC9CD486E814}"/>
    <dgm:cxn modelId="{9079F9BC-D4A6-44AE-B45F-7E7AAEE00727}" type="presOf" srcId="{303A6CCA-94CC-401A-B6E5-047D9E0AC0C4}" destId="{5FDCC75C-6626-442F-A5E6-66E0EB7AB1D8}" srcOrd="0" destOrd="0" presId="urn:microsoft.com/office/officeart/2005/8/layout/default"/>
    <dgm:cxn modelId="{4E1A12CA-3127-4EC0-9E73-BE841608C246}" type="presOf" srcId="{808357B9-CC6A-47CC-ACB1-22E9D9EAA3DF}" destId="{F12772DB-BDAF-4FE4-A6DB-A8E9BD605AEE}" srcOrd="0" destOrd="0" presId="urn:microsoft.com/office/officeart/2005/8/layout/default"/>
    <dgm:cxn modelId="{526233CE-D8CF-2649-BE7B-4B805D99A51A}" srcId="{7673B02F-0E2C-4B4C-AD41-87260EB21328}" destId="{AFF8A015-A710-2645-AD99-68523FA78D8A}" srcOrd="18" destOrd="0" parTransId="{7B322C5A-D9A0-DC45-B3F9-263CD2051CFF}" sibTransId="{EC03BF8F-E85B-D64A-A0B7-7B0DC2114C4D}"/>
    <dgm:cxn modelId="{591629D0-6E97-41C7-84FE-422316BB61E8}" srcId="{7673B02F-0E2C-4B4C-AD41-87260EB21328}" destId="{808357B9-CC6A-47CC-ACB1-22E9D9EAA3DF}" srcOrd="7" destOrd="0" parTransId="{206DFAD5-0A24-400B-8798-4212B27A75C5}" sibTransId="{9966EE93-E0AC-4A95-A741-1A42C02D4AFE}"/>
    <dgm:cxn modelId="{BFB9E7D0-F625-6B4E-85C0-2F6FDF789B3D}" type="presOf" srcId="{F332DC09-6CA7-AD4B-A129-F014DCC60859}" destId="{CF90F3D5-506A-8448-B3F8-1E95F92EB60C}" srcOrd="0" destOrd="0" presId="urn:microsoft.com/office/officeart/2005/8/layout/default"/>
    <dgm:cxn modelId="{C9894AD8-DCE5-A146-A38F-06415FBE182E}" type="presOf" srcId="{8EFC85F0-18A5-0C44-80CF-FE147F551AE4}" destId="{9E283667-C6A7-D445-9E21-E4D689DA82D5}" srcOrd="0" destOrd="0" presId="urn:microsoft.com/office/officeart/2005/8/layout/default"/>
    <dgm:cxn modelId="{5D7305E1-771F-0F4B-B1BA-A9091A26617F}" srcId="{7673B02F-0E2C-4B4C-AD41-87260EB21328}" destId="{E2802C25-20E6-264A-AF67-1E458686DD32}" srcOrd="12" destOrd="0" parTransId="{4EEA868A-810F-C547-A39A-F8ED856848C5}" sibTransId="{145EB20E-0A1D-8943-B66A-5A2D4E1A0B6F}"/>
    <dgm:cxn modelId="{DCAF5EE4-A966-E045-B280-5CBC4995CFB3}" type="presOf" srcId="{A289BEDA-D6E6-4B89-A5F6-8B83BDC906E4}" destId="{3B671327-4107-B547-B333-07AB9AB84F45}" srcOrd="0" destOrd="0" presId="urn:microsoft.com/office/officeart/2005/8/layout/default"/>
    <dgm:cxn modelId="{F1C038E6-6125-414C-8D86-E2851E7EE6AD}" type="presOf" srcId="{99A8A692-3B96-C34F-B1A1-4164E54F010E}" destId="{476B9810-9E8A-6D44-9FE2-35EE7361B3B3}" srcOrd="0" destOrd="0" presId="urn:microsoft.com/office/officeart/2005/8/layout/default"/>
    <dgm:cxn modelId="{EF2382EC-8582-174F-9529-D8A3653FC3FD}" type="presOf" srcId="{652E2E23-5B14-E74F-B050-76F757E15098}" destId="{58731D62-8EE5-5848-A816-AD1FB95CA397}" srcOrd="0" destOrd="0" presId="urn:microsoft.com/office/officeart/2005/8/layout/default"/>
    <dgm:cxn modelId="{7FC9ABF9-DDFC-0946-B271-3712FCFCAD64}" type="presOf" srcId="{C8EA4231-1438-8E41-BB85-9F839A1C4819}" destId="{37073899-95A5-0548-BD6F-BBD72DD6A54B}" srcOrd="0" destOrd="0" presId="urn:microsoft.com/office/officeart/2005/8/layout/default"/>
    <dgm:cxn modelId="{4EC0CEFA-6D72-414A-9CA2-06B15B83DB78}" type="presOf" srcId="{7B8A6EB7-3A4B-C14F-B1B8-331A552B44B6}" destId="{7DD7FD16-06EE-754E-A354-1CE75F25104F}" srcOrd="0" destOrd="0" presId="urn:microsoft.com/office/officeart/2005/8/layout/default"/>
    <dgm:cxn modelId="{1E259E65-15D2-9C44-80A3-CB216C345CDF}" type="presParOf" srcId="{BB2ED238-FD1E-A84D-ACBD-490B556FA9EF}" destId="{3B671327-4107-B547-B333-07AB9AB84F45}" srcOrd="0" destOrd="0" presId="urn:microsoft.com/office/officeart/2005/8/layout/default"/>
    <dgm:cxn modelId="{3817E067-9092-B243-8734-FECDDCAAABBC}" type="presParOf" srcId="{BB2ED238-FD1E-A84D-ACBD-490B556FA9EF}" destId="{BCE285DB-F1F9-EE4B-812F-A2F3DFB80211}" srcOrd="1" destOrd="0" presId="urn:microsoft.com/office/officeart/2005/8/layout/default"/>
    <dgm:cxn modelId="{1C6F8DC1-58D3-CE43-814C-9290DA376789}" type="presParOf" srcId="{BB2ED238-FD1E-A84D-ACBD-490B556FA9EF}" destId="{87AFCBD8-C422-A24B-B2E7-492C3456B3FB}" srcOrd="2" destOrd="0" presId="urn:microsoft.com/office/officeart/2005/8/layout/default"/>
    <dgm:cxn modelId="{7734115E-F43D-F948-B7CA-834FB746ACE8}" type="presParOf" srcId="{BB2ED238-FD1E-A84D-ACBD-490B556FA9EF}" destId="{5BAC237C-1085-1C4E-A1A6-D70BB43CF2F2}" srcOrd="3" destOrd="0" presId="urn:microsoft.com/office/officeart/2005/8/layout/default"/>
    <dgm:cxn modelId="{DF6B50F8-B523-428D-80B4-25AF7B2D30AF}" type="presParOf" srcId="{BB2ED238-FD1E-A84D-ACBD-490B556FA9EF}" destId="{414DF71A-4C2B-4655-BDE7-F3C29DCA8EF2}" srcOrd="4" destOrd="0" presId="urn:microsoft.com/office/officeart/2005/8/layout/default"/>
    <dgm:cxn modelId="{03DCD06C-0E48-43DA-8D64-F7610391A7E3}" type="presParOf" srcId="{BB2ED238-FD1E-A84D-ACBD-490B556FA9EF}" destId="{D789F2B9-E1F5-4612-BE65-90809A151728}" srcOrd="5" destOrd="0" presId="urn:microsoft.com/office/officeart/2005/8/layout/default"/>
    <dgm:cxn modelId="{652C2EFE-11D7-4631-963C-507D75089139}" type="presParOf" srcId="{BB2ED238-FD1E-A84D-ACBD-490B556FA9EF}" destId="{311A694E-CDD4-4C9E-947A-F317F30A735D}" srcOrd="6" destOrd="0" presId="urn:microsoft.com/office/officeart/2005/8/layout/default"/>
    <dgm:cxn modelId="{96E393AB-8F9A-424E-B412-BD368ECF63D6}" type="presParOf" srcId="{BB2ED238-FD1E-A84D-ACBD-490B556FA9EF}" destId="{6003C5B7-0758-4F90-BA9D-70FD62F91F72}" srcOrd="7" destOrd="0" presId="urn:microsoft.com/office/officeart/2005/8/layout/default"/>
    <dgm:cxn modelId="{8E3184AD-19FD-4174-AB64-DBDEF450EC31}" type="presParOf" srcId="{BB2ED238-FD1E-A84D-ACBD-490B556FA9EF}" destId="{1BF15226-D8AB-45A7-9BA2-BB49A7C55410}" srcOrd="8" destOrd="0" presId="urn:microsoft.com/office/officeart/2005/8/layout/default"/>
    <dgm:cxn modelId="{AB185AE3-D9E3-404F-AB4B-E227D6A320D6}" type="presParOf" srcId="{BB2ED238-FD1E-A84D-ACBD-490B556FA9EF}" destId="{0F0865CD-19C0-4A7C-AF1F-5AF209ADF6A9}" srcOrd="9" destOrd="0" presId="urn:microsoft.com/office/officeart/2005/8/layout/default"/>
    <dgm:cxn modelId="{57F6C4F6-1652-7A44-BC10-2CF95AA91F01}" type="presParOf" srcId="{BB2ED238-FD1E-A84D-ACBD-490B556FA9EF}" destId="{58731D62-8EE5-5848-A816-AD1FB95CA397}" srcOrd="10" destOrd="0" presId="urn:microsoft.com/office/officeart/2005/8/layout/default"/>
    <dgm:cxn modelId="{A6A90D3E-A7A1-5E47-8633-08EECAB0FB55}" type="presParOf" srcId="{BB2ED238-FD1E-A84D-ACBD-490B556FA9EF}" destId="{E5C3F59A-6937-5D43-98D6-B0905B66BB5E}" srcOrd="11" destOrd="0" presId="urn:microsoft.com/office/officeart/2005/8/layout/default"/>
    <dgm:cxn modelId="{3BA87074-395E-6B46-92A5-2964359778BC}" type="presParOf" srcId="{BB2ED238-FD1E-A84D-ACBD-490B556FA9EF}" destId="{476B9810-9E8A-6D44-9FE2-35EE7361B3B3}" srcOrd="12" destOrd="0" presId="urn:microsoft.com/office/officeart/2005/8/layout/default"/>
    <dgm:cxn modelId="{171883FD-9A0D-0842-8931-2BB6D02FCA4C}" type="presParOf" srcId="{BB2ED238-FD1E-A84D-ACBD-490B556FA9EF}" destId="{08E58035-AB57-A84B-A784-8D923F4C638D}" srcOrd="13" destOrd="0" presId="urn:microsoft.com/office/officeart/2005/8/layout/default"/>
    <dgm:cxn modelId="{E0FC9E6D-3806-4A85-BEA2-28CADAA7B5B5}" type="presParOf" srcId="{BB2ED238-FD1E-A84D-ACBD-490B556FA9EF}" destId="{F12772DB-BDAF-4FE4-A6DB-A8E9BD605AEE}" srcOrd="14" destOrd="0" presId="urn:microsoft.com/office/officeart/2005/8/layout/default"/>
    <dgm:cxn modelId="{5C42EC62-0D5E-42B7-BD12-C9CC7A02A20F}" type="presParOf" srcId="{BB2ED238-FD1E-A84D-ACBD-490B556FA9EF}" destId="{486BE3A4-31FB-4401-9D00-8182F5F4C8F5}" srcOrd="15" destOrd="0" presId="urn:microsoft.com/office/officeart/2005/8/layout/default"/>
    <dgm:cxn modelId="{B0E9399F-1D53-4E4A-B745-91C5AF4811F1}" type="presParOf" srcId="{BB2ED238-FD1E-A84D-ACBD-490B556FA9EF}" destId="{3D263AD8-CFBB-48C1-B6CC-FC12B4535B1F}" srcOrd="16" destOrd="0" presId="urn:microsoft.com/office/officeart/2005/8/layout/default"/>
    <dgm:cxn modelId="{B12FD452-A7FC-4C99-A586-F6EED7687311}" type="presParOf" srcId="{BB2ED238-FD1E-A84D-ACBD-490B556FA9EF}" destId="{0770633D-09F2-4488-8FD5-EE894E7DEFC9}" srcOrd="17" destOrd="0" presId="urn:microsoft.com/office/officeart/2005/8/layout/default"/>
    <dgm:cxn modelId="{332BE0E1-51E2-493C-93EC-EE5C7F31FB6B}" type="presParOf" srcId="{BB2ED238-FD1E-A84D-ACBD-490B556FA9EF}" destId="{8DCCC3A2-ACB8-4484-8155-0152FA9FB975}" srcOrd="18" destOrd="0" presId="urn:microsoft.com/office/officeart/2005/8/layout/default"/>
    <dgm:cxn modelId="{03A30715-D01A-4A5C-B242-1DF718C02B3F}" type="presParOf" srcId="{BB2ED238-FD1E-A84D-ACBD-490B556FA9EF}" destId="{4368A351-FB18-43F5-B9C4-37AB2A8376DA}" srcOrd="19" destOrd="0" presId="urn:microsoft.com/office/officeart/2005/8/layout/default"/>
    <dgm:cxn modelId="{21C8AD5F-940F-6C43-9B5B-3157A4805EDA}" type="presParOf" srcId="{BB2ED238-FD1E-A84D-ACBD-490B556FA9EF}" destId="{0749E55C-87AF-C649-B0EB-B4DCCB3DAC7E}" srcOrd="20" destOrd="0" presId="urn:microsoft.com/office/officeart/2005/8/layout/default"/>
    <dgm:cxn modelId="{01418BFE-D3D0-0A41-8CC8-DDB66378CC88}" type="presParOf" srcId="{BB2ED238-FD1E-A84D-ACBD-490B556FA9EF}" destId="{28323803-AFD0-C14F-A92A-FC5BA5BC5E84}" srcOrd="21" destOrd="0" presId="urn:microsoft.com/office/officeart/2005/8/layout/default"/>
    <dgm:cxn modelId="{0B2E89D6-8B7E-1142-8C0A-05CBD30FE79E}" type="presParOf" srcId="{BB2ED238-FD1E-A84D-ACBD-490B556FA9EF}" destId="{9E283667-C6A7-D445-9E21-E4D689DA82D5}" srcOrd="22" destOrd="0" presId="urn:microsoft.com/office/officeart/2005/8/layout/default"/>
    <dgm:cxn modelId="{AB1C5407-94BF-734F-A146-BFB3ECB6ED0E}" type="presParOf" srcId="{BB2ED238-FD1E-A84D-ACBD-490B556FA9EF}" destId="{783DBCF1-7DC6-6340-810F-20E80BC6A139}" srcOrd="23" destOrd="0" presId="urn:microsoft.com/office/officeart/2005/8/layout/default"/>
    <dgm:cxn modelId="{34E77922-7826-024C-B5F3-ABC50A8EF4E3}" type="presParOf" srcId="{BB2ED238-FD1E-A84D-ACBD-490B556FA9EF}" destId="{AF32830F-FE30-4E44-B642-0E1C90A8D1E6}" srcOrd="24" destOrd="0" presId="urn:microsoft.com/office/officeart/2005/8/layout/default"/>
    <dgm:cxn modelId="{F3455A7E-56D9-3045-8887-258CDC4A0A4B}" type="presParOf" srcId="{BB2ED238-FD1E-A84D-ACBD-490B556FA9EF}" destId="{2E91146D-89EF-D64D-BB71-6EF6CB4F9171}" srcOrd="25" destOrd="0" presId="urn:microsoft.com/office/officeart/2005/8/layout/default"/>
    <dgm:cxn modelId="{18F5E6E1-E99C-3645-912B-B68B16D134CD}" type="presParOf" srcId="{BB2ED238-FD1E-A84D-ACBD-490B556FA9EF}" destId="{CF90F3D5-506A-8448-B3F8-1E95F92EB60C}" srcOrd="26" destOrd="0" presId="urn:microsoft.com/office/officeart/2005/8/layout/default"/>
    <dgm:cxn modelId="{FC4FEACE-5DE0-2B43-8B04-DBE5A05299B4}" type="presParOf" srcId="{BB2ED238-FD1E-A84D-ACBD-490B556FA9EF}" destId="{9F46589D-FD1A-8144-AA4B-146895CC37F9}" srcOrd="27" destOrd="0" presId="urn:microsoft.com/office/officeart/2005/8/layout/default"/>
    <dgm:cxn modelId="{7FDDF16E-258B-FE4B-A61B-3E7C093B2665}" type="presParOf" srcId="{BB2ED238-FD1E-A84D-ACBD-490B556FA9EF}" destId="{37073899-95A5-0548-BD6F-BBD72DD6A54B}" srcOrd="28" destOrd="0" presId="urn:microsoft.com/office/officeart/2005/8/layout/default"/>
    <dgm:cxn modelId="{CEBC7326-B7B4-8C4F-8B67-9E3003717754}" type="presParOf" srcId="{BB2ED238-FD1E-A84D-ACBD-490B556FA9EF}" destId="{463AF388-A019-C149-B45B-38F59344C3D9}" srcOrd="29" destOrd="0" presId="urn:microsoft.com/office/officeart/2005/8/layout/default"/>
    <dgm:cxn modelId="{B408F904-6C30-415F-813C-6D3E4388D726}" type="presParOf" srcId="{BB2ED238-FD1E-A84D-ACBD-490B556FA9EF}" destId="{5FDCC75C-6626-442F-A5E6-66E0EB7AB1D8}" srcOrd="30" destOrd="0" presId="urn:microsoft.com/office/officeart/2005/8/layout/default"/>
    <dgm:cxn modelId="{7100C919-6F6E-4669-BD10-B315C75CE54A}" type="presParOf" srcId="{BB2ED238-FD1E-A84D-ACBD-490B556FA9EF}" destId="{8057B4EB-94EF-4DC3-887C-97A5C93AA33B}" srcOrd="31" destOrd="0" presId="urn:microsoft.com/office/officeart/2005/8/layout/default"/>
    <dgm:cxn modelId="{AF244A8C-46D3-46A6-BF4B-2BBADD58703A}" type="presParOf" srcId="{BB2ED238-FD1E-A84D-ACBD-490B556FA9EF}" destId="{4E470995-8CF4-4738-B91F-D2E52D19D023}" srcOrd="32" destOrd="0" presId="urn:microsoft.com/office/officeart/2005/8/layout/default"/>
    <dgm:cxn modelId="{3834D279-8540-426D-BDDF-05DA366DEEB7}" type="presParOf" srcId="{BB2ED238-FD1E-A84D-ACBD-490B556FA9EF}" destId="{8DC6FA83-B488-4A6E-83E7-5DF06D751010}" srcOrd="33" destOrd="0" presId="urn:microsoft.com/office/officeart/2005/8/layout/default"/>
    <dgm:cxn modelId="{C8150CE7-0339-E949-BF70-306C96CDE260}" type="presParOf" srcId="{BB2ED238-FD1E-A84D-ACBD-490B556FA9EF}" destId="{CC6E9A6A-B9C5-7543-8B8A-D18A362B5349}" srcOrd="34" destOrd="0" presId="urn:microsoft.com/office/officeart/2005/8/layout/default"/>
    <dgm:cxn modelId="{6322166C-F551-4B46-844E-E68CBF36EC45}" type="presParOf" srcId="{BB2ED238-FD1E-A84D-ACBD-490B556FA9EF}" destId="{76DCF4C4-1ED4-5441-865C-3ED8755A09CF}" srcOrd="35" destOrd="0" presId="urn:microsoft.com/office/officeart/2005/8/layout/default"/>
    <dgm:cxn modelId="{98DE5646-776A-5D4A-A800-F1926F7C4C03}" type="presParOf" srcId="{BB2ED238-FD1E-A84D-ACBD-490B556FA9EF}" destId="{32F28A89-C117-4F46-A451-B49B0B77AC8A}" srcOrd="36" destOrd="0" presId="urn:microsoft.com/office/officeart/2005/8/layout/default"/>
    <dgm:cxn modelId="{E9D77910-CC7B-5C45-A2F1-C6A12206A2AA}" type="presParOf" srcId="{BB2ED238-FD1E-A84D-ACBD-490B556FA9EF}" destId="{90A07AF4-5E5F-6B47-AFAF-E4C79FF61AB2}" srcOrd="37" destOrd="0" presId="urn:microsoft.com/office/officeart/2005/8/layout/default"/>
    <dgm:cxn modelId="{0446FE40-5540-0845-BAB2-A1ED00888912}" type="presParOf" srcId="{BB2ED238-FD1E-A84D-ACBD-490B556FA9EF}" destId="{7DD7FD16-06EE-754E-A354-1CE75F25104F}" srcOrd="38" destOrd="0" presId="urn:microsoft.com/office/officeart/2005/8/layout/default"/>
    <dgm:cxn modelId="{D3037631-EC33-5A40-99BB-B59C784FD38C}" type="presParOf" srcId="{BB2ED238-FD1E-A84D-ACBD-490B556FA9EF}" destId="{0670409A-9862-3548-974E-C414480C0E5F}" srcOrd="39" destOrd="0" presId="urn:microsoft.com/office/officeart/2005/8/layout/default"/>
    <dgm:cxn modelId="{5F83C3A8-F5BA-6E47-AFF4-D2F586646F7D}" type="presParOf" srcId="{BB2ED238-FD1E-A84D-ACBD-490B556FA9EF}" destId="{89ED4258-25F8-6A4E-A822-373FDC971582}" srcOrd="4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0588F-8EFE-4ED1-B192-F9F8D6AA8804}">
      <dsp:nvSpPr>
        <dsp:cNvPr id="0" name=""/>
        <dsp:cNvSpPr/>
      </dsp:nvSpPr>
      <dsp:spPr>
        <a:xfrm>
          <a:off x="0" y="0"/>
          <a:ext cx="6971029" cy="653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Learning in History</a:t>
          </a:r>
        </a:p>
      </dsp:txBody>
      <dsp:txXfrm>
        <a:off x="19149" y="19149"/>
        <a:ext cx="6210287" cy="615498"/>
      </dsp:txXfrm>
    </dsp:sp>
    <dsp:sp modelId="{CBF69467-95C4-4510-BD0C-66B399C03A9D}">
      <dsp:nvSpPr>
        <dsp:cNvPr id="0" name=""/>
        <dsp:cNvSpPr/>
      </dsp:nvSpPr>
      <dsp:spPr>
        <a:xfrm>
          <a:off x="726032" y="758951"/>
          <a:ext cx="6971029" cy="653796"/>
        </a:xfrm>
        <a:prstGeom prst="roundRect">
          <a:avLst>
            <a:gd name="adj" fmla="val 10000"/>
          </a:avLst>
        </a:prstGeom>
        <a:solidFill>
          <a:schemeClr val="accent5">
            <a:hueOff val="907100"/>
            <a:satOff val="16959"/>
            <a:lumOff val="-1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Achievement Standard</a:t>
          </a:r>
        </a:p>
      </dsp:txBody>
      <dsp:txXfrm>
        <a:off x="745181" y="778100"/>
        <a:ext cx="5923940" cy="615498"/>
      </dsp:txXfrm>
    </dsp:sp>
    <dsp:sp modelId="{74388242-B9B4-4C90-91C4-86E672573493}">
      <dsp:nvSpPr>
        <dsp:cNvPr id="0" name=""/>
        <dsp:cNvSpPr/>
      </dsp:nvSpPr>
      <dsp:spPr>
        <a:xfrm>
          <a:off x="1158933" y="1545336"/>
          <a:ext cx="6971029" cy="653796"/>
        </a:xfrm>
        <a:prstGeom prst="roundRect">
          <a:avLst>
            <a:gd name="adj" fmla="val 10000"/>
          </a:avLst>
        </a:prstGeom>
        <a:solidFill>
          <a:schemeClr val="accent5">
            <a:hueOff val="1814201"/>
            <a:satOff val="33919"/>
            <a:lumOff val="-2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Skill/Concept</a:t>
          </a:r>
        </a:p>
      </dsp:txBody>
      <dsp:txXfrm>
        <a:off x="1178082" y="1564485"/>
        <a:ext cx="5932654" cy="615498"/>
      </dsp:txXfrm>
    </dsp:sp>
    <dsp:sp modelId="{96A893AC-CD74-4AAA-B405-3F1FE051DC5D}">
      <dsp:nvSpPr>
        <dsp:cNvPr id="0" name=""/>
        <dsp:cNvSpPr/>
      </dsp:nvSpPr>
      <dsp:spPr>
        <a:xfrm>
          <a:off x="1742757" y="2318004"/>
          <a:ext cx="6971029" cy="653796"/>
        </a:xfrm>
        <a:prstGeom prst="roundRect">
          <a:avLst>
            <a:gd name="adj" fmla="val 10000"/>
          </a:avLst>
        </a:prstGeom>
        <a:solidFill>
          <a:schemeClr val="accent5">
            <a:hueOff val="2721301"/>
            <a:satOff val="50878"/>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Historical Knowledge</a:t>
          </a:r>
        </a:p>
      </dsp:txBody>
      <dsp:txXfrm>
        <a:off x="1761906" y="2337153"/>
        <a:ext cx="5923940" cy="615498"/>
      </dsp:txXfrm>
    </dsp:sp>
    <dsp:sp modelId="{F790EECF-8867-4031-A439-D72322940E1C}">
      <dsp:nvSpPr>
        <dsp:cNvPr id="0" name=""/>
        <dsp:cNvSpPr/>
      </dsp:nvSpPr>
      <dsp:spPr>
        <a:xfrm>
          <a:off x="6546062" y="500748"/>
          <a:ext cx="424967" cy="42496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641680" y="500748"/>
        <a:ext cx="233731" cy="319788"/>
      </dsp:txXfrm>
    </dsp:sp>
    <dsp:sp modelId="{1A404550-293D-42CB-B03E-1AE9823CE0C6}">
      <dsp:nvSpPr>
        <dsp:cNvPr id="0" name=""/>
        <dsp:cNvSpPr/>
      </dsp:nvSpPr>
      <dsp:spPr>
        <a:xfrm>
          <a:off x="7129885" y="1273416"/>
          <a:ext cx="424967" cy="424967"/>
        </a:xfrm>
        <a:prstGeom prst="downArrow">
          <a:avLst>
            <a:gd name="adj1" fmla="val 55000"/>
            <a:gd name="adj2" fmla="val 45000"/>
          </a:avLst>
        </a:prstGeom>
        <a:solidFill>
          <a:schemeClr val="accent5">
            <a:tint val="40000"/>
            <a:alpha val="90000"/>
            <a:hueOff val="1834828"/>
            <a:satOff val="8578"/>
            <a:lumOff val="-232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25503" y="1273416"/>
        <a:ext cx="233731" cy="319788"/>
      </dsp:txXfrm>
    </dsp:sp>
    <dsp:sp modelId="{A3E17374-DE66-44A3-93EB-7137374414AF}">
      <dsp:nvSpPr>
        <dsp:cNvPr id="0" name=""/>
        <dsp:cNvSpPr/>
      </dsp:nvSpPr>
      <dsp:spPr>
        <a:xfrm>
          <a:off x="7704995" y="2046084"/>
          <a:ext cx="424967" cy="424967"/>
        </a:xfrm>
        <a:prstGeom prst="downArrow">
          <a:avLst>
            <a:gd name="adj1" fmla="val 55000"/>
            <a:gd name="adj2" fmla="val 45000"/>
          </a:avLst>
        </a:prstGeom>
        <a:solidFill>
          <a:schemeClr val="accent5">
            <a:tint val="40000"/>
            <a:alpha val="90000"/>
            <a:hueOff val="3669657"/>
            <a:satOff val="17155"/>
            <a:lumOff val="-464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00613" y="2046084"/>
        <a:ext cx="233731" cy="319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85FC-8158-4127-A1BE-BE5E4574585F}">
      <dsp:nvSpPr>
        <dsp:cNvPr id="0" name=""/>
        <dsp:cNvSpPr/>
      </dsp:nvSpPr>
      <dsp:spPr>
        <a:xfrm>
          <a:off x="1063"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Levels 5 and 6</a:t>
          </a:r>
        </a:p>
      </dsp:txBody>
      <dsp:txXfrm>
        <a:off x="1063" y="0"/>
        <a:ext cx="2765606" cy="891540"/>
      </dsp:txXfrm>
    </dsp:sp>
    <dsp:sp modelId="{BB95DC23-2C05-425E-B388-02FCA0A1407C}">
      <dsp:nvSpPr>
        <dsp:cNvPr id="0" name=""/>
        <dsp:cNvSpPr/>
      </dsp:nvSpPr>
      <dsp:spPr>
        <a:xfrm>
          <a:off x="277624"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u="sng" kern="1200" dirty="0">
              <a:solidFill>
                <a:schemeClr val="tx1"/>
              </a:solidFill>
            </a:rPr>
            <a:t>Achievement Standard</a:t>
          </a:r>
          <a:br>
            <a:rPr lang="en-US" sz="1000" kern="1200" dirty="0">
              <a:solidFill>
                <a:schemeClr val="tx1"/>
              </a:solidFill>
            </a:rPr>
          </a:br>
          <a:r>
            <a:rPr lang="en-US" sz="1000" kern="1200" dirty="0">
              <a:solidFill>
                <a:schemeClr val="tx1"/>
              </a:solidFill>
            </a:rPr>
            <a:t>Students evaluate the significance of individuals and groups and how they were influenced by the beliefs and values of their society.</a:t>
          </a:r>
        </a:p>
      </dsp:txBody>
      <dsp:txXfrm>
        <a:off x="303868" y="918654"/>
        <a:ext cx="2159996" cy="843550"/>
      </dsp:txXfrm>
    </dsp:sp>
    <dsp:sp modelId="{9A3EACF6-B587-47C0-8BDB-A59F5202C181}">
      <dsp:nvSpPr>
        <dsp:cNvPr id="0" name=""/>
        <dsp:cNvSpPr/>
      </dsp:nvSpPr>
      <dsp:spPr>
        <a:xfrm>
          <a:off x="277624"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u="sng" kern="1200" dirty="0">
              <a:solidFill>
                <a:schemeClr val="tx1"/>
              </a:solidFill>
            </a:rPr>
            <a:t>Historical Concepts </a:t>
          </a:r>
          <a:r>
            <a:rPr lang="en-US" sz="1000" b="1" u="sng" kern="1200">
              <a:solidFill>
                <a:schemeClr val="tx1"/>
              </a:solidFill>
            </a:rPr>
            <a:t>and Skills</a:t>
          </a:r>
          <a:br>
            <a:rPr lang="en-US" sz="1000" kern="1200" dirty="0">
              <a:solidFill>
                <a:schemeClr val="tx1"/>
              </a:solidFill>
            </a:rPr>
          </a:br>
          <a:r>
            <a:rPr lang="en-US" sz="1000" kern="1200" dirty="0">
              <a:solidFill>
                <a:schemeClr val="tx1"/>
              </a:solidFill>
            </a:rPr>
            <a:t>Evaluate the role and achievement of a significant individual, development and/or cultural achievement that led to progress (VCHHC104)</a:t>
          </a:r>
        </a:p>
      </dsp:txBody>
      <dsp:txXfrm>
        <a:off x="303868" y="1952545"/>
        <a:ext cx="2159996" cy="843550"/>
      </dsp:txXfrm>
    </dsp:sp>
    <dsp:sp modelId="{D2A14CAC-E456-4679-8475-4CFCE46F049D}">
      <dsp:nvSpPr>
        <dsp:cNvPr id="0" name=""/>
        <dsp:cNvSpPr/>
      </dsp:nvSpPr>
      <dsp:spPr>
        <a:xfrm>
          <a:off x="297409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7 and 8</a:t>
          </a:r>
        </a:p>
      </dsp:txBody>
      <dsp:txXfrm>
        <a:off x="2974090" y="0"/>
        <a:ext cx="2765606" cy="891540"/>
      </dsp:txXfrm>
    </dsp:sp>
    <dsp:sp modelId="{B8739561-B538-E64C-8E8A-20E2C53751A6}">
      <dsp:nvSpPr>
        <dsp:cNvPr id="0" name=""/>
        <dsp:cNvSpPr/>
      </dsp:nvSpPr>
      <dsp:spPr>
        <a:xfrm>
          <a:off x="3250651"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Achievement Standard</a:t>
          </a:r>
        </a:p>
        <a:p>
          <a:pPr marL="0" lvl="0" indent="0" algn="ctr" defTabSz="444500">
            <a:lnSpc>
              <a:spcPct val="90000"/>
            </a:lnSpc>
            <a:spcBef>
              <a:spcPct val="0"/>
            </a:spcBef>
            <a:spcAft>
              <a:spcPct val="35000"/>
            </a:spcAft>
            <a:buNone/>
          </a:pPr>
          <a:r>
            <a:rPr lang="en-GB" sz="1000" kern="1200" dirty="0">
              <a:solidFill>
                <a:schemeClr val="tx1"/>
              </a:solidFill>
            </a:rPr>
            <a:t>Students evaluate the significance of individuals and groups and how they were influenced by the beliefs and values of their society.</a:t>
          </a:r>
        </a:p>
      </dsp:txBody>
      <dsp:txXfrm>
        <a:off x="3276895" y="918654"/>
        <a:ext cx="2159996" cy="843550"/>
      </dsp:txXfrm>
    </dsp:sp>
    <dsp:sp modelId="{8CE6D653-0673-9846-A742-C3E8E74356AF}">
      <dsp:nvSpPr>
        <dsp:cNvPr id="0" name=""/>
        <dsp:cNvSpPr/>
      </dsp:nvSpPr>
      <dsp:spPr>
        <a:xfrm>
          <a:off x="3250651"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Historical Concepts and Skills</a:t>
          </a:r>
        </a:p>
        <a:p>
          <a:pPr marL="0" lvl="0" indent="0" algn="ctr" defTabSz="444500">
            <a:lnSpc>
              <a:spcPct val="90000"/>
            </a:lnSpc>
            <a:spcBef>
              <a:spcPct val="0"/>
            </a:spcBef>
            <a:spcAft>
              <a:spcPct val="35000"/>
            </a:spcAft>
            <a:buNone/>
          </a:pPr>
          <a:r>
            <a:rPr lang="en-GB" sz="1000" kern="1200" dirty="0">
              <a:solidFill>
                <a:schemeClr val="tx1"/>
              </a:solidFill>
            </a:rPr>
            <a:t>Evaluate the role and achievement of a significant individual, development and/or cultural achievement that led to progress (VCHHC104)</a:t>
          </a:r>
        </a:p>
      </dsp:txBody>
      <dsp:txXfrm>
        <a:off x="3276895" y="1952545"/>
        <a:ext cx="2159996" cy="843550"/>
      </dsp:txXfrm>
    </dsp:sp>
    <dsp:sp modelId="{E30DDC43-0515-6E42-ACD6-D2706AC722CA}">
      <dsp:nvSpPr>
        <dsp:cNvPr id="0" name=""/>
        <dsp:cNvSpPr/>
      </dsp:nvSpPr>
      <dsp:spPr>
        <a:xfrm>
          <a:off x="5947117"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Levels 9 and 10</a:t>
          </a:r>
        </a:p>
      </dsp:txBody>
      <dsp:txXfrm>
        <a:off x="5947117" y="0"/>
        <a:ext cx="2765606" cy="891540"/>
      </dsp:txXfrm>
    </dsp:sp>
    <dsp:sp modelId="{E36A22E2-3741-5B42-BBCB-4BDC72170B9C}">
      <dsp:nvSpPr>
        <dsp:cNvPr id="0" name=""/>
        <dsp:cNvSpPr/>
      </dsp:nvSpPr>
      <dsp:spPr>
        <a:xfrm>
          <a:off x="6223677"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Achievement Standard</a:t>
          </a:r>
        </a:p>
        <a:p>
          <a:pPr marL="0" lvl="0" indent="0" algn="ctr" defTabSz="444500">
            <a:lnSpc>
              <a:spcPct val="90000"/>
            </a:lnSpc>
            <a:spcBef>
              <a:spcPct val="0"/>
            </a:spcBef>
            <a:spcAft>
              <a:spcPct val="35000"/>
            </a:spcAft>
            <a:buNone/>
          </a:pPr>
          <a:r>
            <a:rPr lang="en-GB" sz="1000" kern="1200" dirty="0">
              <a:solidFill>
                <a:schemeClr val="tx1"/>
              </a:solidFill>
            </a:rPr>
            <a:t>Students evaluate the significance of events and analyse the developments from a range of perspectives.</a:t>
          </a:r>
          <a:endParaRPr lang="en-GB" sz="1000" kern="1200" dirty="0"/>
        </a:p>
      </dsp:txBody>
      <dsp:txXfrm>
        <a:off x="6249921" y="918654"/>
        <a:ext cx="2159996" cy="843550"/>
      </dsp:txXfrm>
    </dsp:sp>
    <dsp:sp modelId="{8DE8D649-BD29-0040-9FB3-193A310BCA19}">
      <dsp:nvSpPr>
        <dsp:cNvPr id="0" name=""/>
        <dsp:cNvSpPr/>
      </dsp:nvSpPr>
      <dsp:spPr>
        <a:xfrm>
          <a:off x="6223677"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Historical Concepts and Skills</a:t>
          </a:r>
        </a:p>
        <a:p>
          <a:pPr marL="0" lvl="0" indent="0" algn="ctr" defTabSz="444500">
            <a:lnSpc>
              <a:spcPct val="90000"/>
            </a:lnSpc>
            <a:spcBef>
              <a:spcPct val="0"/>
            </a:spcBef>
            <a:spcAft>
              <a:spcPct val="35000"/>
            </a:spcAft>
            <a:buNone/>
          </a:pPr>
          <a:r>
            <a:rPr lang="en-GB" sz="1000" kern="1200" dirty="0">
              <a:solidFill>
                <a:schemeClr val="tx1"/>
              </a:solidFill>
            </a:rPr>
            <a:t>Evaluate the historical significance of an event, idea, individual or place (VCHHC128)</a:t>
          </a:r>
          <a:endParaRPr lang="en-GB" sz="1000" kern="1200" dirty="0"/>
        </a:p>
      </dsp:txBody>
      <dsp:txXfrm>
        <a:off x="6249921" y="1952545"/>
        <a:ext cx="2159996" cy="843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3FA5A-04CE-AA41-AF3E-EDA31E126EE7}">
      <dsp:nvSpPr>
        <dsp:cNvPr id="0" name=""/>
        <dsp:cNvSpPr/>
      </dsp:nvSpPr>
      <dsp:spPr>
        <a:xfrm>
          <a:off x="927878" y="511298"/>
          <a:ext cx="6857236" cy="2436876"/>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3831B-46AE-084C-BECA-AE5EE0101CB4}">
      <dsp:nvSpPr>
        <dsp:cNvPr id="0" name=""/>
        <dsp:cNvSpPr/>
      </dsp:nvSpPr>
      <dsp:spPr>
        <a:xfrm>
          <a:off x="2139729" y="796293"/>
          <a:ext cx="2189667" cy="2084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778000">
            <a:lnSpc>
              <a:spcPct val="90000"/>
            </a:lnSpc>
            <a:spcBef>
              <a:spcPct val="0"/>
            </a:spcBef>
            <a:spcAft>
              <a:spcPct val="35000"/>
            </a:spcAft>
            <a:buNone/>
          </a:pPr>
          <a:r>
            <a:rPr lang="en-GB" sz="4000" kern="1200" dirty="0"/>
            <a:t>Continue</a:t>
          </a:r>
        </a:p>
      </dsp:txBody>
      <dsp:txXfrm>
        <a:off x="2139729" y="796293"/>
        <a:ext cx="2189667" cy="2084717"/>
      </dsp:txXfrm>
    </dsp:sp>
    <dsp:sp modelId="{727BF19C-F074-2D4C-8E79-24FBB9949605}">
      <dsp:nvSpPr>
        <dsp:cNvPr id="0" name=""/>
        <dsp:cNvSpPr/>
      </dsp:nvSpPr>
      <dsp:spPr>
        <a:xfrm>
          <a:off x="4378176" y="796293"/>
          <a:ext cx="2189667" cy="2084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778000">
            <a:lnSpc>
              <a:spcPct val="90000"/>
            </a:lnSpc>
            <a:spcBef>
              <a:spcPct val="0"/>
            </a:spcBef>
            <a:spcAft>
              <a:spcPct val="35000"/>
            </a:spcAft>
            <a:buNone/>
          </a:pPr>
          <a:r>
            <a:rPr lang="en-GB" sz="4000" kern="1200" dirty="0"/>
            <a:t>Modify</a:t>
          </a:r>
        </a:p>
      </dsp:txBody>
      <dsp:txXfrm>
        <a:off x="4378176" y="796293"/>
        <a:ext cx="2189667" cy="2084717"/>
      </dsp:txXfrm>
    </dsp:sp>
    <dsp:sp modelId="{737F7DCE-72B6-FF41-8EF4-5971FC00DEEA}">
      <dsp:nvSpPr>
        <dsp:cNvPr id="0" name=""/>
        <dsp:cNvSpPr/>
      </dsp:nvSpPr>
      <dsp:spPr>
        <a:xfrm>
          <a:off x="1511013" y="23625"/>
          <a:ext cx="921394" cy="921394"/>
        </a:xfrm>
        <a:prstGeom prst="plus">
          <a:avLst>
            <a:gd name="adj" fmla="val 328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15E08-B7F4-D14A-9762-DEC3A4767C60}">
      <dsp:nvSpPr>
        <dsp:cNvPr id="0" name=""/>
        <dsp:cNvSpPr/>
      </dsp:nvSpPr>
      <dsp:spPr>
        <a:xfrm>
          <a:off x="6063787" y="354981"/>
          <a:ext cx="867195" cy="29718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C4BB5-19A5-0148-B54F-E1D5222B3D58}">
      <dsp:nvSpPr>
        <dsp:cNvPr id="0" name=""/>
        <dsp:cNvSpPr/>
      </dsp:nvSpPr>
      <dsp:spPr>
        <a:xfrm>
          <a:off x="4356496" y="800751"/>
          <a:ext cx="541" cy="1991106"/>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71327-4107-B547-B333-07AB9AB84F45}">
      <dsp:nvSpPr>
        <dsp:cNvPr id="0" name=""/>
        <dsp:cNvSpPr/>
      </dsp:nvSpPr>
      <dsp:spPr>
        <a:xfrm>
          <a:off x="7658" y="341364"/>
          <a:ext cx="1144535" cy="686721"/>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Significant</a:t>
          </a:r>
          <a:endParaRPr lang="en-US" sz="1200" b="1" kern="1200" dirty="0"/>
        </a:p>
      </dsp:txBody>
      <dsp:txXfrm>
        <a:off x="7658" y="341364"/>
        <a:ext cx="1144535" cy="686721"/>
      </dsp:txXfrm>
    </dsp:sp>
    <dsp:sp modelId="{87AFCBD8-C422-A24B-B2E7-492C3456B3FB}">
      <dsp:nvSpPr>
        <dsp:cNvPr id="0" name=""/>
        <dsp:cNvSpPr/>
      </dsp:nvSpPr>
      <dsp:spPr>
        <a:xfrm>
          <a:off x="1266647" y="341364"/>
          <a:ext cx="1144535" cy="686721"/>
        </a:xfrm>
        <a:prstGeom prst="rect">
          <a:avLst/>
        </a:prstGeom>
        <a:solidFill>
          <a:schemeClr val="accent2">
            <a:shade val="50000"/>
            <a:hueOff val="74882"/>
            <a:satOff val="-3575"/>
            <a:lumOff val="51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Important</a:t>
          </a:r>
        </a:p>
      </dsp:txBody>
      <dsp:txXfrm>
        <a:off x="1266647" y="341364"/>
        <a:ext cx="1144535" cy="686721"/>
      </dsp:txXfrm>
    </dsp:sp>
    <dsp:sp modelId="{414DF71A-4C2B-4655-BDE7-F3C29DCA8EF2}">
      <dsp:nvSpPr>
        <dsp:cNvPr id="0" name=""/>
        <dsp:cNvSpPr/>
      </dsp:nvSpPr>
      <dsp:spPr>
        <a:xfrm>
          <a:off x="2525636" y="341364"/>
          <a:ext cx="1144535" cy="686721"/>
        </a:xfrm>
        <a:prstGeom prst="rect">
          <a:avLst/>
        </a:prstGeom>
        <a:solidFill>
          <a:schemeClr val="accent2">
            <a:shade val="50000"/>
            <a:hueOff val="149765"/>
            <a:satOff val="-7150"/>
            <a:lumOff val="102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Evaluate</a:t>
          </a:r>
        </a:p>
      </dsp:txBody>
      <dsp:txXfrm>
        <a:off x="2525636" y="341364"/>
        <a:ext cx="1144535" cy="686721"/>
      </dsp:txXfrm>
    </dsp:sp>
    <dsp:sp modelId="{311A694E-CDD4-4C9E-947A-F317F30A735D}">
      <dsp:nvSpPr>
        <dsp:cNvPr id="0" name=""/>
        <dsp:cNvSpPr/>
      </dsp:nvSpPr>
      <dsp:spPr>
        <a:xfrm>
          <a:off x="3784625" y="341364"/>
          <a:ext cx="1144535" cy="686721"/>
        </a:xfrm>
        <a:prstGeom prst="rect">
          <a:avLst/>
        </a:prstGeom>
        <a:solidFill>
          <a:schemeClr val="accent2">
            <a:shade val="50000"/>
            <a:hueOff val="224647"/>
            <a:satOff val="-10725"/>
            <a:lumOff val="15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Explain</a:t>
          </a:r>
        </a:p>
      </dsp:txBody>
      <dsp:txXfrm>
        <a:off x="3784625" y="341364"/>
        <a:ext cx="1144535" cy="686721"/>
      </dsp:txXfrm>
    </dsp:sp>
    <dsp:sp modelId="{1BF15226-D8AB-45A7-9BA2-BB49A7C55410}">
      <dsp:nvSpPr>
        <dsp:cNvPr id="0" name=""/>
        <dsp:cNvSpPr/>
      </dsp:nvSpPr>
      <dsp:spPr>
        <a:xfrm>
          <a:off x="5043614" y="341364"/>
          <a:ext cx="1144535" cy="686721"/>
        </a:xfrm>
        <a:prstGeom prst="rect">
          <a:avLst/>
        </a:prstGeom>
        <a:solidFill>
          <a:schemeClr val="accent2">
            <a:shade val="50000"/>
            <a:hueOff val="299530"/>
            <a:satOff val="-14300"/>
            <a:lumOff val="204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Argument</a:t>
          </a:r>
        </a:p>
      </dsp:txBody>
      <dsp:txXfrm>
        <a:off x="5043614" y="341364"/>
        <a:ext cx="1144535" cy="686721"/>
      </dsp:txXfrm>
    </dsp:sp>
    <dsp:sp modelId="{58731D62-8EE5-5848-A816-AD1FB95CA397}">
      <dsp:nvSpPr>
        <dsp:cNvPr id="0" name=""/>
        <dsp:cNvSpPr/>
      </dsp:nvSpPr>
      <dsp:spPr>
        <a:xfrm>
          <a:off x="6302603" y="341364"/>
          <a:ext cx="1144535" cy="686721"/>
        </a:xfrm>
        <a:prstGeom prst="rect">
          <a:avLst/>
        </a:prstGeom>
        <a:solidFill>
          <a:schemeClr val="accent2">
            <a:shade val="50000"/>
            <a:hueOff val="374412"/>
            <a:satOff val="-17875"/>
            <a:lumOff val="25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Determining</a:t>
          </a:r>
        </a:p>
      </dsp:txBody>
      <dsp:txXfrm>
        <a:off x="6302603" y="341364"/>
        <a:ext cx="1144535" cy="686721"/>
      </dsp:txXfrm>
    </dsp:sp>
    <dsp:sp modelId="{476B9810-9E8A-6D44-9FE2-35EE7361B3B3}">
      <dsp:nvSpPr>
        <dsp:cNvPr id="0" name=""/>
        <dsp:cNvSpPr/>
      </dsp:nvSpPr>
      <dsp:spPr>
        <a:xfrm>
          <a:off x="7561592" y="341364"/>
          <a:ext cx="1144535" cy="686721"/>
        </a:xfrm>
        <a:prstGeom prst="rect">
          <a:avLst/>
        </a:prstGeom>
        <a:solidFill>
          <a:schemeClr val="accent2">
            <a:shade val="50000"/>
            <a:hueOff val="449295"/>
            <a:satOff val="-21450"/>
            <a:lumOff val="30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Judging</a:t>
          </a:r>
        </a:p>
      </dsp:txBody>
      <dsp:txXfrm>
        <a:off x="7561592" y="341364"/>
        <a:ext cx="1144535" cy="686721"/>
      </dsp:txXfrm>
    </dsp:sp>
    <dsp:sp modelId="{F12772DB-BDAF-4FE4-A6DB-A8E9BD605AEE}">
      <dsp:nvSpPr>
        <dsp:cNvPr id="0" name=""/>
        <dsp:cNvSpPr/>
      </dsp:nvSpPr>
      <dsp:spPr>
        <a:xfrm>
          <a:off x="7658" y="1142539"/>
          <a:ext cx="1144535" cy="686721"/>
        </a:xfrm>
        <a:prstGeom prst="rect">
          <a:avLst/>
        </a:prstGeom>
        <a:solidFill>
          <a:schemeClr val="accent2">
            <a:shade val="50000"/>
            <a:hueOff val="524177"/>
            <a:satOff val="-25025"/>
            <a:lumOff val="35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Identify</a:t>
          </a:r>
        </a:p>
      </dsp:txBody>
      <dsp:txXfrm>
        <a:off x="7658" y="1142539"/>
        <a:ext cx="1144535" cy="686721"/>
      </dsp:txXfrm>
    </dsp:sp>
    <dsp:sp modelId="{3D263AD8-CFBB-48C1-B6CC-FC12B4535B1F}">
      <dsp:nvSpPr>
        <dsp:cNvPr id="0" name=""/>
        <dsp:cNvSpPr/>
      </dsp:nvSpPr>
      <dsp:spPr>
        <a:xfrm>
          <a:off x="1266647" y="1142539"/>
          <a:ext cx="1144535" cy="686721"/>
        </a:xfrm>
        <a:prstGeom prst="rect">
          <a:avLst/>
        </a:prstGeom>
        <a:solidFill>
          <a:schemeClr val="accent2">
            <a:shade val="50000"/>
            <a:hueOff val="599060"/>
            <a:satOff val="-28600"/>
            <a:lumOff val="40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Judgements</a:t>
          </a:r>
        </a:p>
      </dsp:txBody>
      <dsp:txXfrm>
        <a:off x="1266647" y="1142539"/>
        <a:ext cx="1144535" cy="686721"/>
      </dsp:txXfrm>
    </dsp:sp>
    <dsp:sp modelId="{8DCCC3A2-ACB8-4484-8155-0152FA9FB975}">
      <dsp:nvSpPr>
        <dsp:cNvPr id="0" name=""/>
        <dsp:cNvSpPr/>
      </dsp:nvSpPr>
      <dsp:spPr>
        <a:xfrm>
          <a:off x="2525636" y="1142539"/>
          <a:ext cx="1144535" cy="686721"/>
        </a:xfrm>
        <a:prstGeom prst="rect">
          <a:avLst/>
        </a:prstGeom>
        <a:solidFill>
          <a:schemeClr val="accent2">
            <a:shade val="50000"/>
            <a:hueOff val="673942"/>
            <a:satOff val="-32175"/>
            <a:lumOff val="459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Measure</a:t>
          </a:r>
        </a:p>
      </dsp:txBody>
      <dsp:txXfrm>
        <a:off x="2525636" y="1142539"/>
        <a:ext cx="1144535" cy="686721"/>
      </dsp:txXfrm>
    </dsp:sp>
    <dsp:sp modelId="{0749E55C-87AF-C649-B0EB-B4DCCB3DAC7E}">
      <dsp:nvSpPr>
        <dsp:cNvPr id="0" name=""/>
        <dsp:cNvSpPr/>
      </dsp:nvSpPr>
      <dsp:spPr>
        <a:xfrm>
          <a:off x="3784625" y="1142539"/>
          <a:ext cx="1144535" cy="686721"/>
        </a:xfrm>
        <a:prstGeom prst="rect">
          <a:avLst/>
        </a:prstGeom>
        <a:solidFill>
          <a:schemeClr val="accent2">
            <a:shade val="50000"/>
            <a:hueOff val="748825"/>
            <a:satOff val="-35750"/>
            <a:lumOff val="51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Evidence</a:t>
          </a:r>
        </a:p>
      </dsp:txBody>
      <dsp:txXfrm>
        <a:off x="3784625" y="1142539"/>
        <a:ext cx="1144535" cy="686721"/>
      </dsp:txXfrm>
    </dsp:sp>
    <dsp:sp modelId="{9E283667-C6A7-D445-9E21-E4D689DA82D5}">
      <dsp:nvSpPr>
        <dsp:cNvPr id="0" name=""/>
        <dsp:cNvSpPr/>
      </dsp:nvSpPr>
      <dsp:spPr>
        <a:xfrm>
          <a:off x="5043614" y="1142539"/>
          <a:ext cx="1144535" cy="686721"/>
        </a:xfrm>
        <a:prstGeom prst="rect">
          <a:avLst/>
        </a:prstGeom>
        <a:solidFill>
          <a:schemeClr val="accent2">
            <a:shade val="50000"/>
            <a:hueOff val="748825"/>
            <a:satOff val="-35750"/>
            <a:lumOff val="51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Impact</a:t>
          </a:r>
        </a:p>
      </dsp:txBody>
      <dsp:txXfrm>
        <a:off x="5043614" y="1142539"/>
        <a:ext cx="1144535" cy="686721"/>
      </dsp:txXfrm>
    </dsp:sp>
    <dsp:sp modelId="{AF32830F-FE30-4E44-B642-0E1C90A8D1E6}">
      <dsp:nvSpPr>
        <dsp:cNvPr id="0" name=""/>
        <dsp:cNvSpPr/>
      </dsp:nvSpPr>
      <dsp:spPr>
        <a:xfrm>
          <a:off x="6302603" y="1142539"/>
          <a:ext cx="1144535" cy="686721"/>
        </a:xfrm>
        <a:prstGeom prst="rect">
          <a:avLst/>
        </a:prstGeom>
        <a:solidFill>
          <a:schemeClr val="accent2">
            <a:shade val="50000"/>
            <a:hueOff val="673942"/>
            <a:satOff val="-32175"/>
            <a:lumOff val="459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Change</a:t>
          </a:r>
        </a:p>
      </dsp:txBody>
      <dsp:txXfrm>
        <a:off x="6302603" y="1142539"/>
        <a:ext cx="1144535" cy="686721"/>
      </dsp:txXfrm>
    </dsp:sp>
    <dsp:sp modelId="{CF90F3D5-506A-8448-B3F8-1E95F92EB60C}">
      <dsp:nvSpPr>
        <dsp:cNvPr id="0" name=""/>
        <dsp:cNvSpPr/>
      </dsp:nvSpPr>
      <dsp:spPr>
        <a:xfrm>
          <a:off x="7561592" y="1142539"/>
          <a:ext cx="1144535" cy="686721"/>
        </a:xfrm>
        <a:prstGeom prst="rect">
          <a:avLst/>
        </a:prstGeom>
        <a:solidFill>
          <a:schemeClr val="accent2">
            <a:shade val="50000"/>
            <a:hueOff val="599060"/>
            <a:satOff val="-28600"/>
            <a:lumOff val="40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Rare</a:t>
          </a:r>
        </a:p>
      </dsp:txBody>
      <dsp:txXfrm>
        <a:off x="7561592" y="1142539"/>
        <a:ext cx="1144535" cy="686721"/>
      </dsp:txXfrm>
    </dsp:sp>
    <dsp:sp modelId="{37073899-95A5-0548-BD6F-BBD72DD6A54B}">
      <dsp:nvSpPr>
        <dsp:cNvPr id="0" name=""/>
        <dsp:cNvSpPr/>
      </dsp:nvSpPr>
      <dsp:spPr>
        <a:xfrm>
          <a:off x="7658" y="1943714"/>
          <a:ext cx="1144535" cy="686721"/>
        </a:xfrm>
        <a:prstGeom prst="rect">
          <a:avLst/>
        </a:prstGeom>
        <a:solidFill>
          <a:schemeClr val="accent2">
            <a:shade val="50000"/>
            <a:hueOff val="524177"/>
            <a:satOff val="-25025"/>
            <a:lumOff val="35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First</a:t>
          </a:r>
        </a:p>
      </dsp:txBody>
      <dsp:txXfrm>
        <a:off x="7658" y="1943714"/>
        <a:ext cx="1144535" cy="686721"/>
      </dsp:txXfrm>
    </dsp:sp>
    <dsp:sp modelId="{5FDCC75C-6626-442F-A5E6-66E0EB7AB1D8}">
      <dsp:nvSpPr>
        <dsp:cNvPr id="0" name=""/>
        <dsp:cNvSpPr/>
      </dsp:nvSpPr>
      <dsp:spPr>
        <a:xfrm>
          <a:off x="1266647" y="1943714"/>
          <a:ext cx="1144535" cy="686721"/>
        </a:xfrm>
        <a:prstGeom prst="rect">
          <a:avLst/>
        </a:prstGeom>
        <a:solidFill>
          <a:schemeClr val="accent2">
            <a:shade val="50000"/>
            <a:hueOff val="449295"/>
            <a:satOff val="-21450"/>
            <a:lumOff val="30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Impact</a:t>
          </a:r>
        </a:p>
      </dsp:txBody>
      <dsp:txXfrm>
        <a:off x="1266647" y="1943714"/>
        <a:ext cx="1144535" cy="686721"/>
      </dsp:txXfrm>
    </dsp:sp>
    <dsp:sp modelId="{4E470995-8CF4-4738-B91F-D2E52D19D023}">
      <dsp:nvSpPr>
        <dsp:cNvPr id="0" name=""/>
        <dsp:cNvSpPr/>
      </dsp:nvSpPr>
      <dsp:spPr>
        <a:xfrm>
          <a:off x="2525636" y="1943714"/>
          <a:ext cx="1144535" cy="686721"/>
        </a:xfrm>
        <a:prstGeom prst="rect">
          <a:avLst/>
        </a:prstGeom>
        <a:solidFill>
          <a:schemeClr val="accent2">
            <a:shade val="50000"/>
            <a:hueOff val="374412"/>
            <a:satOff val="-17875"/>
            <a:lumOff val="25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Scale</a:t>
          </a:r>
        </a:p>
      </dsp:txBody>
      <dsp:txXfrm>
        <a:off x="2525636" y="1943714"/>
        <a:ext cx="1144535" cy="686721"/>
      </dsp:txXfrm>
    </dsp:sp>
    <dsp:sp modelId="{CC6E9A6A-B9C5-7543-8B8A-D18A362B5349}">
      <dsp:nvSpPr>
        <dsp:cNvPr id="0" name=""/>
        <dsp:cNvSpPr/>
      </dsp:nvSpPr>
      <dsp:spPr>
        <a:xfrm>
          <a:off x="3784625" y="1943714"/>
          <a:ext cx="1144535" cy="686721"/>
        </a:xfrm>
        <a:prstGeom prst="rect">
          <a:avLst/>
        </a:prstGeom>
        <a:solidFill>
          <a:schemeClr val="accent2">
            <a:shade val="50000"/>
            <a:hueOff val="299530"/>
            <a:satOff val="-14300"/>
            <a:lumOff val="204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Consequence</a:t>
          </a:r>
        </a:p>
      </dsp:txBody>
      <dsp:txXfrm>
        <a:off x="3784625" y="1943714"/>
        <a:ext cx="1144535" cy="686721"/>
      </dsp:txXfrm>
    </dsp:sp>
    <dsp:sp modelId="{32F28A89-C117-4F46-A451-B49B0B77AC8A}">
      <dsp:nvSpPr>
        <dsp:cNvPr id="0" name=""/>
        <dsp:cNvSpPr/>
      </dsp:nvSpPr>
      <dsp:spPr>
        <a:xfrm>
          <a:off x="5043614" y="1943714"/>
          <a:ext cx="1144535" cy="686721"/>
        </a:xfrm>
        <a:prstGeom prst="rect">
          <a:avLst/>
        </a:prstGeom>
        <a:solidFill>
          <a:schemeClr val="accent2">
            <a:shade val="50000"/>
            <a:hueOff val="224647"/>
            <a:satOff val="-10725"/>
            <a:lumOff val="15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Historical</a:t>
          </a:r>
        </a:p>
      </dsp:txBody>
      <dsp:txXfrm>
        <a:off x="5043614" y="1943714"/>
        <a:ext cx="1144535" cy="686721"/>
      </dsp:txXfrm>
    </dsp:sp>
    <dsp:sp modelId="{7DD7FD16-06EE-754E-A354-1CE75F25104F}">
      <dsp:nvSpPr>
        <dsp:cNvPr id="0" name=""/>
        <dsp:cNvSpPr/>
      </dsp:nvSpPr>
      <dsp:spPr>
        <a:xfrm>
          <a:off x="6302603" y="1943714"/>
          <a:ext cx="1144535" cy="686721"/>
        </a:xfrm>
        <a:prstGeom prst="rect">
          <a:avLst/>
        </a:prstGeom>
        <a:solidFill>
          <a:schemeClr val="accent2">
            <a:shade val="50000"/>
            <a:hueOff val="149765"/>
            <a:satOff val="-7150"/>
            <a:lumOff val="102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Influence</a:t>
          </a:r>
        </a:p>
      </dsp:txBody>
      <dsp:txXfrm>
        <a:off x="6302603" y="1943714"/>
        <a:ext cx="1144535" cy="686721"/>
      </dsp:txXfrm>
    </dsp:sp>
    <dsp:sp modelId="{89ED4258-25F8-6A4E-A822-373FDC971582}">
      <dsp:nvSpPr>
        <dsp:cNvPr id="0" name=""/>
        <dsp:cNvSpPr/>
      </dsp:nvSpPr>
      <dsp:spPr>
        <a:xfrm>
          <a:off x="7561592" y="1943714"/>
          <a:ext cx="1144535" cy="686721"/>
        </a:xfrm>
        <a:prstGeom prst="rect">
          <a:avLst/>
        </a:prstGeom>
        <a:solidFill>
          <a:schemeClr val="accent2">
            <a:shade val="50000"/>
            <a:hueOff val="74882"/>
            <a:satOff val="-3575"/>
            <a:lumOff val="51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Legacy</a:t>
          </a:r>
        </a:p>
      </dsp:txBody>
      <dsp:txXfrm>
        <a:off x="7561592" y="1943714"/>
        <a:ext cx="1144535" cy="68672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reativecommons.org/licenses/by/2.0/deed.e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ctoriancurriculum.vcaa.vic.edu.au/the-humanities/history/introduction/learning-in-histo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Lee, P and </a:t>
            </a:r>
            <a:r>
              <a:rPr lang="en-US" sz="1100" dirty="0" err="1">
                <a:solidFill>
                  <a:schemeClr val="bg1"/>
                </a:solidFill>
              </a:rPr>
              <a:t>Shemilt</a:t>
            </a:r>
            <a:r>
              <a:rPr lang="en-US" sz="1100" dirty="0">
                <a:solidFill>
                  <a:schemeClr val="bg1"/>
                </a:solidFill>
              </a:rPr>
              <a:t>, D 2003, ‘A scaffold, not a cage: progression and progression models in history’, </a:t>
            </a:r>
            <a:r>
              <a:rPr lang="en-US" sz="1800" b="0" i="1" u="none" strike="noStrike" baseline="0" dirty="0">
                <a:solidFill>
                  <a:srgbClr val="000000"/>
                </a:solidFill>
                <a:latin typeface="Code"/>
              </a:rPr>
              <a:t>Teaching History</a:t>
            </a:r>
            <a:r>
              <a:rPr lang="en-US" sz="1800" b="0" i="0" u="none" strike="noStrike" baseline="0" dirty="0">
                <a:solidFill>
                  <a:srgbClr val="000000"/>
                </a:solidFill>
                <a:latin typeface="Code"/>
              </a:rPr>
              <a:t>, No. 113, p. 15</a:t>
            </a:r>
            <a:endParaRPr lang="en-AU"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48972-2840-427C-8568-7404ECBA1B4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72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8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The purpose of this activity is to help students understand the concept of historical significance, including the criteria they can use to determine whether something or someone they discover when they are studying history is ‘significant’ and should be mentioned in their projects and reports.</a:t>
            </a:r>
          </a:p>
          <a:p>
            <a:endParaRPr lang="en-AU" sz="1200" b="0" dirty="0"/>
          </a:p>
          <a:p>
            <a:r>
              <a:rPr lang="en-AU" sz="1200" b="1" dirty="0"/>
              <a:t>Image attribution</a:t>
            </a:r>
          </a:p>
          <a:p>
            <a:r>
              <a:rPr lang="en-AU" sz="1200" kern="1200" dirty="0">
                <a:solidFill>
                  <a:schemeClr val="tx1"/>
                </a:solidFill>
                <a:effectLst/>
                <a:latin typeface="+mn-lt"/>
                <a:ea typeface="+mn-ea"/>
                <a:cs typeface="+mn-cs"/>
              </a:rPr>
              <a:t>Image Title: The mask of Tutankhamun, </a:t>
            </a:r>
            <a:r>
              <a:rPr lang="en-AU" sz="1200" b="0" i="0" kern="1200" dirty="0">
                <a:solidFill>
                  <a:schemeClr val="tx1"/>
                </a:solidFill>
                <a:effectLst/>
                <a:latin typeface="Arial" panose="020B0604020202020204" pitchFamily="34" charset="0"/>
                <a:ea typeface="+mn-ea"/>
                <a:cs typeface="Arial" panose="020B0604020202020204" pitchFamily="34" charset="0"/>
              </a:rPr>
              <a:t>c. 1327 BC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Creator: Unknown artist</a:t>
            </a:r>
          </a:p>
          <a:p>
            <a:r>
              <a:rPr lang="en-AU" sz="1200" kern="1200" dirty="0">
                <a:solidFill>
                  <a:schemeClr val="tx1"/>
                </a:solidFill>
                <a:effectLst/>
                <a:latin typeface="+mn-lt"/>
                <a:ea typeface="+mn-ea"/>
                <a:cs typeface="+mn-cs"/>
              </a:rPr>
              <a:t>Source: Egyptian Museum, Cairo</a:t>
            </a:r>
          </a:p>
          <a:p>
            <a:r>
              <a:rPr lang="en-AU" sz="1200" kern="1200" dirty="0">
                <a:solidFill>
                  <a:schemeClr val="tx1"/>
                </a:solidFill>
                <a:effectLst/>
                <a:latin typeface="+mn-lt"/>
                <a:ea typeface="+mn-ea"/>
                <a:cs typeface="+mn-cs"/>
              </a:rPr>
              <a:t>License: </a:t>
            </a:r>
            <a:r>
              <a:rPr lang="en-US" sz="1200" kern="1200" dirty="0">
                <a:solidFill>
                  <a:schemeClr val="tx1"/>
                </a:solidFill>
                <a:effectLst/>
                <a:latin typeface="+mn-lt"/>
                <a:ea typeface="+mn-ea"/>
                <a:cs typeface="+mn-cs"/>
              </a:rPr>
              <a:t>Creative Commons Attribution-Share Alike 3.0 </a:t>
            </a:r>
            <a:r>
              <a:rPr lang="en-US" sz="1200" kern="1200" dirty="0" err="1">
                <a:solidFill>
                  <a:schemeClr val="tx1"/>
                </a:solidFill>
                <a:effectLst/>
                <a:latin typeface="+mn-lt"/>
                <a:ea typeface="+mn-ea"/>
                <a:cs typeface="+mn-cs"/>
              </a:rPr>
              <a:t>Unported</a:t>
            </a:r>
            <a:r>
              <a:rPr lang="en-US" sz="1200" kern="1200" dirty="0">
                <a:solidFill>
                  <a:schemeClr val="tx1"/>
                </a:solidFill>
                <a:effectLst/>
                <a:latin typeface="+mn-lt"/>
                <a:ea typeface="+mn-ea"/>
                <a:cs typeface="+mn-cs"/>
              </a:rPr>
              <a:t>, 2.5 Generic, 2.0 Generic and 1.0 Generic license.</a:t>
            </a:r>
            <a:endParaRPr lang="en-AU" sz="1200" kern="1200" dirty="0">
              <a:solidFill>
                <a:schemeClr val="tx1"/>
              </a:solidFill>
              <a:effectLst/>
              <a:latin typeface="+mn-lt"/>
              <a:ea typeface="+mn-ea"/>
              <a:cs typeface="+mn-cs"/>
            </a:endParaRPr>
          </a:p>
          <a:p>
            <a:endParaRPr lang="en-AU" sz="1200"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84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1" dirty="0">
                <a:latin typeface="Arial" panose="020B0604020202020204" pitchFamily="34" charset="0"/>
                <a:cs typeface="Arial" panose="020B0604020202020204" pitchFamily="34" charset="0"/>
              </a:rPr>
              <a:t>Activity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dirty="0">
                <a:latin typeface="Arial" panose="020B0604020202020204" pitchFamily="34" charset="0"/>
                <a:cs typeface="Arial" panose="020B0604020202020204" pitchFamily="34" charset="0"/>
              </a:rPr>
              <a:t>Ask students why they think we remember some individuals from history when the vast majority of people who lived then have faded from public memory and history books and 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dirty="0">
                <a:latin typeface="Arial" panose="020B0604020202020204" pitchFamily="34" charset="0"/>
                <a:cs typeface="Arial" panose="020B0604020202020204" pitchFamily="34" charset="0"/>
              </a:rPr>
              <a:t>Students might think of a range of criteria, including: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600" b="0" dirty="0">
                <a:latin typeface="Arial" panose="020B0604020202020204" pitchFamily="34" charset="0"/>
                <a:cs typeface="Arial" panose="020B0604020202020204" pitchFamily="34" charset="0"/>
              </a:rPr>
              <a:t>they did something really bad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600" b="0" dirty="0">
                <a:latin typeface="Arial" panose="020B0604020202020204" pitchFamily="34" charset="0"/>
                <a:cs typeface="Arial" panose="020B0604020202020204" pitchFamily="34" charset="0"/>
              </a:rPr>
              <a:t>there are lots of historical records about them because people at the time wrote about them (e.g. a king or queen, a person who led a city or an army). This is more likely to make an individual from ancient times ‘significant’, because we don’t have as many surviving records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600" b="0" dirty="0">
                <a:latin typeface="Arial" panose="020B0604020202020204" pitchFamily="34" charset="0"/>
                <a:cs typeface="Arial" panose="020B0604020202020204" pitchFamily="34" charset="0"/>
              </a:rPr>
              <a:t>they invented or discovered something important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600" b="0" dirty="0">
                <a:latin typeface="Arial" panose="020B0604020202020204" pitchFamily="34" charset="0"/>
                <a:cs typeface="Arial" panose="020B0604020202020204" pitchFamily="34" charset="0"/>
              </a:rPr>
              <a:t>they changed the way we think about things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600" b="0" dirty="0">
                <a:latin typeface="Arial" panose="020B0604020202020204" pitchFamily="34" charset="0"/>
                <a:cs typeface="Arial" panose="020B0604020202020204" pitchFamily="34" charset="0"/>
              </a:rPr>
              <a:t>they wrote, painted or built something famous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600" b="0" dirty="0">
                <a:latin typeface="Arial" panose="020B0604020202020204" pitchFamily="34" charset="0"/>
                <a:cs typeface="Arial" panose="020B0604020202020204" pitchFamily="34" charset="0"/>
              </a:rPr>
              <a:t>they were extremely good at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dirty="0">
                <a:latin typeface="Arial" panose="020B0604020202020204" pitchFamily="34" charset="0"/>
                <a:cs typeface="Arial" panose="020B0604020202020204" pitchFamily="34" charset="0"/>
              </a:rPr>
              <a:t>Use</a:t>
            </a:r>
            <a:r>
              <a:rPr lang="en-AU" sz="1600" dirty="0">
                <a:latin typeface="Arial" panose="020B0604020202020204" pitchFamily="34" charset="0"/>
                <a:cs typeface="Arial" panose="020B0604020202020204" pitchFamily="34" charset="0"/>
              </a:rPr>
              <a:t> a Think/Pair/Share activity with your students so that they can create a list of criteria to enable them to evaluate </a:t>
            </a:r>
            <a:r>
              <a:rPr lang="en-AU" sz="1600" i="1" dirty="0">
                <a:latin typeface="Arial" panose="020B0604020202020204" pitchFamily="34" charset="0"/>
                <a:cs typeface="Arial" panose="020B0604020202020204" pitchFamily="34" charset="0"/>
              </a:rPr>
              <a:t>individuals from ancient Egypt </a:t>
            </a:r>
            <a:r>
              <a:rPr lang="en-AU" sz="1600" i="0" dirty="0">
                <a:latin typeface="Arial" panose="020B0604020202020204" pitchFamily="34" charset="0"/>
                <a:cs typeface="Arial" panose="020B0604020202020204" pitchFamily="34" charset="0"/>
              </a:rPr>
              <a:t>to enable them to make a judgment about </a:t>
            </a:r>
            <a:r>
              <a:rPr lang="en-AU" sz="1600" dirty="0">
                <a:latin typeface="Arial" panose="020B0604020202020204" pitchFamily="34" charset="0"/>
                <a:cs typeface="Arial" panose="020B0604020202020204" pitchFamily="34" charset="0"/>
              </a:rPr>
              <a:t>their historical significance.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i="0" dirty="0">
                <a:latin typeface="Arial" panose="020B0604020202020204" pitchFamily="34" charset="0"/>
                <a:cs typeface="Arial" panose="020B0604020202020204" pitchFamily="34" charset="0"/>
              </a:rPr>
              <a:t>Remind your students that the questions they are designing are to enable them to use the sources about an individual to evaluate the historical significance of that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i="0" dirty="0">
                <a:latin typeface="Arial" panose="020B0604020202020204" pitchFamily="34" charset="0"/>
                <a:cs typeface="Arial" panose="020B0604020202020204" pitchFamily="34" charset="0"/>
              </a:rPr>
              <a:t> </a:t>
            </a:r>
            <a:r>
              <a:rPr lang="en-AU" sz="1600" b="1" i="0" dirty="0">
                <a:latin typeface="Arial" panose="020B0604020202020204" pitchFamily="34" charset="0"/>
                <a:cs typeface="Arial" panose="020B0604020202020204" pitchFamily="34" charset="0"/>
              </a:rPr>
              <a:t>Evaluate - </a:t>
            </a:r>
            <a:r>
              <a:rPr lang="en-AU" sz="1600" b="0" i="0" dirty="0">
                <a:latin typeface="Arial" panose="020B0604020202020204" pitchFamily="34" charset="0"/>
                <a:cs typeface="Arial" panose="020B0604020202020204" pitchFamily="34" charset="0"/>
              </a:rPr>
              <a:t>the capability to make an informed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u="none" dirty="0">
                <a:latin typeface="Arial" panose="020B0604020202020204" pitchFamily="34" charset="0"/>
                <a:cs typeface="Arial" panose="020B0604020202020204" pitchFamily="34" charset="0"/>
              </a:rPr>
              <a:t>An example of a set of criteria is provided in the following slides, which you can modify to reflect the students’ own set of criteria as you explore their ideas on historical significance with the group. The cultural background of your students could influence the criteria they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u="none" dirty="0">
                <a:latin typeface="Arial" panose="020B0604020202020204" pitchFamily="34" charset="0"/>
                <a:cs typeface="Arial" panose="020B0604020202020204" pitchFamily="34" charset="0"/>
              </a:rPr>
              <a:t>Image attribution</a:t>
            </a:r>
          </a:p>
          <a:p>
            <a:r>
              <a:rPr lang="en-AU" sz="1600" kern="1200" dirty="0">
                <a:solidFill>
                  <a:schemeClr val="tx1"/>
                </a:solidFill>
                <a:effectLst/>
                <a:latin typeface="+mn-lt"/>
                <a:ea typeface="+mn-ea"/>
                <a:cs typeface="+mn-cs"/>
              </a:rPr>
              <a:t>Title: The Nefertiti Bust; 1352–1332 BC</a:t>
            </a:r>
          </a:p>
          <a:p>
            <a:r>
              <a:rPr lang="en-AU" sz="1600" kern="1200" dirty="0">
                <a:solidFill>
                  <a:schemeClr val="tx1"/>
                </a:solidFill>
                <a:effectLst/>
                <a:latin typeface="+mn-lt"/>
                <a:ea typeface="+mn-ea"/>
                <a:cs typeface="+mn-cs"/>
              </a:rPr>
              <a:t>Creator: Unknown artist</a:t>
            </a:r>
          </a:p>
          <a:p>
            <a:r>
              <a:rPr lang="en-AU" sz="1600" kern="1200" dirty="0">
                <a:solidFill>
                  <a:schemeClr val="tx1"/>
                </a:solidFill>
                <a:effectLst/>
                <a:latin typeface="+mn-lt"/>
                <a:ea typeface="+mn-ea"/>
                <a:cs typeface="+mn-cs"/>
              </a:rPr>
              <a:t>Source: </a:t>
            </a:r>
            <a:r>
              <a:rPr lang="en-AU" sz="1600" kern="1200" dirty="0" err="1">
                <a:solidFill>
                  <a:schemeClr val="tx1"/>
                </a:solidFill>
                <a:effectLst/>
                <a:latin typeface="+mn-lt"/>
                <a:ea typeface="+mn-ea"/>
                <a:cs typeface="+mn-cs"/>
              </a:rPr>
              <a:t>Neues</a:t>
            </a:r>
            <a:r>
              <a:rPr lang="en-AU" sz="1600" kern="1200" dirty="0">
                <a:solidFill>
                  <a:schemeClr val="tx1"/>
                </a:solidFill>
                <a:effectLst/>
                <a:latin typeface="+mn-lt"/>
                <a:ea typeface="+mn-ea"/>
                <a:cs typeface="+mn-cs"/>
              </a:rPr>
              <a:t> Museum, Berlin, Germany</a:t>
            </a:r>
          </a:p>
          <a:p>
            <a:r>
              <a:rPr lang="en-AU" sz="1600" kern="1200" dirty="0">
                <a:solidFill>
                  <a:schemeClr val="tx1"/>
                </a:solidFill>
                <a:effectLst/>
                <a:latin typeface="+mn-lt"/>
                <a:ea typeface="+mn-ea"/>
                <a:cs typeface="+mn-cs"/>
              </a:rPr>
              <a:t>License: </a:t>
            </a:r>
            <a:r>
              <a:rPr lang="en-US" sz="1600" kern="1200" dirty="0">
                <a:solidFill>
                  <a:schemeClr val="tx1"/>
                </a:solidFill>
                <a:effectLst/>
                <a:latin typeface="+mn-lt"/>
                <a:ea typeface="+mn-ea"/>
                <a:cs typeface="+mn-cs"/>
              </a:rPr>
              <a:t>This file is licensed under the Creative Commons Attribution-Share Alike 3.0 </a:t>
            </a:r>
            <a:r>
              <a:rPr lang="en-US" sz="1600" kern="1200" dirty="0" err="1">
                <a:solidFill>
                  <a:schemeClr val="tx1"/>
                </a:solidFill>
                <a:effectLst/>
                <a:latin typeface="+mn-lt"/>
                <a:ea typeface="+mn-ea"/>
                <a:cs typeface="+mn-cs"/>
              </a:rPr>
              <a:t>Unported</a:t>
            </a:r>
            <a:r>
              <a:rPr lang="en-US" sz="1600" kern="1200" dirty="0">
                <a:solidFill>
                  <a:schemeClr val="tx1"/>
                </a:solidFill>
                <a:effectLst/>
                <a:latin typeface="+mn-lt"/>
                <a:ea typeface="+mn-ea"/>
                <a:cs typeface="+mn-cs"/>
              </a:rPr>
              <a:t>, 2.5 Generic, 2.0 Generic and 1.0 Generic license.</a:t>
            </a:r>
            <a:endParaRPr lang="en-AU"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1" u="none"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sz="1600"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14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Image attribution</a:t>
            </a:r>
          </a:p>
          <a:p>
            <a:r>
              <a:rPr lang="en-AU" sz="1200" kern="1200" dirty="0">
                <a:solidFill>
                  <a:schemeClr val="tx1"/>
                </a:solidFill>
                <a:effectLst/>
                <a:latin typeface="+mn-lt"/>
                <a:ea typeface="+mn-ea"/>
                <a:cs typeface="+mn-cs"/>
              </a:rPr>
              <a:t>Title: The Nefertiti Bust; 1352–1332 BC</a:t>
            </a:r>
          </a:p>
          <a:p>
            <a:r>
              <a:rPr lang="en-AU" sz="1200" kern="1200" dirty="0">
                <a:solidFill>
                  <a:schemeClr val="tx1"/>
                </a:solidFill>
                <a:effectLst/>
                <a:latin typeface="+mn-lt"/>
                <a:ea typeface="+mn-ea"/>
                <a:cs typeface="+mn-cs"/>
              </a:rPr>
              <a:t>Creator: Unknown artist</a:t>
            </a:r>
          </a:p>
          <a:p>
            <a:r>
              <a:rPr lang="en-AU" sz="1200" kern="1200" dirty="0">
                <a:solidFill>
                  <a:schemeClr val="tx1"/>
                </a:solidFill>
                <a:effectLst/>
                <a:latin typeface="+mn-lt"/>
                <a:ea typeface="+mn-ea"/>
                <a:cs typeface="+mn-cs"/>
              </a:rPr>
              <a:t>Source: </a:t>
            </a:r>
            <a:r>
              <a:rPr lang="en-AU" sz="1200" kern="1200" dirty="0" err="1">
                <a:solidFill>
                  <a:schemeClr val="tx1"/>
                </a:solidFill>
                <a:effectLst/>
                <a:latin typeface="+mn-lt"/>
                <a:ea typeface="+mn-ea"/>
                <a:cs typeface="+mn-cs"/>
              </a:rPr>
              <a:t>Neues</a:t>
            </a:r>
            <a:r>
              <a:rPr lang="en-AU" sz="1200" kern="1200" dirty="0">
                <a:solidFill>
                  <a:schemeClr val="tx1"/>
                </a:solidFill>
                <a:effectLst/>
                <a:latin typeface="+mn-lt"/>
                <a:ea typeface="+mn-ea"/>
                <a:cs typeface="+mn-cs"/>
              </a:rPr>
              <a:t> Museum, Berlin, Germany</a:t>
            </a:r>
          </a:p>
          <a:p>
            <a:r>
              <a:rPr lang="en-AU" sz="1200" kern="1200" dirty="0">
                <a:solidFill>
                  <a:schemeClr val="tx1"/>
                </a:solidFill>
                <a:effectLst/>
                <a:latin typeface="+mn-lt"/>
                <a:ea typeface="+mn-ea"/>
                <a:cs typeface="+mn-cs"/>
              </a:rPr>
              <a:t>License: </a:t>
            </a:r>
            <a:r>
              <a:rPr lang="en-US" sz="1200" kern="1200" dirty="0">
                <a:solidFill>
                  <a:schemeClr val="tx1"/>
                </a:solidFill>
                <a:effectLst/>
                <a:latin typeface="+mn-lt"/>
                <a:ea typeface="+mn-ea"/>
                <a:cs typeface="+mn-cs"/>
              </a:rPr>
              <a:t>This file is licensed under the Creative Commons Attribution-Share Alike 3.0 </a:t>
            </a:r>
            <a:r>
              <a:rPr lang="en-US" sz="1200" kern="1200" dirty="0" err="1">
                <a:solidFill>
                  <a:schemeClr val="tx1"/>
                </a:solidFill>
                <a:effectLst/>
                <a:latin typeface="+mn-lt"/>
                <a:ea typeface="+mn-ea"/>
                <a:cs typeface="+mn-cs"/>
              </a:rPr>
              <a:t>Unported</a:t>
            </a:r>
            <a:r>
              <a:rPr lang="en-US" sz="1200" kern="1200" dirty="0">
                <a:solidFill>
                  <a:schemeClr val="tx1"/>
                </a:solidFill>
                <a:effectLst/>
                <a:latin typeface="+mn-lt"/>
                <a:ea typeface="+mn-ea"/>
                <a:cs typeface="+mn-cs"/>
              </a:rPr>
              <a:t>, 2.5 Generic, 2.0 Generic and 1.0 Generic license.</a:t>
            </a:r>
            <a:endParaRPr lang="en-AU" sz="1600" b="0"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39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kern="1200" dirty="0">
                <a:solidFill>
                  <a:schemeClr val="tx1"/>
                </a:solidFill>
                <a:effectLst/>
                <a:latin typeface="+mn-lt"/>
                <a:ea typeface="+mn-ea"/>
                <a:cs typeface="+mn-cs"/>
              </a:rPr>
              <a:t>Activity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Divide your students into pairs or groups of three for this task.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Randomly assign each pair/group a historical figure from the list on the next slide.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Ask each pair/group to evaluate their assigned historical figure using the criteria they have developed.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Your students will need to research their assigned person using textbooks and the internet.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Each pair/group needs to be able to justify their evaluation of their assigned person.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Once each pair/group has finished their evaluation, facilitate a class discussion on the whiteboard to rank the importance of each historical figure. This can be represented on a ‘priority pyramid’ or a ‘wheel of significance’.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200" b="0" i="0" u="none" kern="1200" dirty="0">
                <a:solidFill>
                  <a:schemeClr val="tx1"/>
                </a:solidFill>
                <a:effectLst/>
                <a:latin typeface="+mn-lt"/>
                <a:ea typeface="+mn-ea"/>
                <a:cs typeface="+mn-cs"/>
              </a:rPr>
              <a:t>Encourage students to change their assessment if they want to after they have listened to other groups.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u="sng"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dirty="0">
                <a:solidFill>
                  <a:schemeClr val="tx1"/>
                </a:solidFill>
              </a:rPr>
              <a:t>Differentiated Learning</a:t>
            </a:r>
            <a:endParaRPr lang="en-US"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Support: </a:t>
            </a:r>
            <a:r>
              <a:rPr lang="en-US" sz="1200" b="0" i="0" dirty="0"/>
              <a:t>Give students a set of key internet search terms to help them with their research, such as ‘Hatshepsut importance’ etc.</a:t>
            </a:r>
            <a:endParaRPr lang="en-US" sz="1200"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Extension</a:t>
            </a:r>
            <a:r>
              <a:rPr lang="en-US" sz="1200" i="0" dirty="0"/>
              <a:t>: Ask students to rank the individuals on the basis of the impact they had on the everyday lives of people at the time, and then again on the impact they had on future generations and </a:t>
            </a:r>
            <a:r>
              <a:rPr lang="en-US" sz="1200" i="0" dirty="0" err="1"/>
              <a:t>civilisations</a:t>
            </a:r>
            <a:r>
              <a:rPr lang="en-US" sz="1200" i="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cs typeface="Calibri"/>
            </a:endParaRPr>
          </a:p>
          <a:p>
            <a:r>
              <a:rPr lang="en-AU" sz="1200" b="1" kern="1200" dirty="0">
                <a:solidFill>
                  <a:schemeClr val="tx1"/>
                </a:solidFill>
                <a:effectLst/>
                <a:latin typeface="+mn-lt"/>
                <a:ea typeface="+mn-ea"/>
                <a:cs typeface="+mn-cs"/>
              </a:rPr>
              <a:t>Image attribution</a:t>
            </a:r>
          </a:p>
          <a:p>
            <a:r>
              <a:rPr lang="en-AU" sz="1200" kern="1200" dirty="0">
                <a:solidFill>
                  <a:schemeClr val="tx1"/>
                </a:solidFill>
                <a:effectLst/>
                <a:latin typeface="+mn-lt"/>
                <a:ea typeface="+mn-ea"/>
                <a:cs typeface="+mn-cs"/>
              </a:rPr>
              <a:t>Title: Head of Ramses II, Abu Simbel, Egypt</a:t>
            </a:r>
          </a:p>
          <a:p>
            <a:r>
              <a:rPr lang="en-AU" sz="1200" kern="1200" dirty="0">
                <a:solidFill>
                  <a:schemeClr val="tx1"/>
                </a:solidFill>
                <a:effectLst/>
                <a:latin typeface="+mn-lt"/>
                <a:ea typeface="+mn-ea"/>
                <a:cs typeface="+mn-cs"/>
              </a:rPr>
              <a:t>Creator: Unknown artist</a:t>
            </a:r>
          </a:p>
          <a:p>
            <a:r>
              <a:rPr lang="en-AU" sz="1200" kern="1200" dirty="0">
                <a:solidFill>
                  <a:schemeClr val="tx1"/>
                </a:solidFill>
                <a:effectLst/>
                <a:latin typeface="+mn-lt"/>
                <a:ea typeface="+mn-ea"/>
                <a:cs typeface="+mn-cs"/>
              </a:rPr>
              <a:t>Source: </a:t>
            </a:r>
            <a:r>
              <a:rPr lang="en-AU" sz="1200" kern="1200" dirty="0" err="1">
                <a:solidFill>
                  <a:schemeClr val="tx1"/>
                </a:solidFill>
                <a:effectLst/>
                <a:latin typeface="+mn-lt"/>
                <a:ea typeface="+mn-ea"/>
                <a:cs typeface="+mn-cs"/>
              </a:rPr>
              <a:t>Hajor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License: </a:t>
            </a:r>
            <a:r>
              <a:rPr lang="en-US" sz="1200" kern="1200" dirty="0">
                <a:solidFill>
                  <a:schemeClr val="tx1"/>
                </a:solidFill>
                <a:effectLst/>
                <a:latin typeface="+mn-lt"/>
                <a:ea typeface="+mn-ea"/>
                <a:cs typeface="+mn-cs"/>
              </a:rPr>
              <a:t>Creative Commons Attribution-Share Alike 3.0 </a:t>
            </a:r>
            <a:r>
              <a:rPr lang="en-US" sz="1200" kern="1200" dirty="0" err="1">
                <a:solidFill>
                  <a:schemeClr val="tx1"/>
                </a:solidFill>
                <a:effectLst/>
                <a:latin typeface="+mn-lt"/>
                <a:ea typeface="+mn-ea"/>
                <a:cs typeface="+mn-cs"/>
              </a:rPr>
              <a:t>Unported</a:t>
            </a:r>
            <a:r>
              <a:rPr lang="en-US" sz="1200" kern="1200" dirty="0">
                <a:solidFill>
                  <a:schemeClr val="tx1"/>
                </a:solidFill>
                <a:effectLst/>
                <a:latin typeface="+mn-lt"/>
                <a:ea typeface="+mn-ea"/>
                <a:cs typeface="+mn-cs"/>
              </a:rPr>
              <a:t> license.</a:t>
            </a:r>
            <a:r>
              <a:rPr lang="en-A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Image: Pharaoh Ramses II, Abu Simbel, Egypt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9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8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kern="1200" dirty="0">
                <a:solidFill>
                  <a:schemeClr val="tx1"/>
                </a:solidFill>
                <a:effectLst/>
                <a:latin typeface="Arial" panose="020B0604020202020204" pitchFamily="34" charset="0"/>
                <a:ea typeface="+mn-ea"/>
                <a:cs typeface="Arial" panose="020B0604020202020204" pitchFamily="34" charset="0"/>
              </a:rPr>
              <a:t>Caption: </a:t>
            </a:r>
            <a:r>
              <a:rPr lang="en-AU" sz="1200" b="0" i="0" kern="1200" dirty="0">
                <a:solidFill>
                  <a:schemeClr val="tx1"/>
                </a:solidFill>
                <a:effectLst/>
                <a:latin typeface="Arial" panose="020B0604020202020204" pitchFamily="34" charset="0"/>
                <a:ea typeface="+mn-ea"/>
                <a:cs typeface="Arial" panose="020B0604020202020204" pitchFamily="34" charset="0"/>
              </a:rPr>
              <a:t>The gates of Auschwitz I, Poland. A German concentration camp between 1940 and 1945. Over 1.3 million Jewish people and other ‘undesirables’ were sent here where it is estimated at least 1.1 million of them were murdered. The wording over the gate says ‘Work sets you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Arial" panose="020B0604020202020204" pitchFamily="34" charset="0"/>
              <a:ea typeface="+mn-ea"/>
              <a:cs typeface="Arial" panose="020B0604020202020204" pitchFamily="34" charset="0"/>
            </a:endParaRPr>
          </a:p>
          <a:p>
            <a:r>
              <a:rPr lang="en-AU" sz="1200" b="1" kern="1200" dirty="0">
                <a:solidFill>
                  <a:schemeClr val="tx1"/>
                </a:solidFill>
                <a:effectLst/>
                <a:latin typeface="Arial" panose="020B0604020202020204" pitchFamily="34" charset="0"/>
                <a:ea typeface="+mn-ea"/>
                <a:cs typeface="Arial" panose="020B0604020202020204" pitchFamily="34" charset="0"/>
              </a:rPr>
              <a:t>Image attribution</a:t>
            </a:r>
          </a:p>
          <a:p>
            <a:r>
              <a:rPr lang="en-AU" sz="1200" kern="1200" dirty="0">
                <a:solidFill>
                  <a:schemeClr val="tx1"/>
                </a:solidFill>
                <a:effectLst/>
                <a:latin typeface="Arial" panose="020B0604020202020204" pitchFamily="34" charset="0"/>
                <a:ea typeface="+mn-ea"/>
                <a:cs typeface="Arial" panose="020B0604020202020204" pitchFamily="34" charset="0"/>
              </a:rPr>
              <a:t>Title: </a:t>
            </a:r>
            <a:r>
              <a:rPr lang="en-AU" sz="1200" b="0" i="0" kern="1200" dirty="0">
                <a:solidFill>
                  <a:schemeClr val="tx1"/>
                </a:solidFill>
                <a:effectLst/>
                <a:latin typeface="Arial" panose="020B0604020202020204" pitchFamily="34" charset="0"/>
                <a:ea typeface="+mn-ea"/>
                <a:cs typeface="Arial" panose="020B0604020202020204" pitchFamily="34" charset="0"/>
              </a:rPr>
              <a:t>German concentration camp, Auschwitz I (the main camp), Poland </a:t>
            </a:r>
          </a:p>
          <a:p>
            <a:r>
              <a:rPr lang="en-AU" sz="1200" kern="1200" dirty="0">
                <a:solidFill>
                  <a:schemeClr val="tx1"/>
                </a:solidFill>
                <a:effectLst/>
                <a:latin typeface="Arial" panose="020B0604020202020204" pitchFamily="34" charset="0"/>
                <a:ea typeface="+mn-ea"/>
                <a:cs typeface="Arial" panose="020B0604020202020204" pitchFamily="34" charset="0"/>
              </a:rPr>
              <a:t>Creator: </a:t>
            </a:r>
            <a:r>
              <a:rPr lang="en-AU" sz="1200" b="0" i="0" kern="1200" dirty="0" err="1">
                <a:solidFill>
                  <a:schemeClr val="tx1"/>
                </a:solidFill>
                <a:effectLst/>
                <a:latin typeface="Arial" panose="020B0604020202020204" pitchFamily="34" charset="0"/>
                <a:ea typeface="+mn-ea"/>
                <a:cs typeface="Arial" panose="020B0604020202020204" pitchFamily="34" charset="0"/>
              </a:rPr>
              <a:t>xiquinhosilva</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Source: </a:t>
            </a:r>
            <a:r>
              <a:rPr lang="en-AU" sz="1200" kern="1200" dirty="0" err="1">
                <a:solidFill>
                  <a:schemeClr val="tx1"/>
                </a:solidFill>
                <a:effectLst/>
                <a:latin typeface="Arial" panose="020B0604020202020204" pitchFamily="34" charset="0"/>
                <a:ea typeface="+mn-ea"/>
                <a:cs typeface="Arial" panose="020B0604020202020204" pitchFamily="34" charset="0"/>
              </a:rPr>
              <a:t>Wikkicommons</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License: </a:t>
            </a:r>
            <a:r>
              <a:rPr lang="en-AU" sz="1200" b="0" i="0" kern="1200" dirty="0">
                <a:solidFill>
                  <a:schemeClr val="tx1"/>
                </a:solidFill>
                <a:effectLst/>
                <a:latin typeface="Arial" panose="020B0604020202020204" pitchFamily="34" charset="0"/>
                <a:ea typeface="+mn-ea"/>
                <a:cs typeface="Arial" panose="020B0604020202020204" pitchFamily="34" charset="0"/>
              </a:rPr>
              <a:t>This file is licensed under </a:t>
            </a:r>
            <a:r>
              <a:rPr lang="en-AU" sz="1200" b="0" i="0" kern="1200" dirty="0">
                <a:solidFill>
                  <a:schemeClr val="bg1"/>
                </a:solidFill>
                <a:effectLst/>
                <a:latin typeface="Arial" panose="020B0604020202020204" pitchFamily="34" charset="0"/>
                <a:ea typeface="+mn-ea"/>
                <a:cs typeface="Arial" panose="020B0604020202020204" pitchFamily="34" charset="0"/>
              </a:rPr>
              <a:t>the </a:t>
            </a:r>
            <a:r>
              <a:rPr lang="en-AU" sz="1200" b="0" i="0" u="none" strike="noStrike" kern="1200" dirty="0">
                <a:solidFill>
                  <a:schemeClr val="bg1"/>
                </a:solidFill>
                <a:effectLst/>
                <a:latin typeface="Arial" panose="020B0604020202020204" pitchFamily="34" charset="0"/>
                <a:ea typeface="+mn-ea"/>
                <a:cs typeface="Arial" panose="020B0604020202020204" pitchFamily="34" charset="0"/>
                <a:hlinkClick r:id="rId3" tooltip="w:en:Creative Commons">
                  <a:extLst>
                    <a:ext uri="{A12FA001-AC4F-418D-AE19-62706E023703}">
                      <ahyp:hlinkClr xmlns:ahyp="http://schemas.microsoft.com/office/drawing/2018/hyperlinkcolor" val="tx"/>
                    </a:ext>
                  </a:extLst>
                </a:hlinkClick>
              </a:rPr>
              <a:t>Creative Commons</a:t>
            </a:r>
            <a:r>
              <a:rPr lang="en-AU" sz="1200" b="0" i="0" kern="1200" dirty="0">
                <a:solidFill>
                  <a:schemeClr val="bg1"/>
                </a:solidFill>
                <a:effectLst/>
                <a:latin typeface="Arial" panose="020B0604020202020204" pitchFamily="34" charset="0"/>
                <a:ea typeface="+mn-ea"/>
                <a:cs typeface="Arial" panose="020B0604020202020204" pitchFamily="34" charset="0"/>
              </a:rPr>
              <a:t> </a:t>
            </a:r>
            <a:r>
              <a:rPr lang="en-AU" sz="1200" b="0" i="0" u="none" strike="noStrike" kern="1200" dirty="0">
                <a:solidFill>
                  <a:schemeClr val="bg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Attribution 2.0 Generic</a:t>
            </a:r>
            <a:r>
              <a:rPr lang="en-AU" sz="1200" b="0" i="0" kern="1200" dirty="0">
                <a:solidFill>
                  <a:schemeClr val="bg1"/>
                </a:solidFill>
                <a:effectLst/>
                <a:latin typeface="Arial" panose="020B0604020202020204" pitchFamily="34" charset="0"/>
                <a:ea typeface="+mn-ea"/>
                <a:cs typeface="Arial" panose="020B0604020202020204" pitchFamily="34" charset="0"/>
              </a:rPr>
              <a:t> </a:t>
            </a:r>
            <a:r>
              <a:rPr lang="en-AU" sz="1200" b="0" i="0" kern="1200" dirty="0">
                <a:solidFill>
                  <a:schemeClr val="tx1"/>
                </a:solidFill>
                <a:effectLst/>
                <a:latin typeface="Arial" panose="020B0604020202020204" pitchFamily="34" charset="0"/>
                <a:ea typeface="+mn-ea"/>
                <a:cs typeface="Arial" panose="020B0604020202020204" pitchFamily="34" charset="0"/>
              </a:rPr>
              <a:t>license.</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Arial" panose="020B0604020202020204" pitchFamily="34" charset="0"/>
              <a:ea typeface="+mn-ea"/>
              <a:cs typeface="Arial" panose="020B0604020202020204" pitchFamily="34" charset="0"/>
            </a:endParaRPr>
          </a:p>
          <a:p>
            <a:endParaRPr lang="en-AU"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84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1" dirty="0"/>
              <a:t>Activity 1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dirty="0"/>
              <a:t>Use</a:t>
            </a:r>
            <a:r>
              <a:rPr lang="en-AU" sz="1600" dirty="0"/>
              <a:t> a Think/Pair/Share activity with your students to answer the questions on the slide so that they can develop a set of criteria for evaluating the historical significance of the Holocaust.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You can use Slides 5 to 9 to organise and record your students’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Title: </a:t>
            </a:r>
            <a:r>
              <a:rPr lang="en-AU" sz="1600" dirty="0"/>
              <a:t>An Auschwitz prisoner’s clothing with the yellow Star of David to identify its wearer as Jewish.</a:t>
            </a:r>
          </a:p>
          <a:p>
            <a:r>
              <a:rPr lang="en-AU" sz="1600" kern="1200" dirty="0">
                <a:solidFill>
                  <a:schemeClr val="tx1"/>
                </a:solidFill>
                <a:effectLst/>
                <a:latin typeface="+mn-lt"/>
                <a:ea typeface="+mn-ea"/>
                <a:cs typeface="+mn-cs"/>
              </a:rPr>
              <a:t>Creator: </a:t>
            </a:r>
            <a:r>
              <a:rPr lang="en-AU" sz="1600" kern="1200" dirty="0" err="1">
                <a:solidFill>
                  <a:schemeClr val="tx1"/>
                </a:solidFill>
                <a:effectLst/>
                <a:latin typeface="+mn-lt"/>
                <a:ea typeface="+mn-ea"/>
                <a:cs typeface="+mn-cs"/>
              </a:rPr>
              <a:t>Takk</a:t>
            </a:r>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Source: </a:t>
            </a:r>
            <a:r>
              <a:rPr lang="en-AU" sz="1600" kern="1200" dirty="0" err="1">
                <a:solidFill>
                  <a:schemeClr val="tx1"/>
                </a:solidFill>
                <a:effectLst/>
                <a:latin typeface="+mn-lt"/>
                <a:ea typeface="+mn-ea"/>
                <a:cs typeface="+mn-cs"/>
              </a:rPr>
              <a:t>Wikkicommons</a:t>
            </a:r>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License: </a:t>
            </a:r>
            <a:r>
              <a:rPr lang="en-AU" sz="1600" b="0" i="0" kern="1200" dirty="0">
                <a:solidFill>
                  <a:schemeClr val="tx1"/>
                </a:solidFill>
                <a:effectLst/>
                <a:latin typeface="+mn-lt"/>
                <a:ea typeface="+mn-ea"/>
                <a:cs typeface="+mn-cs"/>
              </a:rPr>
              <a:t>This file is licensed under the </a:t>
            </a:r>
            <a:r>
              <a:rPr lang="en-AU" sz="1600" b="0" i="0" u="none" strike="noStrike" kern="1200" dirty="0">
                <a:solidFill>
                  <a:schemeClr val="tx1"/>
                </a:solidFill>
                <a:effectLst/>
                <a:latin typeface="+mn-lt"/>
                <a:ea typeface="+mn-ea"/>
                <a:cs typeface="+mn-cs"/>
                <a:hlinkClick r:id="rId3" tooltip="w:en:Creative Commons">
                  <a:extLst>
                    <a:ext uri="{A12FA001-AC4F-418D-AE19-62706E023703}">
                      <ahyp:hlinkClr xmlns:ahyp="http://schemas.microsoft.com/office/drawing/2018/hyperlinkcolor" val="tx"/>
                    </a:ext>
                  </a:extLst>
                </a:hlinkClick>
              </a:rPr>
              <a:t>Creative Commons</a:t>
            </a:r>
            <a:r>
              <a:rPr lang="en-AU" sz="1600" b="0" i="0" kern="1200" dirty="0">
                <a:solidFill>
                  <a:schemeClr val="tx1"/>
                </a:solidFill>
                <a:effectLst/>
                <a:latin typeface="+mn-lt"/>
                <a:ea typeface="+mn-ea"/>
                <a:cs typeface="+mn-cs"/>
              </a:rPr>
              <a:t> </a:t>
            </a:r>
            <a:r>
              <a:rPr lang="en-AU" sz="1600" b="0" i="0" u="none" strike="noStrike" kern="1200" dirty="0">
                <a:solidFill>
                  <a:srgbClr val="CCCCFF"/>
                </a:solidFill>
                <a:effectLst/>
                <a:latin typeface="+mn-lt"/>
                <a:ea typeface="+mn-ea"/>
                <a:cs typeface="+mn-cs"/>
                <a:hlinkClick r:id="rId4">
                  <a:extLst>
                    <a:ext uri="{A12FA001-AC4F-418D-AE19-62706E023703}">
                      <ahyp:hlinkClr xmlns:ahyp="http://schemas.microsoft.com/office/drawing/2018/hyperlinkcolor" val="tx"/>
                    </a:ext>
                  </a:extLst>
                </a:hlinkClick>
              </a:rPr>
              <a:t>Attribution-Share Alike 3.0 </a:t>
            </a:r>
            <a:r>
              <a:rPr lang="en-AU" sz="1600" b="0" i="0" u="none" strike="noStrike" kern="1200" dirty="0" err="1">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Unported</a:t>
            </a:r>
            <a:r>
              <a:rPr lang="en-AU" sz="1600" b="0" i="0" kern="1200" dirty="0">
                <a:solidFill>
                  <a:schemeClr val="tx1"/>
                </a:solidFill>
                <a:effectLst/>
                <a:latin typeface="+mn-lt"/>
                <a:ea typeface="+mn-ea"/>
                <a:cs typeface="+mn-cs"/>
              </a:rPr>
              <a:t> license.</a:t>
            </a:r>
            <a:endParaRPr lang="en-AU"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39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73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92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3636686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751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32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16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1" u="none" kern="1200" dirty="0">
                <a:solidFill>
                  <a:schemeClr val="tx1"/>
                </a:solidFill>
                <a:effectLst/>
                <a:latin typeface="+mn-lt"/>
                <a:ea typeface="+mn-ea"/>
                <a:cs typeface="+mn-cs"/>
              </a:rPr>
              <a:t>Activity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600" b="0" i="0" u="none" kern="1200" dirty="0">
                <a:solidFill>
                  <a:schemeClr val="tx1"/>
                </a:solidFill>
                <a:effectLst/>
                <a:latin typeface="+mn-lt"/>
                <a:ea typeface="+mn-ea"/>
                <a:cs typeface="+mn-cs"/>
              </a:rPr>
              <a:t>Divide your students into pairs or groups of three for this task.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600" b="0" i="0" u="none" kern="1200" dirty="0">
                <a:solidFill>
                  <a:schemeClr val="tx1"/>
                </a:solidFill>
                <a:effectLst/>
                <a:latin typeface="+mn-lt"/>
                <a:ea typeface="+mn-ea"/>
                <a:cs typeface="+mn-cs"/>
              </a:rPr>
              <a:t>Ask each pair/group to evaluate the historical significance of the Holocaust, using one of the criteria that you have just explored.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600" b="0" i="0" u="none" kern="1200" dirty="0">
                <a:solidFill>
                  <a:schemeClr val="tx1"/>
                </a:solidFill>
                <a:effectLst/>
                <a:latin typeface="+mn-lt"/>
                <a:ea typeface="+mn-ea"/>
                <a:cs typeface="+mn-cs"/>
              </a:rPr>
              <a:t>Your students will need to research the Holocaust, using textbooks and the internet.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600" b="0" i="0" u="none" kern="1200" dirty="0">
                <a:solidFill>
                  <a:schemeClr val="tx1"/>
                </a:solidFill>
                <a:effectLst/>
                <a:latin typeface="+mn-lt"/>
                <a:ea typeface="+mn-ea"/>
                <a:cs typeface="+mn-cs"/>
              </a:rPr>
              <a:t>Each pair/group needs to be able to justify their evaluation of the historical significance of the Holocaust.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600" b="0" i="0" u="none" kern="1200" dirty="0">
                <a:solidFill>
                  <a:schemeClr val="tx1"/>
                </a:solidFill>
                <a:effectLst/>
                <a:latin typeface="+mn-lt"/>
                <a:ea typeface="+mn-ea"/>
                <a:cs typeface="+mn-cs"/>
              </a:rPr>
              <a:t>Once each pair/group has finished their evaluation, facilitate a class discussion on the whiteboard to determine the historical significance of the Holocaust against each criteria.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6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u="none" dirty="0">
                <a:solidFill>
                  <a:schemeClr val="tx1"/>
                </a:solidFill>
              </a:rPr>
              <a:t>Differentiated learning</a:t>
            </a:r>
            <a:endParaRPr lang="en-US" sz="16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dirty="0"/>
              <a:t>Support: </a:t>
            </a:r>
            <a:r>
              <a:rPr lang="en-US" sz="1600" b="0" i="0" dirty="0"/>
              <a:t>Give students a set of key research terms to help them with their research, such as </a:t>
            </a:r>
            <a:r>
              <a:rPr lang="en-AU" sz="1600" b="0" i="0" u="none" kern="1200" dirty="0">
                <a:solidFill>
                  <a:schemeClr val="tx1"/>
                </a:solidFill>
                <a:effectLst/>
                <a:latin typeface="+mn-lt"/>
                <a:ea typeface="+mn-ea"/>
                <a:cs typeface="+mn-cs"/>
              </a:rPr>
              <a:t>‘the Holocaust’, ‘the Final Solution’, ‘genocide’ and ‘ethnic cleansing’. </a:t>
            </a:r>
            <a:endParaRPr lang="en-US" sz="1600"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dirty="0"/>
              <a:t>Extension</a:t>
            </a:r>
            <a:r>
              <a:rPr lang="en-US" sz="1600" i="0" dirty="0"/>
              <a:t>: In completing the task, students could be asked to develop arguments for and against the position that the Holocaust is historically significant according to one of the criteria.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kern="1200" dirty="0">
                <a:solidFill>
                  <a:schemeClr val="tx1"/>
                </a:solidFill>
                <a:effectLst/>
                <a:latin typeface="+mn-lt"/>
                <a:ea typeface="+mn-ea"/>
                <a:cs typeface="+mn-cs"/>
              </a:rPr>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Title: </a:t>
            </a:r>
            <a:r>
              <a:rPr lang="en-AU" sz="1600" b="0" i="0" kern="1200" dirty="0">
                <a:solidFill>
                  <a:schemeClr val="tx1"/>
                </a:solidFill>
                <a:effectLst/>
                <a:latin typeface="Arial" panose="020B0604020202020204" pitchFamily="34" charset="0"/>
                <a:ea typeface="+mn-ea"/>
                <a:cs typeface="Arial" panose="020B0604020202020204" pitchFamily="34" charset="0"/>
              </a:rPr>
              <a:t>Open burial pit at Belsen Concentration Camp, 15 April, 1945.</a:t>
            </a:r>
          </a:p>
          <a:p>
            <a:r>
              <a:rPr lang="en-AU" sz="1600" kern="1200" dirty="0">
                <a:solidFill>
                  <a:schemeClr val="tx1"/>
                </a:solidFill>
                <a:effectLst/>
                <a:latin typeface="+mn-lt"/>
                <a:ea typeface="+mn-ea"/>
                <a:cs typeface="+mn-cs"/>
              </a:rPr>
              <a:t>Creator: Lieutenant Alan Moore</a:t>
            </a:r>
          </a:p>
          <a:p>
            <a:r>
              <a:rPr lang="en-AU" sz="1600" kern="1200" dirty="0">
                <a:solidFill>
                  <a:schemeClr val="tx1"/>
                </a:solidFill>
                <a:effectLst/>
                <a:latin typeface="+mn-lt"/>
                <a:ea typeface="+mn-ea"/>
                <a:cs typeface="+mn-cs"/>
              </a:rPr>
              <a:t>Source: Australian War Memorial</a:t>
            </a:r>
          </a:p>
          <a:p>
            <a:r>
              <a:rPr lang="en-AU" sz="1600" kern="1200" dirty="0">
                <a:solidFill>
                  <a:schemeClr val="tx1"/>
                </a:solidFill>
                <a:effectLst/>
                <a:latin typeface="+mn-lt"/>
                <a:ea typeface="+mn-ea"/>
                <a:cs typeface="+mn-cs"/>
              </a:rPr>
              <a:t>License: This item is in the Public Domain</a:t>
            </a:r>
          </a:p>
          <a:p>
            <a:r>
              <a:rPr lang="en-AU" sz="2000" b="0" i="0" kern="1200" dirty="0">
                <a:solidFill>
                  <a:schemeClr val="tx1"/>
                </a:solidFill>
                <a:effectLst/>
                <a:latin typeface="Arial" panose="020B0604020202020204" pitchFamily="34" charset="0"/>
                <a:ea typeface="+mn-ea"/>
                <a:cs typeface="Arial" panose="020B0604020202020204" pitchFamily="34" charset="0"/>
              </a:rPr>
              <a:t>Image: Open burial pit at Belsen Concentration Camp, 15 April, 1945.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9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Individually or in groups, use these questions to reflect on your teaching. How do you approach teaching the concept of </a:t>
            </a:r>
            <a:r>
              <a:rPr lang="en-US"/>
              <a:t>historical significance? </a:t>
            </a:r>
            <a:r>
              <a:rPr lang="en-US" dirty="0"/>
              <a:t>How might you approach it differently? </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47</a:t>
            </a:fld>
            <a:endParaRPr lang="en-AU"/>
          </a:p>
        </p:txBody>
      </p:sp>
    </p:spTree>
    <p:extLst>
      <p:ext uri="{BB962C8B-B14F-4D97-AF65-F5344CB8AC3E}">
        <p14:creationId xmlns:p14="http://schemas.microsoft.com/office/powerpoint/2010/main" val="215658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636363"/>
                </a:solidFill>
                <a:latin typeface="Arial" panose="020B0604020202020204" pitchFamily="34" charset="0"/>
              </a:rPr>
              <a:t>Victorian History Curriculum, </a:t>
            </a:r>
            <a:r>
              <a:rPr lang="en-US" sz="1200" b="0" i="1" dirty="0">
                <a:solidFill>
                  <a:srgbClr val="636363"/>
                </a:solidFill>
                <a:latin typeface="Arial" panose="020B0604020202020204" pitchFamily="34" charset="0"/>
              </a:rPr>
              <a:t>Learning in History: Determining Historical Significance</a:t>
            </a:r>
            <a:r>
              <a:rPr lang="en-US" sz="1200" b="0" dirty="0">
                <a:solidFill>
                  <a:srgbClr val="636363"/>
                </a:solidFill>
                <a:latin typeface="Arial" panose="020B0604020202020204" pitchFamily="34" charset="0"/>
              </a:rPr>
              <a:t>, </a:t>
            </a:r>
            <a:r>
              <a:rPr lang="en-US" sz="1200" b="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https://victoriancurriculum.vcaa.vic.edu.au/the-humanities/history/introduction/learning-in-history</a:t>
            </a:r>
            <a:endParaRPr lang="en-AU" sz="1200" b="0" dirty="0">
              <a:solidFill>
                <a:schemeClr val="tx1"/>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59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highlighted statements are the explicit articulation of the skill in the Achievement Standard for this band.</a:t>
            </a:r>
          </a:p>
        </p:txBody>
      </p:sp>
      <p:sp>
        <p:nvSpPr>
          <p:cNvPr id="4" name="Slide Number Placeholder 3"/>
          <p:cNvSpPr>
            <a:spLocks noGrp="1"/>
          </p:cNvSpPr>
          <p:nvPr>
            <p:ph type="sldNum" sz="quarter" idx="5"/>
          </p:nvPr>
        </p:nvSpPr>
        <p:spPr/>
        <p:txBody>
          <a:bodyPr/>
          <a:lstStyle/>
          <a:p>
            <a:fld id="{C7BFDE24-F42D-4D55-8365-3B89B2B53CAC}" type="slidenum">
              <a:rPr lang="en-AU" smtClean="0"/>
              <a:t>7</a:t>
            </a:fld>
            <a:endParaRPr lang="en-AU"/>
          </a:p>
        </p:txBody>
      </p:sp>
    </p:spTree>
    <p:extLst>
      <p:ext uri="{BB962C8B-B14F-4D97-AF65-F5344CB8AC3E}">
        <p14:creationId xmlns:p14="http://schemas.microsoft.com/office/powerpoint/2010/main" val="172975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 – How can we design a task that can scaffold for students operating over a wide range of achievement levels? What would that look like?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6DB27-C44E-42FC-8577-04AF19E06BB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47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This is an example of where the Historical Concepts and Skills intersect with Historical Knowledge. There is more Historical Knowledge in the Victorian Curriculum beyond this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92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Consider the historical knowledge presented on the previous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Reflect on your programming and teaching practice. What do you want to continue to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88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Language of Historical Significance </a:t>
            </a:r>
          </a:p>
          <a:p>
            <a:r>
              <a:rPr lang="en-US" dirty="0"/>
              <a:t>Your students will need to understand these words in order to engage fully with this activity. After finding out which words the students already understand, you might wish to ask the students to look up these words and share their meanings. Students might also be asked to create a tableau or act out a scene that conveys the meaning of each word. These words could then be added to a word wall or a shared glossary on their </a:t>
            </a:r>
            <a:r>
              <a:rPr lang="en-US" dirty="0" err="1"/>
              <a:t>LMS</a:t>
            </a:r>
            <a:r>
              <a:rPr lang="en-US" dirty="0"/>
              <a:t>.</a:t>
            </a:r>
          </a:p>
          <a:p>
            <a:endParaRPr lang="en-US" dirty="0"/>
          </a:p>
          <a:p>
            <a:r>
              <a:rPr lang="en-US" dirty="0"/>
              <a:t>It might be a good idea for you to have ready a list of precise definitions of these terms. If it is the first time that students are coming across them, the first definition they hear will stay with them and influence their future understanding.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86DB27-C44E-42FC-8577-04AF19E06BB2}"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9339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126141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5"/>
            <a:ext cx="5400600" cy="1246535"/>
          </a:xfrm>
        </p:spPr>
        <p:txBody>
          <a:bodyPr/>
          <a:lstStyle>
            <a:lvl1pPr algn="l">
              <a:defRPr sz="36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1995687"/>
            <a:ext cx="4752528" cy="1008112"/>
          </a:xfrm>
        </p:spPr>
        <p:txBody>
          <a:bodyPr/>
          <a:lstStyle>
            <a:lvl1pPr marL="0" indent="0" algn="l">
              <a:buNone/>
              <a:defRPr sz="2400" b="0">
                <a:solidFill>
                  <a:schemeClr val="bg1"/>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607170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26852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1" y="3305176"/>
            <a:ext cx="8712968" cy="1021556"/>
          </a:xfrm>
        </p:spPr>
        <p:txBody>
          <a:bodyPr anchor="t"/>
          <a:lstStyle>
            <a:lvl1pPr algn="l">
              <a:defRPr sz="3600" b="1" cap="all"/>
            </a:lvl1pPr>
          </a:lstStyle>
          <a:p>
            <a:r>
              <a:rPr lang="en-US" dirty="0"/>
              <a:t>Click to edit Master title style</a:t>
            </a:r>
            <a:endParaRPr lang="en-AU" dirty="0"/>
          </a:p>
        </p:txBody>
      </p:sp>
      <p:sp>
        <p:nvSpPr>
          <p:cNvPr id="3" name="Text Placeholder 2"/>
          <p:cNvSpPr>
            <a:spLocks noGrp="1"/>
          </p:cNvSpPr>
          <p:nvPr>
            <p:ph type="body" idx="1"/>
          </p:nvPr>
        </p:nvSpPr>
        <p:spPr>
          <a:xfrm>
            <a:off x="251521" y="2180035"/>
            <a:ext cx="8712968" cy="1125140"/>
          </a:xfrm>
        </p:spPr>
        <p:txBody>
          <a:bodyPr anchor="b"/>
          <a:lstStyle>
            <a:lvl1pPr marL="0" indent="0">
              <a:buNone/>
              <a:defRPr sz="16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Edit Master text styles</a:t>
            </a:r>
          </a:p>
        </p:txBody>
      </p:sp>
    </p:spTree>
    <p:extLst>
      <p:ext uri="{BB962C8B-B14F-4D97-AF65-F5344CB8AC3E}">
        <p14:creationId xmlns:p14="http://schemas.microsoft.com/office/powerpoint/2010/main" val="24471541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780876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3" y="411511"/>
            <a:ext cx="8784976" cy="651719"/>
          </a:xfrm>
        </p:spPr>
        <p:txBody>
          <a:bodyPr/>
          <a:lstStyle>
            <a:lvl1pPr algn="l">
              <a:defRPr sz="3600"/>
            </a:lvl1pPr>
          </a:lstStyle>
          <a:p>
            <a:r>
              <a:rPr lang="en-US" dirty="0"/>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179512" y="1631157"/>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6"/>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068292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3" y="457200"/>
            <a:ext cx="8784976" cy="857250"/>
          </a:xfrm>
        </p:spPr>
        <p:txBody>
          <a:bodyPr/>
          <a:lstStyle>
            <a:lvl1pPr algn="l">
              <a:defRPr sz="3600"/>
            </a:lvl1pPr>
          </a:lstStyle>
          <a:p>
            <a:r>
              <a:rPr lang="en-US" dirty="0"/>
              <a:t>Click to edit Master title style</a:t>
            </a:r>
            <a:endParaRPr lang="en-AU" dirty="0"/>
          </a:p>
        </p:txBody>
      </p:sp>
    </p:spTree>
    <p:extLst>
      <p:ext uri="{BB962C8B-B14F-4D97-AF65-F5344CB8AC3E}">
        <p14:creationId xmlns:p14="http://schemas.microsoft.com/office/powerpoint/2010/main" val="40560258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4248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11511"/>
            <a:ext cx="3008313" cy="664815"/>
          </a:xfr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912338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dirty="0"/>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4025504"/>
            <a:ext cx="5486400" cy="4904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Edit Master text styles</a:t>
            </a:r>
          </a:p>
        </p:txBody>
      </p:sp>
    </p:spTree>
    <p:extLst>
      <p:ext uri="{BB962C8B-B14F-4D97-AF65-F5344CB8AC3E}">
        <p14:creationId xmlns:p14="http://schemas.microsoft.com/office/powerpoint/2010/main" val="29844486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603890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64826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516469" y="445770"/>
            <a:ext cx="8170331" cy="1471613"/>
          </a:xfrm>
          <a:noFill/>
          <a:ln w="38100">
            <a:solidFill>
              <a:schemeClr val="bg1"/>
            </a:solidFill>
          </a:ln>
        </p:spPr>
        <p:txBody>
          <a:bodyPr lIns="72000" tIns="72000" rIns="72000" bIns="72000" anchor="t" anchorCtr="0">
            <a:normAutofit/>
          </a:bodyPr>
          <a:lstStyle>
            <a:lvl1pPr algn="l">
              <a:defRPr sz="3000" cap="none" spc="0" baseline="0">
                <a:solidFill>
                  <a:schemeClr val="tx2">
                    <a:lumMod val="50000"/>
                  </a:schemeClr>
                </a:solidFill>
              </a:defRPr>
            </a:lvl1pPr>
          </a:lstStyle>
          <a:p>
            <a:r>
              <a:rPr lang="en-US" noProof="0"/>
              <a:t>Click to edit master title style</a:t>
            </a:r>
          </a:p>
        </p:txBody>
      </p:sp>
      <p:sp>
        <p:nvSpPr>
          <p:cNvPr id="3" name="Content Placeholder 2"/>
          <p:cNvSpPr>
            <a:spLocks noGrp="1"/>
          </p:cNvSpPr>
          <p:nvPr>
            <p:ph idx="1" hasCustomPrompt="1"/>
          </p:nvPr>
        </p:nvSpPr>
        <p:spPr>
          <a:xfrm>
            <a:off x="524331" y="1563053"/>
            <a:ext cx="8162469" cy="2625866"/>
          </a:xfrm>
        </p:spPr>
        <p:txBody>
          <a:bodyPr numCol="2" spcCol="108000">
            <a:normAutofit/>
          </a:bodyPr>
          <a:lstStyle>
            <a:lvl1pPr marL="171450" indent="-171450" algn="l">
              <a:buClr>
                <a:schemeClr val="accent2"/>
              </a:buClr>
              <a:buFont typeface="Wingdings" panose="05000000000000000000" pitchFamily="2" charset="2"/>
              <a:buChar char="§"/>
              <a:defRPr sz="1800">
                <a:solidFill>
                  <a:schemeClr val="tx2">
                    <a:lumMod val="50000"/>
                  </a:schemeClr>
                </a:solidFill>
              </a:defRPr>
            </a:lvl1pPr>
            <a:lvl2pPr marL="342900" indent="-171450" algn="l">
              <a:buClr>
                <a:schemeClr val="accent2"/>
              </a:buClr>
              <a:buFont typeface="Wingdings" panose="05000000000000000000" pitchFamily="2" charset="2"/>
              <a:buChar char="§"/>
              <a:defRPr sz="1800">
                <a:solidFill>
                  <a:schemeClr val="tx2">
                    <a:lumMod val="50000"/>
                  </a:schemeClr>
                </a:solidFill>
              </a:defRPr>
            </a:lvl2pPr>
            <a:lvl3pPr marL="514350" indent="-171450" algn="l">
              <a:buClr>
                <a:schemeClr val="accent2"/>
              </a:buClr>
              <a:buFont typeface="Wingdings" panose="05000000000000000000" pitchFamily="2" charset="2"/>
              <a:buChar char="§"/>
              <a:defRPr sz="1800">
                <a:solidFill>
                  <a:schemeClr val="tx2">
                    <a:lumMod val="50000"/>
                  </a:schemeClr>
                </a:solidFill>
              </a:defRPr>
            </a:lvl3pPr>
            <a:lvl4pPr marL="685800" indent="-171450" algn="l">
              <a:buClr>
                <a:schemeClr val="accent2"/>
              </a:buClr>
              <a:buFont typeface="Wingdings" panose="05000000000000000000" pitchFamily="2" charset="2"/>
              <a:buChar char="§"/>
              <a:defRPr sz="1800">
                <a:solidFill>
                  <a:schemeClr val="tx2">
                    <a:lumMod val="50000"/>
                  </a:schemeClr>
                </a:solidFill>
              </a:defRPr>
            </a:lvl4pPr>
            <a:lvl5pPr marL="857250" indent="-171450" algn="l">
              <a:buClr>
                <a:schemeClr val="accent2"/>
              </a:buClr>
              <a:buFont typeface="Wingdings" panose="05000000000000000000" pitchFamily="2" charset="2"/>
              <a:buChar char="§"/>
              <a:defRPr sz="1800">
                <a:solidFill>
                  <a:schemeClr val="tx2">
                    <a:lumMod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a:xfrm>
            <a:off x="5442068" y="4676166"/>
            <a:ext cx="1519374" cy="242976"/>
          </a:xfrm>
        </p:spPr>
        <p:txBody>
          <a:bodyPr/>
          <a:lstStyle>
            <a:lvl1pPr>
              <a:defRPr>
                <a:solidFill>
                  <a:schemeClr val="tx2">
                    <a:lumMod val="50000"/>
                  </a:schemeClr>
                </a:solidFill>
              </a:defRPr>
            </a:lvl1pPr>
          </a:lstStyle>
          <a:p>
            <a:fld id="{38386F08-408F-4BD2-A5F9-1FF72E18D3C3}" type="datetimeFigureOut">
              <a:rPr lang="en-US" noProof="0" smtClean="0"/>
              <a:pPr/>
              <a:t>9/30/2021</a:t>
            </a:fld>
            <a:endParaRPr lang="en-US" noProof="0" dirty="0"/>
          </a:p>
        </p:txBody>
      </p:sp>
      <p:sp>
        <p:nvSpPr>
          <p:cNvPr id="8" name="Footer Placeholder 7"/>
          <p:cNvSpPr>
            <a:spLocks noGrp="1"/>
          </p:cNvSpPr>
          <p:nvPr>
            <p:ph type="ftr" sz="quarter" idx="11"/>
          </p:nvPr>
        </p:nvSpPr>
        <p:spPr>
          <a:xfrm>
            <a:off x="2171700" y="4679112"/>
            <a:ext cx="3171826" cy="240030"/>
          </a:xfrm>
        </p:spPr>
        <p:txBody>
          <a:bodyPr/>
          <a:lstStyle>
            <a:lvl1pPr>
              <a:defRPr>
                <a:solidFill>
                  <a:schemeClr val="tx2">
                    <a:lumMod val="50000"/>
                  </a:schemeClr>
                </a:solidFill>
              </a:defRPr>
            </a:lvl1pPr>
          </a:lstStyle>
          <a:p>
            <a:r>
              <a:rPr lang="en-US" noProof="0" dirty="0"/>
              <a:t>Add a footer</a:t>
            </a:r>
          </a:p>
        </p:txBody>
      </p:sp>
      <p:sp>
        <p:nvSpPr>
          <p:cNvPr id="9" name="Slide Number Placeholder 8"/>
          <p:cNvSpPr>
            <a:spLocks noGrp="1"/>
          </p:cNvSpPr>
          <p:nvPr>
            <p:ph type="sldNum" sz="quarter" idx="12"/>
          </p:nvPr>
        </p:nvSpPr>
        <p:spPr>
          <a:xfrm>
            <a:off x="6687121" y="4353433"/>
            <a:ext cx="274320" cy="274320"/>
          </a:xfrm>
        </p:spPr>
        <p:txBody>
          <a:bodyPr/>
          <a:lstStyle>
            <a:lvl1pPr>
              <a:defRPr>
                <a:solidFill>
                  <a:schemeClr val="tx2">
                    <a:lumMod val="50000"/>
                  </a:schemeClr>
                </a:solidFill>
              </a:defRPr>
            </a:lvl1pPr>
          </a:lstStyle>
          <a:p>
            <a:fld id="{42F0A33C-B6D6-454E-A4EA-5198AC78DEE3}" type="slidenum">
              <a:rPr lang="en-US" noProof="0" smtClean="0"/>
              <a:pPr/>
              <a:t>‹#›</a:t>
            </a:fld>
            <a:endParaRPr lang="en-US" noProof="0" dirty="0"/>
          </a:p>
        </p:txBody>
      </p:sp>
      <p:sp>
        <p:nvSpPr>
          <p:cNvPr id="4" name="Rectangle 3">
            <a:extLst>
              <a:ext uri="{FF2B5EF4-FFF2-40B4-BE49-F238E27FC236}">
                <a16:creationId xmlns:a16="http://schemas.microsoft.com/office/drawing/2014/main" id="{DC5B8FA8-6A22-40E7-B3E9-A963C93B51FA}"/>
              </a:ext>
            </a:extLst>
          </p:cNvPr>
          <p:cNvSpPr/>
          <p:nvPr userDrawn="1"/>
        </p:nvSpPr>
        <p:spPr>
          <a:xfrm>
            <a:off x="-11430" y="2"/>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2534516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Slide">
    <p:bg bwMode="ltGray">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1E50CE-2A10-414D-A44D-9CE008E33B13}"/>
              </a:ext>
            </a:extLst>
          </p:cNvPr>
          <p:cNvSpPr>
            <a:spLocks noGrp="1"/>
          </p:cNvSpPr>
          <p:nvPr>
            <p:ph type="pic" sz="quarter" idx="13"/>
          </p:nvPr>
        </p:nvSpPr>
        <p:spPr bwMode="white">
          <a:xfrm>
            <a:off x="0" y="0"/>
            <a:ext cx="9144000" cy="5143500"/>
          </a:xfrm>
          <a:solidFill>
            <a:schemeClr val="tx1"/>
          </a:solidFill>
        </p:spPr>
        <p:txBody>
          <a:bodyPr anchor="ctr" anchorCtr="0"/>
          <a:lstStyle>
            <a:lvl1pPr marL="0" indent="0" algn="ctr">
              <a:buNone/>
              <a:defRPr/>
            </a:lvl1pPr>
          </a:lstStyle>
          <a:p>
            <a:r>
              <a:rPr lang="en-US" noProof="0" dirty="0"/>
              <a:t>Click icon to add picture</a:t>
            </a:r>
          </a:p>
        </p:txBody>
      </p:sp>
      <p:sp>
        <p:nvSpPr>
          <p:cNvPr id="11" name="Rectangle 10">
            <a:extLst>
              <a:ext uri="{FF2B5EF4-FFF2-40B4-BE49-F238E27FC236}">
                <a16:creationId xmlns:a16="http://schemas.microsoft.com/office/drawing/2014/main" id="{32BFBB01-2158-40AB-B652-ED00805909B1}"/>
              </a:ext>
            </a:extLst>
          </p:cNvPr>
          <p:cNvSpPr/>
          <p:nvPr userDrawn="1"/>
        </p:nvSpPr>
        <p:spPr>
          <a:xfrm rot="5400000">
            <a:off x="4243499" y="255494"/>
            <a:ext cx="648000" cy="9153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Date Placeholder 1"/>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noProof="0" smtClean="0"/>
              <a:pPr/>
              <a:t>9/30/2021</a:t>
            </a:fld>
            <a:endParaRPr lang="en-US" noProof="0" dirty="0"/>
          </a:p>
        </p:txBody>
      </p:sp>
      <p:sp>
        <p:nvSpPr>
          <p:cNvPr id="3" name="Footer Placeholder 2"/>
          <p:cNvSpPr>
            <a:spLocks noGrp="1"/>
          </p:cNvSpPr>
          <p:nvPr>
            <p:ph type="ftr" sz="quarter" idx="11"/>
          </p:nvPr>
        </p:nvSpPr>
        <p:spPr>
          <a:xfrm>
            <a:off x="938892" y="4677156"/>
            <a:ext cx="4425892" cy="240030"/>
          </a:xfrm>
        </p:spPr>
        <p:txBody>
          <a:bodyPr/>
          <a:lstStyle>
            <a:lvl1pPr>
              <a:defRPr>
                <a:solidFill>
                  <a:schemeClr val="bg1">
                    <a:alpha val="70000"/>
                  </a:schemeClr>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5" name="Title 4">
            <a:extLst>
              <a:ext uri="{FF2B5EF4-FFF2-40B4-BE49-F238E27FC236}">
                <a16:creationId xmlns:a16="http://schemas.microsoft.com/office/drawing/2014/main" id="{29A01CDD-F399-4646-90ED-E57A0E6099FE}"/>
              </a:ext>
            </a:extLst>
          </p:cNvPr>
          <p:cNvSpPr>
            <a:spLocks noGrp="1"/>
          </p:cNvSpPr>
          <p:nvPr>
            <p:ph type="title" hasCustomPrompt="1"/>
          </p:nvPr>
        </p:nvSpPr>
        <p:spPr bwMode="black">
          <a:xfrm>
            <a:off x="5811592" y="184674"/>
            <a:ext cx="2840918" cy="718297"/>
          </a:xfrm>
          <a:noFill/>
          <a:ln>
            <a:noFill/>
          </a:ln>
        </p:spPr>
        <p:txBody>
          <a:bodyPr anchor="b" anchorCtr="0">
            <a:normAutofit/>
          </a:bodyPr>
          <a:lstStyle>
            <a:lvl1pPr algn="r">
              <a:defRPr sz="3000" b="0" cap="none" baseline="0">
                <a:solidFill>
                  <a:schemeClr val="accent2"/>
                </a:solidFill>
              </a:defRPr>
            </a:lvl1pPr>
          </a:lstStyle>
          <a:p>
            <a:r>
              <a:rPr lang="en-US" noProof="0"/>
              <a:t>CLICK TO EDIT MASTER TITLE STYLE</a:t>
            </a:r>
          </a:p>
        </p:txBody>
      </p:sp>
      <p:sp>
        <p:nvSpPr>
          <p:cNvPr id="10" name="Text Placeholder 9">
            <a:extLst>
              <a:ext uri="{FF2B5EF4-FFF2-40B4-BE49-F238E27FC236}">
                <a16:creationId xmlns:a16="http://schemas.microsoft.com/office/drawing/2014/main" id="{C452D643-DA50-4240-9810-A9BBB9728826}"/>
              </a:ext>
            </a:extLst>
          </p:cNvPr>
          <p:cNvSpPr>
            <a:spLocks noGrp="1"/>
          </p:cNvSpPr>
          <p:nvPr>
            <p:ph type="body" sz="quarter" idx="14" hasCustomPrompt="1"/>
          </p:nvPr>
        </p:nvSpPr>
        <p:spPr>
          <a:xfrm>
            <a:off x="6069330" y="1007633"/>
            <a:ext cx="2537929" cy="3354385"/>
          </a:xfrm>
        </p:spPr>
        <p:txBody>
          <a:bodyPr>
            <a:normAutofit/>
          </a:bodyPr>
          <a:lstStyle>
            <a:lvl1pPr marL="0" indent="0" algn="r">
              <a:buNone/>
              <a:defRPr sz="1800">
                <a:solidFill>
                  <a:schemeClr val="bg1"/>
                </a:solidFill>
              </a:defRPr>
            </a:lvl1pPr>
            <a:lvl2pPr marL="171450" indent="0" algn="r">
              <a:buNone/>
              <a:defRPr sz="1500">
                <a:solidFill>
                  <a:schemeClr val="bg1"/>
                </a:solidFill>
              </a:defRPr>
            </a:lvl2pPr>
            <a:lvl3pPr marL="342900" indent="0" algn="r">
              <a:buNone/>
              <a:defRPr sz="1500">
                <a:solidFill>
                  <a:schemeClr val="bg1"/>
                </a:solidFill>
              </a:defRPr>
            </a:lvl3pPr>
            <a:lvl4pPr marL="514350" indent="0" algn="r">
              <a:buNone/>
              <a:defRPr sz="1500">
                <a:solidFill>
                  <a:schemeClr val="bg1"/>
                </a:solidFill>
              </a:defRPr>
            </a:lvl4pPr>
            <a:lvl5pPr marL="685800" indent="0" algn="r">
              <a:buNone/>
              <a:defRPr sz="15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549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662940" y="444138"/>
            <a:ext cx="4312830" cy="1357784"/>
          </a:xfrm>
          <a:noFill/>
          <a:ln>
            <a:noFill/>
          </a:ln>
        </p:spPr>
        <p:txBody>
          <a:bodyPr lIns="0" anchor="t" anchorCtr="0">
            <a:noAutofit/>
          </a:bodyPr>
          <a:lstStyle>
            <a:lvl1pPr marL="0" indent="0" algn="l" defTabSz="0">
              <a:buFont typeface="Arial" panose="020B0604020202020204" pitchFamily="34" charset="0"/>
              <a:buNone/>
              <a:defRPr sz="3000" cap="none" spc="0" baseline="0">
                <a:solidFill>
                  <a:schemeClr val="tx1"/>
                </a:solidFill>
              </a:defRPr>
            </a:lvl1pPr>
          </a:lstStyle>
          <a:p>
            <a:r>
              <a:rPr lang="en-US" noProof="0"/>
              <a:t>Click to edit master title style</a:t>
            </a:r>
          </a:p>
        </p:txBody>
      </p:sp>
      <p:sp>
        <p:nvSpPr>
          <p:cNvPr id="3" name="Picture Placeholder 2"/>
          <p:cNvSpPr>
            <a:spLocks noGrp="1" noChangeAspect="1"/>
          </p:cNvSpPr>
          <p:nvPr>
            <p:ph type="pic" idx="1"/>
          </p:nvPr>
        </p:nvSpPr>
        <p:spPr>
          <a:xfrm>
            <a:off x="4872900" y="0"/>
            <a:ext cx="4275672"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sp>
        <p:nvSpPr>
          <p:cNvPr id="4" name="Text Placeholder 3"/>
          <p:cNvSpPr>
            <a:spLocks noGrp="1"/>
          </p:cNvSpPr>
          <p:nvPr>
            <p:ph type="body" sz="half" idx="2" hasCustomPrompt="1"/>
          </p:nvPr>
        </p:nvSpPr>
        <p:spPr bwMode="white">
          <a:xfrm>
            <a:off x="474053" y="1813352"/>
            <a:ext cx="3973049" cy="2783141"/>
          </a:xfrm>
        </p:spPr>
        <p:txBody>
          <a:bodyPr anchor="t" anchorCtr="1">
            <a:normAutofit/>
          </a:bodyPr>
          <a:lstStyle>
            <a:lvl1pPr marL="214313" indent="-214313" algn="l">
              <a:buClr>
                <a:schemeClr val="bg1"/>
              </a:buClr>
              <a:buFont typeface="Arial" panose="020B0604020202020204" pitchFamily="34" charset="0"/>
              <a:buChar char="•"/>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noProof="0" smtClean="0"/>
              <a:t>9/30/2021</a:t>
            </a:fld>
            <a:endParaRPr lang="en-US" noProof="0"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r>
              <a:rPr lang="en-US" noProof="0" dirty="0"/>
              <a:t>Add a footer</a:t>
            </a:r>
          </a:p>
        </p:txBody>
      </p:sp>
      <p:sp>
        <p:nvSpPr>
          <p:cNvPr id="10" name="Slide Number Placeholder 9"/>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130097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226BE6-63BD-4193-A5B9-87DBDF176AB9}"/>
              </a:ext>
            </a:extLst>
          </p:cNvPr>
          <p:cNvSpPr/>
          <p:nvPr userDrawn="1"/>
        </p:nvSpPr>
        <p:spPr>
          <a:xfrm rot="5400000">
            <a:off x="4284000" y="-4288758"/>
            <a:ext cx="567000" cy="9153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Title 1"/>
          <p:cNvSpPr>
            <a:spLocks noGrp="1"/>
          </p:cNvSpPr>
          <p:nvPr>
            <p:ph type="title"/>
          </p:nvPr>
        </p:nvSpPr>
        <p:spPr bwMode="blackWhite">
          <a:xfrm>
            <a:off x="3131415" y="2631030"/>
            <a:ext cx="2881170" cy="2565000"/>
          </a:xfrm>
          <a:noFill/>
          <a:ln>
            <a:noFill/>
          </a:ln>
        </p:spPr>
        <p:txBody>
          <a:bodyPr anchor="ctr" anchorCtr="1">
            <a:noAutofit/>
          </a:bodyPr>
          <a:lstStyle>
            <a:lvl1pPr algn="l">
              <a:defRPr sz="1800" cap="none">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6303645" y="754380"/>
            <a:ext cx="2623185" cy="4194810"/>
          </a:xfrm>
        </p:spPr>
        <p:txBody>
          <a:bodyPr anchor="t" anchorCtr="0">
            <a:normAutofit/>
          </a:bodyPr>
          <a:lstStyle>
            <a:lvl1pPr marL="214313" indent="-214313" algn="l">
              <a:buFont typeface="Arial" panose="020B0604020202020204" pitchFamily="34" charset="0"/>
              <a:buChar char="•"/>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8" name="Date Placeholder 7"/>
          <p:cNvSpPr>
            <a:spLocks noGrp="1"/>
          </p:cNvSpPr>
          <p:nvPr>
            <p:ph type="dt" sz="half" idx="10"/>
          </p:nvPr>
        </p:nvSpPr>
        <p:spPr>
          <a:xfrm>
            <a:off x="6471862" y="4690542"/>
            <a:ext cx="2065310" cy="242976"/>
          </a:xfrm>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noProof="0" smtClean="0"/>
              <a:t>9/30/2021</a:t>
            </a:fld>
            <a:endParaRPr lang="en-US" noProof="0" dirty="0"/>
          </a:p>
        </p:txBody>
      </p:sp>
      <p:sp>
        <p:nvSpPr>
          <p:cNvPr id="9" name="Footer Placeholder 8"/>
          <p:cNvSpPr>
            <a:spLocks noGrp="1"/>
          </p:cNvSpPr>
          <p:nvPr>
            <p:ph type="ftr" sz="quarter" idx="11"/>
          </p:nvPr>
        </p:nvSpPr>
        <p:spPr>
          <a:xfrm>
            <a:off x="226314" y="4677156"/>
            <a:ext cx="3843598" cy="240030"/>
          </a:xfrm>
        </p:spPr>
        <p:txBody>
          <a:bodyPr/>
          <a:lstStyle>
            <a:lvl1pPr>
              <a:defRPr>
                <a:solidFill>
                  <a:srgbClr val="FFFFFF">
                    <a:alpha val="70000"/>
                  </a:srgbClr>
                </a:solidFill>
              </a:defRPr>
            </a:lvl1pPr>
          </a:lstStyle>
          <a:p>
            <a:r>
              <a:rPr lang="en-US" noProof="0" dirty="0"/>
              <a:t>Add a footer</a:t>
            </a:r>
          </a:p>
        </p:txBody>
      </p:sp>
      <p:sp>
        <p:nvSpPr>
          <p:cNvPr id="10" name="Slide Number Placeholder 9"/>
          <p:cNvSpPr>
            <a:spLocks noGrp="1"/>
          </p:cNvSpPr>
          <p:nvPr>
            <p:ph type="sldNum" sz="quarter" idx="12"/>
          </p:nvPr>
        </p:nvSpPr>
        <p:spPr>
          <a:xfrm>
            <a:off x="8674982" y="4674870"/>
            <a:ext cx="274320" cy="274320"/>
          </a:xfrm>
        </p:spPr>
        <p:txBody>
          <a:bodyPr/>
          <a:lstStyle/>
          <a:p>
            <a:fld id="{42F0A33C-B6D6-454E-A4EA-5198AC78DEE3}" type="slidenum">
              <a:rPr lang="en-US" noProof="0" smtClean="0"/>
              <a:t>‹#›</a:t>
            </a:fld>
            <a:endParaRPr lang="en-US" noProof="0" dirty="0"/>
          </a:p>
        </p:txBody>
      </p:sp>
      <p:sp>
        <p:nvSpPr>
          <p:cNvPr id="13" name="Text Placeholder 3">
            <a:extLst>
              <a:ext uri="{FF2B5EF4-FFF2-40B4-BE49-F238E27FC236}">
                <a16:creationId xmlns:a16="http://schemas.microsoft.com/office/drawing/2014/main" id="{A010B646-69BD-42FF-80B8-7A065EA6A284}"/>
              </a:ext>
            </a:extLst>
          </p:cNvPr>
          <p:cNvSpPr>
            <a:spLocks noGrp="1"/>
          </p:cNvSpPr>
          <p:nvPr>
            <p:ph type="body" sz="half" idx="15" hasCustomPrompt="1"/>
          </p:nvPr>
        </p:nvSpPr>
        <p:spPr>
          <a:xfrm>
            <a:off x="220438" y="747513"/>
            <a:ext cx="2623185" cy="4194810"/>
          </a:xfrm>
        </p:spPr>
        <p:txBody>
          <a:bodyPr anchor="t" anchorCtr="0">
            <a:normAutofit/>
          </a:bodyPr>
          <a:lstStyle>
            <a:lvl1pPr marL="214313" indent="-214313" algn="l">
              <a:buFont typeface="Arial" panose="020B0604020202020204" pitchFamily="34" charset="0"/>
              <a:buChar char="•"/>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Tree>
    <p:extLst>
      <p:ext uri="{BB962C8B-B14F-4D97-AF65-F5344CB8AC3E}">
        <p14:creationId xmlns:p14="http://schemas.microsoft.com/office/powerpoint/2010/main" val="3457315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94972" y="4743689"/>
            <a:ext cx="274320" cy="274320"/>
          </a:xfrm>
        </p:spPr>
        <p:txBody>
          <a:bodyPr/>
          <a:lstStyle/>
          <a:p>
            <a:fld id="{42F0A33C-B6D6-454E-A4EA-5198AC78DEE3}" type="slidenum">
              <a:rPr lang="en-US" noProof="0" smtClean="0"/>
              <a:t>‹#›</a:t>
            </a:fld>
            <a:endParaRPr lang="en-US" noProof="0" dirty="0"/>
          </a:p>
        </p:txBody>
      </p:sp>
      <p:sp>
        <p:nvSpPr>
          <p:cNvPr id="12" name="Title 11">
            <a:extLst>
              <a:ext uri="{FF2B5EF4-FFF2-40B4-BE49-F238E27FC236}">
                <a16:creationId xmlns:a16="http://schemas.microsoft.com/office/drawing/2014/main" id="{2B21E085-4E62-4EC9-A5F1-16523F195915}"/>
              </a:ext>
            </a:extLst>
          </p:cNvPr>
          <p:cNvSpPr>
            <a:spLocks noGrp="1"/>
          </p:cNvSpPr>
          <p:nvPr>
            <p:ph type="title" hasCustomPrompt="1"/>
          </p:nvPr>
        </p:nvSpPr>
        <p:spPr bwMode="black">
          <a:xfrm>
            <a:off x="5206662" y="320040"/>
            <a:ext cx="3524956" cy="891540"/>
          </a:xfrm>
          <a:noFill/>
          <a:ln>
            <a:noFill/>
          </a:ln>
        </p:spPr>
        <p:txBody>
          <a:bodyPr/>
          <a:lstStyle>
            <a:lvl1pPr algn="l">
              <a:defRPr cap="none">
                <a:solidFill>
                  <a:schemeClr val="tx1"/>
                </a:solidFill>
              </a:defRPr>
            </a:lvl1pPr>
          </a:lstStyle>
          <a:p>
            <a:r>
              <a:rPr lang="en-US" noProof="0"/>
              <a:t>Click to edit master title style</a:t>
            </a:r>
          </a:p>
        </p:txBody>
      </p:sp>
      <p:sp>
        <p:nvSpPr>
          <p:cNvPr id="14" name="Text Placeholder 13">
            <a:extLst>
              <a:ext uri="{FF2B5EF4-FFF2-40B4-BE49-F238E27FC236}">
                <a16:creationId xmlns:a16="http://schemas.microsoft.com/office/drawing/2014/main" id="{FFCDFB3A-4CE3-463F-8C40-B15E3F5CFCA6}"/>
              </a:ext>
            </a:extLst>
          </p:cNvPr>
          <p:cNvSpPr>
            <a:spLocks noGrp="1"/>
          </p:cNvSpPr>
          <p:nvPr>
            <p:ph type="body" sz="quarter" idx="17" hasCustomPrompt="1"/>
          </p:nvPr>
        </p:nvSpPr>
        <p:spPr>
          <a:xfrm>
            <a:off x="5286657" y="1363614"/>
            <a:ext cx="3034383" cy="3208386"/>
          </a:xfrm>
          <a:noFill/>
        </p:spPr>
        <p:txBody>
          <a:bodyPr/>
          <a:lstStyle>
            <a:lvl1pPr marL="0" indent="0" algn="l">
              <a:buNone/>
              <a:defRPr>
                <a:solidFill>
                  <a:schemeClr val="tx1"/>
                </a:solidFill>
              </a:defRPr>
            </a:lvl1pPr>
            <a:lvl2pPr marL="171450" indent="0" algn="l">
              <a:buNone/>
              <a:defRPr>
                <a:solidFill>
                  <a:schemeClr val="tx1"/>
                </a:solidFill>
              </a:defRPr>
            </a:lvl2pPr>
            <a:lvl3pPr marL="342900" indent="0" algn="l">
              <a:buNone/>
              <a:defRPr>
                <a:solidFill>
                  <a:schemeClr val="tx1"/>
                </a:solidFill>
              </a:defRPr>
            </a:lvl3pPr>
            <a:lvl4pPr marL="514350" indent="0" algn="l">
              <a:buNone/>
              <a:defRPr>
                <a:solidFill>
                  <a:schemeClr val="tx1"/>
                </a:solidFill>
              </a:defRPr>
            </a:lvl4pPr>
            <a:lvl5pPr marL="685800" indent="0" algn="l">
              <a:buNone/>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p:cNvSpPr>
            <a:spLocks noGrp="1"/>
          </p:cNvSpPr>
          <p:nvPr>
            <p:ph type="dt" sz="half" idx="10"/>
          </p:nvPr>
        </p:nvSpPr>
        <p:spPr>
          <a:xfrm>
            <a:off x="6483292" y="4759361"/>
            <a:ext cx="2065310" cy="242976"/>
          </a:xfrm>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a:xfrm>
            <a:off x="342900" y="4802886"/>
            <a:ext cx="4425892" cy="240030"/>
          </a:xfrm>
        </p:spPr>
        <p:txBody>
          <a:bodyPr/>
          <a:lstStyle/>
          <a:p>
            <a:r>
              <a:rPr lang="en-US" noProof="0" dirty="0"/>
              <a:t>Add a footer</a:t>
            </a:r>
          </a:p>
        </p:txBody>
      </p:sp>
      <p:sp>
        <p:nvSpPr>
          <p:cNvPr id="6" name="Picture Placeholder 5">
            <a:extLst>
              <a:ext uri="{FF2B5EF4-FFF2-40B4-BE49-F238E27FC236}">
                <a16:creationId xmlns:a16="http://schemas.microsoft.com/office/drawing/2014/main" id="{7D356109-298D-4C51-9DC7-DC74594DC220}"/>
              </a:ext>
            </a:extLst>
          </p:cNvPr>
          <p:cNvSpPr>
            <a:spLocks noGrp="1"/>
          </p:cNvSpPr>
          <p:nvPr>
            <p:ph type="pic" sz="quarter" idx="18"/>
          </p:nvPr>
        </p:nvSpPr>
        <p:spPr>
          <a:xfrm>
            <a:off x="549117" y="297180"/>
            <a:ext cx="4445794" cy="4492229"/>
          </a:xfrm>
          <a:ln w="38100">
            <a:solidFill>
              <a:schemeClr val="accent2"/>
            </a:solidFill>
          </a:ln>
        </p:spPr>
        <p:txBody>
          <a:bodyPr/>
          <a:lstStyle/>
          <a:p>
            <a:r>
              <a:rPr lang="en-US" noProof="0" dirty="0"/>
              <a:t>Click icon to add picture</a:t>
            </a:r>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cxnSp>
        <p:nvCxnSpPr>
          <p:cNvPr id="9" name="Straight Connector 8" descr="decorative element">
            <a:extLst>
              <a:ext uri="{FF2B5EF4-FFF2-40B4-BE49-F238E27FC236}">
                <a16:creationId xmlns:a16="http://schemas.microsoft.com/office/drawing/2014/main" id="{167C85F9-C124-4D12-B4AC-317A35D71511}"/>
              </a:ext>
              <a:ext uri="{C183D7F6-B498-43B3-948B-1728B52AA6E4}">
                <adec:decorative xmlns:adec="http://schemas.microsoft.com/office/drawing/2017/decorative" val="1"/>
              </a:ext>
            </a:extLst>
          </p:cNvPr>
          <p:cNvCxnSpPr>
            <a:cxnSpLocks/>
          </p:cNvCxnSpPr>
          <p:nvPr userDrawn="1"/>
        </p:nvCxnSpPr>
        <p:spPr>
          <a:xfrm>
            <a:off x="5356312" y="1290503"/>
            <a:ext cx="2835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9510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aption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E53EE8-1567-4A1C-B5FB-9243D17B161A}"/>
              </a:ext>
            </a:extLst>
          </p:cNvPr>
          <p:cNvSpPr>
            <a:spLocks noGrp="1"/>
          </p:cNvSpPr>
          <p:nvPr>
            <p:ph type="pic" sz="quarter" idx="16"/>
          </p:nvPr>
        </p:nvSpPr>
        <p:spPr>
          <a:xfrm>
            <a:off x="4572000" y="0"/>
            <a:ext cx="4572000" cy="5143500"/>
          </a:xfrm>
          <a:solidFill>
            <a:schemeClr val="tx1">
              <a:lumMod val="50000"/>
              <a:lumOff val="50000"/>
            </a:schemeClr>
          </a:solidFill>
        </p:spPr>
        <p:txBody>
          <a:bodyPr/>
          <a:lstStyle/>
          <a:p>
            <a:r>
              <a:rPr lang="en-US" noProof="0" dirty="0"/>
              <a:t>Click icon to add picture</a:t>
            </a:r>
          </a:p>
        </p:txBody>
      </p:sp>
      <p:sp>
        <p:nvSpPr>
          <p:cNvPr id="6" name="Picture Placeholder 5">
            <a:extLst>
              <a:ext uri="{FF2B5EF4-FFF2-40B4-BE49-F238E27FC236}">
                <a16:creationId xmlns:a16="http://schemas.microsoft.com/office/drawing/2014/main" id="{145CB378-10E3-4D4E-82B7-47858EDEE57D}"/>
              </a:ext>
            </a:extLst>
          </p:cNvPr>
          <p:cNvSpPr>
            <a:spLocks noGrp="1"/>
          </p:cNvSpPr>
          <p:nvPr>
            <p:ph type="pic" sz="quarter" idx="13"/>
          </p:nvPr>
        </p:nvSpPr>
        <p:spPr>
          <a:xfrm>
            <a:off x="4997120" y="407505"/>
            <a:ext cx="3780000" cy="4324246"/>
          </a:xfrm>
          <a:ln w="38100">
            <a:solidFill>
              <a:schemeClr val="bg1"/>
            </a:solidFill>
          </a:ln>
        </p:spPr>
        <p:txBody>
          <a:bodyPr/>
          <a:lstStyle/>
          <a:p>
            <a:r>
              <a:rPr lang="en-US" noProof="0" dirty="0"/>
              <a:t>Click icon to add picture</a:t>
            </a:r>
          </a:p>
        </p:txBody>
      </p:sp>
      <p:sp>
        <p:nvSpPr>
          <p:cNvPr id="3" name="Date Placeholder 2"/>
          <p:cNvSpPr>
            <a:spLocks noGrp="1"/>
          </p:cNvSpPr>
          <p:nvPr>
            <p:ph type="dt" sz="half" idx="10"/>
          </p:nvPr>
        </p:nvSpPr>
        <p:spPr>
          <a:xfrm>
            <a:off x="6402784" y="4768563"/>
            <a:ext cx="2065310" cy="242976"/>
          </a:xfrm>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a:xfrm>
            <a:off x="528271" y="4787181"/>
            <a:ext cx="4425892" cy="240030"/>
          </a:xfrm>
        </p:spPr>
        <p:txBody>
          <a:bodyPr/>
          <a:lstStyle/>
          <a:p>
            <a:r>
              <a:rPr lang="en-US" noProof="0" dirty="0"/>
              <a:t>Add a footer</a:t>
            </a:r>
          </a:p>
        </p:txBody>
      </p:sp>
      <p:sp>
        <p:nvSpPr>
          <p:cNvPr id="5" name="Slide Number Placeholder 4"/>
          <p:cNvSpPr>
            <a:spLocks noGrp="1"/>
          </p:cNvSpPr>
          <p:nvPr>
            <p:ph type="sldNum" sz="quarter" idx="12"/>
          </p:nvPr>
        </p:nvSpPr>
        <p:spPr>
          <a:xfrm>
            <a:off x="8605904" y="4752891"/>
            <a:ext cx="274320" cy="274320"/>
          </a:xfrm>
        </p:spPr>
        <p:txBody>
          <a:bodyPr/>
          <a:lstStyle/>
          <a:p>
            <a:fld id="{42F0A33C-B6D6-454E-A4EA-5198AC78DEE3}" type="slidenum">
              <a:rPr lang="en-US" noProof="0" smtClean="0"/>
              <a:t>‹#›</a:t>
            </a:fld>
            <a:endParaRPr lang="en-US" noProof="0" dirty="0"/>
          </a:p>
        </p:txBody>
      </p:sp>
      <p:sp>
        <p:nvSpPr>
          <p:cNvPr id="7" name="Title 6">
            <a:extLst>
              <a:ext uri="{FF2B5EF4-FFF2-40B4-BE49-F238E27FC236}">
                <a16:creationId xmlns:a16="http://schemas.microsoft.com/office/drawing/2014/main" id="{AA2BF3C7-5EFF-4508-B560-D9A68D3F7226}"/>
              </a:ext>
            </a:extLst>
          </p:cNvPr>
          <p:cNvSpPr>
            <a:spLocks noGrp="1"/>
          </p:cNvSpPr>
          <p:nvPr>
            <p:ph type="title" hasCustomPrompt="1"/>
          </p:nvPr>
        </p:nvSpPr>
        <p:spPr bwMode="gray">
          <a:xfrm>
            <a:off x="528271" y="123518"/>
            <a:ext cx="3445329" cy="1968042"/>
          </a:xfrm>
          <a:noFill/>
          <a:ln>
            <a:noFill/>
          </a:ln>
        </p:spPr>
        <p:txBody>
          <a:bodyPr anchor="t" anchorCtr="0">
            <a:noAutofit/>
          </a:bodyPr>
          <a:lstStyle>
            <a:lvl1pPr>
              <a:defRPr sz="3000" cap="none"/>
            </a:lvl1pPr>
          </a:lstStyle>
          <a:p>
            <a:r>
              <a:rPr lang="en-US" noProof="0"/>
              <a:t>Click to edit master title style</a:t>
            </a:r>
          </a:p>
        </p:txBody>
      </p:sp>
      <p:sp>
        <p:nvSpPr>
          <p:cNvPr id="9" name="Text Placeholder 8">
            <a:extLst>
              <a:ext uri="{FF2B5EF4-FFF2-40B4-BE49-F238E27FC236}">
                <a16:creationId xmlns:a16="http://schemas.microsoft.com/office/drawing/2014/main" id="{37D64B51-A9B6-4A76-949F-576993124753}"/>
              </a:ext>
            </a:extLst>
          </p:cNvPr>
          <p:cNvSpPr>
            <a:spLocks noGrp="1"/>
          </p:cNvSpPr>
          <p:nvPr>
            <p:ph type="body" sz="quarter" idx="14" hasCustomPrompt="1"/>
          </p:nvPr>
        </p:nvSpPr>
        <p:spPr>
          <a:xfrm>
            <a:off x="528271" y="2425147"/>
            <a:ext cx="3445328" cy="2176943"/>
          </a:xfrm>
        </p:spPr>
        <p:txBody>
          <a:bodyPr>
            <a:normAutofit/>
          </a:bodyPr>
          <a:lstStyle>
            <a:lvl1pPr marL="0" indent="0" algn="ctr">
              <a:buClr>
                <a:schemeClr val="bg1"/>
              </a:buClr>
              <a:buNone/>
              <a:defRPr sz="1800">
                <a:solidFill>
                  <a:schemeClr val="tx1"/>
                </a:solidFill>
              </a:defRPr>
            </a:lvl1pPr>
            <a:lvl2pPr marL="171450" indent="0" algn="ctr">
              <a:buClr>
                <a:schemeClr val="bg1"/>
              </a:buClr>
              <a:buNone/>
              <a:defRPr sz="1800">
                <a:solidFill>
                  <a:schemeClr val="tx1"/>
                </a:solidFill>
              </a:defRPr>
            </a:lvl2pPr>
            <a:lvl3pPr marL="342900" indent="0" algn="ctr">
              <a:buClr>
                <a:schemeClr val="bg1"/>
              </a:buClr>
              <a:buNone/>
              <a:defRPr sz="1800">
                <a:solidFill>
                  <a:schemeClr val="tx1"/>
                </a:solidFill>
              </a:defRPr>
            </a:lvl3pPr>
            <a:lvl4pPr marL="514350" indent="0" algn="ctr">
              <a:buClr>
                <a:schemeClr val="bg1"/>
              </a:buClr>
              <a:buNone/>
              <a:defRPr sz="1800">
                <a:solidFill>
                  <a:schemeClr val="tx1"/>
                </a:solidFill>
              </a:defRPr>
            </a:lvl4pPr>
            <a:lvl5pPr marL="685800" indent="0" algn="ctr">
              <a:buClr>
                <a:schemeClr val="bg1"/>
              </a:buClr>
              <a:buNone/>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42588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5034675" y="305764"/>
            <a:ext cx="3682572" cy="1692875"/>
          </a:xfrm>
          <a:noFill/>
          <a:ln>
            <a:noFill/>
          </a:ln>
        </p:spPr>
        <p:txBody>
          <a:bodyPr anchor="ctr" anchorCtr="0">
            <a:normAutofit/>
          </a:bodyPr>
          <a:lstStyle>
            <a:lvl1pPr algn="l">
              <a:defRPr sz="3000">
                <a:solidFill>
                  <a:srgbClr val="262626"/>
                </a:solidFill>
              </a:defRPr>
            </a:lvl1pPr>
          </a:lstStyle>
          <a:p>
            <a:r>
              <a:rPr lang="en-US" noProof="0"/>
              <a:t>Click to edit master title style</a:t>
            </a:r>
          </a:p>
        </p:txBody>
      </p:sp>
      <p:sp>
        <p:nvSpPr>
          <p:cNvPr id="4" name="Text Placeholder 3"/>
          <p:cNvSpPr>
            <a:spLocks noGrp="1"/>
          </p:cNvSpPr>
          <p:nvPr>
            <p:ph type="body" sz="half" idx="2" hasCustomPrompt="1"/>
          </p:nvPr>
        </p:nvSpPr>
        <p:spPr bwMode="white">
          <a:xfrm>
            <a:off x="5085311" y="2264348"/>
            <a:ext cx="3438199" cy="2369275"/>
          </a:xfrm>
        </p:spPr>
        <p:txBody>
          <a:bodyPr anchor="t" anchorCtr="1">
            <a:normAutofit/>
          </a:bodyPr>
          <a:lstStyle>
            <a:lvl1pPr marL="0" indent="0" algn="l">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9" name="Date Placeholder 8"/>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r>
              <a:rPr lang="en-US" noProof="0" dirty="0"/>
              <a:t>Add a footer</a:t>
            </a:r>
          </a:p>
        </p:txBody>
      </p:sp>
      <p:sp>
        <p:nvSpPr>
          <p:cNvPr id="11" name="Slide Number Placeholder 10"/>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2" name="Content Placeholder 2">
            <a:extLst>
              <a:ext uri="{FF2B5EF4-FFF2-40B4-BE49-F238E27FC236}">
                <a16:creationId xmlns:a16="http://schemas.microsoft.com/office/drawing/2014/main" id="{1FEC71D9-8368-4022-BA35-B43400F92502}"/>
              </a:ext>
            </a:extLst>
          </p:cNvPr>
          <p:cNvSpPr>
            <a:spLocks noGrp="1"/>
          </p:cNvSpPr>
          <p:nvPr>
            <p:ph idx="1" hasCustomPrompt="1"/>
          </p:nvPr>
        </p:nvSpPr>
        <p:spPr>
          <a:xfrm>
            <a:off x="620490" y="305764"/>
            <a:ext cx="4219387" cy="432785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731043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2" name="Title 1">
            <a:extLst>
              <a:ext uri="{FF2B5EF4-FFF2-40B4-BE49-F238E27FC236}">
                <a16:creationId xmlns:a16="http://schemas.microsoft.com/office/drawing/2014/main" id="{38BE4AA6-ED36-4D3B-ABD8-3BA6059C308D}"/>
              </a:ext>
            </a:extLst>
          </p:cNvPr>
          <p:cNvSpPr>
            <a:spLocks noGrp="1"/>
          </p:cNvSpPr>
          <p:nvPr>
            <p:ph type="title" hasCustomPrompt="1"/>
          </p:nvPr>
        </p:nvSpPr>
        <p:spPr bwMode="gray">
          <a:xfrm>
            <a:off x="2808387" y="845527"/>
            <a:ext cx="3527313" cy="891540"/>
          </a:xfrm>
          <a:noFill/>
          <a:ln>
            <a:noFill/>
          </a:ln>
        </p:spPr>
        <p:txBody>
          <a:bodyPr/>
          <a:lstStyle>
            <a:lvl1pPr marL="0" indent="0" algn="ctr">
              <a:buFont typeface="Arial" panose="020B0604020202020204" pitchFamily="34" charset="0"/>
              <a:buNone/>
              <a:defRPr cap="none"/>
            </a:lvl1pPr>
          </a:lstStyle>
          <a:p>
            <a:r>
              <a:rPr lang="en-US" noProof="0"/>
              <a:t>Click to edit master title style</a:t>
            </a:r>
          </a:p>
        </p:txBody>
      </p:sp>
      <p:sp>
        <p:nvSpPr>
          <p:cNvPr id="7" name="Text Placeholder 6">
            <a:extLst>
              <a:ext uri="{FF2B5EF4-FFF2-40B4-BE49-F238E27FC236}">
                <a16:creationId xmlns:a16="http://schemas.microsoft.com/office/drawing/2014/main" id="{D94707B9-0409-43FA-B052-6AE401D767CE}"/>
              </a:ext>
            </a:extLst>
          </p:cNvPr>
          <p:cNvSpPr>
            <a:spLocks noGrp="1"/>
          </p:cNvSpPr>
          <p:nvPr>
            <p:ph type="body" sz="quarter" idx="13" hasCustomPrompt="1"/>
          </p:nvPr>
        </p:nvSpPr>
        <p:spPr>
          <a:xfrm>
            <a:off x="2808387" y="1697311"/>
            <a:ext cx="3527226" cy="2931839"/>
          </a:xfrm>
          <a:noFill/>
          <a:ln>
            <a:noFill/>
          </a:ln>
        </p:spPr>
        <p:txBody>
          <a:bodyPr/>
          <a:lstStyle>
            <a:lvl1pPr marL="0" indent="0" algn="ctr">
              <a:buNone/>
              <a:defRPr>
                <a:solidFill>
                  <a:schemeClr val="bg1"/>
                </a:solidFill>
              </a:defRPr>
            </a:lvl1pPr>
            <a:lvl2pPr marL="171450" indent="0" algn="ctr">
              <a:buNone/>
              <a:defRPr>
                <a:solidFill>
                  <a:schemeClr val="bg1"/>
                </a:solidFill>
              </a:defRPr>
            </a:lvl2pPr>
            <a:lvl3pPr marL="342900" indent="0" algn="ctr">
              <a:buNone/>
              <a:defRPr>
                <a:solidFill>
                  <a:schemeClr val="bg1"/>
                </a:solidFill>
              </a:defRPr>
            </a:lvl3pPr>
            <a:lvl4pPr marL="514350" indent="0" algn="ctr">
              <a:buNone/>
              <a:defRPr>
                <a:solidFill>
                  <a:schemeClr val="bg1"/>
                </a:solidFill>
              </a:defRPr>
            </a:lvl4pPr>
            <a:lvl5pPr marL="685800" indent="0" algn="ctr">
              <a:buNone/>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02045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200150" y="1790058"/>
            <a:ext cx="6743700" cy="1234440"/>
          </a:xfrm>
          <a:noFill/>
          <a:ln w="38100">
            <a:solidFill>
              <a:srgbClr val="FFFFFF"/>
            </a:solidFill>
          </a:ln>
        </p:spPr>
        <p:txBody>
          <a:bodyPr lIns="274320" rIns="274320" anchor="ctr" anchorCtr="1">
            <a:normAutofit/>
          </a:bodyPr>
          <a:lstStyle>
            <a:lvl1pPr algn="ctr">
              <a:defRPr sz="1800">
                <a:solidFill>
                  <a:srgbClr val="262626"/>
                </a:solidFill>
              </a:defRPr>
            </a:lvl1pPr>
          </a:lstStyle>
          <a:p>
            <a:r>
              <a:rPr lang="en-US" noProof="0" dirty="0"/>
              <a:t>Click to edit master title style</a:t>
            </a:r>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35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7" name="Date Placeholder 6"/>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97967856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8440A-E3ED-426B-A1F8-1D7557F9584D}"/>
              </a:ext>
            </a:extLst>
          </p:cNvPr>
          <p:cNvSpPr/>
          <p:nvPr userDrawn="1"/>
        </p:nvSpPr>
        <p:spPr>
          <a:xfrm>
            <a:off x="0" y="2736130"/>
            <a:ext cx="9144000" cy="2407370"/>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Title 1"/>
          <p:cNvSpPr>
            <a:spLocks noGrp="1"/>
          </p:cNvSpPr>
          <p:nvPr>
            <p:ph type="ctrTitle" hasCustomPrompt="1"/>
          </p:nvPr>
        </p:nvSpPr>
        <p:spPr bwMode="blackWhite">
          <a:xfrm>
            <a:off x="1200150" y="1415341"/>
            <a:ext cx="6743700" cy="1234440"/>
          </a:xfrm>
          <a:noFill/>
          <a:ln w="38100">
            <a:solidFill>
              <a:srgbClr val="FFFFFF"/>
            </a:solidFill>
          </a:ln>
        </p:spPr>
        <p:txBody>
          <a:bodyPr lIns="274320" rIns="274320" anchor="ctr" anchorCtr="1">
            <a:normAutofit/>
          </a:bodyPr>
          <a:lstStyle>
            <a:lvl1pPr algn="ctr">
              <a:defRPr sz="270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noProof="0" smtClean="0"/>
              <a:pPr/>
              <a:t>9/30/2021</a:t>
            </a:fld>
            <a:endParaRPr lang="en-US" noProof="0"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31019298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solidFill>
              <a:schemeClr val="accent2"/>
            </a:solidFill>
          </a:ln>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0" name="Rectangle 9">
            <a:extLst>
              <a:ext uri="{FF2B5EF4-FFF2-40B4-BE49-F238E27FC236}">
                <a16:creationId xmlns:a16="http://schemas.microsoft.com/office/drawing/2014/main" id="{C0B668FB-6A04-4C02-A197-0044D616A95A}"/>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3877245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noFill/>
          </a:ln>
        </p:spPr>
        <p:txBody>
          <a:bodyPr/>
          <a:lstStyle/>
          <a:p>
            <a:r>
              <a:rPr lang="en-US" noProof="0"/>
              <a:t>Click to edit master title style</a:t>
            </a:r>
          </a:p>
        </p:txBody>
      </p:sp>
      <p:sp>
        <p:nvSpPr>
          <p:cNvPr id="3" name="Content Placeholder 2"/>
          <p:cNvSpPr>
            <a:spLocks noGrp="1"/>
          </p:cNvSpPr>
          <p:nvPr>
            <p:ph sz="half" idx="1" hasCustomPrompt="1"/>
          </p:nvPr>
        </p:nvSpPr>
        <p:spPr>
          <a:xfrm>
            <a:off x="1186434" y="1978533"/>
            <a:ext cx="3203828" cy="232648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4753737" y="1978533"/>
            <a:ext cx="3202685" cy="232648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9" name="Footer Placeholder 8"/>
          <p:cNvSpPr>
            <a:spLocks noGrp="1"/>
          </p:cNvSpPr>
          <p:nvPr>
            <p:ph type="ftr" sz="quarter" idx="11"/>
          </p:nvPr>
        </p:nvSpPr>
        <p:spPr/>
        <p:txBody>
          <a:bodyPr/>
          <a:lstStyle/>
          <a:p>
            <a:r>
              <a:rPr lang="en-US" noProof="0" dirty="0"/>
              <a:t>Add a footer</a:t>
            </a:r>
          </a:p>
        </p:txBody>
      </p:sp>
      <p:sp>
        <p:nvSpPr>
          <p:cNvPr id="10" name="Slide Number Placeholder 9"/>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1" name="Rectangle 10">
            <a:extLst>
              <a:ext uri="{FF2B5EF4-FFF2-40B4-BE49-F238E27FC236}">
                <a16:creationId xmlns:a16="http://schemas.microsoft.com/office/drawing/2014/main" id="{E972FC25-236C-4A4E-83A6-4EBE36B8339C}"/>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78372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87577" y="1735075"/>
            <a:ext cx="3202686" cy="528065"/>
          </a:xfrm>
        </p:spPr>
        <p:txBody>
          <a:bodyPr vert="horz" lIns="91440" tIns="45720" rIns="91440" bIns="45720" rtlCol="0" anchor="b">
            <a:normAutofit/>
          </a:bodyPr>
          <a:lstStyle>
            <a:lvl1pPr marL="0" indent="0">
              <a:buNone/>
              <a:defRPr lang="en-US" sz="1800" b="1" dirty="0">
                <a:solidFill>
                  <a:schemeClr val="bg1"/>
                </a:solidFill>
              </a:defRPr>
            </a:lvl1pPr>
          </a:lstStyle>
          <a:p>
            <a:pPr marL="171450" lvl="0" indent="-171450"/>
            <a:r>
              <a:rPr lang="en-US" noProof="0"/>
              <a:t>Edit Master Text Styles</a:t>
            </a:r>
          </a:p>
        </p:txBody>
      </p:sp>
      <p:sp>
        <p:nvSpPr>
          <p:cNvPr id="4" name="Content Placeholder 3"/>
          <p:cNvSpPr>
            <a:spLocks noGrp="1"/>
          </p:cNvSpPr>
          <p:nvPr>
            <p:ph sz="half" idx="2" hasCustomPrompt="1"/>
          </p:nvPr>
        </p:nvSpPr>
        <p:spPr>
          <a:xfrm>
            <a:off x="1187577" y="2357438"/>
            <a:ext cx="3202686" cy="19475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hasCustomPrompt="1"/>
          </p:nvPr>
        </p:nvSpPr>
        <p:spPr>
          <a:xfrm>
            <a:off x="4753737" y="2357438"/>
            <a:ext cx="3190113" cy="19475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noProof="0" smtClean="0"/>
              <a:pPr/>
              <a:t>9/30/2021</a:t>
            </a:fld>
            <a:endParaRPr lang="en-US" noProof="0" dirty="0"/>
          </a:p>
        </p:txBody>
      </p:sp>
      <p:sp>
        <p:nvSpPr>
          <p:cNvPr id="8" name="Footer Placeholder 7"/>
          <p:cNvSpPr>
            <a:spLocks noGrp="1"/>
          </p:cNvSpPr>
          <p:nvPr>
            <p:ph type="ftr" sz="quarter" idx="11"/>
          </p:nvPr>
        </p:nvSpPr>
        <p:spPr/>
        <p:txBody>
          <a:bodyPr/>
          <a:lstStyle>
            <a:lvl1pPr>
              <a:defRPr>
                <a:solidFill>
                  <a:schemeClr val="bg1">
                    <a:alpha val="70000"/>
                  </a:schemeClr>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0" name="Title 9"/>
          <p:cNvSpPr>
            <a:spLocks noGrp="1"/>
          </p:cNvSpPr>
          <p:nvPr>
            <p:ph type="title" hasCustomPrompt="1"/>
          </p:nvPr>
        </p:nvSpPr>
        <p:spPr bwMode="gray">
          <a:noFill/>
          <a:ln>
            <a:solidFill>
              <a:schemeClr val="bg1"/>
            </a:solidFill>
          </a:ln>
        </p:spPr>
        <p:txBody>
          <a:bodyPr/>
          <a:lstStyle/>
          <a:p>
            <a:r>
              <a:rPr lang="en-US" noProof="0"/>
              <a:t>Click to edit master title style</a:t>
            </a:r>
          </a:p>
        </p:txBody>
      </p:sp>
      <p:sp>
        <p:nvSpPr>
          <p:cNvPr id="12" name="Text Placeholder 4">
            <a:extLst>
              <a:ext uri="{FF2B5EF4-FFF2-40B4-BE49-F238E27FC236}">
                <a16:creationId xmlns:a16="http://schemas.microsoft.com/office/drawing/2014/main" id="{7CC6D812-2BC4-484A-A3B0-D751943CAC28}"/>
              </a:ext>
            </a:extLst>
          </p:cNvPr>
          <p:cNvSpPr>
            <a:spLocks noGrp="1"/>
          </p:cNvSpPr>
          <p:nvPr>
            <p:ph type="body" sz="quarter" idx="3" hasCustomPrompt="1"/>
          </p:nvPr>
        </p:nvSpPr>
        <p:spPr>
          <a:xfrm>
            <a:off x="4728695" y="1735075"/>
            <a:ext cx="3202686" cy="528066"/>
          </a:xfrm>
        </p:spPr>
        <p:txBody>
          <a:bodyPr anchor="b"/>
          <a:lstStyle>
            <a:lvl1pPr marL="0" indent="0">
              <a:buFont typeface="Arial" panose="020B0604020202020204" pitchFamily="34" charse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Tree>
    <p:extLst>
      <p:ext uri="{BB962C8B-B14F-4D97-AF65-F5344CB8AC3E}">
        <p14:creationId xmlns:p14="http://schemas.microsoft.com/office/powerpoint/2010/main" val="1168943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94972" y="4743689"/>
            <a:ext cx="274320" cy="274320"/>
          </a:xfrm>
        </p:spPr>
        <p:txBody>
          <a:bodyPr/>
          <a:lstStyle/>
          <a:p>
            <a:fld id="{42F0A33C-B6D6-454E-A4EA-5198AC78DEE3}" type="slidenum">
              <a:rPr lang="en-US" noProof="0" smtClean="0"/>
              <a:t>‹#›</a:t>
            </a:fld>
            <a:endParaRPr lang="en-US" noProof="0" dirty="0"/>
          </a:p>
        </p:txBody>
      </p:sp>
      <p:sp>
        <p:nvSpPr>
          <p:cNvPr id="3" name="Date Placeholder 2"/>
          <p:cNvSpPr>
            <a:spLocks noGrp="1"/>
          </p:cNvSpPr>
          <p:nvPr>
            <p:ph type="dt" sz="half" idx="10"/>
          </p:nvPr>
        </p:nvSpPr>
        <p:spPr>
          <a:xfrm>
            <a:off x="6483292" y="4759361"/>
            <a:ext cx="2065310" cy="242976"/>
          </a:xfrm>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a:xfrm>
            <a:off x="342900" y="4802886"/>
            <a:ext cx="4425892" cy="240030"/>
          </a:xfrm>
        </p:spPr>
        <p:txBody>
          <a:bodyPr/>
          <a:lstStyle/>
          <a:p>
            <a:r>
              <a:rPr lang="en-US" noProof="0" dirty="0"/>
              <a:t>Add a footer</a:t>
            </a:r>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Title 1">
            <a:extLst>
              <a:ext uri="{FF2B5EF4-FFF2-40B4-BE49-F238E27FC236}">
                <a16:creationId xmlns:a16="http://schemas.microsoft.com/office/drawing/2014/main" id="{76C8A7AD-2B2B-4A1B-8A04-1B8223844A0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674680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219277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3"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179513"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1664170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189" algn="ctr" rtl="0" eaLnBrk="1" fontAlgn="base" hangingPunct="1">
        <a:spcBef>
          <a:spcPct val="0"/>
        </a:spcBef>
        <a:spcAft>
          <a:spcPct val="0"/>
        </a:spcAft>
        <a:defRPr sz="4400" b="1">
          <a:solidFill>
            <a:srgbClr val="2A5686"/>
          </a:solidFill>
          <a:latin typeface="Verdana" pitchFamily="34" charset="0"/>
        </a:defRPr>
      </a:lvl6pPr>
      <a:lvl7pPr marL="914378" algn="ctr" rtl="0" eaLnBrk="1" fontAlgn="base" hangingPunct="1">
        <a:spcBef>
          <a:spcPct val="0"/>
        </a:spcBef>
        <a:spcAft>
          <a:spcPct val="0"/>
        </a:spcAft>
        <a:defRPr sz="4400" b="1">
          <a:solidFill>
            <a:srgbClr val="2A5686"/>
          </a:solidFill>
          <a:latin typeface="Verdana" pitchFamily="34" charset="0"/>
        </a:defRPr>
      </a:lvl7pPr>
      <a:lvl8pPr marL="1371566" algn="ctr" rtl="0" eaLnBrk="1" fontAlgn="base" hangingPunct="1">
        <a:spcBef>
          <a:spcPct val="0"/>
        </a:spcBef>
        <a:spcAft>
          <a:spcPct val="0"/>
        </a:spcAft>
        <a:defRPr sz="4400" b="1">
          <a:solidFill>
            <a:srgbClr val="2A5686"/>
          </a:solidFill>
          <a:latin typeface="Verdana" pitchFamily="34" charset="0"/>
        </a:defRPr>
      </a:lvl8pPr>
      <a:lvl9pPr marL="1828754" algn="ctr" rtl="0" eaLnBrk="1" fontAlgn="base" hangingPunct="1">
        <a:spcBef>
          <a:spcPct val="0"/>
        </a:spcBef>
        <a:spcAft>
          <a:spcPct val="0"/>
        </a:spcAft>
        <a:defRPr sz="4400" b="1">
          <a:solidFill>
            <a:srgbClr val="2A5686"/>
          </a:solidFill>
          <a:latin typeface="Verdana" pitchFamily="34" charset="0"/>
        </a:defRPr>
      </a:lvl9pPr>
    </p:titleStyle>
    <p:bodyStyle>
      <a:lvl1pPr marL="266693" indent="-266693"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31" indent="-285743" algn="l" rtl="0" eaLnBrk="1" fontAlgn="base" hangingPunct="1">
        <a:spcBef>
          <a:spcPct val="20000"/>
        </a:spcBef>
        <a:spcAft>
          <a:spcPct val="0"/>
        </a:spcAft>
        <a:buFont typeface="Arial" pitchFamily="34" charset="0"/>
        <a:buChar char="‒"/>
        <a:defRPr sz="2000">
          <a:solidFill>
            <a:srgbClr val="303132"/>
          </a:solidFill>
          <a:latin typeface="+mn-lt"/>
        </a:defRPr>
      </a:lvl2pPr>
      <a:lvl3pPr marL="1142972" indent="-228594" algn="l" rtl="0" eaLnBrk="1" fontAlgn="base" hangingPunct="1">
        <a:spcBef>
          <a:spcPct val="20000"/>
        </a:spcBef>
        <a:spcAft>
          <a:spcPct val="0"/>
        </a:spcAft>
        <a:buChar char="–"/>
        <a:defRPr sz="1800">
          <a:solidFill>
            <a:srgbClr val="303132"/>
          </a:solidFill>
          <a:latin typeface="+mn-lt"/>
        </a:defRPr>
      </a:lvl3pPr>
      <a:lvl4pPr marL="1600160" indent="-228594" algn="l" rtl="0" eaLnBrk="1" fontAlgn="base" hangingPunct="1">
        <a:spcBef>
          <a:spcPct val="20000"/>
        </a:spcBef>
        <a:spcAft>
          <a:spcPct val="0"/>
        </a:spcAft>
        <a:buChar char="–"/>
        <a:defRPr sz="1600">
          <a:solidFill>
            <a:srgbClr val="303132"/>
          </a:solidFill>
          <a:latin typeface="+mn-lt"/>
        </a:defRPr>
      </a:lvl4pPr>
      <a:lvl5pPr marL="2057348" indent="-228594" algn="l" rtl="0" eaLnBrk="1" fontAlgn="base" hangingPunct="1">
        <a:spcBef>
          <a:spcPct val="20000"/>
        </a:spcBef>
        <a:spcAft>
          <a:spcPct val="0"/>
        </a:spcAft>
        <a:buChar char="–"/>
        <a:defRPr sz="1600">
          <a:solidFill>
            <a:srgbClr val="303132"/>
          </a:solidFill>
          <a:latin typeface="+mn-lt"/>
        </a:defRPr>
      </a:lvl5pPr>
      <a:lvl6pPr marL="2514537" indent="-228594" algn="l" rtl="0" eaLnBrk="1" fontAlgn="base" hangingPunct="1">
        <a:spcBef>
          <a:spcPct val="20000"/>
        </a:spcBef>
        <a:spcAft>
          <a:spcPct val="0"/>
        </a:spcAft>
        <a:buChar char="–"/>
        <a:defRPr sz="2000">
          <a:solidFill>
            <a:srgbClr val="303132"/>
          </a:solidFill>
          <a:latin typeface="+mn-lt"/>
        </a:defRPr>
      </a:lvl6pPr>
      <a:lvl7pPr marL="2971726" indent="-228594" algn="l" rtl="0" eaLnBrk="1" fontAlgn="base" hangingPunct="1">
        <a:spcBef>
          <a:spcPct val="20000"/>
        </a:spcBef>
        <a:spcAft>
          <a:spcPct val="0"/>
        </a:spcAft>
        <a:buChar char="–"/>
        <a:defRPr sz="2000">
          <a:solidFill>
            <a:srgbClr val="303132"/>
          </a:solidFill>
          <a:latin typeface="+mn-lt"/>
        </a:defRPr>
      </a:lvl7pPr>
      <a:lvl8pPr marL="3428915" indent="-228594" algn="l" rtl="0" eaLnBrk="1" fontAlgn="base" hangingPunct="1">
        <a:spcBef>
          <a:spcPct val="20000"/>
        </a:spcBef>
        <a:spcAft>
          <a:spcPct val="0"/>
        </a:spcAft>
        <a:buChar char="–"/>
        <a:defRPr sz="2000">
          <a:solidFill>
            <a:srgbClr val="303132"/>
          </a:solidFill>
          <a:latin typeface="+mn-lt"/>
        </a:defRPr>
      </a:lvl8pPr>
      <a:lvl9pPr marL="3886103" indent="-228594"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r>
              <a:rPr lang="en-US" noProof="0" dirty="0"/>
              <a:t>Click to edit Master title style</a:t>
            </a:r>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38386F08-408F-4BD2-A5F9-1FF72E18D3C3}" type="datetimeFigureOut">
              <a:rPr lang="en-US" noProof="0" smtClean="0"/>
              <a:t>9/30/2021</a:t>
            </a:fld>
            <a:endParaRPr lang="en-US" noProof="0"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3614077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685800" rtl="0" eaLnBrk="1" latinLnBrk="0" hangingPunct="1">
        <a:lnSpc>
          <a:spcPct val="90000"/>
        </a:lnSpc>
        <a:spcBef>
          <a:spcPct val="0"/>
        </a:spcBef>
        <a:buNone/>
        <a:defRPr sz="3000" kern="1200" cap="none" spc="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Historical Significance</a:t>
            </a:r>
          </a:p>
        </p:txBody>
      </p:sp>
      <p:sp>
        <p:nvSpPr>
          <p:cNvPr id="5" name="Subtitle 4"/>
          <p:cNvSpPr>
            <a:spLocks noGrp="1"/>
          </p:cNvSpPr>
          <p:nvPr>
            <p:ph type="subTitle" idx="1"/>
          </p:nvPr>
        </p:nvSpPr>
        <p:spPr/>
        <p:txBody>
          <a:bodyPr/>
          <a:lstStyle/>
          <a:p>
            <a:r>
              <a:rPr lang="en-AU" dirty="0"/>
              <a:t>Levels 7 to 10</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45B3-564F-404E-9553-3A59713A930D}"/>
              </a:ext>
            </a:extLst>
          </p:cNvPr>
          <p:cNvSpPr>
            <a:spLocks noGrp="1"/>
          </p:cNvSpPr>
          <p:nvPr>
            <p:ph type="title"/>
          </p:nvPr>
        </p:nvSpPr>
        <p:spPr/>
        <p:txBody>
          <a:bodyPr/>
          <a:lstStyle/>
          <a:p>
            <a:r>
              <a:rPr lang="en-US" b="0" dirty="0"/>
              <a:t>Continuum of learning</a:t>
            </a:r>
          </a:p>
        </p:txBody>
      </p:sp>
      <p:graphicFrame>
        <p:nvGraphicFramePr>
          <p:cNvPr id="5" name="Content Placeholder 3">
            <a:extLst>
              <a:ext uri="{FF2B5EF4-FFF2-40B4-BE49-F238E27FC236}">
                <a16:creationId xmlns:a16="http://schemas.microsoft.com/office/drawing/2014/main" id="{A74A042D-FB36-48C2-A0E7-EB4C998D5F2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20904297"/>
              </p:ext>
            </p:extLst>
          </p:nvPr>
        </p:nvGraphicFramePr>
        <p:xfrm>
          <a:off x="179389" y="1485900"/>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descr="A red arrow pointing towards the right. ">
            <a:extLst>
              <a:ext uri="{FF2B5EF4-FFF2-40B4-BE49-F238E27FC236}">
                <a16:creationId xmlns:a16="http://schemas.microsoft.com/office/drawing/2014/main" id="{78EAB55F-C273-4A62-ABF8-A4F9A68225F7}"/>
              </a:ext>
            </a:extLst>
          </p:cNvPr>
          <p:cNvSpPr/>
          <p:nvPr/>
        </p:nvSpPr>
        <p:spPr>
          <a:xfrm>
            <a:off x="827585" y="1083655"/>
            <a:ext cx="7894375" cy="7257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800">
              <a:solidFill>
                <a:srgbClr val="FFFFFF"/>
              </a:solidFill>
              <a:latin typeface="Arial"/>
            </a:endParaRPr>
          </a:p>
        </p:txBody>
      </p:sp>
    </p:spTree>
    <p:extLst>
      <p:ext uri="{BB962C8B-B14F-4D97-AF65-F5344CB8AC3E}">
        <p14:creationId xmlns:p14="http://schemas.microsoft.com/office/powerpoint/2010/main" val="31328234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444A-3150-471A-AE0B-F077945F5A9A}"/>
              </a:ext>
            </a:extLst>
          </p:cNvPr>
          <p:cNvSpPr>
            <a:spLocks noGrp="1"/>
          </p:cNvSpPr>
          <p:nvPr>
            <p:ph type="title"/>
          </p:nvPr>
        </p:nvSpPr>
        <p:spPr>
          <a:xfrm>
            <a:off x="215516" y="708253"/>
            <a:ext cx="8712968" cy="857250"/>
          </a:xfrm>
        </p:spPr>
        <p:txBody>
          <a:bodyPr/>
          <a:lstStyle/>
          <a:p>
            <a:r>
              <a:rPr lang="en-US" b="0" dirty="0"/>
              <a:t>Historical Knowledge</a:t>
            </a:r>
          </a:p>
        </p:txBody>
      </p:sp>
      <p:graphicFrame>
        <p:nvGraphicFramePr>
          <p:cNvPr id="5" name="Table 5">
            <a:extLst>
              <a:ext uri="{FF2B5EF4-FFF2-40B4-BE49-F238E27FC236}">
                <a16:creationId xmlns:a16="http://schemas.microsoft.com/office/drawing/2014/main" id="{676D4DF1-5F91-4545-87F8-F26D8F9480D1}"/>
              </a:ext>
            </a:extLst>
          </p:cNvPr>
          <p:cNvGraphicFramePr>
            <a:graphicFrameLocks noGrp="1"/>
          </p:cNvGraphicFramePr>
          <p:nvPr>
            <p:ph idx="1"/>
            <p:extLst>
              <p:ext uri="{D42A27DB-BD31-4B8C-83A1-F6EECF244321}">
                <p14:modId xmlns:p14="http://schemas.microsoft.com/office/powerpoint/2010/main" val="928321247"/>
              </p:ext>
            </p:extLst>
          </p:nvPr>
        </p:nvGraphicFramePr>
        <p:xfrm>
          <a:off x="395536" y="1635646"/>
          <a:ext cx="8352928" cy="2520290"/>
        </p:xfrm>
        <a:graphic>
          <a:graphicData uri="http://schemas.openxmlformats.org/drawingml/2006/table">
            <a:tbl>
              <a:tblPr firstRow="1" bandRow="1">
                <a:tableStyleId>{5C22544A-7EE6-4342-B048-85BDC9FD1C3A}</a:tableStyleId>
              </a:tblPr>
              <a:tblGrid>
                <a:gridCol w="8352928">
                  <a:extLst>
                    <a:ext uri="{9D8B030D-6E8A-4147-A177-3AD203B41FA5}">
                      <a16:colId xmlns:a16="http://schemas.microsoft.com/office/drawing/2014/main" val="2543818710"/>
                    </a:ext>
                  </a:extLst>
                </a:gridCol>
              </a:tblGrid>
              <a:tr h="365760">
                <a:tc>
                  <a:txBody>
                    <a:bodyPr/>
                    <a:lstStyle/>
                    <a:p>
                      <a:r>
                        <a:rPr lang="en-US" sz="1800" b="1" i="0" u="none" strike="noStrike" kern="1200" baseline="0" dirty="0">
                          <a:solidFill>
                            <a:schemeClr val="lt1"/>
                          </a:solidFill>
                          <a:latin typeface="+mn-lt"/>
                          <a:ea typeface="+mn-ea"/>
                          <a:cs typeface="+mn-cs"/>
                        </a:rPr>
                        <a:t>Australia at war (1914 – 1945): World War I</a:t>
                      </a:r>
                      <a:endParaRPr lang="en-US" sz="1400" dirty="0"/>
                    </a:p>
                  </a:txBody>
                  <a:tcPr/>
                </a:tc>
                <a:extLst>
                  <a:ext uri="{0D108BD9-81ED-4DB2-BD59-A6C34878D82A}">
                    <a16:rowId xmlns:a16="http://schemas.microsoft.com/office/drawing/2014/main" val="256955687"/>
                  </a:ext>
                </a:extLst>
              </a:tr>
              <a:tr h="577190">
                <a:tc>
                  <a:txBody>
                    <a:bodyPr/>
                    <a:lstStyle/>
                    <a:p>
                      <a:r>
                        <a:rPr lang="en-US" sz="1400" kern="1200" dirty="0">
                          <a:solidFill>
                            <a:schemeClr val="dk1"/>
                          </a:solidFill>
                          <a:latin typeface="+mn-lt"/>
                          <a:ea typeface="+mn-ea"/>
                          <a:cs typeface="+mn-cs"/>
                        </a:rPr>
                        <a:t>Causes of World War I, the reasons why men enlisted to go to war, and how women contributed in the war effort (VCHHK139)</a:t>
                      </a:r>
                    </a:p>
                  </a:txBody>
                  <a:tcPr/>
                </a:tc>
                <a:extLst>
                  <a:ext uri="{0D108BD9-81ED-4DB2-BD59-A6C34878D82A}">
                    <a16:rowId xmlns:a16="http://schemas.microsoft.com/office/drawing/2014/main" val="1082098907"/>
                  </a:ext>
                </a:extLst>
              </a:tr>
              <a:tr h="525780">
                <a:tc>
                  <a:txBody>
                    <a:bodyPr/>
                    <a:lstStyle/>
                    <a:p>
                      <a:r>
                        <a:rPr lang="en-US" sz="1400" dirty="0"/>
                        <a:t>Significant places where Australians fought and explore their perspectives and experiences in these places (VCHHK140)</a:t>
                      </a:r>
                    </a:p>
                  </a:txBody>
                  <a:tcPr/>
                </a:tc>
                <a:extLst>
                  <a:ext uri="{0D108BD9-81ED-4DB2-BD59-A6C34878D82A}">
                    <a16:rowId xmlns:a16="http://schemas.microsoft.com/office/drawing/2014/main" val="1940831299"/>
                  </a:ext>
                </a:extLst>
              </a:tr>
              <a:tr h="525780">
                <a:tc>
                  <a:txBody>
                    <a:bodyPr/>
                    <a:lstStyle/>
                    <a:p>
                      <a:r>
                        <a:rPr lang="en-US" sz="1400" dirty="0"/>
                        <a:t>Effects of World War I, with a particular emphasis on the changes and continuities brought to the Australian home front and society (VCHHK142)</a:t>
                      </a:r>
                    </a:p>
                  </a:txBody>
                  <a:tcPr/>
                </a:tc>
                <a:extLst>
                  <a:ext uri="{0D108BD9-81ED-4DB2-BD59-A6C34878D82A}">
                    <a16:rowId xmlns:a16="http://schemas.microsoft.com/office/drawing/2014/main" val="1997665254"/>
                  </a:ext>
                </a:extLst>
              </a:tr>
              <a:tr h="525780">
                <a:tc>
                  <a:txBody>
                    <a:bodyPr/>
                    <a:lstStyle/>
                    <a:p>
                      <a:r>
                        <a:rPr lang="en-US" sz="1400" dirty="0"/>
                        <a:t>Significance of World War I to Australia’s international relationships in the twentieth century, with particular reference to the Britain, the USA and Asia (VCHHK143)</a:t>
                      </a:r>
                    </a:p>
                  </a:txBody>
                  <a:tcPr/>
                </a:tc>
                <a:extLst>
                  <a:ext uri="{0D108BD9-81ED-4DB2-BD59-A6C34878D82A}">
                    <a16:rowId xmlns:a16="http://schemas.microsoft.com/office/drawing/2014/main" val="1571609491"/>
                  </a:ext>
                </a:extLst>
              </a:tr>
            </a:tbl>
          </a:graphicData>
        </a:graphic>
      </p:graphicFrame>
      <p:sp>
        <p:nvSpPr>
          <p:cNvPr id="3" name="TextBox 2">
            <a:extLst>
              <a:ext uri="{FF2B5EF4-FFF2-40B4-BE49-F238E27FC236}">
                <a16:creationId xmlns:a16="http://schemas.microsoft.com/office/drawing/2014/main" id="{237116AB-76CD-4B9A-91D5-CAEF71DE757C}"/>
              </a:ext>
            </a:extLst>
          </p:cNvPr>
          <p:cNvSpPr txBox="1"/>
          <p:nvPr/>
        </p:nvSpPr>
        <p:spPr>
          <a:xfrm>
            <a:off x="359532" y="123478"/>
            <a:ext cx="8352928" cy="584775"/>
          </a:xfrm>
          <a:prstGeom prst="rect">
            <a:avLst/>
          </a:prstGeom>
          <a:solidFill>
            <a:schemeClr val="accent2"/>
          </a:solidFill>
        </p:spPr>
        <p:txBody>
          <a:bodyPr wrap="square" rtlCol="0">
            <a:spAutoFit/>
          </a:bodyPr>
          <a:lstStyle/>
          <a:p>
            <a:r>
              <a:rPr lang="en-US" sz="1600" dirty="0" err="1"/>
              <a:t>Analyse</a:t>
            </a:r>
            <a:r>
              <a:rPr lang="en-US" sz="1600" dirty="0"/>
              <a:t> Historical Significance as a skill in Australia at war (1914 – 1945): World War I</a:t>
            </a:r>
          </a:p>
        </p:txBody>
      </p:sp>
    </p:spTree>
    <p:extLst>
      <p:ext uri="{BB962C8B-B14F-4D97-AF65-F5344CB8AC3E}">
        <p14:creationId xmlns:p14="http://schemas.microsoft.com/office/powerpoint/2010/main" val="36617083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444A-3150-471A-AE0B-F077945F5A9A}"/>
              </a:ext>
            </a:extLst>
          </p:cNvPr>
          <p:cNvSpPr>
            <a:spLocks noGrp="1"/>
          </p:cNvSpPr>
          <p:nvPr>
            <p:ph type="title"/>
          </p:nvPr>
        </p:nvSpPr>
        <p:spPr/>
        <p:txBody>
          <a:bodyPr/>
          <a:lstStyle/>
          <a:p>
            <a:r>
              <a:rPr lang="en-US" b="0" dirty="0"/>
              <a:t>Historical Knowledge</a:t>
            </a:r>
          </a:p>
        </p:txBody>
      </p:sp>
      <p:graphicFrame>
        <p:nvGraphicFramePr>
          <p:cNvPr id="7" name="Content Placeholder 6">
            <a:extLst>
              <a:ext uri="{FF2B5EF4-FFF2-40B4-BE49-F238E27FC236}">
                <a16:creationId xmlns:a16="http://schemas.microsoft.com/office/drawing/2014/main" id="{75ED8D4F-B4D3-AF45-A7A8-F1E3B20D522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03393696"/>
              </p:ext>
            </p:extLst>
          </p:nvPr>
        </p:nvGraphicFramePr>
        <p:xfrm>
          <a:off x="179785" y="1485900"/>
          <a:ext cx="8712994"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1982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9039F-EC20-4C5C-ABA0-C1FFD6FCE357}"/>
              </a:ext>
            </a:extLst>
          </p:cNvPr>
          <p:cNvSpPr>
            <a:spLocks noGrp="1"/>
          </p:cNvSpPr>
          <p:nvPr>
            <p:ph type="ctrTitle"/>
          </p:nvPr>
        </p:nvSpPr>
        <p:spPr/>
        <p:txBody>
          <a:bodyPr/>
          <a:lstStyle/>
          <a:p>
            <a:r>
              <a:rPr lang="en-US" dirty="0"/>
              <a:t>Towards the classroom</a:t>
            </a:r>
          </a:p>
        </p:txBody>
      </p:sp>
      <p:sp>
        <p:nvSpPr>
          <p:cNvPr id="6" name="Subtitle 5">
            <a:extLst>
              <a:ext uri="{FF2B5EF4-FFF2-40B4-BE49-F238E27FC236}">
                <a16:creationId xmlns:a16="http://schemas.microsoft.com/office/drawing/2014/main" id="{F6CC633D-0D9D-4817-8917-FFC3181966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48583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339502"/>
            <a:ext cx="8712968" cy="857250"/>
          </a:xfrm>
        </p:spPr>
        <p:txBody>
          <a:bodyPr wrap="square" anchor="ctr">
            <a:normAutofit/>
          </a:bodyPr>
          <a:lstStyle/>
          <a:p>
            <a:r>
              <a:rPr lang="en-US" b="0" dirty="0"/>
              <a:t>Towards the classroom</a:t>
            </a:r>
          </a:p>
        </p:txBody>
      </p:sp>
      <p:sp>
        <p:nvSpPr>
          <p:cNvPr id="10" name="Text Placeholder 2">
            <a:extLst>
              <a:ext uri="{FF2B5EF4-FFF2-40B4-BE49-F238E27FC236}">
                <a16:creationId xmlns:a16="http://schemas.microsoft.com/office/drawing/2014/main" id="{84BE4666-D0B3-43E2-B940-7032AD3E5E77}"/>
              </a:ext>
            </a:extLst>
          </p:cNvPr>
          <p:cNvSpPr>
            <a:spLocks noGrp="1"/>
          </p:cNvSpPr>
          <p:nvPr>
            <p:ph idx="1"/>
          </p:nvPr>
        </p:nvSpPr>
        <p:spPr>
          <a:xfrm>
            <a:off x="182233" y="1275606"/>
            <a:ext cx="8712968" cy="2971800"/>
          </a:xfrm>
        </p:spPr>
        <p:txBody>
          <a:bodyPr/>
          <a:lstStyle/>
          <a:p>
            <a:pPr marL="0" indent="0">
              <a:buNone/>
            </a:pPr>
            <a:r>
              <a:rPr lang="en-US" dirty="0"/>
              <a:t>Levels 7 and 8</a:t>
            </a:r>
          </a:p>
          <a:p>
            <a:pPr marL="0" lvl="0" indent="0">
              <a:buNone/>
            </a:pPr>
            <a:r>
              <a:rPr lang="en-US" sz="1300" b="0" dirty="0">
                <a:solidFill>
                  <a:srgbClr val="000000"/>
                </a:solidFill>
                <a:latin typeface="Arial" panose="020B0604020202020204" pitchFamily="34" charset="0"/>
              </a:rPr>
              <a:t>Students now consider historical significance in an international and ancient/medieval context. They understand that whether something is considered ‘historically significant’ is determined by a set of criteria. For example, the Rosetta Stone is a historically significant object because it allowed archaeologists to decipher hieroglyphics and learn more about Ancient Egyptian culture. </a:t>
            </a:r>
          </a:p>
          <a:p>
            <a:pPr marL="0" lvl="0" indent="0">
              <a:buNone/>
            </a:pPr>
            <a:endParaRPr lang="en-US" sz="1300" b="0" dirty="0">
              <a:solidFill>
                <a:srgbClr val="000000"/>
              </a:solidFill>
              <a:latin typeface="Arial" panose="020B0604020202020204" pitchFamily="34" charset="0"/>
            </a:endParaRPr>
          </a:p>
          <a:p>
            <a:pPr marL="0" lvl="0" indent="0">
              <a:buNone/>
            </a:pPr>
            <a:r>
              <a:rPr lang="en-US" sz="1300" b="0" dirty="0">
                <a:solidFill>
                  <a:srgbClr val="000000"/>
                </a:solidFill>
                <a:latin typeface="Arial" panose="020B0604020202020204" pitchFamily="34" charset="0"/>
              </a:rPr>
              <a:t>Students are required to evaluate the significance of individuals and developments, which means that they must review the historical evidence and apply their own judgment. In Levels 5 and 6, they were only required to explain the historical significance of individuals and groups.</a:t>
            </a:r>
          </a:p>
          <a:p>
            <a:pPr marL="0" lvl="0" indent="0">
              <a:buNone/>
            </a:pPr>
            <a:endParaRPr lang="en-US" sz="1300" b="0" dirty="0">
              <a:solidFill>
                <a:srgbClr val="000000"/>
              </a:solidFill>
              <a:latin typeface="Arial" panose="020B0604020202020204" pitchFamily="34" charset="0"/>
            </a:endParaRPr>
          </a:p>
          <a:p>
            <a:pPr marL="0" lvl="0" indent="0">
              <a:buNone/>
            </a:pPr>
            <a:r>
              <a:rPr lang="en-US" sz="1300" b="0" dirty="0">
                <a:solidFill>
                  <a:srgbClr val="000000"/>
                </a:solidFill>
                <a:latin typeface="Arial" panose="020B0604020202020204" pitchFamily="34" charset="0"/>
              </a:rPr>
              <a:t>The curriculum at this level also requires students to consider the idea of ‘progress’, or the advancement of human societies over time. ‘Progress’ implies change in a positive direction. In historical thinking, the opposite of ‘progress’ is ‘decline’.</a:t>
            </a:r>
          </a:p>
          <a:p>
            <a:pPr marL="0" indent="0">
              <a:buNone/>
            </a:pPr>
            <a:endParaRPr lang="en-US" dirty="0"/>
          </a:p>
        </p:txBody>
      </p:sp>
    </p:spTree>
    <p:extLst>
      <p:ext uri="{BB962C8B-B14F-4D97-AF65-F5344CB8AC3E}">
        <p14:creationId xmlns:p14="http://schemas.microsoft.com/office/powerpoint/2010/main" val="27046628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36757B-3233-449D-BB52-160DDFA0AEF2}"/>
              </a:ext>
            </a:extLst>
          </p:cNvPr>
          <p:cNvSpPr>
            <a:spLocks noGrp="1"/>
          </p:cNvSpPr>
          <p:nvPr>
            <p:ph type="title"/>
          </p:nvPr>
        </p:nvSpPr>
        <p:spPr>
          <a:xfrm>
            <a:off x="179512" y="267494"/>
            <a:ext cx="8712968" cy="857250"/>
          </a:xfrm>
        </p:spPr>
        <p:txBody>
          <a:bodyPr/>
          <a:lstStyle/>
          <a:p>
            <a:r>
              <a:rPr lang="en-US" b="0" dirty="0"/>
              <a:t>Towards the classroom</a:t>
            </a:r>
          </a:p>
        </p:txBody>
      </p:sp>
      <p:sp>
        <p:nvSpPr>
          <p:cNvPr id="8" name="Content Placeholder 7">
            <a:extLst>
              <a:ext uri="{FF2B5EF4-FFF2-40B4-BE49-F238E27FC236}">
                <a16:creationId xmlns:a16="http://schemas.microsoft.com/office/drawing/2014/main" id="{69550790-71E0-43D1-8119-AFFD3169EF08}"/>
              </a:ext>
            </a:extLst>
          </p:cNvPr>
          <p:cNvSpPr>
            <a:spLocks noGrp="1"/>
          </p:cNvSpPr>
          <p:nvPr>
            <p:ph idx="1"/>
          </p:nvPr>
        </p:nvSpPr>
        <p:spPr>
          <a:xfrm>
            <a:off x="179512" y="1275606"/>
            <a:ext cx="8712968" cy="2971800"/>
          </a:xfrm>
        </p:spPr>
        <p:txBody>
          <a:bodyPr/>
          <a:lstStyle/>
          <a:p>
            <a:pPr marL="0" indent="0">
              <a:buNone/>
            </a:pPr>
            <a:r>
              <a:rPr lang="en-US" dirty="0"/>
              <a:t>Levels 9 and 10</a:t>
            </a:r>
          </a:p>
          <a:p>
            <a:pPr marL="0" indent="0">
              <a:buNone/>
            </a:pPr>
            <a:r>
              <a:rPr lang="en-US" sz="1300" b="0" dirty="0"/>
              <a:t>The historical content descriptions refer to ‘significant places’ and ‘significant events’; teachers and students need to use criteria to select these. Other content descriptions require students to explore the ‘significance of’ an event, and this requires students to weigh the evidence and reach a judgment regarding whether this truly was an impactful or important event.</a:t>
            </a:r>
          </a:p>
          <a:p>
            <a:pPr marL="0" indent="0">
              <a:buNone/>
            </a:pPr>
            <a:endParaRPr lang="en-US" sz="1300" b="0" dirty="0"/>
          </a:p>
          <a:p>
            <a:pPr marL="0" indent="0">
              <a:buNone/>
            </a:pPr>
            <a:r>
              <a:rPr lang="en-US" sz="1300" b="0" dirty="0"/>
              <a:t>At Levels 9 and 10, students first demonstrate the capacity to evaluate historical significance. This is a very sophisticated skill. What makes something or someone matter, historically speaking? What makes something worth remembering and researching? On what basis do you include events in your narrative or leave them out? </a:t>
            </a:r>
          </a:p>
          <a:p>
            <a:pPr marL="0" indent="0">
              <a:buNone/>
            </a:pPr>
            <a:endParaRPr lang="en-US" sz="1300" b="0" dirty="0"/>
          </a:p>
          <a:p>
            <a:pPr marL="0" indent="0">
              <a:buNone/>
            </a:pPr>
            <a:r>
              <a:rPr lang="en-US" sz="1300" b="0" dirty="0"/>
              <a:t>Students show progression from Levels 7 and 8 when they discuss why historical significance is not a static concept, and that the perceived value of an event, idea or individual may change over time. Students evaluate historical significance by applying the criteria of importance, profundity, quantity, durability and relevance.</a:t>
            </a:r>
          </a:p>
          <a:p>
            <a:endParaRPr lang="en-US" sz="1400" b="0" dirty="0"/>
          </a:p>
          <a:p>
            <a:endParaRPr lang="en-US" dirty="0"/>
          </a:p>
        </p:txBody>
      </p:sp>
    </p:spTree>
    <p:extLst>
      <p:ext uri="{BB962C8B-B14F-4D97-AF65-F5344CB8AC3E}">
        <p14:creationId xmlns:p14="http://schemas.microsoft.com/office/powerpoint/2010/main" val="34129347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Indicative examples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By the end of Level 8: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r>
              <a:rPr lang="en-US" sz="1400" b="0" dirty="0"/>
              <a:t>students can identify significant individuals, developments or achievements in an ancient or medieval </a:t>
            </a:r>
            <a:r>
              <a:rPr lang="en-US" sz="1400" b="0" dirty="0" err="1"/>
              <a:t>civilisation</a:t>
            </a:r>
            <a:r>
              <a:rPr lang="en-US" sz="1400" b="0" dirty="0"/>
              <a:t> and explain why they were significant</a:t>
            </a:r>
          </a:p>
          <a:p>
            <a:r>
              <a:rPr lang="en-US" sz="1400" b="0" dirty="0"/>
              <a:t>students can explain the impact that these significant events had on the society of the time</a:t>
            </a:r>
          </a:p>
          <a:p>
            <a:r>
              <a:rPr lang="en-US" sz="1400" b="0" dirty="0"/>
              <a:t>students can support their arguments about significance with evidence from historical sources.</a:t>
            </a:r>
          </a:p>
          <a:p>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By the end of Level 10: </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pPr marL="355591" lvl="0" indent="-355591"/>
            <a:r>
              <a:rPr lang="en-US" sz="1400" b="0" dirty="0"/>
              <a:t>students can identify significant individuals, developments or achievements and evaluate their relative significance</a:t>
            </a:r>
          </a:p>
          <a:p>
            <a:pPr marL="355591" lvl="0" indent="-355591"/>
            <a:r>
              <a:rPr lang="en-US" sz="1400" b="0" dirty="0"/>
              <a:t>students can </a:t>
            </a:r>
            <a:r>
              <a:rPr lang="en-US" sz="1400" b="0" dirty="0" err="1"/>
              <a:t>analyse</a:t>
            </a:r>
            <a:r>
              <a:rPr lang="en-US" sz="1400" b="0" dirty="0"/>
              <a:t> the impact that these significant events had at the time and afterwards</a:t>
            </a:r>
          </a:p>
          <a:p>
            <a:pPr marL="355591" lvl="0" indent="-355591"/>
            <a:r>
              <a:rPr lang="en-US" sz="1400" b="0" dirty="0"/>
              <a:t>students can support their arguments about significance with evidence from historical sources.</a:t>
            </a:r>
          </a:p>
          <a:p>
            <a:endParaRPr lang="en-US" dirty="0"/>
          </a:p>
        </p:txBody>
      </p:sp>
    </p:spTree>
    <p:extLst>
      <p:ext uri="{BB962C8B-B14F-4D97-AF65-F5344CB8AC3E}">
        <p14:creationId xmlns:p14="http://schemas.microsoft.com/office/powerpoint/2010/main" val="27459432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E4286-E5D0-4B1C-A6B9-F1BD726F6217}"/>
              </a:ext>
            </a:extLst>
          </p:cNvPr>
          <p:cNvSpPr>
            <a:spLocks noGrp="1"/>
          </p:cNvSpPr>
          <p:nvPr>
            <p:ph type="title"/>
          </p:nvPr>
        </p:nvSpPr>
        <p:spPr/>
        <p:txBody>
          <a:bodyPr/>
          <a:lstStyle/>
          <a:p>
            <a:r>
              <a:rPr lang="en-US" dirty="0"/>
              <a:t>Language of Historical Significance </a:t>
            </a:r>
          </a:p>
        </p:txBody>
      </p:sp>
      <p:graphicFrame>
        <p:nvGraphicFramePr>
          <p:cNvPr id="8" name="Content Placeholder 7">
            <a:extLst>
              <a:ext uri="{FF2B5EF4-FFF2-40B4-BE49-F238E27FC236}">
                <a16:creationId xmlns:a16="http://schemas.microsoft.com/office/drawing/2014/main" id="{31C6CDED-B421-45EC-8DCB-F1C9BFA9EC2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54738372"/>
              </p:ext>
            </p:extLst>
          </p:nvPr>
        </p:nvGraphicFramePr>
        <p:xfrm>
          <a:off x="179388" y="1485900"/>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2342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Classroom ideas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Levels 7 and 8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pPr marL="355591" lvl="0" indent="-355591"/>
            <a:r>
              <a:rPr lang="en-US" sz="1400" b="0" dirty="0"/>
              <a:t>Rank the significance of events as a cause or consequence and explain the reasoning.</a:t>
            </a:r>
          </a:p>
          <a:p>
            <a:pPr marL="355591" lvl="0" indent="-355591"/>
            <a:r>
              <a:rPr lang="en-US" sz="1400" b="0" dirty="0"/>
              <a:t>Use a timeline to identify significant events in the life of a key individual.</a:t>
            </a:r>
          </a:p>
          <a:p>
            <a:pPr marL="355591" lvl="0" indent="-355591"/>
            <a:r>
              <a:rPr lang="en-US" sz="1400" b="0" dirty="0"/>
              <a:t>Using sources as evidence, produce a written explanation of the significance of a historical event.</a:t>
            </a:r>
          </a:p>
          <a:p>
            <a:pPr marL="0" indent="0">
              <a:buNone/>
            </a:pPr>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Levels 9 and 10 </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a:xfrm>
            <a:off x="4644008" y="1654026"/>
            <a:ext cx="4320480" cy="2501900"/>
          </a:xfrm>
        </p:spPr>
        <p:txBody>
          <a:bodyPr/>
          <a:lstStyle/>
          <a:p>
            <a:pPr marL="355591" lvl="0" indent="-355591"/>
            <a:r>
              <a:rPr lang="en-US" sz="1400" b="0" dirty="0"/>
              <a:t>Rank the relative significance of events as a cause or consequence and explain the reasoning.</a:t>
            </a:r>
          </a:p>
          <a:p>
            <a:pPr marL="355591" lvl="0" indent="-355591"/>
            <a:r>
              <a:rPr lang="en-US" sz="1400" b="0" dirty="0"/>
              <a:t>Use a timeline to identify significant events in the life of a key individual and select appropriate historical sources to substantiate the interpretations.</a:t>
            </a:r>
          </a:p>
          <a:p>
            <a:pPr marL="355591" lvl="0" indent="-355591"/>
            <a:r>
              <a:rPr lang="en-US" sz="1400" b="0" dirty="0"/>
              <a:t>Produce a written explanation, using sources as evidence, that analyses the impact of an individual or event at that time and after.  </a:t>
            </a:r>
            <a:endParaRPr lang="en-US" dirty="0"/>
          </a:p>
        </p:txBody>
      </p:sp>
    </p:spTree>
    <p:extLst>
      <p:ext uri="{BB962C8B-B14F-4D97-AF65-F5344CB8AC3E}">
        <p14:creationId xmlns:p14="http://schemas.microsoft.com/office/powerpoint/2010/main" val="33453330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A907CD-AA20-47D4-870C-FB8F94C9998B}"/>
              </a:ext>
            </a:extLst>
          </p:cNvPr>
          <p:cNvSpPr>
            <a:spLocks noGrp="1"/>
          </p:cNvSpPr>
          <p:nvPr>
            <p:ph type="ctrTitle"/>
          </p:nvPr>
        </p:nvSpPr>
        <p:spPr/>
        <p:txBody>
          <a:bodyPr/>
          <a:lstStyle/>
          <a:p>
            <a:r>
              <a:rPr lang="en-US" dirty="0"/>
              <a:t>Example of practice</a:t>
            </a:r>
          </a:p>
        </p:txBody>
      </p:sp>
      <p:sp>
        <p:nvSpPr>
          <p:cNvPr id="8" name="Subtitle 7">
            <a:extLst>
              <a:ext uri="{FF2B5EF4-FFF2-40B4-BE49-F238E27FC236}">
                <a16:creationId xmlns:a16="http://schemas.microsoft.com/office/drawing/2014/main" id="{4385E8BC-CFEE-44E3-B38C-3075AC2E8685}"/>
              </a:ext>
            </a:extLst>
          </p:cNvPr>
          <p:cNvSpPr>
            <a:spLocks noGrp="1"/>
          </p:cNvSpPr>
          <p:nvPr>
            <p:ph type="subTitle" idx="1"/>
          </p:nvPr>
        </p:nvSpPr>
        <p:spPr/>
        <p:txBody>
          <a:bodyPr/>
          <a:lstStyle/>
          <a:p>
            <a:r>
              <a:rPr lang="en-US" dirty="0"/>
              <a:t>Levels 7 and 8</a:t>
            </a:r>
          </a:p>
        </p:txBody>
      </p:sp>
    </p:spTree>
    <p:extLst>
      <p:ext uri="{BB962C8B-B14F-4D97-AF65-F5344CB8AC3E}">
        <p14:creationId xmlns:p14="http://schemas.microsoft.com/office/powerpoint/2010/main" val="3483806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14A-BE8D-415B-B699-40D2781BDBEC}"/>
              </a:ext>
            </a:extLst>
          </p:cNvPr>
          <p:cNvSpPr>
            <a:spLocks noGrp="1"/>
          </p:cNvSpPr>
          <p:nvPr>
            <p:ph type="title"/>
          </p:nvPr>
        </p:nvSpPr>
        <p:spPr/>
        <p:txBody>
          <a:bodyPr/>
          <a:lstStyle/>
          <a:p>
            <a:r>
              <a:rPr lang="en-US" b="0" dirty="0"/>
              <a:t>Introduction</a:t>
            </a:r>
          </a:p>
        </p:txBody>
      </p:sp>
      <p:sp>
        <p:nvSpPr>
          <p:cNvPr id="3" name="Content Placeholder 2">
            <a:extLst>
              <a:ext uri="{FF2B5EF4-FFF2-40B4-BE49-F238E27FC236}">
                <a16:creationId xmlns:a16="http://schemas.microsoft.com/office/drawing/2014/main" id="{47D4FCB0-D235-4DE6-89A7-E04F8D9A542E}"/>
              </a:ext>
            </a:extLst>
          </p:cNvPr>
          <p:cNvSpPr>
            <a:spLocks noGrp="1"/>
          </p:cNvSpPr>
          <p:nvPr>
            <p:ph idx="1"/>
          </p:nvPr>
        </p:nvSpPr>
        <p:spPr/>
        <p:txBody>
          <a:bodyPr/>
          <a:lstStyle/>
          <a:p>
            <a:r>
              <a:rPr lang="en-US" sz="1800" b="0" dirty="0"/>
              <a:t>Provocation</a:t>
            </a:r>
          </a:p>
          <a:p>
            <a:r>
              <a:rPr lang="en-US" sz="1800" b="0" dirty="0"/>
              <a:t>Historical Significance in the curriculum context</a:t>
            </a:r>
          </a:p>
          <a:p>
            <a:pPr lvl="1"/>
            <a:r>
              <a:rPr lang="en-US" sz="1400" dirty="0"/>
              <a:t>Historical Significance in Victorian Curriculum History</a:t>
            </a:r>
          </a:p>
          <a:p>
            <a:pPr lvl="1"/>
            <a:r>
              <a:rPr lang="en-US" sz="1400" dirty="0"/>
              <a:t>Historical Significance in the continuum of learning</a:t>
            </a:r>
            <a:endParaRPr lang="en-US" sz="1400" b="0" dirty="0"/>
          </a:p>
          <a:p>
            <a:r>
              <a:rPr lang="en-US" sz="1800" b="0" dirty="0"/>
              <a:t>Historical Significance in the classroom</a:t>
            </a:r>
          </a:p>
          <a:p>
            <a:r>
              <a:rPr lang="en-US" sz="1800" b="0" dirty="0"/>
              <a:t>Examples of practice</a:t>
            </a:r>
          </a:p>
          <a:p>
            <a:r>
              <a:rPr lang="en-US" sz="1800" b="0" dirty="0"/>
              <a:t>Conclusion</a:t>
            </a:r>
          </a:p>
          <a:p>
            <a:pPr marL="0" indent="0">
              <a:buNone/>
            </a:pPr>
            <a:endParaRPr lang="en-US" dirty="0"/>
          </a:p>
        </p:txBody>
      </p:sp>
    </p:spTree>
    <p:extLst>
      <p:ext uri="{BB962C8B-B14F-4D97-AF65-F5344CB8AC3E}">
        <p14:creationId xmlns:p14="http://schemas.microsoft.com/office/powerpoint/2010/main" val="39487640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a:xfrm>
            <a:off x="179512" y="267494"/>
            <a:ext cx="8712968" cy="857250"/>
          </a:xfrm>
        </p:spPr>
        <p:txBody>
          <a:bodyPr/>
          <a:lstStyle/>
          <a:p>
            <a:r>
              <a:rPr lang="en-US" b="0" dirty="0"/>
              <a:t>Context</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126732"/>
            <a:ext cx="8712968" cy="2814042"/>
          </a:xfrm>
        </p:spPr>
        <p:txBody>
          <a:bodyPr/>
          <a:lstStyle/>
          <a:p>
            <a:pPr marL="0" indent="0">
              <a:buNone/>
            </a:pPr>
            <a:r>
              <a:rPr lang="en-US" sz="1350" b="0" dirty="0"/>
              <a:t>In most school settings, Year 7 will see students from a range of primary schools coming together into your class. Start with activities that ensure all students have good conceptual understanding and practical skills when it comes to determining historical significance.</a:t>
            </a:r>
          </a:p>
          <a:p>
            <a:pPr marL="0" indent="0">
              <a:buNone/>
            </a:pPr>
            <a:endParaRPr lang="en-US" sz="1350" b="0" dirty="0"/>
          </a:p>
          <a:p>
            <a:pPr marL="0" indent="0">
              <a:buNone/>
            </a:pPr>
            <a:r>
              <a:rPr lang="en-US" sz="1350" b="0" dirty="0"/>
              <a:t>The key elements that these activities might cover include:</a:t>
            </a:r>
          </a:p>
          <a:p>
            <a:r>
              <a:rPr lang="en-US" sz="1350" b="0" dirty="0"/>
              <a:t>clear explanations of the criteria that historians use to decide if something or someone is historically significant (e.g. their impact on the lives of large numbers of people)</a:t>
            </a:r>
          </a:p>
          <a:p>
            <a:r>
              <a:rPr lang="en-US" sz="1350" b="0" dirty="0"/>
              <a:t>examples of when historians have disagreed about whether something or someone is historically significant (e.g. when feminist historians started to explore the lives and achievements of women)</a:t>
            </a:r>
          </a:p>
          <a:p>
            <a:r>
              <a:rPr lang="en-US" sz="1350" b="0" dirty="0"/>
              <a:t>examples of when and why a community has changed its view of what is historically significant, such as the protections applied to sites of Aboriginal and Torres Strait Islander heritage.</a:t>
            </a:r>
          </a:p>
          <a:p>
            <a:pPr marL="0" indent="0">
              <a:buNone/>
            </a:pPr>
            <a:endParaRPr lang="en-US" sz="1350" b="0" dirty="0"/>
          </a:p>
          <a:p>
            <a:pPr marL="0" indent="0">
              <a:buNone/>
            </a:pPr>
            <a:r>
              <a:rPr lang="en-US" sz="1350" b="0" dirty="0"/>
              <a:t>The following slides contain a sample activity that illustrates one way of approaching Historical Significance at this level.</a:t>
            </a:r>
          </a:p>
        </p:txBody>
      </p:sp>
      <p:sp>
        <p:nvSpPr>
          <p:cNvPr id="4" name="TextBox 2">
            <a:extLst>
              <a:ext uri="{FF2B5EF4-FFF2-40B4-BE49-F238E27FC236}">
                <a16:creationId xmlns:a16="http://schemas.microsoft.com/office/drawing/2014/main" id="{7C9ADEA4-CFD2-4775-AECC-4D7A0959CBF0}"/>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2</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0223284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What makes an individual historically significant?</a:t>
            </a:r>
          </a:p>
          <a:p>
            <a:pPr marL="0" indent="0">
              <a:buNone/>
            </a:pPr>
            <a:endParaRPr lang="en-US" sz="1800" b="0" dirty="0"/>
          </a:p>
          <a:p>
            <a:pPr marL="0" indent="0">
              <a:buNone/>
            </a:pPr>
            <a:r>
              <a:rPr lang="en-US" sz="1800" b="0" dirty="0"/>
              <a:t>Activity: </a:t>
            </a:r>
          </a:p>
          <a:p>
            <a:r>
              <a:rPr lang="en-US" sz="1800" b="0" dirty="0"/>
              <a:t>Use the following slides to develop students’ ability to determine significance.</a:t>
            </a:r>
          </a:p>
          <a:p>
            <a:r>
              <a:rPr lang="en-US" sz="1800" b="0" dirty="0"/>
              <a:t>Have students complete the activities and questions provided.</a:t>
            </a:r>
            <a:endParaRPr lang="en-US" dirty="0"/>
          </a:p>
        </p:txBody>
      </p:sp>
      <p:sp>
        <p:nvSpPr>
          <p:cNvPr id="4" name="TextBox 2">
            <a:extLst>
              <a:ext uri="{FF2B5EF4-FFF2-40B4-BE49-F238E27FC236}">
                <a16:creationId xmlns:a16="http://schemas.microsoft.com/office/drawing/2014/main" id="{6F5C0F5E-0A94-4676-9823-E4DF384CC579}"/>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3</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5675762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pic>
        <p:nvPicPr>
          <p:cNvPr id="4" name="Picture 3" descr="The mask of Tutankhamun.">
            <a:extLst>
              <a:ext uri="{FF2B5EF4-FFF2-40B4-BE49-F238E27FC236}">
                <a16:creationId xmlns:a16="http://schemas.microsoft.com/office/drawing/2014/main" id="{7B5F4D57-3034-A74A-B78D-D57F8492FDF6}"/>
              </a:ext>
            </a:extLst>
          </p:cNvPr>
          <p:cNvPicPr>
            <a:picLocks noChangeAspect="1"/>
          </p:cNvPicPr>
          <p:nvPr/>
        </p:nvPicPr>
        <p:blipFill>
          <a:blip r:embed="rId3"/>
          <a:stretch>
            <a:fillRect/>
          </a:stretch>
        </p:blipFill>
        <p:spPr>
          <a:xfrm>
            <a:off x="4947010" y="0"/>
            <a:ext cx="4114794" cy="5143493"/>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E20AACFB-D4DE-3748-AEFC-92F28D908C3D}"/>
              </a:ext>
            </a:extLst>
          </p:cNvPr>
          <p:cNvSpPr txBox="1"/>
          <p:nvPr/>
        </p:nvSpPr>
        <p:spPr>
          <a:xfrm>
            <a:off x="888838" y="3925803"/>
            <a:ext cx="2128682" cy="577081"/>
          </a:xfrm>
          <a:prstGeom prst="rect">
            <a:avLst/>
          </a:prstGeom>
          <a:noFill/>
        </p:spPr>
        <p:txBody>
          <a:bodyPr wrap="square" lIns="68580" tIns="34290" rIns="68580" bIns="34290" rtlCol="0" anchor="t">
            <a:spAutoFit/>
          </a:bodyPr>
          <a:lstStyle/>
          <a:p>
            <a:pPr defTabSz="342900" eaLnBrk="1" fontAlgn="auto" hangingPunct="1">
              <a:spcBef>
                <a:spcPts val="0"/>
              </a:spcBef>
              <a:spcAft>
                <a:spcPts val="0"/>
              </a:spcAft>
              <a:defRPr/>
            </a:pPr>
            <a:r>
              <a:rPr lang="en-US" sz="3300" dirty="0">
                <a:solidFill>
                  <a:srgbClr val="FFFFFF"/>
                </a:solidFill>
                <a:latin typeface="Arial" panose="020B0604020202020204"/>
              </a:rPr>
              <a:t>Activity</a:t>
            </a:r>
          </a:p>
        </p:txBody>
      </p:sp>
      <p:sp>
        <p:nvSpPr>
          <p:cNvPr id="3" name="TextBox 2">
            <a:extLst>
              <a:ext uri="{FF2B5EF4-FFF2-40B4-BE49-F238E27FC236}">
                <a16:creationId xmlns:a16="http://schemas.microsoft.com/office/drawing/2014/main" id="{1CC0FEBB-255F-4D44-8694-4E22AA4AE19D}"/>
              </a:ext>
            </a:extLst>
          </p:cNvPr>
          <p:cNvSpPr txBox="1"/>
          <p:nvPr/>
        </p:nvSpPr>
        <p:spPr>
          <a:xfrm>
            <a:off x="214884" y="909679"/>
            <a:ext cx="3129118" cy="1615827"/>
          </a:xfrm>
          <a:prstGeom prst="rect">
            <a:avLst/>
          </a:prstGeom>
          <a:noFill/>
        </p:spPr>
        <p:txBody>
          <a:bodyPr wrap="square" rtlCol="0">
            <a:spAutoFit/>
          </a:bodyPr>
          <a:lstStyle/>
          <a:p>
            <a:pPr defTabSz="342900" eaLnBrk="1" fontAlgn="auto" hangingPunct="1">
              <a:spcBef>
                <a:spcPts val="0"/>
              </a:spcBef>
              <a:spcAft>
                <a:spcPts val="0"/>
              </a:spcAft>
              <a:defRPr/>
            </a:pPr>
            <a:r>
              <a:rPr lang="en-US" sz="3300" b="1" dirty="0">
                <a:solidFill>
                  <a:srgbClr val="FFFFFF"/>
                </a:solidFill>
                <a:latin typeface="Arial" panose="020B0604020202020204"/>
              </a:rPr>
              <a:t>Determining historical significance </a:t>
            </a:r>
          </a:p>
        </p:txBody>
      </p:sp>
      <p:sp>
        <p:nvSpPr>
          <p:cNvPr id="9" name="TextBox 2">
            <a:extLst>
              <a:ext uri="{FF2B5EF4-FFF2-40B4-BE49-F238E27FC236}">
                <a16:creationId xmlns:a16="http://schemas.microsoft.com/office/drawing/2014/main" id="{97F95986-0EA3-4E7D-9BCB-3A1FAEF2FF55}"/>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tx2">
                    <a:lumMod val="20000"/>
                    <a:lumOff val="80000"/>
                  </a:schemeClr>
                </a:solidFill>
                <a:latin typeface="+mj-lt"/>
              </a:rPr>
              <a:t>4</a:t>
            </a:r>
            <a:endParaRPr lang="en-US" dirty="0">
              <a:solidFill>
                <a:schemeClr val="tx2">
                  <a:lumMod val="20000"/>
                  <a:lumOff val="80000"/>
                </a:schemeClr>
              </a:solidFill>
              <a:latin typeface="+mj-lt"/>
            </a:endParaRPr>
          </a:p>
        </p:txBody>
      </p:sp>
    </p:spTree>
    <p:extLst>
      <p:ext uri="{BB962C8B-B14F-4D97-AF65-F5344CB8AC3E}">
        <p14:creationId xmlns:p14="http://schemas.microsoft.com/office/powerpoint/2010/main" val="233986854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sp>
        <p:nvSpPr>
          <p:cNvPr id="31" name="Explosion: 14 Points 4">
            <a:extLst>
              <a:ext uri="{FF2B5EF4-FFF2-40B4-BE49-F238E27FC236}">
                <a16:creationId xmlns:a16="http://schemas.microsoft.com/office/drawing/2014/main" id="{366AE70A-4100-3E43-9409-FC2DE3F62C91}"/>
              </a:ext>
            </a:extLst>
          </p:cNvPr>
          <p:cNvSpPr/>
          <p:nvPr/>
        </p:nvSpPr>
        <p:spPr>
          <a:xfrm rot="20760000">
            <a:off x="9199" y="345171"/>
            <a:ext cx="9282464" cy="4398035"/>
          </a:xfrm>
          <a:prstGeom prst="irregularSeal2">
            <a:avLst/>
          </a:prstGeom>
          <a:solidFill>
            <a:srgbClr val="8DC63F">
              <a:alpha val="6823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8138" eaLnBrk="1" fontAlgn="auto" hangingPunct="1">
              <a:spcBef>
                <a:spcPts val="0"/>
              </a:spcBef>
              <a:spcAft>
                <a:spcPts val="0"/>
              </a:spcAft>
              <a:defRPr/>
            </a:pPr>
            <a:r>
              <a:rPr lang="en-AU" sz="2700" b="1" dirty="0">
                <a:solidFill>
                  <a:srgbClr val="FFFFFF"/>
                </a:solidFill>
                <a:latin typeface="Arial" panose="020B0604020202020204"/>
              </a:rPr>
              <a:t>How do we identify individuals </a:t>
            </a:r>
          </a:p>
          <a:p>
            <a:pPr algn="ctr" defTabSz="338138" eaLnBrk="1" fontAlgn="auto" hangingPunct="1">
              <a:spcBef>
                <a:spcPts val="0"/>
              </a:spcBef>
              <a:spcAft>
                <a:spcPts val="0"/>
              </a:spcAft>
              <a:defRPr/>
            </a:pPr>
            <a:r>
              <a:rPr lang="en-AU" sz="2700" b="1" dirty="0">
                <a:solidFill>
                  <a:srgbClr val="FFFFFF"/>
                </a:solidFill>
                <a:latin typeface="Arial" panose="020B0604020202020204"/>
              </a:rPr>
              <a:t>who were historically significant in ancient Egypt?</a:t>
            </a:r>
          </a:p>
        </p:txBody>
      </p:sp>
      <p:grpSp>
        <p:nvGrpSpPr>
          <p:cNvPr id="19" name="Group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524331" y="576182"/>
            <a:ext cx="8171780" cy="4067339"/>
            <a:chOff x="699108" y="935360"/>
            <a:chExt cx="10746132" cy="5256001"/>
          </a:xfrm>
        </p:grpSpPr>
        <p:cxnSp>
          <p:nvCxnSpPr>
            <p:cNvPr id="17" name="Straight Connector 16">
              <a:extLst>
                <a:ext uri="{FF2B5EF4-FFF2-40B4-BE49-F238E27FC236}">
                  <a16:creationId xmlns:a16="http://schemas.microsoft.com/office/drawing/2014/main" id="{DDAC6016-1C3C-4BBF-88B5-BD903710BDAE}"/>
                </a:ext>
              </a:extLst>
            </p:cNvPr>
            <p:cNvCxnSpPr>
              <a:cxnSpLocks/>
            </p:cNvCxnSpPr>
            <p:nvPr/>
          </p:nvCxnSpPr>
          <p:spPr>
            <a:xfrm>
              <a:off x="5781420" y="935360"/>
              <a:ext cx="5663820" cy="1206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flipV="1">
              <a:off x="11427888" y="947420"/>
              <a:ext cx="17352" cy="5243941"/>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grpSp>
      <p:sp>
        <p:nvSpPr>
          <p:cNvPr id="7" name="TextBox 2">
            <a:extLst>
              <a:ext uri="{FF2B5EF4-FFF2-40B4-BE49-F238E27FC236}">
                <a16:creationId xmlns:a16="http://schemas.microsoft.com/office/drawing/2014/main" id="{22A185CB-318B-4FEF-871A-1BD94170548E}"/>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5</a:t>
            </a:r>
            <a:endParaRPr lang="en-US" dirty="0">
              <a:solidFill>
                <a:schemeClr val="bg1">
                  <a:lumMod val="75000"/>
                </a:schemeClr>
              </a:solidFill>
              <a:latin typeface="+mj-lt"/>
            </a:endParaRPr>
          </a:p>
        </p:txBody>
      </p:sp>
    </p:spTree>
    <p:extLst>
      <p:ext uri="{BB962C8B-B14F-4D97-AF65-F5344CB8AC3E}">
        <p14:creationId xmlns:p14="http://schemas.microsoft.com/office/powerpoint/2010/main" val="42536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606056" y="717698"/>
            <a:ext cx="7687340" cy="1107996"/>
          </a:xfrm>
          <a:prstGeom prst="rect">
            <a:avLst/>
          </a:prstGeom>
          <a:solidFill>
            <a:srgbClr val="8DC63F"/>
          </a:solidFill>
        </p:spPr>
        <p:txBody>
          <a:bodyPr wrap="square" rtlCol="0">
            <a:spAutoFit/>
          </a:bodyPr>
          <a:lstStyle/>
          <a:p>
            <a:pPr algn="ctr" defTabSz="342900" eaLnBrk="1" fontAlgn="auto" hangingPunct="1">
              <a:spcBef>
                <a:spcPts val="0"/>
              </a:spcBef>
              <a:spcAft>
                <a:spcPts val="0"/>
              </a:spcAft>
              <a:defRPr/>
            </a:pPr>
            <a:r>
              <a:rPr lang="en-AU" sz="3300" dirty="0">
                <a:solidFill>
                  <a:srgbClr val="FFFFFF"/>
                </a:solidFill>
                <a:latin typeface="Arial" panose="020B0604020202020204"/>
              </a:rPr>
              <a:t>What makes an individual historically significant? </a:t>
            </a:r>
          </a:p>
        </p:txBody>
      </p:sp>
      <p:sp>
        <p:nvSpPr>
          <p:cNvPr id="3" name="TextBox 2">
            <a:extLst>
              <a:ext uri="{FF2B5EF4-FFF2-40B4-BE49-F238E27FC236}">
                <a16:creationId xmlns:a16="http://schemas.microsoft.com/office/drawing/2014/main" id="{14DF4220-79E0-4FB0-994D-9073B4817424}"/>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6</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75570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845289" y="685800"/>
            <a:ext cx="6826102" cy="1107996"/>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Did the people who lived at that time think they were significant? </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604AD4C4-3C85-44DF-81B1-E73AE200B4A1}"/>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7</a:t>
            </a:r>
            <a:endParaRPr lang="en-US" dirty="0">
              <a:solidFill>
                <a:schemeClr val="bg1">
                  <a:lumMod val="75000"/>
                </a:schemeClr>
              </a:solidFill>
              <a:latin typeface="+mj-lt"/>
            </a:endParaRPr>
          </a:p>
        </p:txBody>
      </p:sp>
    </p:spTree>
    <p:extLst>
      <p:ext uri="{BB962C8B-B14F-4D97-AF65-F5344CB8AC3E}">
        <p14:creationId xmlns:p14="http://schemas.microsoft.com/office/powerpoint/2010/main" val="92239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733648" y="653903"/>
            <a:ext cx="7192925" cy="1107996"/>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How many people’s lives were affected by them? </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A4FA06CA-83FE-4404-A2EC-471B8C7D2DA4}"/>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8</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856249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350876" y="606056"/>
            <a:ext cx="8117958" cy="1107996"/>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Were people’s lives greatly changed or affected by them? </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7482D159-A990-4A8D-BDC1-B3CEFFAC984B}"/>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9</a:t>
            </a:r>
            <a:endParaRPr lang="en-US" dirty="0">
              <a:solidFill>
                <a:schemeClr val="bg1">
                  <a:lumMod val="75000"/>
                </a:schemeClr>
              </a:solidFill>
              <a:latin typeface="+mj-lt"/>
            </a:endParaRPr>
          </a:p>
        </p:txBody>
      </p:sp>
    </p:spTree>
    <p:extLst>
      <p:ext uri="{BB962C8B-B14F-4D97-AF65-F5344CB8AC3E}">
        <p14:creationId xmlns:p14="http://schemas.microsoft.com/office/powerpoint/2010/main" val="428539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526312" y="653903"/>
            <a:ext cx="7830879" cy="1107996"/>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Did the changes they made in the world have lasting consequences?</a:t>
            </a:r>
            <a:endParaRPr lang="en-US" sz="3300" dirty="0">
              <a:solidFill>
                <a:srgbClr val="000000"/>
              </a:solidFill>
              <a:latin typeface="Arial" panose="020B0604020202020204"/>
            </a:endParaRPr>
          </a:p>
        </p:txBody>
      </p:sp>
      <p:sp>
        <p:nvSpPr>
          <p:cNvPr id="3" name="TextBox 2">
            <a:extLst>
              <a:ext uri="{FF2B5EF4-FFF2-40B4-BE49-F238E27FC236}">
                <a16:creationId xmlns:a16="http://schemas.microsoft.com/office/drawing/2014/main" id="{26B30BAC-6C5D-4D11-8809-5F19EF6DFA22}"/>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10</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59373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637954" y="590108"/>
            <a:ext cx="7798982" cy="1107996"/>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Can the impact of their life and actions still be felt today?</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D4759AE6-AA50-4564-9547-325606B8C964}"/>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11</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39082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29AA84-E018-2947-A221-00BFC2335776}"/>
              </a:ext>
            </a:extLst>
          </p:cNvPr>
          <p:cNvSpPr txBox="1">
            <a:spLocks/>
          </p:cNvSpPr>
          <p:nvPr/>
        </p:nvSpPr>
        <p:spPr bwMode="auto">
          <a:xfrm>
            <a:off x="493855" y="915566"/>
            <a:ext cx="815629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55591" indent="-355591" algn="l" rtl="0" eaLnBrk="1" fontAlgn="base" hangingPunct="1">
              <a:spcBef>
                <a:spcPct val="20000"/>
              </a:spcBef>
              <a:spcAft>
                <a:spcPct val="0"/>
              </a:spcAft>
              <a:buFont typeface="Arial" pitchFamily="34" charset="0"/>
              <a:buChar char="•"/>
              <a:defRPr sz="3200" b="1">
                <a:solidFill>
                  <a:srgbClr val="303132"/>
                </a:solidFill>
                <a:latin typeface="+mn-lt"/>
                <a:ea typeface="+mn-ea"/>
                <a:cs typeface="+mn-cs"/>
              </a:defRPr>
            </a:lvl1pPr>
            <a:lvl2pPr marL="990575" indent="-380990" algn="l" rtl="0" eaLnBrk="1" fontAlgn="base" hangingPunct="1">
              <a:spcBef>
                <a:spcPct val="20000"/>
              </a:spcBef>
              <a:spcAft>
                <a:spcPct val="0"/>
              </a:spcAft>
              <a:buFont typeface="Arial" pitchFamily="34" charset="0"/>
              <a:buChar char="‒"/>
              <a:defRPr sz="2667">
                <a:solidFill>
                  <a:srgbClr val="303132"/>
                </a:solidFill>
                <a:latin typeface="+mn-lt"/>
              </a:defRPr>
            </a:lvl2pPr>
            <a:lvl3pPr marL="1523962" indent="-304792" algn="l" rtl="0" eaLnBrk="1" fontAlgn="base" hangingPunct="1">
              <a:spcBef>
                <a:spcPct val="20000"/>
              </a:spcBef>
              <a:spcAft>
                <a:spcPct val="0"/>
              </a:spcAft>
              <a:buChar char="–"/>
              <a:defRPr sz="2400">
                <a:solidFill>
                  <a:srgbClr val="303132"/>
                </a:solidFill>
                <a:latin typeface="+mn-lt"/>
              </a:defRPr>
            </a:lvl3pPr>
            <a:lvl4pPr marL="2133547" indent="-304792" algn="l" rtl="0" eaLnBrk="1" fontAlgn="base" hangingPunct="1">
              <a:spcBef>
                <a:spcPct val="20000"/>
              </a:spcBef>
              <a:spcAft>
                <a:spcPct val="0"/>
              </a:spcAft>
              <a:buChar char="–"/>
              <a:defRPr sz="2133">
                <a:solidFill>
                  <a:srgbClr val="303132"/>
                </a:solidFill>
                <a:latin typeface="+mn-lt"/>
              </a:defRPr>
            </a:lvl4pPr>
            <a:lvl5pPr marL="2743131" indent="-304792" algn="l" rtl="0" eaLnBrk="1" fontAlgn="base" hangingPunct="1">
              <a:spcBef>
                <a:spcPct val="20000"/>
              </a:spcBef>
              <a:spcAft>
                <a:spcPct val="0"/>
              </a:spcAft>
              <a:buChar char="–"/>
              <a:defRPr sz="2133">
                <a:solidFill>
                  <a:srgbClr val="303132"/>
                </a:solidFill>
                <a:latin typeface="+mn-lt"/>
              </a:defRPr>
            </a:lvl5pPr>
            <a:lvl6pPr marL="3352716" indent="-304792" algn="l" rtl="0" eaLnBrk="1" fontAlgn="base" hangingPunct="1">
              <a:spcBef>
                <a:spcPct val="20000"/>
              </a:spcBef>
              <a:spcAft>
                <a:spcPct val="0"/>
              </a:spcAft>
              <a:buChar char="–"/>
              <a:defRPr sz="2667">
                <a:solidFill>
                  <a:srgbClr val="303132"/>
                </a:solidFill>
                <a:latin typeface="+mn-lt"/>
              </a:defRPr>
            </a:lvl6pPr>
            <a:lvl7pPr marL="3962301" indent="-304792" algn="l" rtl="0" eaLnBrk="1" fontAlgn="base" hangingPunct="1">
              <a:spcBef>
                <a:spcPct val="20000"/>
              </a:spcBef>
              <a:spcAft>
                <a:spcPct val="0"/>
              </a:spcAft>
              <a:buChar char="–"/>
              <a:defRPr sz="2667">
                <a:solidFill>
                  <a:srgbClr val="303132"/>
                </a:solidFill>
                <a:latin typeface="+mn-lt"/>
              </a:defRPr>
            </a:lvl7pPr>
            <a:lvl8pPr marL="4571886" indent="-304792" algn="l" rtl="0" eaLnBrk="1" fontAlgn="base" hangingPunct="1">
              <a:spcBef>
                <a:spcPct val="20000"/>
              </a:spcBef>
              <a:spcAft>
                <a:spcPct val="0"/>
              </a:spcAft>
              <a:buChar char="–"/>
              <a:defRPr sz="2667">
                <a:solidFill>
                  <a:srgbClr val="303132"/>
                </a:solidFill>
                <a:latin typeface="+mn-lt"/>
              </a:defRPr>
            </a:lvl8pPr>
            <a:lvl9pPr marL="5181470" indent="-304792" algn="l" rtl="0" eaLnBrk="1" fontAlgn="base" hangingPunct="1">
              <a:spcBef>
                <a:spcPct val="20000"/>
              </a:spcBef>
              <a:spcAft>
                <a:spcPct val="0"/>
              </a:spcAft>
              <a:buChar char="–"/>
              <a:defRPr sz="2667">
                <a:solidFill>
                  <a:srgbClr val="303132"/>
                </a:solidFill>
                <a:latin typeface="+mn-lt"/>
              </a:defRPr>
            </a:lvl9pPr>
          </a:lstStyle>
          <a:p>
            <a:pPr marL="0" indent="0" defTabSz="685800" eaLnBrk="0" hangingPunct="0">
              <a:spcBef>
                <a:spcPct val="0"/>
              </a:spcBef>
              <a:buNone/>
              <a:defRPr/>
            </a:pPr>
            <a:endParaRPr lang="en-AU" sz="1800" b="0" dirty="0">
              <a:solidFill>
                <a:srgbClr val="000000"/>
              </a:solidFill>
              <a:latin typeface="Arial"/>
            </a:endParaRPr>
          </a:p>
          <a:p>
            <a:pPr marL="0" indent="0" defTabSz="685800" eaLnBrk="0" hangingPunct="0">
              <a:spcBef>
                <a:spcPct val="0"/>
              </a:spcBef>
              <a:buNone/>
              <a:defRPr/>
            </a:pPr>
            <a:r>
              <a:rPr lang="en-US" sz="1800" b="0" i="1" dirty="0">
                <a:solidFill>
                  <a:srgbClr val="000000"/>
                </a:solidFill>
                <a:latin typeface="Arial"/>
              </a:rPr>
              <a:t>We have history precisely because the past is neither given nor fixed. Notoriously, people do not share assumptions about the significance of events, so the past cannot be treated as given. Moreover, it can never be fixed, because as new events occur they change the significance of what has already happened.</a:t>
            </a:r>
          </a:p>
          <a:p>
            <a:pPr marL="0" indent="0" algn="r" defTabSz="685800" eaLnBrk="0" hangingPunct="0">
              <a:spcBef>
                <a:spcPct val="0"/>
              </a:spcBef>
              <a:buNone/>
              <a:defRPr/>
            </a:pPr>
            <a:r>
              <a:rPr lang="en-US" sz="1800" b="0" dirty="0">
                <a:solidFill>
                  <a:srgbClr val="000000"/>
                </a:solidFill>
                <a:latin typeface="Arial"/>
              </a:rPr>
              <a:t> </a:t>
            </a:r>
          </a:p>
          <a:p>
            <a:pPr marL="0" indent="0" algn="r" defTabSz="685800" eaLnBrk="0" hangingPunct="0">
              <a:spcBef>
                <a:spcPct val="0"/>
              </a:spcBef>
              <a:buNone/>
              <a:defRPr/>
            </a:pPr>
            <a:r>
              <a:rPr lang="en-US" sz="1350" b="0" dirty="0">
                <a:solidFill>
                  <a:srgbClr val="000000"/>
                </a:solidFill>
                <a:latin typeface="Arial"/>
              </a:rPr>
              <a:t>Peter Lee and Denis </a:t>
            </a:r>
            <a:r>
              <a:rPr lang="en-US" sz="1350" b="0" dirty="0" err="1">
                <a:solidFill>
                  <a:srgbClr val="000000"/>
                </a:solidFill>
                <a:latin typeface="Arial"/>
              </a:rPr>
              <a:t>Shemilt</a:t>
            </a:r>
            <a:r>
              <a:rPr lang="en-US" sz="1350" b="0" dirty="0">
                <a:solidFill>
                  <a:srgbClr val="000000"/>
                </a:solidFill>
                <a:latin typeface="Arial"/>
              </a:rPr>
              <a:t>, ‘A scaffold, not a cage: progression and progression models in history’</a:t>
            </a:r>
            <a:endParaRPr lang="en-AU" sz="1350" kern="0" dirty="0">
              <a:latin typeface="Arial"/>
            </a:endParaRPr>
          </a:p>
        </p:txBody>
      </p:sp>
    </p:spTree>
    <p:extLst>
      <p:ext uri="{BB962C8B-B14F-4D97-AF65-F5344CB8AC3E}">
        <p14:creationId xmlns:p14="http://schemas.microsoft.com/office/powerpoint/2010/main" val="8035172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813391" y="446568"/>
            <a:ext cx="5837274" cy="600164"/>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What is their legacy?</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BE0F0611-13D4-4524-8682-452A8456B7EA}"/>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12</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33059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366823" y="446568"/>
            <a:ext cx="8133907" cy="1107996"/>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Do they represent something of significance to us today?</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5E77F0B6-801D-43F9-875D-0BFE2DBF9534}"/>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13</a:t>
            </a:r>
            <a:endParaRPr lang="en-US" dirty="0">
              <a:solidFill>
                <a:schemeClr val="bg1">
                  <a:lumMod val="75000"/>
                </a:schemeClr>
              </a:solidFill>
              <a:latin typeface="+mj-lt"/>
            </a:endParaRPr>
          </a:p>
        </p:txBody>
      </p:sp>
    </p:spTree>
    <p:extLst>
      <p:ext uri="{BB962C8B-B14F-4D97-AF65-F5344CB8AC3E}">
        <p14:creationId xmlns:p14="http://schemas.microsoft.com/office/powerpoint/2010/main" val="417355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701749" y="510362"/>
            <a:ext cx="6921795" cy="600164"/>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dirty="0">
                <a:solidFill>
                  <a:srgbClr val="FFFFFF"/>
                </a:solidFill>
                <a:latin typeface="Arial" panose="020B0604020202020204"/>
              </a:rPr>
              <a:t>Who decides historical significance? </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60088E04-BB35-4FC6-8276-D916092DD1C9}"/>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14</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59976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65ECE3A4-E429-CC42-BDA0-ED3DEBE434A8}"/>
              </a:ext>
            </a:extLst>
          </p:cNvPr>
          <p:cNvSpPr/>
          <p:nvPr/>
        </p:nvSpPr>
        <p:spPr>
          <a:xfrm>
            <a:off x="3256642" y="3431585"/>
            <a:ext cx="1857968" cy="1298377"/>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How many </a:t>
            </a:r>
          </a:p>
          <a:p>
            <a:pPr defTabSz="342900" eaLnBrk="1" fontAlgn="auto" hangingPunct="1">
              <a:spcBef>
                <a:spcPts val="0"/>
              </a:spcBef>
              <a:spcAft>
                <a:spcPts val="0"/>
              </a:spcAft>
              <a:defRPr/>
            </a:pPr>
            <a:r>
              <a:rPr lang="en-AU" sz="1350" dirty="0">
                <a:solidFill>
                  <a:srgbClr val="FFFFFF"/>
                </a:solidFill>
                <a:latin typeface="Arial" panose="020B0604020202020204"/>
              </a:rPr>
              <a:t>people were affected by them? </a:t>
            </a:r>
            <a:endParaRPr lang="en-US" sz="1350" dirty="0">
              <a:solidFill>
                <a:srgbClr val="FFFFFF"/>
              </a:solidFill>
              <a:latin typeface="Arial" panose="020B0604020202020204"/>
            </a:endParaRPr>
          </a:p>
        </p:txBody>
      </p:sp>
      <p:grpSp>
        <p:nvGrpSpPr>
          <p:cNvPr id="19" name="Group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524331" y="576182"/>
            <a:ext cx="8171780" cy="4067339"/>
            <a:chOff x="699108" y="935360"/>
            <a:chExt cx="10746132" cy="5256001"/>
          </a:xfrm>
        </p:grpSpPr>
        <p:cxnSp>
          <p:nvCxnSpPr>
            <p:cNvPr id="17" name="Straight Connector 16">
              <a:extLst>
                <a:ext uri="{FF2B5EF4-FFF2-40B4-BE49-F238E27FC236}">
                  <a16:creationId xmlns:a16="http://schemas.microsoft.com/office/drawing/2014/main" id="{DDAC6016-1C3C-4BBF-88B5-BD903710BDAE}"/>
                </a:ext>
              </a:extLst>
            </p:cNvPr>
            <p:cNvCxnSpPr>
              <a:cxnSpLocks/>
            </p:cNvCxnSpPr>
            <p:nvPr/>
          </p:nvCxnSpPr>
          <p:spPr>
            <a:xfrm>
              <a:off x="5781420" y="935360"/>
              <a:ext cx="5663820" cy="1206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flipV="1">
              <a:off x="11427888" y="947420"/>
              <a:ext cx="17352" cy="5243941"/>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grpSp>
      <p:sp>
        <p:nvSpPr>
          <p:cNvPr id="4" name="Oval 3">
            <a:extLst>
              <a:ext uri="{FF2B5EF4-FFF2-40B4-BE49-F238E27FC236}">
                <a16:creationId xmlns:a16="http://schemas.microsoft.com/office/drawing/2014/main" id="{044D13F2-98B9-4B4E-9373-578601E3917F}"/>
              </a:ext>
            </a:extLst>
          </p:cNvPr>
          <p:cNvSpPr/>
          <p:nvPr/>
        </p:nvSpPr>
        <p:spPr>
          <a:xfrm>
            <a:off x="484461" y="-99744"/>
            <a:ext cx="2975675" cy="1298377"/>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In what ways can the </a:t>
            </a:r>
          </a:p>
          <a:p>
            <a:pPr defTabSz="342900" eaLnBrk="1" fontAlgn="auto" hangingPunct="1">
              <a:spcBef>
                <a:spcPts val="0"/>
              </a:spcBef>
              <a:spcAft>
                <a:spcPts val="0"/>
              </a:spcAft>
              <a:defRPr/>
            </a:pPr>
            <a:r>
              <a:rPr lang="en-AU" sz="1350" dirty="0">
                <a:solidFill>
                  <a:srgbClr val="FFFFFF"/>
                </a:solidFill>
                <a:latin typeface="Arial" panose="020B0604020202020204"/>
              </a:rPr>
              <a:t>consequences still be felt </a:t>
            </a:r>
          </a:p>
          <a:p>
            <a:pPr defTabSz="342900" eaLnBrk="1" fontAlgn="auto" hangingPunct="1">
              <a:spcBef>
                <a:spcPts val="0"/>
              </a:spcBef>
              <a:spcAft>
                <a:spcPts val="0"/>
              </a:spcAft>
              <a:defRPr/>
            </a:pPr>
            <a:r>
              <a:rPr lang="en-AU" sz="1350" dirty="0">
                <a:solidFill>
                  <a:srgbClr val="FFFFFF"/>
                </a:solidFill>
                <a:latin typeface="Arial" panose="020B0604020202020204"/>
              </a:rPr>
              <a:t>today?</a:t>
            </a:r>
            <a:endParaRPr lang="en-US" sz="1350" dirty="0">
              <a:solidFill>
                <a:srgbClr val="FFFFFF"/>
              </a:solidFill>
              <a:latin typeface="Arial" panose="020B0604020202020204"/>
            </a:endParaRPr>
          </a:p>
        </p:txBody>
      </p:sp>
      <p:sp>
        <p:nvSpPr>
          <p:cNvPr id="20" name="Oval 19">
            <a:extLst>
              <a:ext uri="{FF2B5EF4-FFF2-40B4-BE49-F238E27FC236}">
                <a16:creationId xmlns:a16="http://schemas.microsoft.com/office/drawing/2014/main" id="{0702A4DE-AE57-AF46-830D-C545771AE93D}"/>
              </a:ext>
            </a:extLst>
          </p:cNvPr>
          <p:cNvSpPr/>
          <p:nvPr/>
        </p:nvSpPr>
        <p:spPr>
          <a:xfrm>
            <a:off x="611162" y="2336203"/>
            <a:ext cx="1829613" cy="1590511"/>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To what </a:t>
            </a:r>
            <a:br>
              <a:rPr lang="en-AU" sz="1350" dirty="0">
                <a:solidFill>
                  <a:srgbClr val="FFFFFF"/>
                </a:solidFill>
                <a:latin typeface="Arial" panose="020B0604020202020204"/>
              </a:rPr>
            </a:br>
            <a:r>
              <a:rPr lang="en-AU" sz="1350" dirty="0">
                <a:solidFill>
                  <a:srgbClr val="FFFFFF"/>
                </a:solidFill>
                <a:latin typeface="Arial" panose="020B0604020202020204"/>
              </a:rPr>
              <a:t>extent were people’s lives changed by them?</a:t>
            </a:r>
            <a:endParaRPr lang="en-AU" sz="2100" b="1" dirty="0">
              <a:solidFill>
                <a:srgbClr val="FFFFFF"/>
              </a:solidFill>
              <a:latin typeface="Arial" panose="020B0604020202020204"/>
            </a:endParaRPr>
          </a:p>
        </p:txBody>
      </p:sp>
      <p:sp>
        <p:nvSpPr>
          <p:cNvPr id="23" name="Oval 22">
            <a:extLst>
              <a:ext uri="{FF2B5EF4-FFF2-40B4-BE49-F238E27FC236}">
                <a16:creationId xmlns:a16="http://schemas.microsoft.com/office/drawing/2014/main" id="{2EEAC2A6-B816-7C46-A4F9-D0F10CC05816}"/>
              </a:ext>
            </a:extLst>
          </p:cNvPr>
          <p:cNvSpPr/>
          <p:nvPr/>
        </p:nvSpPr>
        <p:spPr>
          <a:xfrm>
            <a:off x="5283698" y="3183687"/>
            <a:ext cx="3230129" cy="1006242"/>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How significant were they to people who lived at that </a:t>
            </a:r>
          </a:p>
          <a:p>
            <a:pPr defTabSz="342900" eaLnBrk="1" fontAlgn="auto" hangingPunct="1">
              <a:spcBef>
                <a:spcPts val="0"/>
              </a:spcBef>
              <a:spcAft>
                <a:spcPts val="0"/>
              </a:spcAft>
              <a:defRPr/>
            </a:pPr>
            <a:r>
              <a:rPr lang="en-AU" sz="1350" dirty="0">
                <a:solidFill>
                  <a:srgbClr val="FFFFFF"/>
                </a:solidFill>
                <a:latin typeface="Arial" panose="020B0604020202020204"/>
              </a:rPr>
              <a:t>time? </a:t>
            </a:r>
            <a:endParaRPr lang="en-US" sz="1350" dirty="0">
              <a:solidFill>
                <a:srgbClr val="FFFFFF"/>
              </a:solidFill>
              <a:latin typeface="Arial" panose="020B0604020202020204"/>
            </a:endParaRPr>
          </a:p>
        </p:txBody>
      </p:sp>
      <p:sp>
        <p:nvSpPr>
          <p:cNvPr id="24" name="Oval 23">
            <a:extLst>
              <a:ext uri="{FF2B5EF4-FFF2-40B4-BE49-F238E27FC236}">
                <a16:creationId xmlns:a16="http://schemas.microsoft.com/office/drawing/2014/main" id="{0B54A967-F18D-484B-9A0E-F4CA082EAE8B}"/>
              </a:ext>
            </a:extLst>
          </p:cNvPr>
          <p:cNvSpPr/>
          <p:nvPr/>
        </p:nvSpPr>
        <p:spPr>
          <a:xfrm>
            <a:off x="449692" y="1049599"/>
            <a:ext cx="1991083" cy="1298377"/>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How long lasting were the consequences of their actions?</a:t>
            </a:r>
          </a:p>
        </p:txBody>
      </p:sp>
      <p:sp>
        <p:nvSpPr>
          <p:cNvPr id="25" name="Oval 24">
            <a:extLst>
              <a:ext uri="{FF2B5EF4-FFF2-40B4-BE49-F238E27FC236}">
                <a16:creationId xmlns:a16="http://schemas.microsoft.com/office/drawing/2014/main" id="{02F86B31-D2B5-8447-BBF0-16480B46FDDD}"/>
              </a:ext>
            </a:extLst>
          </p:cNvPr>
          <p:cNvSpPr/>
          <p:nvPr/>
        </p:nvSpPr>
        <p:spPr>
          <a:xfrm>
            <a:off x="3837387" y="-29050"/>
            <a:ext cx="1193801" cy="1006242"/>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What is their legacy?</a:t>
            </a:r>
            <a:endParaRPr lang="en-US" sz="1350" dirty="0">
              <a:solidFill>
                <a:srgbClr val="FFFFFF"/>
              </a:solidFill>
              <a:latin typeface="Arial" panose="020B0604020202020204"/>
            </a:endParaRPr>
          </a:p>
        </p:txBody>
      </p:sp>
      <p:sp>
        <p:nvSpPr>
          <p:cNvPr id="28" name="Oval 27">
            <a:extLst>
              <a:ext uri="{FF2B5EF4-FFF2-40B4-BE49-F238E27FC236}">
                <a16:creationId xmlns:a16="http://schemas.microsoft.com/office/drawing/2014/main" id="{39F3F492-BCCF-474C-83A2-2834E0519705}"/>
              </a:ext>
            </a:extLst>
          </p:cNvPr>
          <p:cNvSpPr/>
          <p:nvPr/>
        </p:nvSpPr>
        <p:spPr>
          <a:xfrm>
            <a:off x="5283698" y="169334"/>
            <a:ext cx="3087051" cy="888161"/>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wrap="square" tIns="54000" rtlCol="0" anchor="t" anchorCtr="1">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What</a:t>
            </a:r>
            <a:r>
              <a:rPr lang="en-AU" sz="2100" dirty="0">
                <a:solidFill>
                  <a:srgbClr val="FFFFFF"/>
                </a:solidFill>
                <a:latin typeface="Arial" panose="020B0604020202020204"/>
              </a:rPr>
              <a:t> </a:t>
            </a:r>
            <a:r>
              <a:rPr lang="en-AU" sz="1350" dirty="0">
                <a:solidFill>
                  <a:srgbClr val="FFFFFF"/>
                </a:solidFill>
                <a:latin typeface="Arial" panose="020B0604020202020204"/>
              </a:rPr>
              <a:t>makes this individual significant?</a:t>
            </a:r>
            <a:endParaRPr lang="en-US" sz="1350" dirty="0">
              <a:solidFill>
                <a:srgbClr val="FFFFFF"/>
              </a:solidFill>
              <a:latin typeface="Arial" panose="020B0604020202020204"/>
            </a:endParaRPr>
          </a:p>
        </p:txBody>
      </p:sp>
      <p:sp>
        <p:nvSpPr>
          <p:cNvPr id="29" name="Oval 28">
            <a:extLst>
              <a:ext uri="{FF2B5EF4-FFF2-40B4-BE49-F238E27FC236}">
                <a16:creationId xmlns:a16="http://schemas.microsoft.com/office/drawing/2014/main" id="{EF569909-DCFE-494F-BEDC-E9F7C158FC38}"/>
              </a:ext>
            </a:extLst>
          </p:cNvPr>
          <p:cNvSpPr/>
          <p:nvPr/>
        </p:nvSpPr>
        <p:spPr>
          <a:xfrm>
            <a:off x="6845910" y="1886072"/>
            <a:ext cx="1688490" cy="1006242"/>
          </a:xfrm>
          <a:prstGeom prst="ellipse">
            <a:avLst/>
          </a:prstGeom>
          <a:solidFill>
            <a:srgbClr val="8DC63F">
              <a:alpha val="68627"/>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defTabSz="342900" eaLnBrk="1" fontAlgn="auto" hangingPunct="1">
              <a:spcBef>
                <a:spcPts val="0"/>
              </a:spcBef>
              <a:spcAft>
                <a:spcPts val="0"/>
              </a:spcAft>
              <a:defRPr/>
            </a:pPr>
            <a:r>
              <a:rPr lang="en-AU" sz="1350" dirty="0">
                <a:solidFill>
                  <a:srgbClr val="FFFFFF"/>
                </a:solidFill>
                <a:latin typeface="Arial" panose="020B0604020202020204"/>
              </a:rPr>
              <a:t>Who decides historical significance?</a:t>
            </a:r>
          </a:p>
        </p:txBody>
      </p:sp>
      <p:sp>
        <p:nvSpPr>
          <p:cNvPr id="16" name="Explosion: 14 Points 4">
            <a:extLst>
              <a:ext uri="{FF2B5EF4-FFF2-40B4-BE49-F238E27FC236}">
                <a16:creationId xmlns:a16="http://schemas.microsoft.com/office/drawing/2014/main" id="{3C30C4FC-0351-4D4A-BEAD-84E5828C6465}"/>
              </a:ext>
            </a:extLst>
          </p:cNvPr>
          <p:cNvSpPr/>
          <p:nvPr/>
        </p:nvSpPr>
        <p:spPr>
          <a:xfrm rot="20760000">
            <a:off x="2398189" y="312826"/>
            <a:ext cx="5046677" cy="3162290"/>
          </a:xfrm>
          <a:prstGeom prst="irregularSeal2">
            <a:avLst/>
          </a:prstGeom>
          <a:solidFill>
            <a:srgbClr val="8DC63F">
              <a:alpha val="6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8138" eaLnBrk="1" fontAlgn="auto" hangingPunct="1">
              <a:spcBef>
                <a:spcPts val="0"/>
              </a:spcBef>
              <a:spcAft>
                <a:spcPts val="0"/>
              </a:spcAft>
              <a:defRPr/>
            </a:pPr>
            <a:r>
              <a:rPr lang="en-AU" sz="2700" b="1" dirty="0">
                <a:solidFill>
                  <a:srgbClr val="FFFFFF"/>
                </a:solidFill>
                <a:latin typeface="Arial" panose="020B0604020202020204"/>
              </a:rPr>
              <a:t>Activity 5.1</a:t>
            </a:r>
          </a:p>
        </p:txBody>
      </p:sp>
      <p:sp>
        <p:nvSpPr>
          <p:cNvPr id="15" name="TextBox 2">
            <a:extLst>
              <a:ext uri="{FF2B5EF4-FFF2-40B4-BE49-F238E27FC236}">
                <a16:creationId xmlns:a16="http://schemas.microsoft.com/office/drawing/2014/main" id="{D71972A3-40CE-4B1A-B936-6EC129CBA22B}"/>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15</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0695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down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ppt_y</p:attrName>
                                        </p:attrNameLst>
                                      </p:cBhvr>
                                      <p:tavLst>
                                        <p:tav tm="0">
                                          <p:val>
                                            <p:strVal val="#ppt_y+#ppt_h*1.125000"/>
                                          </p:val>
                                        </p:tav>
                                        <p:tav tm="100000">
                                          <p:val>
                                            <p:strVal val="#ppt_y"/>
                                          </p:val>
                                        </p:tav>
                                      </p:tavLst>
                                    </p:anim>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20" grpId="0" animBg="1"/>
      <p:bldP spid="23" grpId="0" animBg="1"/>
      <p:bldP spid="24" grpId="0" animBg="1"/>
      <p:bldP spid="25" grpId="0" animBg="1"/>
      <p:bldP spid="28" grpId="0" animBg="1"/>
      <p:bldP spid="29"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6000" b="-56000"/>
          </a:stretch>
        </a:blipFill>
        <a:effectLst/>
      </p:bgPr>
    </p:bg>
    <p:spTree>
      <p:nvGrpSpPr>
        <p:cNvPr id="1" name=""/>
        <p:cNvGrpSpPr/>
        <p:nvPr/>
      </p:nvGrpSpPr>
      <p:grpSpPr>
        <a:xfrm>
          <a:off x="0" y="0"/>
          <a:ext cx="0" cy="0"/>
          <a:chOff x="0" y="0"/>
          <a:chExt cx="0" cy="0"/>
        </a:xfrm>
      </p:grpSpPr>
      <p:sp>
        <p:nvSpPr>
          <p:cNvPr id="31" name="Explosion: 14 Points 4">
            <a:extLst>
              <a:ext uri="{FF2B5EF4-FFF2-40B4-BE49-F238E27FC236}">
                <a16:creationId xmlns:a16="http://schemas.microsoft.com/office/drawing/2014/main" id="{366AE70A-4100-3E43-9409-FC2DE3F62C91}"/>
              </a:ext>
            </a:extLst>
          </p:cNvPr>
          <p:cNvSpPr/>
          <p:nvPr/>
        </p:nvSpPr>
        <p:spPr>
          <a:xfrm rot="20760000">
            <a:off x="973" y="347062"/>
            <a:ext cx="9275288" cy="4329143"/>
          </a:xfrm>
          <a:prstGeom prst="irregularSeal2">
            <a:avLst/>
          </a:prstGeom>
          <a:solidFill>
            <a:srgbClr val="8DC63F">
              <a:alpha val="6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8138" eaLnBrk="1" fontAlgn="auto" hangingPunct="1">
              <a:spcBef>
                <a:spcPts val="0"/>
              </a:spcBef>
              <a:spcAft>
                <a:spcPts val="0"/>
              </a:spcAft>
              <a:defRPr/>
            </a:pPr>
            <a:endParaRPr lang="en-AU" sz="2700" b="1" dirty="0">
              <a:solidFill>
                <a:srgbClr val="FFFFFF"/>
              </a:solidFill>
              <a:latin typeface="Arial" panose="020B0604020202020204"/>
            </a:endParaRPr>
          </a:p>
          <a:p>
            <a:pPr algn="ctr" defTabSz="338138" eaLnBrk="1" fontAlgn="auto" hangingPunct="1">
              <a:spcBef>
                <a:spcPts val="0"/>
              </a:spcBef>
              <a:spcAft>
                <a:spcPts val="0"/>
              </a:spcAft>
              <a:defRPr/>
            </a:pPr>
            <a:r>
              <a:rPr lang="en-AU" sz="2700" b="1" dirty="0">
                <a:solidFill>
                  <a:srgbClr val="FFFFFF"/>
                </a:solidFill>
                <a:latin typeface="Arial" panose="020B0604020202020204"/>
              </a:rPr>
              <a:t>Evaluate and rank the significance of famous ancient Egyptians</a:t>
            </a:r>
          </a:p>
        </p:txBody>
      </p:sp>
      <p:grpSp>
        <p:nvGrpSpPr>
          <p:cNvPr id="19" name="Group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524331" y="576182"/>
            <a:ext cx="8171780" cy="4067339"/>
            <a:chOff x="699108" y="935360"/>
            <a:chExt cx="10746132" cy="5256001"/>
          </a:xfrm>
        </p:grpSpPr>
        <p:cxnSp>
          <p:nvCxnSpPr>
            <p:cNvPr id="17" name="Straight Connector 16">
              <a:extLst>
                <a:ext uri="{FF2B5EF4-FFF2-40B4-BE49-F238E27FC236}">
                  <a16:creationId xmlns:a16="http://schemas.microsoft.com/office/drawing/2014/main" id="{DDAC6016-1C3C-4BBF-88B5-BD903710BDAE}"/>
                </a:ext>
              </a:extLst>
            </p:cNvPr>
            <p:cNvCxnSpPr>
              <a:cxnSpLocks/>
            </p:cNvCxnSpPr>
            <p:nvPr/>
          </p:nvCxnSpPr>
          <p:spPr>
            <a:xfrm>
              <a:off x="5781420" y="935360"/>
              <a:ext cx="5663820" cy="1206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flipV="1">
              <a:off x="11427888" y="947420"/>
              <a:ext cx="17352" cy="5243941"/>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grpSp>
      <p:sp>
        <p:nvSpPr>
          <p:cNvPr id="7" name="TextBox 2">
            <a:extLst>
              <a:ext uri="{FF2B5EF4-FFF2-40B4-BE49-F238E27FC236}">
                <a16:creationId xmlns:a16="http://schemas.microsoft.com/office/drawing/2014/main" id="{A6B77608-1296-40C3-82EC-584922D7BDF1}"/>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tx1">
                    <a:lumMod val="65000"/>
                    <a:lumOff val="35000"/>
                  </a:schemeClr>
                </a:solidFill>
                <a:latin typeface="+mj-lt"/>
              </a:rPr>
              <a:t>16</a:t>
            </a: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215220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9EE08-4C6F-B74B-8B4F-C494B92CE3B2}"/>
              </a:ext>
            </a:extLst>
          </p:cNvPr>
          <p:cNvSpPr txBox="1"/>
          <p:nvPr/>
        </p:nvSpPr>
        <p:spPr>
          <a:xfrm>
            <a:off x="6363586" y="558208"/>
            <a:ext cx="2392326" cy="3139321"/>
          </a:xfrm>
          <a:prstGeom prst="rect">
            <a:avLst/>
          </a:prstGeom>
          <a:solidFill>
            <a:srgbClr val="8DC63F"/>
          </a:solidFill>
        </p:spPr>
        <p:txBody>
          <a:bodyPr wrap="square" rtlCol="0">
            <a:spAutoFit/>
          </a:bodyPr>
          <a:lstStyle/>
          <a:p>
            <a:pPr defTabSz="342900" eaLnBrk="1" fontAlgn="auto" hangingPunct="1">
              <a:spcBef>
                <a:spcPts val="0"/>
              </a:spcBef>
              <a:spcAft>
                <a:spcPts val="0"/>
              </a:spcAft>
              <a:defRPr/>
            </a:pPr>
            <a:r>
              <a:rPr lang="en-AU" sz="3300" b="1" dirty="0">
                <a:solidFill>
                  <a:srgbClr val="FFFFFF"/>
                </a:solidFill>
                <a:latin typeface="Arial" panose="020B0604020202020204"/>
              </a:rPr>
              <a:t>List of historical figures from ancient Egypt</a:t>
            </a:r>
            <a:endParaRPr lang="en-US" sz="330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CA6B30BF-9D26-954F-AB1F-F85692491A11}"/>
              </a:ext>
            </a:extLst>
          </p:cNvPr>
          <p:cNvSpPr txBox="1"/>
          <p:nvPr/>
        </p:nvSpPr>
        <p:spPr>
          <a:xfrm>
            <a:off x="287079" y="334927"/>
            <a:ext cx="5566145" cy="5055230"/>
          </a:xfrm>
          <a:prstGeom prst="rect">
            <a:avLst/>
          </a:prstGeom>
          <a:noFill/>
        </p:spPr>
        <p:txBody>
          <a:bodyPr wrap="square" numCol="2" rtlCol="0">
            <a:spAutoFit/>
          </a:bodyPr>
          <a:lstStyle/>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Imhotep</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Khufu (Cheops)</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Thutmose III</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Amenhotep IV</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Alexander the Great</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Cambyses II</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Cleopatra VII</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Nefertiti</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Ramses II</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Tutankhamun</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Snefru</a:t>
            </a:r>
            <a:br>
              <a:rPr lang="en-AU" dirty="0">
                <a:solidFill>
                  <a:srgbClr val="FFFFFF"/>
                </a:solidFill>
                <a:latin typeface="Arial" panose="020B0604020202020204"/>
              </a:rPr>
            </a:br>
            <a:endParaRPr lang="en-AU" dirty="0">
              <a:solidFill>
                <a:srgbClr val="FFFFFF"/>
              </a:solidFill>
              <a:latin typeface="Arial" panose="020B0604020202020204"/>
            </a:endParaRPr>
          </a:p>
          <a:p>
            <a:pPr marL="428625" indent="-428625" defTabSz="6858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Hatshepsut</a:t>
            </a:r>
          </a:p>
          <a:p>
            <a:pPr defTabSz="342900" eaLnBrk="1" fontAlgn="auto" hangingPunct="1">
              <a:spcBef>
                <a:spcPts val="0"/>
              </a:spcBef>
              <a:spcAft>
                <a:spcPts val="0"/>
              </a:spcAft>
              <a:defRPr/>
            </a:pPr>
            <a:endParaRPr lang="en-US" sz="1350" dirty="0">
              <a:solidFill>
                <a:srgbClr val="000000"/>
              </a:solidFill>
              <a:latin typeface="Arial" panose="020B0604020202020204"/>
            </a:endParaRPr>
          </a:p>
        </p:txBody>
      </p:sp>
      <p:sp>
        <p:nvSpPr>
          <p:cNvPr id="4" name="TextBox 2">
            <a:extLst>
              <a:ext uri="{FF2B5EF4-FFF2-40B4-BE49-F238E27FC236}">
                <a16:creationId xmlns:a16="http://schemas.microsoft.com/office/drawing/2014/main" id="{702B0C70-3CF5-44E9-9F57-66B9B53841C8}"/>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17</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594750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8FD43-AA38-4BE2-8312-02B480BBFFEA}"/>
              </a:ext>
            </a:extLst>
          </p:cNvPr>
          <p:cNvSpPr>
            <a:spLocks noGrp="1"/>
          </p:cNvSpPr>
          <p:nvPr>
            <p:ph type="ctrTitle"/>
          </p:nvPr>
        </p:nvSpPr>
        <p:spPr/>
        <p:txBody>
          <a:bodyPr/>
          <a:lstStyle/>
          <a:p>
            <a:r>
              <a:rPr lang="en-US" dirty="0"/>
              <a:t>Example of practice</a:t>
            </a:r>
          </a:p>
        </p:txBody>
      </p:sp>
      <p:sp>
        <p:nvSpPr>
          <p:cNvPr id="5" name="Subtitle 4">
            <a:extLst>
              <a:ext uri="{FF2B5EF4-FFF2-40B4-BE49-F238E27FC236}">
                <a16:creationId xmlns:a16="http://schemas.microsoft.com/office/drawing/2014/main" id="{BC20FAF9-584F-420E-91C8-ED02953F3ED0}"/>
              </a:ext>
            </a:extLst>
          </p:cNvPr>
          <p:cNvSpPr>
            <a:spLocks noGrp="1"/>
          </p:cNvSpPr>
          <p:nvPr>
            <p:ph type="subTitle" idx="1"/>
          </p:nvPr>
        </p:nvSpPr>
        <p:spPr/>
        <p:txBody>
          <a:bodyPr/>
          <a:lstStyle/>
          <a:p>
            <a:r>
              <a:rPr lang="en-US" dirty="0"/>
              <a:t>Levels 9 and 10</a:t>
            </a:r>
          </a:p>
        </p:txBody>
      </p:sp>
    </p:spTree>
    <p:extLst>
      <p:ext uri="{BB962C8B-B14F-4D97-AF65-F5344CB8AC3E}">
        <p14:creationId xmlns:p14="http://schemas.microsoft.com/office/powerpoint/2010/main" val="41933411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Why is the Holocaust historically significant?</a:t>
            </a:r>
          </a:p>
          <a:p>
            <a:pPr marL="0" indent="0">
              <a:buNone/>
            </a:pPr>
            <a:endParaRPr lang="en-US" sz="1800" b="0" dirty="0"/>
          </a:p>
          <a:p>
            <a:pPr marL="0" indent="0">
              <a:buNone/>
            </a:pPr>
            <a:r>
              <a:rPr lang="en-US" sz="1800" b="0" dirty="0"/>
              <a:t>Activity: </a:t>
            </a:r>
          </a:p>
          <a:p>
            <a:r>
              <a:rPr lang="en-US" sz="1800" b="0" dirty="0"/>
              <a:t>Use the following slides to develop students’ ability to determine significance.</a:t>
            </a:r>
          </a:p>
          <a:p>
            <a:r>
              <a:rPr lang="en-US" sz="1800" b="0" dirty="0"/>
              <a:t>Have students complete the activities and questions provided.</a:t>
            </a:r>
            <a:endParaRPr lang="en-US" dirty="0"/>
          </a:p>
        </p:txBody>
      </p:sp>
      <p:sp>
        <p:nvSpPr>
          <p:cNvPr id="4" name="TextBox 2">
            <a:extLst>
              <a:ext uri="{FF2B5EF4-FFF2-40B4-BE49-F238E27FC236}">
                <a16:creationId xmlns:a16="http://schemas.microsoft.com/office/drawing/2014/main" id="{C390FE03-39C0-470E-A99A-7D54A210059D}"/>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2</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76865974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pic>
        <p:nvPicPr>
          <p:cNvPr id="4" name="Picture 3" descr="A photograph of Auschwitz. Above the gate read the words: Arbeit Macht Frei. ">
            <a:extLst>
              <a:ext uri="{FF2B5EF4-FFF2-40B4-BE49-F238E27FC236}">
                <a16:creationId xmlns:a16="http://schemas.microsoft.com/office/drawing/2014/main" id="{7B5F4D57-3034-A74A-B78D-D57F8492FDF6}"/>
              </a:ext>
            </a:extLst>
          </p:cNvPr>
          <p:cNvPicPr>
            <a:picLocks noChangeAspect="1"/>
          </p:cNvPicPr>
          <p:nvPr/>
        </p:nvPicPr>
        <p:blipFill>
          <a:blip r:embed="rId3"/>
          <a:stretch>
            <a:fillRect/>
          </a:stretch>
        </p:blipFill>
        <p:spPr>
          <a:xfrm>
            <a:off x="3467357" y="578991"/>
            <a:ext cx="5379686" cy="3604389"/>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E20AACFB-D4DE-3748-AEFC-92F28D908C3D}"/>
              </a:ext>
            </a:extLst>
          </p:cNvPr>
          <p:cNvSpPr txBox="1"/>
          <p:nvPr/>
        </p:nvSpPr>
        <p:spPr>
          <a:xfrm>
            <a:off x="360772" y="3569187"/>
            <a:ext cx="2503431" cy="1107996"/>
          </a:xfrm>
          <a:prstGeom prst="rect">
            <a:avLst/>
          </a:prstGeom>
          <a:noFill/>
        </p:spPr>
        <p:txBody>
          <a:bodyPr wrap="square" rtlCol="0">
            <a:spAutoFit/>
          </a:bodyPr>
          <a:lstStyle/>
          <a:p>
            <a:pPr defTabSz="342900" eaLnBrk="1" fontAlgn="auto" hangingPunct="1">
              <a:spcBef>
                <a:spcPts val="0"/>
              </a:spcBef>
              <a:spcAft>
                <a:spcPts val="0"/>
              </a:spcAft>
              <a:defRPr/>
            </a:pPr>
            <a:r>
              <a:rPr lang="en-US" sz="3300" b="1" dirty="0">
                <a:solidFill>
                  <a:srgbClr val="FFFFFF"/>
                </a:solidFill>
                <a:latin typeface="Arial" panose="020B0604020202020204"/>
              </a:rPr>
              <a:t>The Holocaust</a:t>
            </a:r>
          </a:p>
        </p:txBody>
      </p:sp>
      <p:sp>
        <p:nvSpPr>
          <p:cNvPr id="3" name="TextBox 2">
            <a:extLst>
              <a:ext uri="{FF2B5EF4-FFF2-40B4-BE49-F238E27FC236}">
                <a16:creationId xmlns:a16="http://schemas.microsoft.com/office/drawing/2014/main" id="{1CC0FEBB-255F-4D44-8694-4E22AA4AE19D}"/>
              </a:ext>
            </a:extLst>
          </p:cNvPr>
          <p:cNvSpPr txBox="1"/>
          <p:nvPr/>
        </p:nvSpPr>
        <p:spPr>
          <a:xfrm>
            <a:off x="214884" y="909679"/>
            <a:ext cx="3129118" cy="1615827"/>
          </a:xfrm>
          <a:prstGeom prst="rect">
            <a:avLst/>
          </a:prstGeom>
          <a:noFill/>
        </p:spPr>
        <p:txBody>
          <a:bodyPr wrap="square" rtlCol="0">
            <a:spAutoFit/>
          </a:bodyPr>
          <a:lstStyle/>
          <a:p>
            <a:pPr defTabSz="342900" eaLnBrk="1" fontAlgn="auto" hangingPunct="1">
              <a:spcBef>
                <a:spcPts val="0"/>
              </a:spcBef>
              <a:spcAft>
                <a:spcPts val="0"/>
              </a:spcAft>
              <a:defRPr/>
            </a:pPr>
            <a:r>
              <a:rPr lang="en-US" sz="3300" b="1" dirty="0">
                <a:solidFill>
                  <a:srgbClr val="FFFFFF"/>
                </a:solidFill>
                <a:latin typeface="Arial" panose="020B0604020202020204"/>
              </a:rPr>
              <a:t>Determining historical significance </a:t>
            </a:r>
          </a:p>
        </p:txBody>
      </p:sp>
      <p:sp>
        <p:nvSpPr>
          <p:cNvPr id="9" name="TextBox 2">
            <a:extLst>
              <a:ext uri="{FF2B5EF4-FFF2-40B4-BE49-F238E27FC236}">
                <a16:creationId xmlns:a16="http://schemas.microsoft.com/office/drawing/2014/main" id="{0A83362D-EF79-44EB-B481-F6ADF9B23D77}"/>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tx1">
                    <a:lumMod val="75000"/>
                  </a:schemeClr>
                </a:solidFill>
                <a:latin typeface="+mj-lt"/>
              </a:rPr>
              <a:t>3</a:t>
            </a:r>
            <a:endParaRPr lang="en-US" dirty="0">
              <a:solidFill>
                <a:schemeClr val="tx1">
                  <a:lumMod val="75000"/>
                </a:schemeClr>
              </a:solidFill>
              <a:latin typeface="+mj-lt"/>
            </a:endParaRPr>
          </a:p>
        </p:txBody>
      </p:sp>
    </p:spTree>
    <p:extLst>
      <p:ext uri="{BB962C8B-B14F-4D97-AF65-F5344CB8AC3E}">
        <p14:creationId xmlns:p14="http://schemas.microsoft.com/office/powerpoint/2010/main" val="2894611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65ECE3A4-E429-CC42-BDA0-ED3DEBE434A8}"/>
              </a:ext>
            </a:extLst>
          </p:cNvPr>
          <p:cNvSpPr/>
          <p:nvPr/>
        </p:nvSpPr>
        <p:spPr>
          <a:xfrm>
            <a:off x="543322" y="3185653"/>
            <a:ext cx="1857968" cy="1590511"/>
          </a:xfrm>
          <a:prstGeom prst="ellipse">
            <a:avLst/>
          </a:prstGeom>
          <a:solidFill>
            <a:srgbClr val="C86639">
              <a:alpha val="69000"/>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algn="ctr" defTabSz="342900" eaLnBrk="1" fontAlgn="auto" hangingPunct="1">
              <a:spcBef>
                <a:spcPts val="0"/>
              </a:spcBef>
              <a:spcAft>
                <a:spcPts val="0"/>
              </a:spcAft>
              <a:defRPr/>
            </a:pPr>
            <a:r>
              <a:rPr lang="en-AU" sz="1350" dirty="0">
                <a:solidFill>
                  <a:srgbClr val="FFFFFF"/>
                </a:solidFill>
                <a:latin typeface="Arial" panose="020B0604020202020204"/>
              </a:rPr>
              <a:t>How do you measure the durability of the impacts of an event? </a:t>
            </a:r>
            <a:endParaRPr lang="en-US" sz="1350" dirty="0">
              <a:solidFill>
                <a:srgbClr val="FFFFFF"/>
              </a:solidFill>
              <a:latin typeface="Arial" panose="020B0604020202020204"/>
            </a:endParaRPr>
          </a:p>
        </p:txBody>
      </p:sp>
      <p:grpSp>
        <p:nvGrpSpPr>
          <p:cNvPr id="19" name="Group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524331" y="576182"/>
            <a:ext cx="8171780" cy="4067339"/>
            <a:chOff x="699108" y="935360"/>
            <a:chExt cx="10746132" cy="5256001"/>
          </a:xfrm>
        </p:grpSpPr>
        <p:cxnSp>
          <p:nvCxnSpPr>
            <p:cNvPr id="17" name="Straight Connector 16">
              <a:extLst>
                <a:ext uri="{FF2B5EF4-FFF2-40B4-BE49-F238E27FC236}">
                  <a16:creationId xmlns:a16="http://schemas.microsoft.com/office/drawing/2014/main" id="{DDAC6016-1C3C-4BBF-88B5-BD903710BDAE}"/>
                </a:ext>
              </a:extLst>
            </p:cNvPr>
            <p:cNvCxnSpPr>
              <a:cxnSpLocks/>
            </p:cNvCxnSpPr>
            <p:nvPr/>
          </p:nvCxnSpPr>
          <p:spPr>
            <a:xfrm>
              <a:off x="5781420" y="935360"/>
              <a:ext cx="5663820" cy="1206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flipV="1">
              <a:off x="11427888" y="947420"/>
              <a:ext cx="17352" cy="5243941"/>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grpSp>
      <p:sp>
        <p:nvSpPr>
          <p:cNvPr id="20" name="Oval 19">
            <a:extLst>
              <a:ext uri="{FF2B5EF4-FFF2-40B4-BE49-F238E27FC236}">
                <a16:creationId xmlns:a16="http://schemas.microsoft.com/office/drawing/2014/main" id="{0702A4DE-AE57-AF46-830D-C545771AE93D}"/>
              </a:ext>
            </a:extLst>
          </p:cNvPr>
          <p:cNvSpPr/>
          <p:nvPr/>
        </p:nvSpPr>
        <p:spPr>
          <a:xfrm>
            <a:off x="446201" y="740688"/>
            <a:ext cx="1829613" cy="1882646"/>
          </a:xfrm>
          <a:prstGeom prst="ellipse">
            <a:avLst/>
          </a:prstGeom>
          <a:solidFill>
            <a:srgbClr val="C86639">
              <a:alpha val="69000"/>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algn="ctr" defTabSz="342900" eaLnBrk="1" fontAlgn="auto" hangingPunct="1">
              <a:spcBef>
                <a:spcPts val="0"/>
              </a:spcBef>
              <a:spcAft>
                <a:spcPts val="0"/>
              </a:spcAft>
              <a:defRPr/>
            </a:pPr>
            <a:r>
              <a:rPr lang="en-AU" sz="1350" dirty="0">
                <a:solidFill>
                  <a:srgbClr val="FFFFFF"/>
                </a:solidFill>
                <a:latin typeface="Arial" panose="020B0604020202020204"/>
              </a:rPr>
              <a:t>How do you measure the relevance of an event – then and now?</a:t>
            </a:r>
            <a:endParaRPr lang="en-AU" sz="2100" b="1" dirty="0">
              <a:solidFill>
                <a:srgbClr val="FFFFFF"/>
              </a:solidFill>
              <a:latin typeface="Arial" panose="020B0604020202020204"/>
            </a:endParaRPr>
          </a:p>
        </p:txBody>
      </p:sp>
      <p:sp>
        <p:nvSpPr>
          <p:cNvPr id="23" name="Oval 22">
            <a:extLst>
              <a:ext uri="{FF2B5EF4-FFF2-40B4-BE49-F238E27FC236}">
                <a16:creationId xmlns:a16="http://schemas.microsoft.com/office/drawing/2014/main" id="{2EEAC2A6-B816-7C46-A4F9-D0F10CC05816}"/>
              </a:ext>
            </a:extLst>
          </p:cNvPr>
          <p:cNvSpPr/>
          <p:nvPr/>
        </p:nvSpPr>
        <p:spPr>
          <a:xfrm>
            <a:off x="4186418" y="3331720"/>
            <a:ext cx="3230129" cy="1298377"/>
          </a:xfrm>
          <a:prstGeom prst="ellipse">
            <a:avLst/>
          </a:prstGeom>
          <a:solidFill>
            <a:srgbClr val="C86639">
              <a:alpha val="69000"/>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algn="ctr" defTabSz="342900" eaLnBrk="1" fontAlgn="auto" hangingPunct="1">
              <a:spcBef>
                <a:spcPts val="0"/>
              </a:spcBef>
              <a:spcAft>
                <a:spcPts val="0"/>
              </a:spcAft>
              <a:defRPr/>
            </a:pPr>
            <a:r>
              <a:rPr lang="en-AU" sz="1350" dirty="0">
                <a:solidFill>
                  <a:srgbClr val="FFFFFF"/>
                </a:solidFill>
                <a:latin typeface="Arial" panose="020B0604020202020204"/>
              </a:rPr>
              <a:t>How many people were affected by the event? Is the number of people affected important? Why? </a:t>
            </a:r>
            <a:endParaRPr lang="en-US" sz="1350" dirty="0">
              <a:solidFill>
                <a:srgbClr val="FFFFFF"/>
              </a:solidFill>
              <a:latin typeface="Arial" panose="020B0604020202020204"/>
            </a:endParaRPr>
          </a:p>
        </p:txBody>
      </p:sp>
      <p:sp>
        <p:nvSpPr>
          <p:cNvPr id="28" name="Oval 27">
            <a:extLst>
              <a:ext uri="{FF2B5EF4-FFF2-40B4-BE49-F238E27FC236}">
                <a16:creationId xmlns:a16="http://schemas.microsoft.com/office/drawing/2014/main" id="{39F3F492-BCCF-474C-83A2-2834E0519705}"/>
              </a:ext>
            </a:extLst>
          </p:cNvPr>
          <p:cNvSpPr/>
          <p:nvPr/>
        </p:nvSpPr>
        <p:spPr>
          <a:xfrm>
            <a:off x="5090249" y="96996"/>
            <a:ext cx="3087051" cy="725864"/>
          </a:xfrm>
          <a:prstGeom prst="ellipse">
            <a:avLst/>
          </a:prstGeom>
          <a:solidFill>
            <a:srgbClr val="C86639">
              <a:alpha val="69000"/>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wrap="square" tIns="54000" rtlCol="0" anchor="t" anchorCtr="1">
            <a:spAutoFit/>
          </a:bodyPr>
          <a:lstStyle/>
          <a:p>
            <a:pPr algn="ctr" defTabSz="342900" eaLnBrk="1" fontAlgn="auto" hangingPunct="1">
              <a:spcBef>
                <a:spcPts val="0"/>
              </a:spcBef>
              <a:spcAft>
                <a:spcPts val="0"/>
              </a:spcAft>
              <a:defRPr/>
            </a:pPr>
            <a:r>
              <a:rPr lang="en-AU" sz="1350" dirty="0">
                <a:solidFill>
                  <a:srgbClr val="FFFFFF"/>
                </a:solidFill>
                <a:latin typeface="Arial" panose="020B0604020202020204"/>
              </a:rPr>
              <a:t>How do you decide what is historically important?</a:t>
            </a:r>
            <a:endParaRPr lang="en-US" sz="1350" dirty="0">
              <a:solidFill>
                <a:srgbClr val="FFFFFF"/>
              </a:solidFill>
              <a:latin typeface="Arial" panose="020B0604020202020204"/>
            </a:endParaRPr>
          </a:p>
        </p:txBody>
      </p:sp>
      <p:sp>
        <p:nvSpPr>
          <p:cNvPr id="29" name="Oval 28">
            <a:extLst>
              <a:ext uri="{FF2B5EF4-FFF2-40B4-BE49-F238E27FC236}">
                <a16:creationId xmlns:a16="http://schemas.microsoft.com/office/drawing/2014/main" id="{EF569909-DCFE-494F-BEDC-E9F7C158FC38}"/>
              </a:ext>
            </a:extLst>
          </p:cNvPr>
          <p:cNvSpPr/>
          <p:nvPr/>
        </p:nvSpPr>
        <p:spPr>
          <a:xfrm>
            <a:off x="6153980" y="1098176"/>
            <a:ext cx="2372852" cy="1590511"/>
          </a:xfrm>
          <a:prstGeom prst="ellipse">
            <a:avLst/>
          </a:prstGeom>
          <a:solidFill>
            <a:srgbClr val="C86639">
              <a:alpha val="69000"/>
            </a:srgbClr>
          </a:solidFill>
          <a:ln>
            <a:solidFill>
              <a:srgbClr val="C86639">
                <a:alpha val="62000"/>
              </a:srgb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defTabSz="342900" eaLnBrk="1" fontAlgn="auto" hangingPunct="1">
              <a:spcBef>
                <a:spcPts val="0"/>
              </a:spcBef>
              <a:spcAft>
                <a:spcPts val="0"/>
              </a:spcAft>
              <a:defRPr/>
            </a:pPr>
            <a:r>
              <a:rPr lang="en-AU" sz="1350" dirty="0">
                <a:solidFill>
                  <a:srgbClr val="FFFFFF"/>
                </a:solidFill>
                <a:latin typeface="Arial" panose="020B0604020202020204"/>
              </a:rPr>
              <a:t>How do you decide the profundity, or the depth of impact, of an event?</a:t>
            </a:r>
          </a:p>
        </p:txBody>
      </p:sp>
      <p:sp>
        <p:nvSpPr>
          <p:cNvPr id="16" name="Explosion: 14 Points 4">
            <a:extLst>
              <a:ext uri="{FF2B5EF4-FFF2-40B4-BE49-F238E27FC236}">
                <a16:creationId xmlns:a16="http://schemas.microsoft.com/office/drawing/2014/main" id="{3C30C4FC-0351-4D4A-BEAD-84E5828C6465}"/>
              </a:ext>
            </a:extLst>
          </p:cNvPr>
          <p:cNvSpPr/>
          <p:nvPr/>
        </p:nvSpPr>
        <p:spPr>
          <a:xfrm rot="20760000">
            <a:off x="1923612" y="935312"/>
            <a:ext cx="4442486" cy="2758385"/>
          </a:xfrm>
          <a:prstGeom prst="irregularSeal2">
            <a:avLst/>
          </a:prstGeom>
          <a:solidFill>
            <a:srgbClr val="C86639">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8138" eaLnBrk="1" fontAlgn="auto" hangingPunct="1">
              <a:spcBef>
                <a:spcPts val="0"/>
              </a:spcBef>
              <a:spcAft>
                <a:spcPts val="0"/>
              </a:spcAft>
              <a:defRPr/>
            </a:pPr>
            <a:r>
              <a:rPr lang="en-AU" sz="2700" b="1" dirty="0">
                <a:solidFill>
                  <a:srgbClr val="FFFFFF"/>
                </a:solidFill>
                <a:latin typeface="Arial" panose="020B0604020202020204"/>
              </a:rPr>
              <a:t>Activity 1</a:t>
            </a:r>
          </a:p>
        </p:txBody>
      </p:sp>
      <p:sp>
        <p:nvSpPr>
          <p:cNvPr id="12" name="TextBox 2">
            <a:extLst>
              <a:ext uri="{FF2B5EF4-FFF2-40B4-BE49-F238E27FC236}">
                <a16:creationId xmlns:a16="http://schemas.microsoft.com/office/drawing/2014/main" id="{8590433D-DEDB-4BB0-94BB-8DC5F0CE6947}"/>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4</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6560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strips(down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P spid="23" grpId="0" animBg="1"/>
      <p:bldP spid="28" grpId="0" animBg="1"/>
      <p:bldP spid="2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00A66-F9DB-434B-8ED4-6C2C72C1D530}"/>
              </a:ext>
            </a:extLst>
          </p:cNvPr>
          <p:cNvSpPr>
            <a:spLocks noGrp="1"/>
          </p:cNvSpPr>
          <p:nvPr>
            <p:ph type="ctrTitle"/>
          </p:nvPr>
        </p:nvSpPr>
        <p:spPr/>
        <p:txBody>
          <a:bodyPr/>
          <a:lstStyle/>
          <a:p>
            <a:r>
              <a:rPr lang="en-US" b="0" dirty="0"/>
              <a:t>Historical Significance in Victorian Curriculum History</a:t>
            </a:r>
          </a:p>
        </p:txBody>
      </p:sp>
      <p:sp>
        <p:nvSpPr>
          <p:cNvPr id="5" name="Subtitle 4">
            <a:extLst>
              <a:ext uri="{FF2B5EF4-FFF2-40B4-BE49-F238E27FC236}">
                <a16:creationId xmlns:a16="http://schemas.microsoft.com/office/drawing/2014/main" id="{1BF83B3A-8791-49CA-A26F-82056D1488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64836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8E1E"/>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0" name="Rectangle 6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4" y="1"/>
            <a:ext cx="2011046"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2" name="Rectangle 7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1" y="575786"/>
            <a:ext cx="2895041" cy="3991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grpSp>
        <p:nvGrpSpPr>
          <p:cNvPr id="74" name="Group 7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071116"/>
            <a:ext cx="181580" cy="1005645"/>
            <a:chOff x="56167" y="2761488"/>
            <a:chExt cx="242107" cy="1340860"/>
          </a:xfrm>
        </p:grpSpPr>
        <p:sp>
          <p:nvSpPr>
            <p:cNvPr id="7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grpSp>
      <p:sp>
        <p:nvSpPr>
          <p:cNvPr id="8" name="Rectangle 7">
            <a:extLst>
              <a:ext uri="{FF2B5EF4-FFF2-40B4-BE49-F238E27FC236}">
                <a16:creationId xmlns:a16="http://schemas.microsoft.com/office/drawing/2014/main" id="{E52078F8-C622-8040-8F13-4E4A24A87E42}"/>
              </a:ext>
            </a:extLst>
          </p:cNvPr>
          <p:cNvSpPr/>
          <p:nvPr/>
        </p:nvSpPr>
        <p:spPr>
          <a:xfrm>
            <a:off x="5857427" y="914400"/>
            <a:ext cx="2648409" cy="3785652"/>
          </a:xfrm>
          <a:prstGeom prst="rect">
            <a:avLst/>
          </a:prstGeom>
        </p:spPr>
        <p:txBody>
          <a:bodyPr wrap="square">
            <a:spAutoFit/>
          </a:bodyPr>
          <a:lstStyle/>
          <a:p>
            <a:pPr algn="ctr" defTabSz="342900" eaLnBrk="1" fontAlgn="auto" hangingPunct="1">
              <a:spcBef>
                <a:spcPts val="0"/>
              </a:spcBef>
              <a:spcAft>
                <a:spcPts val="0"/>
              </a:spcAft>
              <a:defRPr/>
            </a:pPr>
            <a:endParaRPr lang="en-AU" sz="3300" dirty="0">
              <a:solidFill>
                <a:srgbClr val="FFFFFF"/>
              </a:solidFill>
              <a:latin typeface="Arial" panose="020B0604020202020204"/>
            </a:endParaRPr>
          </a:p>
          <a:p>
            <a:pPr algn="ctr" defTabSz="342900" eaLnBrk="1" fontAlgn="auto" hangingPunct="1">
              <a:spcBef>
                <a:spcPts val="0"/>
              </a:spcBef>
              <a:spcAft>
                <a:spcPts val="0"/>
              </a:spcAft>
              <a:defRPr/>
            </a:pPr>
            <a:r>
              <a:rPr lang="en-AU" sz="3300" dirty="0">
                <a:solidFill>
                  <a:srgbClr val="FFFFFF"/>
                </a:solidFill>
                <a:latin typeface="Arial" panose="020B0604020202020204"/>
              </a:rPr>
              <a:t>What makes an event important?</a:t>
            </a:r>
          </a:p>
          <a:p>
            <a:pPr defTabSz="342900" eaLnBrk="1" fontAlgn="auto" hangingPunct="1">
              <a:spcBef>
                <a:spcPts val="0"/>
              </a:spcBef>
              <a:spcAft>
                <a:spcPts val="0"/>
              </a:spcAft>
              <a:defRPr/>
            </a:pPr>
            <a:endParaRPr lang="en-AU" sz="2700" dirty="0">
              <a:solidFill>
                <a:srgbClr val="FFFFFF"/>
              </a:solidFill>
              <a:latin typeface="Arial" panose="020B0604020202020204"/>
            </a:endParaRPr>
          </a:p>
          <a:p>
            <a:pPr defTabSz="342900" eaLnBrk="1" fontAlgn="auto" hangingPunct="1">
              <a:spcBef>
                <a:spcPts val="0"/>
              </a:spcBef>
              <a:spcAft>
                <a:spcPts val="0"/>
              </a:spcAft>
              <a:defRPr/>
            </a:pPr>
            <a:endParaRPr lang="en-AU" sz="2700" dirty="0">
              <a:solidFill>
                <a:srgbClr val="FFFFFF"/>
              </a:solidFill>
              <a:latin typeface="Arial" panose="020B0604020202020204"/>
            </a:endParaRPr>
          </a:p>
          <a:p>
            <a:pPr defTabSz="342900" eaLnBrk="1" fontAlgn="auto" hangingPunct="1">
              <a:spcBef>
                <a:spcPts val="0"/>
              </a:spcBef>
              <a:spcAft>
                <a:spcPts val="0"/>
              </a:spcAft>
              <a:defRPr/>
            </a:pPr>
            <a:endParaRPr lang="en-AU" sz="2700" dirty="0">
              <a:solidFill>
                <a:srgbClr val="FFFFFF"/>
              </a:solidFill>
              <a:latin typeface="Arial" panose="020B0604020202020204"/>
            </a:endParaRPr>
          </a:p>
          <a:p>
            <a:pPr defTabSz="342900" eaLnBrk="1" fontAlgn="auto" hangingPunct="1">
              <a:spcBef>
                <a:spcPts val="0"/>
              </a:spcBef>
              <a:spcAft>
                <a:spcPts val="0"/>
              </a:spcAft>
              <a:defRPr/>
            </a:pPr>
            <a:endParaRPr lang="en-US" sz="2700" dirty="0">
              <a:solidFill>
                <a:srgbClr val="FFFFFF"/>
              </a:solidFill>
              <a:latin typeface="Arial" panose="020B0604020202020204"/>
            </a:endParaRPr>
          </a:p>
        </p:txBody>
      </p:sp>
      <p:sp>
        <p:nvSpPr>
          <p:cNvPr id="29" name="TextBox 2">
            <a:extLst>
              <a:ext uri="{FF2B5EF4-FFF2-40B4-BE49-F238E27FC236}">
                <a16:creationId xmlns:a16="http://schemas.microsoft.com/office/drawing/2014/main" id="{A90CAD38-974B-4108-8D38-BF57ECAB0822}"/>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5</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256672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8E1E"/>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0" name="Rectangle 6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4" y="1"/>
            <a:ext cx="2011046"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2" name="Rectangle 7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1" y="575786"/>
            <a:ext cx="2895041" cy="3991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D9194CCB-91BD-4670-A680-E75DF59E1DBD}"/>
              </a:ext>
            </a:extLst>
          </p:cNvPr>
          <p:cNvSpPr txBox="1"/>
          <p:nvPr/>
        </p:nvSpPr>
        <p:spPr>
          <a:xfrm>
            <a:off x="5838227" y="751840"/>
            <a:ext cx="2691093" cy="3642360"/>
          </a:xfrm>
          <a:prstGeom prst="rect">
            <a:avLst/>
          </a:prstGeom>
        </p:spPr>
        <p:txBody>
          <a:bodyPr vert="horz" lIns="68580" tIns="34290" rIns="68580" bIns="34290" rtlCol="0" anchor="ctr">
            <a:normAutofit/>
          </a:bodyPr>
          <a:lstStyle/>
          <a:p>
            <a:pPr algn="ctr" defTabSz="342900" eaLnBrk="1" fontAlgn="auto" hangingPunct="1">
              <a:spcBef>
                <a:spcPts val="0"/>
              </a:spcBef>
              <a:spcAft>
                <a:spcPts val="0"/>
              </a:spcAft>
              <a:defRPr/>
            </a:pPr>
            <a:r>
              <a:rPr lang="en-AU" sz="3600" dirty="0">
                <a:solidFill>
                  <a:srgbClr val="FFFFFF"/>
                </a:solidFill>
                <a:latin typeface="Arial" panose="020B0604020202020204"/>
              </a:rPr>
              <a:t>What makes an event profound? </a:t>
            </a:r>
            <a:endParaRPr lang="en-US" sz="3600" dirty="0">
              <a:solidFill>
                <a:srgbClr val="FFFFFF"/>
              </a:solidFill>
              <a:latin typeface="Arial" panose="020B0604020202020204"/>
            </a:endParaRPr>
          </a:p>
        </p:txBody>
      </p:sp>
      <p:grpSp>
        <p:nvGrpSpPr>
          <p:cNvPr id="74" name="Group 7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071116"/>
            <a:ext cx="181580" cy="1005645"/>
            <a:chOff x="56167" y="2761488"/>
            <a:chExt cx="242107" cy="1340860"/>
          </a:xfrm>
        </p:grpSpPr>
        <p:sp>
          <p:nvSpPr>
            <p:cNvPr id="7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grpSp>
      <p:sp>
        <p:nvSpPr>
          <p:cNvPr id="27" name="TextBox 2">
            <a:extLst>
              <a:ext uri="{FF2B5EF4-FFF2-40B4-BE49-F238E27FC236}">
                <a16:creationId xmlns:a16="http://schemas.microsoft.com/office/drawing/2014/main" id="{56CF1386-8051-4845-B42A-E51535B8FED6}"/>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6</a:t>
            </a:r>
            <a:endParaRPr lang="en-US" dirty="0">
              <a:solidFill>
                <a:schemeClr val="bg1">
                  <a:lumMod val="75000"/>
                </a:schemeClr>
              </a:solidFill>
              <a:latin typeface="+mj-lt"/>
            </a:endParaRPr>
          </a:p>
        </p:txBody>
      </p:sp>
    </p:spTree>
    <p:extLst>
      <p:ext uri="{BB962C8B-B14F-4D97-AF65-F5344CB8AC3E}">
        <p14:creationId xmlns:p14="http://schemas.microsoft.com/office/powerpoint/2010/main" val="523402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78E1E"/>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0" name="Rectangle 6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4" y="1"/>
            <a:ext cx="2011046"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2" name="Rectangle 7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1" y="575786"/>
            <a:ext cx="2895041" cy="3991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D9194CCB-91BD-4670-A680-E75DF59E1DBD}"/>
              </a:ext>
            </a:extLst>
          </p:cNvPr>
          <p:cNvSpPr txBox="1"/>
          <p:nvPr/>
        </p:nvSpPr>
        <p:spPr>
          <a:xfrm>
            <a:off x="5679288" y="766243"/>
            <a:ext cx="3078226" cy="3611015"/>
          </a:xfrm>
          <a:prstGeom prst="rect">
            <a:avLst/>
          </a:prstGeom>
        </p:spPr>
        <p:txBody>
          <a:bodyPr vert="horz" lIns="68580" tIns="34290" rIns="68580" bIns="34290" rtlCol="0" anchor="ctr">
            <a:normAutofit/>
          </a:bodyPr>
          <a:lstStyle/>
          <a:p>
            <a:pPr algn="ctr" defTabSz="342900" eaLnBrk="1" fontAlgn="auto" hangingPunct="1">
              <a:spcBef>
                <a:spcPts val="0"/>
              </a:spcBef>
              <a:spcAft>
                <a:spcPts val="0"/>
              </a:spcAft>
              <a:defRPr/>
            </a:pPr>
            <a:r>
              <a:rPr lang="en-AU" sz="3300" dirty="0">
                <a:solidFill>
                  <a:srgbClr val="FFFFFF"/>
                </a:solidFill>
                <a:latin typeface="Arial" panose="020B0604020202020204"/>
              </a:rPr>
              <a:t>How many people need to be affected for an event to be considered significant? </a:t>
            </a:r>
            <a:endParaRPr lang="en-US" sz="3300" dirty="0">
              <a:solidFill>
                <a:srgbClr val="FFFFFF"/>
              </a:solidFill>
              <a:latin typeface="Arial" panose="020B0604020202020204"/>
            </a:endParaRPr>
          </a:p>
        </p:txBody>
      </p:sp>
      <p:grpSp>
        <p:nvGrpSpPr>
          <p:cNvPr id="74" name="Group 7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071116"/>
            <a:ext cx="181580" cy="1005645"/>
            <a:chOff x="56167" y="2761488"/>
            <a:chExt cx="242107" cy="1340860"/>
          </a:xfrm>
        </p:grpSpPr>
        <p:sp>
          <p:nvSpPr>
            <p:cNvPr id="7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grpSp>
      <p:sp>
        <p:nvSpPr>
          <p:cNvPr id="28" name="TextBox 2">
            <a:extLst>
              <a:ext uri="{FF2B5EF4-FFF2-40B4-BE49-F238E27FC236}">
                <a16:creationId xmlns:a16="http://schemas.microsoft.com/office/drawing/2014/main" id="{6B4E9936-326B-4E7C-9A61-EF6FE47295CC}"/>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7</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178321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78E1E"/>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0" name="Rectangle 6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4" y="1"/>
            <a:ext cx="2011046"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2" name="Rectangle 7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1" y="575786"/>
            <a:ext cx="2895041" cy="3991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D9194CCB-91BD-4670-A680-E75DF59E1DBD}"/>
              </a:ext>
            </a:extLst>
          </p:cNvPr>
          <p:cNvSpPr txBox="1"/>
          <p:nvPr/>
        </p:nvSpPr>
        <p:spPr>
          <a:xfrm>
            <a:off x="5908041" y="722654"/>
            <a:ext cx="2680867" cy="3642360"/>
          </a:xfrm>
          <a:prstGeom prst="rect">
            <a:avLst/>
          </a:prstGeom>
        </p:spPr>
        <p:txBody>
          <a:bodyPr vert="horz" lIns="68580" tIns="34290" rIns="68580" bIns="34290" rtlCol="0" anchor="ctr">
            <a:normAutofit/>
          </a:bodyPr>
          <a:lstStyle/>
          <a:p>
            <a:pPr algn="ctr" defTabSz="342900" eaLnBrk="1" fontAlgn="auto" hangingPunct="1">
              <a:spcBef>
                <a:spcPts val="0"/>
              </a:spcBef>
              <a:spcAft>
                <a:spcPts val="0"/>
              </a:spcAft>
              <a:defRPr/>
            </a:pPr>
            <a:r>
              <a:rPr lang="en-AU" sz="3300" dirty="0">
                <a:solidFill>
                  <a:srgbClr val="FFFFFF"/>
                </a:solidFill>
                <a:latin typeface="Arial" panose="020B0604020202020204"/>
              </a:rPr>
              <a:t>How do you measure the durability of the impacts of an event? </a:t>
            </a:r>
            <a:endParaRPr lang="en-US" sz="3300" dirty="0">
              <a:solidFill>
                <a:srgbClr val="FFFFFF"/>
              </a:solidFill>
              <a:latin typeface="Arial" panose="020B0604020202020204"/>
            </a:endParaRPr>
          </a:p>
        </p:txBody>
      </p:sp>
      <p:grpSp>
        <p:nvGrpSpPr>
          <p:cNvPr id="74" name="Group 7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071116"/>
            <a:ext cx="181580" cy="1005645"/>
            <a:chOff x="56167" y="2761488"/>
            <a:chExt cx="242107" cy="1340860"/>
          </a:xfrm>
        </p:grpSpPr>
        <p:sp>
          <p:nvSpPr>
            <p:cNvPr id="7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grpSp>
      <p:sp>
        <p:nvSpPr>
          <p:cNvPr id="28" name="TextBox 2">
            <a:extLst>
              <a:ext uri="{FF2B5EF4-FFF2-40B4-BE49-F238E27FC236}">
                <a16:creationId xmlns:a16="http://schemas.microsoft.com/office/drawing/2014/main" id="{7329881B-1579-468E-9E6C-C89DF60BA271}"/>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8</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24180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78E1E"/>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0" name="Rectangle 69">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4" y="1"/>
            <a:ext cx="2011046"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2" name="Rectangle 71">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1" y="575786"/>
            <a:ext cx="2895041" cy="3991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3" name="TextBox 2">
            <a:extLst>
              <a:ext uri="{FF2B5EF4-FFF2-40B4-BE49-F238E27FC236}">
                <a16:creationId xmlns:a16="http://schemas.microsoft.com/office/drawing/2014/main" id="{D9194CCB-91BD-4670-A680-E75DF59E1DBD}"/>
              </a:ext>
            </a:extLst>
          </p:cNvPr>
          <p:cNvSpPr txBox="1"/>
          <p:nvPr/>
        </p:nvSpPr>
        <p:spPr>
          <a:xfrm>
            <a:off x="5708145" y="766243"/>
            <a:ext cx="2957777" cy="3611015"/>
          </a:xfrm>
          <a:prstGeom prst="rect">
            <a:avLst/>
          </a:prstGeom>
        </p:spPr>
        <p:txBody>
          <a:bodyPr vert="horz" lIns="68580" tIns="34290" rIns="68580" bIns="34290" rtlCol="0" anchor="ctr">
            <a:normAutofit/>
          </a:bodyPr>
          <a:lstStyle/>
          <a:p>
            <a:pPr algn="ctr" defTabSz="342900" eaLnBrk="1" fontAlgn="auto" hangingPunct="1">
              <a:spcBef>
                <a:spcPts val="0"/>
              </a:spcBef>
              <a:spcAft>
                <a:spcPts val="0"/>
              </a:spcAft>
              <a:defRPr/>
            </a:pPr>
            <a:r>
              <a:rPr lang="en-AU" sz="3300" dirty="0">
                <a:solidFill>
                  <a:srgbClr val="FFFFFF"/>
                </a:solidFill>
                <a:latin typeface="Arial" panose="020B0604020202020204"/>
              </a:rPr>
              <a:t>How do you measure the relevance of an event – then and now?</a:t>
            </a:r>
            <a:endParaRPr lang="en-AU" sz="4500" b="1" dirty="0">
              <a:solidFill>
                <a:srgbClr val="000000"/>
              </a:solidFill>
              <a:latin typeface="Arial" panose="020B0604020202020204"/>
            </a:endParaRPr>
          </a:p>
          <a:p>
            <a:pPr algn="ctr" defTabSz="342900" eaLnBrk="1" fontAlgn="auto" hangingPunct="1">
              <a:spcBef>
                <a:spcPts val="0"/>
              </a:spcBef>
              <a:spcAft>
                <a:spcPts val="0"/>
              </a:spcAft>
              <a:defRPr/>
            </a:pPr>
            <a:endParaRPr lang="en-US" sz="3300" dirty="0">
              <a:solidFill>
                <a:srgbClr val="FFFFFF"/>
              </a:solidFill>
              <a:latin typeface="Arial" panose="020B0604020202020204"/>
            </a:endParaRPr>
          </a:p>
        </p:txBody>
      </p:sp>
      <p:grpSp>
        <p:nvGrpSpPr>
          <p:cNvPr id="74" name="Group 73">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2071116"/>
            <a:ext cx="181580" cy="1005645"/>
            <a:chOff x="56167" y="2761488"/>
            <a:chExt cx="242107" cy="1340860"/>
          </a:xfrm>
        </p:grpSpPr>
        <p:sp>
          <p:nvSpPr>
            <p:cNvPr id="75"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6"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7"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8"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79"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0"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1"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2"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3"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4"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5"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6"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7"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8"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89"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0"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1"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2"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3"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94"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grpSp>
      <p:sp>
        <p:nvSpPr>
          <p:cNvPr id="27" name="TextBox 2">
            <a:extLst>
              <a:ext uri="{FF2B5EF4-FFF2-40B4-BE49-F238E27FC236}">
                <a16:creationId xmlns:a16="http://schemas.microsoft.com/office/drawing/2014/main" id="{2126000B-D4C5-42D0-971F-D0CFAB9DBB07}"/>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1">
                    <a:lumMod val="75000"/>
                  </a:schemeClr>
                </a:solidFill>
                <a:latin typeface="+mj-lt"/>
              </a:rPr>
              <a:t>9</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36668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1" name="Explosion: 14 Points 4">
            <a:extLst>
              <a:ext uri="{FF2B5EF4-FFF2-40B4-BE49-F238E27FC236}">
                <a16:creationId xmlns:a16="http://schemas.microsoft.com/office/drawing/2014/main" id="{366AE70A-4100-3E43-9409-FC2DE3F62C91}"/>
              </a:ext>
            </a:extLst>
          </p:cNvPr>
          <p:cNvSpPr/>
          <p:nvPr/>
        </p:nvSpPr>
        <p:spPr>
          <a:xfrm rot="20760000">
            <a:off x="973" y="347062"/>
            <a:ext cx="9275288" cy="4329143"/>
          </a:xfrm>
          <a:prstGeom prst="irregularSeal2">
            <a:avLst/>
          </a:prstGeom>
          <a:solidFill>
            <a:srgbClr val="F78E1E">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8138" eaLnBrk="1" fontAlgn="auto" hangingPunct="1">
              <a:spcBef>
                <a:spcPts val="0"/>
              </a:spcBef>
              <a:spcAft>
                <a:spcPts val="0"/>
              </a:spcAft>
              <a:defRPr/>
            </a:pPr>
            <a:r>
              <a:rPr lang="en-AU" sz="2700" b="1" dirty="0">
                <a:solidFill>
                  <a:srgbClr val="FFFFFF"/>
                </a:solidFill>
                <a:latin typeface="Arial" panose="020B0604020202020204"/>
              </a:rPr>
              <a:t>Activity 2</a:t>
            </a:r>
          </a:p>
          <a:p>
            <a:pPr algn="ctr" defTabSz="338138" eaLnBrk="1" fontAlgn="auto" hangingPunct="1">
              <a:spcBef>
                <a:spcPts val="0"/>
              </a:spcBef>
              <a:spcAft>
                <a:spcPts val="0"/>
              </a:spcAft>
              <a:defRPr/>
            </a:pPr>
            <a:r>
              <a:rPr lang="en-AU" sz="2700" b="1" dirty="0">
                <a:solidFill>
                  <a:srgbClr val="FFFFFF"/>
                </a:solidFill>
                <a:latin typeface="Arial" panose="020B0604020202020204"/>
              </a:rPr>
              <a:t>Determine the historical significance of the Holocaust</a:t>
            </a:r>
          </a:p>
        </p:txBody>
      </p:sp>
      <p:grpSp>
        <p:nvGrpSpPr>
          <p:cNvPr id="19" name="Group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524331" y="576182"/>
            <a:ext cx="8171780" cy="4067339"/>
            <a:chOff x="699108" y="935360"/>
            <a:chExt cx="10746132" cy="5256001"/>
          </a:xfrm>
        </p:grpSpPr>
        <p:cxnSp>
          <p:nvCxnSpPr>
            <p:cNvPr id="17" name="Straight Connector 16">
              <a:extLst>
                <a:ext uri="{FF2B5EF4-FFF2-40B4-BE49-F238E27FC236}">
                  <a16:creationId xmlns:a16="http://schemas.microsoft.com/office/drawing/2014/main" id="{DDAC6016-1C3C-4BBF-88B5-BD903710BDAE}"/>
                </a:ext>
              </a:extLst>
            </p:cNvPr>
            <p:cNvCxnSpPr>
              <a:cxnSpLocks/>
            </p:cNvCxnSpPr>
            <p:nvPr/>
          </p:nvCxnSpPr>
          <p:spPr>
            <a:xfrm>
              <a:off x="5781420" y="935360"/>
              <a:ext cx="5663820" cy="1206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flipV="1">
              <a:off x="11427888" y="947420"/>
              <a:ext cx="17352" cy="5243941"/>
            </a:xfrm>
            <a:prstGeom prst="line">
              <a:avLst/>
            </a:prstGeom>
            <a:ln>
              <a:solidFill>
                <a:srgbClr val="C86639"/>
              </a:solidFill>
            </a:ln>
          </p:spPr>
          <p:style>
            <a:lnRef idx="3">
              <a:schemeClr val="accent2"/>
            </a:lnRef>
            <a:fillRef idx="0">
              <a:schemeClr val="accent2"/>
            </a:fillRef>
            <a:effectRef idx="2">
              <a:schemeClr val="accent2"/>
            </a:effectRef>
            <a:fontRef idx="minor">
              <a:schemeClr val="tx1"/>
            </a:fontRef>
          </p:style>
        </p:cxnSp>
      </p:grpSp>
      <p:sp>
        <p:nvSpPr>
          <p:cNvPr id="7" name="TextBox 2">
            <a:extLst>
              <a:ext uri="{FF2B5EF4-FFF2-40B4-BE49-F238E27FC236}">
                <a16:creationId xmlns:a16="http://schemas.microsoft.com/office/drawing/2014/main" id="{A0CB3A83-350F-443E-82AF-67B6544F6E85}"/>
              </a:ext>
            </a:extLst>
          </p:cNvPr>
          <p:cNvSpPr txBox="1"/>
          <p:nvPr/>
        </p:nvSpPr>
        <p:spPr>
          <a:xfrm>
            <a:off x="8541568" y="0"/>
            <a:ext cx="701824" cy="33855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z="1600" dirty="0">
                <a:solidFill>
                  <a:schemeClr val="bg2">
                    <a:lumMod val="20000"/>
                    <a:lumOff val="80000"/>
                  </a:schemeClr>
                </a:solidFill>
                <a:latin typeface="+mj-lt"/>
              </a:rPr>
              <a:t>10</a:t>
            </a:r>
            <a:endParaRPr lang="en-US" dirty="0">
              <a:solidFill>
                <a:schemeClr val="bg2">
                  <a:lumMod val="20000"/>
                  <a:lumOff val="80000"/>
                </a:schemeClr>
              </a:solidFill>
              <a:latin typeface="+mj-lt"/>
            </a:endParaRPr>
          </a:p>
        </p:txBody>
      </p:sp>
    </p:spTree>
    <p:extLst>
      <p:ext uri="{BB962C8B-B14F-4D97-AF65-F5344CB8AC3E}">
        <p14:creationId xmlns:p14="http://schemas.microsoft.com/office/powerpoint/2010/main" val="11201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8E42F-D9EA-40A2-90B3-13CCFD95C462}"/>
              </a:ext>
            </a:extLst>
          </p:cNvPr>
          <p:cNvSpPr>
            <a:spLocks noGrp="1"/>
          </p:cNvSpPr>
          <p:nvPr>
            <p:ph type="ctrTitle"/>
          </p:nvPr>
        </p:nvSpPr>
        <p:spPr/>
        <p:txBody>
          <a:bodyPr/>
          <a:lstStyle/>
          <a:p>
            <a:r>
              <a:rPr lang="en-US" dirty="0"/>
              <a:t>Conclusion</a:t>
            </a:r>
          </a:p>
        </p:txBody>
      </p:sp>
      <p:sp>
        <p:nvSpPr>
          <p:cNvPr id="5" name="Subtitle 4">
            <a:extLst>
              <a:ext uri="{FF2B5EF4-FFF2-40B4-BE49-F238E27FC236}">
                <a16:creationId xmlns:a16="http://schemas.microsoft.com/office/drawing/2014/main" id="{F1B6253C-2E4B-44D4-8D70-C7F22C8871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891557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dirty="0"/>
              <a:t>Discussion points</a:t>
            </a:r>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a:xfrm>
            <a:off x="179512" y="1324536"/>
            <a:ext cx="8712968" cy="2971800"/>
          </a:xfrm>
        </p:spPr>
        <p:txBody>
          <a:bodyPr/>
          <a:lstStyle/>
          <a:p>
            <a:r>
              <a:rPr lang="en-US" sz="1350" b="0" dirty="0"/>
              <a:t>Are you asking students at this level to evaluate historical significance using the evidence and their own judgment?</a:t>
            </a:r>
          </a:p>
          <a:p>
            <a:r>
              <a:rPr lang="en-US" sz="1350" b="0" dirty="0"/>
              <a:t>Do your students discuss the relative importance of people and developments in the past?</a:t>
            </a:r>
          </a:p>
          <a:p>
            <a:r>
              <a:rPr lang="en-US" sz="1350" b="0" dirty="0"/>
              <a:t>Could reading and writing historical fiction help students determine the historical significance of a person, place, movement, event or object?</a:t>
            </a:r>
          </a:p>
          <a:p>
            <a:r>
              <a:rPr lang="en-US" sz="1350" b="0" dirty="0"/>
              <a:t>Which new vocabulary words can you introduce to help students discuss the concept of historical significance?</a:t>
            </a:r>
          </a:p>
          <a:p>
            <a:r>
              <a:rPr lang="en-US" sz="1350" b="0" dirty="0"/>
              <a:t>How can you use your school or local environment to initiate or enrich the teaching and learning of this concept? How is historical significance reflected in the physical environment around you (e.g. street names, </a:t>
            </a:r>
            <a:r>
              <a:rPr lang="en-US" sz="1350" b="0" dirty="0" err="1"/>
              <a:t>honour</a:t>
            </a:r>
            <a:r>
              <a:rPr lang="en-US" sz="1350" b="0" dirty="0"/>
              <a:t> boards, plaques and statues etc.)?</a:t>
            </a:r>
          </a:p>
          <a:p>
            <a:r>
              <a:rPr lang="en-US" sz="1350" b="0" dirty="0"/>
              <a:t>How do we design activities that cater for a wide range of learners?</a:t>
            </a:r>
          </a:p>
        </p:txBody>
      </p:sp>
    </p:spTree>
    <p:extLst>
      <p:ext uri="{BB962C8B-B14F-4D97-AF65-F5344CB8AC3E}">
        <p14:creationId xmlns:p14="http://schemas.microsoft.com/office/powerpoint/2010/main" val="41026430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a:t>Reflection activity</a:t>
            </a:r>
            <a:endParaRPr lang="en-US" b="0" dirty="0"/>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b="0" dirty="0"/>
              <a:t>Use the following thinking routine to reflect:</a:t>
            </a:r>
          </a:p>
          <a:p>
            <a:pPr lvl="1"/>
            <a:r>
              <a:rPr lang="en-US" b="0" dirty="0"/>
              <a:t>What are three things I </a:t>
            </a:r>
            <a:r>
              <a:rPr lang="en-US" b="1" dirty="0"/>
              <a:t>remember</a:t>
            </a:r>
            <a:r>
              <a:rPr lang="en-US" b="0" dirty="0"/>
              <a:t> from this information?</a:t>
            </a:r>
            <a:endParaRPr lang="en-US" dirty="0"/>
          </a:p>
          <a:p>
            <a:pPr lvl="1"/>
            <a:r>
              <a:rPr lang="en-US" b="0" dirty="0"/>
              <a:t>What are two thin</a:t>
            </a:r>
            <a:r>
              <a:rPr lang="en-US" dirty="0"/>
              <a:t>gs I found </a:t>
            </a:r>
            <a:r>
              <a:rPr lang="en-US" b="1" dirty="0"/>
              <a:t>interesting</a:t>
            </a:r>
            <a:r>
              <a:rPr lang="en-US" dirty="0"/>
              <a:t>?</a:t>
            </a:r>
          </a:p>
          <a:p>
            <a:pPr lvl="1"/>
            <a:r>
              <a:rPr lang="en-US" b="0" dirty="0"/>
              <a:t>What is one </a:t>
            </a:r>
            <a:r>
              <a:rPr lang="en-US" b="1" dirty="0"/>
              <a:t>question</a:t>
            </a:r>
            <a:r>
              <a:rPr lang="en-US" b="0" dirty="0"/>
              <a:t> I have?</a:t>
            </a:r>
          </a:p>
          <a:p>
            <a:pPr marL="0" indent="0">
              <a:buNone/>
            </a:pPr>
            <a:endParaRPr lang="en-US" b="0" dirty="0"/>
          </a:p>
          <a:p>
            <a:endParaRPr lang="en-US" dirty="0"/>
          </a:p>
        </p:txBody>
      </p:sp>
    </p:spTree>
    <p:extLst>
      <p:ext uri="{BB962C8B-B14F-4D97-AF65-F5344CB8AC3E}">
        <p14:creationId xmlns:p14="http://schemas.microsoft.com/office/powerpoint/2010/main" val="36883114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t>Victorian Curriculum History</a:t>
            </a:r>
          </a:p>
        </p:txBody>
      </p:sp>
      <p:graphicFrame>
        <p:nvGraphicFramePr>
          <p:cNvPr id="4" name="Content Placeholder 3" descr="A flowchart diagram showing four statements in the following order: Learning in History; Achievement Standard; Skill/Concept; Historical Knowledge. ">
            <a:extLst>
              <a:ext uri="{FF2B5EF4-FFF2-40B4-BE49-F238E27FC236}">
                <a16:creationId xmlns:a16="http://schemas.microsoft.com/office/drawing/2014/main" id="{98C47005-0D23-475D-B630-7ECBA8EBC622}"/>
              </a:ext>
            </a:extLst>
          </p:cNvPr>
          <p:cNvGraphicFramePr>
            <a:graphicFrameLocks noGrp="1"/>
          </p:cNvGraphicFramePr>
          <p:nvPr>
            <p:ph idx="1"/>
            <p:extLst>
              <p:ext uri="{D42A27DB-BD31-4B8C-83A1-F6EECF244321}">
                <p14:modId xmlns:p14="http://schemas.microsoft.com/office/powerpoint/2010/main" val="4279757163"/>
              </p:ext>
            </p:extLst>
          </p:nvPr>
        </p:nvGraphicFramePr>
        <p:xfrm>
          <a:off x="178693" y="1347614"/>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6067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5E7-E49A-4FA6-AE3F-66D7C3B5CD88}"/>
              </a:ext>
            </a:extLst>
          </p:cNvPr>
          <p:cNvSpPr>
            <a:spLocks noGrp="1"/>
          </p:cNvSpPr>
          <p:nvPr>
            <p:ph type="title"/>
          </p:nvPr>
        </p:nvSpPr>
        <p:spPr/>
        <p:txBody>
          <a:bodyPr/>
          <a:lstStyle/>
          <a:p>
            <a:r>
              <a:rPr lang="en-US" b="0" dirty="0"/>
              <a:t>Learning in History</a:t>
            </a:r>
          </a:p>
        </p:txBody>
      </p:sp>
      <p:sp>
        <p:nvSpPr>
          <p:cNvPr id="5" name="Content Placeholder 2">
            <a:extLst>
              <a:ext uri="{FF2B5EF4-FFF2-40B4-BE49-F238E27FC236}">
                <a16:creationId xmlns:a16="http://schemas.microsoft.com/office/drawing/2014/main" id="{546022B8-10CE-D242-9CFF-9194209FF12A}"/>
              </a:ext>
            </a:extLst>
          </p:cNvPr>
          <p:cNvSpPr>
            <a:spLocks noGrp="1"/>
          </p:cNvSpPr>
          <p:nvPr>
            <p:ph idx="1"/>
          </p:nvPr>
        </p:nvSpPr>
        <p:spPr>
          <a:xfrm>
            <a:off x="251520" y="1419622"/>
            <a:ext cx="8640960" cy="2662507"/>
          </a:xfrm>
        </p:spPr>
        <p:txBody>
          <a:bodyPr/>
          <a:lstStyle/>
          <a:p>
            <a:pPr marL="0" indent="0">
              <a:lnSpc>
                <a:spcPct val="90000"/>
              </a:lnSpc>
              <a:spcAft>
                <a:spcPts val="450"/>
              </a:spcAft>
              <a:buNone/>
            </a:pPr>
            <a:r>
              <a:rPr lang="en-US" sz="1800" b="0" dirty="0">
                <a:solidFill>
                  <a:schemeClr val="tx1"/>
                </a:solidFill>
              </a:rPr>
              <a:t>‘Historical significance concerns the importance that is assigned to particular aspects of the past. Determining historical significance involves making evaluative judgments about the past. To establish the historical significance of a trend, an event, an idea, an individual or a group, students use questions or criteria such as: How important was it to people who lived at that time? How many people were affected? How were people’s lives changed? How long lasting were the consequences? What is its legacy?’</a:t>
            </a:r>
          </a:p>
          <a:p>
            <a:pPr indent="-171450">
              <a:lnSpc>
                <a:spcPct val="90000"/>
              </a:lnSpc>
              <a:spcAft>
                <a:spcPts val="450"/>
              </a:spcAft>
            </a:pPr>
            <a:endParaRPr lang="en-US" sz="1350" b="0" dirty="0">
              <a:solidFill>
                <a:schemeClr val="tx1"/>
              </a:solidFill>
            </a:endParaRPr>
          </a:p>
          <a:p>
            <a:pPr marL="0" indent="0" algn="r">
              <a:lnSpc>
                <a:spcPct val="90000"/>
              </a:lnSpc>
              <a:spcAft>
                <a:spcPts val="450"/>
              </a:spcAft>
              <a:buNone/>
            </a:pPr>
            <a:r>
              <a:rPr lang="en-US" sz="1050" b="0" dirty="0">
                <a:solidFill>
                  <a:schemeClr val="tx1"/>
                </a:solidFill>
              </a:rPr>
              <a:t>Victorian History Curriculum, </a:t>
            </a:r>
            <a:r>
              <a:rPr lang="en-US" sz="1050" b="0" i="1" dirty="0">
                <a:solidFill>
                  <a:schemeClr val="tx1"/>
                </a:solidFill>
              </a:rPr>
              <a:t>Learning in History: Determining Historical Significance</a:t>
            </a:r>
          </a:p>
        </p:txBody>
      </p:sp>
    </p:spTree>
    <p:extLst>
      <p:ext uri="{BB962C8B-B14F-4D97-AF65-F5344CB8AC3E}">
        <p14:creationId xmlns:p14="http://schemas.microsoft.com/office/powerpoint/2010/main" val="12603693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0570-9234-494B-AEEC-96517938D781}"/>
              </a:ext>
            </a:extLst>
          </p:cNvPr>
          <p:cNvSpPr>
            <a:spLocks noGrp="1"/>
          </p:cNvSpPr>
          <p:nvPr>
            <p:ph type="title"/>
          </p:nvPr>
        </p:nvSpPr>
        <p:spPr/>
        <p:txBody>
          <a:bodyPr/>
          <a:lstStyle/>
          <a:p>
            <a:r>
              <a:rPr lang="en-US" b="0" dirty="0"/>
              <a:t>Achievement Standard</a:t>
            </a:r>
          </a:p>
        </p:txBody>
      </p:sp>
      <p:sp>
        <p:nvSpPr>
          <p:cNvPr id="4" name="Content Placeholder 3">
            <a:extLst>
              <a:ext uri="{FF2B5EF4-FFF2-40B4-BE49-F238E27FC236}">
                <a16:creationId xmlns:a16="http://schemas.microsoft.com/office/drawing/2014/main" id="{7B2296D5-0620-FA42-AF78-D05CE7FA62C6}"/>
              </a:ext>
            </a:extLst>
          </p:cNvPr>
          <p:cNvSpPr>
            <a:spLocks noGrp="1"/>
          </p:cNvSpPr>
          <p:nvPr>
            <p:ph sz="half" idx="1"/>
          </p:nvPr>
        </p:nvSpPr>
        <p:spPr>
          <a:xfrm>
            <a:off x="251520" y="1256134"/>
            <a:ext cx="4320480" cy="2971800"/>
          </a:xfrm>
        </p:spPr>
        <p:txBody>
          <a:bodyPr/>
          <a:lstStyle/>
          <a:p>
            <a:pPr marL="0" indent="0">
              <a:buNone/>
            </a:pPr>
            <a:r>
              <a:rPr lang="en-AU" dirty="0"/>
              <a:t>Levels 7 and 8 Achievement Standard</a:t>
            </a:r>
          </a:p>
          <a:p>
            <a:pPr marL="0" lvl="0" indent="0">
              <a:buNone/>
            </a:pPr>
            <a:r>
              <a:rPr lang="en-AU" sz="1350" b="0" dirty="0"/>
              <a:t>By the end of Level 8, students identify and explain patterns of change and continuity over time. They analyse the causes and effects of events and developments. They identify the motives and actions of people at the time. </a:t>
            </a:r>
            <a:r>
              <a:rPr lang="en-AU" sz="1350" b="0" dirty="0">
                <a:highlight>
                  <a:srgbClr val="FFFF00"/>
                </a:highlight>
              </a:rPr>
              <a:t>Students evaluate the significance of individuals and groups and how they were influenced by the beliefs and values of their society</a:t>
            </a:r>
            <a:r>
              <a:rPr lang="en-AU" sz="1350" b="0" dirty="0"/>
              <a:t>. They evaluate different interpretations of the past.</a:t>
            </a:r>
          </a:p>
          <a:p>
            <a:pPr marL="0" indent="0">
              <a:buNone/>
            </a:pPr>
            <a:endParaRPr lang="en-AU" sz="1400" b="0" dirty="0"/>
          </a:p>
        </p:txBody>
      </p:sp>
      <p:sp>
        <p:nvSpPr>
          <p:cNvPr id="3" name="Content Placeholder 2">
            <a:extLst>
              <a:ext uri="{FF2B5EF4-FFF2-40B4-BE49-F238E27FC236}">
                <a16:creationId xmlns:a16="http://schemas.microsoft.com/office/drawing/2014/main" id="{1709BC33-664D-45DA-ADF7-2B9F24A10B54}"/>
              </a:ext>
            </a:extLst>
          </p:cNvPr>
          <p:cNvSpPr>
            <a:spLocks noGrp="1"/>
          </p:cNvSpPr>
          <p:nvPr>
            <p:ph sz="half" idx="2"/>
          </p:nvPr>
        </p:nvSpPr>
        <p:spPr>
          <a:xfrm>
            <a:off x="4788024" y="1256134"/>
            <a:ext cx="4104456" cy="2971800"/>
          </a:xfrm>
        </p:spPr>
        <p:txBody>
          <a:bodyPr/>
          <a:lstStyle/>
          <a:p>
            <a:pPr marL="0" indent="0">
              <a:buNone/>
            </a:pPr>
            <a:r>
              <a:rPr lang="en-AU" dirty="0"/>
              <a:t>Levels 9 and 10 Achievement Standard</a:t>
            </a:r>
          </a:p>
          <a:p>
            <a:pPr marL="0" lvl="0" indent="0">
              <a:buNone/>
            </a:pPr>
            <a:r>
              <a:rPr lang="en-AU" sz="1350" b="0" dirty="0"/>
              <a:t>By the end of Level 10, students refer to significant events, the actions of individuals and groups, and beliefs and values to identify and evaluate the patterns of change and continuity over time. They analyse the causes and effects of events and developments and explain their significance. They explain the context for people’s actions in the past. </a:t>
            </a:r>
            <a:r>
              <a:rPr lang="en-AU" sz="1350" b="0" dirty="0">
                <a:highlight>
                  <a:srgbClr val="FFFF00"/>
                </a:highlight>
              </a:rPr>
              <a:t>Students evaluate the significance of events and analyse the developments from a range of perspectives</a:t>
            </a:r>
            <a:r>
              <a:rPr lang="en-AU" sz="1350" b="0" dirty="0"/>
              <a:t>. They evaluate the different interpretations of the past and recognise the evidence used to support these interpretations.</a:t>
            </a:r>
          </a:p>
          <a:p>
            <a:pPr marL="0" indent="0">
              <a:buNone/>
            </a:pPr>
            <a:endParaRPr lang="en-AU" dirty="0"/>
          </a:p>
        </p:txBody>
      </p:sp>
    </p:spTree>
    <p:extLst>
      <p:ext uri="{BB962C8B-B14F-4D97-AF65-F5344CB8AC3E}">
        <p14:creationId xmlns:p14="http://schemas.microsoft.com/office/powerpoint/2010/main" val="28522118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D604-452C-4275-B6CD-6B9D1C670489}"/>
              </a:ext>
            </a:extLst>
          </p:cNvPr>
          <p:cNvSpPr>
            <a:spLocks noGrp="1"/>
          </p:cNvSpPr>
          <p:nvPr>
            <p:ph type="title"/>
          </p:nvPr>
        </p:nvSpPr>
        <p:spPr/>
        <p:txBody>
          <a:bodyPr/>
          <a:lstStyle/>
          <a:p>
            <a:r>
              <a:rPr lang="en-US" b="0" dirty="0"/>
              <a:t>Historical Concepts and Skills: </a:t>
            </a:r>
            <a:br>
              <a:rPr lang="en-US" b="0" dirty="0"/>
            </a:br>
            <a:r>
              <a:rPr lang="en-US" b="0" dirty="0"/>
              <a:t>Historical Significance</a:t>
            </a:r>
          </a:p>
        </p:txBody>
      </p:sp>
      <p:sp>
        <p:nvSpPr>
          <p:cNvPr id="3" name="Content Placeholder 2">
            <a:extLst>
              <a:ext uri="{FF2B5EF4-FFF2-40B4-BE49-F238E27FC236}">
                <a16:creationId xmlns:a16="http://schemas.microsoft.com/office/drawing/2014/main" id="{468532EF-C1DB-4701-98B4-025E6638AD66}"/>
              </a:ext>
            </a:extLst>
          </p:cNvPr>
          <p:cNvSpPr>
            <a:spLocks noGrp="1"/>
          </p:cNvSpPr>
          <p:nvPr>
            <p:ph sz="half" idx="1"/>
          </p:nvPr>
        </p:nvSpPr>
        <p:spPr>
          <a:xfrm>
            <a:off x="251520" y="1688182"/>
            <a:ext cx="4320480" cy="2971800"/>
          </a:xfrm>
        </p:spPr>
        <p:txBody>
          <a:bodyPr/>
          <a:lstStyle/>
          <a:p>
            <a:pPr marL="0" indent="0">
              <a:buNone/>
            </a:pPr>
            <a:r>
              <a:rPr lang="en-US" sz="1800" dirty="0"/>
              <a:t>Levels 7 and 8</a:t>
            </a:r>
          </a:p>
          <a:p>
            <a:pPr marL="0" lvl="0" indent="0">
              <a:buNone/>
            </a:pPr>
            <a:r>
              <a:rPr lang="en-US" sz="1800" b="0" dirty="0"/>
              <a:t>Evaluate the role and achievement of a significant individual, development and/or cultural achievement that led to progress (VCHHC104)</a:t>
            </a:r>
          </a:p>
          <a:p>
            <a:pPr marL="0" lvl="0" indent="0">
              <a:buNone/>
            </a:pPr>
            <a:endParaRPr lang="en-US" b="0" dirty="0"/>
          </a:p>
          <a:p>
            <a:pPr marL="0" indent="0">
              <a:buNone/>
            </a:pPr>
            <a:endParaRPr lang="en-US" sz="1800" dirty="0"/>
          </a:p>
        </p:txBody>
      </p:sp>
      <p:sp>
        <p:nvSpPr>
          <p:cNvPr id="4" name="Content Placeholder 3">
            <a:extLst>
              <a:ext uri="{FF2B5EF4-FFF2-40B4-BE49-F238E27FC236}">
                <a16:creationId xmlns:a16="http://schemas.microsoft.com/office/drawing/2014/main" id="{3A5A0869-BF7A-4B3D-AAA7-BA613CEDB27F}"/>
              </a:ext>
            </a:extLst>
          </p:cNvPr>
          <p:cNvSpPr>
            <a:spLocks noGrp="1"/>
          </p:cNvSpPr>
          <p:nvPr>
            <p:ph sz="half" idx="2"/>
          </p:nvPr>
        </p:nvSpPr>
        <p:spPr>
          <a:xfrm>
            <a:off x="4788024" y="1688182"/>
            <a:ext cx="4104456" cy="2971800"/>
          </a:xfrm>
        </p:spPr>
        <p:txBody>
          <a:bodyPr/>
          <a:lstStyle/>
          <a:p>
            <a:pPr marL="0" indent="0">
              <a:buNone/>
            </a:pPr>
            <a:r>
              <a:rPr lang="en-US" sz="1800" dirty="0"/>
              <a:t>Levels 9 and 10</a:t>
            </a:r>
          </a:p>
          <a:p>
            <a:pPr marL="0" lvl="0" indent="0">
              <a:buNone/>
            </a:pPr>
            <a:r>
              <a:rPr lang="en-US" sz="1800" b="0" dirty="0"/>
              <a:t>Evaluate the historical significance of an event, idea, individual or place (VCHHC128)</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579519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3B6A-050A-4AAE-A34B-17994AF50523}"/>
              </a:ext>
            </a:extLst>
          </p:cNvPr>
          <p:cNvSpPr>
            <a:spLocks noGrp="1"/>
          </p:cNvSpPr>
          <p:nvPr>
            <p:ph type="title"/>
          </p:nvPr>
        </p:nvSpPr>
        <p:spPr/>
        <p:txBody>
          <a:bodyPr/>
          <a:lstStyle/>
          <a:p>
            <a:r>
              <a:rPr lang="en-US" b="0" dirty="0"/>
              <a:t>Connections</a:t>
            </a:r>
          </a:p>
        </p:txBody>
      </p:sp>
      <p:sp>
        <p:nvSpPr>
          <p:cNvPr id="3" name="Content Placeholder 2">
            <a:extLst>
              <a:ext uri="{FF2B5EF4-FFF2-40B4-BE49-F238E27FC236}">
                <a16:creationId xmlns:a16="http://schemas.microsoft.com/office/drawing/2014/main" id="{3A49633D-747E-4526-94D0-2EF232FD9781}"/>
              </a:ext>
            </a:extLst>
          </p:cNvPr>
          <p:cNvSpPr>
            <a:spLocks noGrp="1"/>
          </p:cNvSpPr>
          <p:nvPr>
            <p:ph sz="half" idx="1"/>
          </p:nvPr>
        </p:nvSpPr>
        <p:spPr/>
        <p:txBody>
          <a:bodyPr/>
          <a:lstStyle/>
          <a:p>
            <a:pPr marL="0" indent="0">
              <a:buNone/>
            </a:pPr>
            <a:r>
              <a:rPr lang="en-US" b="0" dirty="0"/>
              <a:t>Chronology connects with:</a:t>
            </a:r>
          </a:p>
          <a:p>
            <a:pPr lvl="1"/>
            <a:r>
              <a:rPr lang="en-US" b="0" dirty="0">
                <a:highlight>
                  <a:srgbClr val="00FFFF"/>
                </a:highlight>
              </a:rPr>
              <a:t>historical content knowledge</a:t>
            </a:r>
          </a:p>
          <a:p>
            <a:pPr lvl="1"/>
            <a:r>
              <a:rPr lang="en-US" b="0" dirty="0">
                <a:highlight>
                  <a:srgbClr val="00FF00"/>
                </a:highlight>
              </a:rPr>
              <a:t>instructional terms.</a:t>
            </a:r>
          </a:p>
        </p:txBody>
      </p:sp>
      <p:sp>
        <p:nvSpPr>
          <p:cNvPr id="4" name="Content Placeholder 3">
            <a:extLst>
              <a:ext uri="{FF2B5EF4-FFF2-40B4-BE49-F238E27FC236}">
                <a16:creationId xmlns:a16="http://schemas.microsoft.com/office/drawing/2014/main" id="{3F13C64A-550A-4CF3-B0B8-0BE8E367B29B}"/>
              </a:ext>
            </a:extLst>
          </p:cNvPr>
          <p:cNvSpPr>
            <a:spLocks noGrp="1"/>
          </p:cNvSpPr>
          <p:nvPr>
            <p:ph sz="half" idx="2"/>
          </p:nvPr>
        </p:nvSpPr>
        <p:spPr/>
        <p:txBody>
          <a:bodyPr/>
          <a:lstStyle/>
          <a:p>
            <a:pPr marL="0" indent="0">
              <a:buNone/>
            </a:pPr>
            <a:r>
              <a:rPr lang="en-US" dirty="0"/>
              <a:t>Levels 7 and 8</a:t>
            </a:r>
          </a:p>
          <a:p>
            <a:pPr marL="0" indent="0">
              <a:buNone/>
            </a:pPr>
            <a:r>
              <a:rPr lang="en-US" b="0" dirty="0">
                <a:highlight>
                  <a:srgbClr val="00FF00"/>
                </a:highlight>
              </a:rPr>
              <a:t>Evaluate</a:t>
            </a:r>
            <a:r>
              <a:rPr lang="en-US" b="0" dirty="0"/>
              <a:t> the role and achievement of a significant </a:t>
            </a:r>
            <a:r>
              <a:rPr lang="en-US" b="0" dirty="0">
                <a:highlight>
                  <a:srgbClr val="00FFFF"/>
                </a:highlight>
              </a:rPr>
              <a:t>individual, development and/or cultural achievement </a:t>
            </a:r>
            <a:r>
              <a:rPr lang="en-US" b="0" dirty="0"/>
              <a:t>that led to </a:t>
            </a:r>
            <a:r>
              <a:rPr lang="en-US" b="0" dirty="0">
                <a:highlight>
                  <a:srgbClr val="00FFFF"/>
                </a:highlight>
              </a:rPr>
              <a:t>progress</a:t>
            </a:r>
            <a:r>
              <a:rPr lang="en-US" b="0" dirty="0"/>
              <a:t> (VCHHC104)</a:t>
            </a:r>
          </a:p>
          <a:p>
            <a:pPr marL="0" indent="0">
              <a:buNone/>
            </a:pPr>
            <a:endParaRPr lang="en-US" dirty="0"/>
          </a:p>
        </p:txBody>
      </p:sp>
    </p:spTree>
    <p:extLst>
      <p:ext uri="{BB962C8B-B14F-4D97-AF65-F5344CB8AC3E}">
        <p14:creationId xmlns:p14="http://schemas.microsoft.com/office/powerpoint/2010/main" val="3224202753"/>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pptx" id="{8FB8BC23-03B5-43D1-8CA4-2B2C8A136499}" vid="{9EA85EC3-6574-4F03-82DD-BB4A5F905F8C}"/>
    </a:ext>
  </a:extLst>
</a:theme>
</file>

<file path=ppt/theme/theme2.xml><?xml version="1.0" encoding="utf-8"?>
<a:theme xmlns:a="http://schemas.openxmlformats.org/drawingml/2006/main" name="1_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TF89732948_Virtual field trip_RVA_v4.potx" id="{D5327314-4ABE-4FA3-A970-063A298A971D}" vid="{3433CD16-A6C1-4434-8A42-CCC2BC6B04D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150BD-4BA1-469A-85BF-836FB64D5423}"/>
</file>

<file path=customXml/itemProps2.xml><?xml version="1.0" encoding="utf-8"?>
<ds:datastoreItem xmlns:ds="http://schemas.openxmlformats.org/officeDocument/2006/customXml" ds:itemID="{74C10D6F-BCFD-4CED-BCD0-BD434EE4B160}">
  <ds:schemaRefs>
    <ds:schemaRef ds:uri="http://schemas.openxmlformats.org/package/2006/metadata/core-properties"/>
    <ds:schemaRef ds:uri="http://purl.org/dc/dcmitype/"/>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5B15B75-E3CD-4E2A-B3B0-995C4D3D5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VCAAPowerPointWidescreen</Template>
  <TotalTime>456</TotalTime>
  <Words>3709</Words>
  <Application>Microsoft Office PowerPoint</Application>
  <PresentationFormat>On-screen Show (16:9)</PresentationFormat>
  <Paragraphs>373</Paragraphs>
  <Slides>48</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Arial</vt:lpstr>
      <vt:lpstr>Calibri</vt:lpstr>
      <vt:lpstr>Code</vt:lpstr>
      <vt:lpstr>Times New Roman</vt:lpstr>
      <vt:lpstr>Verdana</vt:lpstr>
      <vt:lpstr>Wingdings</vt:lpstr>
      <vt:lpstr>VCAA Powerpoint Template</vt:lpstr>
      <vt:lpstr>1_VCAA Powerpoint Template</vt:lpstr>
      <vt:lpstr>Parcel</vt:lpstr>
      <vt:lpstr>Historical Significance</vt:lpstr>
      <vt:lpstr>Introduction</vt:lpstr>
      <vt:lpstr>PowerPoint Presentation</vt:lpstr>
      <vt:lpstr>Historical Significance in Victorian Curriculum History</vt:lpstr>
      <vt:lpstr>Victorian Curriculum History</vt:lpstr>
      <vt:lpstr>Learning in History</vt:lpstr>
      <vt:lpstr>Achievement Standard</vt:lpstr>
      <vt:lpstr>Historical Concepts and Skills:  Historical Significance</vt:lpstr>
      <vt:lpstr>Connections</vt:lpstr>
      <vt:lpstr>Continuum of learning</vt:lpstr>
      <vt:lpstr>Historical Knowledge</vt:lpstr>
      <vt:lpstr>Historical Knowledge</vt:lpstr>
      <vt:lpstr>Towards the classroom</vt:lpstr>
      <vt:lpstr>Towards the classroom</vt:lpstr>
      <vt:lpstr>Towards the classroom</vt:lpstr>
      <vt:lpstr>Indicative examples</vt:lpstr>
      <vt:lpstr>Language of Historical Significance </vt:lpstr>
      <vt:lpstr>Classroom ideas</vt:lpstr>
      <vt:lpstr>Example of practice</vt:lpstr>
      <vt:lpstr>Context</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practice</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Discussion points</vt:lpstr>
      <vt:lpstr>Reflection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Concepts and Skills Resources – Historical Significance 7–10</dc:title>
  <dc:creator>vcaa@education.vic.gov.au</dc:creator>
  <cp:keywords>Victorian Curriculum; History; Historical Concepts and Skills; Historical Significance; Level 7; Level 10</cp:keywords>
  <cp:lastModifiedBy>Samantha Anderson 2</cp:lastModifiedBy>
  <cp:revision>44</cp:revision>
  <dcterms:created xsi:type="dcterms:W3CDTF">2021-06-10T04:27:30Z</dcterms:created>
  <dcterms:modified xsi:type="dcterms:W3CDTF">2021-09-30T05:17:22Z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