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7" r:id="rId5"/>
    <p:sldId id="425" r:id="rId6"/>
    <p:sldId id="632" r:id="rId7"/>
    <p:sldId id="630" r:id="rId8"/>
    <p:sldId id="631" r:id="rId9"/>
    <p:sldId id="629" r:id="rId10"/>
    <p:sldId id="258" r:id="rId11"/>
    <p:sldId id="627" r:id="rId12"/>
    <p:sldId id="298" r:id="rId13"/>
    <p:sldId id="613" r:id="rId14"/>
    <p:sldId id="641" r:id="rId15"/>
    <p:sldId id="614" r:id="rId16"/>
    <p:sldId id="432" r:id="rId17"/>
    <p:sldId id="433" r:id="rId18"/>
    <p:sldId id="633" r:id="rId19"/>
    <p:sldId id="434" r:id="rId20"/>
    <p:sldId id="640" r:id="rId21"/>
    <p:sldId id="450" r:id="rId22"/>
    <p:sldId id="639" r:id="rId23"/>
    <p:sldId id="634" r:id="rId24"/>
    <p:sldId id="636" r:id="rId25"/>
    <p:sldId id="637" r:id="rId26"/>
    <p:sldId id="635" r:id="rId27"/>
    <p:sldId id="638" r:id="rId28"/>
    <p:sldId id="624" r:id="rId29"/>
    <p:sldId id="293" r:id="rId30"/>
    <p:sldId id="612" r:id="rId31"/>
    <p:sldId id="261" r:id="rId32"/>
    <p:sldId id="259" r:id="rId33"/>
  </p:sldIdLst>
  <p:sldSz cx="9144000" cy="5143500" type="screen16x9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0099E3"/>
    <a:srgbClr val="003D58"/>
    <a:srgbClr val="0099CC"/>
    <a:srgbClr val="306278"/>
    <a:srgbClr val="468EAE"/>
    <a:srgbClr val="646566"/>
    <a:srgbClr val="C0C0C0"/>
    <a:srgbClr val="75AEC7"/>
    <a:srgbClr val="7778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92" autoAdjust="0"/>
    <p:restoredTop sz="83033" autoAdjust="0"/>
  </p:normalViewPr>
  <p:slideViewPr>
    <p:cSldViewPr>
      <p:cViewPr varScale="1">
        <p:scale>
          <a:sx n="120" d="100"/>
          <a:sy n="120" d="100"/>
        </p:scale>
        <p:origin x="96" y="5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9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3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vcaa.vic.edu.au/curriculum/vce/vce-study-designs/Geography/Pages/index.aspx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www.vcaa.vic.edu.au/Documents/vce/geography/2022GeographySD.docx" TargetMode="External"/><Relationship Id="rId1" Type="http://schemas.openxmlformats.org/officeDocument/2006/relationships/hyperlink" Target="https://www.vcaa.vic.edu.au/administration/vce-handbook/Pages/index.aspx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vcaa.vic.edu.au/curriculum/vce/vce-study-designs/Pages/vce-study-designs.aspx" TargetMode="External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vcaa.vic.edu.au/Documents/vce/geography/2022GeographySD.docx" TargetMode="External"/><Relationship Id="rId7" Type="http://schemas.openxmlformats.org/officeDocument/2006/relationships/hyperlink" Target="https://www.vcaa.vic.edu.au/curriculum/vce/vce-study-designs/Pages/vce-study-designs.aspx" TargetMode="External"/><Relationship Id="rId2" Type="http://schemas.openxmlformats.org/officeDocument/2006/relationships/image" Target="../media/image15.png"/><Relationship Id="rId1" Type="http://schemas.openxmlformats.org/officeDocument/2006/relationships/hyperlink" Target="https://www.vcaa.vic.edu.au/administration/vce-handbook/Pages/index.aspx" TargetMode="External"/><Relationship Id="rId6" Type="http://schemas.openxmlformats.org/officeDocument/2006/relationships/image" Target="../media/image17.png"/><Relationship Id="rId5" Type="http://schemas.openxmlformats.org/officeDocument/2006/relationships/hyperlink" Target="https://www.vcaa.vic.edu.au/curriculum/vce/vce-study-designs/Geography/Pages/index.aspx" TargetMode="External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5D61E-51A0-4736-A0F1-5A852DEC04B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457B403-52C2-47C9-948A-2B1C6113CD3F}">
      <dgm:prSet custT="1"/>
      <dgm:spPr/>
      <dgm:t>
        <a:bodyPr/>
        <a:lstStyle/>
        <a:p>
          <a:r>
            <a:rPr lang="en-AU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AU" sz="1600" b="0" dirty="0">
              <a:solidFill>
                <a:schemeClr val="bg1"/>
              </a:solidFill>
            </a:rPr>
            <a:t>Tasks </a:t>
          </a:r>
          <a:r>
            <a:rPr lang="en-AU" sz="1600" b="0" u="sng" dirty="0">
              <a:solidFill>
                <a:schemeClr val="bg1"/>
              </a:solidFill>
            </a:rPr>
            <a:t>should incorporate </a:t>
          </a:r>
          <a:r>
            <a:rPr lang="en-AU" sz="1600" b="0" dirty="0">
              <a:solidFill>
                <a:schemeClr val="bg1"/>
              </a:solidFill>
            </a:rPr>
            <a:t>a range of geography key knowledge and key skills to cater for different cognitive levels</a:t>
          </a:r>
          <a:endParaRPr lang="en-AU" sz="1600" b="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DE53B057-32DA-4489-A5E7-517F80DD7832}" type="parTrans" cxnId="{2E24CEEF-CFF1-480F-BC32-2E10650110A3}">
      <dgm:prSet/>
      <dgm:spPr/>
      <dgm:t>
        <a:bodyPr/>
        <a:lstStyle/>
        <a:p>
          <a:endParaRPr lang="en-AU"/>
        </a:p>
      </dgm:t>
    </dgm:pt>
    <dgm:pt modelId="{19B26B8E-F65E-4BC2-9F6A-7BBD54B59B19}" type="sibTrans" cxnId="{2E24CEEF-CFF1-480F-BC32-2E10650110A3}">
      <dgm:prSet/>
      <dgm:spPr/>
      <dgm:t>
        <a:bodyPr/>
        <a:lstStyle/>
        <a:p>
          <a:endParaRPr lang="en-AU"/>
        </a:p>
      </dgm:t>
    </dgm:pt>
    <dgm:pt modelId="{78B3D08E-7737-49F2-AA4B-AF5D6D0B6CAC}">
      <dgm:prSet custT="1"/>
      <dgm:spPr/>
      <dgm:t>
        <a:bodyPr/>
        <a:lstStyle/>
        <a:p>
          <a:r>
            <a:rPr lang="en-AU" sz="1600" b="0" dirty="0">
              <a:solidFill>
                <a:schemeClr val="bg1"/>
              </a:solidFill>
            </a:rPr>
            <a:t>Students can redeem a result of an outcome from an ‘N’ to an ‘S’ </a:t>
          </a:r>
          <a:r>
            <a:rPr lang="en-AU" sz="1600" b="0" u="sng" dirty="0">
              <a:solidFill>
                <a:schemeClr val="bg1"/>
              </a:solidFill>
            </a:rPr>
            <a:t>up until the day results are due in VASS</a:t>
          </a:r>
          <a:endParaRPr lang="en-AU" sz="1600" b="0" u="sng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96F76EC5-AADB-4C50-96A2-6E6361FFFDD6}" type="parTrans" cxnId="{1453F4B6-AC00-45BF-A2CF-E78B66311A1B}">
      <dgm:prSet/>
      <dgm:spPr/>
      <dgm:t>
        <a:bodyPr/>
        <a:lstStyle/>
        <a:p>
          <a:endParaRPr lang="en-AU"/>
        </a:p>
      </dgm:t>
    </dgm:pt>
    <dgm:pt modelId="{8D0686AE-7EA9-49CF-AF36-D4AA9E06A61F}" type="sibTrans" cxnId="{1453F4B6-AC00-45BF-A2CF-E78B66311A1B}">
      <dgm:prSet/>
      <dgm:spPr/>
      <dgm:t>
        <a:bodyPr/>
        <a:lstStyle/>
        <a:p>
          <a:endParaRPr lang="en-AU"/>
        </a:p>
      </dgm:t>
    </dgm:pt>
    <dgm:pt modelId="{3D17D0EB-2766-6C4A-9F24-D6E635726EC1}">
      <dgm:prSet custT="1"/>
      <dgm:spPr/>
      <dgm:t>
        <a:bodyPr/>
        <a:lstStyle/>
        <a:p>
          <a:r>
            <a:rPr lang="en-AU" sz="1600" b="0" dirty="0">
              <a:solidFill>
                <a:schemeClr val="bg1"/>
              </a:solidFill>
            </a:rPr>
            <a:t>Tasks </a:t>
          </a:r>
          <a:r>
            <a:rPr lang="en-AU" sz="1600" b="0" u="sng" dirty="0">
              <a:solidFill>
                <a:schemeClr val="bg1"/>
              </a:solidFill>
            </a:rPr>
            <a:t>could include </a:t>
          </a:r>
          <a:br>
            <a:rPr lang="en-AU" sz="1600" b="0" dirty="0">
              <a:solidFill>
                <a:schemeClr val="bg1"/>
              </a:solidFill>
            </a:rPr>
          </a:br>
          <a:r>
            <a:rPr lang="en-AU" sz="1600" b="0" dirty="0">
              <a:solidFill>
                <a:schemeClr val="bg1"/>
              </a:solidFill>
            </a:rPr>
            <a:t>class work, fieldwork activities, textbook activities, worksheets, tests, </a:t>
          </a:r>
          <a:br>
            <a:rPr lang="en-AU" sz="1600" b="0" dirty="0">
              <a:solidFill>
                <a:schemeClr val="bg1"/>
              </a:solidFill>
            </a:rPr>
          </a:br>
          <a:r>
            <a:rPr lang="en-AU" sz="1600" b="0" dirty="0">
              <a:solidFill>
                <a:schemeClr val="bg1"/>
              </a:solidFill>
            </a:rPr>
            <a:t>oral presentations or structured discussions</a:t>
          </a:r>
          <a:endParaRPr lang="en-US" sz="1600" b="0" dirty="0">
            <a:solidFill>
              <a:schemeClr val="bg1"/>
            </a:solidFill>
          </a:endParaRPr>
        </a:p>
      </dgm:t>
    </dgm:pt>
    <dgm:pt modelId="{6FA2D6B6-038C-F148-9FA1-72162191787E}" type="parTrans" cxnId="{5A18765F-BCCB-3A4D-8F01-3DAE368A11AD}">
      <dgm:prSet/>
      <dgm:spPr/>
      <dgm:t>
        <a:bodyPr/>
        <a:lstStyle/>
        <a:p>
          <a:endParaRPr lang="en-GB"/>
        </a:p>
      </dgm:t>
    </dgm:pt>
    <dgm:pt modelId="{4D0B2A23-DC66-9746-8B22-906C1B8E3735}" type="sibTrans" cxnId="{5A18765F-BCCB-3A4D-8F01-3DAE368A11AD}">
      <dgm:prSet/>
      <dgm:spPr/>
      <dgm:t>
        <a:bodyPr/>
        <a:lstStyle/>
        <a:p>
          <a:endParaRPr lang="en-GB"/>
        </a:p>
      </dgm:t>
    </dgm:pt>
    <dgm:pt modelId="{A0CD91AE-802F-4F43-94AB-CAFA764FBFCC}">
      <dgm:prSet phldrT="[Text]" custT="1"/>
      <dgm:spPr/>
      <dgm:t>
        <a:bodyPr/>
        <a:lstStyle/>
        <a:p>
          <a:r>
            <a:rPr lang="en-AU" sz="1600" b="0" dirty="0">
              <a:solidFill>
                <a:schemeClr val="bg1"/>
              </a:solidFill>
            </a:rPr>
            <a:t>At the </a:t>
          </a:r>
          <a:r>
            <a:rPr lang="en-AU" sz="1600" b="0" u="sng" dirty="0">
              <a:solidFill>
                <a:schemeClr val="bg1"/>
              </a:solidFill>
            </a:rPr>
            <a:t>beginning </a:t>
          </a:r>
          <a:r>
            <a:rPr lang="en-AU" sz="1600" b="0" dirty="0">
              <a:solidFill>
                <a:schemeClr val="bg1"/>
              </a:solidFill>
            </a:rPr>
            <a:t>of each outcome, students should be informed of the tasks required to satisfactorily complete the outcome </a:t>
          </a:r>
          <a:endParaRPr lang="en-AU" sz="1600" b="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A8BACC01-5882-4D35-93C5-4A142D94865E}" type="sibTrans" cxnId="{ABDF4FA1-3CAC-4FA0-85B8-53F45427313A}">
      <dgm:prSet/>
      <dgm:spPr/>
      <dgm:t>
        <a:bodyPr/>
        <a:lstStyle/>
        <a:p>
          <a:endParaRPr lang="en-AU"/>
        </a:p>
      </dgm:t>
    </dgm:pt>
    <dgm:pt modelId="{CBBB449E-95E2-4E14-8CFA-9042E1453EA5}" type="parTrans" cxnId="{ABDF4FA1-3CAC-4FA0-85B8-53F45427313A}">
      <dgm:prSet/>
      <dgm:spPr/>
      <dgm:t>
        <a:bodyPr/>
        <a:lstStyle/>
        <a:p>
          <a:endParaRPr lang="en-AU"/>
        </a:p>
      </dgm:t>
    </dgm:pt>
    <dgm:pt modelId="{8371C15F-D182-43F7-A832-9A5F3DCE8A47}" type="pres">
      <dgm:prSet presAssocID="{D505D61E-51A0-4736-A0F1-5A852DEC04B9}" presName="CompostProcess" presStyleCnt="0">
        <dgm:presLayoutVars>
          <dgm:dir/>
          <dgm:resizeHandles val="exact"/>
        </dgm:presLayoutVars>
      </dgm:prSet>
      <dgm:spPr/>
    </dgm:pt>
    <dgm:pt modelId="{8711EC17-9C76-4789-8DE9-E67EFC94C7B3}" type="pres">
      <dgm:prSet presAssocID="{D505D61E-51A0-4736-A0F1-5A852DEC04B9}" presName="arrow" presStyleLbl="bgShp" presStyleIdx="0" presStyleCnt="1"/>
      <dgm:spPr>
        <a:noFill/>
      </dgm:spPr>
    </dgm:pt>
    <dgm:pt modelId="{3E18AE90-D4E2-4A46-9C3A-9CA8D7DAAD54}" type="pres">
      <dgm:prSet presAssocID="{D505D61E-51A0-4736-A0F1-5A852DEC04B9}" presName="linearProcess" presStyleCnt="0"/>
      <dgm:spPr/>
    </dgm:pt>
    <dgm:pt modelId="{6BA5BA21-F181-4784-8EA1-5ABCBC2EE37E}" type="pres">
      <dgm:prSet presAssocID="{A0CD91AE-802F-4F43-94AB-CAFA764FBFCC}" presName="textNode" presStyleLbl="node1" presStyleIdx="0" presStyleCnt="4" custScaleY="250000" custLinFactNeighborX="3388" custLinFactNeighborY="-3973">
        <dgm:presLayoutVars>
          <dgm:bulletEnabled val="1"/>
        </dgm:presLayoutVars>
      </dgm:prSet>
      <dgm:spPr/>
    </dgm:pt>
    <dgm:pt modelId="{FDBD7E64-D708-4F7C-BDAB-454361954B90}" type="pres">
      <dgm:prSet presAssocID="{A8BACC01-5882-4D35-93C5-4A142D94865E}" presName="sibTrans" presStyleCnt="0"/>
      <dgm:spPr/>
    </dgm:pt>
    <dgm:pt modelId="{141B2D07-E384-854D-8659-2A43163DBC64}" type="pres">
      <dgm:prSet presAssocID="{3D17D0EB-2766-6C4A-9F24-D6E635726EC1}" presName="textNode" presStyleLbl="node1" presStyleIdx="1" presStyleCnt="4" custScaleX="108920" custScaleY="250000">
        <dgm:presLayoutVars>
          <dgm:bulletEnabled val="1"/>
        </dgm:presLayoutVars>
      </dgm:prSet>
      <dgm:spPr/>
    </dgm:pt>
    <dgm:pt modelId="{00FBD6B2-46F5-1F46-934F-042420CB56F8}" type="pres">
      <dgm:prSet presAssocID="{4D0B2A23-DC66-9746-8B22-906C1B8E3735}" presName="sibTrans" presStyleCnt="0"/>
      <dgm:spPr/>
    </dgm:pt>
    <dgm:pt modelId="{1AF971F3-6718-4D8E-B889-AC1BD89683F6}" type="pres">
      <dgm:prSet presAssocID="{E457B403-52C2-47C9-948A-2B1C6113CD3F}" presName="textNode" presStyleLbl="node1" presStyleIdx="2" presStyleCnt="4" custScaleY="250000" custLinFactNeighborY="-7633">
        <dgm:presLayoutVars>
          <dgm:bulletEnabled val="1"/>
        </dgm:presLayoutVars>
      </dgm:prSet>
      <dgm:spPr/>
    </dgm:pt>
    <dgm:pt modelId="{51BF1036-EC02-4706-9707-12D3576201CD}" type="pres">
      <dgm:prSet presAssocID="{19B26B8E-F65E-4BC2-9F6A-7BBD54B59B19}" presName="sibTrans" presStyleCnt="0"/>
      <dgm:spPr/>
    </dgm:pt>
    <dgm:pt modelId="{21B7ECE4-C692-4AB0-8FF7-01938421E1D4}" type="pres">
      <dgm:prSet presAssocID="{78B3D08E-7737-49F2-AA4B-AF5D6D0B6CAC}" presName="textNode" presStyleLbl="node1" presStyleIdx="3" presStyleCnt="4" custScaleX="100326" custScaleY="250000" custLinFactNeighborY="-7812">
        <dgm:presLayoutVars>
          <dgm:bulletEnabled val="1"/>
        </dgm:presLayoutVars>
      </dgm:prSet>
      <dgm:spPr/>
    </dgm:pt>
  </dgm:ptLst>
  <dgm:cxnLst>
    <dgm:cxn modelId="{325C1A5B-B9A4-4488-8ACE-AC157C25741A}" type="presOf" srcId="{78B3D08E-7737-49F2-AA4B-AF5D6D0B6CAC}" destId="{21B7ECE4-C692-4AB0-8FF7-01938421E1D4}" srcOrd="0" destOrd="0" presId="urn:microsoft.com/office/officeart/2005/8/layout/hProcess9"/>
    <dgm:cxn modelId="{5A18765F-BCCB-3A4D-8F01-3DAE368A11AD}" srcId="{D505D61E-51A0-4736-A0F1-5A852DEC04B9}" destId="{3D17D0EB-2766-6C4A-9F24-D6E635726EC1}" srcOrd="1" destOrd="0" parTransId="{6FA2D6B6-038C-F148-9FA1-72162191787E}" sibTransId="{4D0B2A23-DC66-9746-8B22-906C1B8E3735}"/>
    <dgm:cxn modelId="{8FA4C360-54F8-43CE-95DA-5FFDA0C2CF92}" type="presOf" srcId="{A0CD91AE-802F-4F43-94AB-CAFA764FBFCC}" destId="{6BA5BA21-F181-4784-8EA1-5ABCBC2EE37E}" srcOrd="0" destOrd="0" presId="urn:microsoft.com/office/officeart/2005/8/layout/hProcess9"/>
    <dgm:cxn modelId="{0CFC0D7B-09B2-764D-8761-901D0D192DBE}" type="presOf" srcId="{3D17D0EB-2766-6C4A-9F24-D6E635726EC1}" destId="{141B2D07-E384-854D-8659-2A43163DBC64}" srcOrd="0" destOrd="0" presId="urn:microsoft.com/office/officeart/2005/8/layout/hProcess9"/>
    <dgm:cxn modelId="{5F6F4F7E-1ABE-46F4-A38C-B15C99339DC6}" type="presOf" srcId="{E457B403-52C2-47C9-948A-2B1C6113CD3F}" destId="{1AF971F3-6718-4D8E-B889-AC1BD89683F6}" srcOrd="0" destOrd="0" presId="urn:microsoft.com/office/officeart/2005/8/layout/hProcess9"/>
    <dgm:cxn modelId="{ABDF4FA1-3CAC-4FA0-85B8-53F45427313A}" srcId="{D505D61E-51A0-4736-A0F1-5A852DEC04B9}" destId="{A0CD91AE-802F-4F43-94AB-CAFA764FBFCC}" srcOrd="0" destOrd="0" parTransId="{CBBB449E-95E2-4E14-8CFA-9042E1453EA5}" sibTransId="{A8BACC01-5882-4D35-93C5-4A142D94865E}"/>
    <dgm:cxn modelId="{1453F4B6-AC00-45BF-A2CF-E78B66311A1B}" srcId="{D505D61E-51A0-4736-A0F1-5A852DEC04B9}" destId="{78B3D08E-7737-49F2-AA4B-AF5D6D0B6CAC}" srcOrd="3" destOrd="0" parTransId="{96F76EC5-AADB-4C50-96A2-6E6361FFFDD6}" sibTransId="{8D0686AE-7EA9-49CF-AF36-D4AA9E06A61F}"/>
    <dgm:cxn modelId="{2E24CEEF-CFF1-480F-BC32-2E10650110A3}" srcId="{D505D61E-51A0-4736-A0F1-5A852DEC04B9}" destId="{E457B403-52C2-47C9-948A-2B1C6113CD3F}" srcOrd="2" destOrd="0" parTransId="{DE53B057-32DA-4489-A5E7-517F80DD7832}" sibTransId="{19B26B8E-F65E-4BC2-9F6A-7BBD54B59B19}"/>
    <dgm:cxn modelId="{730419F6-61B6-4ECF-8DBE-C905D740661D}" type="presOf" srcId="{D505D61E-51A0-4736-A0F1-5A852DEC04B9}" destId="{8371C15F-D182-43F7-A832-9A5F3DCE8A47}" srcOrd="0" destOrd="0" presId="urn:microsoft.com/office/officeart/2005/8/layout/hProcess9"/>
    <dgm:cxn modelId="{369DC3B7-66F8-4ACE-BB38-259346DDDF8B}" type="presParOf" srcId="{8371C15F-D182-43F7-A832-9A5F3DCE8A47}" destId="{8711EC17-9C76-4789-8DE9-E67EFC94C7B3}" srcOrd="0" destOrd="0" presId="urn:microsoft.com/office/officeart/2005/8/layout/hProcess9"/>
    <dgm:cxn modelId="{297E6167-AA7E-4667-BC18-76B5481C35DE}" type="presParOf" srcId="{8371C15F-D182-43F7-A832-9A5F3DCE8A47}" destId="{3E18AE90-D4E2-4A46-9C3A-9CA8D7DAAD54}" srcOrd="1" destOrd="0" presId="urn:microsoft.com/office/officeart/2005/8/layout/hProcess9"/>
    <dgm:cxn modelId="{A2A114E0-5619-4BD2-BF4B-DA449D6BEBA6}" type="presParOf" srcId="{3E18AE90-D4E2-4A46-9C3A-9CA8D7DAAD54}" destId="{6BA5BA21-F181-4784-8EA1-5ABCBC2EE37E}" srcOrd="0" destOrd="0" presId="urn:microsoft.com/office/officeart/2005/8/layout/hProcess9"/>
    <dgm:cxn modelId="{17FF82CB-019F-4963-83D9-7807C316AF66}" type="presParOf" srcId="{3E18AE90-D4E2-4A46-9C3A-9CA8D7DAAD54}" destId="{FDBD7E64-D708-4F7C-BDAB-454361954B90}" srcOrd="1" destOrd="0" presId="urn:microsoft.com/office/officeart/2005/8/layout/hProcess9"/>
    <dgm:cxn modelId="{2BE43E7D-FA10-914F-8384-E60FFA69AC4E}" type="presParOf" srcId="{3E18AE90-D4E2-4A46-9C3A-9CA8D7DAAD54}" destId="{141B2D07-E384-854D-8659-2A43163DBC64}" srcOrd="2" destOrd="0" presId="urn:microsoft.com/office/officeart/2005/8/layout/hProcess9"/>
    <dgm:cxn modelId="{7FE8F3FD-C573-BD41-A439-0D1048BC05DB}" type="presParOf" srcId="{3E18AE90-D4E2-4A46-9C3A-9CA8D7DAAD54}" destId="{00FBD6B2-46F5-1F46-934F-042420CB56F8}" srcOrd="3" destOrd="0" presId="urn:microsoft.com/office/officeart/2005/8/layout/hProcess9"/>
    <dgm:cxn modelId="{134357E1-A070-4239-9ADB-3A91D4A9897F}" type="presParOf" srcId="{3E18AE90-D4E2-4A46-9C3A-9CA8D7DAAD54}" destId="{1AF971F3-6718-4D8E-B889-AC1BD89683F6}" srcOrd="4" destOrd="0" presId="urn:microsoft.com/office/officeart/2005/8/layout/hProcess9"/>
    <dgm:cxn modelId="{16F1E8CF-14C6-45F0-A0CD-2694B391F77F}" type="presParOf" srcId="{3E18AE90-D4E2-4A46-9C3A-9CA8D7DAAD54}" destId="{51BF1036-EC02-4706-9707-12D3576201CD}" srcOrd="5" destOrd="0" presId="urn:microsoft.com/office/officeart/2005/8/layout/hProcess9"/>
    <dgm:cxn modelId="{5DFE11A0-C5CD-40F4-9482-DAB38619566A}" type="presParOf" srcId="{3E18AE90-D4E2-4A46-9C3A-9CA8D7DAAD54}" destId="{21B7ECE4-C692-4AB0-8FF7-01938421E1D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0873A40-59ED-4D3C-829C-26DF393B3E9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4A32EEF-D57E-4AFF-B79A-C9A40C72E90D}">
      <dgm:prSet phldrT="[Text]"/>
      <dgm:spPr/>
      <dgm:t>
        <a:bodyPr/>
        <a:lstStyle/>
        <a:p>
          <a:r>
            <a:rPr lang="en-AU" dirty="0"/>
            <a:t>DO</a:t>
          </a:r>
        </a:p>
      </dgm:t>
    </dgm:pt>
    <dgm:pt modelId="{D32CE95B-D447-4152-8F09-FA738CACC31F}" type="parTrans" cxnId="{F342D6FA-5AFC-44FF-B33F-822E0C77B738}">
      <dgm:prSet/>
      <dgm:spPr/>
      <dgm:t>
        <a:bodyPr/>
        <a:lstStyle/>
        <a:p>
          <a:endParaRPr lang="en-AU"/>
        </a:p>
      </dgm:t>
    </dgm:pt>
    <dgm:pt modelId="{445A959C-A8BD-4328-ABC6-3CA2064A42D5}" type="sibTrans" cxnId="{F342D6FA-5AFC-44FF-B33F-822E0C77B738}">
      <dgm:prSet/>
      <dgm:spPr/>
      <dgm:t>
        <a:bodyPr/>
        <a:lstStyle/>
        <a:p>
          <a:endParaRPr lang="en-AU"/>
        </a:p>
      </dgm:t>
    </dgm:pt>
    <dgm:pt modelId="{65D85176-6959-4601-B6E0-86690D846810}">
      <dgm:prSet phldrT="[Text]"/>
      <dgm:spPr/>
      <dgm:t>
        <a:bodyPr/>
        <a:lstStyle/>
        <a:p>
          <a:r>
            <a:rPr lang="en-AU" dirty="0"/>
            <a:t>Assesses relevant key knowledge and key skills</a:t>
          </a:r>
        </a:p>
      </dgm:t>
    </dgm:pt>
    <dgm:pt modelId="{402B16C5-3EEE-4083-A4D0-1F49921F7C93}" type="parTrans" cxnId="{5F41F6F7-F9DD-4170-A888-9DD271A9638C}">
      <dgm:prSet/>
      <dgm:spPr/>
      <dgm:t>
        <a:bodyPr/>
        <a:lstStyle/>
        <a:p>
          <a:endParaRPr lang="en-AU"/>
        </a:p>
      </dgm:t>
    </dgm:pt>
    <dgm:pt modelId="{220881C6-CE5A-4718-9D99-DE95FE3A85DD}" type="sibTrans" cxnId="{5F41F6F7-F9DD-4170-A888-9DD271A9638C}">
      <dgm:prSet/>
      <dgm:spPr/>
      <dgm:t>
        <a:bodyPr/>
        <a:lstStyle/>
        <a:p>
          <a:endParaRPr lang="en-AU"/>
        </a:p>
      </dgm:t>
    </dgm:pt>
    <dgm:pt modelId="{6A3A8644-64B6-450B-9E9B-B987B85C4A74}">
      <dgm:prSet phldrT="[Text]"/>
      <dgm:spPr/>
      <dgm:t>
        <a:bodyPr/>
        <a:lstStyle/>
        <a:p>
          <a:r>
            <a:rPr lang="en-AU" dirty="0"/>
            <a:t>DO NOT</a:t>
          </a:r>
        </a:p>
      </dgm:t>
    </dgm:pt>
    <dgm:pt modelId="{ABFCE575-A09E-4404-9876-79D16F624C00}" type="parTrans" cxnId="{9CC1C100-D0B5-436E-B449-969E903C746D}">
      <dgm:prSet/>
      <dgm:spPr/>
      <dgm:t>
        <a:bodyPr/>
        <a:lstStyle/>
        <a:p>
          <a:endParaRPr lang="en-AU"/>
        </a:p>
      </dgm:t>
    </dgm:pt>
    <dgm:pt modelId="{354EB3DC-1E96-4D30-BA8A-29FFB159B484}" type="sibTrans" cxnId="{9CC1C100-D0B5-436E-B449-969E903C746D}">
      <dgm:prSet/>
      <dgm:spPr/>
      <dgm:t>
        <a:bodyPr/>
        <a:lstStyle/>
        <a:p>
          <a:endParaRPr lang="en-AU"/>
        </a:p>
      </dgm:t>
    </dgm:pt>
    <dgm:pt modelId="{02FDBA1B-E1A7-4197-AB8A-E4426A65ACC1}">
      <dgm:prSet phldrT="[Text]"/>
      <dgm:spPr/>
      <dgm:t>
        <a:bodyPr/>
        <a:lstStyle/>
        <a:p>
          <a:r>
            <a:rPr lang="en-AU" dirty="0"/>
            <a:t>No accessible entry points</a:t>
          </a:r>
        </a:p>
      </dgm:t>
    </dgm:pt>
    <dgm:pt modelId="{70529E67-1835-42CB-A555-2391E4648200}" type="parTrans" cxnId="{9ABC4354-2E3D-4F8B-A24A-4C75B5EE1D62}">
      <dgm:prSet/>
      <dgm:spPr/>
      <dgm:t>
        <a:bodyPr/>
        <a:lstStyle/>
        <a:p>
          <a:endParaRPr lang="en-AU"/>
        </a:p>
      </dgm:t>
    </dgm:pt>
    <dgm:pt modelId="{0EC50791-25BE-4DBE-914A-77BCEC7B4D1F}" type="sibTrans" cxnId="{9ABC4354-2E3D-4F8B-A24A-4C75B5EE1D62}">
      <dgm:prSet/>
      <dgm:spPr/>
      <dgm:t>
        <a:bodyPr/>
        <a:lstStyle/>
        <a:p>
          <a:endParaRPr lang="en-AU"/>
        </a:p>
      </dgm:t>
    </dgm:pt>
    <dgm:pt modelId="{A1706442-24D0-44D7-8685-46FCD7664419}">
      <dgm:prSet phldrT="[Text]"/>
      <dgm:spPr/>
      <dgm:t>
        <a:bodyPr/>
        <a:lstStyle/>
        <a:p>
          <a:r>
            <a:rPr lang="en-AU" dirty="0"/>
            <a:t>Allows for an accurate ranking of student performance</a:t>
          </a:r>
        </a:p>
      </dgm:t>
    </dgm:pt>
    <dgm:pt modelId="{B37CF50A-73B4-4FB1-B9BD-064532BFED8E}" type="parTrans" cxnId="{E06DB486-D564-46E3-857B-7E174FF0E65D}">
      <dgm:prSet/>
      <dgm:spPr/>
      <dgm:t>
        <a:bodyPr/>
        <a:lstStyle/>
        <a:p>
          <a:endParaRPr lang="en-AU"/>
        </a:p>
      </dgm:t>
    </dgm:pt>
    <dgm:pt modelId="{754E7664-5ADC-4F10-B987-0F67FECB5EFB}" type="sibTrans" cxnId="{E06DB486-D564-46E3-857B-7E174FF0E65D}">
      <dgm:prSet/>
      <dgm:spPr/>
      <dgm:t>
        <a:bodyPr/>
        <a:lstStyle/>
        <a:p>
          <a:endParaRPr lang="en-AU"/>
        </a:p>
      </dgm:t>
    </dgm:pt>
    <dgm:pt modelId="{68DFB47C-5B81-42FF-A0C5-DC85C4055A12}">
      <dgm:prSet phldrT="[Text]"/>
      <dgm:spPr/>
      <dgm:t>
        <a:bodyPr/>
        <a:lstStyle/>
        <a:p>
          <a:r>
            <a:rPr lang="en-AU" dirty="0"/>
            <a:t>Expects use of geographical primary data</a:t>
          </a:r>
        </a:p>
      </dgm:t>
    </dgm:pt>
    <dgm:pt modelId="{8A2B12A5-327F-4E7F-90ED-2D44F7FFBDB2}" type="parTrans" cxnId="{CC325803-5711-44BF-ABB5-4A834583F244}">
      <dgm:prSet/>
      <dgm:spPr/>
      <dgm:t>
        <a:bodyPr/>
        <a:lstStyle/>
        <a:p>
          <a:endParaRPr lang="en-AU"/>
        </a:p>
      </dgm:t>
    </dgm:pt>
    <dgm:pt modelId="{FF69313F-4C86-4C8E-8CC6-A0185FB04E25}" type="sibTrans" cxnId="{CC325803-5711-44BF-ABB5-4A834583F244}">
      <dgm:prSet/>
      <dgm:spPr/>
      <dgm:t>
        <a:bodyPr/>
        <a:lstStyle/>
        <a:p>
          <a:endParaRPr lang="en-AU"/>
        </a:p>
      </dgm:t>
    </dgm:pt>
    <dgm:pt modelId="{50BFDBC2-57C6-4580-B2C8-17A36A2FC56A}">
      <dgm:prSet phldrT="[Text]"/>
      <dgm:spPr/>
      <dgm:t>
        <a:bodyPr/>
        <a:lstStyle/>
        <a:p>
          <a:r>
            <a:rPr lang="en-AU" dirty="0"/>
            <a:t>Scaffolded (25-50-25)</a:t>
          </a:r>
        </a:p>
      </dgm:t>
    </dgm:pt>
    <dgm:pt modelId="{AE590AF4-609E-402D-9D86-EF2F794B21C8}" type="parTrans" cxnId="{04DB2DCA-8714-4530-BA19-1938CAC58FB9}">
      <dgm:prSet/>
      <dgm:spPr/>
      <dgm:t>
        <a:bodyPr/>
        <a:lstStyle/>
        <a:p>
          <a:endParaRPr lang="en-AU"/>
        </a:p>
      </dgm:t>
    </dgm:pt>
    <dgm:pt modelId="{9ECE4E93-548C-40D9-BF34-7FDF81AC6478}" type="sibTrans" cxnId="{04DB2DCA-8714-4530-BA19-1938CAC58FB9}">
      <dgm:prSet/>
      <dgm:spPr/>
      <dgm:t>
        <a:bodyPr/>
        <a:lstStyle/>
        <a:p>
          <a:endParaRPr lang="en-AU"/>
        </a:p>
      </dgm:t>
    </dgm:pt>
    <dgm:pt modelId="{8E0A5F44-78F6-4986-A590-0B2C3D5129ED}">
      <dgm:prSet/>
      <dgm:spPr/>
      <dgm:t>
        <a:bodyPr/>
        <a:lstStyle/>
        <a:p>
          <a:r>
            <a:rPr lang="en-AU"/>
            <a:t>Assess every Key Knowledge and Key Skill</a:t>
          </a:r>
          <a:endParaRPr lang="en-AU" dirty="0"/>
        </a:p>
      </dgm:t>
    </dgm:pt>
    <dgm:pt modelId="{A79C14C3-16EB-4664-9E79-D6C2F4FAB134}" type="parTrans" cxnId="{7E3BDB1F-787F-4509-BC2D-27A41FFC1F3A}">
      <dgm:prSet/>
      <dgm:spPr/>
      <dgm:t>
        <a:bodyPr/>
        <a:lstStyle/>
        <a:p>
          <a:endParaRPr lang="en-AU"/>
        </a:p>
      </dgm:t>
    </dgm:pt>
    <dgm:pt modelId="{A82C8531-7FAF-4A56-9893-11751A14840A}" type="sibTrans" cxnId="{7E3BDB1F-787F-4509-BC2D-27A41FFC1F3A}">
      <dgm:prSet/>
      <dgm:spPr/>
      <dgm:t>
        <a:bodyPr/>
        <a:lstStyle/>
        <a:p>
          <a:endParaRPr lang="en-AU"/>
        </a:p>
      </dgm:t>
    </dgm:pt>
    <dgm:pt modelId="{4CFBB6BF-9E95-46CF-A3EB-8BF9A55AB648}">
      <dgm:prSet/>
      <dgm:spPr/>
      <dgm:t>
        <a:bodyPr/>
        <a:lstStyle/>
        <a:p>
          <a:r>
            <a:rPr lang="en-AU" dirty="0"/>
            <a:t>Use unmodified VCAA performance descriptors</a:t>
          </a:r>
        </a:p>
      </dgm:t>
    </dgm:pt>
    <dgm:pt modelId="{7BC77150-5EE8-4E0D-89FE-2DE84A152687}" type="parTrans" cxnId="{9FD5C6A2-86E7-4A55-AD93-E987684DF1E5}">
      <dgm:prSet/>
      <dgm:spPr/>
      <dgm:t>
        <a:bodyPr/>
        <a:lstStyle/>
        <a:p>
          <a:endParaRPr lang="en-AU"/>
        </a:p>
      </dgm:t>
    </dgm:pt>
    <dgm:pt modelId="{61DA4AE7-15A6-4A7C-B11A-B246B34E4A14}" type="sibTrans" cxnId="{9FD5C6A2-86E7-4A55-AD93-E987684DF1E5}">
      <dgm:prSet/>
      <dgm:spPr/>
      <dgm:t>
        <a:bodyPr/>
        <a:lstStyle/>
        <a:p>
          <a:endParaRPr lang="en-AU"/>
        </a:p>
      </dgm:t>
    </dgm:pt>
    <dgm:pt modelId="{7FA90CF7-E39E-462B-A421-84D9F2EA90D7}">
      <dgm:prSet phldrT="[Text]"/>
      <dgm:spPr/>
      <dgm:t>
        <a:bodyPr/>
        <a:lstStyle/>
        <a:p>
          <a:r>
            <a:rPr lang="en-AU" dirty="0"/>
            <a:t>Undue burden</a:t>
          </a:r>
        </a:p>
      </dgm:t>
    </dgm:pt>
    <dgm:pt modelId="{F565017E-23A4-44A1-A86F-37D9D6A2B627}" type="parTrans" cxnId="{6F0AEEF3-18F3-4DD0-80AD-412246F42E0F}">
      <dgm:prSet/>
      <dgm:spPr/>
      <dgm:t>
        <a:bodyPr/>
        <a:lstStyle/>
        <a:p>
          <a:endParaRPr lang="en-AU"/>
        </a:p>
      </dgm:t>
    </dgm:pt>
    <dgm:pt modelId="{B112A8DC-C3F6-4EE8-A5BB-429479DA329D}" type="sibTrans" cxnId="{6F0AEEF3-18F3-4DD0-80AD-412246F42E0F}">
      <dgm:prSet/>
      <dgm:spPr/>
      <dgm:t>
        <a:bodyPr/>
        <a:lstStyle/>
        <a:p>
          <a:endParaRPr lang="en-AU"/>
        </a:p>
      </dgm:t>
    </dgm:pt>
    <dgm:pt modelId="{AF73CCA0-C041-404B-8C2B-10861EC775A2}">
      <dgm:prSet phldrT="[Text]"/>
      <dgm:spPr/>
      <dgm:t>
        <a:bodyPr/>
        <a:lstStyle/>
        <a:p>
          <a:r>
            <a:rPr lang="en-AU" dirty="0"/>
            <a:t>Informed by the VCAA Fieldwork Report template</a:t>
          </a:r>
        </a:p>
      </dgm:t>
    </dgm:pt>
    <dgm:pt modelId="{8E7FC155-7806-45AA-A43A-F63DD724B80C}" type="parTrans" cxnId="{F280B74B-C428-44E9-942B-0D56033460F2}">
      <dgm:prSet/>
      <dgm:spPr/>
      <dgm:t>
        <a:bodyPr/>
        <a:lstStyle/>
        <a:p>
          <a:endParaRPr lang="en-AU"/>
        </a:p>
      </dgm:t>
    </dgm:pt>
    <dgm:pt modelId="{4B3EF189-1A62-43E0-B22E-1E62DB0BF301}" type="sibTrans" cxnId="{F280B74B-C428-44E9-942B-0D56033460F2}">
      <dgm:prSet/>
      <dgm:spPr/>
      <dgm:t>
        <a:bodyPr/>
        <a:lstStyle/>
        <a:p>
          <a:endParaRPr lang="en-AU"/>
        </a:p>
      </dgm:t>
    </dgm:pt>
    <dgm:pt modelId="{468BED4C-E7F9-4CBE-8934-5468DE96DEF4}" type="pres">
      <dgm:prSet presAssocID="{B0873A40-59ED-4D3C-829C-26DF393B3E97}" presName="Name0" presStyleCnt="0">
        <dgm:presLayoutVars>
          <dgm:dir/>
          <dgm:animLvl val="lvl"/>
          <dgm:resizeHandles val="exact"/>
        </dgm:presLayoutVars>
      </dgm:prSet>
      <dgm:spPr/>
    </dgm:pt>
    <dgm:pt modelId="{C1EAD0C3-F996-4C3B-9B7B-19248027A7C7}" type="pres">
      <dgm:prSet presAssocID="{04A32EEF-D57E-4AFF-B79A-C9A40C72E90D}" presName="composite" presStyleCnt="0"/>
      <dgm:spPr/>
    </dgm:pt>
    <dgm:pt modelId="{257377BC-FD84-47F8-B927-ED363C79CDCD}" type="pres">
      <dgm:prSet presAssocID="{04A32EEF-D57E-4AFF-B79A-C9A40C72E90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F12C29C-3896-4665-8171-13A6E7A2899A}" type="pres">
      <dgm:prSet presAssocID="{04A32EEF-D57E-4AFF-B79A-C9A40C72E90D}" presName="desTx" presStyleLbl="alignAccFollowNode1" presStyleIdx="0" presStyleCnt="2">
        <dgm:presLayoutVars>
          <dgm:bulletEnabled val="1"/>
        </dgm:presLayoutVars>
      </dgm:prSet>
      <dgm:spPr/>
    </dgm:pt>
    <dgm:pt modelId="{CDD5A591-8193-4DD1-8060-B2B428F75086}" type="pres">
      <dgm:prSet presAssocID="{445A959C-A8BD-4328-ABC6-3CA2064A42D5}" presName="space" presStyleCnt="0"/>
      <dgm:spPr/>
    </dgm:pt>
    <dgm:pt modelId="{A4462E09-88CE-41D8-9F71-20162AA1A393}" type="pres">
      <dgm:prSet presAssocID="{6A3A8644-64B6-450B-9E9B-B987B85C4A74}" presName="composite" presStyleCnt="0"/>
      <dgm:spPr/>
    </dgm:pt>
    <dgm:pt modelId="{F4FE9721-4D9D-4B08-8C74-E806B692ACED}" type="pres">
      <dgm:prSet presAssocID="{6A3A8644-64B6-450B-9E9B-B987B85C4A7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FB4E918-BAA2-47BC-AB0E-98CF3BE79FCA}" type="pres">
      <dgm:prSet presAssocID="{6A3A8644-64B6-450B-9E9B-B987B85C4A74}" presName="desTx" presStyleLbl="alignAccFollowNode1" presStyleIdx="1" presStyleCnt="2" custLinFactNeighborX="-16" custLinFactNeighborY="61">
        <dgm:presLayoutVars>
          <dgm:bulletEnabled val="1"/>
        </dgm:presLayoutVars>
      </dgm:prSet>
      <dgm:spPr/>
    </dgm:pt>
  </dgm:ptLst>
  <dgm:cxnLst>
    <dgm:cxn modelId="{9CC1C100-D0B5-436E-B449-969E903C746D}" srcId="{B0873A40-59ED-4D3C-829C-26DF393B3E97}" destId="{6A3A8644-64B6-450B-9E9B-B987B85C4A74}" srcOrd="1" destOrd="0" parTransId="{ABFCE575-A09E-4404-9876-79D16F624C00}" sibTransId="{354EB3DC-1E96-4D30-BA8A-29FFB159B484}"/>
    <dgm:cxn modelId="{CC325803-5711-44BF-ABB5-4A834583F244}" srcId="{04A32EEF-D57E-4AFF-B79A-C9A40C72E90D}" destId="{68DFB47C-5B81-42FF-A0C5-DC85C4055A12}" srcOrd="2" destOrd="0" parTransId="{8A2B12A5-327F-4E7F-90ED-2D44F7FFBDB2}" sibTransId="{FF69313F-4C86-4C8E-8CC6-A0185FB04E25}"/>
    <dgm:cxn modelId="{7EE29413-14F7-40BA-9AF0-CD084396A8CE}" type="presOf" srcId="{02FDBA1B-E1A7-4197-AB8A-E4426A65ACC1}" destId="{9FB4E918-BAA2-47BC-AB0E-98CF3BE79FCA}" srcOrd="0" destOrd="1" presId="urn:microsoft.com/office/officeart/2005/8/layout/hList1"/>
    <dgm:cxn modelId="{7E3BDB1F-787F-4509-BC2D-27A41FFC1F3A}" srcId="{6A3A8644-64B6-450B-9E9B-B987B85C4A74}" destId="{8E0A5F44-78F6-4986-A590-0B2C3D5129ED}" srcOrd="2" destOrd="0" parTransId="{A79C14C3-16EB-4664-9E79-D6C2F4FAB134}" sibTransId="{A82C8531-7FAF-4A56-9893-11751A14840A}"/>
    <dgm:cxn modelId="{3500982F-3E37-4F01-89CA-B9E8EE770F3B}" type="presOf" srcId="{68DFB47C-5B81-42FF-A0C5-DC85C4055A12}" destId="{1F12C29C-3896-4665-8171-13A6E7A2899A}" srcOrd="0" destOrd="2" presId="urn:microsoft.com/office/officeart/2005/8/layout/hList1"/>
    <dgm:cxn modelId="{102DC636-35AB-4C76-8C57-D183BF244529}" type="presOf" srcId="{7FA90CF7-E39E-462B-A421-84D9F2EA90D7}" destId="{9FB4E918-BAA2-47BC-AB0E-98CF3BE79FCA}" srcOrd="0" destOrd="0" presId="urn:microsoft.com/office/officeart/2005/8/layout/hList1"/>
    <dgm:cxn modelId="{8221356A-2D08-41F6-96A5-87C0A9C85D23}" type="presOf" srcId="{B0873A40-59ED-4D3C-829C-26DF393B3E97}" destId="{468BED4C-E7F9-4CBE-8934-5468DE96DEF4}" srcOrd="0" destOrd="0" presId="urn:microsoft.com/office/officeart/2005/8/layout/hList1"/>
    <dgm:cxn modelId="{F280B74B-C428-44E9-942B-0D56033460F2}" srcId="{04A32EEF-D57E-4AFF-B79A-C9A40C72E90D}" destId="{AF73CCA0-C041-404B-8C2B-10861EC775A2}" srcOrd="4" destOrd="0" parTransId="{8E7FC155-7806-45AA-A43A-F63DD724B80C}" sibTransId="{4B3EF189-1A62-43E0-B22E-1E62DB0BF301}"/>
    <dgm:cxn modelId="{9ABC4354-2E3D-4F8B-A24A-4C75B5EE1D62}" srcId="{6A3A8644-64B6-450B-9E9B-B987B85C4A74}" destId="{02FDBA1B-E1A7-4197-AB8A-E4426A65ACC1}" srcOrd="1" destOrd="0" parTransId="{70529E67-1835-42CB-A555-2391E4648200}" sibTransId="{0EC50791-25BE-4DBE-914A-77BCEC7B4D1F}"/>
    <dgm:cxn modelId="{DF01EE58-E0E7-4664-9BA0-18A8E6EAFCBD}" type="presOf" srcId="{8E0A5F44-78F6-4986-A590-0B2C3D5129ED}" destId="{9FB4E918-BAA2-47BC-AB0E-98CF3BE79FCA}" srcOrd="0" destOrd="2" presId="urn:microsoft.com/office/officeart/2005/8/layout/hList1"/>
    <dgm:cxn modelId="{7882E17F-2E83-4F79-A0B8-B37C5E99D69A}" type="presOf" srcId="{4CFBB6BF-9E95-46CF-A3EB-8BF9A55AB648}" destId="{9FB4E918-BAA2-47BC-AB0E-98CF3BE79FCA}" srcOrd="0" destOrd="3" presId="urn:microsoft.com/office/officeart/2005/8/layout/hList1"/>
    <dgm:cxn modelId="{E06DB486-D564-46E3-857B-7E174FF0E65D}" srcId="{04A32EEF-D57E-4AFF-B79A-C9A40C72E90D}" destId="{A1706442-24D0-44D7-8685-46FCD7664419}" srcOrd="1" destOrd="0" parTransId="{B37CF50A-73B4-4FB1-B9BD-064532BFED8E}" sibTransId="{754E7664-5ADC-4F10-B987-0F67FECB5EFB}"/>
    <dgm:cxn modelId="{9FD5C6A2-86E7-4A55-AD93-E987684DF1E5}" srcId="{6A3A8644-64B6-450B-9E9B-B987B85C4A74}" destId="{4CFBB6BF-9E95-46CF-A3EB-8BF9A55AB648}" srcOrd="3" destOrd="0" parTransId="{7BC77150-5EE8-4E0D-89FE-2DE84A152687}" sibTransId="{61DA4AE7-15A6-4A7C-B11A-B246B34E4A14}"/>
    <dgm:cxn modelId="{604E1FC6-3B92-4CA5-8A44-BD9F6B5E2958}" type="presOf" srcId="{AF73CCA0-C041-404B-8C2B-10861EC775A2}" destId="{1F12C29C-3896-4665-8171-13A6E7A2899A}" srcOrd="0" destOrd="4" presId="urn:microsoft.com/office/officeart/2005/8/layout/hList1"/>
    <dgm:cxn modelId="{04DB2DCA-8714-4530-BA19-1938CAC58FB9}" srcId="{04A32EEF-D57E-4AFF-B79A-C9A40C72E90D}" destId="{50BFDBC2-57C6-4580-B2C8-17A36A2FC56A}" srcOrd="3" destOrd="0" parTransId="{AE590AF4-609E-402D-9D86-EF2F794B21C8}" sibTransId="{9ECE4E93-548C-40D9-BF34-7FDF81AC6478}"/>
    <dgm:cxn modelId="{C6304CCB-349D-4EB7-9DD9-519D10F81D64}" type="presOf" srcId="{50BFDBC2-57C6-4580-B2C8-17A36A2FC56A}" destId="{1F12C29C-3896-4665-8171-13A6E7A2899A}" srcOrd="0" destOrd="3" presId="urn:microsoft.com/office/officeart/2005/8/layout/hList1"/>
    <dgm:cxn modelId="{C431B0D2-E344-476B-B4BA-DB7E85ABB746}" type="presOf" srcId="{6A3A8644-64B6-450B-9E9B-B987B85C4A74}" destId="{F4FE9721-4D9D-4B08-8C74-E806B692ACED}" srcOrd="0" destOrd="0" presId="urn:microsoft.com/office/officeart/2005/8/layout/hList1"/>
    <dgm:cxn modelId="{6F0AEEF3-18F3-4DD0-80AD-412246F42E0F}" srcId="{6A3A8644-64B6-450B-9E9B-B987B85C4A74}" destId="{7FA90CF7-E39E-462B-A421-84D9F2EA90D7}" srcOrd="0" destOrd="0" parTransId="{F565017E-23A4-44A1-A86F-37D9D6A2B627}" sibTransId="{B112A8DC-C3F6-4EE8-A5BB-429479DA329D}"/>
    <dgm:cxn modelId="{4DDA6DF7-C9E1-4C6F-AB42-AC5926431878}" type="presOf" srcId="{A1706442-24D0-44D7-8685-46FCD7664419}" destId="{1F12C29C-3896-4665-8171-13A6E7A2899A}" srcOrd="0" destOrd="1" presId="urn:microsoft.com/office/officeart/2005/8/layout/hList1"/>
    <dgm:cxn modelId="{5F41F6F7-F9DD-4170-A888-9DD271A9638C}" srcId="{04A32EEF-D57E-4AFF-B79A-C9A40C72E90D}" destId="{65D85176-6959-4601-B6E0-86690D846810}" srcOrd="0" destOrd="0" parTransId="{402B16C5-3EEE-4083-A4D0-1F49921F7C93}" sibTransId="{220881C6-CE5A-4718-9D99-DE95FE3A85DD}"/>
    <dgm:cxn modelId="{9E403BFA-C6FE-45CB-884D-C59BE7A8BCE9}" type="presOf" srcId="{65D85176-6959-4601-B6E0-86690D846810}" destId="{1F12C29C-3896-4665-8171-13A6E7A2899A}" srcOrd="0" destOrd="0" presId="urn:microsoft.com/office/officeart/2005/8/layout/hList1"/>
    <dgm:cxn modelId="{359C9AFA-A52D-41AF-BC13-F02233BC5B35}" type="presOf" srcId="{04A32EEF-D57E-4AFF-B79A-C9A40C72E90D}" destId="{257377BC-FD84-47F8-B927-ED363C79CDCD}" srcOrd="0" destOrd="0" presId="urn:microsoft.com/office/officeart/2005/8/layout/hList1"/>
    <dgm:cxn modelId="{F342D6FA-5AFC-44FF-B33F-822E0C77B738}" srcId="{B0873A40-59ED-4D3C-829C-26DF393B3E97}" destId="{04A32EEF-D57E-4AFF-B79A-C9A40C72E90D}" srcOrd="0" destOrd="0" parTransId="{D32CE95B-D447-4152-8F09-FA738CACC31F}" sibTransId="{445A959C-A8BD-4328-ABC6-3CA2064A42D5}"/>
    <dgm:cxn modelId="{527A524F-6989-4BD3-A03D-D403F07FB76B}" type="presParOf" srcId="{468BED4C-E7F9-4CBE-8934-5468DE96DEF4}" destId="{C1EAD0C3-F996-4C3B-9B7B-19248027A7C7}" srcOrd="0" destOrd="0" presId="urn:microsoft.com/office/officeart/2005/8/layout/hList1"/>
    <dgm:cxn modelId="{6CB10E7C-7AB6-4AE3-BDC4-9F824F602B7C}" type="presParOf" srcId="{C1EAD0C3-F996-4C3B-9B7B-19248027A7C7}" destId="{257377BC-FD84-47F8-B927-ED363C79CDCD}" srcOrd="0" destOrd="0" presId="urn:microsoft.com/office/officeart/2005/8/layout/hList1"/>
    <dgm:cxn modelId="{691C2340-A99C-449F-AB5D-46A96248E035}" type="presParOf" srcId="{C1EAD0C3-F996-4C3B-9B7B-19248027A7C7}" destId="{1F12C29C-3896-4665-8171-13A6E7A2899A}" srcOrd="1" destOrd="0" presId="urn:microsoft.com/office/officeart/2005/8/layout/hList1"/>
    <dgm:cxn modelId="{6DAB6591-0123-49B1-B646-0D460379CCFC}" type="presParOf" srcId="{468BED4C-E7F9-4CBE-8934-5468DE96DEF4}" destId="{CDD5A591-8193-4DD1-8060-B2B428F75086}" srcOrd="1" destOrd="0" presId="urn:microsoft.com/office/officeart/2005/8/layout/hList1"/>
    <dgm:cxn modelId="{1247A351-A63C-4F24-8B68-19C7B0036985}" type="presParOf" srcId="{468BED4C-E7F9-4CBE-8934-5468DE96DEF4}" destId="{A4462E09-88CE-41D8-9F71-20162AA1A393}" srcOrd="2" destOrd="0" presId="urn:microsoft.com/office/officeart/2005/8/layout/hList1"/>
    <dgm:cxn modelId="{37799B91-4055-4C79-9C7F-C4134713B06E}" type="presParOf" srcId="{A4462E09-88CE-41D8-9F71-20162AA1A393}" destId="{F4FE9721-4D9D-4B08-8C74-E806B692ACED}" srcOrd="0" destOrd="0" presId="urn:microsoft.com/office/officeart/2005/8/layout/hList1"/>
    <dgm:cxn modelId="{6AFA6B14-2864-4522-A1D4-2D112E9C2F47}" type="presParOf" srcId="{A4462E09-88CE-41D8-9F71-20162AA1A393}" destId="{9FB4E918-BAA2-47BC-AB0E-98CF3BE79FC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0873A40-59ED-4D3C-829C-26DF393B3E9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4A32EEF-D57E-4AFF-B79A-C9A40C72E90D}">
      <dgm:prSet phldrT="[Text]"/>
      <dgm:spPr/>
      <dgm:t>
        <a:bodyPr/>
        <a:lstStyle/>
        <a:p>
          <a:r>
            <a:rPr lang="en-AU" dirty="0"/>
            <a:t>DO</a:t>
          </a:r>
        </a:p>
      </dgm:t>
    </dgm:pt>
    <dgm:pt modelId="{D32CE95B-D447-4152-8F09-FA738CACC31F}" type="parTrans" cxnId="{F342D6FA-5AFC-44FF-B33F-822E0C77B738}">
      <dgm:prSet/>
      <dgm:spPr/>
      <dgm:t>
        <a:bodyPr/>
        <a:lstStyle/>
        <a:p>
          <a:endParaRPr lang="en-AU"/>
        </a:p>
      </dgm:t>
    </dgm:pt>
    <dgm:pt modelId="{445A959C-A8BD-4328-ABC6-3CA2064A42D5}" type="sibTrans" cxnId="{F342D6FA-5AFC-44FF-B33F-822E0C77B738}">
      <dgm:prSet/>
      <dgm:spPr/>
      <dgm:t>
        <a:bodyPr/>
        <a:lstStyle/>
        <a:p>
          <a:endParaRPr lang="en-AU"/>
        </a:p>
      </dgm:t>
    </dgm:pt>
    <dgm:pt modelId="{65D85176-6959-4601-B6E0-86690D846810}">
      <dgm:prSet phldrT="[Text]"/>
      <dgm:spPr/>
      <dgm:t>
        <a:bodyPr/>
        <a:lstStyle/>
        <a:p>
          <a:r>
            <a:rPr lang="en-AU" dirty="0"/>
            <a:t>Appropriate for the weighting (10% of Unit 3)</a:t>
          </a:r>
        </a:p>
      </dgm:t>
    </dgm:pt>
    <dgm:pt modelId="{402B16C5-3EEE-4083-A4D0-1F49921F7C93}" type="parTrans" cxnId="{5F41F6F7-F9DD-4170-A888-9DD271A9638C}">
      <dgm:prSet/>
      <dgm:spPr/>
      <dgm:t>
        <a:bodyPr/>
        <a:lstStyle/>
        <a:p>
          <a:endParaRPr lang="en-AU"/>
        </a:p>
      </dgm:t>
    </dgm:pt>
    <dgm:pt modelId="{220881C6-CE5A-4718-9D99-DE95FE3A85DD}" type="sibTrans" cxnId="{5F41F6F7-F9DD-4170-A888-9DD271A9638C}">
      <dgm:prSet/>
      <dgm:spPr/>
      <dgm:t>
        <a:bodyPr/>
        <a:lstStyle/>
        <a:p>
          <a:endParaRPr lang="en-AU"/>
        </a:p>
      </dgm:t>
    </dgm:pt>
    <dgm:pt modelId="{6A3A8644-64B6-450B-9E9B-B987B85C4A74}">
      <dgm:prSet phldrT="[Text]"/>
      <dgm:spPr/>
      <dgm:t>
        <a:bodyPr/>
        <a:lstStyle/>
        <a:p>
          <a:r>
            <a:rPr lang="en-AU" dirty="0"/>
            <a:t>DO NOT</a:t>
          </a:r>
        </a:p>
      </dgm:t>
    </dgm:pt>
    <dgm:pt modelId="{ABFCE575-A09E-4404-9876-79D16F624C00}" type="parTrans" cxnId="{9CC1C100-D0B5-436E-B449-969E903C746D}">
      <dgm:prSet/>
      <dgm:spPr/>
      <dgm:t>
        <a:bodyPr/>
        <a:lstStyle/>
        <a:p>
          <a:endParaRPr lang="en-AU"/>
        </a:p>
      </dgm:t>
    </dgm:pt>
    <dgm:pt modelId="{354EB3DC-1E96-4D30-BA8A-29FFB159B484}" type="sibTrans" cxnId="{9CC1C100-D0B5-436E-B449-969E903C746D}">
      <dgm:prSet/>
      <dgm:spPr/>
      <dgm:t>
        <a:bodyPr/>
        <a:lstStyle/>
        <a:p>
          <a:endParaRPr lang="en-AU"/>
        </a:p>
      </dgm:t>
    </dgm:pt>
    <dgm:pt modelId="{02FDBA1B-E1A7-4197-AB8A-E4426A65ACC1}">
      <dgm:prSet phldrT="[Text]"/>
      <dgm:spPr/>
      <dgm:t>
        <a:bodyPr/>
        <a:lstStyle/>
        <a:p>
          <a:r>
            <a:rPr lang="en-AU" dirty="0"/>
            <a:t>Lengthy</a:t>
          </a:r>
        </a:p>
      </dgm:t>
    </dgm:pt>
    <dgm:pt modelId="{70529E67-1835-42CB-A555-2391E4648200}" type="parTrans" cxnId="{9ABC4354-2E3D-4F8B-A24A-4C75B5EE1D62}">
      <dgm:prSet/>
      <dgm:spPr/>
      <dgm:t>
        <a:bodyPr/>
        <a:lstStyle/>
        <a:p>
          <a:endParaRPr lang="en-AU"/>
        </a:p>
      </dgm:t>
    </dgm:pt>
    <dgm:pt modelId="{0EC50791-25BE-4DBE-914A-77BCEC7B4D1F}" type="sibTrans" cxnId="{9ABC4354-2E3D-4F8B-A24A-4C75B5EE1D62}">
      <dgm:prSet/>
      <dgm:spPr/>
      <dgm:t>
        <a:bodyPr/>
        <a:lstStyle/>
        <a:p>
          <a:endParaRPr lang="en-AU"/>
        </a:p>
      </dgm:t>
    </dgm:pt>
    <dgm:pt modelId="{9B66B6C8-4D83-44A8-8382-08F628D53EC3}">
      <dgm:prSet phldrT="[Text]"/>
      <dgm:spPr/>
      <dgm:t>
        <a:bodyPr/>
        <a:lstStyle/>
        <a:p>
          <a:r>
            <a:rPr lang="en-AU" dirty="0"/>
            <a:t>Uses appropriate command terms</a:t>
          </a:r>
        </a:p>
      </dgm:t>
    </dgm:pt>
    <dgm:pt modelId="{A797CAA6-37E7-4EC5-AF0D-6249FEFB6E3C}" type="parTrans" cxnId="{135352EF-F7C5-4E01-AA07-233C0274A95A}">
      <dgm:prSet/>
      <dgm:spPr/>
      <dgm:t>
        <a:bodyPr/>
        <a:lstStyle/>
        <a:p>
          <a:endParaRPr lang="en-AU"/>
        </a:p>
      </dgm:t>
    </dgm:pt>
    <dgm:pt modelId="{19E5F382-7966-4715-A812-BA6A6C5AF3EE}" type="sibTrans" cxnId="{135352EF-F7C5-4E01-AA07-233C0274A95A}">
      <dgm:prSet/>
      <dgm:spPr/>
      <dgm:t>
        <a:bodyPr/>
        <a:lstStyle/>
        <a:p>
          <a:endParaRPr lang="en-AU"/>
        </a:p>
      </dgm:t>
    </dgm:pt>
    <dgm:pt modelId="{78801523-9C20-4D5A-B704-8570A1D93D33}">
      <dgm:prSet phldrT="[Text]"/>
      <dgm:spPr/>
      <dgm:t>
        <a:bodyPr/>
        <a:lstStyle/>
        <a:p>
          <a:r>
            <a:rPr lang="en-AU" dirty="0"/>
            <a:t>Scaffolded (25-50-25)</a:t>
          </a:r>
        </a:p>
      </dgm:t>
    </dgm:pt>
    <dgm:pt modelId="{B08DF94B-B462-4F3D-9B45-A948DE352F86}" type="parTrans" cxnId="{2041F03E-5418-4634-AA9E-EFA4E38DB42D}">
      <dgm:prSet/>
      <dgm:spPr/>
      <dgm:t>
        <a:bodyPr/>
        <a:lstStyle/>
        <a:p>
          <a:endParaRPr lang="en-AU"/>
        </a:p>
      </dgm:t>
    </dgm:pt>
    <dgm:pt modelId="{5DE4185F-FF19-4C5E-AD00-0D9A505A02BC}" type="sibTrans" cxnId="{2041F03E-5418-4634-AA9E-EFA4E38DB42D}">
      <dgm:prSet/>
      <dgm:spPr/>
      <dgm:t>
        <a:bodyPr/>
        <a:lstStyle/>
        <a:p>
          <a:endParaRPr lang="en-AU"/>
        </a:p>
      </dgm:t>
    </dgm:pt>
    <dgm:pt modelId="{2A0D3648-1503-4007-8EB0-3E989B7BF33F}">
      <dgm:prSet phldrT="[Text]"/>
      <dgm:spPr/>
      <dgm:t>
        <a:bodyPr/>
        <a:lstStyle/>
        <a:p>
          <a:r>
            <a:rPr lang="en-AU" dirty="0"/>
            <a:t>Assess every Key Knowledge and Key Skill</a:t>
          </a:r>
        </a:p>
      </dgm:t>
    </dgm:pt>
    <dgm:pt modelId="{DD8C3CAF-8162-4F98-8126-15B408B20532}" type="parTrans" cxnId="{BE8A121C-DADB-42C1-B956-42FA663783CB}">
      <dgm:prSet/>
      <dgm:spPr/>
      <dgm:t>
        <a:bodyPr/>
        <a:lstStyle/>
        <a:p>
          <a:endParaRPr lang="en-AU"/>
        </a:p>
      </dgm:t>
    </dgm:pt>
    <dgm:pt modelId="{B27EBA03-8B1A-43BE-B73C-6E62B7ACBC44}" type="sibTrans" cxnId="{BE8A121C-DADB-42C1-B956-42FA663783CB}">
      <dgm:prSet/>
      <dgm:spPr/>
      <dgm:t>
        <a:bodyPr/>
        <a:lstStyle/>
        <a:p>
          <a:endParaRPr lang="en-AU"/>
        </a:p>
      </dgm:t>
    </dgm:pt>
    <dgm:pt modelId="{2B5EA120-6A80-4439-9A43-980CA77B0637}">
      <dgm:prSet phldrT="[Text]"/>
      <dgm:spPr/>
      <dgm:t>
        <a:bodyPr/>
        <a:lstStyle/>
        <a:p>
          <a:r>
            <a:rPr lang="en-AU" dirty="0"/>
            <a:t>No entry points</a:t>
          </a:r>
        </a:p>
      </dgm:t>
    </dgm:pt>
    <dgm:pt modelId="{E07B38A2-9AA6-4A1A-8ED1-67DDE2E07197}" type="parTrans" cxnId="{EC65ADD0-87FF-462A-8E56-6F2676845101}">
      <dgm:prSet/>
      <dgm:spPr/>
    </dgm:pt>
    <dgm:pt modelId="{45D42A07-369A-4478-BDDF-4F1376AC41F3}" type="sibTrans" cxnId="{EC65ADD0-87FF-462A-8E56-6F2676845101}">
      <dgm:prSet/>
      <dgm:spPr/>
    </dgm:pt>
    <dgm:pt modelId="{468BED4C-E7F9-4CBE-8934-5468DE96DEF4}" type="pres">
      <dgm:prSet presAssocID="{B0873A40-59ED-4D3C-829C-26DF393B3E97}" presName="Name0" presStyleCnt="0">
        <dgm:presLayoutVars>
          <dgm:dir/>
          <dgm:animLvl val="lvl"/>
          <dgm:resizeHandles val="exact"/>
        </dgm:presLayoutVars>
      </dgm:prSet>
      <dgm:spPr/>
    </dgm:pt>
    <dgm:pt modelId="{C1EAD0C3-F996-4C3B-9B7B-19248027A7C7}" type="pres">
      <dgm:prSet presAssocID="{04A32EEF-D57E-4AFF-B79A-C9A40C72E90D}" presName="composite" presStyleCnt="0"/>
      <dgm:spPr/>
    </dgm:pt>
    <dgm:pt modelId="{257377BC-FD84-47F8-B927-ED363C79CDCD}" type="pres">
      <dgm:prSet presAssocID="{04A32EEF-D57E-4AFF-B79A-C9A40C72E90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F12C29C-3896-4665-8171-13A6E7A2899A}" type="pres">
      <dgm:prSet presAssocID="{04A32EEF-D57E-4AFF-B79A-C9A40C72E90D}" presName="desTx" presStyleLbl="alignAccFollowNode1" presStyleIdx="0" presStyleCnt="2">
        <dgm:presLayoutVars>
          <dgm:bulletEnabled val="1"/>
        </dgm:presLayoutVars>
      </dgm:prSet>
      <dgm:spPr/>
    </dgm:pt>
    <dgm:pt modelId="{CDD5A591-8193-4DD1-8060-B2B428F75086}" type="pres">
      <dgm:prSet presAssocID="{445A959C-A8BD-4328-ABC6-3CA2064A42D5}" presName="space" presStyleCnt="0"/>
      <dgm:spPr/>
    </dgm:pt>
    <dgm:pt modelId="{A4462E09-88CE-41D8-9F71-20162AA1A393}" type="pres">
      <dgm:prSet presAssocID="{6A3A8644-64B6-450B-9E9B-B987B85C4A74}" presName="composite" presStyleCnt="0"/>
      <dgm:spPr/>
    </dgm:pt>
    <dgm:pt modelId="{F4FE9721-4D9D-4B08-8C74-E806B692ACED}" type="pres">
      <dgm:prSet presAssocID="{6A3A8644-64B6-450B-9E9B-B987B85C4A7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FB4E918-BAA2-47BC-AB0E-98CF3BE79FCA}" type="pres">
      <dgm:prSet presAssocID="{6A3A8644-64B6-450B-9E9B-B987B85C4A7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CC1C100-D0B5-436E-B449-969E903C746D}" srcId="{B0873A40-59ED-4D3C-829C-26DF393B3E97}" destId="{6A3A8644-64B6-450B-9E9B-B987B85C4A74}" srcOrd="1" destOrd="0" parTransId="{ABFCE575-A09E-4404-9876-79D16F624C00}" sibTransId="{354EB3DC-1E96-4D30-BA8A-29FFB159B484}"/>
    <dgm:cxn modelId="{7EE29413-14F7-40BA-9AF0-CD084396A8CE}" type="presOf" srcId="{02FDBA1B-E1A7-4197-AB8A-E4426A65ACC1}" destId="{9FB4E918-BAA2-47BC-AB0E-98CF3BE79FCA}" srcOrd="0" destOrd="0" presId="urn:microsoft.com/office/officeart/2005/8/layout/hList1"/>
    <dgm:cxn modelId="{BE8A121C-DADB-42C1-B956-42FA663783CB}" srcId="{6A3A8644-64B6-450B-9E9B-B987B85C4A74}" destId="{2A0D3648-1503-4007-8EB0-3E989B7BF33F}" srcOrd="1" destOrd="0" parTransId="{DD8C3CAF-8162-4F98-8126-15B408B20532}" sibTransId="{B27EBA03-8B1A-43BE-B73C-6E62B7ACBC44}"/>
    <dgm:cxn modelId="{3E2E103D-8393-4DEB-8A2D-B656676131E7}" type="presOf" srcId="{2B5EA120-6A80-4439-9A43-980CA77B0637}" destId="{9FB4E918-BAA2-47BC-AB0E-98CF3BE79FCA}" srcOrd="0" destOrd="2" presId="urn:microsoft.com/office/officeart/2005/8/layout/hList1"/>
    <dgm:cxn modelId="{2041F03E-5418-4634-AA9E-EFA4E38DB42D}" srcId="{04A32EEF-D57E-4AFF-B79A-C9A40C72E90D}" destId="{78801523-9C20-4D5A-B704-8570A1D93D33}" srcOrd="2" destOrd="0" parTransId="{B08DF94B-B462-4F3D-9B45-A948DE352F86}" sibTransId="{5DE4185F-FF19-4C5E-AD00-0D9A505A02BC}"/>
    <dgm:cxn modelId="{8221356A-2D08-41F6-96A5-87C0A9C85D23}" type="presOf" srcId="{B0873A40-59ED-4D3C-829C-26DF393B3E97}" destId="{468BED4C-E7F9-4CBE-8934-5468DE96DEF4}" srcOrd="0" destOrd="0" presId="urn:microsoft.com/office/officeart/2005/8/layout/hList1"/>
    <dgm:cxn modelId="{9ABC4354-2E3D-4F8B-A24A-4C75B5EE1D62}" srcId="{6A3A8644-64B6-450B-9E9B-B987B85C4A74}" destId="{02FDBA1B-E1A7-4197-AB8A-E4426A65ACC1}" srcOrd="0" destOrd="0" parTransId="{70529E67-1835-42CB-A555-2391E4648200}" sibTransId="{0EC50791-25BE-4DBE-914A-77BCEC7B4D1F}"/>
    <dgm:cxn modelId="{217DE17B-CFB1-477F-B00A-FD3332DFD321}" type="presOf" srcId="{78801523-9C20-4D5A-B704-8570A1D93D33}" destId="{1F12C29C-3896-4665-8171-13A6E7A2899A}" srcOrd="0" destOrd="2" presId="urn:microsoft.com/office/officeart/2005/8/layout/hList1"/>
    <dgm:cxn modelId="{C83D7D87-CC4B-4E7D-BAE9-1C291284ECB0}" type="presOf" srcId="{9B66B6C8-4D83-44A8-8382-08F628D53EC3}" destId="{1F12C29C-3896-4665-8171-13A6E7A2899A}" srcOrd="0" destOrd="1" presId="urn:microsoft.com/office/officeart/2005/8/layout/hList1"/>
    <dgm:cxn modelId="{C26C08C5-B3D5-4298-AFA7-FC70EC2B612A}" type="presOf" srcId="{2A0D3648-1503-4007-8EB0-3E989B7BF33F}" destId="{9FB4E918-BAA2-47BC-AB0E-98CF3BE79FCA}" srcOrd="0" destOrd="1" presId="urn:microsoft.com/office/officeart/2005/8/layout/hList1"/>
    <dgm:cxn modelId="{EC65ADD0-87FF-462A-8E56-6F2676845101}" srcId="{6A3A8644-64B6-450B-9E9B-B987B85C4A74}" destId="{2B5EA120-6A80-4439-9A43-980CA77B0637}" srcOrd="2" destOrd="0" parTransId="{E07B38A2-9AA6-4A1A-8ED1-67DDE2E07197}" sibTransId="{45D42A07-369A-4478-BDDF-4F1376AC41F3}"/>
    <dgm:cxn modelId="{C431B0D2-E344-476B-B4BA-DB7E85ABB746}" type="presOf" srcId="{6A3A8644-64B6-450B-9E9B-B987B85C4A74}" destId="{F4FE9721-4D9D-4B08-8C74-E806B692ACED}" srcOrd="0" destOrd="0" presId="urn:microsoft.com/office/officeart/2005/8/layout/hList1"/>
    <dgm:cxn modelId="{135352EF-F7C5-4E01-AA07-233C0274A95A}" srcId="{04A32EEF-D57E-4AFF-B79A-C9A40C72E90D}" destId="{9B66B6C8-4D83-44A8-8382-08F628D53EC3}" srcOrd="1" destOrd="0" parTransId="{A797CAA6-37E7-4EC5-AF0D-6249FEFB6E3C}" sibTransId="{19E5F382-7966-4715-A812-BA6A6C5AF3EE}"/>
    <dgm:cxn modelId="{5F41F6F7-F9DD-4170-A888-9DD271A9638C}" srcId="{04A32EEF-D57E-4AFF-B79A-C9A40C72E90D}" destId="{65D85176-6959-4601-B6E0-86690D846810}" srcOrd="0" destOrd="0" parTransId="{402B16C5-3EEE-4083-A4D0-1F49921F7C93}" sibTransId="{220881C6-CE5A-4718-9D99-DE95FE3A85DD}"/>
    <dgm:cxn modelId="{9E403BFA-C6FE-45CB-884D-C59BE7A8BCE9}" type="presOf" srcId="{65D85176-6959-4601-B6E0-86690D846810}" destId="{1F12C29C-3896-4665-8171-13A6E7A2899A}" srcOrd="0" destOrd="0" presId="urn:microsoft.com/office/officeart/2005/8/layout/hList1"/>
    <dgm:cxn modelId="{359C9AFA-A52D-41AF-BC13-F02233BC5B35}" type="presOf" srcId="{04A32EEF-D57E-4AFF-B79A-C9A40C72E90D}" destId="{257377BC-FD84-47F8-B927-ED363C79CDCD}" srcOrd="0" destOrd="0" presId="urn:microsoft.com/office/officeart/2005/8/layout/hList1"/>
    <dgm:cxn modelId="{F342D6FA-5AFC-44FF-B33F-822E0C77B738}" srcId="{B0873A40-59ED-4D3C-829C-26DF393B3E97}" destId="{04A32EEF-D57E-4AFF-B79A-C9A40C72E90D}" srcOrd="0" destOrd="0" parTransId="{D32CE95B-D447-4152-8F09-FA738CACC31F}" sibTransId="{445A959C-A8BD-4328-ABC6-3CA2064A42D5}"/>
    <dgm:cxn modelId="{527A524F-6989-4BD3-A03D-D403F07FB76B}" type="presParOf" srcId="{468BED4C-E7F9-4CBE-8934-5468DE96DEF4}" destId="{C1EAD0C3-F996-4C3B-9B7B-19248027A7C7}" srcOrd="0" destOrd="0" presId="urn:microsoft.com/office/officeart/2005/8/layout/hList1"/>
    <dgm:cxn modelId="{6CB10E7C-7AB6-4AE3-BDC4-9F824F602B7C}" type="presParOf" srcId="{C1EAD0C3-F996-4C3B-9B7B-19248027A7C7}" destId="{257377BC-FD84-47F8-B927-ED363C79CDCD}" srcOrd="0" destOrd="0" presId="urn:microsoft.com/office/officeart/2005/8/layout/hList1"/>
    <dgm:cxn modelId="{691C2340-A99C-449F-AB5D-46A96248E035}" type="presParOf" srcId="{C1EAD0C3-F996-4C3B-9B7B-19248027A7C7}" destId="{1F12C29C-3896-4665-8171-13A6E7A2899A}" srcOrd="1" destOrd="0" presId="urn:microsoft.com/office/officeart/2005/8/layout/hList1"/>
    <dgm:cxn modelId="{6DAB6591-0123-49B1-B646-0D460379CCFC}" type="presParOf" srcId="{468BED4C-E7F9-4CBE-8934-5468DE96DEF4}" destId="{CDD5A591-8193-4DD1-8060-B2B428F75086}" srcOrd="1" destOrd="0" presId="urn:microsoft.com/office/officeart/2005/8/layout/hList1"/>
    <dgm:cxn modelId="{1247A351-A63C-4F24-8B68-19C7B0036985}" type="presParOf" srcId="{468BED4C-E7F9-4CBE-8934-5468DE96DEF4}" destId="{A4462E09-88CE-41D8-9F71-20162AA1A393}" srcOrd="2" destOrd="0" presId="urn:microsoft.com/office/officeart/2005/8/layout/hList1"/>
    <dgm:cxn modelId="{37799B91-4055-4C79-9C7F-C4134713B06E}" type="presParOf" srcId="{A4462E09-88CE-41D8-9F71-20162AA1A393}" destId="{F4FE9721-4D9D-4B08-8C74-E806B692ACED}" srcOrd="0" destOrd="0" presId="urn:microsoft.com/office/officeart/2005/8/layout/hList1"/>
    <dgm:cxn modelId="{6AFA6B14-2864-4522-A1D4-2D112E9C2F47}" type="presParOf" srcId="{A4462E09-88CE-41D8-9F71-20162AA1A393}" destId="{9FB4E918-BAA2-47BC-AB0E-98CF3BE79FC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3D7EC97-F935-46D6-8714-8F44ED2D1A78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82B8D8E-184A-4C79-B495-B1BFD8B90E45}">
      <dgm:prSet phldrT="[Text]"/>
      <dgm:spPr/>
      <dgm:t>
        <a:bodyPr/>
        <a:lstStyle/>
        <a:p>
          <a:r>
            <a:rPr lang="en-AU" dirty="0">
              <a:hlinkClick xmlns:r="http://schemas.openxmlformats.org/officeDocument/2006/relationships" r:id="rId1"/>
            </a:rPr>
            <a:t>VCE Administrative Handbook</a:t>
          </a:r>
          <a:endParaRPr lang="en-AU" dirty="0"/>
        </a:p>
      </dgm:t>
    </dgm:pt>
    <dgm:pt modelId="{606D077F-8DE2-4A7D-AD59-37471F3B91AA}" type="parTrans" cxnId="{B3972453-6488-4D0C-9B45-834E93CC650C}">
      <dgm:prSet/>
      <dgm:spPr/>
      <dgm:t>
        <a:bodyPr/>
        <a:lstStyle/>
        <a:p>
          <a:endParaRPr lang="en-AU"/>
        </a:p>
      </dgm:t>
    </dgm:pt>
    <dgm:pt modelId="{71BC4E1D-939B-40D4-AB2D-8BA06A0E7910}" type="sibTrans" cxnId="{B3972453-6488-4D0C-9B45-834E93CC650C}">
      <dgm:prSet/>
      <dgm:spPr/>
      <dgm:t>
        <a:bodyPr/>
        <a:lstStyle/>
        <a:p>
          <a:endParaRPr lang="en-AU"/>
        </a:p>
      </dgm:t>
    </dgm:pt>
    <dgm:pt modelId="{FD16EDDC-1327-4A31-A8A4-CCAFA2E537DA}">
      <dgm:prSet phldrT="[Text]"/>
      <dgm:spPr/>
      <dgm:t>
        <a:bodyPr/>
        <a:lstStyle/>
        <a:p>
          <a:r>
            <a:rPr lang="en-AU" dirty="0">
              <a:hlinkClick xmlns:r="http://schemas.openxmlformats.org/officeDocument/2006/relationships" r:id="rId2"/>
            </a:rPr>
            <a:t>VCE Geography Study Design</a:t>
          </a:r>
          <a:endParaRPr lang="en-AU" dirty="0"/>
        </a:p>
      </dgm:t>
    </dgm:pt>
    <dgm:pt modelId="{FCB4C8A4-3D21-44AC-909F-824F4586176A}" type="parTrans" cxnId="{4BB14221-3033-4194-8213-13E726C42FB4}">
      <dgm:prSet/>
      <dgm:spPr/>
      <dgm:t>
        <a:bodyPr/>
        <a:lstStyle/>
        <a:p>
          <a:endParaRPr lang="en-AU"/>
        </a:p>
      </dgm:t>
    </dgm:pt>
    <dgm:pt modelId="{F974D6A1-06D3-4081-917F-04D777BC4C7E}" type="sibTrans" cxnId="{4BB14221-3033-4194-8213-13E726C42FB4}">
      <dgm:prSet/>
      <dgm:spPr/>
      <dgm:t>
        <a:bodyPr/>
        <a:lstStyle/>
        <a:p>
          <a:endParaRPr lang="en-AU"/>
        </a:p>
      </dgm:t>
    </dgm:pt>
    <dgm:pt modelId="{7DA024C1-7F73-4AB4-8C60-CBF202E065AA}">
      <dgm:prSet phldrT="[Text]"/>
      <dgm:spPr/>
      <dgm:t>
        <a:bodyPr/>
        <a:lstStyle/>
        <a:p>
          <a:r>
            <a:rPr lang="en-AU" dirty="0">
              <a:hlinkClick xmlns:r="http://schemas.openxmlformats.org/officeDocument/2006/relationships" r:id="rId3"/>
            </a:rPr>
            <a:t>VCAA Geography support materials</a:t>
          </a:r>
          <a:endParaRPr lang="en-AU" dirty="0"/>
        </a:p>
      </dgm:t>
    </dgm:pt>
    <dgm:pt modelId="{FABF9AE5-7D33-4ECF-A92F-75C48CEA942B}" type="parTrans" cxnId="{0393C50C-DD65-43A0-A375-02DF61695903}">
      <dgm:prSet/>
      <dgm:spPr/>
      <dgm:t>
        <a:bodyPr/>
        <a:lstStyle/>
        <a:p>
          <a:endParaRPr lang="en-AU"/>
        </a:p>
      </dgm:t>
    </dgm:pt>
    <dgm:pt modelId="{CC0B7C08-452B-4C10-8F29-DD176182B9AB}" type="sibTrans" cxnId="{0393C50C-DD65-43A0-A375-02DF61695903}">
      <dgm:prSet/>
      <dgm:spPr/>
      <dgm:t>
        <a:bodyPr/>
        <a:lstStyle/>
        <a:p>
          <a:endParaRPr lang="en-AU"/>
        </a:p>
      </dgm:t>
    </dgm:pt>
    <dgm:pt modelId="{0CAC60DD-E4B4-44A4-9A8B-C848811F7602}">
      <dgm:prSet phldrT="[Text]"/>
      <dgm:spPr/>
      <dgm:t>
        <a:bodyPr/>
        <a:lstStyle/>
        <a:p>
          <a:r>
            <a:rPr lang="en-AU" dirty="0">
              <a:hlinkClick xmlns:r="http://schemas.openxmlformats.org/officeDocument/2006/relationships" r:id="rId4"/>
            </a:rPr>
            <a:t>VCAA VCE webpage</a:t>
          </a:r>
          <a:endParaRPr lang="en-AU" dirty="0"/>
        </a:p>
      </dgm:t>
    </dgm:pt>
    <dgm:pt modelId="{E9C30A77-418C-47EC-8996-5F7A8CDFC049}" type="parTrans" cxnId="{2FB2BF87-6D85-4638-A32B-49D05FA97B0B}">
      <dgm:prSet/>
      <dgm:spPr/>
      <dgm:t>
        <a:bodyPr/>
        <a:lstStyle/>
        <a:p>
          <a:endParaRPr lang="en-AU"/>
        </a:p>
      </dgm:t>
    </dgm:pt>
    <dgm:pt modelId="{BCC0F729-6C57-467B-A4D7-06DBBA941532}" type="sibTrans" cxnId="{2FB2BF87-6D85-4638-A32B-49D05FA97B0B}">
      <dgm:prSet/>
      <dgm:spPr/>
      <dgm:t>
        <a:bodyPr/>
        <a:lstStyle/>
        <a:p>
          <a:endParaRPr lang="en-AU"/>
        </a:p>
      </dgm:t>
    </dgm:pt>
    <dgm:pt modelId="{BF0940C9-CAFF-4FBB-B2C6-E12E42F696F2}" type="pres">
      <dgm:prSet presAssocID="{83D7EC97-F935-46D6-8714-8F44ED2D1A78}" presName="Name0" presStyleCnt="0">
        <dgm:presLayoutVars>
          <dgm:dir/>
          <dgm:resizeHandles val="exact"/>
        </dgm:presLayoutVars>
      </dgm:prSet>
      <dgm:spPr/>
    </dgm:pt>
    <dgm:pt modelId="{D63E732C-2D9E-47FA-9740-AE39EBB4EEEE}" type="pres">
      <dgm:prSet presAssocID="{582B8D8E-184A-4C79-B495-B1BFD8B90E45}" presName="composite" presStyleCnt="0"/>
      <dgm:spPr/>
    </dgm:pt>
    <dgm:pt modelId="{29E155E1-8096-49B7-9FA1-F962E791C15D}" type="pres">
      <dgm:prSet presAssocID="{582B8D8E-184A-4C79-B495-B1BFD8B90E45}" presName="rect1" presStyleLbl="trAlignAcc1" presStyleIdx="0" presStyleCnt="4">
        <dgm:presLayoutVars>
          <dgm:bulletEnabled val="1"/>
        </dgm:presLayoutVars>
      </dgm:prSet>
      <dgm:spPr/>
    </dgm:pt>
    <dgm:pt modelId="{829B64D4-C382-485D-A287-B3B1B3DD8BAF}" type="pres">
      <dgm:prSet presAssocID="{582B8D8E-184A-4C79-B495-B1BFD8B90E45}" presName="rect2" presStyleLbl="fgImgPlace1" presStyleIdx="0" presStyleCnt="4"/>
      <dgm:spPr>
        <a:blipFill>
          <a:blip xmlns:r="http://schemas.openxmlformats.org/officeDocument/2006/relationships" r:embed="rId5"/>
          <a:srcRect/>
          <a:stretch>
            <a:fillRect l="-3000" r="-3000"/>
          </a:stretch>
        </a:blipFill>
        <a:ln>
          <a:solidFill>
            <a:srgbClr val="0099E3"/>
          </a:solidFill>
        </a:ln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80065E62-CDBE-45CA-8CC4-CEFCA7C6A506}" type="pres">
      <dgm:prSet presAssocID="{71BC4E1D-939B-40D4-AB2D-8BA06A0E7910}" presName="sibTrans" presStyleCnt="0"/>
      <dgm:spPr/>
    </dgm:pt>
    <dgm:pt modelId="{4A69291E-0E15-429F-A517-DE0635ACCDA6}" type="pres">
      <dgm:prSet presAssocID="{FD16EDDC-1327-4A31-A8A4-CCAFA2E537DA}" presName="composite" presStyleCnt="0"/>
      <dgm:spPr/>
    </dgm:pt>
    <dgm:pt modelId="{70D79528-0439-42C6-A237-5CDB550D80F4}" type="pres">
      <dgm:prSet presAssocID="{FD16EDDC-1327-4A31-A8A4-CCAFA2E537DA}" presName="rect1" presStyleLbl="trAlignAcc1" presStyleIdx="1" presStyleCnt="4">
        <dgm:presLayoutVars>
          <dgm:bulletEnabled val="1"/>
        </dgm:presLayoutVars>
      </dgm:prSet>
      <dgm:spPr/>
    </dgm:pt>
    <dgm:pt modelId="{38A7A6B1-4853-4577-8288-8DC65BDAF51B}" type="pres">
      <dgm:prSet presAssocID="{FD16EDDC-1327-4A31-A8A4-CCAFA2E537DA}" presName="rect2" presStyleLbl="fgImgPlace1" presStyleIdx="1" presStyleCnt="4"/>
      <dgm:spPr>
        <a:blipFill dpi="0" rotWithShape="1">
          <a:blip xmlns:r="http://schemas.openxmlformats.org/officeDocument/2006/relationships" r:embed="rId6"/>
          <a:srcRect/>
          <a:stretch>
            <a:fillRect l="-36981" t="3380" r="-5019" b="-3380"/>
          </a:stretch>
        </a:blipFill>
        <a:ln>
          <a:solidFill>
            <a:srgbClr val="0099E3"/>
          </a:solidFill>
        </a:ln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7B7F4F8B-FED7-46C1-B35F-2BFC69186D73}" type="pres">
      <dgm:prSet presAssocID="{F974D6A1-06D3-4081-917F-04D777BC4C7E}" presName="sibTrans" presStyleCnt="0"/>
      <dgm:spPr/>
    </dgm:pt>
    <dgm:pt modelId="{7F73EC9A-6CBC-4D7E-99AC-F8864980F722}" type="pres">
      <dgm:prSet presAssocID="{7DA024C1-7F73-4AB4-8C60-CBF202E065AA}" presName="composite" presStyleCnt="0"/>
      <dgm:spPr/>
    </dgm:pt>
    <dgm:pt modelId="{B3085E4D-65B0-4369-8AC5-0917CC362BB7}" type="pres">
      <dgm:prSet presAssocID="{7DA024C1-7F73-4AB4-8C60-CBF202E065AA}" presName="rect1" presStyleLbl="trAlignAcc1" presStyleIdx="2" presStyleCnt="4">
        <dgm:presLayoutVars>
          <dgm:bulletEnabled val="1"/>
        </dgm:presLayoutVars>
      </dgm:prSet>
      <dgm:spPr/>
    </dgm:pt>
    <dgm:pt modelId="{0896C88D-C1C3-46A6-9AF5-4A027A72FF36}" type="pres">
      <dgm:prSet presAssocID="{7DA024C1-7F73-4AB4-8C60-CBF202E065AA}" presName="rect2" presStyleLbl="fgImgPlace1" presStyleIdx="2" presStyleCnt="4"/>
      <dgm:spPr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390" t="5420" r="-75610" b="-5420"/>
          </a:stretch>
        </a:blipFill>
        <a:ln>
          <a:solidFill>
            <a:srgbClr val="0099E3"/>
          </a:solidFill>
        </a:ln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EAAD31F8-17BD-4373-8D3D-92AB8DBC0510}" type="pres">
      <dgm:prSet presAssocID="{CC0B7C08-452B-4C10-8F29-DD176182B9AB}" presName="sibTrans" presStyleCnt="0"/>
      <dgm:spPr/>
    </dgm:pt>
    <dgm:pt modelId="{034AE608-D68C-4753-BF02-CA77BDC4EE06}" type="pres">
      <dgm:prSet presAssocID="{0CAC60DD-E4B4-44A4-9A8B-C848811F7602}" presName="composite" presStyleCnt="0"/>
      <dgm:spPr/>
    </dgm:pt>
    <dgm:pt modelId="{EAFBDA6F-95F6-4A99-8FFF-06DE77880F41}" type="pres">
      <dgm:prSet presAssocID="{0CAC60DD-E4B4-44A4-9A8B-C848811F7602}" presName="rect1" presStyleLbl="trAlignAcc1" presStyleIdx="3" presStyleCnt="4">
        <dgm:presLayoutVars>
          <dgm:bulletEnabled val="1"/>
        </dgm:presLayoutVars>
      </dgm:prSet>
      <dgm:spPr/>
    </dgm:pt>
    <dgm:pt modelId="{82D21540-5389-4B82-9383-65957DB3F9A3}" type="pres">
      <dgm:prSet presAssocID="{0CAC60DD-E4B4-44A4-9A8B-C848811F7602}" presName="rect2" presStyleLbl="fgImgPlace1" presStyleIdx="3" presStyleCnt="4"/>
      <dgm:spPr>
        <a:blipFill dpi="0" rotWithShape="1">
          <a:blip xmlns:r="http://schemas.openxmlformats.org/officeDocument/2006/relationships" r:embed="rId8"/>
          <a:srcRect/>
          <a:stretch>
            <a:fillRect l="-14118" t="-677" r="-63882" b="677"/>
          </a:stretch>
        </a:blipFill>
        <a:ln>
          <a:solidFill>
            <a:srgbClr val="0099E3"/>
          </a:solidFill>
        </a:ln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/>
          </dgm14:cNvPr>
        </a:ext>
      </dgm:extLst>
    </dgm:pt>
  </dgm:ptLst>
  <dgm:cxnLst>
    <dgm:cxn modelId="{0393C50C-DD65-43A0-A375-02DF61695903}" srcId="{83D7EC97-F935-46D6-8714-8F44ED2D1A78}" destId="{7DA024C1-7F73-4AB4-8C60-CBF202E065AA}" srcOrd="2" destOrd="0" parTransId="{FABF9AE5-7D33-4ECF-A92F-75C48CEA942B}" sibTransId="{CC0B7C08-452B-4C10-8F29-DD176182B9AB}"/>
    <dgm:cxn modelId="{4BB14221-3033-4194-8213-13E726C42FB4}" srcId="{83D7EC97-F935-46D6-8714-8F44ED2D1A78}" destId="{FD16EDDC-1327-4A31-A8A4-CCAFA2E537DA}" srcOrd="1" destOrd="0" parTransId="{FCB4C8A4-3D21-44AC-909F-824F4586176A}" sibTransId="{F974D6A1-06D3-4081-917F-04D777BC4C7E}"/>
    <dgm:cxn modelId="{B86F752C-6CEC-490F-B038-17CB122BD364}" type="presOf" srcId="{FD16EDDC-1327-4A31-A8A4-CCAFA2E537DA}" destId="{70D79528-0439-42C6-A237-5CDB550D80F4}" srcOrd="0" destOrd="0" presId="urn:microsoft.com/office/officeart/2008/layout/PictureStrips"/>
    <dgm:cxn modelId="{B3972453-6488-4D0C-9B45-834E93CC650C}" srcId="{83D7EC97-F935-46D6-8714-8F44ED2D1A78}" destId="{582B8D8E-184A-4C79-B495-B1BFD8B90E45}" srcOrd="0" destOrd="0" parTransId="{606D077F-8DE2-4A7D-AD59-37471F3B91AA}" sibTransId="{71BC4E1D-939B-40D4-AB2D-8BA06A0E7910}"/>
    <dgm:cxn modelId="{2FB2BF87-6D85-4638-A32B-49D05FA97B0B}" srcId="{83D7EC97-F935-46D6-8714-8F44ED2D1A78}" destId="{0CAC60DD-E4B4-44A4-9A8B-C848811F7602}" srcOrd="3" destOrd="0" parTransId="{E9C30A77-418C-47EC-8996-5F7A8CDFC049}" sibTransId="{BCC0F729-6C57-467B-A4D7-06DBBA941532}"/>
    <dgm:cxn modelId="{A6C6BEAE-1AE0-4823-95B3-A45FBAFBF82D}" type="presOf" srcId="{83D7EC97-F935-46D6-8714-8F44ED2D1A78}" destId="{BF0940C9-CAFF-4FBB-B2C6-E12E42F696F2}" srcOrd="0" destOrd="0" presId="urn:microsoft.com/office/officeart/2008/layout/PictureStrips"/>
    <dgm:cxn modelId="{408FFEC0-FF11-4CA9-BC98-952C6A05464F}" type="presOf" srcId="{582B8D8E-184A-4C79-B495-B1BFD8B90E45}" destId="{29E155E1-8096-49B7-9FA1-F962E791C15D}" srcOrd="0" destOrd="0" presId="urn:microsoft.com/office/officeart/2008/layout/PictureStrips"/>
    <dgm:cxn modelId="{648911CE-369D-42F0-A096-16611BB3B3FE}" type="presOf" srcId="{0CAC60DD-E4B4-44A4-9A8B-C848811F7602}" destId="{EAFBDA6F-95F6-4A99-8FFF-06DE77880F41}" srcOrd="0" destOrd="0" presId="urn:microsoft.com/office/officeart/2008/layout/PictureStrips"/>
    <dgm:cxn modelId="{6DD205F7-B215-4BC3-9D5D-EC4896E64FE1}" type="presOf" srcId="{7DA024C1-7F73-4AB4-8C60-CBF202E065AA}" destId="{B3085E4D-65B0-4369-8AC5-0917CC362BB7}" srcOrd="0" destOrd="0" presId="urn:microsoft.com/office/officeart/2008/layout/PictureStrips"/>
    <dgm:cxn modelId="{5395B4BA-3273-4FA2-BBBE-E59AE607EC49}" type="presParOf" srcId="{BF0940C9-CAFF-4FBB-B2C6-E12E42F696F2}" destId="{D63E732C-2D9E-47FA-9740-AE39EBB4EEEE}" srcOrd="0" destOrd="0" presId="urn:microsoft.com/office/officeart/2008/layout/PictureStrips"/>
    <dgm:cxn modelId="{2263A9FF-0659-4F68-ABCC-68B85B3E23F4}" type="presParOf" srcId="{D63E732C-2D9E-47FA-9740-AE39EBB4EEEE}" destId="{29E155E1-8096-49B7-9FA1-F962E791C15D}" srcOrd="0" destOrd="0" presId="urn:microsoft.com/office/officeart/2008/layout/PictureStrips"/>
    <dgm:cxn modelId="{68BF44D6-22F8-4DEC-A992-A778F0BB8C60}" type="presParOf" srcId="{D63E732C-2D9E-47FA-9740-AE39EBB4EEEE}" destId="{829B64D4-C382-485D-A287-B3B1B3DD8BAF}" srcOrd="1" destOrd="0" presId="urn:microsoft.com/office/officeart/2008/layout/PictureStrips"/>
    <dgm:cxn modelId="{BA0AA4E7-AC42-4D6E-9F4F-4462D0FA3AAE}" type="presParOf" srcId="{BF0940C9-CAFF-4FBB-B2C6-E12E42F696F2}" destId="{80065E62-CDBE-45CA-8CC4-CEFCA7C6A506}" srcOrd="1" destOrd="0" presId="urn:microsoft.com/office/officeart/2008/layout/PictureStrips"/>
    <dgm:cxn modelId="{469A3D6E-C8C7-4886-A7FA-523D810189C6}" type="presParOf" srcId="{BF0940C9-CAFF-4FBB-B2C6-E12E42F696F2}" destId="{4A69291E-0E15-429F-A517-DE0635ACCDA6}" srcOrd="2" destOrd="0" presId="urn:microsoft.com/office/officeart/2008/layout/PictureStrips"/>
    <dgm:cxn modelId="{F66C8515-5112-4677-99C7-F56803B8FD5C}" type="presParOf" srcId="{4A69291E-0E15-429F-A517-DE0635ACCDA6}" destId="{70D79528-0439-42C6-A237-5CDB550D80F4}" srcOrd="0" destOrd="0" presId="urn:microsoft.com/office/officeart/2008/layout/PictureStrips"/>
    <dgm:cxn modelId="{E39219CC-1864-49D8-A975-4EF3484B6D64}" type="presParOf" srcId="{4A69291E-0E15-429F-A517-DE0635ACCDA6}" destId="{38A7A6B1-4853-4577-8288-8DC65BDAF51B}" srcOrd="1" destOrd="0" presId="urn:microsoft.com/office/officeart/2008/layout/PictureStrips"/>
    <dgm:cxn modelId="{B430CCA3-0460-43AC-A72D-20B24F4F49AE}" type="presParOf" srcId="{BF0940C9-CAFF-4FBB-B2C6-E12E42F696F2}" destId="{7B7F4F8B-FED7-46C1-B35F-2BFC69186D73}" srcOrd="3" destOrd="0" presId="urn:microsoft.com/office/officeart/2008/layout/PictureStrips"/>
    <dgm:cxn modelId="{25E11330-EACF-4713-8A80-DBD44348A95F}" type="presParOf" srcId="{BF0940C9-CAFF-4FBB-B2C6-E12E42F696F2}" destId="{7F73EC9A-6CBC-4D7E-99AC-F8864980F722}" srcOrd="4" destOrd="0" presId="urn:microsoft.com/office/officeart/2008/layout/PictureStrips"/>
    <dgm:cxn modelId="{4B996306-81FC-492D-8E9A-C9F7BA5FD786}" type="presParOf" srcId="{7F73EC9A-6CBC-4D7E-99AC-F8864980F722}" destId="{B3085E4D-65B0-4369-8AC5-0917CC362BB7}" srcOrd="0" destOrd="0" presId="urn:microsoft.com/office/officeart/2008/layout/PictureStrips"/>
    <dgm:cxn modelId="{06063C47-3D6E-420A-B1A0-8482D8049362}" type="presParOf" srcId="{7F73EC9A-6CBC-4D7E-99AC-F8864980F722}" destId="{0896C88D-C1C3-46A6-9AF5-4A027A72FF36}" srcOrd="1" destOrd="0" presId="urn:microsoft.com/office/officeart/2008/layout/PictureStrips"/>
    <dgm:cxn modelId="{E09E9F58-0B5E-4C66-BE3C-5083BFA859F1}" type="presParOf" srcId="{BF0940C9-CAFF-4FBB-B2C6-E12E42F696F2}" destId="{EAAD31F8-17BD-4373-8D3D-92AB8DBC0510}" srcOrd="5" destOrd="0" presId="urn:microsoft.com/office/officeart/2008/layout/PictureStrips"/>
    <dgm:cxn modelId="{D45E17BB-47ED-4A82-91A0-3B7BCABC5C13}" type="presParOf" srcId="{BF0940C9-CAFF-4FBB-B2C6-E12E42F696F2}" destId="{034AE608-D68C-4753-BF02-CA77BDC4EE06}" srcOrd="6" destOrd="0" presId="urn:microsoft.com/office/officeart/2008/layout/PictureStrips"/>
    <dgm:cxn modelId="{B29EA0FF-B2A7-41EA-80AB-B69304B5712D}" type="presParOf" srcId="{034AE608-D68C-4753-BF02-CA77BDC4EE06}" destId="{EAFBDA6F-95F6-4A99-8FFF-06DE77880F41}" srcOrd="0" destOrd="0" presId="urn:microsoft.com/office/officeart/2008/layout/PictureStrips"/>
    <dgm:cxn modelId="{33730181-4FE6-42D5-B2C2-15AEF19979A9}" type="presParOf" srcId="{034AE608-D68C-4753-BF02-CA77BDC4EE06}" destId="{82D21540-5389-4B82-9383-65957DB3F9A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05D61E-51A0-4736-A0F1-5A852DEC04B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0CD91AE-802F-4F43-94AB-CAFA764FBFCC}">
      <dgm:prSet phldrT="[Text]" custT="1"/>
      <dgm:spPr/>
      <dgm:t>
        <a:bodyPr/>
        <a:lstStyle/>
        <a:p>
          <a:r>
            <a:rPr lang="en-AU" sz="1800" b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Allow for </a:t>
          </a:r>
          <a:r>
            <a:rPr lang="en-AU" sz="1800" b="0" u="sng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authentication</a:t>
          </a:r>
          <a:r>
            <a:rPr lang="en-AU" sz="1800" b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of student work</a:t>
          </a:r>
        </a:p>
      </dgm:t>
    </dgm:pt>
    <dgm:pt modelId="{CBBB449E-95E2-4E14-8CFA-9042E1453EA5}" type="parTrans" cxnId="{ABDF4FA1-3CAC-4FA0-85B8-53F45427313A}">
      <dgm:prSet/>
      <dgm:spPr/>
      <dgm:t>
        <a:bodyPr/>
        <a:lstStyle/>
        <a:p>
          <a:endParaRPr lang="en-AU"/>
        </a:p>
      </dgm:t>
    </dgm:pt>
    <dgm:pt modelId="{A8BACC01-5882-4D35-93C5-4A142D94865E}" type="sibTrans" cxnId="{ABDF4FA1-3CAC-4FA0-85B8-53F45427313A}">
      <dgm:prSet/>
      <dgm:spPr/>
      <dgm:t>
        <a:bodyPr/>
        <a:lstStyle/>
        <a:p>
          <a:endParaRPr lang="en-AU"/>
        </a:p>
      </dgm:t>
    </dgm:pt>
    <dgm:pt modelId="{E457B403-52C2-47C9-948A-2B1C6113CD3F}">
      <dgm:prSet custT="1"/>
      <dgm:spPr/>
      <dgm:t>
        <a:bodyPr/>
        <a:lstStyle/>
        <a:p>
          <a:r>
            <a:rPr lang="en-AU" sz="1800" b="1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AU" sz="1800" b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Completed </a:t>
          </a:r>
          <a:r>
            <a:rPr lang="en-AU" sz="1800" b="0" u="sng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mainly in class </a:t>
          </a:r>
          <a:r>
            <a:rPr lang="en-AU" sz="1800" b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within the nominated timeframe</a:t>
          </a:r>
        </a:p>
      </dgm:t>
    </dgm:pt>
    <dgm:pt modelId="{DE53B057-32DA-4489-A5E7-517F80DD7832}" type="parTrans" cxnId="{2E24CEEF-CFF1-480F-BC32-2E10650110A3}">
      <dgm:prSet/>
      <dgm:spPr/>
      <dgm:t>
        <a:bodyPr/>
        <a:lstStyle/>
        <a:p>
          <a:endParaRPr lang="en-AU"/>
        </a:p>
      </dgm:t>
    </dgm:pt>
    <dgm:pt modelId="{19B26B8E-F65E-4BC2-9F6A-7BBD54B59B19}" type="sibTrans" cxnId="{2E24CEEF-CFF1-480F-BC32-2E10650110A3}">
      <dgm:prSet/>
      <dgm:spPr/>
      <dgm:t>
        <a:bodyPr/>
        <a:lstStyle/>
        <a:p>
          <a:endParaRPr lang="en-AU"/>
        </a:p>
      </dgm:t>
    </dgm:pt>
    <dgm:pt modelId="{78B3D08E-7737-49F2-AA4B-AF5D6D0B6CAC}">
      <dgm:prSet custT="1"/>
      <dgm:spPr/>
      <dgm:t>
        <a:bodyPr/>
        <a:lstStyle/>
        <a:p>
          <a:r>
            <a:rPr lang="en-AU" sz="1800" b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Allow </a:t>
          </a:r>
          <a:r>
            <a:rPr lang="en-AU" sz="1800" b="0" u="sng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consistent judgement </a:t>
          </a:r>
          <a:r>
            <a:rPr lang="en-AU" sz="1800" b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for all students of the subject within the school</a:t>
          </a:r>
        </a:p>
      </dgm:t>
    </dgm:pt>
    <dgm:pt modelId="{96F76EC5-AADB-4C50-96A2-6E6361FFFDD6}" type="parTrans" cxnId="{1453F4B6-AC00-45BF-A2CF-E78B66311A1B}">
      <dgm:prSet/>
      <dgm:spPr/>
      <dgm:t>
        <a:bodyPr/>
        <a:lstStyle/>
        <a:p>
          <a:endParaRPr lang="en-AU"/>
        </a:p>
      </dgm:t>
    </dgm:pt>
    <dgm:pt modelId="{8D0686AE-7EA9-49CF-AF36-D4AA9E06A61F}" type="sibTrans" cxnId="{1453F4B6-AC00-45BF-A2CF-E78B66311A1B}">
      <dgm:prSet/>
      <dgm:spPr/>
      <dgm:t>
        <a:bodyPr/>
        <a:lstStyle/>
        <a:p>
          <a:endParaRPr lang="en-AU"/>
        </a:p>
      </dgm:t>
    </dgm:pt>
    <dgm:pt modelId="{2C0FD8C8-FECC-4331-AC27-DA06E8CE59D0}">
      <dgm:prSet custT="1"/>
      <dgm:spPr/>
      <dgm:t>
        <a:bodyPr/>
        <a:lstStyle/>
        <a:p>
          <a:r>
            <a:rPr lang="en-AU" sz="1800" b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Elicit a </a:t>
          </a:r>
          <a:r>
            <a:rPr lang="en-AU" sz="1800" b="0" u="sng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spread of results</a:t>
          </a:r>
        </a:p>
      </dgm:t>
    </dgm:pt>
    <dgm:pt modelId="{0104B29D-89A3-4318-BA30-807715371FBB}" type="parTrans" cxnId="{CD38FC53-AC00-4D80-A21F-986C8B00C6B0}">
      <dgm:prSet/>
      <dgm:spPr/>
      <dgm:t>
        <a:bodyPr/>
        <a:lstStyle/>
        <a:p>
          <a:endParaRPr lang="en-AU"/>
        </a:p>
      </dgm:t>
    </dgm:pt>
    <dgm:pt modelId="{D90316A1-5948-4A55-9300-3F88D10B8923}" type="sibTrans" cxnId="{CD38FC53-AC00-4D80-A21F-986C8B00C6B0}">
      <dgm:prSet/>
      <dgm:spPr/>
      <dgm:t>
        <a:bodyPr/>
        <a:lstStyle/>
        <a:p>
          <a:endParaRPr lang="en-AU"/>
        </a:p>
      </dgm:t>
    </dgm:pt>
    <dgm:pt modelId="{8371C15F-D182-43F7-A832-9A5F3DCE8A47}" type="pres">
      <dgm:prSet presAssocID="{D505D61E-51A0-4736-A0F1-5A852DEC04B9}" presName="CompostProcess" presStyleCnt="0">
        <dgm:presLayoutVars>
          <dgm:dir/>
          <dgm:resizeHandles val="exact"/>
        </dgm:presLayoutVars>
      </dgm:prSet>
      <dgm:spPr/>
    </dgm:pt>
    <dgm:pt modelId="{8711EC17-9C76-4789-8DE9-E67EFC94C7B3}" type="pres">
      <dgm:prSet presAssocID="{D505D61E-51A0-4736-A0F1-5A852DEC04B9}" presName="arrow" presStyleLbl="bgShp" presStyleIdx="0" presStyleCnt="1"/>
      <dgm:spPr>
        <a:noFill/>
      </dgm:spPr>
    </dgm:pt>
    <dgm:pt modelId="{3E18AE90-D4E2-4A46-9C3A-9CA8D7DAAD54}" type="pres">
      <dgm:prSet presAssocID="{D505D61E-51A0-4736-A0F1-5A852DEC04B9}" presName="linearProcess" presStyleCnt="0"/>
      <dgm:spPr/>
    </dgm:pt>
    <dgm:pt modelId="{6BA5BA21-F181-4784-8EA1-5ABCBC2EE37E}" type="pres">
      <dgm:prSet presAssocID="{A0CD91AE-802F-4F43-94AB-CAFA764FBFCC}" presName="textNode" presStyleLbl="node1" presStyleIdx="0" presStyleCnt="4" custScaleY="242053" custLinFactNeighborX="3388" custLinFactNeighborY="-3973">
        <dgm:presLayoutVars>
          <dgm:bulletEnabled val="1"/>
        </dgm:presLayoutVars>
      </dgm:prSet>
      <dgm:spPr/>
    </dgm:pt>
    <dgm:pt modelId="{FDBD7E64-D708-4F7C-BDAB-454361954B90}" type="pres">
      <dgm:prSet presAssocID="{A8BACC01-5882-4D35-93C5-4A142D94865E}" presName="sibTrans" presStyleCnt="0"/>
      <dgm:spPr/>
    </dgm:pt>
    <dgm:pt modelId="{1AF971F3-6718-4D8E-B889-AC1BD89683F6}" type="pres">
      <dgm:prSet presAssocID="{E457B403-52C2-47C9-948A-2B1C6113CD3F}" presName="textNode" presStyleLbl="node1" presStyleIdx="1" presStyleCnt="4" custScaleY="234734" custLinFactNeighborY="-7633">
        <dgm:presLayoutVars>
          <dgm:bulletEnabled val="1"/>
        </dgm:presLayoutVars>
      </dgm:prSet>
      <dgm:spPr/>
    </dgm:pt>
    <dgm:pt modelId="{51BF1036-EC02-4706-9707-12D3576201CD}" type="pres">
      <dgm:prSet presAssocID="{19B26B8E-F65E-4BC2-9F6A-7BBD54B59B19}" presName="sibTrans" presStyleCnt="0"/>
      <dgm:spPr/>
    </dgm:pt>
    <dgm:pt modelId="{D73CE26F-4765-4E58-9199-51C6A7246501}" type="pres">
      <dgm:prSet presAssocID="{2C0FD8C8-FECC-4331-AC27-DA06E8CE59D0}" presName="textNode" presStyleLbl="node1" presStyleIdx="2" presStyleCnt="4" custScaleY="234734" custLinFactNeighborY="-8249">
        <dgm:presLayoutVars>
          <dgm:bulletEnabled val="1"/>
        </dgm:presLayoutVars>
      </dgm:prSet>
      <dgm:spPr/>
    </dgm:pt>
    <dgm:pt modelId="{6378CB70-FF98-44FC-A40A-2D3865CC1F53}" type="pres">
      <dgm:prSet presAssocID="{D90316A1-5948-4A55-9300-3F88D10B8923}" presName="sibTrans" presStyleCnt="0"/>
      <dgm:spPr/>
    </dgm:pt>
    <dgm:pt modelId="{21B7ECE4-C692-4AB0-8FF7-01938421E1D4}" type="pres">
      <dgm:prSet presAssocID="{78B3D08E-7737-49F2-AA4B-AF5D6D0B6CAC}" presName="textNode" presStyleLbl="node1" presStyleIdx="3" presStyleCnt="4" custScaleX="100326" custScaleY="234375" custLinFactNeighborY="-7812">
        <dgm:presLayoutVars>
          <dgm:bulletEnabled val="1"/>
        </dgm:presLayoutVars>
      </dgm:prSet>
      <dgm:spPr/>
    </dgm:pt>
  </dgm:ptLst>
  <dgm:cxnLst>
    <dgm:cxn modelId="{325C1A5B-B9A4-4488-8ACE-AC157C25741A}" type="presOf" srcId="{78B3D08E-7737-49F2-AA4B-AF5D6D0B6CAC}" destId="{21B7ECE4-C692-4AB0-8FF7-01938421E1D4}" srcOrd="0" destOrd="0" presId="urn:microsoft.com/office/officeart/2005/8/layout/hProcess9"/>
    <dgm:cxn modelId="{8FA4C360-54F8-43CE-95DA-5FFDA0C2CF92}" type="presOf" srcId="{A0CD91AE-802F-4F43-94AB-CAFA764FBFCC}" destId="{6BA5BA21-F181-4784-8EA1-5ABCBC2EE37E}" srcOrd="0" destOrd="0" presId="urn:microsoft.com/office/officeart/2005/8/layout/hProcess9"/>
    <dgm:cxn modelId="{CD38FC53-AC00-4D80-A21F-986C8B00C6B0}" srcId="{D505D61E-51A0-4736-A0F1-5A852DEC04B9}" destId="{2C0FD8C8-FECC-4331-AC27-DA06E8CE59D0}" srcOrd="2" destOrd="0" parTransId="{0104B29D-89A3-4318-BA30-807715371FBB}" sibTransId="{D90316A1-5948-4A55-9300-3F88D10B8923}"/>
    <dgm:cxn modelId="{5F6F4F7E-1ABE-46F4-A38C-B15C99339DC6}" type="presOf" srcId="{E457B403-52C2-47C9-948A-2B1C6113CD3F}" destId="{1AF971F3-6718-4D8E-B889-AC1BD89683F6}" srcOrd="0" destOrd="0" presId="urn:microsoft.com/office/officeart/2005/8/layout/hProcess9"/>
    <dgm:cxn modelId="{ABDF4FA1-3CAC-4FA0-85B8-53F45427313A}" srcId="{D505D61E-51A0-4736-A0F1-5A852DEC04B9}" destId="{A0CD91AE-802F-4F43-94AB-CAFA764FBFCC}" srcOrd="0" destOrd="0" parTransId="{CBBB449E-95E2-4E14-8CFA-9042E1453EA5}" sibTransId="{A8BACC01-5882-4D35-93C5-4A142D94865E}"/>
    <dgm:cxn modelId="{1453F4B6-AC00-45BF-A2CF-E78B66311A1B}" srcId="{D505D61E-51A0-4736-A0F1-5A852DEC04B9}" destId="{78B3D08E-7737-49F2-AA4B-AF5D6D0B6CAC}" srcOrd="3" destOrd="0" parTransId="{96F76EC5-AADB-4C50-96A2-6E6361FFFDD6}" sibTransId="{8D0686AE-7EA9-49CF-AF36-D4AA9E06A61F}"/>
    <dgm:cxn modelId="{2E24CEEF-CFF1-480F-BC32-2E10650110A3}" srcId="{D505D61E-51A0-4736-A0F1-5A852DEC04B9}" destId="{E457B403-52C2-47C9-948A-2B1C6113CD3F}" srcOrd="1" destOrd="0" parTransId="{DE53B057-32DA-4489-A5E7-517F80DD7832}" sibTransId="{19B26B8E-F65E-4BC2-9F6A-7BBD54B59B19}"/>
    <dgm:cxn modelId="{730419F6-61B6-4ECF-8DBE-C905D740661D}" type="presOf" srcId="{D505D61E-51A0-4736-A0F1-5A852DEC04B9}" destId="{8371C15F-D182-43F7-A832-9A5F3DCE8A47}" srcOrd="0" destOrd="0" presId="urn:microsoft.com/office/officeart/2005/8/layout/hProcess9"/>
    <dgm:cxn modelId="{FD723CFF-22E5-4B38-9F2F-D6601A3EC9E2}" type="presOf" srcId="{2C0FD8C8-FECC-4331-AC27-DA06E8CE59D0}" destId="{D73CE26F-4765-4E58-9199-51C6A7246501}" srcOrd="0" destOrd="0" presId="urn:microsoft.com/office/officeart/2005/8/layout/hProcess9"/>
    <dgm:cxn modelId="{369DC3B7-66F8-4ACE-BB38-259346DDDF8B}" type="presParOf" srcId="{8371C15F-D182-43F7-A832-9A5F3DCE8A47}" destId="{8711EC17-9C76-4789-8DE9-E67EFC94C7B3}" srcOrd="0" destOrd="0" presId="urn:microsoft.com/office/officeart/2005/8/layout/hProcess9"/>
    <dgm:cxn modelId="{297E6167-AA7E-4667-BC18-76B5481C35DE}" type="presParOf" srcId="{8371C15F-D182-43F7-A832-9A5F3DCE8A47}" destId="{3E18AE90-D4E2-4A46-9C3A-9CA8D7DAAD54}" srcOrd="1" destOrd="0" presId="urn:microsoft.com/office/officeart/2005/8/layout/hProcess9"/>
    <dgm:cxn modelId="{A2A114E0-5619-4BD2-BF4B-DA449D6BEBA6}" type="presParOf" srcId="{3E18AE90-D4E2-4A46-9C3A-9CA8D7DAAD54}" destId="{6BA5BA21-F181-4784-8EA1-5ABCBC2EE37E}" srcOrd="0" destOrd="0" presId="urn:microsoft.com/office/officeart/2005/8/layout/hProcess9"/>
    <dgm:cxn modelId="{17FF82CB-019F-4963-83D9-7807C316AF66}" type="presParOf" srcId="{3E18AE90-D4E2-4A46-9C3A-9CA8D7DAAD54}" destId="{FDBD7E64-D708-4F7C-BDAB-454361954B90}" srcOrd="1" destOrd="0" presId="urn:microsoft.com/office/officeart/2005/8/layout/hProcess9"/>
    <dgm:cxn modelId="{134357E1-A070-4239-9ADB-3A91D4A9897F}" type="presParOf" srcId="{3E18AE90-D4E2-4A46-9C3A-9CA8D7DAAD54}" destId="{1AF971F3-6718-4D8E-B889-AC1BD89683F6}" srcOrd="2" destOrd="0" presId="urn:microsoft.com/office/officeart/2005/8/layout/hProcess9"/>
    <dgm:cxn modelId="{16F1E8CF-14C6-45F0-A0CD-2694B391F77F}" type="presParOf" srcId="{3E18AE90-D4E2-4A46-9C3A-9CA8D7DAAD54}" destId="{51BF1036-EC02-4706-9707-12D3576201CD}" srcOrd="3" destOrd="0" presId="urn:microsoft.com/office/officeart/2005/8/layout/hProcess9"/>
    <dgm:cxn modelId="{8E66A3F7-B73C-4481-87ED-A70685CCBAD0}" type="presParOf" srcId="{3E18AE90-D4E2-4A46-9C3A-9CA8D7DAAD54}" destId="{D73CE26F-4765-4E58-9199-51C6A7246501}" srcOrd="4" destOrd="0" presId="urn:microsoft.com/office/officeart/2005/8/layout/hProcess9"/>
    <dgm:cxn modelId="{DAC315B4-48D9-4772-A50B-50C69DD720F0}" type="presParOf" srcId="{3E18AE90-D4E2-4A46-9C3A-9CA8D7DAAD54}" destId="{6378CB70-FF98-44FC-A40A-2D3865CC1F53}" srcOrd="5" destOrd="0" presId="urn:microsoft.com/office/officeart/2005/8/layout/hProcess9"/>
    <dgm:cxn modelId="{5DFE11A0-C5CD-40F4-9482-DAB38619566A}" type="presParOf" srcId="{3E18AE90-D4E2-4A46-9C3A-9CA8D7DAAD54}" destId="{21B7ECE4-C692-4AB0-8FF7-01938421E1D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3FC5C8-C523-4578-82BA-E389DB3E5759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AU"/>
        </a:p>
      </dgm:t>
    </dgm:pt>
    <dgm:pt modelId="{4E6D1E3C-2780-4858-BDA0-5A13C4BE4C3B}">
      <dgm:prSet phldrT="[Text]"/>
      <dgm:spPr/>
      <dgm:t>
        <a:bodyPr/>
        <a:lstStyle/>
        <a:p>
          <a:r>
            <a:rPr lang="en-AU" dirty="0"/>
            <a:t>Unit 3</a:t>
          </a:r>
        </a:p>
      </dgm:t>
    </dgm:pt>
    <dgm:pt modelId="{A36F8E5B-1DDB-40E7-A75F-A68C9DF4543A}" type="parTrans" cxnId="{329150E6-E7FD-4018-892B-3D16C78C8B9C}">
      <dgm:prSet/>
      <dgm:spPr/>
      <dgm:t>
        <a:bodyPr/>
        <a:lstStyle/>
        <a:p>
          <a:endParaRPr lang="en-AU"/>
        </a:p>
      </dgm:t>
    </dgm:pt>
    <dgm:pt modelId="{BCF59708-BEEB-4A7E-B2C4-28F91116FA39}" type="sibTrans" cxnId="{329150E6-E7FD-4018-892B-3D16C78C8B9C}">
      <dgm:prSet/>
      <dgm:spPr/>
      <dgm:t>
        <a:bodyPr/>
        <a:lstStyle/>
        <a:p>
          <a:endParaRPr lang="en-AU"/>
        </a:p>
      </dgm:t>
    </dgm:pt>
    <dgm:pt modelId="{DF0276FD-60A0-4A63-89BC-FB8E9D306433}">
      <dgm:prSet phldrT="[Text]"/>
      <dgm:spPr/>
      <dgm:t>
        <a:bodyPr/>
        <a:lstStyle/>
        <a:p>
          <a:r>
            <a:rPr lang="en-AU" dirty="0"/>
            <a:t>Unit 4</a:t>
          </a:r>
        </a:p>
      </dgm:t>
    </dgm:pt>
    <dgm:pt modelId="{33ABFB34-D413-41A0-949B-2CBC6A65FE93}" type="parTrans" cxnId="{F0B39FD6-E7CB-4AEF-9393-3FE3098E160C}">
      <dgm:prSet/>
      <dgm:spPr/>
      <dgm:t>
        <a:bodyPr/>
        <a:lstStyle/>
        <a:p>
          <a:endParaRPr lang="en-AU"/>
        </a:p>
      </dgm:t>
    </dgm:pt>
    <dgm:pt modelId="{33ACA927-340D-403A-996E-C30EA18C7799}" type="sibTrans" cxnId="{F0B39FD6-E7CB-4AEF-9393-3FE3098E160C}">
      <dgm:prSet/>
      <dgm:spPr/>
      <dgm:t>
        <a:bodyPr/>
        <a:lstStyle/>
        <a:p>
          <a:endParaRPr lang="en-AU"/>
        </a:p>
      </dgm:t>
    </dgm:pt>
    <dgm:pt modelId="{ACF0427B-2B29-4C87-AED9-856408E7533C}">
      <dgm:prSet phldrT="[Text]" custT="1"/>
      <dgm:spPr/>
      <dgm:t>
        <a:bodyPr/>
        <a:lstStyle/>
        <a:p>
          <a:r>
            <a:rPr lang="en-AU" sz="1800" dirty="0"/>
            <a:t>Outcome 1</a:t>
          </a:r>
        </a:p>
      </dgm:t>
    </dgm:pt>
    <dgm:pt modelId="{5753E897-A3C4-4281-A596-43C9ABF1B541}" type="parTrans" cxnId="{C1A9DAF6-6508-4154-88F3-D27D2CE56678}">
      <dgm:prSet/>
      <dgm:spPr/>
      <dgm:t>
        <a:bodyPr/>
        <a:lstStyle/>
        <a:p>
          <a:endParaRPr lang="en-AU"/>
        </a:p>
      </dgm:t>
    </dgm:pt>
    <dgm:pt modelId="{24A31842-C752-4131-AA6B-D519D1EAE4F2}" type="sibTrans" cxnId="{C1A9DAF6-6508-4154-88F3-D27D2CE56678}">
      <dgm:prSet/>
      <dgm:spPr/>
      <dgm:t>
        <a:bodyPr/>
        <a:lstStyle/>
        <a:p>
          <a:endParaRPr lang="en-AU"/>
        </a:p>
      </dgm:t>
    </dgm:pt>
    <dgm:pt modelId="{145AB840-842D-4708-9114-B80F21158178}">
      <dgm:prSet phldrT="[Text]" custT="1"/>
      <dgm:spPr/>
      <dgm:t>
        <a:bodyPr/>
        <a:lstStyle/>
        <a:p>
          <a:r>
            <a:rPr lang="en-AU" sz="1800" dirty="0"/>
            <a:t>Outcome 2</a:t>
          </a:r>
        </a:p>
      </dgm:t>
    </dgm:pt>
    <dgm:pt modelId="{B6DFA2C1-875C-410C-A288-0FC1CA378F88}" type="parTrans" cxnId="{A9653A26-E578-4CC6-9DB2-33F2900E6816}">
      <dgm:prSet/>
      <dgm:spPr/>
      <dgm:t>
        <a:bodyPr/>
        <a:lstStyle/>
        <a:p>
          <a:endParaRPr lang="en-AU"/>
        </a:p>
      </dgm:t>
    </dgm:pt>
    <dgm:pt modelId="{819F645E-74D4-4443-9711-EAF23B426E24}" type="sibTrans" cxnId="{A9653A26-E578-4CC6-9DB2-33F2900E6816}">
      <dgm:prSet/>
      <dgm:spPr/>
      <dgm:t>
        <a:bodyPr/>
        <a:lstStyle/>
        <a:p>
          <a:endParaRPr lang="en-AU"/>
        </a:p>
      </dgm:t>
    </dgm:pt>
    <dgm:pt modelId="{F16EB17E-7CDB-4124-B0F2-B6111ABF9A68}">
      <dgm:prSet phldrT="[Text]" custT="1"/>
      <dgm:spPr/>
      <dgm:t>
        <a:bodyPr/>
        <a:lstStyle/>
        <a:p>
          <a:r>
            <a:rPr lang="en-AU" sz="1800" dirty="0"/>
            <a:t>Outcome 1</a:t>
          </a:r>
        </a:p>
      </dgm:t>
    </dgm:pt>
    <dgm:pt modelId="{39E8B515-032B-4239-9101-E9965E6F9660}" type="parTrans" cxnId="{46C4C68B-8E36-4380-9604-E9E7D30EF279}">
      <dgm:prSet/>
      <dgm:spPr/>
      <dgm:t>
        <a:bodyPr/>
        <a:lstStyle/>
        <a:p>
          <a:endParaRPr lang="en-AU"/>
        </a:p>
      </dgm:t>
    </dgm:pt>
    <dgm:pt modelId="{CA6D2C2E-E491-405C-9B5E-21D35E2FBBCA}" type="sibTrans" cxnId="{46C4C68B-8E36-4380-9604-E9E7D30EF279}">
      <dgm:prSet/>
      <dgm:spPr/>
      <dgm:t>
        <a:bodyPr/>
        <a:lstStyle/>
        <a:p>
          <a:endParaRPr lang="en-AU"/>
        </a:p>
      </dgm:t>
    </dgm:pt>
    <dgm:pt modelId="{61750C89-09A2-4728-B08E-FEB24AEF8417}">
      <dgm:prSet phldrT="[Text]" custT="1"/>
      <dgm:spPr/>
      <dgm:t>
        <a:bodyPr/>
        <a:lstStyle/>
        <a:p>
          <a:r>
            <a:rPr lang="en-AU" sz="1800" dirty="0"/>
            <a:t>Outcome 2</a:t>
          </a:r>
        </a:p>
      </dgm:t>
    </dgm:pt>
    <dgm:pt modelId="{52C14F25-F95B-4E30-8DDE-D95513EB55BD}" type="parTrans" cxnId="{7C7BE492-1325-4BB7-AAD7-0EB35D83C0F2}">
      <dgm:prSet/>
      <dgm:spPr/>
      <dgm:t>
        <a:bodyPr/>
        <a:lstStyle/>
        <a:p>
          <a:endParaRPr lang="en-AU"/>
        </a:p>
      </dgm:t>
    </dgm:pt>
    <dgm:pt modelId="{9070AC1E-35D9-466F-8C50-005236C25487}" type="sibTrans" cxnId="{7C7BE492-1325-4BB7-AAD7-0EB35D83C0F2}">
      <dgm:prSet/>
      <dgm:spPr/>
      <dgm:t>
        <a:bodyPr/>
        <a:lstStyle/>
        <a:p>
          <a:endParaRPr lang="en-AU"/>
        </a:p>
      </dgm:t>
    </dgm:pt>
    <dgm:pt modelId="{A9B2CACC-1DDC-48DD-8CE2-78DB7D1E8EA1}">
      <dgm:prSet phldrT="[Text]"/>
      <dgm:spPr/>
      <dgm:t>
        <a:bodyPr/>
        <a:lstStyle/>
        <a:p>
          <a:r>
            <a:rPr lang="en-AU" dirty="0"/>
            <a:t>40% - Analysis of geographic data and </a:t>
          </a:r>
          <a:r>
            <a:rPr lang="en-AU" b="1" u="sng" dirty="0">
              <a:solidFill>
                <a:schemeClr val="bg1"/>
              </a:solidFill>
            </a:rPr>
            <a:t>any one or a combination of </a:t>
          </a:r>
          <a:r>
            <a:rPr lang="en-AU" dirty="0"/>
            <a:t>the following:</a:t>
          </a:r>
          <a:br>
            <a:rPr lang="en-AU" dirty="0"/>
          </a:br>
          <a:r>
            <a:rPr lang="en-AU" dirty="0"/>
            <a:t>- a research report</a:t>
          </a:r>
          <a:br>
            <a:rPr lang="en-AU" dirty="0"/>
          </a:br>
          <a:r>
            <a:rPr lang="en-AU" dirty="0"/>
            <a:t>- a case study</a:t>
          </a:r>
          <a:br>
            <a:rPr lang="en-AU" dirty="0"/>
          </a:br>
          <a:r>
            <a:rPr lang="en-AU" dirty="0"/>
            <a:t>- a multimedia presentation</a:t>
          </a:r>
        </a:p>
      </dgm:t>
    </dgm:pt>
    <dgm:pt modelId="{65AB41C2-500C-4AFD-AC2B-40379FD12585}" type="parTrans" cxnId="{F76CC965-49FD-4927-9090-9B9F55333D32}">
      <dgm:prSet/>
      <dgm:spPr/>
      <dgm:t>
        <a:bodyPr/>
        <a:lstStyle/>
        <a:p>
          <a:endParaRPr lang="en-AU"/>
        </a:p>
      </dgm:t>
    </dgm:pt>
    <dgm:pt modelId="{54E63A78-C24D-476A-B72F-CE63555D2C3A}" type="sibTrans" cxnId="{F76CC965-49FD-4927-9090-9B9F55333D32}">
      <dgm:prSet/>
      <dgm:spPr/>
      <dgm:t>
        <a:bodyPr/>
        <a:lstStyle/>
        <a:p>
          <a:endParaRPr lang="en-AU"/>
        </a:p>
      </dgm:t>
    </dgm:pt>
    <dgm:pt modelId="{27E28F16-E321-4E8D-9F44-E82842E22C71}">
      <dgm:prSet phldrT="[Text]"/>
      <dgm:spPr/>
      <dgm:t>
        <a:bodyPr/>
        <a:lstStyle/>
        <a:p>
          <a:r>
            <a:rPr lang="en-AU" dirty="0"/>
            <a:t>50% - Fieldwork report</a:t>
          </a:r>
        </a:p>
      </dgm:t>
    </dgm:pt>
    <dgm:pt modelId="{1E44126F-A74F-4B07-BBE4-07E64355A9FE}" type="parTrans" cxnId="{16032CD2-37A9-43A9-911B-9F7DDCCCF26D}">
      <dgm:prSet/>
      <dgm:spPr/>
      <dgm:t>
        <a:bodyPr/>
        <a:lstStyle/>
        <a:p>
          <a:endParaRPr lang="en-AU"/>
        </a:p>
      </dgm:t>
    </dgm:pt>
    <dgm:pt modelId="{5D3BB46E-5CDF-459C-B007-5B305148418D}" type="sibTrans" cxnId="{16032CD2-37A9-43A9-911B-9F7DDCCCF26D}">
      <dgm:prSet/>
      <dgm:spPr/>
      <dgm:t>
        <a:bodyPr/>
        <a:lstStyle/>
        <a:p>
          <a:endParaRPr lang="en-AU"/>
        </a:p>
      </dgm:t>
    </dgm:pt>
    <dgm:pt modelId="{A0D93FB5-9C90-4BCF-AD76-E24ECC29B1DD}">
      <dgm:prSet phldrT="[Text]"/>
      <dgm:spPr/>
      <dgm:t>
        <a:bodyPr/>
        <a:lstStyle/>
        <a:p>
          <a:r>
            <a:rPr lang="en-AU" dirty="0"/>
            <a:t>10% - Structured questions</a:t>
          </a:r>
        </a:p>
      </dgm:t>
    </dgm:pt>
    <dgm:pt modelId="{1CD5E37F-CF58-4C38-B2E1-DF12799D8AF2}" type="parTrans" cxnId="{BE99B974-EF43-4478-A2EB-F4A751DCFC33}">
      <dgm:prSet/>
      <dgm:spPr/>
      <dgm:t>
        <a:bodyPr/>
        <a:lstStyle/>
        <a:p>
          <a:endParaRPr lang="en-AU"/>
        </a:p>
      </dgm:t>
    </dgm:pt>
    <dgm:pt modelId="{8B0A691B-EADD-4CB5-954C-CF95E7C93FEA}" type="sibTrans" cxnId="{BE99B974-EF43-4478-A2EB-F4A751DCFC33}">
      <dgm:prSet/>
      <dgm:spPr/>
      <dgm:t>
        <a:bodyPr/>
        <a:lstStyle/>
        <a:p>
          <a:endParaRPr lang="en-AU"/>
        </a:p>
      </dgm:t>
    </dgm:pt>
    <dgm:pt modelId="{4F39AA29-57FA-468E-ADEC-76FF0DA008CD}">
      <dgm:prSet phldrT="[Text]"/>
      <dgm:spPr/>
      <dgm:t>
        <a:bodyPr/>
        <a:lstStyle/>
        <a:p>
          <a:r>
            <a:rPr lang="en-AU" dirty="0"/>
            <a:t>40% - Analysis of geographic data and </a:t>
          </a:r>
          <a:r>
            <a:rPr lang="en-AU" b="1" u="sng" dirty="0">
              <a:solidFill>
                <a:schemeClr val="bg1"/>
              </a:solidFill>
            </a:rPr>
            <a:t>any one or a combination of </a:t>
          </a:r>
          <a:r>
            <a:rPr lang="en-AU" dirty="0"/>
            <a:t>the following:</a:t>
          </a:r>
          <a:br>
            <a:rPr lang="en-AU" dirty="0"/>
          </a:br>
          <a:r>
            <a:rPr lang="en-AU" dirty="0"/>
            <a:t>- a research report</a:t>
          </a:r>
          <a:br>
            <a:rPr lang="en-AU" dirty="0"/>
          </a:br>
          <a:r>
            <a:rPr lang="en-AU" dirty="0"/>
            <a:t>- a case study</a:t>
          </a:r>
          <a:br>
            <a:rPr lang="en-AU" dirty="0"/>
          </a:br>
          <a:r>
            <a:rPr lang="en-AU" dirty="0"/>
            <a:t>- a multimedia presentation</a:t>
          </a:r>
        </a:p>
      </dgm:t>
    </dgm:pt>
    <dgm:pt modelId="{35EF5BAB-AD30-454C-987C-A85ABD611211}" type="parTrans" cxnId="{A70AD508-ED45-40E1-A247-DE618E9E9C1F}">
      <dgm:prSet/>
      <dgm:spPr/>
      <dgm:t>
        <a:bodyPr/>
        <a:lstStyle/>
        <a:p>
          <a:endParaRPr lang="en-AU"/>
        </a:p>
      </dgm:t>
    </dgm:pt>
    <dgm:pt modelId="{CA9D1A9E-2B48-4196-AF8D-7807A9122F5B}" type="sibTrans" cxnId="{A70AD508-ED45-40E1-A247-DE618E9E9C1F}">
      <dgm:prSet/>
      <dgm:spPr/>
      <dgm:t>
        <a:bodyPr/>
        <a:lstStyle/>
        <a:p>
          <a:endParaRPr lang="en-AU"/>
        </a:p>
      </dgm:t>
    </dgm:pt>
    <dgm:pt modelId="{A27EF5A9-FF77-46BD-91E6-979C32017666}">
      <dgm:prSet phldrT="[Text]"/>
      <dgm:spPr/>
      <dgm:t>
        <a:bodyPr/>
        <a:lstStyle/>
        <a:p>
          <a:r>
            <a:rPr lang="en-AU" dirty="0"/>
            <a:t>60% - A research report </a:t>
          </a:r>
          <a:r>
            <a:rPr lang="en-AU" b="0" dirty="0"/>
            <a:t>OR</a:t>
          </a:r>
          <a:r>
            <a:rPr lang="en-AU" dirty="0"/>
            <a:t> case studies</a:t>
          </a:r>
        </a:p>
      </dgm:t>
    </dgm:pt>
    <dgm:pt modelId="{6A0293DB-151A-4966-AF3D-4424A0A1FEC3}" type="parTrans" cxnId="{A849D72A-28AF-4B96-AEEE-6A96712A75C5}">
      <dgm:prSet/>
      <dgm:spPr/>
      <dgm:t>
        <a:bodyPr/>
        <a:lstStyle/>
        <a:p>
          <a:endParaRPr lang="en-AU"/>
        </a:p>
      </dgm:t>
    </dgm:pt>
    <dgm:pt modelId="{996330CD-BBE3-4E41-88DF-858FB6146655}" type="sibTrans" cxnId="{A849D72A-28AF-4B96-AEEE-6A96712A75C5}">
      <dgm:prSet/>
      <dgm:spPr/>
      <dgm:t>
        <a:bodyPr/>
        <a:lstStyle/>
        <a:p>
          <a:endParaRPr lang="en-AU"/>
        </a:p>
      </dgm:t>
    </dgm:pt>
    <dgm:pt modelId="{1DA6A8E2-7E16-4B43-8741-435DAB38D7B9}" type="pres">
      <dgm:prSet presAssocID="{183FC5C8-C523-4578-82BA-E389DB3E575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0CEEFE8-0BA6-4AA0-8043-5B83D37E4904}" type="pres">
      <dgm:prSet presAssocID="{4E6D1E3C-2780-4858-BDA0-5A13C4BE4C3B}" presName="vertOne" presStyleCnt="0"/>
      <dgm:spPr/>
    </dgm:pt>
    <dgm:pt modelId="{A3A14B5F-391A-4B81-9A1B-F400E2D70854}" type="pres">
      <dgm:prSet presAssocID="{4E6D1E3C-2780-4858-BDA0-5A13C4BE4C3B}" presName="txOne" presStyleLbl="node0" presStyleIdx="0" presStyleCnt="2">
        <dgm:presLayoutVars>
          <dgm:chPref val="3"/>
        </dgm:presLayoutVars>
      </dgm:prSet>
      <dgm:spPr/>
    </dgm:pt>
    <dgm:pt modelId="{1CF589AD-9E5E-4C5F-A77F-4C5ED0DA3B7F}" type="pres">
      <dgm:prSet presAssocID="{4E6D1E3C-2780-4858-BDA0-5A13C4BE4C3B}" presName="parTransOne" presStyleCnt="0"/>
      <dgm:spPr/>
    </dgm:pt>
    <dgm:pt modelId="{083DABB1-8F77-4415-9166-35467A07CD29}" type="pres">
      <dgm:prSet presAssocID="{4E6D1E3C-2780-4858-BDA0-5A13C4BE4C3B}" presName="horzOne" presStyleCnt="0"/>
      <dgm:spPr/>
    </dgm:pt>
    <dgm:pt modelId="{A9F40A69-2E3B-4CBD-A974-91D247216A33}" type="pres">
      <dgm:prSet presAssocID="{ACF0427B-2B29-4C87-AED9-856408E7533C}" presName="vertTwo" presStyleCnt="0"/>
      <dgm:spPr/>
    </dgm:pt>
    <dgm:pt modelId="{9D85B4F1-93E2-4172-817F-E187FC4DE905}" type="pres">
      <dgm:prSet presAssocID="{ACF0427B-2B29-4C87-AED9-856408E7533C}" presName="txTwo" presStyleLbl="node2" presStyleIdx="0" presStyleCnt="4">
        <dgm:presLayoutVars>
          <dgm:chPref val="3"/>
        </dgm:presLayoutVars>
      </dgm:prSet>
      <dgm:spPr/>
    </dgm:pt>
    <dgm:pt modelId="{BBAD9466-F9E4-4C98-B69D-DDC4B29A7BA9}" type="pres">
      <dgm:prSet presAssocID="{ACF0427B-2B29-4C87-AED9-856408E7533C}" presName="parTransTwo" presStyleCnt="0"/>
      <dgm:spPr/>
    </dgm:pt>
    <dgm:pt modelId="{B24B7C50-D34F-4B92-80BF-6B213FF439C7}" type="pres">
      <dgm:prSet presAssocID="{ACF0427B-2B29-4C87-AED9-856408E7533C}" presName="horzTwo" presStyleCnt="0"/>
      <dgm:spPr/>
    </dgm:pt>
    <dgm:pt modelId="{84BC3DC9-BC29-45A2-89DC-A57DAAF2120C}" type="pres">
      <dgm:prSet presAssocID="{A9B2CACC-1DDC-48DD-8CE2-78DB7D1E8EA1}" presName="vertThree" presStyleCnt="0"/>
      <dgm:spPr/>
    </dgm:pt>
    <dgm:pt modelId="{C2BF2E5A-9C30-470E-904A-D0FB414DF7ED}" type="pres">
      <dgm:prSet presAssocID="{A9B2CACC-1DDC-48DD-8CE2-78DB7D1E8EA1}" presName="txThree" presStyleLbl="node3" presStyleIdx="0" presStyleCnt="5">
        <dgm:presLayoutVars>
          <dgm:chPref val="3"/>
        </dgm:presLayoutVars>
      </dgm:prSet>
      <dgm:spPr/>
    </dgm:pt>
    <dgm:pt modelId="{4D57AA69-9BD7-431C-BB5B-5D2A04806B25}" type="pres">
      <dgm:prSet presAssocID="{A9B2CACC-1DDC-48DD-8CE2-78DB7D1E8EA1}" presName="horzThree" presStyleCnt="0"/>
      <dgm:spPr/>
    </dgm:pt>
    <dgm:pt modelId="{4BD7D208-3D2A-4472-A706-2FA37430F9E6}" type="pres">
      <dgm:prSet presAssocID="{24A31842-C752-4131-AA6B-D519D1EAE4F2}" presName="sibSpaceTwo" presStyleCnt="0"/>
      <dgm:spPr/>
    </dgm:pt>
    <dgm:pt modelId="{B930065D-1702-4E33-AB67-DAD28CF76781}" type="pres">
      <dgm:prSet presAssocID="{145AB840-842D-4708-9114-B80F21158178}" presName="vertTwo" presStyleCnt="0"/>
      <dgm:spPr/>
    </dgm:pt>
    <dgm:pt modelId="{EE3C1511-9B85-4E30-A456-B9A3F0416879}" type="pres">
      <dgm:prSet presAssocID="{145AB840-842D-4708-9114-B80F21158178}" presName="txTwo" presStyleLbl="node2" presStyleIdx="1" presStyleCnt="4">
        <dgm:presLayoutVars>
          <dgm:chPref val="3"/>
        </dgm:presLayoutVars>
      </dgm:prSet>
      <dgm:spPr/>
    </dgm:pt>
    <dgm:pt modelId="{C33F0900-E59B-498B-9AA3-4FEB3D82976D}" type="pres">
      <dgm:prSet presAssocID="{145AB840-842D-4708-9114-B80F21158178}" presName="parTransTwo" presStyleCnt="0"/>
      <dgm:spPr/>
    </dgm:pt>
    <dgm:pt modelId="{65646544-615C-400E-AE38-FDEDE2768E82}" type="pres">
      <dgm:prSet presAssocID="{145AB840-842D-4708-9114-B80F21158178}" presName="horzTwo" presStyleCnt="0"/>
      <dgm:spPr/>
    </dgm:pt>
    <dgm:pt modelId="{D45CF080-FD0A-4D42-8F14-E11A5B6F88F4}" type="pres">
      <dgm:prSet presAssocID="{27E28F16-E321-4E8D-9F44-E82842E22C71}" presName="vertThree" presStyleCnt="0"/>
      <dgm:spPr/>
    </dgm:pt>
    <dgm:pt modelId="{9B5C3F47-8C6E-4BA6-A940-27656CA4ACDA}" type="pres">
      <dgm:prSet presAssocID="{27E28F16-E321-4E8D-9F44-E82842E22C71}" presName="txThree" presStyleLbl="node3" presStyleIdx="1" presStyleCnt="5">
        <dgm:presLayoutVars>
          <dgm:chPref val="3"/>
        </dgm:presLayoutVars>
      </dgm:prSet>
      <dgm:spPr/>
    </dgm:pt>
    <dgm:pt modelId="{A3A48C5B-F6A9-43FC-8B58-36951E6803E4}" type="pres">
      <dgm:prSet presAssocID="{27E28F16-E321-4E8D-9F44-E82842E22C71}" presName="horzThree" presStyleCnt="0"/>
      <dgm:spPr/>
    </dgm:pt>
    <dgm:pt modelId="{3A191D1A-78B0-4094-9B7C-D13382AD6E18}" type="pres">
      <dgm:prSet presAssocID="{5D3BB46E-5CDF-459C-B007-5B305148418D}" presName="sibSpaceThree" presStyleCnt="0"/>
      <dgm:spPr/>
    </dgm:pt>
    <dgm:pt modelId="{97A1FF07-57E5-47D4-87EE-1717E15AB2CB}" type="pres">
      <dgm:prSet presAssocID="{A0D93FB5-9C90-4BCF-AD76-E24ECC29B1DD}" presName="vertThree" presStyleCnt="0"/>
      <dgm:spPr/>
    </dgm:pt>
    <dgm:pt modelId="{EB66D0F0-7129-4F43-8D5A-253E76BE378F}" type="pres">
      <dgm:prSet presAssocID="{A0D93FB5-9C90-4BCF-AD76-E24ECC29B1DD}" presName="txThree" presStyleLbl="node3" presStyleIdx="2" presStyleCnt="5" custScaleX="36169">
        <dgm:presLayoutVars>
          <dgm:chPref val="3"/>
        </dgm:presLayoutVars>
      </dgm:prSet>
      <dgm:spPr/>
    </dgm:pt>
    <dgm:pt modelId="{0AEDCDAE-EC61-4BF8-80C5-CC8EE090D341}" type="pres">
      <dgm:prSet presAssocID="{A0D93FB5-9C90-4BCF-AD76-E24ECC29B1DD}" presName="horzThree" presStyleCnt="0"/>
      <dgm:spPr/>
    </dgm:pt>
    <dgm:pt modelId="{65C86229-F913-444A-946B-E2EC6FEEF5A5}" type="pres">
      <dgm:prSet presAssocID="{BCF59708-BEEB-4A7E-B2C4-28F91116FA39}" presName="sibSpaceOne" presStyleCnt="0"/>
      <dgm:spPr/>
    </dgm:pt>
    <dgm:pt modelId="{66923DC0-EE58-49B3-9911-7CDDCF0A6F3A}" type="pres">
      <dgm:prSet presAssocID="{DF0276FD-60A0-4A63-89BC-FB8E9D306433}" presName="vertOne" presStyleCnt="0"/>
      <dgm:spPr/>
    </dgm:pt>
    <dgm:pt modelId="{5B82037B-42F0-412F-A259-706B477D9DC9}" type="pres">
      <dgm:prSet presAssocID="{DF0276FD-60A0-4A63-89BC-FB8E9D306433}" presName="txOne" presStyleLbl="node0" presStyleIdx="1" presStyleCnt="2">
        <dgm:presLayoutVars>
          <dgm:chPref val="3"/>
        </dgm:presLayoutVars>
      </dgm:prSet>
      <dgm:spPr/>
    </dgm:pt>
    <dgm:pt modelId="{9889F81E-E3A7-4062-ACFA-BFCE2951487A}" type="pres">
      <dgm:prSet presAssocID="{DF0276FD-60A0-4A63-89BC-FB8E9D306433}" presName="parTransOne" presStyleCnt="0"/>
      <dgm:spPr/>
    </dgm:pt>
    <dgm:pt modelId="{5E4A23DA-ED2B-4ADB-A720-6E00B96664C8}" type="pres">
      <dgm:prSet presAssocID="{DF0276FD-60A0-4A63-89BC-FB8E9D306433}" presName="horzOne" presStyleCnt="0"/>
      <dgm:spPr/>
    </dgm:pt>
    <dgm:pt modelId="{2A63822D-3E0F-4DC9-AF07-DA4AF706362D}" type="pres">
      <dgm:prSet presAssocID="{F16EB17E-7CDB-4124-B0F2-B6111ABF9A68}" presName="vertTwo" presStyleCnt="0"/>
      <dgm:spPr/>
    </dgm:pt>
    <dgm:pt modelId="{F62804F1-08C6-438B-A08B-2FBD70BFF1AA}" type="pres">
      <dgm:prSet presAssocID="{F16EB17E-7CDB-4124-B0F2-B6111ABF9A68}" presName="txTwo" presStyleLbl="node2" presStyleIdx="2" presStyleCnt="4">
        <dgm:presLayoutVars>
          <dgm:chPref val="3"/>
        </dgm:presLayoutVars>
      </dgm:prSet>
      <dgm:spPr/>
    </dgm:pt>
    <dgm:pt modelId="{F8E6FCCB-4000-444C-A707-F48B7CF73063}" type="pres">
      <dgm:prSet presAssocID="{F16EB17E-7CDB-4124-B0F2-B6111ABF9A68}" presName="parTransTwo" presStyleCnt="0"/>
      <dgm:spPr/>
    </dgm:pt>
    <dgm:pt modelId="{A7DC9EA3-06DE-42CC-A2A1-A401ECFF3840}" type="pres">
      <dgm:prSet presAssocID="{F16EB17E-7CDB-4124-B0F2-B6111ABF9A68}" presName="horzTwo" presStyleCnt="0"/>
      <dgm:spPr/>
    </dgm:pt>
    <dgm:pt modelId="{AA024D97-E86A-410E-9369-440764BB68AC}" type="pres">
      <dgm:prSet presAssocID="{4F39AA29-57FA-468E-ADEC-76FF0DA008CD}" presName="vertThree" presStyleCnt="0"/>
      <dgm:spPr/>
    </dgm:pt>
    <dgm:pt modelId="{9F8B72EE-C1F3-44CC-88F7-81D2E923BDE8}" type="pres">
      <dgm:prSet presAssocID="{4F39AA29-57FA-468E-ADEC-76FF0DA008CD}" presName="txThree" presStyleLbl="node3" presStyleIdx="3" presStyleCnt="5">
        <dgm:presLayoutVars>
          <dgm:chPref val="3"/>
        </dgm:presLayoutVars>
      </dgm:prSet>
      <dgm:spPr/>
    </dgm:pt>
    <dgm:pt modelId="{B8887367-4AD5-4631-B351-75E4C1F94945}" type="pres">
      <dgm:prSet presAssocID="{4F39AA29-57FA-468E-ADEC-76FF0DA008CD}" presName="horzThree" presStyleCnt="0"/>
      <dgm:spPr/>
    </dgm:pt>
    <dgm:pt modelId="{BF035666-92C8-41EB-8944-21AD6FA3A788}" type="pres">
      <dgm:prSet presAssocID="{CA6D2C2E-E491-405C-9B5E-21D35E2FBBCA}" presName="sibSpaceTwo" presStyleCnt="0"/>
      <dgm:spPr/>
    </dgm:pt>
    <dgm:pt modelId="{9FE14D70-88F2-4800-B473-6FF54D7FC9B8}" type="pres">
      <dgm:prSet presAssocID="{61750C89-09A2-4728-B08E-FEB24AEF8417}" presName="vertTwo" presStyleCnt="0"/>
      <dgm:spPr/>
    </dgm:pt>
    <dgm:pt modelId="{18E5B24F-D63E-4274-94E9-9E4764BB97B0}" type="pres">
      <dgm:prSet presAssocID="{61750C89-09A2-4728-B08E-FEB24AEF8417}" presName="txTwo" presStyleLbl="node2" presStyleIdx="3" presStyleCnt="4">
        <dgm:presLayoutVars>
          <dgm:chPref val="3"/>
        </dgm:presLayoutVars>
      </dgm:prSet>
      <dgm:spPr/>
    </dgm:pt>
    <dgm:pt modelId="{4F71E0B2-3BD1-4A45-9776-21DF38EA9481}" type="pres">
      <dgm:prSet presAssocID="{61750C89-09A2-4728-B08E-FEB24AEF8417}" presName="parTransTwo" presStyleCnt="0"/>
      <dgm:spPr/>
    </dgm:pt>
    <dgm:pt modelId="{562837EA-C244-49C0-8DD1-7ECDE39C875F}" type="pres">
      <dgm:prSet presAssocID="{61750C89-09A2-4728-B08E-FEB24AEF8417}" presName="horzTwo" presStyleCnt="0"/>
      <dgm:spPr/>
    </dgm:pt>
    <dgm:pt modelId="{D9588E58-E138-4916-92D9-206B00B2D1B5}" type="pres">
      <dgm:prSet presAssocID="{A27EF5A9-FF77-46BD-91E6-979C32017666}" presName="vertThree" presStyleCnt="0"/>
      <dgm:spPr/>
    </dgm:pt>
    <dgm:pt modelId="{9DDAFB8E-8DB1-462B-B400-AF6BB802C49C}" type="pres">
      <dgm:prSet presAssocID="{A27EF5A9-FF77-46BD-91E6-979C32017666}" presName="txThree" presStyleLbl="node3" presStyleIdx="4" presStyleCnt="5">
        <dgm:presLayoutVars>
          <dgm:chPref val="3"/>
        </dgm:presLayoutVars>
      </dgm:prSet>
      <dgm:spPr/>
    </dgm:pt>
    <dgm:pt modelId="{E1197E6E-AB92-4D53-B310-8E48AE589405}" type="pres">
      <dgm:prSet presAssocID="{A27EF5A9-FF77-46BD-91E6-979C32017666}" presName="horzThree" presStyleCnt="0"/>
      <dgm:spPr/>
    </dgm:pt>
  </dgm:ptLst>
  <dgm:cxnLst>
    <dgm:cxn modelId="{52D7C703-BCAC-4960-90DB-71E1BA5EB01F}" type="presOf" srcId="{A0D93FB5-9C90-4BCF-AD76-E24ECC29B1DD}" destId="{EB66D0F0-7129-4F43-8D5A-253E76BE378F}" srcOrd="0" destOrd="0" presId="urn:microsoft.com/office/officeart/2005/8/layout/hierarchy4"/>
    <dgm:cxn modelId="{A70AD508-ED45-40E1-A247-DE618E9E9C1F}" srcId="{F16EB17E-7CDB-4124-B0F2-B6111ABF9A68}" destId="{4F39AA29-57FA-468E-ADEC-76FF0DA008CD}" srcOrd="0" destOrd="0" parTransId="{35EF5BAB-AD30-454C-987C-A85ABD611211}" sibTransId="{CA9D1A9E-2B48-4196-AF8D-7807A9122F5B}"/>
    <dgm:cxn modelId="{A9653A26-E578-4CC6-9DB2-33F2900E6816}" srcId="{4E6D1E3C-2780-4858-BDA0-5A13C4BE4C3B}" destId="{145AB840-842D-4708-9114-B80F21158178}" srcOrd="1" destOrd="0" parTransId="{B6DFA2C1-875C-410C-A288-0FC1CA378F88}" sibTransId="{819F645E-74D4-4443-9711-EAF23B426E24}"/>
    <dgm:cxn modelId="{A849D72A-28AF-4B96-AEEE-6A96712A75C5}" srcId="{61750C89-09A2-4728-B08E-FEB24AEF8417}" destId="{A27EF5A9-FF77-46BD-91E6-979C32017666}" srcOrd="0" destOrd="0" parTransId="{6A0293DB-151A-4966-AF3D-4424A0A1FEC3}" sibTransId="{996330CD-BBE3-4E41-88DF-858FB6146655}"/>
    <dgm:cxn modelId="{F22A5538-A6E8-4F1A-8CC1-59071F02DCF3}" type="presOf" srcId="{DF0276FD-60A0-4A63-89BC-FB8E9D306433}" destId="{5B82037B-42F0-412F-A259-706B477D9DC9}" srcOrd="0" destOrd="0" presId="urn:microsoft.com/office/officeart/2005/8/layout/hierarchy4"/>
    <dgm:cxn modelId="{ACF9495F-1656-47BD-B3C3-9B8C43C893E0}" type="presOf" srcId="{A27EF5A9-FF77-46BD-91E6-979C32017666}" destId="{9DDAFB8E-8DB1-462B-B400-AF6BB802C49C}" srcOrd="0" destOrd="0" presId="urn:microsoft.com/office/officeart/2005/8/layout/hierarchy4"/>
    <dgm:cxn modelId="{F76CC965-49FD-4927-9090-9B9F55333D32}" srcId="{ACF0427B-2B29-4C87-AED9-856408E7533C}" destId="{A9B2CACC-1DDC-48DD-8CE2-78DB7D1E8EA1}" srcOrd="0" destOrd="0" parTransId="{65AB41C2-500C-4AFD-AC2B-40379FD12585}" sibTransId="{54E63A78-C24D-476A-B72F-CE63555D2C3A}"/>
    <dgm:cxn modelId="{B68FBB66-E381-4B51-AD6C-18DFFED772C5}" type="presOf" srcId="{61750C89-09A2-4728-B08E-FEB24AEF8417}" destId="{18E5B24F-D63E-4274-94E9-9E4764BB97B0}" srcOrd="0" destOrd="0" presId="urn:microsoft.com/office/officeart/2005/8/layout/hierarchy4"/>
    <dgm:cxn modelId="{D1C75848-F5EB-41BF-BE94-2990C264A885}" type="presOf" srcId="{183FC5C8-C523-4578-82BA-E389DB3E5759}" destId="{1DA6A8E2-7E16-4B43-8741-435DAB38D7B9}" srcOrd="0" destOrd="0" presId="urn:microsoft.com/office/officeart/2005/8/layout/hierarchy4"/>
    <dgm:cxn modelId="{22C18A6F-268C-4CDA-B6CE-B19337E8BB19}" type="presOf" srcId="{27E28F16-E321-4E8D-9F44-E82842E22C71}" destId="{9B5C3F47-8C6E-4BA6-A940-27656CA4ACDA}" srcOrd="0" destOrd="0" presId="urn:microsoft.com/office/officeart/2005/8/layout/hierarchy4"/>
    <dgm:cxn modelId="{BF9F1951-0468-498E-BF21-AB4EA5BFDEC5}" type="presOf" srcId="{A9B2CACC-1DDC-48DD-8CE2-78DB7D1E8EA1}" destId="{C2BF2E5A-9C30-470E-904A-D0FB414DF7ED}" srcOrd="0" destOrd="0" presId="urn:microsoft.com/office/officeart/2005/8/layout/hierarchy4"/>
    <dgm:cxn modelId="{E378EB73-5F7F-42AA-BD41-0A4876861801}" type="presOf" srcId="{F16EB17E-7CDB-4124-B0F2-B6111ABF9A68}" destId="{F62804F1-08C6-438B-A08B-2FBD70BFF1AA}" srcOrd="0" destOrd="0" presId="urn:microsoft.com/office/officeart/2005/8/layout/hierarchy4"/>
    <dgm:cxn modelId="{BE99B974-EF43-4478-A2EB-F4A751DCFC33}" srcId="{145AB840-842D-4708-9114-B80F21158178}" destId="{A0D93FB5-9C90-4BCF-AD76-E24ECC29B1DD}" srcOrd="1" destOrd="0" parTransId="{1CD5E37F-CF58-4C38-B2E1-DF12799D8AF2}" sibTransId="{8B0A691B-EADD-4CB5-954C-CF95E7C93FEA}"/>
    <dgm:cxn modelId="{46C4C68B-8E36-4380-9604-E9E7D30EF279}" srcId="{DF0276FD-60A0-4A63-89BC-FB8E9D306433}" destId="{F16EB17E-7CDB-4124-B0F2-B6111ABF9A68}" srcOrd="0" destOrd="0" parTransId="{39E8B515-032B-4239-9101-E9965E6F9660}" sibTransId="{CA6D2C2E-E491-405C-9B5E-21D35E2FBBCA}"/>
    <dgm:cxn modelId="{7C7BE492-1325-4BB7-AAD7-0EB35D83C0F2}" srcId="{DF0276FD-60A0-4A63-89BC-FB8E9D306433}" destId="{61750C89-09A2-4728-B08E-FEB24AEF8417}" srcOrd="1" destOrd="0" parTransId="{52C14F25-F95B-4E30-8DDE-D95513EB55BD}" sibTransId="{9070AC1E-35D9-466F-8C50-005236C25487}"/>
    <dgm:cxn modelId="{1DAB6999-B81F-4026-A81E-704D06E19549}" type="presOf" srcId="{4F39AA29-57FA-468E-ADEC-76FF0DA008CD}" destId="{9F8B72EE-C1F3-44CC-88F7-81D2E923BDE8}" srcOrd="0" destOrd="0" presId="urn:microsoft.com/office/officeart/2005/8/layout/hierarchy4"/>
    <dgm:cxn modelId="{8717919F-2681-4016-A923-81981E82EA1A}" type="presOf" srcId="{145AB840-842D-4708-9114-B80F21158178}" destId="{EE3C1511-9B85-4E30-A456-B9A3F0416879}" srcOrd="0" destOrd="0" presId="urn:microsoft.com/office/officeart/2005/8/layout/hierarchy4"/>
    <dgm:cxn modelId="{340649B1-FBA4-46C3-8BAF-CD40E59BC651}" type="presOf" srcId="{4E6D1E3C-2780-4858-BDA0-5A13C4BE4C3B}" destId="{A3A14B5F-391A-4B81-9A1B-F400E2D70854}" srcOrd="0" destOrd="0" presId="urn:microsoft.com/office/officeart/2005/8/layout/hierarchy4"/>
    <dgm:cxn modelId="{28C535C5-A3E8-49C0-A8AE-0A055AB4D3B9}" type="presOf" srcId="{ACF0427B-2B29-4C87-AED9-856408E7533C}" destId="{9D85B4F1-93E2-4172-817F-E187FC4DE905}" srcOrd="0" destOrd="0" presId="urn:microsoft.com/office/officeart/2005/8/layout/hierarchy4"/>
    <dgm:cxn modelId="{16032CD2-37A9-43A9-911B-9F7DDCCCF26D}" srcId="{145AB840-842D-4708-9114-B80F21158178}" destId="{27E28F16-E321-4E8D-9F44-E82842E22C71}" srcOrd="0" destOrd="0" parTransId="{1E44126F-A74F-4B07-BBE4-07E64355A9FE}" sibTransId="{5D3BB46E-5CDF-459C-B007-5B305148418D}"/>
    <dgm:cxn modelId="{F0B39FD6-E7CB-4AEF-9393-3FE3098E160C}" srcId="{183FC5C8-C523-4578-82BA-E389DB3E5759}" destId="{DF0276FD-60A0-4A63-89BC-FB8E9D306433}" srcOrd="1" destOrd="0" parTransId="{33ABFB34-D413-41A0-949B-2CBC6A65FE93}" sibTransId="{33ACA927-340D-403A-996E-C30EA18C7799}"/>
    <dgm:cxn modelId="{329150E6-E7FD-4018-892B-3D16C78C8B9C}" srcId="{183FC5C8-C523-4578-82BA-E389DB3E5759}" destId="{4E6D1E3C-2780-4858-BDA0-5A13C4BE4C3B}" srcOrd="0" destOrd="0" parTransId="{A36F8E5B-1DDB-40E7-A75F-A68C9DF4543A}" sibTransId="{BCF59708-BEEB-4A7E-B2C4-28F91116FA39}"/>
    <dgm:cxn modelId="{C1A9DAF6-6508-4154-88F3-D27D2CE56678}" srcId="{4E6D1E3C-2780-4858-BDA0-5A13C4BE4C3B}" destId="{ACF0427B-2B29-4C87-AED9-856408E7533C}" srcOrd="0" destOrd="0" parTransId="{5753E897-A3C4-4281-A596-43C9ABF1B541}" sibTransId="{24A31842-C752-4131-AA6B-D519D1EAE4F2}"/>
    <dgm:cxn modelId="{7EF00FE0-9917-471E-99B8-D6DF679F3E5D}" type="presParOf" srcId="{1DA6A8E2-7E16-4B43-8741-435DAB38D7B9}" destId="{20CEEFE8-0BA6-4AA0-8043-5B83D37E4904}" srcOrd="0" destOrd="0" presId="urn:microsoft.com/office/officeart/2005/8/layout/hierarchy4"/>
    <dgm:cxn modelId="{C0929000-3213-44A3-89E4-D890ACDB59E8}" type="presParOf" srcId="{20CEEFE8-0BA6-4AA0-8043-5B83D37E4904}" destId="{A3A14B5F-391A-4B81-9A1B-F400E2D70854}" srcOrd="0" destOrd="0" presId="urn:microsoft.com/office/officeart/2005/8/layout/hierarchy4"/>
    <dgm:cxn modelId="{ED1CA9F5-9495-4A77-B0BA-E28C71AFEBA1}" type="presParOf" srcId="{20CEEFE8-0BA6-4AA0-8043-5B83D37E4904}" destId="{1CF589AD-9E5E-4C5F-A77F-4C5ED0DA3B7F}" srcOrd="1" destOrd="0" presId="urn:microsoft.com/office/officeart/2005/8/layout/hierarchy4"/>
    <dgm:cxn modelId="{67E2A7AD-5626-41E7-A750-1676ABEF00AD}" type="presParOf" srcId="{20CEEFE8-0BA6-4AA0-8043-5B83D37E4904}" destId="{083DABB1-8F77-4415-9166-35467A07CD29}" srcOrd="2" destOrd="0" presId="urn:microsoft.com/office/officeart/2005/8/layout/hierarchy4"/>
    <dgm:cxn modelId="{6932E7F2-3054-4B1A-82A2-2079BA596EF5}" type="presParOf" srcId="{083DABB1-8F77-4415-9166-35467A07CD29}" destId="{A9F40A69-2E3B-4CBD-A974-91D247216A33}" srcOrd="0" destOrd="0" presId="urn:microsoft.com/office/officeart/2005/8/layout/hierarchy4"/>
    <dgm:cxn modelId="{9639D3FA-1F58-454B-B52D-0F397AABF3F7}" type="presParOf" srcId="{A9F40A69-2E3B-4CBD-A974-91D247216A33}" destId="{9D85B4F1-93E2-4172-817F-E187FC4DE905}" srcOrd="0" destOrd="0" presId="urn:microsoft.com/office/officeart/2005/8/layout/hierarchy4"/>
    <dgm:cxn modelId="{FAF12AF3-121E-4007-86DA-967F639DCCF4}" type="presParOf" srcId="{A9F40A69-2E3B-4CBD-A974-91D247216A33}" destId="{BBAD9466-F9E4-4C98-B69D-DDC4B29A7BA9}" srcOrd="1" destOrd="0" presId="urn:microsoft.com/office/officeart/2005/8/layout/hierarchy4"/>
    <dgm:cxn modelId="{06075E09-116C-497B-A8BA-0BDB09C7F913}" type="presParOf" srcId="{A9F40A69-2E3B-4CBD-A974-91D247216A33}" destId="{B24B7C50-D34F-4B92-80BF-6B213FF439C7}" srcOrd="2" destOrd="0" presId="urn:microsoft.com/office/officeart/2005/8/layout/hierarchy4"/>
    <dgm:cxn modelId="{FE6793B6-45F3-4B72-BBBD-A38B5B95A255}" type="presParOf" srcId="{B24B7C50-D34F-4B92-80BF-6B213FF439C7}" destId="{84BC3DC9-BC29-45A2-89DC-A57DAAF2120C}" srcOrd="0" destOrd="0" presId="urn:microsoft.com/office/officeart/2005/8/layout/hierarchy4"/>
    <dgm:cxn modelId="{411FE4DA-372A-4A9A-9683-22057555034D}" type="presParOf" srcId="{84BC3DC9-BC29-45A2-89DC-A57DAAF2120C}" destId="{C2BF2E5A-9C30-470E-904A-D0FB414DF7ED}" srcOrd="0" destOrd="0" presId="urn:microsoft.com/office/officeart/2005/8/layout/hierarchy4"/>
    <dgm:cxn modelId="{8EE6C931-483E-4514-8E42-9DE3F37643B7}" type="presParOf" srcId="{84BC3DC9-BC29-45A2-89DC-A57DAAF2120C}" destId="{4D57AA69-9BD7-431C-BB5B-5D2A04806B25}" srcOrd="1" destOrd="0" presId="urn:microsoft.com/office/officeart/2005/8/layout/hierarchy4"/>
    <dgm:cxn modelId="{6DC7BA85-DFE3-4314-A125-BAE3264B585A}" type="presParOf" srcId="{083DABB1-8F77-4415-9166-35467A07CD29}" destId="{4BD7D208-3D2A-4472-A706-2FA37430F9E6}" srcOrd="1" destOrd="0" presId="urn:microsoft.com/office/officeart/2005/8/layout/hierarchy4"/>
    <dgm:cxn modelId="{086A6D48-E988-45D3-912F-8E3743F7CF7E}" type="presParOf" srcId="{083DABB1-8F77-4415-9166-35467A07CD29}" destId="{B930065D-1702-4E33-AB67-DAD28CF76781}" srcOrd="2" destOrd="0" presId="urn:microsoft.com/office/officeart/2005/8/layout/hierarchy4"/>
    <dgm:cxn modelId="{B39D7626-2782-4E39-8220-88A7C73606CC}" type="presParOf" srcId="{B930065D-1702-4E33-AB67-DAD28CF76781}" destId="{EE3C1511-9B85-4E30-A456-B9A3F0416879}" srcOrd="0" destOrd="0" presId="urn:microsoft.com/office/officeart/2005/8/layout/hierarchy4"/>
    <dgm:cxn modelId="{81C63478-69D4-4C1B-AB6C-775486399FEE}" type="presParOf" srcId="{B930065D-1702-4E33-AB67-DAD28CF76781}" destId="{C33F0900-E59B-498B-9AA3-4FEB3D82976D}" srcOrd="1" destOrd="0" presId="urn:microsoft.com/office/officeart/2005/8/layout/hierarchy4"/>
    <dgm:cxn modelId="{D0FADF97-8362-486E-9432-272C32C2B44C}" type="presParOf" srcId="{B930065D-1702-4E33-AB67-DAD28CF76781}" destId="{65646544-615C-400E-AE38-FDEDE2768E82}" srcOrd="2" destOrd="0" presId="urn:microsoft.com/office/officeart/2005/8/layout/hierarchy4"/>
    <dgm:cxn modelId="{87FBAA09-FBC8-4C4E-88C8-0D2010E8F02F}" type="presParOf" srcId="{65646544-615C-400E-AE38-FDEDE2768E82}" destId="{D45CF080-FD0A-4D42-8F14-E11A5B6F88F4}" srcOrd="0" destOrd="0" presId="urn:microsoft.com/office/officeart/2005/8/layout/hierarchy4"/>
    <dgm:cxn modelId="{59823002-90D9-48DF-B01F-8500A1560D19}" type="presParOf" srcId="{D45CF080-FD0A-4D42-8F14-E11A5B6F88F4}" destId="{9B5C3F47-8C6E-4BA6-A940-27656CA4ACDA}" srcOrd="0" destOrd="0" presId="urn:microsoft.com/office/officeart/2005/8/layout/hierarchy4"/>
    <dgm:cxn modelId="{610C26CC-33CA-405F-8204-062C66B6E418}" type="presParOf" srcId="{D45CF080-FD0A-4D42-8F14-E11A5B6F88F4}" destId="{A3A48C5B-F6A9-43FC-8B58-36951E6803E4}" srcOrd="1" destOrd="0" presId="urn:microsoft.com/office/officeart/2005/8/layout/hierarchy4"/>
    <dgm:cxn modelId="{C9C89AF1-BD2A-4057-8A4F-10CD1839B5B5}" type="presParOf" srcId="{65646544-615C-400E-AE38-FDEDE2768E82}" destId="{3A191D1A-78B0-4094-9B7C-D13382AD6E18}" srcOrd="1" destOrd="0" presId="urn:microsoft.com/office/officeart/2005/8/layout/hierarchy4"/>
    <dgm:cxn modelId="{4716D3C2-6345-455D-ACF4-E530ABDFFE5C}" type="presParOf" srcId="{65646544-615C-400E-AE38-FDEDE2768E82}" destId="{97A1FF07-57E5-47D4-87EE-1717E15AB2CB}" srcOrd="2" destOrd="0" presId="urn:microsoft.com/office/officeart/2005/8/layout/hierarchy4"/>
    <dgm:cxn modelId="{CC04A3ED-0D3C-41E8-9F26-7D40D20DC39B}" type="presParOf" srcId="{97A1FF07-57E5-47D4-87EE-1717E15AB2CB}" destId="{EB66D0F0-7129-4F43-8D5A-253E76BE378F}" srcOrd="0" destOrd="0" presId="urn:microsoft.com/office/officeart/2005/8/layout/hierarchy4"/>
    <dgm:cxn modelId="{BEE11D04-DA75-49FD-A839-D8A10DE006FD}" type="presParOf" srcId="{97A1FF07-57E5-47D4-87EE-1717E15AB2CB}" destId="{0AEDCDAE-EC61-4BF8-80C5-CC8EE090D341}" srcOrd="1" destOrd="0" presId="urn:microsoft.com/office/officeart/2005/8/layout/hierarchy4"/>
    <dgm:cxn modelId="{6B862026-1555-422A-B9BF-2AF8B4B90866}" type="presParOf" srcId="{1DA6A8E2-7E16-4B43-8741-435DAB38D7B9}" destId="{65C86229-F913-444A-946B-E2EC6FEEF5A5}" srcOrd="1" destOrd="0" presId="urn:microsoft.com/office/officeart/2005/8/layout/hierarchy4"/>
    <dgm:cxn modelId="{85471F75-F8CA-4FDD-BB3B-B84397F5FDFA}" type="presParOf" srcId="{1DA6A8E2-7E16-4B43-8741-435DAB38D7B9}" destId="{66923DC0-EE58-49B3-9911-7CDDCF0A6F3A}" srcOrd="2" destOrd="0" presId="urn:microsoft.com/office/officeart/2005/8/layout/hierarchy4"/>
    <dgm:cxn modelId="{144B04EF-E778-4D76-AE41-AE558069AB6A}" type="presParOf" srcId="{66923DC0-EE58-49B3-9911-7CDDCF0A6F3A}" destId="{5B82037B-42F0-412F-A259-706B477D9DC9}" srcOrd="0" destOrd="0" presId="urn:microsoft.com/office/officeart/2005/8/layout/hierarchy4"/>
    <dgm:cxn modelId="{499BE8C0-B989-4F74-B556-0D49D4AA8D7B}" type="presParOf" srcId="{66923DC0-EE58-49B3-9911-7CDDCF0A6F3A}" destId="{9889F81E-E3A7-4062-ACFA-BFCE2951487A}" srcOrd="1" destOrd="0" presId="urn:microsoft.com/office/officeart/2005/8/layout/hierarchy4"/>
    <dgm:cxn modelId="{43995581-4150-4ADA-BAD0-FCA57AA05885}" type="presParOf" srcId="{66923DC0-EE58-49B3-9911-7CDDCF0A6F3A}" destId="{5E4A23DA-ED2B-4ADB-A720-6E00B96664C8}" srcOrd="2" destOrd="0" presId="urn:microsoft.com/office/officeart/2005/8/layout/hierarchy4"/>
    <dgm:cxn modelId="{4D63F3F7-0616-4AD8-83D8-E0DE779B95E2}" type="presParOf" srcId="{5E4A23DA-ED2B-4ADB-A720-6E00B96664C8}" destId="{2A63822D-3E0F-4DC9-AF07-DA4AF706362D}" srcOrd="0" destOrd="0" presId="urn:microsoft.com/office/officeart/2005/8/layout/hierarchy4"/>
    <dgm:cxn modelId="{94D07D21-C880-4514-93AF-E24E1976C4FB}" type="presParOf" srcId="{2A63822D-3E0F-4DC9-AF07-DA4AF706362D}" destId="{F62804F1-08C6-438B-A08B-2FBD70BFF1AA}" srcOrd="0" destOrd="0" presId="urn:microsoft.com/office/officeart/2005/8/layout/hierarchy4"/>
    <dgm:cxn modelId="{F302CD93-A1D5-45B2-B736-8515366010A5}" type="presParOf" srcId="{2A63822D-3E0F-4DC9-AF07-DA4AF706362D}" destId="{F8E6FCCB-4000-444C-A707-F48B7CF73063}" srcOrd="1" destOrd="0" presId="urn:microsoft.com/office/officeart/2005/8/layout/hierarchy4"/>
    <dgm:cxn modelId="{62018DDC-D1D0-4185-B19A-65FA8D7A090A}" type="presParOf" srcId="{2A63822D-3E0F-4DC9-AF07-DA4AF706362D}" destId="{A7DC9EA3-06DE-42CC-A2A1-A401ECFF3840}" srcOrd="2" destOrd="0" presId="urn:microsoft.com/office/officeart/2005/8/layout/hierarchy4"/>
    <dgm:cxn modelId="{7C97E859-DFB2-4607-92BA-9712CAA56684}" type="presParOf" srcId="{A7DC9EA3-06DE-42CC-A2A1-A401ECFF3840}" destId="{AA024D97-E86A-410E-9369-440764BB68AC}" srcOrd="0" destOrd="0" presId="urn:microsoft.com/office/officeart/2005/8/layout/hierarchy4"/>
    <dgm:cxn modelId="{185DA957-DF6E-4F52-8AB4-FBD4ACCA3EAD}" type="presParOf" srcId="{AA024D97-E86A-410E-9369-440764BB68AC}" destId="{9F8B72EE-C1F3-44CC-88F7-81D2E923BDE8}" srcOrd="0" destOrd="0" presId="urn:microsoft.com/office/officeart/2005/8/layout/hierarchy4"/>
    <dgm:cxn modelId="{BA8C5E04-4386-4FA9-ABEE-2274380C7D1A}" type="presParOf" srcId="{AA024D97-E86A-410E-9369-440764BB68AC}" destId="{B8887367-4AD5-4631-B351-75E4C1F94945}" srcOrd="1" destOrd="0" presId="urn:microsoft.com/office/officeart/2005/8/layout/hierarchy4"/>
    <dgm:cxn modelId="{D9F6CE47-0ED4-48E5-A242-69A4EDCDC4BC}" type="presParOf" srcId="{5E4A23DA-ED2B-4ADB-A720-6E00B96664C8}" destId="{BF035666-92C8-41EB-8944-21AD6FA3A788}" srcOrd="1" destOrd="0" presId="urn:microsoft.com/office/officeart/2005/8/layout/hierarchy4"/>
    <dgm:cxn modelId="{04BE8635-D2DC-4B32-9F57-4B4745588567}" type="presParOf" srcId="{5E4A23DA-ED2B-4ADB-A720-6E00B96664C8}" destId="{9FE14D70-88F2-4800-B473-6FF54D7FC9B8}" srcOrd="2" destOrd="0" presId="urn:microsoft.com/office/officeart/2005/8/layout/hierarchy4"/>
    <dgm:cxn modelId="{E899CE21-BCF8-4442-819A-75E1CA16FAF8}" type="presParOf" srcId="{9FE14D70-88F2-4800-B473-6FF54D7FC9B8}" destId="{18E5B24F-D63E-4274-94E9-9E4764BB97B0}" srcOrd="0" destOrd="0" presId="urn:microsoft.com/office/officeart/2005/8/layout/hierarchy4"/>
    <dgm:cxn modelId="{C2564964-81FC-4BC6-82C3-16146AEF5573}" type="presParOf" srcId="{9FE14D70-88F2-4800-B473-6FF54D7FC9B8}" destId="{4F71E0B2-3BD1-4A45-9776-21DF38EA9481}" srcOrd="1" destOrd="0" presId="urn:microsoft.com/office/officeart/2005/8/layout/hierarchy4"/>
    <dgm:cxn modelId="{9A1DCDEB-2B9E-4D04-B04B-550405DA9DFF}" type="presParOf" srcId="{9FE14D70-88F2-4800-B473-6FF54D7FC9B8}" destId="{562837EA-C244-49C0-8DD1-7ECDE39C875F}" srcOrd="2" destOrd="0" presId="urn:microsoft.com/office/officeart/2005/8/layout/hierarchy4"/>
    <dgm:cxn modelId="{94CC936F-F995-474F-981A-EBE265EE7BF2}" type="presParOf" srcId="{562837EA-C244-49C0-8DD1-7ECDE39C875F}" destId="{D9588E58-E138-4916-92D9-206B00B2D1B5}" srcOrd="0" destOrd="0" presId="urn:microsoft.com/office/officeart/2005/8/layout/hierarchy4"/>
    <dgm:cxn modelId="{520AEB66-6CC8-4A59-B298-6158568523E8}" type="presParOf" srcId="{D9588E58-E138-4916-92D9-206B00B2D1B5}" destId="{9DDAFB8E-8DB1-462B-B400-AF6BB802C49C}" srcOrd="0" destOrd="0" presId="urn:microsoft.com/office/officeart/2005/8/layout/hierarchy4"/>
    <dgm:cxn modelId="{9D8B73A8-8658-483D-92E2-CFC3E9E83E92}" type="presParOf" srcId="{D9588E58-E138-4916-92D9-206B00B2D1B5}" destId="{E1197E6E-AB92-4D53-B310-8E48AE58940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FF1F32-CC52-4D4F-9975-C4014C0BFCC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085BB1F-D3A9-4EE3-8EE5-B55A8ED73127}">
      <dgm:prSet phldrT="[Text]"/>
      <dgm:spPr/>
      <dgm:t>
        <a:bodyPr/>
        <a:lstStyle/>
        <a:p>
          <a:r>
            <a:rPr lang="en-AU" dirty="0"/>
            <a:t>Valid and Reasonable</a:t>
          </a:r>
        </a:p>
      </dgm:t>
    </dgm:pt>
    <dgm:pt modelId="{73E01617-69FD-4396-A228-F8D4D6E8293D}" type="parTrans" cxnId="{E0AC00D3-FF3E-4510-8BA9-D5A9B4C22401}">
      <dgm:prSet/>
      <dgm:spPr/>
      <dgm:t>
        <a:bodyPr/>
        <a:lstStyle/>
        <a:p>
          <a:endParaRPr lang="en-AU"/>
        </a:p>
      </dgm:t>
    </dgm:pt>
    <dgm:pt modelId="{4C45FCBD-635D-4247-8479-28C640688537}" type="sibTrans" cxnId="{E0AC00D3-FF3E-4510-8BA9-D5A9B4C22401}">
      <dgm:prSet/>
      <dgm:spPr/>
      <dgm:t>
        <a:bodyPr/>
        <a:lstStyle/>
        <a:p>
          <a:endParaRPr lang="en-AU"/>
        </a:p>
      </dgm:t>
    </dgm:pt>
    <dgm:pt modelId="{E016F299-0EA0-45C6-AC5B-554C7E985076}">
      <dgm:prSet phldrT="[Text]"/>
      <dgm:spPr/>
      <dgm:t>
        <a:bodyPr/>
        <a:lstStyle/>
        <a:p>
          <a:r>
            <a:rPr lang="en-AU" dirty="0"/>
            <a:t>Equitable</a:t>
          </a:r>
        </a:p>
      </dgm:t>
    </dgm:pt>
    <dgm:pt modelId="{C79F091A-75BB-4586-A908-6C769C05B692}" type="parTrans" cxnId="{DC7B2844-52D7-4256-9038-116FBE9FCBF6}">
      <dgm:prSet/>
      <dgm:spPr/>
      <dgm:t>
        <a:bodyPr/>
        <a:lstStyle/>
        <a:p>
          <a:endParaRPr lang="en-AU"/>
        </a:p>
      </dgm:t>
    </dgm:pt>
    <dgm:pt modelId="{8C0523EB-09A7-49BC-9347-CE06D64997B1}" type="sibTrans" cxnId="{DC7B2844-52D7-4256-9038-116FBE9FCBF6}">
      <dgm:prSet/>
      <dgm:spPr/>
      <dgm:t>
        <a:bodyPr/>
        <a:lstStyle/>
        <a:p>
          <a:endParaRPr lang="en-AU"/>
        </a:p>
      </dgm:t>
    </dgm:pt>
    <dgm:pt modelId="{DD37448A-5FE9-402D-88BF-FCE197FE8E33}">
      <dgm:prSet phldrT="[Text]"/>
      <dgm:spPr/>
      <dgm:t>
        <a:bodyPr/>
        <a:lstStyle/>
        <a:p>
          <a:r>
            <a:rPr lang="en-AU" dirty="0"/>
            <a:t>Balanced</a:t>
          </a:r>
        </a:p>
      </dgm:t>
    </dgm:pt>
    <dgm:pt modelId="{6E2887E0-38AD-48B1-B748-19DBCA55AF63}" type="parTrans" cxnId="{80246F18-0B53-473A-8B27-3BC52CB1A68F}">
      <dgm:prSet/>
      <dgm:spPr/>
      <dgm:t>
        <a:bodyPr/>
        <a:lstStyle/>
        <a:p>
          <a:endParaRPr lang="en-AU"/>
        </a:p>
      </dgm:t>
    </dgm:pt>
    <dgm:pt modelId="{05523092-281A-4622-BD5F-9C2B8EC25AD4}" type="sibTrans" cxnId="{80246F18-0B53-473A-8B27-3BC52CB1A68F}">
      <dgm:prSet/>
      <dgm:spPr/>
      <dgm:t>
        <a:bodyPr/>
        <a:lstStyle/>
        <a:p>
          <a:endParaRPr lang="en-AU"/>
        </a:p>
      </dgm:t>
    </dgm:pt>
    <dgm:pt modelId="{519090B8-18D5-4CBA-9938-FC762F6DEF56}">
      <dgm:prSet phldrT="[Text]"/>
      <dgm:spPr/>
      <dgm:t>
        <a:bodyPr/>
        <a:lstStyle/>
        <a:p>
          <a:r>
            <a:rPr lang="en-AU" dirty="0"/>
            <a:t>Efficient</a:t>
          </a:r>
        </a:p>
      </dgm:t>
    </dgm:pt>
    <dgm:pt modelId="{F67CB83D-31AF-49AC-927C-0ADF16FA39FF}" type="parTrans" cxnId="{7582A48F-38DC-41CD-8AAB-7E8F071ED57A}">
      <dgm:prSet/>
      <dgm:spPr/>
      <dgm:t>
        <a:bodyPr/>
        <a:lstStyle/>
        <a:p>
          <a:endParaRPr lang="en-AU"/>
        </a:p>
      </dgm:t>
    </dgm:pt>
    <dgm:pt modelId="{E021E451-AE90-4CAF-951B-646A00589EE2}" type="sibTrans" cxnId="{7582A48F-38DC-41CD-8AAB-7E8F071ED57A}">
      <dgm:prSet/>
      <dgm:spPr/>
      <dgm:t>
        <a:bodyPr/>
        <a:lstStyle/>
        <a:p>
          <a:endParaRPr lang="en-AU"/>
        </a:p>
      </dgm:t>
    </dgm:pt>
    <dgm:pt modelId="{717CF9FA-F8E5-4CD0-AB87-08EB3711BE5D}" type="pres">
      <dgm:prSet presAssocID="{35FF1F32-CC52-4D4F-9975-C4014C0BFCC9}" presName="diagram" presStyleCnt="0">
        <dgm:presLayoutVars>
          <dgm:dir/>
          <dgm:resizeHandles val="exact"/>
        </dgm:presLayoutVars>
      </dgm:prSet>
      <dgm:spPr/>
    </dgm:pt>
    <dgm:pt modelId="{EF962F00-51F9-4870-B75B-FABECEE577F8}" type="pres">
      <dgm:prSet presAssocID="{5085BB1F-D3A9-4EE3-8EE5-B55A8ED73127}" presName="node" presStyleLbl="node1" presStyleIdx="0" presStyleCnt="4">
        <dgm:presLayoutVars>
          <dgm:bulletEnabled val="1"/>
        </dgm:presLayoutVars>
      </dgm:prSet>
      <dgm:spPr/>
    </dgm:pt>
    <dgm:pt modelId="{F8A571A9-FB59-4E4B-B6B9-A8C79C83D1A8}" type="pres">
      <dgm:prSet presAssocID="{4C45FCBD-635D-4247-8479-28C640688537}" presName="sibTrans" presStyleCnt="0"/>
      <dgm:spPr/>
    </dgm:pt>
    <dgm:pt modelId="{8B2ABC3E-69A3-450C-B3AD-4F04A785F2AE}" type="pres">
      <dgm:prSet presAssocID="{E016F299-0EA0-45C6-AC5B-554C7E985076}" presName="node" presStyleLbl="node1" presStyleIdx="1" presStyleCnt="4">
        <dgm:presLayoutVars>
          <dgm:bulletEnabled val="1"/>
        </dgm:presLayoutVars>
      </dgm:prSet>
      <dgm:spPr/>
    </dgm:pt>
    <dgm:pt modelId="{A35B681E-7437-489D-BCC2-E24E42D81727}" type="pres">
      <dgm:prSet presAssocID="{8C0523EB-09A7-49BC-9347-CE06D64997B1}" presName="sibTrans" presStyleCnt="0"/>
      <dgm:spPr/>
    </dgm:pt>
    <dgm:pt modelId="{F97FF3C2-FCD9-4A30-BF1C-81882C8FB813}" type="pres">
      <dgm:prSet presAssocID="{DD37448A-5FE9-402D-88BF-FCE197FE8E33}" presName="node" presStyleLbl="node1" presStyleIdx="2" presStyleCnt="4">
        <dgm:presLayoutVars>
          <dgm:bulletEnabled val="1"/>
        </dgm:presLayoutVars>
      </dgm:prSet>
      <dgm:spPr/>
    </dgm:pt>
    <dgm:pt modelId="{7BFFEC3D-4C44-4C6C-857B-A02F8D51DE05}" type="pres">
      <dgm:prSet presAssocID="{05523092-281A-4622-BD5F-9C2B8EC25AD4}" presName="sibTrans" presStyleCnt="0"/>
      <dgm:spPr/>
    </dgm:pt>
    <dgm:pt modelId="{1862E6A6-CA73-4EC4-A544-052D6674467B}" type="pres">
      <dgm:prSet presAssocID="{519090B8-18D5-4CBA-9938-FC762F6DEF56}" presName="node" presStyleLbl="node1" presStyleIdx="3" presStyleCnt="4">
        <dgm:presLayoutVars>
          <dgm:bulletEnabled val="1"/>
        </dgm:presLayoutVars>
      </dgm:prSet>
      <dgm:spPr/>
    </dgm:pt>
  </dgm:ptLst>
  <dgm:cxnLst>
    <dgm:cxn modelId="{0A339A02-27C5-4B3D-960D-C5319A8736F6}" type="presOf" srcId="{E016F299-0EA0-45C6-AC5B-554C7E985076}" destId="{8B2ABC3E-69A3-450C-B3AD-4F04A785F2AE}" srcOrd="0" destOrd="0" presId="urn:microsoft.com/office/officeart/2005/8/layout/default"/>
    <dgm:cxn modelId="{80246F18-0B53-473A-8B27-3BC52CB1A68F}" srcId="{35FF1F32-CC52-4D4F-9975-C4014C0BFCC9}" destId="{DD37448A-5FE9-402D-88BF-FCE197FE8E33}" srcOrd="2" destOrd="0" parTransId="{6E2887E0-38AD-48B1-B748-19DBCA55AF63}" sibTransId="{05523092-281A-4622-BD5F-9C2B8EC25AD4}"/>
    <dgm:cxn modelId="{DC7B2844-52D7-4256-9038-116FBE9FCBF6}" srcId="{35FF1F32-CC52-4D4F-9975-C4014C0BFCC9}" destId="{E016F299-0EA0-45C6-AC5B-554C7E985076}" srcOrd="1" destOrd="0" parTransId="{C79F091A-75BB-4586-A908-6C769C05B692}" sibTransId="{8C0523EB-09A7-49BC-9347-CE06D64997B1}"/>
    <dgm:cxn modelId="{E51A4874-F25E-49D6-B232-0CA2DCF36B43}" type="presOf" srcId="{5085BB1F-D3A9-4EE3-8EE5-B55A8ED73127}" destId="{EF962F00-51F9-4870-B75B-FABECEE577F8}" srcOrd="0" destOrd="0" presId="urn:microsoft.com/office/officeart/2005/8/layout/default"/>
    <dgm:cxn modelId="{D91D3B7A-14E1-4157-92CE-67C5C5609E46}" type="presOf" srcId="{DD37448A-5FE9-402D-88BF-FCE197FE8E33}" destId="{F97FF3C2-FCD9-4A30-BF1C-81882C8FB813}" srcOrd="0" destOrd="0" presId="urn:microsoft.com/office/officeart/2005/8/layout/default"/>
    <dgm:cxn modelId="{7582A48F-38DC-41CD-8AAB-7E8F071ED57A}" srcId="{35FF1F32-CC52-4D4F-9975-C4014C0BFCC9}" destId="{519090B8-18D5-4CBA-9938-FC762F6DEF56}" srcOrd="3" destOrd="0" parTransId="{F67CB83D-31AF-49AC-927C-0ADF16FA39FF}" sibTransId="{E021E451-AE90-4CAF-951B-646A00589EE2}"/>
    <dgm:cxn modelId="{E0AC00D3-FF3E-4510-8BA9-D5A9B4C22401}" srcId="{35FF1F32-CC52-4D4F-9975-C4014C0BFCC9}" destId="{5085BB1F-D3A9-4EE3-8EE5-B55A8ED73127}" srcOrd="0" destOrd="0" parTransId="{73E01617-69FD-4396-A228-F8D4D6E8293D}" sibTransId="{4C45FCBD-635D-4247-8479-28C640688537}"/>
    <dgm:cxn modelId="{B597E7E4-1B1C-4C00-8890-2656F3F89D13}" type="presOf" srcId="{519090B8-18D5-4CBA-9938-FC762F6DEF56}" destId="{1862E6A6-CA73-4EC4-A544-052D6674467B}" srcOrd="0" destOrd="0" presId="urn:microsoft.com/office/officeart/2005/8/layout/default"/>
    <dgm:cxn modelId="{A9B6DFE5-AE5C-47E8-869E-DC0EFE3F5AC1}" type="presOf" srcId="{35FF1F32-CC52-4D4F-9975-C4014C0BFCC9}" destId="{717CF9FA-F8E5-4CD0-AB87-08EB3711BE5D}" srcOrd="0" destOrd="0" presId="urn:microsoft.com/office/officeart/2005/8/layout/default"/>
    <dgm:cxn modelId="{E0F93338-3387-4FE7-9C2D-7DA33E34EA28}" type="presParOf" srcId="{717CF9FA-F8E5-4CD0-AB87-08EB3711BE5D}" destId="{EF962F00-51F9-4870-B75B-FABECEE577F8}" srcOrd="0" destOrd="0" presId="urn:microsoft.com/office/officeart/2005/8/layout/default"/>
    <dgm:cxn modelId="{C15A3FB5-14AD-4000-B2F2-4D3E60FDF60C}" type="presParOf" srcId="{717CF9FA-F8E5-4CD0-AB87-08EB3711BE5D}" destId="{F8A571A9-FB59-4E4B-B6B9-A8C79C83D1A8}" srcOrd="1" destOrd="0" presId="urn:microsoft.com/office/officeart/2005/8/layout/default"/>
    <dgm:cxn modelId="{C9C94291-0A38-4271-949E-F991C299CA1B}" type="presParOf" srcId="{717CF9FA-F8E5-4CD0-AB87-08EB3711BE5D}" destId="{8B2ABC3E-69A3-450C-B3AD-4F04A785F2AE}" srcOrd="2" destOrd="0" presId="urn:microsoft.com/office/officeart/2005/8/layout/default"/>
    <dgm:cxn modelId="{4FADF202-93CE-4D09-9B08-5D15E3DC432D}" type="presParOf" srcId="{717CF9FA-F8E5-4CD0-AB87-08EB3711BE5D}" destId="{A35B681E-7437-489D-BCC2-E24E42D81727}" srcOrd="3" destOrd="0" presId="urn:microsoft.com/office/officeart/2005/8/layout/default"/>
    <dgm:cxn modelId="{0C1A03BE-080E-412E-96A1-ADA7C2B20AE5}" type="presParOf" srcId="{717CF9FA-F8E5-4CD0-AB87-08EB3711BE5D}" destId="{F97FF3C2-FCD9-4A30-BF1C-81882C8FB813}" srcOrd="4" destOrd="0" presId="urn:microsoft.com/office/officeart/2005/8/layout/default"/>
    <dgm:cxn modelId="{77FCE32F-4932-4A60-A387-9AB3B6502C24}" type="presParOf" srcId="{717CF9FA-F8E5-4CD0-AB87-08EB3711BE5D}" destId="{7BFFEC3D-4C44-4C6C-857B-A02F8D51DE05}" srcOrd="5" destOrd="0" presId="urn:microsoft.com/office/officeart/2005/8/layout/default"/>
    <dgm:cxn modelId="{9F71CE0A-0791-46CF-BF58-867C00DE93AC}" type="presParOf" srcId="{717CF9FA-F8E5-4CD0-AB87-08EB3711BE5D}" destId="{1862E6A6-CA73-4EC4-A544-052D6674467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FF1F32-CC52-4D4F-9975-C4014C0BFCC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085BB1F-D3A9-4EE3-8EE5-B55A8ED73127}">
      <dgm:prSet phldrT="[Text]"/>
      <dgm:spPr/>
      <dgm:t>
        <a:bodyPr/>
        <a:lstStyle/>
        <a:p>
          <a:r>
            <a:rPr lang="en-AU" dirty="0"/>
            <a:t>Valid and Reasonable</a:t>
          </a:r>
        </a:p>
      </dgm:t>
    </dgm:pt>
    <dgm:pt modelId="{73E01617-69FD-4396-A228-F8D4D6E8293D}" type="parTrans" cxnId="{E0AC00D3-FF3E-4510-8BA9-D5A9B4C22401}">
      <dgm:prSet/>
      <dgm:spPr/>
      <dgm:t>
        <a:bodyPr/>
        <a:lstStyle/>
        <a:p>
          <a:endParaRPr lang="en-AU"/>
        </a:p>
      </dgm:t>
    </dgm:pt>
    <dgm:pt modelId="{4C45FCBD-635D-4247-8479-28C640688537}" type="sibTrans" cxnId="{E0AC00D3-FF3E-4510-8BA9-D5A9B4C22401}">
      <dgm:prSet/>
      <dgm:spPr/>
      <dgm:t>
        <a:bodyPr/>
        <a:lstStyle/>
        <a:p>
          <a:endParaRPr lang="en-AU"/>
        </a:p>
      </dgm:t>
    </dgm:pt>
    <dgm:pt modelId="{E016F299-0EA0-45C6-AC5B-554C7E985076}">
      <dgm:prSet phldrT="[Text]"/>
      <dgm:spPr/>
      <dgm:t>
        <a:bodyPr/>
        <a:lstStyle/>
        <a:p>
          <a:r>
            <a:rPr lang="en-AU" dirty="0"/>
            <a:t>Equitable</a:t>
          </a:r>
        </a:p>
      </dgm:t>
    </dgm:pt>
    <dgm:pt modelId="{C79F091A-75BB-4586-A908-6C769C05B692}" type="parTrans" cxnId="{DC7B2844-52D7-4256-9038-116FBE9FCBF6}">
      <dgm:prSet/>
      <dgm:spPr/>
      <dgm:t>
        <a:bodyPr/>
        <a:lstStyle/>
        <a:p>
          <a:endParaRPr lang="en-AU"/>
        </a:p>
      </dgm:t>
    </dgm:pt>
    <dgm:pt modelId="{8C0523EB-09A7-49BC-9347-CE06D64997B1}" type="sibTrans" cxnId="{DC7B2844-52D7-4256-9038-116FBE9FCBF6}">
      <dgm:prSet/>
      <dgm:spPr/>
      <dgm:t>
        <a:bodyPr/>
        <a:lstStyle/>
        <a:p>
          <a:endParaRPr lang="en-AU"/>
        </a:p>
      </dgm:t>
    </dgm:pt>
    <dgm:pt modelId="{DD37448A-5FE9-402D-88BF-FCE197FE8E33}">
      <dgm:prSet phldrT="[Text]"/>
      <dgm:spPr/>
      <dgm:t>
        <a:bodyPr/>
        <a:lstStyle/>
        <a:p>
          <a:r>
            <a:rPr lang="en-AU" dirty="0"/>
            <a:t>Balanced</a:t>
          </a:r>
        </a:p>
      </dgm:t>
    </dgm:pt>
    <dgm:pt modelId="{6E2887E0-38AD-48B1-B748-19DBCA55AF63}" type="parTrans" cxnId="{80246F18-0B53-473A-8B27-3BC52CB1A68F}">
      <dgm:prSet/>
      <dgm:spPr/>
      <dgm:t>
        <a:bodyPr/>
        <a:lstStyle/>
        <a:p>
          <a:endParaRPr lang="en-AU"/>
        </a:p>
      </dgm:t>
    </dgm:pt>
    <dgm:pt modelId="{05523092-281A-4622-BD5F-9C2B8EC25AD4}" type="sibTrans" cxnId="{80246F18-0B53-473A-8B27-3BC52CB1A68F}">
      <dgm:prSet/>
      <dgm:spPr/>
      <dgm:t>
        <a:bodyPr/>
        <a:lstStyle/>
        <a:p>
          <a:endParaRPr lang="en-AU"/>
        </a:p>
      </dgm:t>
    </dgm:pt>
    <dgm:pt modelId="{519090B8-18D5-4CBA-9938-FC762F6DEF56}">
      <dgm:prSet phldrT="[Text]"/>
      <dgm:spPr/>
      <dgm:t>
        <a:bodyPr/>
        <a:lstStyle/>
        <a:p>
          <a:r>
            <a:rPr lang="en-AU" dirty="0"/>
            <a:t>Efficient</a:t>
          </a:r>
        </a:p>
      </dgm:t>
    </dgm:pt>
    <dgm:pt modelId="{F67CB83D-31AF-49AC-927C-0ADF16FA39FF}" type="parTrans" cxnId="{7582A48F-38DC-41CD-8AAB-7E8F071ED57A}">
      <dgm:prSet/>
      <dgm:spPr/>
      <dgm:t>
        <a:bodyPr/>
        <a:lstStyle/>
        <a:p>
          <a:endParaRPr lang="en-AU"/>
        </a:p>
      </dgm:t>
    </dgm:pt>
    <dgm:pt modelId="{E021E451-AE90-4CAF-951B-646A00589EE2}" type="sibTrans" cxnId="{7582A48F-38DC-41CD-8AAB-7E8F071ED57A}">
      <dgm:prSet/>
      <dgm:spPr/>
      <dgm:t>
        <a:bodyPr/>
        <a:lstStyle/>
        <a:p>
          <a:endParaRPr lang="en-AU"/>
        </a:p>
      </dgm:t>
    </dgm:pt>
    <dgm:pt modelId="{717CF9FA-F8E5-4CD0-AB87-08EB3711BE5D}" type="pres">
      <dgm:prSet presAssocID="{35FF1F32-CC52-4D4F-9975-C4014C0BFCC9}" presName="diagram" presStyleCnt="0">
        <dgm:presLayoutVars>
          <dgm:dir/>
          <dgm:resizeHandles val="exact"/>
        </dgm:presLayoutVars>
      </dgm:prSet>
      <dgm:spPr/>
    </dgm:pt>
    <dgm:pt modelId="{EF962F00-51F9-4870-B75B-FABECEE577F8}" type="pres">
      <dgm:prSet presAssocID="{5085BB1F-D3A9-4EE3-8EE5-B55A8ED73127}" presName="node" presStyleLbl="node1" presStyleIdx="0" presStyleCnt="4">
        <dgm:presLayoutVars>
          <dgm:bulletEnabled val="1"/>
        </dgm:presLayoutVars>
      </dgm:prSet>
      <dgm:spPr/>
    </dgm:pt>
    <dgm:pt modelId="{F8A571A9-FB59-4E4B-B6B9-A8C79C83D1A8}" type="pres">
      <dgm:prSet presAssocID="{4C45FCBD-635D-4247-8479-28C640688537}" presName="sibTrans" presStyleCnt="0"/>
      <dgm:spPr/>
    </dgm:pt>
    <dgm:pt modelId="{8B2ABC3E-69A3-450C-B3AD-4F04A785F2AE}" type="pres">
      <dgm:prSet presAssocID="{E016F299-0EA0-45C6-AC5B-554C7E985076}" presName="node" presStyleLbl="node1" presStyleIdx="1" presStyleCnt="4">
        <dgm:presLayoutVars>
          <dgm:bulletEnabled val="1"/>
        </dgm:presLayoutVars>
      </dgm:prSet>
      <dgm:spPr/>
    </dgm:pt>
    <dgm:pt modelId="{A35B681E-7437-489D-BCC2-E24E42D81727}" type="pres">
      <dgm:prSet presAssocID="{8C0523EB-09A7-49BC-9347-CE06D64997B1}" presName="sibTrans" presStyleCnt="0"/>
      <dgm:spPr/>
    </dgm:pt>
    <dgm:pt modelId="{F97FF3C2-FCD9-4A30-BF1C-81882C8FB813}" type="pres">
      <dgm:prSet presAssocID="{DD37448A-5FE9-402D-88BF-FCE197FE8E33}" presName="node" presStyleLbl="node1" presStyleIdx="2" presStyleCnt="4">
        <dgm:presLayoutVars>
          <dgm:bulletEnabled val="1"/>
        </dgm:presLayoutVars>
      </dgm:prSet>
      <dgm:spPr/>
    </dgm:pt>
    <dgm:pt modelId="{7BFFEC3D-4C44-4C6C-857B-A02F8D51DE05}" type="pres">
      <dgm:prSet presAssocID="{05523092-281A-4622-BD5F-9C2B8EC25AD4}" presName="sibTrans" presStyleCnt="0"/>
      <dgm:spPr/>
    </dgm:pt>
    <dgm:pt modelId="{1862E6A6-CA73-4EC4-A544-052D6674467B}" type="pres">
      <dgm:prSet presAssocID="{519090B8-18D5-4CBA-9938-FC762F6DEF56}" presName="node" presStyleLbl="node1" presStyleIdx="3" presStyleCnt="4">
        <dgm:presLayoutVars>
          <dgm:bulletEnabled val="1"/>
        </dgm:presLayoutVars>
      </dgm:prSet>
      <dgm:spPr/>
    </dgm:pt>
  </dgm:ptLst>
  <dgm:cxnLst>
    <dgm:cxn modelId="{0A339A02-27C5-4B3D-960D-C5319A8736F6}" type="presOf" srcId="{E016F299-0EA0-45C6-AC5B-554C7E985076}" destId="{8B2ABC3E-69A3-450C-B3AD-4F04A785F2AE}" srcOrd="0" destOrd="0" presId="urn:microsoft.com/office/officeart/2005/8/layout/default"/>
    <dgm:cxn modelId="{80246F18-0B53-473A-8B27-3BC52CB1A68F}" srcId="{35FF1F32-CC52-4D4F-9975-C4014C0BFCC9}" destId="{DD37448A-5FE9-402D-88BF-FCE197FE8E33}" srcOrd="2" destOrd="0" parTransId="{6E2887E0-38AD-48B1-B748-19DBCA55AF63}" sibTransId="{05523092-281A-4622-BD5F-9C2B8EC25AD4}"/>
    <dgm:cxn modelId="{DC7B2844-52D7-4256-9038-116FBE9FCBF6}" srcId="{35FF1F32-CC52-4D4F-9975-C4014C0BFCC9}" destId="{E016F299-0EA0-45C6-AC5B-554C7E985076}" srcOrd="1" destOrd="0" parTransId="{C79F091A-75BB-4586-A908-6C769C05B692}" sibTransId="{8C0523EB-09A7-49BC-9347-CE06D64997B1}"/>
    <dgm:cxn modelId="{E51A4874-F25E-49D6-B232-0CA2DCF36B43}" type="presOf" srcId="{5085BB1F-D3A9-4EE3-8EE5-B55A8ED73127}" destId="{EF962F00-51F9-4870-B75B-FABECEE577F8}" srcOrd="0" destOrd="0" presId="urn:microsoft.com/office/officeart/2005/8/layout/default"/>
    <dgm:cxn modelId="{D91D3B7A-14E1-4157-92CE-67C5C5609E46}" type="presOf" srcId="{DD37448A-5FE9-402D-88BF-FCE197FE8E33}" destId="{F97FF3C2-FCD9-4A30-BF1C-81882C8FB813}" srcOrd="0" destOrd="0" presId="urn:microsoft.com/office/officeart/2005/8/layout/default"/>
    <dgm:cxn modelId="{7582A48F-38DC-41CD-8AAB-7E8F071ED57A}" srcId="{35FF1F32-CC52-4D4F-9975-C4014C0BFCC9}" destId="{519090B8-18D5-4CBA-9938-FC762F6DEF56}" srcOrd="3" destOrd="0" parTransId="{F67CB83D-31AF-49AC-927C-0ADF16FA39FF}" sibTransId="{E021E451-AE90-4CAF-951B-646A00589EE2}"/>
    <dgm:cxn modelId="{E0AC00D3-FF3E-4510-8BA9-D5A9B4C22401}" srcId="{35FF1F32-CC52-4D4F-9975-C4014C0BFCC9}" destId="{5085BB1F-D3A9-4EE3-8EE5-B55A8ED73127}" srcOrd="0" destOrd="0" parTransId="{73E01617-69FD-4396-A228-F8D4D6E8293D}" sibTransId="{4C45FCBD-635D-4247-8479-28C640688537}"/>
    <dgm:cxn modelId="{B597E7E4-1B1C-4C00-8890-2656F3F89D13}" type="presOf" srcId="{519090B8-18D5-4CBA-9938-FC762F6DEF56}" destId="{1862E6A6-CA73-4EC4-A544-052D6674467B}" srcOrd="0" destOrd="0" presId="urn:microsoft.com/office/officeart/2005/8/layout/default"/>
    <dgm:cxn modelId="{A9B6DFE5-AE5C-47E8-869E-DC0EFE3F5AC1}" type="presOf" srcId="{35FF1F32-CC52-4D4F-9975-C4014C0BFCC9}" destId="{717CF9FA-F8E5-4CD0-AB87-08EB3711BE5D}" srcOrd="0" destOrd="0" presId="urn:microsoft.com/office/officeart/2005/8/layout/default"/>
    <dgm:cxn modelId="{E0F93338-3387-4FE7-9C2D-7DA33E34EA28}" type="presParOf" srcId="{717CF9FA-F8E5-4CD0-AB87-08EB3711BE5D}" destId="{EF962F00-51F9-4870-B75B-FABECEE577F8}" srcOrd="0" destOrd="0" presId="urn:microsoft.com/office/officeart/2005/8/layout/default"/>
    <dgm:cxn modelId="{C15A3FB5-14AD-4000-B2F2-4D3E60FDF60C}" type="presParOf" srcId="{717CF9FA-F8E5-4CD0-AB87-08EB3711BE5D}" destId="{F8A571A9-FB59-4E4B-B6B9-A8C79C83D1A8}" srcOrd="1" destOrd="0" presId="urn:microsoft.com/office/officeart/2005/8/layout/default"/>
    <dgm:cxn modelId="{C9C94291-0A38-4271-949E-F991C299CA1B}" type="presParOf" srcId="{717CF9FA-F8E5-4CD0-AB87-08EB3711BE5D}" destId="{8B2ABC3E-69A3-450C-B3AD-4F04A785F2AE}" srcOrd="2" destOrd="0" presId="urn:microsoft.com/office/officeart/2005/8/layout/default"/>
    <dgm:cxn modelId="{4FADF202-93CE-4D09-9B08-5D15E3DC432D}" type="presParOf" srcId="{717CF9FA-F8E5-4CD0-AB87-08EB3711BE5D}" destId="{A35B681E-7437-489D-BCC2-E24E42D81727}" srcOrd="3" destOrd="0" presId="urn:microsoft.com/office/officeart/2005/8/layout/default"/>
    <dgm:cxn modelId="{0C1A03BE-080E-412E-96A1-ADA7C2B20AE5}" type="presParOf" srcId="{717CF9FA-F8E5-4CD0-AB87-08EB3711BE5D}" destId="{F97FF3C2-FCD9-4A30-BF1C-81882C8FB813}" srcOrd="4" destOrd="0" presId="urn:microsoft.com/office/officeart/2005/8/layout/default"/>
    <dgm:cxn modelId="{77FCE32F-4932-4A60-A387-9AB3B6502C24}" type="presParOf" srcId="{717CF9FA-F8E5-4CD0-AB87-08EB3711BE5D}" destId="{7BFFEC3D-4C44-4C6C-857B-A02F8D51DE05}" srcOrd="5" destOrd="0" presId="urn:microsoft.com/office/officeart/2005/8/layout/default"/>
    <dgm:cxn modelId="{9F71CE0A-0791-46CF-BF58-867C00DE93AC}" type="presParOf" srcId="{717CF9FA-F8E5-4CD0-AB87-08EB3711BE5D}" destId="{1862E6A6-CA73-4EC4-A544-052D6674467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3FC5C8-C523-4578-82BA-E389DB3E5759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AU"/>
        </a:p>
      </dgm:t>
    </dgm:pt>
    <dgm:pt modelId="{4E6D1E3C-2780-4858-BDA0-5A13C4BE4C3B}">
      <dgm:prSet phldrT="[Text]"/>
      <dgm:spPr/>
      <dgm:t>
        <a:bodyPr/>
        <a:lstStyle/>
        <a:p>
          <a:r>
            <a:rPr lang="en-AU" dirty="0"/>
            <a:t>Unit 3</a:t>
          </a:r>
        </a:p>
      </dgm:t>
    </dgm:pt>
    <dgm:pt modelId="{A36F8E5B-1DDB-40E7-A75F-A68C9DF4543A}" type="parTrans" cxnId="{329150E6-E7FD-4018-892B-3D16C78C8B9C}">
      <dgm:prSet/>
      <dgm:spPr/>
      <dgm:t>
        <a:bodyPr/>
        <a:lstStyle/>
        <a:p>
          <a:endParaRPr lang="en-AU"/>
        </a:p>
      </dgm:t>
    </dgm:pt>
    <dgm:pt modelId="{BCF59708-BEEB-4A7E-B2C4-28F91116FA39}" type="sibTrans" cxnId="{329150E6-E7FD-4018-892B-3D16C78C8B9C}">
      <dgm:prSet/>
      <dgm:spPr/>
      <dgm:t>
        <a:bodyPr/>
        <a:lstStyle/>
        <a:p>
          <a:endParaRPr lang="en-AU"/>
        </a:p>
      </dgm:t>
    </dgm:pt>
    <dgm:pt modelId="{DF0276FD-60A0-4A63-89BC-FB8E9D306433}">
      <dgm:prSet phldrT="[Text]"/>
      <dgm:spPr/>
      <dgm:t>
        <a:bodyPr/>
        <a:lstStyle/>
        <a:p>
          <a:r>
            <a:rPr lang="en-AU" dirty="0"/>
            <a:t>Unit 4</a:t>
          </a:r>
        </a:p>
      </dgm:t>
    </dgm:pt>
    <dgm:pt modelId="{33ABFB34-D413-41A0-949B-2CBC6A65FE93}" type="parTrans" cxnId="{F0B39FD6-E7CB-4AEF-9393-3FE3098E160C}">
      <dgm:prSet/>
      <dgm:spPr/>
      <dgm:t>
        <a:bodyPr/>
        <a:lstStyle/>
        <a:p>
          <a:endParaRPr lang="en-AU"/>
        </a:p>
      </dgm:t>
    </dgm:pt>
    <dgm:pt modelId="{33ACA927-340D-403A-996E-C30EA18C7799}" type="sibTrans" cxnId="{F0B39FD6-E7CB-4AEF-9393-3FE3098E160C}">
      <dgm:prSet/>
      <dgm:spPr/>
      <dgm:t>
        <a:bodyPr/>
        <a:lstStyle/>
        <a:p>
          <a:endParaRPr lang="en-AU"/>
        </a:p>
      </dgm:t>
    </dgm:pt>
    <dgm:pt modelId="{ACF0427B-2B29-4C87-AED9-856408E7533C}">
      <dgm:prSet phldrT="[Text]" custT="1"/>
      <dgm:spPr/>
      <dgm:t>
        <a:bodyPr/>
        <a:lstStyle/>
        <a:p>
          <a:r>
            <a:rPr lang="en-AU" sz="1800" dirty="0"/>
            <a:t>Outcome 1</a:t>
          </a:r>
        </a:p>
      </dgm:t>
    </dgm:pt>
    <dgm:pt modelId="{5753E897-A3C4-4281-A596-43C9ABF1B541}" type="parTrans" cxnId="{C1A9DAF6-6508-4154-88F3-D27D2CE56678}">
      <dgm:prSet/>
      <dgm:spPr/>
      <dgm:t>
        <a:bodyPr/>
        <a:lstStyle/>
        <a:p>
          <a:endParaRPr lang="en-AU"/>
        </a:p>
      </dgm:t>
    </dgm:pt>
    <dgm:pt modelId="{24A31842-C752-4131-AA6B-D519D1EAE4F2}" type="sibTrans" cxnId="{C1A9DAF6-6508-4154-88F3-D27D2CE56678}">
      <dgm:prSet/>
      <dgm:spPr/>
      <dgm:t>
        <a:bodyPr/>
        <a:lstStyle/>
        <a:p>
          <a:endParaRPr lang="en-AU"/>
        </a:p>
      </dgm:t>
    </dgm:pt>
    <dgm:pt modelId="{145AB840-842D-4708-9114-B80F21158178}">
      <dgm:prSet phldrT="[Text]" custT="1"/>
      <dgm:spPr/>
      <dgm:t>
        <a:bodyPr/>
        <a:lstStyle/>
        <a:p>
          <a:r>
            <a:rPr lang="en-AU" sz="1800" dirty="0"/>
            <a:t>Outcome 2</a:t>
          </a:r>
        </a:p>
      </dgm:t>
    </dgm:pt>
    <dgm:pt modelId="{B6DFA2C1-875C-410C-A288-0FC1CA378F88}" type="parTrans" cxnId="{A9653A26-E578-4CC6-9DB2-33F2900E6816}">
      <dgm:prSet/>
      <dgm:spPr/>
      <dgm:t>
        <a:bodyPr/>
        <a:lstStyle/>
        <a:p>
          <a:endParaRPr lang="en-AU"/>
        </a:p>
      </dgm:t>
    </dgm:pt>
    <dgm:pt modelId="{819F645E-74D4-4443-9711-EAF23B426E24}" type="sibTrans" cxnId="{A9653A26-E578-4CC6-9DB2-33F2900E6816}">
      <dgm:prSet/>
      <dgm:spPr/>
      <dgm:t>
        <a:bodyPr/>
        <a:lstStyle/>
        <a:p>
          <a:endParaRPr lang="en-AU"/>
        </a:p>
      </dgm:t>
    </dgm:pt>
    <dgm:pt modelId="{F16EB17E-7CDB-4124-B0F2-B6111ABF9A68}">
      <dgm:prSet phldrT="[Text]" custT="1"/>
      <dgm:spPr/>
      <dgm:t>
        <a:bodyPr/>
        <a:lstStyle/>
        <a:p>
          <a:r>
            <a:rPr lang="en-AU" sz="1800" dirty="0"/>
            <a:t>Outcome 1</a:t>
          </a:r>
        </a:p>
      </dgm:t>
    </dgm:pt>
    <dgm:pt modelId="{39E8B515-032B-4239-9101-E9965E6F9660}" type="parTrans" cxnId="{46C4C68B-8E36-4380-9604-E9E7D30EF279}">
      <dgm:prSet/>
      <dgm:spPr/>
      <dgm:t>
        <a:bodyPr/>
        <a:lstStyle/>
        <a:p>
          <a:endParaRPr lang="en-AU"/>
        </a:p>
      </dgm:t>
    </dgm:pt>
    <dgm:pt modelId="{CA6D2C2E-E491-405C-9B5E-21D35E2FBBCA}" type="sibTrans" cxnId="{46C4C68B-8E36-4380-9604-E9E7D30EF279}">
      <dgm:prSet/>
      <dgm:spPr/>
      <dgm:t>
        <a:bodyPr/>
        <a:lstStyle/>
        <a:p>
          <a:endParaRPr lang="en-AU"/>
        </a:p>
      </dgm:t>
    </dgm:pt>
    <dgm:pt modelId="{61750C89-09A2-4728-B08E-FEB24AEF8417}">
      <dgm:prSet phldrT="[Text]" custT="1"/>
      <dgm:spPr/>
      <dgm:t>
        <a:bodyPr/>
        <a:lstStyle/>
        <a:p>
          <a:r>
            <a:rPr lang="en-AU" sz="1800" dirty="0"/>
            <a:t>Outcome 2</a:t>
          </a:r>
        </a:p>
      </dgm:t>
    </dgm:pt>
    <dgm:pt modelId="{52C14F25-F95B-4E30-8DDE-D95513EB55BD}" type="parTrans" cxnId="{7C7BE492-1325-4BB7-AAD7-0EB35D83C0F2}">
      <dgm:prSet/>
      <dgm:spPr/>
      <dgm:t>
        <a:bodyPr/>
        <a:lstStyle/>
        <a:p>
          <a:endParaRPr lang="en-AU"/>
        </a:p>
      </dgm:t>
    </dgm:pt>
    <dgm:pt modelId="{9070AC1E-35D9-466F-8C50-005236C25487}" type="sibTrans" cxnId="{7C7BE492-1325-4BB7-AAD7-0EB35D83C0F2}">
      <dgm:prSet/>
      <dgm:spPr/>
      <dgm:t>
        <a:bodyPr/>
        <a:lstStyle/>
        <a:p>
          <a:endParaRPr lang="en-AU"/>
        </a:p>
      </dgm:t>
    </dgm:pt>
    <dgm:pt modelId="{A9B2CACC-1DDC-48DD-8CE2-78DB7D1E8EA1}">
      <dgm:prSet phldrT="[Text]" custT="1"/>
      <dgm:spPr/>
      <dgm:t>
        <a:bodyPr/>
        <a:lstStyle/>
        <a:p>
          <a:pPr algn="ctr"/>
          <a:r>
            <a:rPr lang="en-AU" sz="800" dirty="0"/>
            <a:t>40% - Analysis of geographic data AND any one or a combination of the following:</a:t>
          </a:r>
        </a:p>
        <a:p>
          <a:pPr algn="ctr"/>
          <a:r>
            <a:rPr lang="en-AU" sz="900" b="1" dirty="0">
              <a:solidFill>
                <a:schemeClr val="bg1"/>
              </a:solidFill>
            </a:rPr>
            <a:t>- a research report</a:t>
          </a:r>
          <a:br>
            <a:rPr lang="en-AU" sz="900" b="1" dirty="0">
              <a:solidFill>
                <a:schemeClr val="bg1"/>
              </a:solidFill>
            </a:rPr>
          </a:br>
          <a:r>
            <a:rPr lang="en-AU" sz="900" b="1" dirty="0">
              <a:solidFill>
                <a:schemeClr val="bg1"/>
              </a:solidFill>
            </a:rPr>
            <a:t>- a case study</a:t>
          </a:r>
          <a:br>
            <a:rPr lang="en-AU" sz="900" b="1" dirty="0">
              <a:solidFill>
                <a:schemeClr val="bg1"/>
              </a:solidFill>
            </a:rPr>
          </a:br>
          <a:r>
            <a:rPr lang="en-AU" sz="900" b="1" dirty="0">
              <a:solidFill>
                <a:schemeClr val="bg1"/>
              </a:solidFill>
            </a:rPr>
            <a:t>- a multimedia presentation</a:t>
          </a:r>
        </a:p>
      </dgm:t>
    </dgm:pt>
    <dgm:pt modelId="{65AB41C2-500C-4AFD-AC2B-40379FD12585}" type="parTrans" cxnId="{F76CC965-49FD-4927-9090-9B9F55333D32}">
      <dgm:prSet/>
      <dgm:spPr/>
      <dgm:t>
        <a:bodyPr/>
        <a:lstStyle/>
        <a:p>
          <a:endParaRPr lang="en-AU"/>
        </a:p>
      </dgm:t>
    </dgm:pt>
    <dgm:pt modelId="{54E63A78-C24D-476A-B72F-CE63555D2C3A}" type="sibTrans" cxnId="{F76CC965-49FD-4927-9090-9B9F55333D32}">
      <dgm:prSet/>
      <dgm:spPr/>
      <dgm:t>
        <a:bodyPr/>
        <a:lstStyle/>
        <a:p>
          <a:endParaRPr lang="en-AU"/>
        </a:p>
      </dgm:t>
    </dgm:pt>
    <dgm:pt modelId="{27E28F16-E321-4E8D-9F44-E82842E22C71}">
      <dgm:prSet phldrT="[Text]" custT="1"/>
      <dgm:spPr/>
      <dgm:t>
        <a:bodyPr/>
        <a:lstStyle/>
        <a:p>
          <a:r>
            <a:rPr lang="en-AU" sz="800" kern="1200" dirty="0"/>
            <a:t>50% - </a:t>
          </a:r>
          <a:r>
            <a:rPr lang="en-AU" sz="9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Fieldwork report</a:t>
          </a:r>
        </a:p>
      </dgm:t>
    </dgm:pt>
    <dgm:pt modelId="{1E44126F-A74F-4B07-BBE4-07E64355A9FE}" type="parTrans" cxnId="{16032CD2-37A9-43A9-911B-9F7DDCCCF26D}">
      <dgm:prSet/>
      <dgm:spPr/>
      <dgm:t>
        <a:bodyPr/>
        <a:lstStyle/>
        <a:p>
          <a:endParaRPr lang="en-AU"/>
        </a:p>
      </dgm:t>
    </dgm:pt>
    <dgm:pt modelId="{5D3BB46E-5CDF-459C-B007-5B305148418D}" type="sibTrans" cxnId="{16032CD2-37A9-43A9-911B-9F7DDCCCF26D}">
      <dgm:prSet/>
      <dgm:spPr/>
      <dgm:t>
        <a:bodyPr/>
        <a:lstStyle/>
        <a:p>
          <a:endParaRPr lang="en-AU"/>
        </a:p>
      </dgm:t>
    </dgm:pt>
    <dgm:pt modelId="{A0D93FB5-9C90-4BCF-AD76-E24ECC29B1DD}">
      <dgm:prSet phldrT="[Text]" custT="1"/>
      <dgm:spPr/>
      <dgm:t>
        <a:bodyPr/>
        <a:lstStyle/>
        <a:p>
          <a:r>
            <a:rPr lang="en-AU" sz="800" kern="1200" dirty="0"/>
            <a:t>10% - </a:t>
          </a:r>
          <a:r>
            <a:rPr lang="en-AU" sz="9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Structured questions</a:t>
          </a:r>
        </a:p>
      </dgm:t>
    </dgm:pt>
    <dgm:pt modelId="{1CD5E37F-CF58-4C38-B2E1-DF12799D8AF2}" type="parTrans" cxnId="{BE99B974-EF43-4478-A2EB-F4A751DCFC33}">
      <dgm:prSet/>
      <dgm:spPr/>
      <dgm:t>
        <a:bodyPr/>
        <a:lstStyle/>
        <a:p>
          <a:endParaRPr lang="en-AU"/>
        </a:p>
      </dgm:t>
    </dgm:pt>
    <dgm:pt modelId="{8B0A691B-EADD-4CB5-954C-CF95E7C93FEA}" type="sibTrans" cxnId="{BE99B974-EF43-4478-A2EB-F4A751DCFC33}">
      <dgm:prSet/>
      <dgm:spPr/>
      <dgm:t>
        <a:bodyPr/>
        <a:lstStyle/>
        <a:p>
          <a:endParaRPr lang="en-AU"/>
        </a:p>
      </dgm:t>
    </dgm:pt>
    <dgm:pt modelId="{4F39AA29-57FA-468E-ADEC-76FF0DA008CD}">
      <dgm:prSet phldrT="[Text]" custT="1"/>
      <dgm:spPr/>
      <dgm:t>
        <a:bodyPr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40% - Analysis of geographic data AND any one or a combination of the following:</a:t>
          </a:r>
          <a:br>
            <a:rPr lang="en-AU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</a:br>
          <a:br>
            <a:rPr lang="en-AU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AU" sz="9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- a research report</a:t>
          </a:r>
          <a:br>
            <a:rPr lang="en-AU" sz="9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AU" sz="9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- a case study</a:t>
          </a:r>
          <a:br>
            <a:rPr lang="en-AU" sz="9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AU" sz="9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- a multimedia presentation</a:t>
          </a:r>
        </a:p>
      </dgm:t>
    </dgm:pt>
    <dgm:pt modelId="{35EF5BAB-AD30-454C-987C-A85ABD611211}" type="parTrans" cxnId="{A70AD508-ED45-40E1-A247-DE618E9E9C1F}">
      <dgm:prSet/>
      <dgm:spPr/>
      <dgm:t>
        <a:bodyPr/>
        <a:lstStyle/>
        <a:p>
          <a:endParaRPr lang="en-AU"/>
        </a:p>
      </dgm:t>
    </dgm:pt>
    <dgm:pt modelId="{CA9D1A9E-2B48-4196-AF8D-7807A9122F5B}" type="sibTrans" cxnId="{A70AD508-ED45-40E1-A247-DE618E9E9C1F}">
      <dgm:prSet/>
      <dgm:spPr/>
      <dgm:t>
        <a:bodyPr/>
        <a:lstStyle/>
        <a:p>
          <a:endParaRPr lang="en-AU"/>
        </a:p>
      </dgm:t>
    </dgm:pt>
    <dgm:pt modelId="{A27EF5A9-FF77-46BD-91E6-979C32017666}">
      <dgm:prSet phldrT="[Text]" custT="1"/>
      <dgm:spPr/>
      <dgm:t>
        <a:bodyPr/>
        <a:lstStyle/>
        <a:p>
          <a:r>
            <a:rPr lang="en-AU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60% - A </a:t>
          </a:r>
          <a:r>
            <a:rPr lang="en-AU" sz="9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research report </a:t>
          </a:r>
          <a:r>
            <a:rPr lang="en-AU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OR</a:t>
          </a:r>
          <a:r>
            <a:rPr lang="en-AU" sz="1600" kern="1200" dirty="0"/>
            <a:t> </a:t>
          </a:r>
          <a:r>
            <a:rPr lang="en-AU" sz="9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case studies</a:t>
          </a:r>
        </a:p>
      </dgm:t>
    </dgm:pt>
    <dgm:pt modelId="{6A0293DB-151A-4966-AF3D-4424A0A1FEC3}" type="parTrans" cxnId="{A849D72A-28AF-4B96-AEEE-6A96712A75C5}">
      <dgm:prSet/>
      <dgm:spPr/>
      <dgm:t>
        <a:bodyPr/>
        <a:lstStyle/>
        <a:p>
          <a:endParaRPr lang="en-AU"/>
        </a:p>
      </dgm:t>
    </dgm:pt>
    <dgm:pt modelId="{996330CD-BBE3-4E41-88DF-858FB6146655}" type="sibTrans" cxnId="{A849D72A-28AF-4B96-AEEE-6A96712A75C5}">
      <dgm:prSet/>
      <dgm:spPr/>
      <dgm:t>
        <a:bodyPr/>
        <a:lstStyle/>
        <a:p>
          <a:endParaRPr lang="en-AU"/>
        </a:p>
      </dgm:t>
    </dgm:pt>
    <dgm:pt modelId="{1DA6A8E2-7E16-4B43-8741-435DAB38D7B9}" type="pres">
      <dgm:prSet presAssocID="{183FC5C8-C523-4578-82BA-E389DB3E575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0CEEFE8-0BA6-4AA0-8043-5B83D37E4904}" type="pres">
      <dgm:prSet presAssocID="{4E6D1E3C-2780-4858-BDA0-5A13C4BE4C3B}" presName="vertOne" presStyleCnt="0"/>
      <dgm:spPr/>
    </dgm:pt>
    <dgm:pt modelId="{A3A14B5F-391A-4B81-9A1B-F400E2D70854}" type="pres">
      <dgm:prSet presAssocID="{4E6D1E3C-2780-4858-BDA0-5A13C4BE4C3B}" presName="txOne" presStyleLbl="node0" presStyleIdx="0" presStyleCnt="2">
        <dgm:presLayoutVars>
          <dgm:chPref val="3"/>
        </dgm:presLayoutVars>
      </dgm:prSet>
      <dgm:spPr/>
    </dgm:pt>
    <dgm:pt modelId="{1CF589AD-9E5E-4C5F-A77F-4C5ED0DA3B7F}" type="pres">
      <dgm:prSet presAssocID="{4E6D1E3C-2780-4858-BDA0-5A13C4BE4C3B}" presName="parTransOne" presStyleCnt="0"/>
      <dgm:spPr/>
    </dgm:pt>
    <dgm:pt modelId="{083DABB1-8F77-4415-9166-35467A07CD29}" type="pres">
      <dgm:prSet presAssocID="{4E6D1E3C-2780-4858-BDA0-5A13C4BE4C3B}" presName="horzOne" presStyleCnt="0"/>
      <dgm:spPr/>
    </dgm:pt>
    <dgm:pt modelId="{A9F40A69-2E3B-4CBD-A974-91D247216A33}" type="pres">
      <dgm:prSet presAssocID="{ACF0427B-2B29-4C87-AED9-856408E7533C}" presName="vertTwo" presStyleCnt="0"/>
      <dgm:spPr/>
    </dgm:pt>
    <dgm:pt modelId="{9D85B4F1-93E2-4172-817F-E187FC4DE905}" type="pres">
      <dgm:prSet presAssocID="{ACF0427B-2B29-4C87-AED9-856408E7533C}" presName="txTwo" presStyleLbl="node2" presStyleIdx="0" presStyleCnt="4">
        <dgm:presLayoutVars>
          <dgm:chPref val="3"/>
        </dgm:presLayoutVars>
      </dgm:prSet>
      <dgm:spPr/>
    </dgm:pt>
    <dgm:pt modelId="{BBAD9466-F9E4-4C98-B69D-DDC4B29A7BA9}" type="pres">
      <dgm:prSet presAssocID="{ACF0427B-2B29-4C87-AED9-856408E7533C}" presName="parTransTwo" presStyleCnt="0"/>
      <dgm:spPr/>
    </dgm:pt>
    <dgm:pt modelId="{B24B7C50-D34F-4B92-80BF-6B213FF439C7}" type="pres">
      <dgm:prSet presAssocID="{ACF0427B-2B29-4C87-AED9-856408E7533C}" presName="horzTwo" presStyleCnt="0"/>
      <dgm:spPr/>
    </dgm:pt>
    <dgm:pt modelId="{84BC3DC9-BC29-45A2-89DC-A57DAAF2120C}" type="pres">
      <dgm:prSet presAssocID="{A9B2CACC-1DDC-48DD-8CE2-78DB7D1E8EA1}" presName="vertThree" presStyleCnt="0"/>
      <dgm:spPr/>
    </dgm:pt>
    <dgm:pt modelId="{C2BF2E5A-9C30-470E-904A-D0FB414DF7ED}" type="pres">
      <dgm:prSet presAssocID="{A9B2CACC-1DDC-48DD-8CE2-78DB7D1E8EA1}" presName="txThree" presStyleLbl="node3" presStyleIdx="0" presStyleCnt="5" custScaleY="116616">
        <dgm:presLayoutVars>
          <dgm:chPref val="3"/>
        </dgm:presLayoutVars>
      </dgm:prSet>
      <dgm:spPr/>
    </dgm:pt>
    <dgm:pt modelId="{4D57AA69-9BD7-431C-BB5B-5D2A04806B25}" type="pres">
      <dgm:prSet presAssocID="{A9B2CACC-1DDC-48DD-8CE2-78DB7D1E8EA1}" presName="horzThree" presStyleCnt="0"/>
      <dgm:spPr/>
    </dgm:pt>
    <dgm:pt modelId="{4BD7D208-3D2A-4472-A706-2FA37430F9E6}" type="pres">
      <dgm:prSet presAssocID="{24A31842-C752-4131-AA6B-D519D1EAE4F2}" presName="sibSpaceTwo" presStyleCnt="0"/>
      <dgm:spPr/>
    </dgm:pt>
    <dgm:pt modelId="{B930065D-1702-4E33-AB67-DAD28CF76781}" type="pres">
      <dgm:prSet presAssocID="{145AB840-842D-4708-9114-B80F21158178}" presName="vertTwo" presStyleCnt="0"/>
      <dgm:spPr/>
    </dgm:pt>
    <dgm:pt modelId="{EE3C1511-9B85-4E30-A456-B9A3F0416879}" type="pres">
      <dgm:prSet presAssocID="{145AB840-842D-4708-9114-B80F21158178}" presName="txTwo" presStyleLbl="node2" presStyleIdx="1" presStyleCnt="4">
        <dgm:presLayoutVars>
          <dgm:chPref val="3"/>
        </dgm:presLayoutVars>
      </dgm:prSet>
      <dgm:spPr/>
    </dgm:pt>
    <dgm:pt modelId="{C33F0900-E59B-498B-9AA3-4FEB3D82976D}" type="pres">
      <dgm:prSet presAssocID="{145AB840-842D-4708-9114-B80F21158178}" presName="parTransTwo" presStyleCnt="0"/>
      <dgm:spPr/>
    </dgm:pt>
    <dgm:pt modelId="{65646544-615C-400E-AE38-FDEDE2768E82}" type="pres">
      <dgm:prSet presAssocID="{145AB840-842D-4708-9114-B80F21158178}" presName="horzTwo" presStyleCnt="0"/>
      <dgm:spPr/>
    </dgm:pt>
    <dgm:pt modelId="{D45CF080-FD0A-4D42-8F14-E11A5B6F88F4}" type="pres">
      <dgm:prSet presAssocID="{27E28F16-E321-4E8D-9F44-E82842E22C71}" presName="vertThree" presStyleCnt="0"/>
      <dgm:spPr/>
    </dgm:pt>
    <dgm:pt modelId="{9B5C3F47-8C6E-4BA6-A940-27656CA4ACDA}" type="pres">
      <dgm:prSet presAssocID="{27E28F16-E321-4E8D-9F44-E82842E22C71}" presName="txThree" presStyleLbl="node3" presStyleIdx="1" presStyleCnt="5" custScaleX="90487" custScaleY="116616">
        <dgm:presLayoutVars>
          <dgm:chPref val="3"/>
        </dgm:presLayoutVars>
      </dgm:prSet>
      <dgm:spPr/>
    </dgm:pt>
    <dgm:pt modelId="{A3A48C5B-F6A9-43FC-8B58-36951E6803E4}" type="pres">
      <dgm:prSet presAssocID="{27E28F16-E321-4E8D-9F44-E82842E22C71}" presName="horzThree" presStyleCnt="0"/>
      <dgm:spPr/>
    </dgm:pt>
    <dgm:pt modelId="{3A191D1A-78B0-4094-9B7C-D13382AD6E18}" type="pres">
      <dgm:prSet presAssocID="{5D3BB46E-5CDF-459C-B007-5B305148418D}" presName="sibSpaceThree" presStyleCnt="0"/>
      <dgm:spPr/>
    </dgm:pt>
    <dgm:pt modelId="{97A1FF07-57E5-47D4-87EE-1717E15AB2CB}" type="pres">
      <dgm:prSet presAssocID="{A0D93FB5-9C90-4BCF-AD76-E24ECC29B1DD}" presName="vertThree" presStyleCnt="0"/>
      <dgm:spPr/>
    </dgm:pt>
    <dgm:pt modelId="{EB66D0F0-7129-4F43-8D5A-253E76BE378F}" type="pres">
      <dgm:prSet presAssocID="{A0D93FB5-9C90-4BCF-AD76-E24ECC29B1DD}" presName="txThree" presStyleLbl="node3" presStyleIdx="2" presStyleCnt="5" custScaleX="43274" custScaleY="116616" custLinFactNeighborX="-493" custLinFactNeighborY="2248">
        <dgm:presLayoutVars>
          <dgm:chPref val="3"/>
        </dgm:presLayoutVars>
      </dgm:prSet>
      <dgm:spPr/>
    </dgm:pt>
    <dgm:pt modelId="{0AEDCDAE-EC61-4BF8-80C5-CC8EE090D341}" type="pres">
      <dgm:prSet presAssocID="{A0D93FB5-9C90-4BCF-AD76-E24ECC29B1DD}" presName="horzThree" presStyleCnt="0"/>
      <dgm:spPr/>
    </dgm:pt>
    <dgm:pt modelId="{65C86229-F913-444A-946B-E2EC6FEEF5A5}" type="pres">
      <dgm:prSet presAssocID="{BCF59708-BEEB-4A7E-B2C4-28F91116FA39}" presName="sibSpaceOne" presStyleCnt="0"/>
      <dgm:spPr/>
    </dgm:pt>
    <dgm:pt modelId="{66923DC0-EE58-49B3-9911-7CDDCF0A6F3A}" type="pres">
      <dgm:prSet presAssocID="{DF0276FD-60A0-4A63-89BC-FB8E9D306433}" presName="vertOne" presStyleCnt="0"/>
      <dgm:spPr/>
    </dgm:pt>
    <dgm:pt modelId="{5B82037B-42F0-412F-A259-706B477D9DC9}" type="pres">
      <dgm:prSet presAssocID="{DF0276FD-60A0-4A63-89BC-FB8E9D306433}" presName="txOne" presStyleLbl="node0" presStyleIdx="1" presStyleCnt="2">
        <dgm:presLayoutVars>
          <dgm:chPref val="3"/>
        </dgm:presLayoutVars>
      </dgm:prSet>
      <dgm:spPr/>
    </dgm:pt>
    <dgm:pt modelId="{9889F81E-E3A7-4062-ACFA-BFCE2951487A}" type="pres">
      <dgm:prSet presAssocID="{DF0276FD-60A0-4A63-89BC-FB8E9D306433}" presName="parTransOne" presStyleCnt="0"/>
      <dgm:spPr/>
    </dgm:pt>
    <dgm:pt modelId="{5E4A23DA-ED2B-4ADB-A720-6E00B96664C8}" type="pres">
      <dgm:prSet presAssocID="{DF0276FD-60A0-4A63-89BC-FB8E9D306433}" presName="horzOne" presStyleCnt="0"/>
      <dgm:spPr/>
    </dgm:pt>
    <dgm:pt modelId="{2A63822D-3E0F-4DC9-AF07-DA4AF706362D}" type="pres">
      <dgm:prSet presAssocID="{F16EB17E-7CDB-4124-B0F2-B6111ABF9A68}" presName="vertTwo" presStyleCnt="0"/>
      <dgm:spPr/>
    </dgm:pt>
    <dgm:pt modelId="{F62804F1-08C6-438B-A08B-2FBD70BFF1AA}" type="pres">
      <dgm:prSet presAssocID="{F16EB17E-7CDB-4124-B0F2-B6111ABF9A68}" presName="txTwo" presStyleLbl="node2" presStyleIdx="2" presStyleCnt="4">
        <dgm:presLayoutVars>
          <dgm:chPref val="3"/>
        </dgm:presLayoutVars>
      </dgm:prSet>
      <dgm:spPr/>
    </dgm:pt>
    <dgm:pt modelId="{F8E6FCCB-4000-444C-A707-F48B7CF73063}" type="pres">
      <dgm:prSet presAssocID="{F16EB17E-7CDB-4124-B0F2-B6111ABF9A68}" presName="parTransTwo" presStyleCnt="0"/>
      <dgm:spPr/>
    </dgm:pt>
    <dgm:pt modelId="{A7DC9EA3-06DE-42CC-A2A1-A401ECFF3840}" type="pres">
      <dgm:prSet presAssocID="{F16EB17E-7CDB-4124-B0F2-B6111ABF9A68}" presName="horzTwo" presStyleCnt="0"/>
      <dgm:spPr/>
    </dgm:pt>
    <dgm:pt modelId="{AA024D97-E86A-410E-9369-440764BB68AC}" type="pres">
      <dgm:prSet presAssocID="{4F39AA29-57FA-468E-ADEC-76FF0DA008CD}" presName="vertThree" presStyleCnt="0"/>
      <dgm:spPr/>
    </dgm:pt>
    <dgm:pt modelId="{9F8B72EE-C1F3-44CC-88F7-81D2E923BDE8}" type="pres">
      <dgm:prSet presAssocID="{4F39AA29-57FA-468E-ADEC-76FF0DA008CD}" presName="txThree" presStyleLbl="node3" presStyleIdx="3" presStyleCnt="5" custScaleY="116616">
        <dgm:presLayoutVars>
          <dgm:chPref val="3"/>
        </dgm:presLayoutVars>
      </dgm:prSet>
      <dgm:spPr/>
    </dgm:pt>
    <dgm:pt modelId="{B8887367-4AD5-4631-B351-75E4C1F94945}" type="pres">
      <dgm:prSet presAssocID="{4F39AA29-57FA-468E-ADEC-76FF0DA008CD}" presName="horzThree" presStyleCnt="0"/>
      <dgm:spPr/>
    </dgm:pt>
    <dgm:pt modelId="{BF035666-92C8-41EB-8944-21AD6FA3A788}" type="pres">
      <dgm:prSet presAssocID="{CA6D2C2E-E491-405C-9B5E-21D35E2FBBCA}" presName="sibSpaceTwo" presStyleCnt="0"/>
      <dgm:spPr/>
    </dgm:pt>
    <dgm:pt modelId="{9FE14D70-88F2-4800-B473-6FF54D7FC9B8}" type="pres">
      <dgm:prSet presAssocID="{61750C89-09A2-4728-B08E-FEB24AEF8417}" presName="vertTwo" presStyleCnt="0"/>
      <dgm:spPr/>
    </dgm:pt>
    <dgm:pt modelId="{18E5B24F-D63E-4274-94E9-9E4764BB97B0}" type="pres">
      <dgm:prSet presAssocID="{61750C89-09A2-4728-B08E-FEB24AEF8417}" presName="txTwo" presStyleLbl="node2" presStyleIdx="3" presStyleCnt="4">
        <dgm:presLayoutVars>
          <dgm:chPref val="3"/>
        </dgm:presLayoutVars>
      </dgm:prSet>
      <dgm:spPr/>
    </dgm:pt>
    <dgm:pt modelId="{4F71E0B2-3BD1-4A45-9776-21DF38EA9481}" type="pres">
      <dgm:prSet presAssocID="{61750C89-09A2-4728-B08E-FEB24AEF8417}" presName="parTransTwo" presStyleCnt="0"/>
      <dgm:spPr/>
    </dgm:pt>
    <dgm:pt modelId="{562837EA-C244-49C0-8DD1-7ECDE39C875F}" type="pres">
      <dgm:prSet presAssocID="{61750C89-09A2-4728-B08E-FEB24AEF8417}" presName="horzTwo" presStyleCnt="0"/>
      <dgm:spPr/>
    </dgm:pt>
    <dgm:pt modelId="{D9588E58-E138-4916-92D9-206B00B2D1B5}" type="pres">
      <dgm:prSet presAssocID="{A27EF5A9-FF77-46BD-91E6-979C32017666}" presName="vertThree" presStyleCnt="0"/>
      <dgm:spPr/>
    </dgm:pt>
    <dgm:pt modelId="{9DDAFB8E-8DB1-462B-B400-AF6BB802C49C}" type="pres">
      <dgm:prSet presAssocID="{A27EF5A9-FF77-46BD-91E6-979C32017666}" presName="txThree" presStyleLbl="node3" presStyleIdx="4" presStyleCnt="5" custScaleY="116616">
        <dgm:presLayoutVars>
          <dgm:chPref val="3"/>
        </dgm:presLayoutVars>
      </dgm:prSet>
      <dgm:spPr/>
    </dgm:pt>
    <dgm:pt modelId="{E1197E6E-AB92-4D53-B310-8E48AE589405}" type="pres">
      <dgm:prSet presAssocID="{A27EF5A9-FF77-46BD-91E6-979C32017666}" presName="horzThree" presStyleCnt="0"/>
      <dgm:spPr/>
    </dgm:pt>
  </dgm:ptLst>
  <dgm:cxnLst>
    <dgm:cxn modelId="{52D7C703-BCAC-4960-90DB-71E1BA5EB01F}" type="presOf" srcId="{A0D93FB5-9C90-4BCF-AD76-E24ECC29B1DD}" destId="{EB66D0F0-7129-4F43-8D5A-253E76BE378F}" srcOrd="0" destOrd="0" presId="urn:microsoft.com/office/officeart/2005/8/layout/hierarchy4"/>
    <dgm:cxn modelId="{A70AD508-ED45-40E1-A247-DE618E9E9C1F}" srcId="{F16EB17E-7CDB-4124-B0F2-B6111ABF9A68}" destId="{4F39AA29-57FA-468E-ADEC-76FF0DA008CD}" srcOrd="0" destOrd="0" parTransId="{35EF5BAB-AD30-454C-987C-A85ABD611211}" sibTransId="{CA9D1A9E-2B48-4196-AF8D-7807A9122F5B}"/>
    <dgm:cxn modelId="{A9653A26-E578-4CC6-9DB2-33F2900E6816}" srcId="{4E6D1E3C-2780-4858-BDA0-5A13C4BE4C3B}" destId="{145AB840-842D-4708-9114-B80F21158178}" srcOrd="1" destOrd="0" parTransId="{B6DFA2C1-875C-410C-A288-0FC1CA378F88}" sibTransId="{819F645E-74D4-4443-9711-EAF23B426E24}"/>
    <dgm:cxn modelId="{A849D72A-28AF-4B96-AEEE-6A96712A75C5}" srcId="{61750C89-09A2-4728-B08E-FEB24AEF8417}" destId="{A27EF5A9-FF77-46BD-91E6-979C32017666}" srcOrd="0" destOrd="0" parTransId="{6A0293DB-151A-4966-AF3D-4424A0A1FEC3}" sibTransId="{996330CD-BBE3-4E41-88DF-858FB6146655}"/>
    <dgm:cxn modelId="{F22A5538-A6E8-4F1A-8CC1-59071F02DCF3}" type="presOf" srcId="{DF0276FD-60A0-4A63-89BC-FB8E9D306433}" destId="{5B82037B-42F0-412F-A259-706B477D9DC9}" srcOrd="0" destOrd="0" presId="urn:microsoft.com/office/officeart/2005/8/layout/hierarchy4"/>
    <dgm:cxn modelId="{ACF9495F-1656-47BD-B3C3-9B8C43C893E0}" type="presOf" srcId="{A27EF5A9-FF77-46BD-91E6-979C32017666}" destId="{9DDAFB8E-8DB1-462B-B400-AF6BB802C49C}" srcOrd="0" destOrd="0" presId="urn:microsoft.com/office/officeart/2005/8/layout/hierarchy4"/>
    <dgm:cxn modelId="{F76CC965-49FD-4927-9090-9B9F55333D32}" srcId="{ACF0427B-2B29-4C87-AED9-856408E7533C}" destId="{A9B2CACC-1DDC-48DD-8CE2-78DB7D1E8EA1}" srcOrd="0" destOrd="0" parTransId="{65AB41C2-500C-4AFD-AC2B-40379FD12585}" sibTransId="{54E63A78-C24D-476A-B72F-CE63555D2C3A}"/>
    <dgm:cxn modelId="{B68FBB66-E381-4B51-AD6C-18DFFED772C5}" type="presOf" srcId="{61750C89-09A2-4728-B08E-FEB24AEF8417}" destId="{18E5B24F-D63E-4274-94E9-9E4764BB97B0}" srcOrd="0" destOrd="0" presId="urn:microsoft.com/office/officeart/2005/8/layout/hierarchy4"/>
    <dgm:cxn modelId="{D1C75848-F5EB-41BF-BE94-2990C264A885}" type="presOf" srcId="{183FC5C8-C523-4578-82BA-E389DB3E5759}" destId="{1DA6A8E2-7E16-4B43-8741-435DAB38D7B9}" srcOrd="0" destOrd="0" presId="urn:microsoft.com/office/officeart/2005/8/layout/hierarchy4"/>
    <dgm:cxn modelId="{22C18A6F-268C-4CDA-B6CE-B19337E8BB19}" type="presOf" srcId="{27E28F16-E321-4E8D-9F44-E82842E22C71}" destId="{9B5C3F47-8C6E-4BA6-A940-27656CA4ACDA}" srcOrd="0" destOrd="0" presId="urn:microsoft.com/office/officeart/2005/8/layout/hierarchy4"/>
    <dgm:cxn modelId="{BF9F1951-0468-498E-BF21-AB4EA5BFDEC5}" type="presOf" srcId="{A9B2CACC-1DDC-48DD-8CE2-78DB7D1E8EA1}" destId="{C2BF2E5A-9C30-470E-904A-D0FB414DF7ED}" srcOrd="0" destOrd="0" presId="urn:microsoft.com/office/officeart/2005/8/layout/hierarchy4"/>
    <dgm:cxn modelId="{E378EB73-5F7F-42AA-BD41-0A4876861801}" type="presOf" srcId="{F16EB17E-7CDB-4124-B0F2-B6111ABF9A68}" destId="{F62804F1-08C6-438B-A08B-2FBD70BFF1AA}" srcOrd="0" destOrd="0" presId="urn:microsoft.com/office/officeart/2005/8/layout/hierarchy4"/>
    <dgm:cxn modelId="{BE99B974-EF43-4478-A2EB-F4A751DCFC33}" srcId="{145AB840-842D-4708-9114-B80F21158178}" destId="{A0D93FB5-9C90-4BCF-AD76-E24ECC29B1DD}" srcOrd="1" destOrd="0" parTransId="{1CD5E37F-CF58-4C38-B2E1-DF12799D8AF2}" sibTransId="{8B0A691B-EADD-4CB5-954C-CF95E7C93FEA}"/>
    <dgm:cxn modelId="{46C4C68B-8E36-4380-9604-E9E7D30EF279}" srcId="{DF0276FD-60A0-4A63-89BC-FB8E9D306433}" destId="{F16EB17E-7CDB-4124-B0F2-B6111ABF9A68}" srcOrd="0" destOrd="0" parTransId="{39E8B515-032B-4239-9101-E9965E6F9660}" sibTransId="{CA6D2C2E-E491-405C-9B5E-21D35E2FBBCA}"/>
    <dgm:cxn modelId="{7C7BE492-1325-4BB7-AAD7-0EB35D83C0F2}" srcId="{DF0276FD-60A0-4A63-89BC-FB8E9D306433}" destId="{61750C89-09A2-4728-B08E-FEB24AEF8417}" srcOrd="1" destOrd="0" parTransId="{52C14F25-F95B-4E30-8DDE-D95513EB55BD}" sibTransId="{9070AC1E-35D9-466F-8C50-005236C25487}"/>
    <dgm:cxn modelId="{1DAB6999-B81F-4026-A81E-704D06E19549}" type="presOf" srcId="{4F39AA29-57FA-468E-ADEC-76FF0DA008CD}" destId="{9F8B72EE-C1F3-44CC-88F7-81D2E923BDE8}" srcOrd="0" destOrd="0" presId="urn:microsoft.com/office/officeart/2005/8/layout/hierarchy4"/>
    <dgm:cxn modelId="{8717919F-2681-4016-A923-81981E82EA1A}" type="presOf" srcId="{145AB840-842D-4708-9114-B80F21158178}" destId="{EE3C1511-9B85-4E30-A456-B9A3F0416879}" srcOrd="0" destOrd="0" presId="urn:microsoft.com/office/officeart/2005/8/layout/hierarchy4"/>
    <dgm:cxn modelId="{340649B1-FBA4-46C3-8BAF-CD40E59BC651}" type="presOf" srcId="{4E6D1E3C-2780-4858-BDA0-5A13C4BE4C3B}" destId="{A3A14B5F-391A-4B81-9A1B-F400E2D70854}" srcOrd="0" destOrd="0" presId="urn:microsoft.com/office/officeart/2005/8/layout/hierarchy4"/>
    <dgm:cxn modelId="{28C535C5-A3E8-49C0-A8AE-0A055AB4D3B9}" type="presOf" srcId="{ACF0427B-2B29-4C87-AED9-856408E7533C}" destId="{9D85B4F1-93E2-4172-817F-E187FC4DE905}" srcOrd="0" destOrd="0" presId="urn:microsoft.com/office/officeart/2005/8/layout/hierarchy4"/>
    <dgm:cxn modelId="{16032CD2-37A9-43A9-911B-9F7DDCCCF26D}" srcId="{145AB840-842D-4708-9114-B80F21158178}" destId="{27E28F16-E321-4E8D-9F44-E82842E22C71}" srcOrd="0" destOrd="0" parTransId="{1E44126F-A74F-4B07-BBE4-07E64355A9FE}" sibTransId="{5D3BB46E-5CDF-459C-B007-5B305148418D}"/>
    <dgm:cxn modelId="{F0B39FD6-E7CB-4AEF-9393-3FE3098E160C}" srcId="{183FC5C8-C523-4578-82BA-E389DB3E5759}" destId="{DF0276FD-60A0-4A63-89BC-FB8E9D306433}" srcOrd="1" destOrd="0" parTransId="{33ABFB34-D413-41A0-949B-2CBC6A65FE93}" sibTransId="{33ACA927-340D-403A-996E-C30EA18C7799}"/>
    <dgm:cxn modelId="{329150E6-E7FD-4018-892B-3D16C78C8B9C}" srcId="{183FC5C8-C523-4578-82BA-E389DB3E5759}" destId="{4E6D1E3C-2780-4858-BDA0-5A13C4BE4C3B}" srcOrd="0" destOrd="0" parTransId="{A36F8E5B-1DDB-40E7-A75F-A68C9DF4543A}" sibTransId="{BCF59708-BEEB-4A7E-B2C4-28F91116FA39}"/>
    <dgm:cxn modelId="{C1A9DAF6-6508-4154-88F3-D27D2CE56678}" srcId="{4E6D1E3C-2780-4858-BDA0-5A13C4BE4C3B}" destId="{ACF0427B-2B29-4C87-AED9-856408E7533C}" srcOrd="0" destOrd="0" parTransId="{5753E897-A3C4-4281-A596-43C9ABF1B541}" sibTransId="{24A31842-C752-4131-AA6B-D519D1EAE4F2}"/>
    <dgm:cxn modelId="{7EF00FE0-9917-471E-99B8-D6DF679F3E5D}" type="presParOf" srcId="{1DA6A8E2-7E16-4B43-8741-435DAB38D7B9}" destId="{20CEEFE8-0BA6-4AA0-8043-5B83D37E4904}" srcOrd="0" destOrd="0" presId="urn:microsoft.com/office/officeart/2005/8/layout/hierarchy4"/>
    <dgm:cxn modelId="{C0929000-3213-44A3-89E4-D890ACDB59E8}" type="presParOf" srcId="{20CEEFE8-0BA6-4AA0-8043-5B83D37E4904}" destId="{A3A14B5F-391A-4B81-9A1B-F400E2D70854}" srcOrd="0" destOrd="0" presId="urn:microsoft.com/office/officeart/2005/8/layout/hierarchy4"/>
    <dgm:cxn modelId="{ED1CA9F5-9495-4A77-B0BA-E28C71AFEBA1}" type="presParOf" srcId="{20CEEFE8-0BA6-4AA0-8043-5B83D37E4904}" destId="{1CF589AD-9E5E-4C5F-A77F-4C5ED0DA3B7F}" srcOrd="1" destOrd="0" presId="urn:microsoft.com/office/officeart/2005/8/layout/hierarchy4"/>
    <dgm:cxn modelId="{67E2A7AD-5626-41E7-A750-1676ABEF00AD}" type="presParOf" srcId="{20CEEFE8-0BA6-4AA0-8043-5B83D37E4904}" destId="{083DABB1-8F77-4415-9166-35467A07CD29}" srcOrd="2" destOrd="0" presId="urn:microsoft.com/office/officeart/2005/8/layout/hierarchy4"/>
    <dgm:cxn modelId="{6932E7F2-3054-4B1A-82A2-2079BA596EF5}" type="presParOf" srcId="{083DABB1-8F77-4415-9166-35467A07CD29}" destId="{A9F40A69-2E3B-4CBD-A974-91D247216A33}" srcOrd="0" destOrd="0" presId="urn:microsoft.com/office/officeart/2005/8/layout/hierarchy4"/>
    <dgm:cxn modelId="{9639D3FA-1F58-454B-B52D-0F397AABF3F7}" type="presParOf" srcId="{A9F40A69-2E3B-4CBD-A974-91D247216A33}" destId="{9D85B4F1-93E2-4172-817F-E187FC4DE905}" srcOrd="0" destOrd="0" presId="urn:microsoft.com/office/officeart/2005/8/layout/hierarchy4"/>
    <dgm:cxn modelId="{FAF12AF3-121E-4007-86DA-967F639DCCF4}" type="presParOf" srcId="{A9F40A69-2E3B-4CBD-A974-91D247216A33}" destId="{BBAD9466-F9E4-4C98-B69D-DDC4B29A7BA9}" srcOrd="1" destOrd="0" presId="urn:microsoft.com/office/officeart/2005/8/layout/hierarchy4"/>
    <dgm:cxn modelId="{06075E09-116C-497B-A8BA-0BDB09C7F913}" type="presParOf" srcId="{A9F40A69-2E3B-4CBD-A974-91D247216A33}" destId="{B24B7C50-D34F-4B92-80BF-6B213FF439C7}" srcOrd="2" destOrd="0" presId="urn:microsoft.com/office/officeart/2005/8/layout/hierarchy4"/>
    <dgm:cxn modelId="{FE6793B6-45F3-4B72-BBBD-A38B5B95A255}" type="presParOf" srcId="{B24B7C50-D34F-4B92-80BF-6B213FF439C7}" destId="{84BC3DC9-BC29-45A2-89DC-A57DAAF2120C}" srcOrd="0" destOrd="0" presId="urn:microsoft.com/office/officeart/2005/8/layout/hierarchy4"/>
    <dgm:cxn modelId="{411FE4DA-372A-4A9A-9683-22057555034D}" type="presParOf" srcId="{84BC3DC9-BC29-45A2-89DC-A57DAAF2120C}" destId="{C2BF2E5A-9C30-470E-904A-D0FB414DF7ED}" srcOrd="0" destOrd="0" presId="urn:microsoft.com/office/officeart/2005/8/layout/hierarchy4"/>
    <dgm:cxn modelId="{8EE6C931-483E-4514-8E42-9DE3F37643B7}" type="presParOf" srcId="{84BC3DC9-BC29-45A2-89DC-A57DAAF2120C}" destId="{4D57AA69-9BD7-431C-BB5B-5D2A04806B25}" srcOrd="1" destOrd="0" presId="urn:microsoft.com/office/officeart/2005/8/layout/hierarchy4"/>
    <dgm:cxn modelId="{6DC7BA85-DFE3-4314-A125-BAE3264B585A}" type="presParOf" srcId="{083DABB1-8F77-4415-9166-35467A07CD29}" destId="{4BD7D208-3D2A-4472-A706-2FA37430F9E6}" srcOrd="1" destOrd="0" presId="urn:microsoft.com/office/officeart/2005/8/layout/hierarchy4"/>
    <dgm:cxn modelId="{086A6D48-E988-45D3-912F-8E3743F7CF7E}" type="presParOf" srcId="{083DABB1-8F77-4415-9166-35467A07CD29}" destId="{B930065D-1702-4E33-AB67-DAD28CF76781}" srcOrd="2" destOrd="0" presId="urn:microsoft.com/office/officeart/2005/8/layout/hierarchy4"/>
    <dgm:cxn modelId="{B39D7626-2782-4E39-8220-88A7C73606CC}" type="presParOf" srcId="{B930065D-1702-4E33-AB67-DAD28CF76781}" destId="{EE3C1511-9B85-4E30-A456-B9A3F0416879}" srcOrd="0" destOrd="0" presId="urn:microsoft.com/office/officeart/2005/8/layout/hierarchy4"/>
    <dgm:cxn modelId="{81C63478-69D4-4C1B-AB6C-775486399FEE}" type="presParOf" srcId="{B930065D-1702-4E33-AB67-DAD28CF76781}" destId="{C33F0900-E59B-498B-9AA3-4FEB3D82976D}" srcOrd="1" destOrd="0" presId="urn:microsoft.com/office/officeart/2005/8/layout/hierarchy4"/>
    <dgm:cxn modelId="{D0FADF97-8362-486E-9432-272C32C2B44C}" type="presParOf" srcId="{B930065D-1702-4E33-AB67-DAD28CF76781}" destId="{65646544-615C-400E-AE38-FDEDE2768E82}" srcOrd="2" destOrd="0" presId="urn:microsoft.com/office/officeart/2005/8/layout/hierarchy4"/>
    <dgm:cxn modelId="{87FBAA09-FBC8-4C4E-88C8-0D2010E8F02F}" type="presParOf" srcId="{65646544-615C-400E-AE38-FDEDE2768E82}" destId="{D45CF080-FD0A-4D42-8F14-E11A5B6F88F4}" srcOrd="0" destOrd="0" presId="urn:microsoft.com/office/officeart/2005/8/layout/hierarchy4"/>
    <dgm:cxn modelId="{59823002-90D9-48DF-B01F-8500A1560D19}" type="presParOf" srcId="{D45CF080-FD0A-4D42-8F14-E11A5B6F88F4}" destId="{9B5C3F47-8C6E-4BA6-A940-27656CA4ACDA}" srcOrd="0" destOrd="0" presId="urn:microsoft.com/office/officeart/2005/8/layout/hierarchy4"/>
    <dgm:cxn modelId="{610C26CC-33CA-405F-8204-062C66B6E418}" type="presParOf" srcId="{D45CF080-FD0A-4D42-8F14-E11A5B6F88F4}" destId="{A3A48C5B-F6A9-43FC-8B58-36951E6803E4}" srcOrd="1" destOrd="0" presId="urn:microsoft.com/office/officeart/2005/8/layout/hierarchy4"/>
    <dgm:cxn modelId="{C9C89AF1-BD2A-4057-8A4F-10CD1839B5B5}" type="presParOf" srcId="{65646544-615C-400E-AE38-FDEDE2768E82}" destId="{3A191D1A-78B0-4094-9B7C-D13382AD6E18}" srcOrd="1" destOrd="0" presId="urn:microsoft.com/office/officeart/2005/8/layout/hierarchy4"/>
    <dgm:cxn modelId="{4716D3C2-6345-455D-ACF4-E530ABDFFE5C}" type="presParOf" srcId="{65646544-615C-400E-AE38-FDEDE2768E82}" destId="{97A1FF07-57E5-47D4-87EE-1717E15AB2CB}" srcOrd="2" destOrd="0" presId="urn:microsoft.com/office/officeart/2005/8/layout/hierarchy4"/>
    <dgm:cxn modelId="{CC04A3ED-0D3C-41E8-9F26-7D40D20DC39B}" type="presParOf" srcId="{97A1FF07-57E5-47D4-87EE-1717E15AB2CB}" destId="{EB66D0F0-7129-4F43-8D5A-253E76BE378F}" srcOrd="0" destOrd="0" presId="urn:microsoft.com/office/officeart/2005/8/layout/hierarchy4"/>
    <dgm:cxn modelId="{BEE11D04-DA75-49FD-A839-D8A10DE006FD}" type="presParOf" srcId="{97A1FF07-57E5-47D4-87EE-1717E15AB2CB}" destId="{0AEDCDAE-EC61-4BF8-80C5-CC8EE090D341}" srcOrd="1" destOrd="0" presId="urn:microsoft.com/office/officeart/2005/8/layout/hierarchy4"/>
    <dgm:cxn modelId="{6B862026-1555-422A-B9BF-2AF8B4B90866}" type="presParOf" srcId="{1DA6A8E2-7E16-4B43-8741-435DAB38D7B9}" destId="{65C86229-F913-444A-946B-E2EC6FEEF5A5}" srcOrd="1" destOrd="0" presId="urn:microsoft.com/office/officeart/2005/8/layout/hierarchy4"/>
    <dgm:cxn modelId="{85471F75-F8CA-4FDD-BB3B-B84397F5FDFA}" type="presParOf" srcId="{1DA6A8E2-7E16-4B43-8741-435DAB38D7B9}" destId="{66923DC0-EE58-49B3-9911-7CDDCF0A6F3A}" srcOrd="2" destOrd="0" presId="urn:microsoft.com/office/officeart/2005/8/layout/hierarchy4"/>
    <dgm:cxn modelId="{144B04EF-E778-4D76-AE41-AE558069AB6A}" type="presParOf" srcId="{66923DC0-EE58-49B3-9911-7CDDCF0A6F3A}" destId="{5B82037B-42F0-412F-A259-706B477D9DC9}" srcOrd="0" destOrd="0" presId="urn:microsoft.com/office/officeart/2005/8/layout/hierarchy4"/>
    <dgm:cxn modelId="{499BE8C0-B989-4F74-B556-0D49D4AA8D7B}" type="presParOf" srcId="{66923DC0-EE58-49B3-9911-7CDDCF0A6F3A}" destId="{9889F81E-E3A7-4062-ACFA-BFCE2951487A}" srcOrd="1" destOrd="0" presId="urn:microsoft.com/office/officeart/2005/8/layout/hierarchy4"/>
    <dgm:cxn modelId="{43995581-4150-4ADA-BAD0-FCA57AA05885}" type="presParOf" srcId="{66923DC0-EE58-49B3-9911-7CDDCF0A6F3A}" destId="{5E4A23DA-ED2B-4ADB-A720-6E00B96664C8}" srcOrd="2" destOrd="0" presId="urn:microsoft.com/office/officeart/2005/8/layout/hierarchy4"/>
    <dgm:cxn modelId="{4D63F3F7-0616-4AD8-83D8-E0DE779B95E2}" type="presParOf" srcId="{5E4A23DA-ED2B-4ADB-A720-6E00B96664C8}" destId="{2A63822D-3E0F-4DC9-AF07-DA4AF706362D}" srcOrd="0" destOrd="0" presId="urn:microsoft.com/office/officeart/2005/8/layout/hierarchy4"/>
    <dgm:cxn modelId="{94D07D21-C880-4514-93AF-E24E1976C4FB}" type="presParOf" srcId="{2A63822D-3E0F-4DC9-AF07-DA4AF706362D}" destId="{F62804F1-08C6-438B-A08B-2FBD70BFF1AA}" srcOrd="0" destOrd="0" presId="urn:microsoft.com/office/officeart/2005/8/layout/hierarchy4"/>
    <dgm:cxn modelId="{F302CD93-A1D5-45B2-B736-8515366010A5}" type="presParOf" srcId="{2A63822D-3E0F-4DC9-AF07-DA4AF706362D}" destId="{F8E6FCCB-4000-444C-A707-F48B7CF73063}" srcOrd="1" destOrd="0" presId="urn:microsoft.com/office/officeart/2005/8/layout/hierarchy4"/>
    <dgm:cxn modelId="{62018DDC-D1D0-4185-B19A-65FA8D7A090A}" type="presParOf" srcId="{2A63822D-3E0F-4DC9-AF07-DA4AF706362D}" destId="{A7DC9EA3-06DE-42CC-A2A1-A401ECFF3840}" srcOrd="2" destOrd="0" presId="urn:microsoft.com/office/officeart/2005/8/layout/hierarchy4"/>
    <dgm:cxn modelId="{7C97E859-DFB2-4607-92BA-9712CAA56684}" type="presParOf" srcId="{A7DC9EA3-06DE-42CC-A2A1-A401ECFF3840}" destId="{AA024D97-E86A-410E-9369-440764BB68AC}" srcOrd="0" destOrd="0" presId="urn:microsoft.com/office/officeart/2005/8/layout/hierarchy4"/>
    <dgm:cxn modelId="{185DA957-DF6E-4F52-8AB4-FBD4ACCA3EAD}" type="presParOf" srcId="{AA024D97-E86A-410E-9369-440764BB68AC}" destId="{9F8B72EE-C1F3-44CC-88F7-81D2E923BDE8}" srcOrd="0" destOrd="0" presId="urn:microsoft.com/office/officeart/2005/8/layout/hierarchy4"/>
    <dgm:cxn modelId="{BA8C5E04-4386-4FA9-ABEE-2274380C7D1A}" type="presParOf" srcId="{AA024D97-E86A-410E-9369-440764BB68AC}" destId="{B8887367-4AD5-4631-B351-75E4C1F94945}" srcOrd="1" destOrd="0" presId="urn:microsoft.com/office/officeart/2005/8/layout/hierarchy4"/>
    <dgm:cxn modelId="{D9F6CE47-0ED4-48E5-A242-69A4EDCDC4BC}" type="presParOf" srcId="{5E4A23DA-ED2B-4ADB-A720-6E00B96664C8}" destId="{BF035666-92C8-41EB-8944-21AD6FA3A788}" srcOrd="1" destOrd="0" presId="urn:microsoft.com/office/officeart/2005/8/layout/hierarchy4"/>
    <dgm:cxn modelId="{04BE8635-D2DC-4B32-9F57-4B4745588567}" type="presParOf" srcId="{5E4A23DA-ED2B-4ADB-A720-6E00B96664C8}" destId="{9FE14D70-88F2-4800-B473-6FF54D7FC9B8}" srcOrd="2" destOrd="0" presId="urn:microsoft.com/office/officeart/2005/8/layout/hierarchy4"/>
    <dgm:cxn modelId="{E899CE21-BCF8-4442-819A-75E1CA16FAF8}" type="presParOf" srcId="{9FE14D70-88F2-4800-B473-6FF54D7FC9B8}" destId="{18E5B24F-D63E-4274-94E9-9E4764BB97B0}" srcOrd="0" destOrd="0" presId="urn:microsoft.com/office/officeart/2005/8/layout/hierarchy4"/>
    <dgm:cxn modelId="{C2564964-81FC-4BC6-82C3-16146AEF5573}" type="presParOf" srcId="{9FE14D70-88F2-4800-B473-6FF54D7FC9B8}" destId="{4F71E0B2-3BD1-4A45-9776-21DF38EA9481}" srcOrd="1" destOrd="0" presId="urn:microsoft.com/office/officeart/2005/8/layout/hierarchy4"/>
    <dgm:cxn modelId="{9A1DCDEB-2B9E-4D04-B04B-550405DA9DFF}" type="presParOf" srcId="{9FE14D70-88F2-4800-B473-6FF54D7FC9B8}" destId="{562837EA-C244-49C0-8DD1-7ECDE39C875F}" srcOrd="2" destOrd="0" presId="urn:microsoft.com/office/officeart/2005/8/layout/hierarchy4"/>
    <dgm:cxn modelId="{94CC936F-F995-474F-981A-EBE265EE7BF2}" type="presParOf" srcId="{562837EA-C244-49C0-8DD1-7ECDE39C875F}" destId="{D9588E58-E138-4916-92D9-206B00B2D1B5}" srcOrd="0" destOrd="0" presId="urn:microsoft.com/office/officeart/2005/8/layout/hierarchy4"/>
    <dgm:cxn modelId="{520AEB66-6CC8-4A59-B298-6158568523E8}" type="presParOf" srcId="{D9588E58-E138-4916-92D9-206B00B2D1B5}" destId="{9DDAFB8E-8DB1-462B-B400-AF6BB802C49C}" srcOrd="0" destOrd="0" presId="urn:microsoft.com/office/officeart/2005/8/layout/hierarchy4"/>
    <dgm:cxn modelId="{9D8B73A8-8658-483D-92E2-CFC3E9E83E92}" type="presParOf" srcId="{D9588E58-E138-4916-92D9-206B00B2D1B5}" destId="{E1197E6E-AB92-4D53-B310-8E48AE58940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873A40-59ED-4D3C-829C-26DF393B3E9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4A32EEF-D57E-4AFF-B79A-C9A40C72E90D}">
      <dgm:prSet phldrT="[Text]"/>
      <dgm:spPr/>
      <dgm:t>
        <a:bodyPr/>
        <a:lstStyle/>
        <a:p>
          <a:r>
            <a:rPr lang="en-AU"/>
            <a:t>DO</a:t>
          </a:r>
          <a:endParaRPr lang="en-AU" dirty="0"/>
        </a:p>
      </dgm:t>
    </dgm:pt>
    <dgm:pt modelId="{D32CE95B-D447-4152-8F09-FA738CACC31F}" type="parTrans" cxnId="{F342D6FA-5AFC-44FF-B33F-822E0C77B738}">
      <dgm:prSet/>
      <dgm:spPr/>
      <dgm:t>
        <a:bodyPr/>
        <a:lstStyle/>
        <a:p>
          <a:endParaRPr lang="en-AU"/>
        </a:p>
      </dgm:t>
    </dgm:pt>
    <dgm:pt modelId="{445A959C-A8BD-4328-ABC6-3CA2064A42D5}" type="sibTrans" cxnId="{F342D6FA-5AFC-44FF-B33F-822E0C77B738}">
      <dgm:prSet/>
      <dgm:spPr/>
      <dgm:t>
        <a:bodyPr/>
        <a:lstStyle/>
        <a:p>
          <a:endParaRPr lang="en-AU"/>
        </a:p>
      </dgm:t>
    </dgm:pt>
    <dgm:pt modelId="{65D85176-6959-4601-B6E0-86690D846810}">
      <dgm:prSet phldrT="[Text]"/>
      <dgm:spPr/>
      <dgm:t>
        <a:bodyPr/>
        <a:lstStyle/>
        <a:p>
          <a:r>
            <a:rPr lang="en-AU" dirty="0"/>
            <a:t>Substantially completed in class</a:t>
          </a:r>
        </a:p>
      </dgm:t>
    </dgm:pt>
    <dgm:pt modelId="{402B16C5-3EEE-4083-A4D0-1F49921F7C93}" type="parTrans" cxnId="{5F41F6F7-F9DD-4170-A888-9DD271A9638C}">
      <dgm:prSet/>
      <dgm:spPr/>
      <dgm:t>
        <a:bodyPr/>
        <a:lstStyle/>
        <a:p>
          <a:endParaRPr lang="en-AU"/>
        </a:p>
      </dgm:t>
    </dgm:pt>
    <dgm:pt modelId="{220881C6-CE5A-4718-9D99-DE95FE3A85DD}" type="sibTrans" cxnId="{5F41F6F7-F9DD-4170-A888-9DD271A9638C}">
      <dgm:prSet/>
      <dgm:spPr/>
      <dgm:t>
        <a:bodyPr/>
        <a:lstStyle/>
        <a:p>
          <a:endParaRPr lang="en-AU"/>
        </a:p>
      </dgm:t>
    </dgm:pt>
    <dgm:pt modelId="{6A3A8644-64B6-450B-9E9B-B987B85C4A74}">
      <dgm:prSet phldrT="[Text]"/>
      <dgm:spPr/>
      <dgm:t>
        <a:bodyPr/>
        <a:lstStyle/>
        <a:p>
          <a:r>
            <a:rPr lang="en-AU" dirty="0"/>
            <a:t>DO NOT</a:t>
          </a:r>
        </a:p>
      </dgm:t>
    </dgm:pt>
    <dgm:pt modelId="{ABFCE575-A09E-4404-9876-79D16F624C00}" type="parTrans" cxnId="{9CC1C100-D0B5-436E-B449-969E903C746D}">
      <dgm:prSet/>
      <dgm:spPr/>
      <dgm:t>
        <a:bodyPr/>
        <a:lstStyle/>
        <a:p>
          <a:endParaRPr lang="en-AU"/>
        </a:p>
      </dgm:t>
    </dgm:pt>
    <dgm:pt modelId="{354EB3DC-1E96-4D30-BA8A-29FFB159B484}" type="sibTrans" cxnId="{9CC1C100-D0B5-436E-B449-969E903C746D}">
      <dgm:prSet/>
      <dgm:spPr/>
      <dgm:t>
        <a:bodyPr/>
        <a:lstStyle/>
        <a:p>
          <a:endParaRPr lang="en-AU"/>
        </a:p>
      </dgm:t>
    </dgm:pt>
    <dgm:pt modelId="{02FDBA1B-E1A7-4197-AB8A-E4426A65ACC1}">
      <dgm:prSet phldrT="[Text]"/>
      <dgm:spPr/>
      <dgm:t>
        <a:bodyPr/>
        <a:lstStyle/>
        <a:p>
          <a:r>
            <a:rPr lang="en-AU" dirty="0"/>
            <a:t>Undue assessment burden</a:t>
          </a:r>
        </a:p>
      </dgm:t>
    </dgm:pt>
    <dgm:pt modelId="{70529E67-1835-42CB-A555-2391E4648200}" type="parTrans" cxnId="{9ABC4354-2E3D-4F8B-A24A-4C75B5EE1D62}">
      <dgm:prSet/>
      <dgm:spPr/>
      <dgm:t>
        <a:bodyPr/>
        <a:lstStyle/>
        <a:p>
          <a:endParaRPr lang="en-AU"/>
        </a:p>
      </dgm:t>
    </dgm:pt>
    <dgm:pt modelId="{0EC50791-25BE-4DBE-914A-77BCEC7B4D1F}" type="sibTrans" cxnId="{9ABC4354-2E3D-4F8B-A24A-4C75B5EE1D62}">
      <dgm:prSet/>
      <dgm:spPr/>
      <dgm:t>
        <a:bodyPr/>
        <a:lstStyle/>
        <a:p>
          <a:endParaRPr lang="en-AU"/>
        </a:p>
      </dgm:t>
    </dgm:pt>
    <dgm:pt modelId="{EA15304B-0B78-4D4A-BCE7-CEFAF60ED029}">
      <dgm:prSet phldrT="[Text]"/>
      <dgm:spPr/>
      <dgm:t>
        <a:bodyPr/>
        <a:lstStyle/>
        <a:p>
          <a:r>
            <a:rPr lang="en-AU" dirty="0"/>
            <a:t>Scaffolded (25-50-25)</a:t>
          </a:r>
        </a:p>
      </dgm:t>
    </dgm:pt>
    <dgm:pt modelId="{7D6241B0-7D38-4501-992B-8B24D7D199B7}" type="parTrans" cxnId="{F0CAB945-E7F2-4AA0-A01A-7A4EF3A47166}">
      <dgm:prSet/>
      <dgm:spPr/>
      <dgm:t>
        <a:bodyPr/>
        <a:lstStyle/>
        <a:p>
          <a:endParaRPr lang="en-AU"/>
        </a:p>
      </dgm:t>
    </dgm:pt>
    <dgm:pt modelId="{F92F91C8-E2EB-485E-B35F-3A3CE003CA02}" type="sibTrans" cxnId="{F0CAB945-E7F2-4AA0-A01A-7A4EF3A47166}">
      <dgm:prSet/>
      <dgm:spPr/>
      <dgm:t>
        <a:bodyPr/>
        <a:lstStyle/>
        <a:p>
          <a:endParaRPr lang="en-AU"/>
        </a:p>
      </dgm:t>
    </dgm:pt>
    <dgm:pt modelId="{33546AFA-C000-48AF-9514-50910CC01E0E}">
      <dgm:prSet phldrT="[Text]"/>
      <dgm:spPr/>
      <dgm:t>
        <a:bodyPr/>
        <a:lstStyle/>
        <a:p>
          <a:r>
            <a:rPr lang="en-AU" dirty="0"/>
            <a:t>Constrained parameters</a:t>
          </a:r>
        </a:p>
      </dgm:t>
    </dgm:pt>
    <dgm:pt modelId="{5B1C3E89-9318-4856-9232-D0ACE0E63EA4}" type="parTrans" cxnId="{C665EC14-F077-41AC-AB21-8DB8C0590392}">
      <dgm:prSet/>
      <dgm:spPr/>
      <dgm:t>
        <a:bodyPr/>
        <a:lstStyle/>
        <a:p>
          <a:endParaRPr lang="en-AU"/>
        </a:p>
      </dgm:t>
    </dgm:pt>
    <dgm:pt modelId="{6BB13186-EB4D-41E0-91D8-E635FFBEC225}" type="sibTrans" cxnId="{C665EC14-F077-41AC-AB21-8DB8C0590392}">
      <dgm:prSet/>
      <dgm:spPr/>
      <dgm:t>
        <a:bodyPr/>
        <a:lstStyle/>
        <a:p>
          <a:endParaRPr lang="en-AU"/>
        </a:p>
      </dgm:t>
    </dgm:pt>
    <dgm:pt modelId="{180BFFB8-09BA-4374-B8F6-282BB1B045B6}">
      <dgm:prSet phldrT="[Text]"/>
      <dgm:spPr/>
      <dgm:t>
        <a:bodyPr/>
        <a:lstStyle/>
        <a:p>
          <a:r>
            <a:rPr lang="en-AU" dirty="0"/>
            <a:t>Uses appropriate geographical data</a:t>
          </a:r>
        </a:p>
      </dgm:t>
    </dgm:pt>
    <dgm:pt modelId="{B76350DB-C9D6-4BB4-959D-C4CA59D59A01}" type="parTrans" cxnId="{BA609538-21A3-4F07-AFAC-F5D48A52BF6F}">
      <dgm:prSet/>
      <dgm:spPr/>
      <dgm:t>
        <a:bodyPr/>
        <a:lstStyle/>
        <a:p>
          <a:endParaRPr lang="en-AU"/>
        </a:p>
      </dgm:t>
    </dgm:pt>
    <dgm:pt modelId="{01FE4C57-8F66-41A8-B217-3BD1E6D3CD3A}" type="sibTrans" cxnId="{BA609538-21A3-4F07-AFAC-F5D48A52BF6F}">
      <dgm:prSet/>
      <dgm:spPr/>
      <dgm:t>
        <a:bodyPr/>
        <a:lstStyle/>
        <a:p>
          <a:endParaRPr lang="en-AU"/>
        </a:p>
      </dgm:t>
    </dgm:pt>
    <dgm:pt modelId="{F23DD104-9E48-4525-95E2-9B637DF0EEBB}">
      <dgm:prSet phldrT="[Text]"/>
      <dgm:spPr/>
      <dgm:t>
        <a:bodyPr/>
        <a:lstStyle/>
        <a:p>
          <a:r>
            <a:rPr lang="en-AU" dirty="0"/>
            <a:t>No accessible entry points</a:t>
          </a:r>
        </a:p>
      </dgm:t>
    </dgm:pt>
    <dgm:pt modelId="{ADA7B3DF-26B5-4731-AA56-029B77C7FC61}" type="parTrans" cxnId="{D997A040-A594-490C-973E-C4C47FC92A17}">
      <dgm:prSet/>
      <dgm:spPr/>
    </dgm:pt>
    <dgm:pt modelId="{2629C826-3BDA-4726-82AA-F4D8056FC30C}" type="sibTrans" cxnId="{D997A040-A594-490C-973E-C4C47FC92A17}">
      <dgm:prSet/>
      <dgm:spPr/>
    </dgm:pt>
    <dgm:pt modelId="{380DAAA2-8B93-4AEF-BDA9-30DAD6EE145A}">
      <dgm:prSet phldrT="[Text]"/>
      <dgm:spPr/>
      <dgm:t>
        <a:bodyPr/>
        <a:lstStyle/>
        <a:p>
          <a:r>
            <a:rPr lang="en-AU" dirty="0"/>
            <a:t>Assess every Key Knowledge and Key Skill</a:t>
          </a:r>
        </a:p>
      </dgm:t>
    </dgm:pt>
    <dgm:pt modelId="{A1FC7A8B-04F5-4DDC-9EB5-99531B71C39A}" type="parTrans" cxnId="{E90A97E7-2C46-4797-810C-7DF1BC6B00E6}">
      <dgm:prSet/>
      <dgm:spPr/>
    </dgm:pt>
    <dgm:pt modelId="{E6281805-7F94-40A5-89D1-EF37137C0658}" type="sibTrans" cxnId="{E90A97E7-2C46-4797-810C-7DF1BC6B00E6}">
      <dgm:prSet/>
      <dgm:spPr/>
    </dgm:pt>
    <dgm:pt modelId="{A0952A1C-0230-4F57-9B21-CAE090A58FD7}">
      <dgm:prSet phldrT="[Text]"/>
      <dgm:spPr/>
      <dgm:t>
        <a:bodyPr/>
        <a:lstStyle/>
        <a:p>
          <a:r>
            <a:rPr lang="en-AU" dirty="0"/>
            <a:t>Use unmodified VCAA performance descriptors</a:t>
          </a:r>
        </a:p>
      </dgm:t>
    </dgm:pt>
    <dgm:pt modelId="{579D2DDD-80E0-4A0D-A6B0-DB8AEA789DD0}" type="parTrans" cxnId="{A5837870-F545-4031-9D06-1B857BCB4D87}">
      <dgm:prSet/>
      <dgm:spPr/>
    </dgm:pt>
    <dgm:pt modelId="{BFDD3813-C56C-4B67-8637-6F68CC4B9506}" type="sibTrans" cxnId="{A5837870-F545-4031-9D06-1B857BCB4D87}">
      <dgm:prSet/>
      <dgm:spPr/>
    </dgm:pt>
    <dgm:pt modelId="{468BED4C-E7F9-4CBE-8934-5468DE96DEF4}" type="pres">
      <dgm:prSet presAssocID="{B0873A40-59ED-4D3C-829C-26DF393B3E97}" presName="Name0" presStyleCnt="0">
        <dgm:presLayoutVars>
          <dgm:dir/>
          <dgm:animLvl val="lvl"/>
          <dgm:resizeHandles val="exact"/>
        </dgm:presLayoutVars>
      </dgm:prSet>
      <dgm:spPr/>
    </dgm:pt>
    <dgm:pt modelId="{C1EAD0C3-F996-4C3B-9B7B-19248027A7C7}" type="pres">
      <dgm:prSet presAssocID="{04A32EEF-D57E-4AFF-B79A-C9A40C72E90D}" presName="composite" presStyleCnt="0"/>
      <dgm:spPr/>
    </dgm:pt>
    <dgm:pt modelId="{257377BC-FD84-47F8-B927-ED363C79CDCD}" type="pres">
      <dgm:prSet presAssocID="{04A32EEF-D57E-4AFF-B79A-C9A40C72E90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F12C29C-3896-4665-8171-13A6E7A2899A}" type="pres">
      <dgm:prSet presAssocID="{04A32EEF-D57E-4AFF-B79A-C9A40C72E90D}" presName="desTx" presStyleLbl="alignAccFollowNode1" presStyleIdx="0" presStyleCnt="2">
        <dgm:presLayoutVars>
          <dgm:bulletEnabled val="1"/>
        </dgm:presLayoutVars>
      </dgm:prSet>
      <dgm:spPr/>
    </dgm:pt>
    <dgm:pt modelId="{CDD5A591-8193-4DD1-8060-B2B428F75086}" type="pres">
      <dgm:prSet presAssocID="{445A959C-A8BD-4328-ABC6-3CA2064A42D5}" presName="space" presStyleCnt="0"/>
      <dgm:spPr/>
    </dgm:pt>
    <dgm:pt modelId="{A4462E09-88CE-41D8-9F71-20162AA1A393}" type="pres">
      <dgm:prSet presAssocID="{6A3A8644-64B6-450B-9E9B-B987B85C4A74}" presName="composite" presStyleCnt="0"/>
      <dgm:spPr/>
    </dgm:pt>
    <dgm:pt modelId="{F4FE9721-4D9D-4B08-8C74-E806B692ACED}" type="pres">
      <dgm:prSet presAssocID="{6A3A8644-64B6-450B-9E9B-B987B85C4A7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FB4E918-BAA2-47BC-AB0E-98CF3BE79FCA}" type="pres">
      <dgm:prSet presAssocID="{6A3A8644-64B6-450B-9E9B-B987B85C4A7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CC1C100-D0B5-436E-B449-969E903C746D}" srcId="{B0873A40-59ED-4D3C-829C-26DF393B3E97}" destId="{6A3A8644-64B6-450B-9E9B-B987B85C4A74}" srcOrd="1" destOrd="0" parTransId="{ABFCE575-A09E-4404-9876-79D16F624C00}" sibTransId="{354EB3DC-1E96-4D30-BA8A-29FFB159B484}"/>
    <dgm:cxn modelId="{7EE29413-14F7-40BA-9AF0-CD084396A8CE}" type="presOf" srcId="{02FDBA1B-E1A7-4197-AB8A-E4426A65ACC1}" destId="{9FB4E918-BAA2-47BC-AB0E-98CF3BE79FCA}" srcOrd="0" destOrd="0" presId="urn:microsoft.com/office/officeart/2005/8/layout/hList1"/>
    <dgm:cxn modelId="{C665EC14-F077-41AC-AB21-8DB8C0590392}" srcId="{04A32EEF-D57E-4AFF-B79A-C9A40C72E90D}" destId="{33546AFA-C000-48AF-9514-50910CC01E0E}" srcOrd="1" destOrd="0" parTransId="{5B1C3E89-9318-4856-9232-D0ACE0E63EA4}" sibTransId="{6BB13186-EB4D-41E0-91D8-E635FFBEC225}"/>
    <dgm:cxn modelId="{BA609538-21A3-4F07-AFAC-F5D48A52BF6F}" srcId="{04A32EEF-D57E-4AFF-B79A-C9A40C72E90D}" destId="{180BFFB8-09BA-4374-B8F6-282BB1B045B6}" srcOrd="3" destOrd="0" parTransId="{B76350DB-C9D6-4BB4-959D-C4CA59D59A01}" sibTransId="{01FE4C57-8F66-41A8-B217-3BD1E6D3CD3A}"/>
    <dgm:cxn modelId="{D997A040-A594-490C-973E-C4C47FC92A17}" srcId="{6A3A8644-64B6-450B-9E9B-B987B85C4A74}" destId="{F23DD104-9E48-4525-95E2-9B637DF0EEBB}" srcOrd="1" destOrd="0" parTransId="{ADA7B3DF-26B5-4731-AA56-029B77C7FC61}" sibTransId="{2629C826-3BDA-4726-82AA-F4D8056FC30C}"/>
    <dgm:cxn modelId="{04508163-4B16-4888-B259-BD6F389BFADF}" type="presOf" srcId="{EA15304B-0B78-4D4A-BCE7-CEFAF60ED029}" destId="{1F12C29C-3896-4665-8171-13A6E7A2899A}" srcOrd="0" destOrd="2" presId="urn:microsoft.com/office/officeart/2005/8/layout/hList1"/>
    <dgm:cxn modelId="{F0CAB945-E7F2-4AA0-A01A-7A4EF3A47166}" srcId="{04A32EEF-D57E-4AFF-B79A-C9A40C72E90D}" destId="{EA15304B-0B78-4D4A-BCE7-CEFAF60ED029}" srcOrd="2" destOrd="0" parTransId="{7D6241B0-7D38-4501-992B-8B24D7D199B7}" sibTransId="{F92F91C8-E2EB-485E-B35F-3A3CE003CA02}"/>
    <dgm:cxn modelId="{8221356A-2D08-41F6-96A5-87C0A9C85D23}" type="presOf" srcId="{B0873A40-59ED-4D3C-829C-26DF393B3E97}" destId="{468BED4C-E7F9-4CBE-8934-5468DE96DEF4}" srcOrd="0" destOrd="0" presId="urn:microsoft.com/office/officeart/2005/8/layout/hList1"/>
    <dgm:cxn modelId="{D2EF8C6E-4AC5-4FE7-A6CB-CDE8D37DF6A1}" type="presOf" srcId="{180BFFB8-09BA-4374-B8F6-282BB1B045B6}" destId="{1F12C29C-3896-4665-8171-13A6E7A2899A}" srcOrd="0" destOrd="3" presId="urn:microsoft.com/office/officeart/2005/8/layout/hList1"/>
    <dgm:cxn modelId="{A5837870-F545-4031-9D06-1B857BCB4D87}" srcId="{6A3A8644-64B6-450B-9E9B-B987B85C4A74}" destId="{A0952A1C-0230-4F57-9B21-CAE090A58FD7}" srcOrd="3" destOrd="0" parTransId="{579D2DDD-80E0-4A0D-A6B0-DB8AEA789DD0}" sibTransId="{BFDD3813-C56C-4B67-8637-6F68CC4B9506}"/>
    <dgm:cxn modelId="{9ABC4354-2E3D-4F8B-A24A-4C75B5EE1D62}" srcId="{6A3A8644-64B6-450B-9E9B-B987B85C4A74}" destId="{02FDBA1B-E1A7-4197-AB8A-E4426A65ACC1}" srcOrd="0" destOrd="0" parTransId="{70529E67-1835-42CB-A555-2391E4648200}" sibTransId="{0EC50791-25BE-4DBE-914A-77BCEC7B4D1F}"/>
    <dgm:cxn modelId="{A544F69B-E6C1-4DDA-967E-90785D493496}" type="presOf" srcId="{A0952A1C-0230-4F57-9B21-CAE090A58FD7}" destId="{9FB4E918-BAA2-47BC-AB0E-98CF3BE79FCA}" srcOrd="0" destOrd="3" presId="urn:microsoft.com/office/officeart/2005/8/layout/hList1"/>
    <dgm:cxn modelId="{A6F77CAC-89E5-40C9-9BE0-8F247CDC4060}" type="presOf" srcId="{33546AFA-C000-48AF-9514-50910CC01E0E}" destId="{1F12C29C-3896-4665-8171-13A6E7A2899A}" srcOrd="0" destOrd="1" presId="urn:microsoft.com/office/officeart/2005/8/layout/hList1"/>
    <dgm:cxn modelId="{B63ED3B2-577F-4409-BB2D-1C16DDC77B35}" type="presOf" srcId="{F23DD104-9E48-4525-95E2-9B637DF0EEBB}" destId="{9FB4E918-BAA2-47BC-AB0E-98CF3BE79FCA}" srcOrd="0" destOrd="1" presId="urn:microsoft.com/office/officeart/2005/8/layout/hList1"/>
    <dgm:cxn modelId="{C431B0D2-E344-476B-B4BA-DB7E85ABB746}" type="presOf" srcId="{6A3A8644-64B6-450B-9E9B-B987B85C4A74}" destId="{F4FE9721-4D9D-4B08-8C74-E806B692ACED}" srcOrd="0" destOrd="0" presId="urn:microsoft.com/office/officeart/2005/8/layout/hList1"/>
    <dgm:cxn modelId="{2C6953DC-B11A-4199-AE78-962933DF9E3C}" type="presOf" srcId="{380DAAA2-8B93-4AEF-BDA9-30DAD6EE145A}" destId="{9FB4E918-BAA2-47BC-AB0E-98CF3BE79FCA}" srcOrd="0" destOrd="2" presId="urn:microsoft.com/office/officeart/2005/8/layout/hList1"/>
    <dgm:cxn modelId="{E90A97E7-2C46-4797-810C-7DF1BC6B00E6}" srcId="{6A3A8644-64B6-450B-9E9B-B987B85C4A74}" destId="{380DAAA2-8B93-4AEF-BDA9-30DAD6EE145A}" srcOrd="2" destOrd="0" parTransId="{A1FC7A8B-04F5-4DDC-9EB5-99531B71C39A}" sibTransId="{E6281805-7F94-40A5-89D1-EF37137C0658}"/>
    <dgm:cxn modelId="{5F41F6F7-F9DD-4170-A888-9DD271A9638C}" srcId="{04A32EEF-D57E-4AFF-B79A-C9A40C72E90D}" destId="{65D85176-6959-4601-B6E0-86690D846810}" srcOrd="0" destOrd="0" parTransId="{402B16C5-3EEE-4083-A4D0-1F49921F7C93}" sibTransId="{220881C6-CE5A-4718-9D99-DE95FE3A85DD}"/>
    <dgm:cxn modelId="{9E403BFA-C6FE-45CB-884D-C59BE7A8BCE9}" type="presOf" srcId="{65D85176-6959-4601-B6E0-86690D846810}" destId="{1F12C29C-3896-4665-8171-13A6E7A2899A}" srcOrd="0" destOrd="0" presId="urn:microsoft.com/office/officeart/2005/8/layout/hList1"/>
    <dgm:cxn modelId="{359C9AFA-A52D-41AF-BC13-F02233BC5B35}" type="presOf" srcId="{04A32EEF-D57E-4AFF-B79A-C9A40C72E90D}" destId="{257377BC-FD84-47F8-B927-ED363C79CDCD}" srcOrd="0" destOrd="0" presId="urn:microsoft.com/office/officeart/2005/8/layout/hList1"/>
    <dgm:cxn modelId="{F342D6FA-5AFC-44FF-B33F-822E0C77B738}" srcId="{B0873A40-59ED-4D3C-829C-26DF393B3E97}" destId="{04A32EEF-D57E-4AFF-B79A-C9A40C72E90D}" srcOrd="0" destOrd="0" parTransId="{D32CE95B-D447-4152-8F09-FA738CACC31F}" sibTransId="{445A959C-A8BD-4328-ABC6-3CA2064A42D5}"/>
    <dgm:cxn modelId="{527A524F-6989-4BD3-A03D-D403F07FB76B}" type="presParOf" srcId="{468BED4C-E7F9-4CBE-8934-5468DE96DEF4}" destId="{C1EAD0C3-F996-4C3B-9B7B-19248027A7C7}" srcOrd="0" destOrd="0" presId="urn:microsoft.com/office/officeart/2005/8/layout/hList1"/>
    <dgm:cxn modelId="{6CB10E7C-7AB6-4AE3-BDC4-9F824F602B7C}" type="presParOf" srcId="{C1EAD0C3-F996-4C3B-9B7B-19248027A7C7}" destId="{257377BC-FD84-47F8-B927-ED363C79CDCD}" srcOrd="0" destOrd="0" presId="urn:microsoft.com/office/officeart/2005/8/layout/hList1"/>
    <dgm:cxn modelId="{691C2340-A99C-449F-AB5D-46A96248E035}" type="presParOf" srcId="{C1EAD0C3-F996-4C3B-9B7B-19248027A7C7}" destId="{1F12C29C-3896-4665-8171-13A6E7A2899A}" srcOrd="1" destOrd="0" presId="urn:microsoft.com/office/officeart/2005/8/layout/hList1"/>
    <dgm:cxn modelId="{6DAB6591-0123-49B1-B646-0D460379CCFC}" type="presParOf" srcId="{468BED4C-E7F9-4CBE-8934-5468DE96DEF4}" destId="{CDD5A591-8193-4DD1-8060-B2B428F75086}" srcOrd="1" destOrd="0" presId="urn:microsoft.com/office/officeart/2005/8/layout/hList1"/>
    <dgm:cxn modelId="{1247A351-A63C-4F24-8B68-19C7B0036985}" type="presParOf" srcId="{468BED4C-E7F9-4CBE-8934-5468DE96DEF4}" destId="{A4462E09-88CE-41D8-9F71-20162AA1A393}" srcOrd="2" destOrd="0" presId="urn:microsoft.com/office/officeart/2005/8/layout/hList1"/>
    <dgm:cxn modelId="{37799B91-4055-4C79-9C7F-C4134713B06E}" type="presParOf" srcId="{A4462E09-88CE-41D8-9F71-20162AA1A393}" destId="{F4FE9721-4D9D-4B08-8C74-E806B692ACED}" srcOrd="0" destOrd="0" presId="urn:microsoft.com/office/officeart/2005/8/layout/hList1"/>
    <dgm:cxn modelId="{6AFA6B14-2864-4522-A1D4-2D112E9C2F47}" type="presParOf" srcId="{A4462E09-88CE-41D8-9F71-20162AA1A393}" destId="{9FB4E918-BAA2-47BC-AB0E-98CF3BE79FC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873A40-59ED-4D3C-829C-26DF393B3E9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4A32EEF-D57E-4AFF-B79A-C9A40C72E90D}">
      <dgm:prSet phldrT="[Text]"/>
      <dgm:spPr/>
      <dgm:t>
        <a:bodyPr/>
        <a:lstStyle/>
        <a:p>
          <a:r>
            <a:rPr lang="en-AU" dirty="0"/>
            <a:t>DO</a:t>
          </a:r>
        </a:p>
      </dgm:t>
    </dgm:pt>
    <dgm:pt modelId="{D32CE95B-D447-4152-8F09-FA738CACC31F}" type="parTrans" cxnId="{F342D6FA-5AFC-44FF-B33F-822E0C77B738}">
      <dgm:prSet/>
      <dgm:spPr/>
      <dgm:t>
        <a:bodyPr/>
        <a:lstStyle/>
        <a:p>
          <a:endParaRPr lang="en-AU"/>
        </a:p>
      </dgm:t>
    </dgm:pt>
    <dgm:pt modelId="{445A959C-A8BD-4328-ABC6-3CA2064A42D5}" type="sibTrans" cxnId="{F342D6FA-5AFC-44FF-B33F-822E0C77B738}">
      <dgm:prSet/>
      <dgm:spPr/>
      <dgm:t>
        <a:bodyPr/>
        <a:lstStyle/>
        <a:p>
          <a:endParaRPr lang="en-AU"/>
        </a:p>
      </dgm:t>
    </dgm:pt>
    <dgm:pt modelId="{65D85176-6959-4601-B6E0-86690D846810}">
      <dgm:prSet phldrT="[Text]"/>
      <dgm:spPr/>
      <dgm:t>
        <a:bodyPr/>
        <a:lstStyle/>
        <a:p>
          <a:r>
            <a:rPr lang="en-AU" dirty="0"/>
            <a:t>Contemporary context</a:t>
          </a:r>
        </a:p>
      </dgm:t>
    </dgm:pt>
    <dgm:pt modelId="{402B16C5-3EEE-4083-A4D0-1F49921F7C93}" type="parTrans" cxnId="{5F41F6F7-F9DD-4170-A888-9DD271A9638C}">
      <dgm:prSet/>
      <dgm:spPr/>
      <dgm:t>
        <a:bodyPr/>
        <a:lstStyle/>
        <a:p>
          <a:endParaRPr lang="en-AU"/>
        </a:p>
      </dgm:t>
    </dgm:pt>
    <dgm:pt modelId="{220881C6-CE5A-4718-9D99-DE95FE3A85DD}" type="sibTrans" cxnId="{5F41F6F7-F9DD-4170-A888-9DD271A9638C}">
      <dgm:prSet/>
      <dgm:spPr/>
      <dgm:t>
        <a:bodyPr/>
        <a:lstStyle/>
        <a:p>
          <a:endParaRPr lang="en-AU"/>
        </a:p>
      </dgm:t>
    </dgm:pt>
    <dgm:pt modelId="{6A3A8644-64B6-450B-9E9B-B987B85C4A74}">
      <dgm:prSet phldrT="[Text]"/>
      <dgm:spPr/>
      <dgm:t>
        <a:bodyPr/>
        <a:lstStyle/>
        <a:p>
          <a:r>
            <a:rPr lang="en-AU" dirty="0"/>
            <a:t>DO NOT</a:t>
          </a:r>
        </a:p>
      </dgm:t>
    </dgm:pt>
    <dgm:pt modelId="{ABFCE575-A09E-4404-9876-79D16F624C00}" type="parTrans" cxnId="{9CC1C100-D0B5-436E-B449-969E903C746D}">
      <dgm:prSet/>
      <dgm:spPr/>
      <dgm:t>
        <a:bodyPr/>
        <a:lstStyle/>
        <a:p>
          <a:endParaRPr lang="en-AU"/>
        </a:p>
      </dgm:t>
    </dgm:pt>
    <dgm:pt modelId="{354EB3DC-1E96-4D30-BA8A-29FFB159B484}" type="sibTrans" cxnId="{9CC1C100-D0B5-436E-B449-969E903C746D}">
      <dgm:prSet/>
      <dgm:spPr/>
      <dgm:t>
        <a:bodyPr/>
        <a:lstStyle/>
        <a:p>
          <a:endParaRPr lang="en-AU"/>
        </a:p>
      </dgm:t>
    </dgm:pt>
    <dgm:pt modelId="{02FDBA1B-E1A7-4197-AB8A-E4426A65ACC1}">
      <dgm:prSet phldrT="[Text]"/>
      <dgm:spPr/>
      <dgm:t>
        <a:bodyPr/>
        <a:lstStyle/>
        <a:p>
          <a:r>
            <a:rPr lang="en-AU" dirty="0"/>
            <a:t>No accessible entry points</a:t>
          </a:r>
        </a:p>
      </dgm:t>
    </dgm:pt>
    <dgm:pt modelId="{70529E67-1835-42CB-A555-2391E4648200}" type="parTrans" cxnId="{9ABC4354-2E3D-4F8B-A24A-4C75B5EE1D62}">
      <dgm:prSet/>
      <dgm:spPr/>
      <dgm:t>
        <a:bodyPr/>
        <a:lstStyle/>
        <a:p>
          <a:endParaRPr lang="en-AU"/>
        </a:p>
      </dgm:t>
    </dgm:pt>
    <dgm:pt modelId="{0EC50791-25BE-4DBE-914A-77BCEC7B4D1F}" type="sibTrans" cxnId="{9ABC4354-2E3D-4F8B-A24A-4C75B5EE1D62}">
      <dgm:prSet/>
      <dgm:spPr/>
      <dgm:t>
        <a:bodyPr/>
        <a:lstStyle/>
        <a:p>
          <a:endParaRPr lang="en-AU"/>
        </a:p>
      </dgm:t>
    </dgm:pt>
    <dgm:pt modelId="{FCB34617-C514-4434-B26E-8772741A20C1}">
      <dgm:prSet phldrT="[Text]"/>
      <dgm:spPr/>
      <dgm:t>
        <a:bodyPr/>
        <a:lstStyle/>
        <a:p>
          <a:r>
            <a:rPr lang="en-AU" dirty="0"/>
            <a:t>Assesses relevant key knowledge and key skills</a:t>
          </a:r>
        </a:p>
      </dgm:t>
    </dgm:pt>
    <dgm:pt modelId="{E320CB6F-5360-42E8-8DCB-3AB07CC0AF8C}" type="parTrans" cxnId="{BFE9A2A0-6364-4613-AA9F-756078921C7E}">
      <dgm:prSet/>
      <dgm:spPr/>
      <dgm:t>
        <a:bodyPr/>
        <a:lstStyle/>
        <a:p>
          <a:endParaRPr lang="en-AU"/>
        </a:p>
      </dgm:t>
    </dgm:pt>
    <dgm:pt modelId="{1B20149F-B4CD-4006-AE48-F7E8E0EF68DB}" type="sibTrans" cxnId="{BFE9A2A0-6364-4613-AA9F-756078921C7E}">
      <dgm:prSet/>
      <dgm:spPr/>
      <dgm:t>
        <a:bodyPr/>
        <a:lstStyle/>
        <a:p>
          <a:endParaRPr lang="en-AU"/>
        </a:p>
      </dgm:t>
    </dgm:pt>
    <dgm:pt modelId="{BE0DAEB8-C0DF-4B48-AAAF-6AD40D88D875}">
      <dgm:prSet phldrT="[Text]"/>
      <dgm:spPr/>
      <dgm:t>
        <a:bodyPr/>
        <a:lstStyle/>
        <a:p>
          <a:r>
            <a:rPr lang="en-AU" dirty="0"/>
            <a:t>Integrates appropriate geographical data</a:t>
          </a:r>
        </a:p>
      </dgm:t>
    </dgm:pt>
    <dgm:pt modelId="{35679A27-2CCB-45F2-B498-4CED2624A4DF}" type="parTrans" cxnId="{DDCEB8AC-2882-4F30-AD6D-C6AB09E338A2}">
      <dgm:prSet/>
      <dgm:spPr/>
      <dgm:t>
        <a:bodyPr/>
        <a:lstStyle/>
        <a:p>
          <a:endParaRPr lang="en-AU"/>
        </a:p>
      </dgm:t>
    </dgm:pt>
    <dgm:pt modelId="{F698551F-7F60-412D-93F7-336A48294A3A}" type="sibTrans" cxnId="{DDCEB8AC-2882-4F30-AD6D-C6AB09E338A2}">
      <dgm:prSet/>
      <dgm:spPr/>
      <dgm:t>
        <a:bodyPr/>
        <a:lstStyle/>
        <a:p>
          <a:endParaRPr lang="en-AU"/>
        </a:p>
      </dgm:t>
    </dgm:pt>
    <dgm:pt modelId="{1EA297F5-EA25-4829-93B6-C41685B0BFF8}">
      <dgm:prSet phldrT="[Text]"/>
      <dgm:spPr/>
      <dgm:t>
        <a:bodyPr/>
        <a:lstStyle/>
        <a:p>
          <a:r>
            <a:rPr lang="en-AU" dirty="0"/>
            <a:t>Substantially completed in class</a:t>
          </a:r>
        </a:p>
      </dgm:t>
    </dgm:pt>
    <dgm:pt modelId="{1E5A012B-59FD-4035-98EE-8AC68D61EA9C}" type="parTrans" cxnId="{63A55883-F5A7-4510-A45A-8963E500A8D0}">
      <dgm:prSet/>
      <dgm:spPr/>
      <dgm:t>
        <a:bodyPr/>
        <a:lstStyle/>
        <a:p>
          <a:endParaRPr lang="en-AU"/>
        </a:p>
      </dgm:t>
    </dgm:pt>
    <dgm:pt modelId="{B505E314-E7E7-4E3B-825D-FD8D93180C0E}" type="sibTrans" cxnId="{63A55883-F5A7-4510-A45A-8963E500A8D0}">
      <dgm:prSet/>
      <dgm:spPr/>
      <dgm:t>
        <a:bodyPr/>
        <a:lstStyle/>
        <a:p>
          <a:endParaRPr lang="en-AU"/>
        </a:p>
      </dgm:t>
    </dgm:pt>
    <dgm:pt modelId="{48403B2E-4F26-4C4D-8379-9A72DB0060A8}">
      <dgm:prSet phldrT="[Text]"/>
      <dgm:spPr/>
      <dgm:t>
        <a:bodyPr/>
        <a:lstStyle/>
        <a:p>
          <a:r>
            <a:rPr lang="en-AU" dirty="0"/>
            <a:t>Scaffolded (25-50-25)</a:t>
          </a:r>
        </a:p>
      </dgm:t>
    </dgm:pt>
    <dgm:pt modelId="{13F6D761-99E7-4F40-B2CC-675128275368}" type="parTrans" cxnId="{628796A8-7223-434D-8F10-89B75EC4471C}">
      <dgm:prSet/>
      <dgm:spPr/>
      <dgm:t>
        <a:bodyPr/>
        <a:lstStyle/>
        <a:p>
          <a:endParaRPr lang="en-AU"/>
        </a:p>
      </dgm:t>
    </dgm:pt>
    <dgm:pt modelId="{9BBF0F07-C2EB-45E4-8B27-81503E1B7CB2}" type="sibTrans" cxnId="{628796A8-7223-434D-8F10-89B75EC4471C}">
      <dgm:prSet/>
      <dgm:spPr/>
      <dgm:t>
        <a:bodyPr/>
        <a:lstStyle/>
        <a:p>
          <a:endParaRPr lang="en-AU"/>
        </a:p>
      </dgm:t>
    </dgm:pt>
    <dgm:pt modelId="{7FD0C96C-85D0-4270-9026-9FD306F00538}">
      <dgm:prSet/>
      <dgm:spPr/>
      <dgm:t>
        <a:bodyPr/>
        <a:lstStyle/>
        <a:p>
          <a:r>
            <a:rPr lang="en-AU" dirty="0"/>
            <a:t>Assess every Key Knowledge and Key Skill</a:t>
          </a:r>
        </a:p>
      </dgm:t>
    </dgm:pt>
    <dgm:pt modelId="{654816CD-D284-408D-8671-FD44AF22A0E3}" type="parTrans" cxnId="{D6DE98E1-2E77-4813-A171-D2EED982E18D}">
      <dgm:prSet/>
      <dgm:spPr/>
      <dgm:t>
        <a:bodyPr/>
        <a:lstStyle/>
        <a:p>
          <a:endParaRPr lang="en-AU"/>
        </a:p>
      </dgm:t>
    </dgm:pt>
    <dgm:pt modelId="{D8ED882B-F3FF-481E-A128-219DBA87E94C}" type="sibTrans" cxnId="{D6DE98E1-2E77-4813-A171-D2EED982E18D}">
      <dgm:prSet/>
      <dgm:spPr/>
      <dgm:t>
        <a:bodyPr/>
        <a:lstStyle/>
        <a:p>
          <a:endParaRPr lang="en-AU"/>
        </a:p>
      </dgm:t>
    </dgm:pt>
    <dgm:pt modelId="{8634E52B-F62A-4372-B377-2D3F9EA2B1F0}">
      <dgm:prSet/>
      <dgm:spPr/>
      <dgm:t>
        <a:bodyPr/>
        <a:lstStyle/>
        <a:p>
          <a:r>
            <a:rPr lang="en-AU" dirty="0"/>
            <a:t>Use unmodified VCAA performance descriptors</a:t>
          </a:r>
        </a:p>
      </dgm:t>
    </dgm:pt>
    <dgm:pt modelId="{DD3ABD02-78E7-4903-A645-1DE5F29DF42A}" type="parTrans" cxnId="{AC4330ED-4DF5-4120-955E-3249BCD74923}">
      <dgm:prSet/>
      <dgm:spPr/>
      <dgm:t>
        <a:bodyPr/>
        <a:lstStyle/>
        <a:p>
          <a:endParaRPr lang="en-AU"/>
        </a:p>
      </dgm:t>
    </dgm:pt>
    <dgm:pt modelId="{6E18999C-43E0-446D-8BAE-10C05C636BD8}" type="sibTrans" cxnId="{AC4330ED-4DF5-4120-955E-3249BCD74923}">
      <dgm:prSet/>
      <dgm:spPr/>
      <dgm:t>
        <a:bodyPr/>
        <a:lstStyle/>
        <a:p>
          <a:endParaRPr lang="en-AU"/>
        </a:p>
      </dgm:t>
    </dgm:pt>
    <dgm:pt modelId="{C976050C-EFCC-4A1C-8FB4-DA060FB195CB}">
      <dgm:prSet phldrT="[Text]"/>
      <dgm:spPr/>
      <dgm:t>
        <a:bodyPr/>
        <a:lstStyle/>
        <a:p>
          <a:r>
            <a:rPr lang="en-AU" dirty="0"/>
            <a:t>Dated context</a:t>
          </a:r>
        </a:p>
      </dgm:t>
    </dgm:pt>
    <dgm:pt modelId="{A3AB095C-4356-4606-A476-2652105EBA9D}" type="parTrans" cxnId="{16BB976D-D23E-4569-937C-56685E1E5CC8}">
      <dgm:prSet/>
      <dgm:spPr/>
    </dgm:pt>
    <dgm:pt modelId="{305FA28C-F385-438A-AE37-AF54968AA135}" type="sibTrans" cxnId="{16BB976D-D23E-4569-937C-56685E1E5CC8}">
      <dgm:prSet/>
      <dgm:spPr/>
    </dgm:pt>
    <dgm:pt modelId="{468BED4C-E7F9-4CBE-8934-5468DE96DEF4}" type="pres">
      <dgm:prSet presAssocID="{B0873A40-59ED-4D3C-829C-26DF393B3E97}" presName="Name0" presStyleCnt="0">
        <dgm:presLayoutVars>
          <dgm:dir/>
          <dgm:animLvl val="lvl"/>
          <dgm:resizeHandles val="exact"/>
        </dgm:presLayoutVars>
      </dgm:prSet>
      <dgm:spPr/>
    </dgm:pt>
    <dgm:pt modelId="{C1EAD0C3-F996-4C3B-9B7B-19248027A7C7}" type="pres">
      <dgm:prSet presAssocID="{04A32EEF-D57E-4AFF-B79A-C9A40C72E90D}" presName="composite" presStyleCnt="0"/>
      <dgm:spPr/>
    </dgm:pt>
    <dgm:pt modelId="{257377BC-FD84-47F8-B927-ED363C79CDCD}" type="pres">
      <dgm:prSet presAssocID="{04A32EEF-D57E-4AFF-B79A-C9A40C72E90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F12C29C-3896-4665-8171-13A6E7A2899A}" type="pres">
      <dgm:prSet presAssocID="{04A32EEF-D57E-4AFF-B79A-C9A40C72E90D}" presName="desTx" presStyleLbl="alignAccFollowNode1" presStyleIdx="0" presStyleCnt="2">
        <dgm:presLayoutVars>
          <dgm:bulletEnabled val="1"/>
        </dgm:presLayoutVars>
      </dgm:prSet>
      <dgm:spPr/>
    </dgm:pt>
    <dgm:pt modelId="{CDD5A591-8193-4DD1-8060-B2B428F75086}" type="pres">
      <dgm:prSet presAssocID="{445A959C-A8BD-4328-ABC6-3CA2064A42D5}" presName="space" presStyleCnt="0"/>
      <dgm:spPr/>
    </dgm:pt>
    <dgm:pt modelId="{A4462E09-88CE-41D8-9F71-20162AA1A393}" type="pres">
      <dgm:prSet presAssocID="{6A3A8644-64B6-450B-9E9B-B987B85C4A74}" presName="composite" presStyleCnt="0"/>
      <dgm:spPr/>
    </dgm:pt>
    <dgm:pt modelId="{F4FE9721-4D9D-4B08-8C74-E806B692ACED}" type="pres">
      <dgm:prSet presAssocID="{6A3A8644-64B6-450B-9E9B-B987B85C4A7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FB4E918-BAA2-47BC-AB0E-98CF3BE79FCA}" type="pres">
      <dgm:prSet presAssocID="{6A3A8644-64B6-450B-9E9B-B987B85C4A7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CC1C100-D0B5-436E-B449-969E903C746D}" srcId="{B0873A40-59ED-4D3C-829C-26DF393B3E97}" destId="{6A3A8644-64B6-450B-9E9B-B987B85C4A74}" srcOrd="1" destOrd="0" parTransId="{ABFCE575-A09E-4404-9876-79D16F624C00}" sibTransId="{354EB3DC-1E96-4D30-BA8A-29FFB159B484}"/>
    <dgm:cxn modelId="{D0D83804-F453-4D1D-A596-43C6C2C32EB8}" type="presOf" srcId="{C976050C-EFCC-4A1C-8FB4-DA060FB195CB}" destId="{9FB4E918-BAA2-47BC-AB0E-98CF3BE79FCA}" srcOrd="0" destOrd="0" presId="urn:microsoft.com/office/officeart/2005/8/layout/hList1"/>
    <dgm:cxn modelId="{82A20B11-077B-49EE-A998-2F0F4F50D38B}" type="presOf" srcId="{1EA297F5-EA25-4829-93B6-C41685B0BFF8}" destId="{1F12C29C-3896-4665-8171-13A6E7A2899A}" srcOrd="0" destOrd="0" presId="urn:microsoft.com/office/officeart/2005/8/layout/hList1"/>
    <dgm:cxn modelId="{7EE29413-14F7-40BA-9AF0-CD084396A8CE}" type="presOf" srcId="{02FDBA1B-E1A7-4197-AB8A-E4426A65ACC1}" destId="{9FB4E918-BAA2-47BC-AB0E-98CF3BE79FCA}" srcOrd="0" destOrd="1" presId="urn:microsoft.com/office/officeart/2005/8/layout/hList1"/>
    <dgm:cxn modelId="{7202BE32-4034-4B6E-BB60-E3BCF9B850B6}" type="presOf" srcId="{BE0DAEB8-C0DF-4B48-AAAF-6AD40D88D875}" destId="{1F12C29C-3896-4665-8171-13A6E7A2899A}" srcOrd="0" destOrd="4" presId="urn:microsoft.com/office/officeart/2005/8/layout/hList1"/>
    <dgm:cxn modelId="{FE432268-5491-4033-B9E2-380E7634F532}" type="presOf" srcId="{7FD0C96C-85D0-4270-9026-9FD306F00538}" destId="{9FB4E918-BAA2-47BC-AB0E-98CF3BE79FCA}" srcOrd="0" destOrd="2" presId="urn:microsoft.com/office/officeart/2005/8/layout/hList1"/>
    <dgm:cxn modelId="{8221356A-2D08-41F6-96A5-87C0A9C85D23}" type="presOf" srcId="{B0873A40-59ED-4D3C-829C-26DF393B3E97}" destId="{468BED4C-E7F9-4CBE-8934-5468DE96DEF4}" srcOrd="0" destOrd="0" presId="urn:microsoft.com/office/officeart/2005/8/layout/hList1"/>
    <dgm:cxn modelId="{16BB976D-D23E-4569-937C-56685E1E5CC8}" srcId="{6A3A8644-64B6-450B-9E9B-B987B85C4A74}" destId="{C976050C-EFCC-4A1C-8FB4-DA060FB195CB}" srcOrd="0" destOrd="0" parTransId="{A3AB095C-4356-4606-A476-2652105EBA9D}" sibTransId="{305FA28C-F385-438A-AE37-AF54968AA135}"/>
    <dgm:cxn modelId="{9ABC4354-2E3D-4F8B-A24A-4C75B5EE1D62}" srcId="{6A3A8644-64B6-450B-9E9B-B987B85C4A74}" destId="{02FDBA1B-E1A7-4197-AB8A-E4426A65ACC1}" srcOrd="1" destOrd="0" parTransId="{70529E67-1835-42CB-A555-2391E4648200}" sibTransId="{0EC50791-25BE-4DBE-914A-77BCEC7B4D1F}"/>
    <dgm:cxn modelId="{A207F874-B9C9-4F3A-941E-E7ECB75E820C}" type="presOf" srcId="{8634E52B-F62A-4372-B377-2D3F9EA2B1F0}" destId="{9FB4E918-BAA2-47BC-AB0E-98CF3BE79FCA}" srcOrd="0" destOrd="3" presId="urn:microsoft.com/office/officeart/2005/8/layout/hList1"/>
    <dgm:cxn modelId="{A6B93B55-790B-4BF2-B3BD-04A5986400C5}" type="presOf" srcId="{FCB34617-C514-4434-B26E-8772741A20C1}" destId="{1F12C29C-3896-4665-8171-13A6E7A2899A}" srcOrd="0" destOrd="3" presId="urn:microsoft.com/office/officeart/2005/8/layout/hList1"/>
    <dgm:cxn modelId="{63A55883-F5A7-4510-A45A-8963E500A8D0}" srcId="{04A32EEF-D57E-4AFF-B79A-C9A40C72E90D}" destId="{1EA297F5-EA25-4829-93B6-C41685B0BFF8}" srcOrd="0" destOrd="0" parTransId="{1E5A012B-59FD-4035-98EE-8AC68D61EA9C}" sibTransId="{B505E314-E7E7-4E3B-825D-FD8D93180C0E}"/>
    <dgm:cxn modelId="{BFE9A2A0-6364-4613-AA9F-756078921C7E}" srcId="{04A32EEF-D57E-4AFF-B79A-C9A40C72E90D}" destId="{FCB34617-C514-4434-B26E-8772741A20C1}" srcOrd="3" destOrd="0" parTransId="{E320CB6F-5360-42E8-8DCB-3AB07CC0AF8C}" sibTransId="{1B20149F-B4CD-4006-AE48-F7E8E0EF68DB}"/>
    <dgm:cxn modelId="{628796A8-7223-434D-8F10-89B75EC4471C}" srcId="{04A32EEF-D57E-4AFF-B79A-C9A40C72E90D}" destId="{48403B2E-4F26-4C4D-8379-9A72DB0060A8}" srcOrd="1" destOrd="0" parTransId="{13F6D761-99E7-4F40-B2CC-675128275368}" sibTransId="{9BBF0F07-C2EB-45E4-8B27-81503E1B7CB2}"/>
    <dgm:cxn modelId="{DDCEB8AC-2882-4F30-AD6D-C6AB09E338A2}" srcId="{04A32EEF-D57E-4AFF-B79A-C9A40C72E90D}" destId="{BE0DAEB8-C0DF-4B48-AAAF-6AD40D88D875}" srcOrd="4" destOrd="0" parTransId="{35679A27-2CCB-45F2-B498-4CED2624A4DF}" sibTransId="{F698551F-7F60-412D-93F7-336A48294A3A}"/>
    <dgm:cxn modelId="{C431B0D2-E344-476B-B4BA-DB7E85ABB746}" type="presOf" srcId="{6A3A8644-64B6-450B-9E9B-B987B85C4A74}" destId="{F4FE9721-4D9D-4B08-8C74-E806B692ACED}" srcOrd="0" destOrd="0" presId="urn:microsoft.com/office/officeart/2005/8/layout/hList1"/>
    <dgm:cxn modelId="{D6DE98E1-2E77-4813-A171-D2EED982E18D}" srcId="{6A3A8644-64B6-450B-9E9B-B987B85C4A74}" destId="{7FD0C96C-85D0-4270-9026-9FD306F00538}" srcOrd="2" destOrd="0" parTransId="{654816CD-D284-408D-8671-FD44AF22A0E3}" sibTransId="{D8ED882B-F3FF-481E-A128-219DBA87E94C}"/>
    <dgm:cxn modelId="{AC4330ED-4DF5-4120-955E-3249BCD74923}" srcId="{6A3A8644-64B6-450B-9E9B-B987B85C4A74}" destId="{8634E52B-F62A-4372-B377-2D3F9EA2B1F0}" srcOrd="3" destOrd="0" parTransId="{DD3ABD02-78E7-4903-A645-1DE5F29DF42A}" sibTransId="{6E18999C-43E0-446D-8BAE-10C05C636BD8}"/>
    <dgm:cxn modelId="{5F41F6F7-F9DD-4170-A888-9DD271A9638C}" srcId="{04A32EEF-D57E-4AFF-B79A-C9A40C72E90D}" destId="{65D85176-6959-4601-B6E0-86690D846810}" srcOrd="2" destOrd="0" parTransId="{402B16C5-3EEE-4083-A4D0-1F49921F7C93}" sibTransId="{220881C6-CE5A-4718-9D99-DE95FE3A85DD}"/>
    <dgm:cxn modelId="{9E403BFA-C6FE-45CB-884D-C59BE7A8BCE9}" type="presOf" srcId="{65D85176-6959-4601-B6E0-86690D846810}" destId="{1F12C29C-3896-4665-8171-13A6E7A2899A}" srcOrd="0" destOrd="2" presId="urn:microsoft.com/office/officeart/2005/8/layout/hList1"/>
    <dgm:cxn modelId="{359C9AFA-A52D-41AF-BC13-F02233BC5B35}" type="presOf" srcId="{04A32EEF-D57E-4AFF-B79A-C9A40C72E90D}" destId="{257377BC-FD84-47F8-B927-ED363C79CDCD}" srcOrd="0" destOrd="0" presId="urn:microsoft.com/office/officeart/2005/8/layout/hList1"/>
    <dgm:cxn modelId="{F342D6FA-5AFC-44FF-B33F-822E0C77B738}" srcId="{B0873A40-59ED-4D3C-829C-26DF393B3E97}" destId="{04A32EEF-D57E-4AFF-B79A-C9A40C72E90D}" srcOrd="0" destOrd="0" parTransId="{D32CE95B-D447-4152-8F09-FA738CACC31F}" sibTransId="{445A959C-A8BD-4328-ABC6-3CA2064A42D5}"/>
    <dgm:cxn modelId="{2C6C65FD-F2CA-43D1-9046-629AFEF4552F}" type="presOf" srcId="{48403B2E-4F26-4C4D-8379-9A72DB0060A8}" destId="{1F12C29C-3896-4665-8171-13A6E7A2899A}" srcOrd="0" destOrd="1" presId="urn:microsoft.com/office/officeart/2005/8/layout/hList1"/>
    <dgm:cxn modelId="{527A524F-6989-4BD3-A03D-D403F07FB76B}" type="presParOf" srcId="{468BED4C-E7F9-4CBE-8934-5468DE96DEF4}" destId="{C1EAD0C3-F996-4C3B-9B7B-19248027A7C7}" srcOrd="0" destOrd="0" presId="urn:microsoft.com/office/officeart/2005/8/layout/hList1"/>
    <dgm:cxn modelId="{6CB10E7C-7AB6-4AE3-BDC4-9F824F602B7C}" type="presParOf" srcId="{C1EAD0C3-F996-4C3B-9B7B-19248027A7C7}" destId="{257377BC-FD84-47F8-B927-ED363C79CDCD}" srcOrd="0" destOrd="0" presId="urn:microsoft.com/office/officeart/2005/8/layout/hList1"/>
    <dgm:cxn modelId="{691C2340-A99C-449F-AB5D-46A96248E035}" type="presParOf" srcId="{C1EAD0C3-F996-4C3B-9B7B-19248027A7C7}" destId="{1F12C29C-3896-4665-8171-13A6E7A2899A}" srcOrd="1" destOrd="0" presId="urn:microsoft.com/office/officeart/2005/8/layout/hList1"/>
    <dgm:cxn modelId="{6DAB6591-0123-49B1-B646-0D460379CCFC}" type="presParOf" srcId="{468BED4C-E7F9-4CBE-8934-5468DE96DEF4}" destId="{CDD5A591-8193-4DD1-8060-B2B428F75086}" srcOrd="1" destOrd="0" presId="urn:microsoft.com/office/officeart/2005/8/layout/hList1"/>
    <dgm:cxn modelId="{1247A351-A63C-4F24-8B68-19C7B0036985}" type="presParOf" srcId="{468BED4C-E7F9-4CBE-8934-5468DE96DEF4}" destId="{A4462E09-88CE-41D8-9F71-20162AA1A393}" srcOrd="2" destOrd="0" presId="urn:microsoft.com/office/officeart/2005/8/layout/hList1"/>
    <dgm:cxn modelId="{37799B91-4055-4C79-9C7F-C4134713B06E}" type="presParOf" srcId="{A4462E09-88CE-41D8-9F71-20162AA1A393}" destId="{F4FE9721-4D9D-4B08-8C74-E806B692ACED}" srcOrd="0" destOrd="0" presId="urn:microsoft.com/office/officeart/2005/8/layout/hList1"/>
    <dgm:cxn modelId="{6AFA6B14-2864-4522-A1D4-2D112E9C2F47}" type="presParOf" srcId="{A4462E09-88CE-41D8-9F71-20162AA1A393}" destId="{9FB4E918-BAA2-47BC-AB0E-98CF3BE79FC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873A40-59ED-4D3C-829C-26DF393B3E9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4A32EEF-D57E-4AFF-B79A-C9A40C72E90D}">
      <dgm:prSet phldrT="[Text]"/>
      <dgm:spPr/>
      <dgm:t>
        <a:bodyPr/>
        <a:lstStyle/>
        <a:p>
          <a:r>
            <a:rPr lang="en-AU" dirty="0"/>
            <a:t>DO</a:t>
          </a:r>
        </a:p>
      </dgm:t>
    </dgm:pt>
    <dgm:pt modelId="{D32CE95B-D447-4152-8F09-FA738CACC31F}" type="parTrans" cxnId="{F342D6FA-5AFC-44FF-B33F-822E0C77B738}">
      <dgm:prSet/>
      <dgm:spPr/>
      <dgm:t>
        <a:bodyPr/>
        <a:lstStyle/>
        <a:p>
          <a:endParaRPr lang="en-AU"/>
        </a:p>
      </dgm:t>
    </dgm:pt>
    <dgm:pt modelId="{445A959C-A8BD-4328-ABC6-3CA2064A42D5}" type="sibTrans" cxnId="{F342D6FA-5AFC-44FF-B33F-822E0C77B738}">
      <dgm:prSet/>
      <dgm:spPr/>
      <dgm:t>
        <a:bodyPr/>
        <a:lstStyle/>
        <a:p>
          <a:endParaRPr lang="en-AU"/>
        </a:p>
      </dgm:t>
    </dgm:pt>
    <dgm:pt modelId="{65D85176-6959-4601-B6E0-86690D846810}">
      <dgm:prSet phldrT="[Text]"/>
      <dgm:spPr/>
      <dgm:t>
        <a:bodyPr/>
        <a:lstStyle/>
        <a:p>
          <a:r>
            <a:rPr lang="en-AU" dirty="0"/>
            <a:t>Constrained parameters</a:t>
          </a:r>
        </a:p>
      </dgm:t>
    </dgm:pt>
    <dgm:pt modelId="{402B16C5-3EEE-4083-A4D0-1F49921F7C93}" type="parTrans" cxnId="{5F41F6F7-F9DD-4170-A888-9DD271A9638C}">
      <dgm:prSet/>
      <dgm:spPr/>
      <dgm:t>
        <a:bodyPr/>
        <a:lstStyle/>
        <a:p>
          <a:endParaRPr lang="en-AU"/>
        </a:p>
      </dgm:t>
    </dgm:pt>
    <dgm:pt modelId="{220881C6-CE5A-4718-9D99-DE95FE3A85DD}" type="sibTrans" cxnId="{5F41F6F7-F9DD-4170-A888-9DD271A9638C}">
      <dgm:prSet/>
      <dgm:spPr/>
      <dgm:t>
        <a:bodyPr/>
        <a:lstStyle/>
        <a:p>
          <a:endParaRPr lang="en-AU"/>
        </a:p>
      </dgm:t>
    </dgm:pt>
    <dgm:pt modelId="{6A3A8644-64B6-450B-9E9B-B987B85C4A74}">
      <dgm:prSet phldrT="[Text]"/>
      <dgm:spPr/>
      <dgm:t>
        <a:bodyPr/>
        <a:lstStyle/>
        <a:p>
          <a:r>
            <a:rPr lang="en-AU" dirty="0"/>
            <a:t>DO NOT</a:t>
          </a:r>
        </a:p>
      </dgm:t>
    </dgm:pt>
    <dgm:pt modelId="{ABFCE575-A09E-4404-9876-79D16F624C00}" type="parTrans" cxnId="{9CC1C100-D0B5-436E-B449-969E903C746D}">
      <dgm:prSet/>
      <dgm:spPr/>
      <dgm:t>
        <a:bodyPr/>
        <a:lstStyle/>
        <a:p>
          <a:endParaRPr lang="en-AU"/>
        </a:p>
      </dgm:t>
    </dgm:pt>
    <dgm:pt modelId="{354EB3DC-1E96-4D30-BA8A-29FFB159B484}" type="sibTrans" cxnId="{9CC1C100-D0B5-436E-B449-969E903C746D}">
      <dgm:prSet/>
      <dgm:spPr/>
      <dgm:t>
        <a:bodyPr/>
        <a:lstStyle/>
        <a:p>
          <a:endParaRPr lang="en-AU"/>
        </a:p>
      </dgm:t>
    </dgm:pt>
    <dgm:pt modelId="{02FDBA1B-E1A7-4197-AB8A-E4426A65ACC1}">
      <dgm:prSet phldrT="[Text]"/>
      <dgm:spPr/>
      <dgm:t>
        <a:bodyPr/>
        <a:lstStyle/>
        <a:p>
          <a:r>
            <a:rPr lang="en-AU" dirty="0"/>
            <a:t>No accessible entry points</a:t>
          </a:r>
        </a:p>
      </dgm:t>
    </dgm:pt>
    <dgm:pt modelId="{70529E67-1835-42CB-A555-2391E4648200}" type="parTrans" cxnId="{9ABC4354-2E3D-4F8B-A24A-4C75B5EE1D62}">
      <dgm:prSet/>
      <dgm:spPr/>
      <dgm:t>
        <a:bodyPr/>
        <a:lstStyle/>
        <a:p>
          <a:endParaRPr lang="en-AU"/>
        </a:p>
      </dgm:t>
    </dgm:pt>
    <dgm:pt modelId="{0EC50791-25BE-4DBE-914A-77BCEC7B4D1F}" type="sibTrans" cxnId="{9ABC4354-2E3D-4F8B-A24A-4C75B5EE1D62}">
      <dgm:prSet/>
      <dgm:spPr/>
      <dgm:t>
        <a:bodyPr/>
        <a:lstStyle/>
        <a:p>
          <a:endParaRPr lang="en-AU"/>
        </a:p>
      </dgm:t>
    </dgm:pt>
    <dgm:pt modelId="{5EA43715-193F-431B-8108-6978931842A1}">
      <dgm:prSet phldrT="[Text]"/>
      <dgm:spPr/>
      <dgm:t>
        <a:bodyPr/>
        <a:lstStyle/>
        <a:p>
          <a:r>
            <a:rPr lang="en-AU" dirty="0"/>
            <a:t>10 minutes = 1000-word equivalent</a:t>
          </a:r>
        </a:p>
      </dgm:t>
    </dgm:pt>
    <dgm:pt modelId="{7EEB35EC-01A5-44A5-B51B-B5BF34FF73AA}" type="parTrans" cxnId="{9CD168A1-BF0E-46FC-BEF9-4C64543644E6}">
      <dgm:prSet/>
      <dgm:spPr/>
      <dgm:t>
        <a:bodyPr/>
        <a:lstStyle/>
        <a:p>
          <a:endParaRPr lang="en-AU"/>
        </a:p>
      </dgm:t>
    </dgm:pt>
    <dgm:pt modelId="{4482CBDA-6990-486C-80CE-9750AA580D0A}" type="sibTrans" cxnId="{9CD168A1-BF0E-46FC-BEF9-4C64543644E6}">
      <dgm:prSet/>
      <dgm:spPr/>
      <dgm:t>
        <a:bodyPr/>
        <a:lstStyle/>
        <a:p>
          <a:endParaRPr lang="en-AU"/>
        </a:p>
      </dgm:t>
    </dgm:pt>
    <dgm:pt modelId="{961BF259-D417-4A17-8416-5EB3EFB1F954}">
      <dgm:prSet phldrT="[Text]"/>
      <dgm:spPr/>
      <dgm:t>
        <a:bodyPr/>
        <a:lstStyle/>
        <a:p>
          <a:r>
            <a:rPr lang="en-AU" dirty="0"/>
            <a:t>Use of geographical data</a:t>
          </a:r>
        </a:p>
      </dgm:t>
    </dgm:pt>
    <dgm:pt modelId="{89A1CF38-33DE-40B2-8E6C-15CEC35DD5BC}" type="parTrans" cxnId="{1930DFC3-113A-41AE-8A7D-64BED9347B0F}">
      <dgm:prSet/>
      <dgm:spPr/>
      <dgm:t>
        <a:bodyPr/>
        <a:lstStyle/>
        <a:p>
          <a:endParaRPr lang="en-AU"/>
        </a:p>
      </dgm:t>
    </dgm:pt>
    <dgm:pt modelId="{298ABF13-B15F-4E80-BBDB-EC13C6DD78AB}" type="sibTrans" cxnId="{1930DFC3-113A-41AE-8A7D-64BED9347B0F}">
      <dgm:prSet/>
      <dgm:spPr/>
      <dgm:t>
        <a:bodyPr/>
        <a:lstStyle/>
        <a:p>
          <a:endParaRPr lang="en-AU"/>
        </a:p>
      </dgm:t>
    </dgm:pt>
    <dgm:pt modelId="{611366F4-2C47-493A-AFD9-5D32EB52EFC1}">
      <dgm:prSet phldrT="[Text]"/>
      <dgm:spPr/>
      <dgm:t>
        <a:bodyPr/>
        <a:lstStyle/>
        <a:p>
          <a:r>
            <a:rPr lang="en-AU" dirty="0"/>
            <a:t>Scaffolded (25-50-25)</a:t>
          </a:r>
        </a:p>
      </dgm:t>
    </dgm:pt>
    <dgm:pt modelId="{C6AEC6FC-77C4-463A-8581-9EB3E0F07059}" type="parTrans" cxnId="{C5280184-95D9-4F5E-8C26-EC58230E9FE4}">
      <dgm:prSet/>
      <dgm:spPr/>
      <dgm:t>
        <a:bodyPr/>
        <a:lstStyle/>
        <a:p>
          <a:endParaRPr lang="en-AU"/>
        </a:p>
      </dgm:t>
    </dgm:pt>
    <dgm:pt modelId="{7ED6343E-4800-4CF0-9177-7BA2E9B9D5B4}" type="sibTrans" cxnId="{C5280184-95D9-4F5E-8C26-EC58230E9FE4}">
      <dgm:prSet/>
      <dgm:spPr/>
      <dgm:t>
        <a:bodyPr/>
        <a:lstStyle/>
        <a:p>
          <a:endParaRPr lang="en-AU"/>
        </a:p>
      </dgm:t>
    </dgm:pt>
    <dgm:pt modelId="{15B9D2FE-CCA9-4635-AD08-0B56FDFBDA89}">
      <dgm:prSet phldrT="[Text]"/>
      <dgm:spPr/>
      <dgm:t>
        <a:bodyPr/>
        <a:lstStyle/>
        <a:p>
          <a:r>
            <a:rPr lang="en-AU" dirty="0"/>
            <a:t>Assesses relevant key knowledge and key skills</a:t>
          </a:r>
        </a:p>
      </dgm:t>
    </dgm:pt>
    <dgm:pt modelId="{AFEF19C8-4FBE-4D37-8C6B-E769F1C21B01}" type="parTrans" cxnId="{41B51756-9B3A-4153-AFA3-FBBAE89A6215}">
      <dgm:prSet/>
      <dgm:spPr/>
      <dgm:t>
        <a:bodyPr/>
        <a:lstStyle/>
        <a:p>
          <a:endParaRPr lang="en-AU"/>
        </a:p>
      </dgm:t>
    </dgm:pt>
    <dgm:pt modelId="{1EEF060C-C1FD-4B5C-AB9B-C9B890D59CF8}" type="sibTrans" cxnId="{41B51756-9B3A-4153-AFA3-FBBAE89A6215}">
      <dgm:prSet/>
      <dgm:spPr/>
      <dgm:t>
        <a:bodyPr/>
        <a:lstStyle/>
        <a:p>
          <a:endParaRPr lang="en-AU"/>
        </a:p>
      </dgm:t>
    </dgm:pt>
    <dgm:pt modelId="{58970A85-9E62-4DAB-AC92-C817FD94FED5}">
      <dgm:prSet/>
      <dgm:spPr/>
      <dgm:t>
        <a:bodyPr/>
        <a:lstStyle/>
        <a:p>
          <a:r>
            <a:rPr lang="en-AU" dirty="0"/>
            <a:t>Assess every Key Knowledge and Key Skill</a:t>
          </a:r>
        </a:p>
      </dgm:t>
    </dgm:pt>
    <dgm:pt modelId="{CB5DA93D-DF11-4F9C-8BA5-CB236BCBFF40}" type="parTrans" cxnId="{70B22891-8F68-4BCF-BE5C-EFEF064DF6DF}">
      <dgm:prSet/>
      <dgm:spPr/>
      <dgm:t>
        <a:bodyPr/>
        <a:lstStyle/>
        <a:p>
          <a:endParaRPr lang="en-AU"/>
        </a:p>
      </dgm:t>
    </dgm:pt>
    <dgm:pt modelId="{9F265B5E-2E80-4345-BD33-2054439FDC12}" type="sibTrans" cxnId="{70B22891-8F68-4BCF-BE5C-EFEF064DF6DF}">
      <dgm:prSet/>
      <dgm:spPr/>
      <dgm:t>
        <a:bodyPr/>
        <a:lstStyle/>
        <a:p>
          <a:endParaRPr lang="en-AU"/>
        </a:p>
      </dgm:t>
    </dgm:pt>
    <dgm:pt modelId="{11FDDFA5-FE37-4AF4-A88E-CC21CA6E9609}">
      <dgm:prSet/>
      <dgm:spPr/>
      <dgm:t>
        <a:bodyPr/>
        <a:lstStyle/>
        <a:p>
          <a:r>
            <a:rPr lang="en-AU" dirty="0"/>
            <a:t>Use unmodified VCAA performance descriptors</a:t>
          </a:r>
        </a:p>
      </dgm:t>
    </dgm:pt>
    <dgm:pt modelId="{95C35B44-EF96-46DA-860A-60BD6785DD0E}" type="parTrans" cxnId="{B8EDE322-AB55-4DB3-8808-AAF62CE21E89}">
      <dgm:prSet/>
      <dgm:spPr/>
      <dgm:t>
        <a:bodyPr/>
        <a:lstStyle/>
        <a:p>
          <a:endParaRPr lang="en-AU"/>
        </a:p>
      </dgm:t>
    </dgm:pt>
    <dgm:pt modelId="{AD5E3BC1-36F1-4D99-B49D-E89EE7F030EA}" type="sibTrans" cxnId="{B8EDE322-AB55-4DB3-8808-AAF62CE21E89}">
      <dgm:prSet/>
      <dgm:spPr/>
      <dgm:t>
        <a:bodyPr/>
        <a:lstStyle/>
        <a:p>
          <a:endParaRPr lang="en-AU"/>
        </a:p>
      </dgm:t>
    </dgm:pt>
    <dgm:pt modelId="{0206B2AB-9D3F-4F17-BF7F-8DB228DD07C6}">
      <dgm:prSet phldrT="[Text]"/>
      <dgm:spPr/>
      <dgm:t>
        <a:bodyPr/>
        <a:lstStyle/>
        <a:p>
          <a:r>
            <a:rPr lang="en-AU" dirty="0"/>
            <a:t>Too long or too short</a:t>
          </a:r>
        </a:p>
      </dgm:t>
    </dgm:pt>
    <dgm:pt modelId="{4D6F004B-BF40-40C1-9035-26A2B0E52D94}" type="parTrans" cxnId="{475B521A-26A0-465F-8B4E-A7A7AA1A9EDF}">
      <dgm:prSet/>
      <dgm:spPr/>
      <dgm:t>
        <a:bodyPr/>
        <a:lstStyle/>
        <a:p>
          <a:endParaRPr lang="en-AU"/>
        </a:p>
      </dgm:t>
    </dgm:pt>
    <dgm:pt modelId="{D3EFF293-00A7-47E8-9B50-98ABBFB81AAF}" type="sibTrans" cxnId="{475B521A-26A0-465F-8B4E-A7A7AA1A9EDF}">
      <dgm:prSet/>
      <dgm:spPr/>
      <dgm:t>
        <a:bodyPr/>
        <a:lstStyle/>
        <a:p>
          <a:endParaRPr lang="en-AU"/>
        </a:p>
      </dgm:t>
    </dgm:pt>
    <dgm:pt modelId="{69CD9192-C719-4DB2-88DA-374AD68FFC39}">
      <dgm:prSet/>
      <dgm:spPr/>
      <dgm:t>
        <a:bodyPr/>
        <a:lstStyle/>
        <a:p>
          <a:r>
            <a:rPr lang="en-AU" dirty="0"/>
            <a:t>Assess aspects outside the bounds of the Study Design (e.g. oral presentation skills)</a:t>
          </a:r>
        </a:p>
      </dgm:t>
    </dgm:pt>
    <dgm:pt modelId="{65E9DE5B-E011-480F-9496-23D2E9C3C46E}" type="parTrans" cxnId="{A78DC860-1A5A-429B-9ED1-B02DE68924EB}">
      <dgm:prSet/>
      <dgm:spPr/>
      <dgm:t>
        <a:bodyPr/>
        <a:lstStyle/>
        <a:p>
          <a:endParaRPr lang="en-AU"/>
        </a:p>
      </dgm:t>
    </dgm:pt>
    <dgm:pt modelId="{B52928B8-8C27-4333-825D-0BD8A9751946}" type="sibTrans" cxnId="{A78DC860-1A5A-429B-9ED1-B02DE68924EB}">
      <dgm:prSet/>
      <dgm:spPr/>
      <dgm:t>
        <a:bodyPr/>
        <a:lstStyle/>
        <a:p>
          <a:endParaRPr lang="en-AU"/>
        </a:p>
      </dgm:t>
    </dgm:pt>
    <dgm:pt modelId="{468BED4C-E7F9-4CBE-8934-5468DE96DEF4}" type="pres">
      <dgm:prSet presAssocID="{B0873A40-59ED-4D3C-829C-26DF393B3E97}" presName="Name0" presStyleCnt="0">
        <dgm:presLayoutVars>
          <dgm:dir/>
          <dgm:animLvl val="lvl"/>
          <dgm:resizeHandles val="exact"/>
        </dgm:presLayoutVars>
      </dgm:prSet>
      <dgm:spPr/>
    </dgm:pt>
    <dgm:pt modelId="{C1EAD0C3-F996-4C3B-9B7B-19248027A7C7}" type="pres">
      <dgm:prSet presAssocID="{04A32EEF-D57E-4AFF-B79A-C9A40C72E90D}" presName="composite" presStyleCnt="0"/>
      <dgm:spPr/>
    </dgm:pt>
    <dgm:pt modelId="{257377BC-FD84-47F8-B927-ED363C79CDCD}" type="pres">
      <dgm:prSet presAssocID="{04A32EEF-D57E-4AFF-B79A-C9A40C72E90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F12C29C-3896-4665-8171-13A6E7A2899A}" type="pres">
      <dgm:prSet presAssocID="{04A32EEF-D57E-4AFF-B79A-C9A40C72E90D}" presName="desTx" presStyleLbl="alignAccFollowNode1" presStyleIdx="0" presStyleCnt="2">
        <dgm:presLayoutVars>
          <dgm:bulletEnabled val="1"/>
        </dgm:presLayoutVars>
      </dgm:prSet>
      <dgm:spPr/>
    </dgm:pt>
    <dgm:pt modelId="{CDD5A591-8193-4DD1-8060-B2B428F75086}" type="pres">
      <dgm:prSet presAssocID="{445A959C-A8BD-4328-ABC6-3CA2064A42D5}" presName="space" presStyleCnt="0"/>
      <dgm:spPr/>
    </dgm:pt>
    <dgm:pt modelId="{A4462E09-88CE-41D8-9F71-20162AA1A393}" type="pres">
      <dgm:prSet presAssocID="{6A3A8644-64B6-450B-9E9B-B987B85C4A74}" presName="composite" presStyleCnt="0"/>
      <dgm:spPr/>
    </dgm:pt>
    <dgm:pt modelId="{F4FE9721-4D9D-4B08-8C74-E806B692ACED}" type="pres">
      <dgm:prSet presAssocID="{6A3A8644-64B6-450B-9E9B-B987B85C4A7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FB4E918-BAA2-47BC-AB0E-98CF3BE79FCA}" type="pres">
      <dgm:prSet presAssocID="{6A3A8644-64B6-450B-9E9B-B987B85C4A7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CC1C100-D0B5-436E-B449-969E903C746D}" srcId="{B0873A40-59ED-4D3C-829C-26DF393B3E97}" destId="{6A3A8644-64B6-450B-9E9B-B987B85C4A74}" srcOrd="1" destOrd="0" parTransId="{ABFCE575-A09E-4404-9876-79D16F624C00}" sibTransId="{354EB3DC-1E96-4D30-BA8A-29FFB159B484}"/>
    <dgm:cxn modelId="{476CF80F-8F08-4344-AA28-D3E02BD2C794}" type="presOf" srcId="{11FDDFA5-FE37-4AF4-A88E-CC21CA6E9609}" destId="{9FB4E918-BAA2-47BC-AB0E-98CF3BE79FCA}" srcOrd="0" destOrd="3" presId="urn:microsoft.com/office/officeart/2005/8/layout/hList1"/>
    <dgm:cxn modelId="{7EE29413-14F7-40BA-9AF0-CD084396A8CE}" type="presOf" srcId="{02FDBA1B-E1A7-4197-AB8A-E4426A65ACC1}" destId="{9FB4E918-BAA2-47BC-AB0E-98CF3BE79FCA}" srcOrd="0" destOrd="1" presId="urn:microsoft.com/office/officeart/2005/8/layout/hList1"/>
    <dgm:cxn modelId="{475B521A-26A0-465F-8B4E-A7A7AA1A9EDF}" srcId="{6A3A8644-64B6-450B-9E9B-B987B85C4A74}" destId="{0206B2AB-9D3F-4F17-BF7F-8DB228DD07C6}" srcOrd="0" destOrd="0" parTransId="{4D6F004B-BF40-40C1-9035-26A2B0E52D94}" sibTransId="{D3EFF293-00A7-47E8-9B50-98ABBFB81AAF}"/>
    <dgm:cxn modelId="{34B23A1B-20C1-4944-96A9-E0625EAAF403}" type="presOf" srcId="{5EA43715-193F-431B-8108-6978931842A1}" destId="{1F12C29C-3896-4665-8171-13A6E7A2899A}" srcOrd="0" destOrd="1" presId="urn:microsoft.com/office/officeart/2005/8/layout/hList1"/>
    <dgm:cxn modelId="{B8EDE322-AB55-4DB3-8808-AAF62CE21E89}" srcId="{6A3A8644-64B6-450B-9E9B-B987B85C4A74}" destId="{11FDDFA5-FE37-4AF4-A88E-CC21CA6E9609}" srcOrd="3" destOrd="0" parTransId="{95C35B44-EF96-46DA-860A-60BD6785DD0E}" sibTransId="{AD5E3BC1-36F1-4D99-B49D-E89EE7F030EA}"/>
    <dgm:cxn modelId="{A78DC860-1A5A-429B-9ED1-B02DE68924EB}" srcId="{6A3A8644-64B6-450B-9E9B-B987B85C4A74}" destId="{69CD9192-C719-4DB2-88DA-374AD68FFC39}" srcOrd="4" destOrd="0" parTransId="{65E9DE5B-E011-480F-9496-23D2E9C3C46E}" sibTransId="{B52928B8-8C27-4333-825D-0BD8A9751946}"/>
    <dgm:cxn modelId="{9BAB1B42-ED2F-4C4F-A2A4-3DD8B20A7D8C}" type="presOf" srcId="{611366F4-2C47-493A-AFD9-5D32EB52EFC1}" destId="{1F12C29C-3896-4665-8171-13A6E7A2899A}" srcOrd="0" destOrd="4" presId="urn:microsoft.com/office/officeart/2005/8/layout/hList1"/>
    <dgm:cxn modelId="{8221356A-2D08-41F6-96A5-87C0A9C85D23}" type="presOf" srcId="{B0873A40-59ED-4D3C-829C-26DF393B3E97}" destId="{468BED4C-E7F9-4CBE-8934-5468DE96DEF4}" srcOrd="0" destOrd="0" presId="urn:microsoft.com/office/officeart/2005/8/layout/hList1"/>
    <dgm:cxn modelId="{9ABC4354-2E3D-4F8B-A24A-4C75B5EE1D62}" srcId="{6A3A8644-64B6-450B-9E9B-B987B85C4A74}" destId="{02FDBA1B-E1A7-4197-AB8A-E4426A65ACC1}" srcOrd="1" destOrd="0" parTransId="{70529E67-1835-42CB-A555-2391E4648200}" sibTransId="{0EC50791-25BE-4DBE-914A-77BCEC7B4D1F}"/>
    <dgm:cxn modelId="{41B51756-9B3A-4153-AFA3-FBBAE89A6215}" srcId="{04A32EEF-D57E-4AFF-B79A-C9A40C72E90D}" destId="{15B9D2FE-CCA9-4635-AD08-0B56FDFBDA89}" srcOrd="1" destOrd="0" parTransId="{AFEF19C8-4FBE-4D37-8C6B-E769F1C21B01}" sibTransId="{1EEF060C-C1FD-4B5C-AB9B-C9B890D59CF8}"/>
    <dgm:cxn modelId="{D63CDD5A-6807-4358-B218-32061EAE0FB4}" type="presOf" srcId="{0206B2AB-9D3F-4F17-BF7F-8DB228DD07C6}" destId="{9FB4E918-BAA2-47BC-AB0E-98CF3BE79FCA}" srcOrd="0" destOrd="0" presId="urn:microsoft.com/office/officeart/2005/8/layout/hList1"/>
    <dgm:cxn modelId="{C5280184-95D9-4F5E-8C26-EC58230E9FE4}" srcId="{04A32EEF-D57E-4AFF-B79A-C9A40C72E90D}" destId="{611366F4-2C47-493A-AFD9-5D32EB52EFC1}" srcOrd="3" destOrd="0" parTransId="{C6AEC6FC-77C4-463A-8581-9EB3E0F07059}" sibTransId="{7ED6343E-4800-4CF0-9177-7BA2E9B9D5B4}"/>
    <dgm:cxn modelId="{70B22891-8F68-4BCF-BE5C-EFEF064DF6DF}" srcId="{6A3A8644-64B6-450B-9E9B-B987B85C4A74}" destId="{58970A85-9E62-4DAB-AC92-C817FD94FED5}" srcOrd="2" destOrd="0" parTransId="{CB5DA93D-DF11-4F9C-8BA5-CB236BCBFF40}" sibTransId="{9F265B5E-2E80-4345-BD33-2054439FDC12}"/>
    <dgm:cxn modelId="{9CD168A1-BF0E-46FC-BEF9-4C64543644E6}" srcId="{65D85176-6959-4601-B6E0-86690D846810}" destId="{5EA43715-193F-431B-8108-6978931842A1}" srcOrd="0" destOrd="0" parTransId="{7EEB35EC-01A5-44A5-B51B-B5BF34FF73AA}" sibTransId="{4482CBDA-6990-486C-80CE-9750AA580D0A}"/>
    <dgm:cxn modelId="{FB5580BE-3422-4B97-B9AB-CA7B7AA4E2F4}" type="presOf" srcId="{58970A85-9E62-4DAB-AC92-C817FD94FED5}" destId="{9FB4E918-BAA2-47BC-AB0E-98CF3BE79FCA}" srcOrd="0" destOrd="2" presId="urn:microsoft.com/office/officeart/2005/8/layout/hList1"/>
    <dgm:cxn modelId="{6EEB6EC1-7112-4A55-80DA-1C6FD6E04218}" type="presOf" srcId="{15B9D2FE-CCA9-4635-AD08-0B56FDFBDA89}" destId="{1F12C29C-3896-4665-8171-13A6E7A2899A}" srcOrd="0" destOrd="2" presId="urn:microsoft.com/office/officeart/2005/8/layout/hList1"/>
    <dgm:cxn modelId="{1930DFC3-113A-41AE-8A7D-64BED9347B0F}" srcId="{04A32EEF-D57E-4AFF-B79A-C9A40C72E90D}" destId="{961BF259-D417-4A17-8416-5EB3EFB1F954}" srcOrd="2" destOrd="0" parTransId="{89A1CF38-33DE-40B2-8E6C-15CEC35DD5BC}" sibTransId="{298ABF13-B15F-4E80-BBDB-EC13C6DD78AB}"/>
    <dgm:cxn modelId="{97A3F1CA-7AB2-4AC1-AE46-925052E4B3BC}" type="presOf" srcId="{69CD9192-C719-4DB2-88DA-374AD68FFC39}" destId="{9FB4E918-BAA2-47BC-AB0E-98CF3BE79FCA}" srcOrd="0" destOrd="4" presId="urn:microsoft.com/office/officeart/2005/8/layout/hList1"/>
    <dgm:cxn modelId="{C431B0D2-E344-476B-B4BA-DB7E85ABB746}" type="presOf" srcId="{6A3A8644-64B6-450B-9E9B-B987B85C4A74}" destId="{F4FE9721-4D9D-4B08-8C74-E806B692ACED}" srcOrd="0" destOrd="0" presId="urn:microsoft.com/office/officeart/2005/8/layout/hList1"/>
    <dgm:cxn modelId="{B23EA0D7-4461-4DA4-BF8C-9054E6FFD86D}" type="presOf" srcId="{961BF259-D417-4A17-8416-5EB3EFB1F954}" destId="{1F12C29C-3896-4665-8171-13A6E7A2899A}" srcOrd="0" destOrd="3" presId="urn:microsoft.com/office/officeart/2005/8/layout/hList1"/>
    <dgm:cxn modelId="{5F41F6F7-F9DD-4170-A888-9DD271A9638C}" srcId="{04A32EEF-D57E-4AFF-B79A-C9A40C72E90D}" destId="{65D85176-6959-4601-B6E0-86690D846810}" srcOrd="0" destOrd="0" parTransId="{402B16C5-3EEE-4083-A4D0-1F49921F7C93}" sibTransId="{220881C6-CE5A-4718-9D99-DE95FE3A85DD}"/>
    <dgm:cxn modelId="{9E403BFA-C6FE-45CB-884D-C59BE7A8BCE9}" type="presOf" srcId="{65D85176-6959-4601-B6E0-86690D846810}" destId="{1F12C29C-3896-4665-8171-13A6E7A2899A}" srcOrd="0" destOrd="0" presId="urn:microsoft.com/office/officeart/2005/8/layout/hList1"/>
    <dgm:cxn modelId="{359C9AFA-A52D-41AF-BC13-F02233BC5B35}" type="presOf" srcId="{04A32EEF-D57E-4AFF-B79A-C9A40C72E90D}" destId="{257377BC-FD84-47F8-B927-ED363C79CDCD}" srcOrd="0" destOrd="0" presId="urn:microsoft.com/office/officeart/2005/8/layout/hList1"/>
    <dgm:cxn modelId="{F342D6FA-5AFC-44FF-B33F-822E0C77B738}" srcId="{B0873A40-59ED-4D3C-829C-26DF393B3E97}" destId="{04A32EEF-D57E-4AFF-B79A-C9A40C72E90D}" srcOrd="0" destOrd="0" parTransId="{D32CE95B-D447-4152-8F09-FA738CACC31F}" sibTransId="{445A959C-A8BD-4328-ABC6-3CA2064A42D5}"/>
    <dgm:cxn modelId="{527A524F-6989-4BD3-A03D-D403F07FB76B}" type="presParOf" srcId="{468BED4C-E7F9-4CBE-8934-5468DE96DEF4}" destId="{C1EAD0C3-F996-4C3B-9B7B-19248027A7C7}" srcOrd="0" destOrd="0" presId="urn:microsoft.com/office/officeart/2005/8/layout/hList1"/>
    <dgm:cxn modelId="{6CB10E7C-7AB6-4AE3-BDC4-9F824F602B7C}" type="presParOf" srcId="{C1EAD0C3-F996-4C3B-9B7B-19248027A7C7}" destId="{257377BC-FD84-47F8-B927-ED363C79CDCD}" srcOrd="0" destOrd="0" presId="urn:microsoft.com/office/officeart/2005/8/layout/hList1"/>
    <dgm:cxn modelId="{691C2340-A99C-449F-AB5D-46A96248E035}" type="presParOf" srcId="{C1EAD0C3-F996-4C3B-9B7B-19248027A7C7}" destId="{1F12C29C-3896-4665-8171-13A6E7A2899A}" srcOrd="1" destOrd="0" presId="urn:microsoft.com/office/officeart/2005/8/layout/hList1"/>
    <dgm:cxn modelId="{6DAB6591-0123-49B1-B646-0D460379CCFC}" type="presParOf" srcId="{468BED4C-E7F9-4CBE-8934-5468DE96DEF4}" destId="{CDD5A591-8193-4DD1-8060-B2B428F75086}" srcOrd="1" destOrd="0" presId="urn:microsoft.com/office/officeart/2005/8/layout/hList1"/>
    <dgm:cxn modelId="{1247A351-A63C-4F24-8B68-19C7B0036985}" type="presParOf" srcId="{468BED4C-E7F9-4CBE-8934-5468DE96DEF4}" destId="{A4462E09-88CE-41D8-9F71-20162AA1A393}" srcOrd="2" destOrd="0" presId="urn:microsoft.com/office/officeart/2005/8/layout/hList1"/>
    <dgm:cxn modelId="{37799B91-4055-4C79-9C7F-C4134713B06E}" type="presParOf" srcId="{A4462E09-88CE-41D8-9F71-20162AA1A393}" destId="{F4FE9721-4D9D-4B08-8C74-E806B692ACED}" srcOrd="0" destOrd="0" presId="urn:microsoft.com/office/officeart/2005/8/layout/hList1"/>
    <dgm:cxn modelId="{6AFA6B14-2864-4522-A1D4-2D112E9C2F47}" type="presParOf" srcId="{A4462E09-88CE-41D8-9F71-20162AA1A393}" destId="{9FB4E918-BAA2-47BC-AB0E-98CF3BE79FC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1EC17-9C76-4789-8DE9-E67EFC94C7B3}">
      <dsp:nvSpPr>
        <dsp:cNvPr id="0" name=""/>
        <dsp:cNvSpPr/>
      </dsp:nvSpPr>
      <dsp:spPr>
        <a:xfrm>
          <a:off x="653472" y="0"/>
          <a:ext cx="7406022" cy="2518917"/>
        </a:xfrm>
        <a:prstGeom prst="right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5BA21-F181-4784-8EA1-5ABCBC2EE37E}">
      <dsp:nvSpPr>
        <dsp:cNvPr id="0" name=""/>
        <dsp:cNvSpPr/>
      </dsp:nvSpPr>
      <dsp:spPr>
        <a:xfrm>
          <a:off x="225428" y="0"/>
          <a:ext cx="1853951" cy="25189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0" kern="1200" dirty="0">
              <a:solidFill>
                <a:schemeClr val="bg1"/>
              </a:solidFill>
            </a:rPr>
            <a:t>At the </a:t>
          </a:r>
          <a:r>
            <a:rPr lang="en-AU" sz="1600" b="0" u="sng" kern="1200" dirty="0">
              <a:solidFill>
                <a:schemeClr val="bg1"/>
              </a:solidFill>
            </a:rPr>
            <a:t>beginning </a:t>
          </a:r>
          <a:r>
            <a:rPr lang="en-AU" sz="1600" b="0" kern="1200" dirty="0">
              <a:solidFill>
                <a:schemeClr val="bg1"/>
              </a:solidFill>
            </a:rPr>
            <a:t>of each outcome, students should be informed of the tasks required to satisfactorily complete the outcome </a:t>
          </a:r>
          <a:endParaRPr lang="en-AU" sz="1600" b="0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315930" y="90502"/>
        <a:ext cx="1672947" cy="2337913"/>
      </dsp:txXfrm>
    </dsp:sp>
    <dsp:sp modelId="{141B2D07-E384-854D-8659-2A43163DBC64}">
      <dsp:nvSpPr>
        <dsp:cNvPr id="0" name=""/>
        <dsp:cNvSpPr/>
      </dsp:nvSpPr>
      <dsp:spPr>
        <a:xfrm>
          <a:off x="2301743" y="0"/>
          <a:ext cx="2019323" cy="25189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0" kern="1200" dirty="0">
              <a:solidFill>
                <a:schemeClr val="bg1"/>
              </a:solidFill>
            </a:rPr>
            <a:t>Tasks </a:t>
          </a:r>
          <a:r>
            <a:rPr lang="en-AU" sz="1600" b="0" u="sng" kern="1200" dirty="0">
              <a:solidFill>
                <a:schemeClr val="bg1"/>
              </a:solidFill>
            </a:rPr>
            <a:t>could include </a:t>
          </a:r>
          <a:br>
            <a:rPr lang="en-AU" sz="1600" b="0" kern="1200" dirty="0">
              <a:solidFill>
                <a:schemeClr val="bg1"/>
              </a:solidFill>
            </a:rPr>
          </a:br>
          <a:r>
            <a:rPr lang="en-AU" sz="1600" b="0" kern="1200" dirty="0">
              <a:solidFill>
                <a:schemeClr val="bg1"/>
              </a:solidFill>
            </a:rPr>
            <a:t>class work, fieldwork activities, textbook activities, worksheets, tests, </a:t>
          </a:r>
          <a:br>
            <a:rPr lang="en-AU" sz="1600" b="0" kern="1200" dirty="0">
              <a:solidFill>
                <a:schemeClr val="bg1"/>
              </a:solidFill>
            </a:rPr>
          </a:br>
          <a:r>
            <a:rPr lang="en-AU" sz="1600" b="0" kern="1200" dirty="0">
              <a:solidFill>
                <a:schemeClr val="bg1"/>
              </a:solidFill>
            </a:rPr>
            <a:t>oral presentations or structured discussions</a:t>
          </a:r>
          <a:endParaRPr lang="en-US" sz="1600" b="0" kern="1200" dirty="0">
            <a:solidFill>
              <a:schemeClr val="bg1"/>
            </a:solidFill>
          </a:endParaRPr>
        </a:p>
      </dsp:txBody>
      <dsp:txXfrm>
        <a:off x="2400318" y="98575"/>
        <a:ext cx="1822173" cy="2321767"/>
      </dsp:txXfrm>
    </dsp:sp>
    <dsp:sp modelId="{1AF971F3-6718-4D8E-B889-AC1BD89683F6}">
      <dsp:nvSpPr>
        <dsp:cNvPr id="0" name=""/>
        <dsp:cNvSpPr/>
      </dsp:nvSpPr>
      <dsp:spPr>
        <a:xfrm>
          <a:off x="4551229" y="0"/>
          <a:ext cx="1853951" cy="25189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AU" sz="1600" b="0" kern="1200" dirty="0">
              <a:solidFill>
                <a:schemeClr val="bg1"/>
              </a:solidFill>
            </a:rPr>
            <a:t>Tasks </a:t>
          </a:r>
          <a:r>
            <a:rPr lang="en-AU" sz="1600" b="0" u="sng" kern="1200" dirty="0">
              <a:solidFill>
                <a:schemeClr val="bg1"/>
              </a:solidFill>
            </a:rPr>
            <a:t>should incorporate </a:t>
          </a:r>
          <a:r>
            <a:rPr lang="en-AU" sz="1600" b="0" kern="1200" dirty="0">
              <a:solidFill>
                <a:schemeClr val="bg1"/>
              </a:solidFill>
            </a:rPr>
            <a:t>a range of geography key knowledge and key skills to cater for different cognitive levels</a:t>
          </a:r>
          <a:endParaRPr lang="en-AU" sz="1600" b="0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4641731" y="90502"/>
        <a:ext cx="1672947" cy="2337913"/>
      </dsp:txXfrm>
    </dsp:sp>
    <dsp:sp modelId="{21B7ECE4-C692-4AB0-8FF7-01938421E1D4}">
      <dsp:nvSpPr>
        <dsp:cNvPr id="0" name=""/>
        <dsp:cNvSpPr/>
      </dsp:nvSpPr>
      <dsp:spPr>
        <a:xfrm>
          <a:off x="6635342" y="0"/>
          <a:ext cx="1859995" cy="25189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0" kern="1200" dirty="0">
              <a:solidFill>
                <a:schemeClr val="bg1"/>
              </a:solidFill>
            </a:rPr>
            <a:t>Students can redeem a result of an outcome from an ‘N’ to an ‘S’ </a:t>
          </a:r>
          <a:r>
            <a:rPr lang="en-AU" sz="1600" b="0" u="sng" kern="1200" dirty="0">
              <a:solidFill>
                <a:schemeClr val="bg1"/>
              </a:solidFill>
            </a:rPr>
            <a:t>up until the day results are due in VASS</a:t>
          </a:r>
          <a:endParaRPr lang="en-AU" sz="1600" b="0" u="sng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6726139" y="90797"/>
        <a:ext cx="1678401" cy="23373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377BC-FD84-47F8-B927-ED363C79CDCD}">
      <dsp:nvSpPr>
        <dsp:cNvPr id="0" name=""/>
        <dsp:cNvSpPr/>
      </dsp:nvSpPr>
      <dsp:spPr>
        <a:xfrm>
          <a:off x="42" y="27810"/>
          <a:ext cx="4071823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DO</a:t>
          </a:r>
        </a:p>
      </dsp:txBody>
      <dsp:txXfrm>
        <a:off x="42" y="27810"/>
        <a:ext cx="4071823" cy="489600"/>
      </dsp:txXfrm>
    </dsp:sp>
    <dsp:sp modelId="{1F12C29C-3896-4665-8171-13A6E7A2899A}">
      <dsp:nvSpPr>
        <dsp:cNvPr id="0" name=""/>
        <dsp:cNvSpPr/>
      </dsp:nvSpPr>
      <dsp:spPr>
        <a:xfrm>
          <a:off x="42" y="517410"/>
          <a:ext cx="4071823" cy="2426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Assesses relevant key knowledge and key skills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Allows for an accurate ranking of student performance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Expects use of geographical primary data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Scaffolded (25-50-25)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Informed by the VCAA Fieldwork Report template</a:t>
          </a:r>
        </a:p>
      </dsp:txBody>
      <dsp:txXfrm>
        <a:off x="42" y="517410"/>
        <a:ext cx="4071823" cy="2426580"/>
      </dsp:txXfrm>
    </dsp:sp>
    <dsp:sp modelId="{F4FE9721-4D9D-4B08-8C74-E806B692ACED}">
      <dsp:nvSpPr>
        <dsp:cNvPr id="0" name=""/>
        <dsp:cNvSpPr/>
      </dsp:nvSpPr>
      <dsp:spPr>
        <a:xfrm>
          <a:off x="4641921" y="27810"/>
          <a:ext cx="4071823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DO NOT</a:t>
          </a:r>
        </a:p>
      </dsp:txBody>
      <dsp:txXfrm>
        <a:off x="4641921" y="27810"/>
        <a:ext cx="4071823" cy="489600"/>
      </dsp:txXfrm>
    </dsp:sp>
    <dsp:sp modelId="{9FB4E918-BAA2-47BC-AB0E-98CF3BE79FCA}">
      <dsp:nvSpPr>
        <dsp:cNvPr id="0" name=""/>
        <dsp:cNvSpPr/>
      </dsp:nvSpPr>
      <dsp:spPr>
        <a:xfrm>
          <a:off x="4641269" y="518890"/>
          <a:ext cx="4071823" cy="2426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Undue burden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No accessible entry points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/>
            <a:t>Assess every Key Knowledge and Key Skill</a:t>
          </a:r>
          <a:endParaRPr lang="en-A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Use unmodified VCAA performance descriptors</a:t>
          </a:r>
        </a:p>
      </dsp:txBody>
      <dsp:txXfrm>
        <a:off x="4641269" y="518890"/>
        <a:ext cx="4071823" cy="24265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377BC-FD84-47F8-B927-ED363C79CDCD}">
      <dsp:nvSpPr>
        <dsp:cNvPr id="0" name=""/>
        <dsp:cNvSpPr/>
      </dsp:nvSpPr>
      <dsp:spPr>
        <a:xfrm>
          <a:off x="42" y="135629"/>
          <a:ext cx="4071823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DO</a:t>
          </a:r>
        </a:p>
      </dsp:txBody>
      <dsp:txXfrm>
        <a:off x="42" y="135629"/>
        <a:ext cx="4071823" cy="691200"/>
      </dsp:txXfrm>
    </dsp:sp>
    <dsp:sp modelId="{1F12C29C-3896-4665-8171-13A6E7A2899A}">
      <dsp:nvSpPr>
        <dsp:cNvPr id="0" name=""/>
        <dsp:cNvSpPr/>
      </dsp:nvSpPr>
      <dsp:spPr>
        <a:xfrm>
          <a:off x="42" y="826829"/>
          <a:ext cx="4071823" cy="20093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400" kern="1200" dirty="0"/>
            <a:t>Appropriate for the weighting (10% of Unit 3)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400" kern="1200" dirty="0"/>
            <a:t>Uses appropriate command terms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400" kern="1200" dirty="0"/>
            <a:t>Scaffolded (25-50-25)</a:t>
          </a:r>
        </a:p>
      </dsp:txBody>
      <dsp:txXfrm>
        <a:off x="42" y="826829"/>
        <a:ext cx="4071823" cy="2009340"/>
      </dsp:txXfrm>
    </dsp:sp>
    <dsp:sp modelId="{F4FE9721-4D9D-4B08-8C74-E806B692ACED}">
      <dsp:nvSpPr>
        <dsp:cNvPr id="0" name=""/>
        <dsp:cNvSpPr/>
      </dsp:nvSpPr>
      <dsp:spPr>
        <a:xfrm>
          <a:off x="4641921" y="135629"/>
          <a:ext cx="4071823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DO NOT</a:t>
          </a:r>
        </a:p>
      </dsp:txBody>
      <dsp:txXfrm>
        <a:off x="4641921" y="135629"/>
        <a:ext cx="4071823" cy="691200"/>
      </dsp:txXfrm>
    </dsp:sp>
    <dsp:sp modelId="{9FB4E918-BAA2-47BC-AB0E-98CF3BE79FCA}">
      <dsp:nvSpPr>
        <dsp:cNvPr id="0" name=""/>
        <dsp:cNvSpPr/>
      </dsp:nvSpPr>
      <dsp:spPr>
        <a:xfrm>
          <a:off x="4641921" y="826829"/>
          <a:ext cx="4071823" cy="20093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400" kern="1200" dirty="0"/>
            <a:t>Lengthy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400" kern="1200" dirty="0"/>
            <a:t>Assess every Key Knowledge and Key Skill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400" kern="1200" dirty="0"/>
            <a:t>No entry points</a:t>
          </a:r>
        </a:p>
      </dsp:txBody>
      <dsp:txXfrm>
        <a:off x="4641921" y="826829"/>
        <a:ext cx="4071823" cy="20093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155E1-8096-49B7-9FA1-F962E791C15D}">
      <dsp:nvSpPr>
        <dsp:cNvPr id="0" name=""/>
        <dsp:cNvSpPr/>
      </dsp:nvSpPr>
      <dsp:spPr>
        <a:xfrm>
          <a:off x="153325" y="345433"/>
          <a:ext cx="3599518" cy="11248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898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dirty="0">
              <a:hlinkClick xmlns:r="http://schemas.openxmlformats.org/officeDocument/2006/relationships" r:id="rId1"/>
            </a:rPr>
            <a:t>VCE Administrative Handbook</a:t>
          </a:r>
          <a:endParaRPr lang="en-AU" sz="2500" kern="1200" dirty="0"/>
        </a:p>
      </dsp:txBody>
      <dsp:txXfrm>
        <a:off x="153325" y="345433"/>
        <a:ext cx="3599518" cy="1124849"/>
      </dsp:txXfrm>
    </dsp:sp>
    <dsp:sp modelId="{829B64D4-C382-485D-A287-B3B1B3DD8BAF}">
      <dsp:nvSpPr>
        <dsp:cNvPr id="0" name=""/>
        <dsp:cNvSpPr/>
      </dsp:nvSpPr>
      <dsp:spPr>
        <a:xfrm>
          <a:off x="3345" y="182954"/>
          <a:ext cx="787394" cy="1181091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3000" r="-3000"/>
          </a:stretch>
        </a:blipFill>
        <a:ln w="25400" cap="flat" cmpd="sng" algn="ctr">
          <a:solidFill>
            <a:srgbClr val="0099E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79528-0439-42C6-A237-5CDB550D80F4}">
      <dsp:nvSpPr>
        <dsp:cNvPr id="0" name=""/>
        <dsp:cNvSpPr/>
      </dsp:nvSpPr>
      <dsp:spPr>
        <a:xfrm>
          <a:off x="4053140" y="345433"/>
          <a:ext cx="3599518" cy="11248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898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dirty="0">
              <a:hlinkClick xmlns:r="http://schemas.openxmlformats.org/officeDocument/2006/relationships" r:id="rId3"/>
            </a:rPr>
            <a:t>VCE Geography Study Design</a:t>
          </a:r>
          <a:endParaRPr lang="en-AU" sz="2500" kern="1200" dirty="0"/>
        </a:p>
      </dsp:txBody>
      <dsp:txXfrm>
        <a:off x="4053140" y="345433"/>
        <a:ext cx="3599518" cy="1124849"/>
      </dsp:txXfrm>
    </dsp:sp>
    <dsp:sp modelId="{38A7A6B1-4853-4577-8288-8DC65BDAF51B}">
      <dsp:nvSpPr>
        <dsp:cNvPr id="0" name=""/>
        <dsp:cNvSpPr/>
      </dsp:nvSpPr>
      <dsp:spPr>
        <a:xfrm>
          <a:off x="3903160" y="182954"/>
          <a:ext cx="787394" cy="1181091"/>
        </a:xfrm>
        <a:prstGeom prst="rect">
          <a:avLst/>
        </a:prstGeom>
        <a:blipFill dpi="0" rotWithShape="1">
          <a:blip xmlns:r="http://schemas.openxmlformats.org/officeDocument/2006/relationships" r:embed="rId4"/>
          <a:srcRect/>
          <a:stretch>
            <a:fillRect l="-36981" t="3380" r="-5019" b="-3380"/>
          </a:stretch>
        </a:blipFill>
        <a:ln w="25400" cap="flat" cmpd="sng" algn="ctr">
          <a:solidFill>
            <a:srgbClr val="0099E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85E4D-65B0-4369-8AC5-0917CC362BB7}">
      <dsp:nvSpPr>
        <dsp:cNvPr id="0" name=""/>
        <dsp:cNvSpPr/>
      </dsp:nvSpPr>
      <dsp:spPr>
        <a:xfrm>
          <a:off x="153325" y="1761493"/>
          <a:ext cx="3599518" cy="11248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898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dirty="0">
              <a:hlinkClick xmlns:r="http://schemas.openxmlformats.org/officeDocument/2006/relationships" r:id="rId5"/>
            </a:rPr>
            <a:t>VCAA Geography support materials</a:t>
          </a:r>
          <a:endParaRPr lang="en-AU" sz="2500" kern="1200" dirty="0"/>
        </a:p>
      </dsp:txBody>
      <dsp:txXfrm>
        <a:off x="153325" y="1761493"/>
        <a:ext cx="3599518" cy="1124849"/>
      </dsp:txXfrm>
    </dsp:sp>
    <dsp:sp modelId="{0896C88D-C1C3-46A6-9AF5-4A027A72FF36}">
      <dsp:nvSpPr>
        <dsp:cNvPr id="0" name=""/>
        <dsp:cNvSpPr/>
      </dsp:nvSpPr>
      <dsp:spPr>
        <a:xfrm>
          <a:off x="3345" y="1599015"/>
          <a:ext cx="787394" cy="1181091"/>
        </a:xfrm>
        <a:prstGeom prst="rect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390" t="5420" r="-75610" b="-5420"/>
          </a:stretch>
        </a:blipFill>
        <a:ln w="25400" cap="flat" cmpd="sng" algn="ctr">
          <a:solidFill>
            <a:srgbClr val="0099E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BDA6F-95F6-4A99-8FFF-06DE77880F41}">
      <dsp:nvSpPr>
        <dsp:cNvPr id="0" name=""/>
        <dsp:cNvSpPr/>
      </dsp:nvSpPr>
      <dsp:spPr>
        <a:xfrm>
          <a:off x="4053140" y="1761493"/>
          <a:ext cx="3599518" cy="11248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898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dirty="0">
              <a:hlinkClick xmlns:r="http://schemas.openxmlformats.org/officeDocument/2006/relationships" r:id="rId7"/>
            </a:rPr>
            <a:t>VCAA VCE webpage</a:t>
          </a:r>
          <a:endParaRPr lang="en-AU" sz="2500" kern="1200" dirty="0"/>
        </a:p>
      </dsp:txBody>
      <dsp:txXfrm>
        <a:off x="4053140" y="1761493"/>
        <a:ext cx="3599518" cy="1124849"/>
      </dsp:txXfrm>
    </dsp:sp>
    <dsp:sp modelId="{82D21540-5389-4B82-9383-65957DB3F9A3}">
      <dsp:nvSpPr>
        <dsp:cNvPr id="0" name=""/>
        <dsp:cNvSpPr/>
      </dsp:nvSpPr>
      <dsp:spPr>
        <a:xfrm>
          <a:off x="3903160" y="1599015"/>
          <a:ext cx="787394" cy="1181091"/>
        </a:xfrm>
        <a:prstGeom prst="rect">
          <a:avLst/>
        </a:prstGeom>
        <a:blipFill dpi="0" rotWithShape="1">
          <a:blip xmlns:r="http://schemas.openxmlformats.org/officeDocument/2006/relationships" r:embed="rId8"/>
          <a:srcRect/>
          <a:stretch>
            <a:fillRect l="-14118" t="-677" r="-63882" b="677"/>
          </a:stretch>
        </a:blipFill>
        <a:ln w="25400" cap="flat" cmpd="sng" algn="ctr">
          <a:solidFill>
            <a:srgbClr val="0099E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1EC17-9C76-4789-8DE9-E67EFC94C7B3}">
      <dsp:nvSpPr>
        <dsp:cNvPr id="0" name=""/>
        <dsp:cNvSpPr/>
      </dsp:nvSpPr>
      <dsp:spPr>
        <a:xfrm>
          <a:off x="615668" y="0"/>
          <a:ext cx="6977575" cy="2016224"/>
        </a:xfrm>
        <a:prstGeom prst="right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5BA21-F181-4784-8EA1-5ABCBC2EE37E}">
      <dsp:nvSpPr>
        <dsp:cNvPr id="0" name=""/>
        <dsp:cNvSpPr/>
      </dsp:nvSpPr>
      <dsp:spPr>
        <a:xfrm>
          <a:off x="206332" y="4"/>
          <a:ext cx="1769265" cy="19521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0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Allow for </a:t>
          </a:r>
          <a:r>
            <a:rPr lang="en-AU" sz="1800" b="0" u="sng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authentication</a:t>
          </a:r>
          <a:r>
            <a:rPr lang="en-AU" sz="1800" b="0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of student work</a:t>
          </a:r>
        </a:p>
      </dsp:txBody>
      <dsp:txXfrm>
        <a:off x="292700" y="86372"/>
        <a:ext cx="1596529" cy="1779396"/>
      </dsp:txXfrm>
    </dsp:sp>
    <dsp:sp modelId="{1AF971F3-6718-4D8E-B889-AC1BD89683F6}">
      <dsp:nvSpPr>
        <dsp:cNvPr id="0" name=""/>
        <dsp:cNvSpPr/>
      </dsp:nvSpPr>
      <dsp:spPr>
        <a:xfrm>
          <a:off x="2210656" y="0"/>
          <a:ext cx="1769265" cy="1893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1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AU" sz="1800" b="0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Completed </a:t>
          </a:r>
          <a:r>
            <a:rPr lang="en-AU" sz="1800" b="0" u="sng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mainly in class </a:t>
          </a:r>
          <a:r>
            <a:rPr lang="en-AU" sz="1800" b="0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within the nominated timeframe</a:t>
          </a:r>
        </a:p>
      </dsp:txBody>
      <dsp:txXfrm>
        <a:off x="2297024" y="86368"/>
        <a:ext cx="1596529" cy="1720369"/>
      </dsp:txXfrm>
    </dsp:sp>
    <dsp:sp modelId="{D73CE26F-4765-4E58-9199-51C6A7246501}">
      <dsp:nvSpPr>
        <dsp:cNvPr id="0" name=""/>
        <dsp:cNvSpPr/>
      </dsp:nvSpPr>
      <dsp:spPr>
        <a:xfrm>
          <a:off x="4223222" y="0"/>
          <a:ext cx="1769265" cy="1893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0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Elicit a </a:t>
          </a:r>
          <a:r>
            <a:rPr lang="en-AU" sz="1800" b="0" u="sng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spread of results</a:t>
          </a:r>
        </a:p>
      </dsp:txBody>
      <dsp:txXfrm>
        <a:off x="4309590" y="86368"/>
        <a:ext cx="1596529" cy="1720369"/>
      </dsp:txXfrm>
    </dsp:sp>
    <dsp:sp modelId="{21B7ECE4-C692-4AB0-8FF7-01938421E1D4}">
      <dsp:nvSpPr>
        <dsp:cNvPr id="0" name=""/>
        <dsp:cNvSpPr/>
      </dsp:nvSpPr>
      <dsp:spPr>
        <a:xfrm>
          <a:off x="6235789" y="4"/>
          <a:ext cx="1775032" cy="18902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0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Allow </a:t>
          </a:r>
          <a:r>
            <a:rPr lang="en-AU" sz="1800" b="0" u="sng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consistent judgement </a:t>
          </a:r>
          <a:r>
            <a:rPr lang="en-AU" sz="1800" b="0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for all students of the subject within the school</a:t>
          </a:r>
        </a:p>
      </dsp:txBody>
      <dsp:txXfrm>
        <a:off x="6322439" y="86654"/>
        <a:ext cx="1601732" cy="17169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14B5F-391A-4B81-9A1B-F400E2D70854}">
      <dsp:nvSpPr>
        <dsp:cNvPr id="0" name=""/>
        <dsp:cNvSpPr/>
      </dsp:nvSpPr>
      <dsp:spPr>
        <a:xfrm>
          <a:off x="1115" y="614"/>
          <a:ext cx="4279947" cy="834780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700" kern="1200" dirty="0"/>
            <a:t>Unit 3</a:t>
          </a:r>
        </a:p>
      </dsp:txBody>
      <dsp:txXfrm>
        <a:off x="25565" y="25064"/>
        <a:ext cx="4231047" cy="785880"/>
      </dsp:txXfrm>
    </dsp:sp>
    <dsp:sp modelId="{9D85B4F1-93E2-4172-817F-E187FC4DE905}">
      <dsp:nvSpPr>
        <dsp:cNvPr id="0" name=""/>
        <dsp:cNvSpPr/>
      </dsp:nvSpPr>
      <dsp:spPr>
        <a:xfrm>
          <a:off x="5293" y="972553"/>
          <a:ext cx="1717091" cy="83478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Outcome 1</a:t>
          </a:r>
        </a:p>
      </dsp:txBody>
      <dsp:txXfrm>
        <a:off x="29743" y="997003"/>
        <a:ext cx="1668191" cy="785880"/>
      </dsp:txXfrm>
    </dsp:sp>
    <dsp:sp modelId="{C2BF2E5A-9C30-470E-904A-D0FB414DF7ED}">
      <dsp:nvSpPr>
        <dsp:cNvPr id="0" name=""/>
        <dsp:cNvSpPr/>
      </dsp:nvSpPr>
      <dsp:spPr>
        <a:xfrm>
          <a:off x="5293" y="1944491"/>
          <a:ext cx="1717091" cy="834780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40% - Analysis of geographic data and </a:t>
          </a:r>
          <a:r>
            <a:rPr lang="en-AU" sz="800" b="1" u="sng" kern="1200" dirty="0">
              <a:solidFill>
                <a:schemeClr val="bg1"/>
              </a:solidFill>
            </a:rPr>
            <a:t>any one or a combination of </a:t>
          </a:r>
          <a:r>
            <a:rPr lang="en-AU" sz="800" kern="1200" dirty="0"/>
            <a:t>the following:</a:t>
          </a:r>
          <a:br>
            <a:rPr lang="en-AU" sz="800" kern="1200" dirty="0"/>
          </a:br>
          <a:r>
            <a:rPr lang="en-AU" sz="800" kern="1200" dirty="0"/>
            <a:t>- a research report</a:t>
          </a:r>
          <a:br>
            <a:rPr lang="en-AU" sz="800" kern="1200" dirty="0"/>
          </a:br>
          <a:r>
            <a:rPr lang="en-AU" sz="800" kern="1200" dirty="0"/>
            <a:t>- a case study</a:t>
          </a:r>
          <a:br>
            <a:rPr lang="en-AU" sz="800" kern="1200" dirty="0"/>
          </a:br>
          <a:r>
            <a:rPr lang="en-AU" sz="800" kern="1200" dirty="0"/>
            <a:t>- a multimedia presentation</a:t>
          </a:r>
        </a:p>
      </dsp:txBody>
      <dsp:txXfrm>
        <a:off x="29743" y="1968941"/>
        <a:ext cx="1668191" cy="785880"/>
      </dsp:txXfrm>
    </dsp:sp>
    <dsp:sp modelId="{EE3C1511-9B85-4E30-A456-B9A3F0416879}">
      <dsp:nvSpPr>
        <dsp:cNvPr id="0" name=""/>
        <dsp:cNvSpPr/>
      </dsp:nvSpPr>
      <dsp:spPr>
        <a:xfrm>
          <a:off x="1866620" y="972553"/>
          <a:ext cx="2410264" cy="83478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Outcome 2</a:t>
          </a:r>
        </a:p>
      </dsp:txBody>
      <dsp:txXfrm>
        <a:off x="1891070" y="997003"/>
        <a:ext cx="2361364" cy="785880"/>
      </dsp:txXfrm>
    </dsp:sp>
    <dsp:sp modelId="{9B5C3F47-8C6E-4BA6-A940-27656CA4ACDA}">
      <dsp:nvSpPr>
        <dsp:cNvPr id="0" name=""/>
        <dsp:cNvSpPr/>
      </dsp:nvSpPr>
      <dsp:spPr>
        <a:xfrm>
          <a:off x="1866620" y="1944491"/>
          <a:ext cx="1717091" cy="834780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50% - Fieldwork report</a:t>
          </a:r>
        </a:p>
      </dsp:txBody>
      <dsp:txXfrm>
        <a:off x="1891070" y="1968941"/>
        <a:ext cx="1668191" cy="785880"/>
      </dsp:txXfrm>
    </dsp:sp>
    <dsp:sp modelId="{EB66D0F0-7129-4F43-8D5A-253E76BE378F}">
      <dsp:nvSpPr>
        <dsp:cNvPr id="0" name=""/>
        <dsp:cNvSpPr/>
      </dsp:nvSpPr>
      <dsp:spPr>
        <a:xfrm>
          <a:off x="3655830" y="1944491"/>
          <a:ext cx="621054" cy="834780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10% - Structured questions</a:t>
          </a:r>
        </a:p>
      </dsp:txBody>
      <dsp:txXfrm>
        <a:off x="3674020" y="1962681"/>
        <a:ext cx="584674" cy="798400"/>
      </dsp:txXfrm>
    </dsp:sp>
    <dsp:sp modelId="{5B82037B-42F0-412F-A259-706B477D9DC9}">
      <dsp:nvSpPr>
        <dsp:cNvPr id="0" name=""/>
        <dsp:cNvSpPr/>
      </dsp:nvSpPr>
      <dsp:spPr>
        <a:xfrm>
          <a:off x="4569816" y="614"/>
          <a:ext cx="3585277" cy="834780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700" kern="1200" dirty="0"/>
            <a:t>Unit 4</a:t>
          </a:r>
        </a:p>
      </dsp:txBody>
      <dsp:txXfrm>
        <a:off x="4594266" y="25064"/>
        <a:ext cx="3536377" cy="785880"/>
      </dsp:txXfrm>
    </dsp:sp>
    <dsp:sp modelId="{F62804F1-08C6-438B-A08B-2FBD70BFF1AA}">
      <dsp:nvSpPr>
        <dsp:cNvPr id="0" name=""/>
        <dsp:cNvSpPr/>
      </dsp:nvSpPr>
      <dsp:spPr>
        <a:xfrm>
          <a:off x="4569887" y="972553"/>
          <a:ext cx="1720450" cy="83478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Outcome 1</a:t>
          </a:r>
        </a:p>
      </dsp:txBody>
      <dsp:txXfrm>
        <a:off x="4594337" y="997003"/>
        <a:ext cx="1671550" cy="785880"/>
      </dsp:txXfrm>
    </dsp:sp>
    <dsp:sp modelId="{9F8B72EE-C1F3-44CC-88F7-81D2E923BDE8}">
      <dsp:nvSpPr>
        <dsp:cNvPr id="0" name=""/>
        <dsp:cNvSpPr/>
      </dsp:nvSpPr>
      <dsp:spPr>
        <a:xfrm>
          <a:off x="4569887" y="1944491"/>
          <a:ext cx="1720450" cy="834780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40% - Analysis of geographic data and </a:t>
          </a:r>
          <a:r>
            <a:rPr lang="en-AU" sz="800" b="1" u="sng" kern="1200" dirty="0">
              <a:solidFill>
                <a:schemeClr val="bg1"/>
              </a:solidFill>
            </a:rPr>
            <a:t>any one or a combination of </a:t>
          </a:r>
          <a:r>
            <a:rPr lang="en-AU" sz="800" kern="1200" dirty="0"/>
            <a:t>the following:</a:t>
          </a:r>
          <a:br>
            <a:rPr lang="en-AU" sz="800" kern="1200" dirty="0"/>
          </a:br>
          <a:r>
            <a:rPr lang="en-AU" sz="800" kern="1200" dirty="0"/>
            <a:t>- a research report</a:t>
          </a:r>
          <a:br>
            <a:rPr lang="en-AU" sz="800" kern="1200" dirty="0"/>
          </a:br>
          <a:r>
            <a:rPr lang="en-AU" sz="800" kern="1200" dirty="0"/>
            <a:t>- a case study</a:t>
          </a:r>
          <a:br>
            <a:rPr lang="en-AU" sz="800" kern="1200" dirty="0"/>
          </a:br>
          <a:r>
            <a:rPr lang="en-AU" sz="800" kern="1200" dirty="0"/>
            <a:t>- a multimedia presentation</a:t>
          </a:r>
        </a:p>
      </dsp:txBody>
      <dsp:txXfrm>
        <a:off x="4594337" y="1968941"/>
        <a:ext cx="1671550" cy="785880"/>
      </dsp:txXfrm>
    </dsp:sp>
    <dsp:sp modelId="{18E5B24F-D63E-4274-94E9-9E4764BB97B0}">
      <dsp:nvSpPr>
        <dsp:cNvPr id="0" name=""/>
        <dsp:cNvSpPr/>
      </dsp:nvSpPr>
      <dsp:spPr>
        <a:xfrm>
          <a:off x="6434573" y="972553"/>
          <a:ext cx="1720450" cy="83478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Outcome 2</a:t>
          </a:r>
        </a:p>
      </dsp:txBody>
      <dsp:txXfrm>
        <a:off x="6459023" y="997003"/>
        <a:ext cx="1671550" cy="785880"/>
      </dsp:txXfrm>
    </dsp:sp>
    <dsp:sp modelId="{9DDAFB8E-8DB1-462B-B400-AF6BB802C49C}">
      <dsp:nvSpPr>
        <dsp:cNvPr id="0" name=""/>
        <dsp:cNvSpPr/>
      </dsp:nvSpPr>
      <dsp:spPr>
        <a:xfrm>
          <a:off x="6434573" y="1944491"/>
          <a:ext cx="1720450" cy="834780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60% - A research report </a:t>
          </a:r>
          <a:r>
            <a:rPr lang="en-AU" sz="800" b="0" kern="1200" dirty="0"/>
            <a:t>OR</a:t>
          </a:r>
          <a:r>
            <a:rPr lang="en-AU" sz="800" kern="1200" dirty="0"/>
            <a:t> case studies</a:t>
          </a:r>
        </a:p>
      </dsp:txBody>
      <dsp:txXfrm>
        <a:off x="6459023" y="1968941"/>
        <a:ext cx="1671550" cy="785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62F00-51F9-4870-B75B-FABECEE577F8}">
      <dsp:nvSpPr>
        <dsp:cNvPr id="0" name=""/>
        <dsp:cNvSpPr/>
      </dsp:nvSpPr>
      <dsp:spPr>
        <a:xfrm>
          <a:off x="701187" y="769"/>
          <a:ext cx="2284816" cy="1370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000" kern="1200" dirty="0"/>
            <a:t>Valid and Reasonable</a:t>
          </a:r>
        </a:p>
      </dsp:txBody>
      <dsp:txXfrm>
        <a:off x="701187" y="769"/>
        <a:ext cx="2284816" cy="1370889"/>
      </dsp:txXfrm>
    </dsp:sp>
    <dsp:sp modelId="{8B2ABC3E-69A3-450C-B3AD-4F04A785F2AE}">
      <dsp:nvSpPr>
        <dsp:cNvPr id="0" name=""/>
        <dsp:cNvSpPr/>
      </dsp:nvSpPr>
      <dsp:spPr>
        <a:xfrm>
          <a:off x="3214485" y="769"/>
          <a:ext cx="2284816" cy="1370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000" kern="1200" dirty="0"/>
            <a:t>Equitable</a:t>
          </a:r>
        </a:p>
      </dsp:txBody>
      <dsp:txXfrm>
        <a:off x="3214485" y="769"/>
        <a:ext cx="2284816" cy="1370889"/>
      </dsp:txXfrm>
    </dsp:sp>
    <dsp:sp modelId="{F97FF3C2-FCD9-4A30-BF1C-81882C8FB813}">
      <dsp:nvSpPr>
        <dsp:cNvPr id="0" name=""/>
        <dsp:cNvSpPr/>
      </dsp:nvSpPr>
      <dsp:spPr>
        <a:xfrm>
          <a:off x="5727783" y="769"/>
          <a:ext cx="2284816" cy="1370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000" kern="1200" dirty="0"/>
            <a:t>Balanced</a:t>
          </a:r>
        </a:p>
      </dsp:txBody>
      <dsp:txXfrm>
        <a:off x="5727783" y="769"/>
        <a:ext cx="2284816" cy="1370889"/>
      </dsp:txXfrm>
    </dsp:sp>
    <dsp:sp modelId="{1862E6A6-CA73-4EC4-A544-052D6674467B}">
      <dsp:nvSpPr>
        <dsp:cNvPr id="0" name=""/>
        <dsp:cNvSpPr/>
      </dsp:nvSpPr>
      <dsp:spPr>
        <a:xfrm>
          <a:off x="3214485" y="1600140"/>
          <a:ext cx="2284816" cy="1370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000" kern="1200" dirty="0"/>
            <a:t>Efficient</a:t>
          </a:r>
        </a:p>
      </dsp:txBody>
      <dsp:txXfrm>
        <a:off x="3214485" y="1600140"/>
        <a:ext cx="2284816" cy="13708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62F00-51F9-4870-B75B-FABECEE577F8}">
      <dsp:nvSpPr>
        <dsp:cNvPr id="0" name=""/>
        <dsp:cNvSpPr/>
      </dsp:nvSpPr>
      <dsp:spPr>
        <a:xfrm>
          <a:off x="701187" y="769"/>
          <a:ext cx="2284816" cy="1370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000" kern="1200" dirty="0"/>
            <a:t>Valid and Reasonable</a:t>
          </a:r>
        </a:p>
      </dsp:txBody>
      <dsp:txXfrm>
        <a:off x="701187" y="769"/>
        <a:ext cx="2284816" cy="1370889"/>
      </dsp:txXfrm>
    </dsp:sp>
    <dsp:sp modelId="{8B2ABC3E-69A3-450C-B3AD-4F04A785F2AE}">
      <dsp:nvSpPr>
        <dsp:cNvPr id="0" name=""/>
        <dsp:cNvSpPr/>
      </dsp:nvSpPr>
      <dsp:spPr>
        <a:xfrm>
          <a:off x="3214485" y="769"/>
          <a:ext cx="2284816" cy="1370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000" kern="1200" dirty="0"/>
            <a:t>Equitable</a:t>
          </a:r>
        </a:p>
      </dsp:txBody>
      <dsp:txXfrm>
        <a:off x="3214485" y="769"/>
        <a:ext cx="2284816" cy="1370889"/>
      </dsp:txXfrm>
    </dsp:sp>
    <dsp:sp modelId="{F97FF3C2-FCD9-4A30-BF1C-81882C8FB813}">
      <dsp:nvSpPr>
        <dsp:cNvPr id="0" name=""/>
        <dsp:cNvSpPr/>
      </dsp:nvSpPr>
      <dsp:spPr>
        <a:xfrm>
          <a:off x="5727783" y="769"/>
          <a:ext cx="2284816" cy="1370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000" kern="1200" dirty="0"/>
            <a:t>Balanced</a:t>
          </a:r>
        </a:p>
      </dsp:txBody>
      <dsp:txXfrm>
        <a:off x="5727783" y="769"/>
        <a:ext cx="2284816" cy="1370889"/>
      </dsp:txXfrm>
    </dsp:sp>
    <dsp:sp modelId="{1862E6A6-CA73-4EC4-A544-052D6674467B}">
      <dsp:nvSpPr>
        <dsp:cNvPr id="0" name=""/>
        <dsp:cNvSpPr/>
      </dsp:nvSpPr>
      <dsp:spPr>
        <a:xfrm>
          <a:off x="3214485" y="1600140"/>
          <a:ext cx="2284816" cy="1370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000" kern="1200" dirty="0"/>
            <a:t>Efficient</a:t>
          </a:r>
        </a:p>
      </dsp:txBody>
      <dsp:txXfrm>
        <a:off x="3214485" y="1600140"/>
        <a:ext cx="2284816" cy="13708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14B5F-391A-4B81-9A1B-F400E2D70854}">
      <dsp:nvSpPr>
        <dsp:cNvPr id="0" name=""/>
        <dsp:cNvSpPr/>
      </dsp:nvSpPr>
      <dsp:spPr>
        <a:xfrm>
          <a:off x="3899" y="640"/>
          <a:ext cx="4258000" cy="849094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800" kern="1200" dirty="0"/>
            <a:t>Unit 3</a:t>
          </a:r>
        </a:p>
      </dsp:txBody>
      <dsp:txXfrm>
        <a:off x="28768" y="25509"/>
        <a:ext cx="4208262" cy="799356"/>
      </dsp:txXfrm>
    </dsp:sp>
    <dsp:sp modelId="{9D85B4F1-93E2-4172-817F-E187FC4DE905}">
      <dsp:nvSpPr>
        <dsp:cNvPr id="0" name=""/>
        <dsp:cNvSpPr/>
      </dsp:nvSpPr>
      <dsp:spPr>
        <a:xfrm>
          <a:off x="10201" y="981094"/>
          <a:ext cx="1723356" cy="84909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Outcome 1</a:t>
          </a:r>
        </a:p>
      </dsp:txBody>
      <dsp:txXfrm>
        <a:off x="35070" y="1005963"/>
        <a:ext cx="1673618" cy="799356"/>
      </dsp:txXfrm>
    </dsp:sp>
    <dsp:sp modelId="{C2BF2E5A-9C30-470E-904A-D0FB414DF7ED}">
      <dsp:nvSpPr>
        <dsp:cNvPr id="0" name=""/>
        <dsp:cNvSpPr/>
      </dsp:nvSpPr>
      <dsp:spPr>
        <a:xfrm>
          <a:off x="15237" y="1961547"/>
          <a:ext cx="1713283" cy="990179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40% - Analysis of geographic data AND any one or a combination of the following: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kern="1200" dirty="0">
              <a:solidFill>
                <a:schemeClr val="bg1"/>
              </a:solidFill>
            </a:rPr>
            <a:t>- a research report</a:t>
          </a:r>
          <a:br>
            <a:rPr lang="en-AU" sz="900" b="1" kern="1200" dirty="0">
              <a:solidFill>
                <a:schemeClr val="bg1"/>
              </a:solidFill>
            </a:rPr>
          </a:br>
          <a:r>
            <a:rPr lang="en-AU" sz="900" b="1" kern="1200" dirty="0">
              <a:solidFill>
                <a:schemeClr val="bg1"/>
              </a:solidFill>
            </a:rPr>
            <a:t>- a case study</a:t>
          </a:r>
          <a:br>
            <a:rPr lang="en-AU" sz="900" b="1" kern="1200" dirty="0">
              <a:solidFill>
                <a:schemeClr val="bg1"/>
              </a:solidFill>
            </a:rPr>
          </a:br>
          <a:r>
            <a:rPr lang="en-AU" sz="900" b="1" kern="1200" dirty="0">
              <a:solidFill>
                <a:schemeClr val="bg1"/>
              </a:solidFill>
            </a:rPr>
            <a:t>- a multimedia presentation</a:t>
          </a:r>
        </a:p>
      </dsp:txBody>
      <dsp:txXfrm>
        <a:off x="44238" y="1990548"/>
        <a:ext cx="1655281" cy="932177"/>
      </dsp:txXfrm>
    </dsp:sp>
    <dsp:sp modelId="{EE3C1511-9B85-4E30-A456-B9A3F0416879}">
      <dsp:nvSpPr>
        <dsp:cNvPr id="0" name=""/>
        <dsp:cNvSpPr/>
      </dsp:nvSpPr>
      <dsp:spPr>
        <a:xfrm>
          <a:off x="1878037" y="981094"/>
          <a:ext cx="2377560" cy="84909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Outcome 2</a:t>
          </a:r>
        </a:p>
      </dsp:txBody>
      <dsp:txXfrm>
        <a:off x="1902906" y="1005963"/>
        <a:ext cx="2327822" cy="799356"/>
      </dsp:txXfrm>
    </dsp:sp>
    <dsp:sp modelId="{9B5C3F47-8C6E-4BA6-A940-27656CA4ACDA}">
      <dsp:nvSpPr>
        <dsp:cNvPr id="0" name=""/>
        <dsp:cNvSpPr/>
      </dsp:nvSpPr>
      <dsp:spPr>
        <a:xfrm>
          <a:off x="1884985" y="1961547"/>
          <a:ext cx="1550298" cy="990179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50% - </a:t>
          </a:r>
          <a:r>
            <a:rPr lang="en-AU" sz="9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Fieldwork report</a:t>
          </a:r>
        </a:p>
      </dsp:txBody>
      <dsp:txXfrm>
        <a:off x="1913986" y="1990548"/>
        <a:ext cx="1492296" cy="932177"/>
      </dsp:txXfrm>
    </dsp:sp>
    <dsp:sp modelId="{EB66D0F0-7129-4F43-8D5A-253E76BE378F}">
      <dsp:nvSpPr>
        <dsp:cNvPr id="0" name=""/>
        <dsp:cNvSpPr/>
      </dsp:nvSpPr>
      <dsp:spPr>
        <a:xfrm>
          <a:off x="3498796" y="1962188"/>
          <a:ext cx="741406" cy="990179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10% - </a:t>
          </a:r>
          <a:r>
            <a:rPr lang="en-AU" sz="9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Structured questions</a:t>
          </a:r>
        </a:p>
      </dsp:txBody>
      <dsp:txXfrm>
        <a:off x="3520511" y="1983903"/>
        <a:ext cx="697976" cy="946749"/>
      </dsp:txXfrm>
    </dsp:sp>
    <dsp:sp modelId="{5B82037B-42F0-412F-A259-706B477D9DC9}">
      <dsp:nvSpPr>
        <dsp:cNvPr id="0" name=""/>
        <dsp:cNvSpPr/>
      </dsp:nvSpPr>
      <dsp:spPr>
        <a:xfrm>
          <a:off x="4550576" y="640"/>
          <a:ext cx="3601734" cy="849094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800" kern="1200" dirty="0"/>
            <a:t>Unit 4</a:t>
          </a:r>
        </a:p>
      </dsp:txBody>
      <dsp:txXfrm>
        <a:off x="4575445" y="25509"/>
        <a:ext cx="3551996" cy="799356"/>
      </dsp:txXfrm>
    </dsp:sp>
    <dsp:sp modelId="{F62804F1-08C6-438B-A08B-2FBD70BFF1AA}">
      <dsp:nvSpPr>
        <dsp:cNvPr id="0" name=""/>
        <dsp:cNvSpPr/>
      </dsp:nvSpPr>
      <dsp:spPr>
        <a:xfrm>
          <a:off x="4554162" y="981094"/>
          <a:ext cx="1725041" cy="84909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Outcome 1</a:t>
          </a:r>
        </a:p>
      </dsp:txBody>
      <dsp:txXfrm>
        <a:off x="4579031" y="1005963"/>
        <a:ext cx="1675303" cy="799356"/>
      </dsp:txXfrm>
    </dsp:sp>
    <dsp:sp modelId="{9F8B72EE-C1F3-44CC-88F7-81D2E923BDE8}">
      <dsp:nvSpPr>
        <dsp:cNvPr id="0" name=""/>
        <dsp:cNvSpPr/>
      </dsp:nvSpPr>
      <dsp:spPr>
        <a:xfrm>
          <a:off x="4557526" y="1961547"/>
          <a:ext cx="1718312" cy="990179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40% - Analysis of geographic data AND any one or a combination of the following:</a:t>
          </a:r>
          <a:br>
            <a:rPr lang="en-AU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</a:br>
          <a:br>
            <a:rPr lang="en-AU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AU" sz="9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- a research report</a:t>
          </a:r>
          <a:br>
            <a:rPr lang="en-AU" sz="9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AU" sz="9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- a case study</a:t>
          </a:r>
          <a:br>
            <a:rPr lang="en-AU" sz="9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AU" sz="9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- a multimedia presentation</a:t>
          </a:r>
        </a:p>
      </dsp:txBody>
      <dsp:txXfrm>
        <a:off x="4586527" y="1990548"/>
        <a:ext cx="1660310" cy="932177"/>
      </dsp:txXfrm>
    </dsp:sp>
    <dsp:sp modelId="{18E5B24F-D63E-4274-94E9-9E4764BB97B0}">
      <dsp:nvSpPr>
        <dsp:cNvPr id="0" name=""/>
        <dsp:cNvSpPr/>
      </dsp:nvSpPr>
      <dsp:spPr>
        <a:xfrm>
          <a:off x="6423683" y="981094"/>
          <a:ext cx="1725041" cy="84909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Outcome 2</a:t>
          </a:r>
        </a:p>
      </dsp:txBody>
      <dsp:txXfrm>
        <a:off x="6448552" y="1005963"/>
        <a:ext cx="1675303" cy="799356"/>
      </dsp:txXfrm>
    </dsp:sp>
    <dsp:sp modelId="{9DDAFB8E-8DB1-462B-B400-AF6BB802C49C}">
      <dsp:nvSpPr>
        <dsp:cNvPr id="0" name=""/>
        <dsp:cNvSpPr/>
      </dsp:nvSpPr>
      <dsp:spPr>
        <a:xfrm>
          <a:off x="6427047" y="1961547"/>
          <a:ext cx="1718312" cy="990179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60% - A </a:t>
          </a:r>
          <a:r>
            <a:rPr lang="en-AU" sz="9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research report </a:t>
          </a:r>
          <a:r>
            <a:rPr lang="en-AU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OR</a:t>
          </a:r>
          <a:r>
            <a:rPr lang="en-AU" sz="1600" kern="1200" dirty="0"/>
            <a:t> </a:t>
          </a:r>
          <a:r>
            <a:rPr lang="en-AU" sz="9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case studies</a:t>
          </a:r>
        </a:p>
      </dsp:txBody>
      <dsp:txXfrm>
        <a:off x="6456048" y="1990548"/>
        <a:ext cx="1660310" cy="9321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377BC-FD84-47F8-B927-ED363C79CDCD}">
      <dsp:nvSpPr>
        <dsp:cNvPr id="0" name=""/>
        <dsp:cNvSpPr/>
      </dsp:nvSpPr>
      <dsp:spPr>
        <a:xfrm>
          <a:off x="42" y="18270"/>
          <a:ext cx="4071823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DO</a:t>
          </a:r>
          <a:endParaRPr lang="en-AU" sz="2300" kern="1200" dirty="0"/>
        </a:p>
      </dsp:txBody>
      <dsp:txXfrm>
        <a:off x="42" y="18270"/>
        <a:ext cx="4071823" cy="662400"/>
      </dsp:txXfrm>
    </dsp:sp>
    <dsp:sp modelId="{1F12C29C-3896-4665-8171-13A6E7A2899A}">
      <dsp:nvSpPr>
        <dsp:cNvPr id="0" name=""/>
        <dsp:cNvSpPr/>
      </dsp:nvSpPr>
      <dsp:spPr>
        <a:xfrm>
          <a:off x="42" y="680670"/>
          <a:ext cx="4071823" cy="22728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300" kern="1200" dirty="0"/>
            <a:t>Substantially completed in class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300" kern="1200" dirty="0"/>
            <a:t>Constrained parameters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300" kern="1200" dirty="0"/>
            <a:t>Scaffolded (25-50-25)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300" kern="1200" dirty="0"/>
            <a:t>Uses appropriate geographical data</a:t>
          </a:r>
        </a:p>
      </dsp:txBody>
      <dsp:txXfrm>
        <a:off x="42" y="680670"/>
        <a:ext cx="4071823" cy="2272859"/>
      </dsp:txXfrm>
    </dsp:sp>
    <dsp:sp modelId="{F4FE9721-4D9D-4B08-8C74-E806B692ACED}">
      <dsp:nvSpPr>
        <dsp:cNvPr id="0" name=""/>
        <dsp:cNvSpPr/>
      </dsp:nvSpPr>
      <dsp:spPr>
        <a:xfrm>
          <a:off x="4641921" y="18270"/>
          <a:ext cx="4071823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DO NOT</a:t>
          </a:r>
        </a:p>
      </dsp:txBody>
      <dsp:txXfrm>
        <a:off x="4641921" y="18270"/>
        <a:ext cx="4071823" cy="662400"/>
      </dsp:txXfrm>
    </dsp:sp>
    <dsp:sp modelId="{9FB4E918-BAA2-47BC-AB0E-98CF3BE79FCA}">
      <dsp:nvSpPr>
        <dsp:cNvPr id="0" name=""/>
        <dsp:cNvSpPr/>
      </dsp:nvSpPr>
      <dsp:spPr>
        <a:xfrm>
          <a:off x="4641921" y="680670"/>
          <a:ext cx="4071823" cy="22728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300" kern="1200" dirty="0"/>
            <a:t>Undue assessment burden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300" kern="1200" dirty="0"/>
            <a:t>No accessible entry points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300" kern="1200" dirty="0"/>
            <a:t>Assess every Key Knowledge and Key Skill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300" kern="1200" dirty="0"/>
            <a:t>Use unmodified VCAA performance descriptors</a:t>
          </a:r>
        </a:p>
      </dsp:txBody>
      <dsp:txXfrm>
        <a:off x="4641921" y="680670"/>
        <a:ext cx="4071823" cy="22728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377BC-FD84-47F8-B927-ED363C79CDCD}">
      <dsp:nvSpPr>
        <dsp:cNvPr id="0" name=""/>
        <dsp:cNvSpPr/>
      </dsp:nvSpPr>
      <dsp:spPr>
        <a:xfrm>
          <a:off x="42" y="117045"/>
          <a:ext cx="4071823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DO</a:t>
          </a:r>
        </a:p>
      </dsp:txBody>
      <dsp:txXfrm>
        <a:off x="42" y="117045"/>
        <a:ext cx="4071823" cy="547200"/>
      </dsp:txXfrm>
    </dsp:sp>
    <dsp:sp modelId="{1F12C29C-3896-4665-8171-13A6E7A2899A}">
      <dsp:nvSpPr>
        <dsp:cNvPr id="0" name=""/>
        <dsp:cNvSpPr/>
      </dsp:nvSpPr>
      <dsp:spPr>
        <a:xfrm>
          <a:off x="42" y="664245"/>
          <a:ext cx="4071823" cy="21905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 dirty="0"/>
            <a:t>Substantially completed in class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 dirty="0"/>
            <a:t>Scaffolded (25-50-25)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 dirty="0"/>
            <a:t>Contemporary context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 dirty="0"/>
            <a:t>Assesses relevant key knowledge and key skills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 dirty="0"/>
            <a:t>Integrates appropriate geographical data</a:t>
          </a:r>
        </a:p>
      </dsp:txBody>
      <dsp:txXfrm>
        <a:off x="42" y="664245"/>
        <a:ext cx="4071823" cy="2190509"/>
      </dsp:txXfrm>
    </dsp:sp>
    <dsp:sp modelId="{F4FE9721-4D9D-4B08-8C74-E806B692ACED}">
      <dsp:nvSpPr>
        <dsp:cNvPr id="0" name=""/>
        <dsp:cNvSpPr/>
      </dsp:nvSpPr>
      <dsp:spPr>
        <a:xfrm>
          <a:off x="4641921" y="117045"/>
          <a:ext cx="4071823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DO NOT</a:t>
          </a:r>
        </a:p>
      </dsp:txBody>
      <dsp:txXfrm>
        <a:off x="4641921" y="117045"/>
        <a:ext cx="4071823" cy="547200"/>
      </dsp:txXfrm>
    </dsp:sp>
    <dsp:sp modelId="{9FB4E918-BAA2-47BC-AB0E-98CF3BE79FCA}">
      <dsp:nvSpPr>
        <dsp:cNvPr id="0" name=""/>
        <dsp:cNvSpPr/>
      </dsp:nvSpPr>
      <dsp:spPr>
        <a:xfrm>
          <a:off x="4641921" y="664245"/>
          <a:ext cx="4071823" cy="21905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 dirty="0"/>
            <a:t>Dated context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 dirty="0"/>
            <a:t>No accessible entry points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 dirty="0"/>
            <a:t>Assess every Key Knowledge and Key Skill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 dirty="0"/>
            <a:t>Use unmodified VCAA performance descriptors</a:t>
          </a:r>
        </a:p>
      </dsp:txBody>
      <dsp:txXfrm>
        <a:off x="4641921" y="664245"/>
        <a:ext cx="4071823" cy="21905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377BC-FD84-47F8-B927-ED363C79CDCD}">
      <dsp:nvSpPr>
        <dsp:cNvPr id="0" name=""/>
        <dsp:cNvSpPr/>
      </dsp:nvSpPr>
      <dsp:spPr>
        <a:xfrm>
          <a:off x="42" y="27080"/>
          <a:ext cx="4071823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DO</a:t>
          </a:r>
        </a:p>
      </dsp:txBody>
      <dsp:txXfrm>
        <a:off x="42" y="27080"/>
        <a:ext cx="4071823" cy="489600"/>
      </dsp:txXfrm>
    </dsp:sp>
    <dsp:sp modelId="{1F12C29C-3896-4665-8171-13A6E7A2899A}">
      <dsp:nvSpPr>
        <dsp:cNvPr id="0" name=""/>
        <dsp:cNvSpPr/>
      </dsp:nvSpPr>
      <dsp:spPr>
        <a:xfrm>
          <a:off x="42" y="516680"/>
          <a:ext cx="4071823" cy="24280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Constrained parameters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10 minutes = 1000-word equivalent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Assesses relevant key knowledge and key skills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Use of geographical data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Scaffolded (25-50-25)</a:t>
          </a:r>
        </a:p>
      </dsp:txBody>
      <dsp:txXfrm>
        <a:off x="42" y="516680"/>
        <a:ext cx="4071823" cy="2428038"/>
      </dsp:txXfrm>
    </dsp:sp>
    <dsp:sp modelId="{F4FE9721-4D9D-4B08-8C74-E806B692ACED}">
      <dsp:nvSpPr>
        <dsp:cNvPr id="0" name=""/>
        <dsp:cNvSpPr/>
      </dsp:nvSpPr>
      <dsp:spPr>
        <a:xfrm>
          <a:off x="4641921" y="27080"/>
          <a:ext cx="4071823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DO NOT</a:t>
          </a:r>
        </a:p>
      </dsp:txBody>
      <dsp:txXfrm>
        <a:off x="4641921" y="27080"/>
        <a:ext cx="4071823" cy="489600"/>
      </dsp:txXfrm>
    </dsp:sp>
    <dsp:sp modelId="{9FB4E918-BAA2-47BC-AB0E-98CF3BE79FCA}">
      <dsp:nvSpPr>
        <dsp:cNvPr id="0" name=""/>
        <dsp:cNvSpPr/>
      </dsp:nvSpPr>
      <dsp:spPr>
        <a:xfrm>
          <a:off x="4641921" y="516680"/>
          <a:ext cx="4071823" cy="24280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Too long or too short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No accessible entry points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Assess every Key Knowledge and Key Skill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Use unmodified VCAA performance descriptors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Assess aspects outside the bounds of the Study Design (e.g. oral presentation skills)</a:t>
          </a:r>
        </a:p>
      </dsp:txBody>
      <dsp:txXfrm>
        <a:off x="4641921" y="516680"/>
        <a:ext cx="4071823" cy="2428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A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A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A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A6D20FD-8F03-4CD0-8EBE-BDFFACD302B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5227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922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922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922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86DB27-C44E-42FC-8577-04AF19E06BB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970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1054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1546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1371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010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6140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3985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3215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8115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3339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6038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3060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2255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66DCC-47A1-4C75-A3E3-B7DA63A5A983}" type="slidenum">
              <a:rPr lang="en-AU" smtClean="0"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5158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010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8916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1833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6502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1534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460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8982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100" b="1" dirty="0"/>
              <a:t>* Difficulty is relative for each individual cohort of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344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hyperlink" Target="https://www.linkedin.com/company/vcaa/" TargetMode="External"/><Relationship Id="rId3" Type="http://schemas.openxmlformats.org/officeDocument/2006/relationships/hyperlink" Target="https://v6.educationapps.vic.gov.au/em/forms/subscribe.php?db=696087&amp;s=449602&amp;a=97403&amp;k=ZtEnSTb9XCqhrYLgAXYMIoaqtBfoM8BYs_QzogfLtIo" TargetMode="External"/><Relationship Id="rId7" Type="http://schemas.openxmlformats.org/officeDocument/2006/relationships/image" Target="../media/image6.png"/><Relationship Id="rId12" Type="http://schemas.openxmlformats.org/officeDocument/2006/relationships/hyperlink" Target="https://www.facebook.com/people/Victorian-Curriculum-and-Assessment-Authority/61562873466516/" TargetMode="External"/><Relationship Id="rId2" Type="http://schemas.openxmlformats.org/officeDocument/2006/relationships/hyperlink" Target="https://v6.educationapps.vic.gov.au/em/forms/subscribe.php?db=696089&amp;s=449610&amp;a=97403&amp;k=WPOC07y138qhv1M7xBWNBMs_5ijW4n_0C1mejQNjzbg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instagram.com/vcaa_vic/" TargetMode="External"/><Relationship Id="rId5" Type="http://schemas.openxmlformats.org/officeDocument/2006/relationships/hyperlink" Target="https://v6.educationapps.vic.gov.au/em/forms/subscribe.php?db=820107&amp;s=792765&amp;a=97403&amp;k=uwXj1jCbEfG3bRMXjDuO0wriw0uYqkX4FPm-jQeQ8fg" TargetMode="External"/><Relationship Id="rId10" Type="http://schemas.openxmlformats.org/officeDocument/2006/relationships/image" Target="../media/image9.svg"/><Relationship Id="rId4" Type="http://schemas.openxmlformats.org/officeDocument/2006/relationships/hyperlink" Target="https://v6.educationapps.vic.gov.au/em/forms/subscribe.php?db=696088&amp;s=449606&amp;a=97403&amp;k=-kPF9VbSpHIS3-dChzIePZWoeWM6HeDBNTWLyI8TX1A" TargetMode="External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627534"/>
            <a:ext cx="5400600" cy="1246535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995686"/>
            <a:ext cx="4752528" cy="100811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45689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m">
    <p:bg>
      <p:bgPr>
        <a:solidFill>
          <a:srgbClr val="00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EE8AEE-C1C4-B442-BD55-B1D4B638E6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512" y="1635646"/>
            <a:ext cx="8784976" cy="432048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Interim slide title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3ECD6D-C028-B14C-A178-C12E401024D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9388" y="2211388"/>
            <a:ext cx="5688012" cy="3603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Sub title text</a:t>
            </a:r>
          </a:p>
        </p:txBody>
      </p:sp>
    </p:spTree>
    <p:extLst>
      <p:ext uri="{BB962C8B-B14F-4D97-AF65-F5344CB8AC3E}">
        <p14:creationId xmlns:p14="http://schemas.microsoft.com/office/powerpoint/2010/main" val="58572374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9E56C-1B8E-3E47-B03E-320907A65B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512" y="457200"/>
            <a:ext cx="5040560" cy="20425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20932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25464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letters and 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83B08C2-3B4D-4027-0CF6-CF34C6EA0463}"/>
              </a:ext>
            </a:extLst>
          </p:cNvPr>
          <p:cNvSpPr/>
          <p:nvPr userDrawn="1"/>
        </p:nvSpPr>
        <p:spPr bwMode="auto">
          <a:xfrm>
            <a:off x="0" y="0"/>
            <a:ext cx="9144000" cy="4608000"/>
          </a:xfrm>
          <a:prstGeom prst="rect">
            <a:avLst/>
          </a:prstGeom>
          <a:solidFill>
            <a:srgbClr val="1976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D17012-1FF1-0854-C10E-5E8F16446156}"/>
              </a:ext>
            </a:extLst>
          </p:cNvPr>
          <p:cNvSpPr txBox="1"/>
          <p:nvPr userDrawn="1"/>
        </p:nvSpPr>
        <p:spPr>
          <a:xfrm>
            <a:off x="288305" y="576000"/>
            <a:ext cx="3779944" cy="8720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AU" sz="3200" b="1" kern="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Subscribe to </a:t>
            </a:r>
            <a:br>
              <a:rPr lang="en-AU" sz="3200" b="1" kern="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3200" b="1" kern="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newsletters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2F3A56-F796-9BAA-1BF3-2BBB082FE174}"/>
              </a:ext>
            </a:extLst>
          </p:cNvPr>
          <p:cNvSpPr txBox="1"/>
          <p:nvPr userDrawn="1"/>
        </p:nvSpPr>
        <p:spPr>
          <a:xfrm>
            <a:off x="4788000" y="576000"/>
            <a:ext cx="3779944" cy="8720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AU" sz="3200" b="1" kern="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us on</a:t>
            </a:r>
            <a:br>
              <a:rPr lang="en-AU" sz="3200" b="1" kern="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3200" b="1" kern="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19E97AE-D00F-7913-45EF-FA25F37B4340}"/>
              </a:ext>
            </a:extLst>
          </p:cNvPr>
          <p:cNvGrpSpPr/>
          <p:nvPr userDrawn="1"/>
        </p:nvGrpSpPr>
        <p:grpSpPr>
          <a:xfrm>
            <a:off x="144000" y="1908000"/>
            <a:ext cx="8251966" cy="2237064"/>
            <a:chOff x="144000" y="2089062"/>
            <a:chExt cx="8251966" cy="223706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1865A4B-B384-C56F-B014-D43E3335D0C8}"/>
                </a:ext>
              </a:extLst>
            </p:cNvPr>
            <p:cNvGrpSpPr/>
            <p:nvPr/>
          </p:nvGrpSpPr>
          <p:grpSpPr>
            <a:xfrm>
              <a:off x="144000" y="2125062"/>
              <a:ext cx="3140041" cy="1638000"/>
              <a:chOff x="144000" y="2125062"/>
              <a:chExt cx="3140041" cy="1638000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2CB83D8-94A8-9A98-21AE-1AAA4629058F}"/>
                  </a:ext>
                </a:extLst>
              </p:cNvPr>
              <p:cNvSpPr txBox="1"/>
              <p:nvPr/>
            </p:nvSpPr>
            <p:spPr>
              <a:xfrm>
                <a:off x="288075" y="2125062"/>
                <a:ext cx="299596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chemeClr val="bg1"/>
                    </a:solidFill>
                    <a:effectLst/>
                    <a:latin typeface="+mn-lt"/>
                  </a:rPr>
                  <a:t>VCAA Bulletin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57AC974-C8FD-AEF2-CD6A-9B53935703BF}"/>
                  </a:ext>
                </a:extLst>
              </p:cNvPr>
              <p:cNvSpPr txBox="1"/>
              <p:nvPr/>
            </p:nvSpPr>
            <p:spPr>
              <a:xfrm>
                <a:off x="288075" y="2574513"/>
                <a:ext cx="299596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chemeClr val="bg1"/>
                    </a:solidFill>
                    <a:effectLst/>
                    <a:latin typeface="+mn-lt"/>
                  </a:rPr>
                  <a:t>Early Years Update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98F130A-2FF0-3CEE-E01A-9A8D2B1FEE4A}"/>
                  </a:ext>
                </a:extLst>
              </p:cNvPr>
              <p:cNvSpPr txBox="1"/>
              <p:nvPr/>
            </p:nvSpPr>
            <p:spPr>
              <a:xfrm>
                <a:off x="288075" y="3025062"/>
                <a:ext cx="299596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chemeClr val="bg1"/>
                    </a:solidFill>
                    <a:effectLst/>
                    <a:latin typeface="+mn-lt"/>
                  </a:rPr>
                  <a:t>F–10 Update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E4D56B7-651B-173B-DA8B-2D31C40B6F83}"/>
                  </a:ext>
                </a:extLst>
              </p:cNvPr>
              <p:cNvSpPr txBox="1"/>
              <p:nvPr/>
            </p:nvSpPr>
            <p:spPr>
              <a:xfrm>
                <a:off x="288075" y="3475062"/>
                <a:ext cx="299596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chemeClr val="bg1"/>
                    </a:solidFill>
                    <a:effectLst/>
                    <a:latin typeface="+mn-lt"/>
                  </a:rPr>
                  <a:t>Senior Secondary Update</a:t>
                </a:r>
              </a:p>
            </p:txBody>
          </p:sp>
          <p:sp>
            <p:nvSpPr>
              <p:cNvPr id="48" name="Rectangle 47">
                <a:hlinkClick r:id="rId2"/>
                <a:extLst>
                  <a:ext uri="{FF2B5EF4-FFF2-40B4-BE49-F238E27FC236}">
                    <a16:creationId xmlns:a16="http://schemas.microsoft.com/office/drawing/2014/main" id="{185D5889-D38D-2BD8-CAE4-714A2E64329C}"/>
                  </a:ext>
                </a:extLst>
              </p:cNvPr>
              <p:cNvSpPr/>
              <p:nvPr/>
            </p:nvSpPr>
            <p:spPr bwMode="auto">
              <a:xfrm>
                <a:off x="144000" y="2125062"/>
                <a:ext cx="2052305" cy="28800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9" name="Rectangle 48">
                <a:hlinkClick r:id="rId3"/>
                <a:extLst>
                  <a:ext uri="{FF2B5EF4-FFF2-40B4-BE49-F238E27FC236}">
                    <a16:creationId xmlns:a16="http://schemas.microsoft.com/office/drawing/2014/main" id="{86B4AD68-2AA4-48D3-B917-CA5636E69DF7}"/>
                  </a:ext>
                </a:extLst>
              </p:cNvPr>
              <p:cNvSpPr/>
              <p:nvPr/>
            </p:nvSpPr>
            <p:spPr bwMode="auto">
              <a:xfrm>
                <a:off x="144000" y="2575062"/>
                <a:ext cx="2052305" cy="28800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50" name="Rectangle 49">
                <a:hlinkClick r:id="rId4"/>
                <a:extLst>
                  <a:ext uri="{FF2B5EF4-FFF2-40B4-BE49-F238E27FC236}">
                    <a16:creationId xmlns:a16="http://schemas.microsoft.com/office/drawing/2014/main" id="{E2E16F58-AF4A-636B-7B5B-79A4E39DD236}"/>
                  </a:ext>
                </a:extLst>
              </p:cNvPr>
              <p:cNvSpPr/>
              <p:nvPr/>
            </p:nvSpPr>
            <p:spPr bwMode="auto">
              <a:xfrm>
                <a:off x="144000" y="3025062"/>
                <a:ext cx="2052305" cy="28800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51" name="Rectangle 50">
                <a:hlinkClick r:id="rId5"/>
                <a:extLst>
                  <a:ext uri="{FF2B5EF4-FFF2-40B4-BE49-F238E27FC236}">
                    <a16:creationId xmlns:a16="http://schemas.microsoft.com/office/drawing/2014/main" id="{724B32AF-7276-05C5-C5B8-24E9369A63AB}"/>
                  </a:ext>
                </a:extLst>
              </p:cNvPr>
              <p:cNvSpPr/>
              <p:nvPr/>
            </p:nvSpPr>
            <p:spPr bwMode="auto">
              <a:xfrm>
                <a:off x="144000" y="3475062"/>
                <a:ext cx="2520641" cy="28800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EEF490D-B19A-EF9F-E3AE-C85D6DB3CD72}"/>
                </a:ext>
              </a:extLst>
            </p:cNvPr>
            <p:cNvGrpSpPr/>
            <p:nvPr/>
          </p:nvGrpSpPr>
          <p:grpSpPr>
            <a:xfrm>
              <a:off x="4752000" y="2089062"/>
              <a:ext cx="3643966" cy="2237064"/>
              <a:chOff x="5075753" y="2089062"/>
              <a:chExt cx="3643966" cy="2237064"/>
            </a:xfrm>
          </p:grpSpPr>
          <p:pic>
            <p:nvPicPr>
              <p:cNvPr id="35" name="Picture 34" descr="A black letter f in a white circle&#10;&#10;Description automatically generated">
                <a:extLst>
                  <a:ext uri="{FF2B5EF4-FFF2-40B4-BE49-F238E27FC236}">
                    <a16:creationId xmlns:a16="http://schemas.microsoft.com/office/drawing/2014/main" id="{9B1D3A37-7322-7697-0765-97343F811C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5753" y="3781062"/>
                <a:ext cx="504000" cy="504000"/>
              </a:xfrm>
              <a:prstGeom prst="rect">
                <a:avLst/>
              </a:prstGeom>
            </p:spPr>
          </p:pic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350CD04D-0AD8-C329-3EEA-A0B9FF0D85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111753" y="2953062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37" name="Graphic 36">
                <a:extLst>
                  <a:ext uri="{FF2B5EF4-FFF2-40B4-BE49-F238E27FC236}">
                    <a16:creationId xmlns:a16="http://schemas.microsoft.com/office/drawing/2014/main" id="{9A1CC348-B89B-E484-3781-873DD96F9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111752" y="2125062"/>
                <a:ext cx="557143" cy="468000"/>
              </a:xfrm>
              <a:prstGeom prst="rect">
                <a:avLst/>
              </a:prstGeom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7295A95-B363-9385-7D9F-601240138191}"/>
                  </a:ext>
                </a:extLst>
              </p:cNvPr>
              <p:cNvSpPr txBox="1"/>
              <p:nvPr/>
            </p:nvSpPr>
            <p:spPr>
              <a:xfrm>
                <a:off x="5723753" y="2125062"/>
                <a:ext cx="299596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chemeClr val="bg1"/>
                    </a:solidFill>
                    <a:effectLst/>
                    <a:latin typeface="+mn-lt"/>
                  </a:rPr>
                  <a:t>@Victorian Curriculum and</a:t>
                </a:r>
              </a:p>
              <a:p>
                <a:pPr marL="19800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chemeClr val="bg1"/>
                    </a:solidFill>
                    <a:effectLst/>
                    <a:latin typeface="+mn-lt"/>
                  </a:rPr>
                  <a:t>Assessment Authority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6FD86FA-1142-F1D4-A713-FE0ABEB2D543}"/>
                  </a:ext>
                </a:extLst>
              </p:cNvPr>
              <p:cNvSpPr txBox="1"/>
              <p:nvPr/>
            </p:nvSpPr>
            <p:spPr>
              <a:xfrm>
                <a:off x="5723753" y="3048109"/>
                <a:ext cx="299596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indent="0">
                  <a:spcBef>
                    <a:spcPts val="217"/>
                  </a:spcBef>
                  <a:buNone/>
                </a:pPr>
                <a:r>
                  <a:rPr lang="en-AU" sz="1800" dirty="0">
                    <a:solidFill>
                      <a:schemeClr val="bg1"/>
                    </a:solidFill>
                    <a:effectLst/>
                    <a:latin typeface="+mn-lt"/>
                  </a:rPr>
                  <a:t>@vcaa_vic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862170-6FDB-8A8D-991F-27CB69DAC536}"/>
                  </a:ext>
                </a:extLst>
              </p:cNvPr>
              <p:cNvSpPr txBox="1"/>
              <p:nvPr/>
            </p:nvSpPr>
            <p:spPr>
              <a:xfrm>
                <a:off x="5723753" y="3817062"/>
                <a:ext cx="299596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chemeClr val="bg1"/>
                    </a:solidFill>
                    <a:effectLst/>
                    <a:latin typeface="+mn-lt"/>
                  </a:rPr>
                  <a:t>@Victorian Curriculum and</a:t>
                </a:r>
              </a:p>
              <a:p>
                <a:pPr marL="19800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chemeClr val="bg1"/>
                    </a:solidFill>
                    <a:effectLst/>
                    <a:latin typeface="+mn-lt"/>
                  </a:rPr>
                  <a:t>Assessment Authority</a:t>
                </a:r>
              </a:p>
            </p:txBody>
          </p:sp>
          <p:sp>
            <p:nvSpPr>
              <p:cNvPr id="41" name="Rectangle 40">
                <a:hlinkClick r:id="rId11"/>
                <a:extLst>
                  <a:ext uri="{FF2B5EF4-FFF2-40B4-BE49-F238E27FC236}">
                    <a16:creationId xmlns:a16="http://schemas.microsoft.com/office/drawing/2014/main" id="{2BFD7FC9-E65D-511F-E6B2-052207EB217C}"/>
                  </a:ext>
                </a:extLst>
              </p:cNvPr>
              <p:cNvSpPr/>
              <p:nvPr/>
            </p:nvSpPr>
            <p:spPr bwMode="auto">
              <a:xfrm>
                <a:off x="5075753" y="2925971"/>
                <a:ext cx="3167872" cy="54000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2" name="Rectangle 41">
                <a:hlinkClick r:id="rId12"/>
                <a:extLst>
                  <a:ext uri="{FF2B5EF4-FFF2-40B4-BE49-F238E27FC236}">
                    <a16:creationId xmlns:a16="http://schemas.microsoft.com/office/drawing/2014/main" id="{7E561B42-9D09-CF14-E437-D2554C22D1C8}"/>
                  </a:ext>
                </a:extLst>
              </p:cNvPr>
              <p:cNvSpPr/>
              <p:nvPr/>
            </p:nvSpPr>
            <p:spPr bwMode="auto">
              <a:xfrm>
                <a:off x="5075753" y="3786126"/>
                <a:ext cx="3167872" cy="54000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3" name="Rectangle 42">
                <a:hlinkClick r:id="rId13"/>
                <a:extLst>
                  <a:ext uri="{FF2B5EF4-FFF2-40B4-BE49-F238E27FC236}">
                    <a16:creationId xmlns:a16="http://schemas.microsoft.com/office/drawing/2014/main" id="{54505C89-AA24-55F6-D398-F08AD841FFBF}"/>
                  </a:ext>
                </a:extLst>
              </p:cNvPr>
              <p:cNvSpPr/>
              <p:nvPr/>
            </p:nvSpPr>
            <p:spPr bwMode="auto">
              <a:xfrm>
                <a:off x="5075753" y="2089062"/>
                <a:ext cx="3167872" cy="54000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D48B9BD-E6C5-DEC9-EBFF-39811C57D54E}"/>
              </a:ext>
            </a:extLst>
          </p:cNvPr>
          <p:cNvCxnSpPr/>
          <p:nvPr userDrawn="1"/>
        </p:nvCxnSpPr>
        <p:spPr bwMode="auto">
          <a:xfrm>
            <a:off x="288000" y="1563638"/>
            <a:ext cx="406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A21ED65-3EF8-571C-9E7F-BBB89BE8999D}"/>
              </a:ext>
            </a:extLst>
          </p:cNvPr>
          <p:cNvCxnSpPr/>
          <p:nvPr userDrawn="1"/>
        </p:nvCxnSpPr>
        <p:spPr bwMode="auto">
          <a:xfrm>
            <a:off x="4788000" y="1563638"/>
            <a:ext cx="406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351508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11510"/>
            <a:ext cx="8712968" cy="857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5900"/>
            <a:ext cx="8712968" cy="2971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22853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57200"/>
            <a:ext cx="8640960" cy="857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485900"/>
            <a:ext cx="432048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485900"/>
            <a:ext cx="4104456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50836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11510"/>
            <a:ext cx="8784976" cy="651719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51335"/>
            <a:ext cx="4320480" cy="479822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631156"/>
            <a:ext cx="4320480" cy="281280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3030868-EB89-BB45-9333-4265F84D3D9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44008" y="1174205"/>
            <a:ext cx="4320480" cy="479822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36ACB6C-847D-DD42-BAFD-A7F5B7D2AB2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44008" y="1654026"/>
            <a:ext cx="4320480" cy="278993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58415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784976" cy="857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294418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11510"/>
            <a:ext cx="3008313" cy="6648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11511"/>
            <a:ext cx="5111750" cy="418311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616461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490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86814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54801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0005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00050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19838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457200"/>
            <a:ext cx="8784976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1485900"/>
            <a:ext cx="878497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 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86" r:id="rId10"/>
    <p:sldLayoutId id="2147483660" r:id="rId11"/>
    <p:sldLayoutId id="2147483687" r:id="rId12"/>
    <p:sldLayoutId id="2147483688" r:id="rId13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E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b="0">
          <a:solidFill>
            <a:srgbClr val="30313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‒"/>
        <a:defRPr sz="1600">
          <a:solidFill>
            <a:srgbClr val="30313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30313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30313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30313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caa.vic.edu.au/assessment/vce-assessment/Pages/GlossaryofCommandTerms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ashley.pratt@education.vic.gov.a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caa.f10.curriculum@edumail.vic.gov.au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caa.vic.edu.au/curriculum/vce/Pages/VCEPoliciesandGuidelines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vcaa.vic.edu.au/administration/vce-vcal-handbook/Pages/index.aspx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vcaa.vic.edu.au/administration/vce-vcal-handbook/Pages/index.aspx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8504" y="843558"/>
            <a:ext cx="6179720" cy="2592288"/>
          </a:xfrm>
        </p:spPr>
        <p:txBody>
          <a:bodyPr/>
          <a:lstStyle/>
          <a:p>
            <a:br>
              <a:rPr lang="en-AU" dirty="0"/>
            </a:br>
            <a:r>
              <a:rPr lang="en-AU" dirty="0"/>
              <a:t>VCE Units 3 and 4 Geography </a:t>
            </a:r>
            <a:br>
              <a:rPr lang="en-AU" dirty="0"/>
            </a:br>
            <a:br>
              <a:rPr lang="en-AU" dirty="0"/>
            </a:br>
            <a:r>
              <a:rPr lang="en-AU" dirty="0"/>
              <a:t>The ‘ins and outs’ of school-based assessment</a:t>
            </a:r>
            <a:br>
              <a:rPr lang="en-AU" dirty="0"/>
            </a:b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7544" y="3867894"/>
            <a:ext cx="4752528" cy="504056"/>
          </a:xfrm>
        </p:spPr>
        <p:txBody>
          <a:bodyPr/>
          <a:lstStyle/>
          <a:p>
            <a:r>
              <a:rPr lang="en-AU" dirty="0"/>
              <a:t>29 November 2024</a:t>
            </a:r>
          </a:p>
        </p:txBody>
      </p:sp>
    </p:spTree>
    <p:extLst>
      <p:ext uri="{BB962C8B-B14F-4D97-AF65-F5344CB8AC3E}">
        <p14:creationId xmlns:p14="http://schemas.microsoft.com/office/powerpoint/2010/main" val="151393065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6CE41-03C7-4A45-95E5-F281799D3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11510"/>
            <a:ext cx="8712968" cy="857250"/>
          </a:xfrm>
        </p:spPr>
        <p:txBody>
          <a:bodyPr/>
          <a:lstStyle/>
          <a:p>
            <a:r>
              <a:rPr lang="en-AU" dirty="0"/>
              <a:t>What do I need to do?</a:t>
            </a:r>
            <a:br>
              <a:rPr lang="en-US" dirty="0"/>
            </a:br>
            <a:r>
              <a:rPr lang="en-US" sz="2400" dirty="0"/>
              <a:t>Identify and follow the task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0E3CC-BAA1-1049-B26D-86B8B29B5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14" y="1563638"/>
            <a:ext cx="8820980" cy="2822054"/>
          </a:xfrm>
        </p:spPr>
        <p:txBody>
          <a:bodyPr/>
          <a:lstStyle/>
          <a:p>
            <a:r>
              <a:rPr lang="en-US" dirty="0"/>
              <a:t>Each task type has embedded command terms</a:t>
            </a:r>
          </a:p>
          <a:p>
            <a:pPr marL="312738" indent="0">
              <a:buNone/>
            </a:pPr>
            <a:r>
              <a:rPr lang="en-US" sz="1400" i="1" dirty="0"/>
              <a:t>e.g. </a:t>
            </a:r>
            <a:r>
              <a:rPr lang="en-US" sz="1400" b="1" i="1" dirty="0">
                <a:solidFill>
                  <a:srgbClr val="0099E3"/>
                </a:solidFill>
                <a:ea typeface="+mj-ea"/>
                <a:cs typeface="+mj-cs"/>
              </a:rPr>
              <a:t>Analysis</a:t>
            </a:r>
            <a:r>
              <a:rPr lang="en-US" sz="1400" i="1" dirty="0"/>
              <a:t> and </a:t>
            </a:r>
            <a:r>
              <a:rPr lang="en-US" sz="1400" b="1" i="1" dirty="0">
                <a:solidFill>
                  <a:srgbClr val="0099E3"/>
                </a:solidFill>
                <a:ea typeface="+mj-ea"/>
                <a:cs typeface="+mj-cs"/>
              </a:rPr>
              <a:t>evaluation</a:t>
            </a:r>
            <a:r>
              <a:rPr lang="en-US" sz="1400" i="1" dirty="0"/>
              <a:t> of generated primary and/or secondary data</a:t>
            </a:r>
          </a:p>
          <a:p>
            <a:pPr marL="312738" indent="0">
              <a:buNone/>
            </a:pPr>
            <a:r>
              <a:rPr lang="en-US" sz="1400" i="1" dirty="0"/>
              <a:t>e.g. </a:t>
            </a:r>
            <a:r>
              <a:rPr lang="en-US" sz="1400" b="1" i="1" dirty="0">
                <a:solidFill>
                  <a:srgbClr val="0099E3"/>
                </a:solidFill>
                <a:ea typeface="+mj-ea"/>
                <a:cs typeface="+mj-cs"/>
              </a:rPr>
              <a:t>Analysis</a:t>
            </a:r>
            <a:r>
              <a:rPr lang="en-US" sz="1400" i="1" dirty="0"/>
              <a:t> and </a:t>
            </a:r>
            <a:r>
              <a:rPr lang="en-US" sz="1400" b="1" i="1" dirty="0">
                <a:solidFill>
                  <a:srgbClr val="0099E3"/>
                </a:solidFill>
                <a:ea typeface="+mj-ea"/>
                <a:cs typeface="+mj-cs"/>
              </a:rPr>
              <a:t>comparison</a:t>
            </a:r>
            <a:r>
              <a:rPr lang="en-US" sz="1400" i="1" dirty="0"/>
              <a:t> of two or more case studies</a:t>
            </a:r>
          </a:p>
          <a:p>
            <a:r>
              <a:rPr lang="en-US" dirty="0"/>
              <a:t>The task must clearly align with these commands</a:t>
            </a:r>
          </a:p>
          <a:p>
            <a:r>
              <a:rPr lang="en-US" dirty="0"/>
              <a:t>Refer to the </a:t>
            </a:r>
            <a:r>
              <a:rPr lang="en-US" dirty="0">
                <a:hlinkClick r:id="rId3"/>
              </a:rPr>
              <a:t>VCAA Glossary of Command Terms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6745EB-DD2C-7C4C-9BF9-F6F6E0B2B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22" y="3363838"/>
            <a:ext cx="6812756" cy="614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150127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052E17-2D15-F146-AFFE-5E60DD6D5E20}"/>
              </a:ext>
            </a:extLst>
          </p:cNvPr>
          <p:cNvSpPr txBox="1">
            <a:spLocks/>
          </p:cNvSpPr>
          <p:nvPr/>
        </p:nvSpPr>
        <p:spPr bwMode="auto">
          <a:xfrm>
            <a:off x="251520" y="346348"/>
            <a:ext cx="871296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9E3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9pPr>
          </a:lstStyle>
          <a:p>
            <a:r>
              <a:rPr lang="en-US" kern="0" dirty="0"/>
              <a:t>VCE Assessment Principles</a:t>
            </a:r>
            <a:endParaRPr lang="en-US" sz="2400" kern="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F6D0D78-909E-BCD0-A7EB-D4CBB8C386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388" y="1485900"/>
          <a:ext cx="8713787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050845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6CE41-03C7-4A45-95E5-F281799D3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16" y="655350"/>
            <a:ext cx="8712968" cy="857250"/>
          </a:xfrm>
        </p:spPr>
        <p:txBody>
          <a:bodyPr/>
          <a:lstStyle/>
          <a:p>
            <a:r>
              <a:rPr lang="en-AU" dirty="0"/>
              <a:t>What do I need to do?</a:t>
            </a:r>
            <a:br>
              <a:rPr lang="en-US" dirty="0"/>
            </a:br>
            <a:r>
              <a:rPr lang="en-US" sz="2400" dirty="0"/>
              <a:t>VCE Assessment Principles – </a:t>
            </a:r>
            <a:r>
              <a:rPr lang="en-US" sz="2400" u="sng" dirty="0"/>
              <a:t>Valid and Reasonable</a:t>
            </a:r>
            <a:br>
              <a:rPr lang="en-US" sz="1200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0E3CC-BAA1-1049-B26D-86B8B29B5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 task fits the requirements of the Study Design</a:t>
            </a:r>
          </a:p>
          <a:p>
            <a:r>
              <a:rPr lang="en-US" dirty="0"/>
              <a:t>The task covers a </a:t>
            </a:r>
            <a:r>
              <a:rPr lang="en-US" b="1" dirty="0">
                <a:solidFill>
                  <a:srgbClr val="0099E3"/>
                </a:solidFill>
                <a:latin typeface="+mj-lt"/>
                <a:ea typeface="+mj-ea"/>
                <a:cs typeface="+mj-cs"/>
              </a:rPr>
              <a:t>representative sample of key knowledge and key skills </a:t>
            </a:r>
            <a:r>
              <a:rPr lang="en-US" dirty="0"/>
              <a:t>from the outcome to enable student performance to be differentiated</a:t>
            </a:r>
          </a:p>
          <a:p>
            <a:r>
              <a:rPr lang="en-US" dirty="0"/>
              <a:t>Students have been provided with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2"/>
                </a:solidFill>
              </a:rPr>
              <a:t>necessary information prior to the SAC </a:t>
            </a:r>
            <a:r>
              <a:rPr lang="en-US" dirty="0"/>
              <a:t>and on the SAC itself </a:t>
            </a:r>
            <a:r>
              <a:rPr lang="en-US" i="1" dirty="0"/>
              <a:t>(this includes outcome details, type of task, conditions of task, and the contribution to the final outcome score)</a:t>
            </a:r>
          </a:p>
        </p:txBody>
      </p:sp>
    </p:spTree>
    <p:extLst>
      <p:ext uri="{BB962C8B-B14F-4D97-AF65-F5344CB8AC3E}">
        <p14:creationId xmlns:p14="http://schemas.microsoft.com/office/powerpoint/2010/main" val="156942105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0E3CC-BAA1-1049-B26D-86B8B29B5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2971800"/>
          </a:xfrm>
        </p:spPr>
        <p:txBody>
          <a:bodyPr/>
          <a:lstStyle/>
          <a:p>
            <a:pPr marL="0" indent="0">
              <a:buNone/>
            </a:pPr>
            <a:endParaRPr lang="en-US" sz="600" dirty="0"/>
          </a:p>
          <a:p>
            <a:r>
              <a:rPr lang="en-AU" dirty="0"/>
              <a:t>If commercial tasks are being used, they must be carefully checked to ensure they meet task requirements </a:t>
            </a:r>
            <a:r>
              <a:rPr lang="en-AU" b="1" dirty="0">
                <a:solidFill>
                  <a:schemeClr val="accent2"/>
                </a:solidFill>
              </a:rPr>
              <a:t>AND</a:t>
            </a:r>
            <a:r>
              <a:rPr lang="en-AU" dirty="0"/>
              <a:t> be </a:t>
            </a:r>
            <a:r>
              <a:rPr lang="en-AU" sz="18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significantly modified </a:t>
            </a:r>
            <a:r>
              <a:rPr lang="en-A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ensure that any prior access to the task would not provide an advantage to a student and therefore disadvantage others</a:t>
            </a:r>
            <a:endParaRPr lang="en-AU" dirty="0">
              <a:effectLst/>
            </a:endParaRPr>
          </a:p>
          <a:p>
            <a:r>
              <a:rPr lang="en-A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task does not privilege, or disadvantage certain groups based on gender, culture, physical ability, socioeconomic status or geographical location</a:t>
            </a:r>
            <a:r>
              <a:rPr lang="en-AU" dirty="0">
                <a:effectLst/>
              </a:rPr>
              <a:t> </a:t>
            </a:r>
            <a:endParaRPr lang="en-AU" dirty="0"/>
          </a:p>
          <a:p>
            <a:r>
              <a:rPr lang="en-A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If students are offered a choice of task, or there are different tasks provided to classes, then these are comparable in scope and demand</a:t>
            </a:r>
            <a:r>
              <a:rPr lang="en-AU" dirty="0">
                <a:effectLst/>
              </a:rPr>
              <a:t> </a:t>
            </a:r>
          </a:p>
          <a:p>
            <a:r>
              <a:rPr lang="en-A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task does not allow for drafting or undue teacher assistance</a:t>
            </a:r>
            <a:r>
              <a:rPr lang="en-AU" dirty="0">
                <a:effectLst/>
              </a:rPr>
              <a:t> 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166F50E-3511-F244-9666-3AF3CBF76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do I need to do?</a:t>
            </a:r>
            <a:br>
              <a:rPr lang="en-US" dirty="0"/>
            </a:br>
            <a:r>
              <a:rPr lang="en-US" sz="2400" dirty="0"/>
              <a:t>VCE Assessment Principles – </a:t>
            </a:r>
            <a:r>
              <a:rPr lang="en-US" sz="2400" u="sng" dirty="0"/>
              <a:t>Equitable</a:t>
            </a:r>
          </a:p>
        </p:txBody>
      </p:sp>
    </p:spTree>
    <p:extLst>
      <p:ext uri="{BB962C8B-B14F-4D97-AF65-F5344CB8AC3E}">
        <p14:creationId xmlns:p14="http://schemas.microsoft.com/office/powerpoint/2010/main" val="298523666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0E3CC-BAA1-1049-B26D-86B8B29B5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3175198"/>
          </a:xfrm>
        </p:spPr>
        <p:txBody>
          <a:bodyPr/>
          <a:lstStyle/>
          <a:p>
            <a:pPr marL="0" indent="0">
              <a:buNone/>
            </a:pPr>
            <a:endParaRPr lang="en-US" sz="500" dirty="0"/>
          </a:p>
          <a:p>
            <a:r>
              <a:rPr lang="en-AU" dirty="0"/>
              <a:t>A range of question types with varying cognitive demand to ensure student performance can be differentiated (the 25-50-25 rule of thumb)</a:t>
            </a:r>
          </a:p>
          <a:p>
            <a:r>
              <a:rPr lang="en-AU" dirty="0"/>
              <a:t>The mark allocations accurately reflect the question difficulty</a:t>
            </a:r>
          </a:p>
          <a:p>
            <a:r>
              <a:rPr lang="en-AU" dirty="0"/>
              <a:t>Students have been provided with appropriate information on how the task will be assessed</a:t>
            </a:r>
          </a:p>
          <a:p>
            <a:r>
              <a:rPr lang="en-A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If VCAA performance descriptors are being used then these </a:t>
            </a:r>
            <a:r>
              <a:rPr lang="en-A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have been carefully checked and </a:t>
            </a:r>
            <a:r>
              <a:rPr lang="en-AU" sz="1800" b="1" dirty="0">
                <a:solidFill>
                  <a:srgbClr val="0099E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modified</a:t>
            </a:r>
            <a:r>
              <a:rPr lang="en-A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to ensure that they fit the nature of the task</a:t>
            </a:r>
            <a:r>
              <a:rPr lang="en-AU" dirty="0">
                <a:effectLst/>
              </a:rPr>
              <a:t> </a:t>
            </a:r>
          </a:p>
          <a:p>
            <a:r>
              <a:rPr lang="en-A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mark allocation aligns with the Study Design and any rounding does not influence student ranking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09437B-8DF4-384F-9B0B-BCBB53BD0B58}"/>
              </a:ext>
            </a:extLst>
          </p:cNvPr>
          <p:cNvSpPr txBox="1">
            <a:spLocks/>
          </p:cNvSpPr>
          <p:nvPr/>
        </p:nvSpPr>
        <p:spPr bwMode="auto">
          <a:xfrm>
            <a:off x="278083" y="411510"/>
            <a:ext cx="871296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9E3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9pPr>
          </a:lstStyle>
          <a:p>
            <a:r>
              <a:rPr lang="en-AU" dirty="0"/>
              <a:t>What do I need to do?</a:t>
            </a:r>
            <a:br>
              <a:rPr lang="en-US" kern="0" dirty="0"/>
            </a:br>
            <a:r>
              <a:rPr lang="en-US" sz="2400" kern="0" dirty="0"/>
              <a:t>VCE Assessment Principles – </a:t>
            </a:r>
            <a:r>
              <a:rPr lang="en-US" sz="2400" u="sng" kern="0" dirty="0"/>
              <a:t>Balanced</a:t>
            </a:r>
          </a:p>
        </p:txBody>
      </p:sp>
    </p:spTree>
    <p:extLst>
      <p:ext uri="{BB962C8B-B14F-4D97-AF65-F5344CB8AC3E}">
        <p14:creationId xmlns:p14="http://schemas.microsoft.com/office/powerpoint/2010/main" val="401160167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308C60E-1A3F-1558-C581-A803ABF2C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63" y="483518"/>
            <a:ext cx="5367274" cy="3795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104780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0E3CC-BAA1-1049-B26D-86B8B29B5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317519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500" dirty="0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A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tasks are not over-assessing students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A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tasks do not generate undue stress on students regarding the timing of the tasks with one another  </a:t>
            </a:r>
            <a:r>
              <a:rPr lang="en-AU" dirty="0">
                <a:effectLst/>
              </a:rPr>
              <a:t> </a:t>
            </a:r>
            <a:endParaRPr lang="en-A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A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tasks can reasonably be completed in the nominated timeframe</a:t>
            </a:r>
            <a:r>
              <a:rPr lang="en-AU" dirty="0">
                <a:effectLst/>
              </a:rPr>
              <a:t> </a:t>
            </a: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052E17-2D15-F146-AFFE-5E60DD6D5E20}"/>
              </a:ext>
            </a:extLst>
          </p:cNvPr>
          <p:cNvSpPr txBox="1">
            <a:spLocks/>
          </p:cNvSpPr>
          <p:nvPr/>
        </p:nvSpPr>
        <p:spPr bwMode="auto">
          <a:xfrm>
            <a:off x="251520" y="637084"/>
            <a:ext cx="871296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9E3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9pPr>
          </a:lstStyle>
          <a:p>
            <a:r>
              <a:rPr lang="en-AU" dirty="0"/>
              <a:t>What do I need to do?</a:t>
            </a:r>
            <a:br>
              <a:rPr lang="en-US" kern="0" dirty="0"/>
            </a:br>
            <a:r>
              <a:rPr lang="en-US" sz="2400" kern="0" dirty="0"/>
              <a:t>VCE Assessment Principles – </a:t>
            </a:r>
            <a:r>
              <a:rPr lang="en-US" sz="2400" u="sng" kern="0" dirty="0"/>
              <a:t>Efficient</a:t>
            </a:r>
            <a:br>
              <a:rPr lang="en-US" sz="1200" kern="0" dirty="0"/>
            </a:b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88682901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052E17-2D15-F146-AFFE-5E60DD6D5E20}"/>
              </a:ext>
            </a:extLst>
          </p:cNvPr>
          <p:cNvSpPr txBox="1">
            <a:spLocks/>
          </p:cNvSpPr>
          <p:nvPr/>
        </p:nvSpPr>
        <p:spPr bwMode="auto">
          <a:xfrm>
            <a:off x="251520" y="346348"/>
            <a:ext cx="871296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9E3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9pPr>
          </a:lstStyle>
          <a:p>
            <a:r>
              <a:rPr lang="en-US" kern="0" dirty="0"/>
              <a:t>VCE Assessment Principles</a:t>
            </a:r>
            <a:endParaRPr lang="en-US" sz="2400" kern="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F6D0D78-909E-BCD0-A7EB-D4CBB8C386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55516"/>
              </p:ext>
            </p:extLst>
          </p:nvPr>
        </p:nvGraphicFramePr>
        <p:xfrm>
          <a:off x="179388" y="1485900"/>
          <a:ext cx="8713787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392834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C798-4884-1A42-9A95-FB9D875FE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27534"/>
            <a:ext cx="8784976" cy="857250"/>
          </a:xfrm>
        </p:spPr>
        <p:txBody>
          <a:bodyPr/>
          <a:lstStyle/>
          <a:p>
            <a:r>
              <a:rPr lang="en-US" dirty="0"/>
              <a:t>Why should I change in 2025?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2B9FA-8EC0-C647-83F7-4939A80FDBFA}"/>
              </a:ext>
            </a:extLst>
          </p:cNvPr>
          <p:cNvSpPr txBox="1">
            <a:spLocks/>
          </p:cNvSpPr>
          <p:nvPr/>
        </p:nvSpPr>
        <p:spPr>
          <a:xfrm>
            <a:off x="251520" y="1995686"/>
            <a:ext cx="8712968" cy="2448272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0">
                <a:solidFill>
                  <a:srgbClr val="30313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‒"/>
              <a:defRPr sz="1600">
                <a:solidFill>
                  <a:srgbClr val="30313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0313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30313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30313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0313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0313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0313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03132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kern="0" dirty="0"/>
          </a:p>
          <a:p>
            <a:pPr marL="0" indent="0">
              <a:buFont typeface="Arial" pitchFamily="34" charset="0"/>
              <a:buNone/>
            </a:pPr>
            <a:endParaRPr lang="en-US" sz="500" kern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05B6C0-864A-2B42-B317-3834C7F1408E}"/>
              </a:ext>
            </a:extLst>
          </p:cNvPr>
          <p:cNvSpPr txBox="1">
            <a:spLocks/>
          </p:cNvSpPr>
          <p:nvPr/>
        </p:nvSpPr>
        <p:spPr>
          <a:xfrm>
            <a:off x="251520" y="1268760"/>
            <a:ext cx="8712968" cy="3175198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0">
                <a:solidFill>
                  <a:srgbClr val="30313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‒"/>
              <a:defRPr sz="1600">
                <a:solidFill>
                  <a:srgbClr val="30313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0313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30313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30313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0313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0313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0313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03132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kern="0" dirty="0"/>
          </a:p>
          <a:p>
            <a:pPr marL="0" indent="0">
              <a:buFont typeface="Arial" pitchFamily="34" charset="0"/>
              <a:buNone/>
            </a:pPr>
            <a:endParaRPr lang="en-US" sz="500" kern="0" dirty="0"/>
          </a:p>
          <a:p>
            <a:pPr marL="0" indent="0">
              <a:buNone/>
            </a:pPr>
            <a:r>
              <a:rPr lang="en-AU" kern="0" dirty="0"/>
              <a:t>Innovation and change…</a:t>
            </a:r>
          </a:p>
          <a:p>
            <a:pPr>
              <a:buFont typeface="Wingdings" pitchFamily="2" charset="2"/>
              <a:buChar char="ü"/>
            </a:pPr>
            <a:r>
              <a:rPr lang="en-AU" kern="0" dirty="0"/>
              <a:t>Increases authentication </a:t>
            </a:r>
          </a:p>
          <a:p>
            <a:pPr>
              <a:buFont typeface="Wingdings" pitchFamily="2" charset="2"/>
              <a:buChar char="ü"/>
            </a:pPr>
            <a:r>
              <a:rPr lang="en-AU" kern="0" dirty="0"/>
              <a:t>Keeps topics contemporary and relevant</a:t>
            </a:r>
          </a:p>
          <a:p>
            <a:pPr>
              <a:buFont typeface="Wingdings" pitchFamily="2" charset="2"/>
              <a:buChar char="ü"/>
            </a:pPr>
            <a:r>
              <a:rPr lang="en-AU" kern="0" dirty="0"/>
              <a:t>Sets students up for the exam – exposing them to novel contexts</a:t>
            </a:r>
          </a:p>
          <a:p>
            <a:pPr>
              <a:buFont typeface="Wingdings" pitchFamily="2" charset="2"/>
              <a:buChar char="ü"/>
            </a:pPr>
            <a:r>
              <a:rPr lang="en-AU" kern="0" dirty="0"/>
              <a:t>Helps ensure each task meets the requirements of the current Study Design and the VCE assessment principles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0684105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483518"/>
            <a:ext cx="8712968" cy="857250"/>
          </a:xfrm>
        </p:spPr>
        <p:txBody>
          <a:bodyPr/>
          <a:lstStyle/>
          <a:p>
            <a:r>
              <a:rPr lang="en-AU" dirty="0"/>
              <a:t>What do I need to do?</a:t>
            </a:r>
            <a:br>
              <a:rPr lang="en-AU" dirty="0"/>
            </a:br>
            <a:r>
              <a:rPr lang="en-AU" sz="2400" dirty="0"/>
              <a:t>Study Design requirements for Units 3 &amp; 4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4AE0A59-2E20-626D-977A-D6B6CBD59D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7856753"/>
              </p:ext>
            </p:extLst>
          </p:nvPr>
        </p:nvGraphicFramePr>
        <p:xfrm>
          <a:off x="493895" y="1563598"/>
          <a:ext cx="8156210" cy="295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175803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3C855-DC27-A046-BDEC-54FBCCC51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92" y="339502"/>
            <a:ext cx="8712968" cy="857250"/>
          </a:xfrm>
        </p:spPr>
        <p:txBody>
          <a:bodyPr/>
          <a:lstStyle/>
          <a:p>
            <a:r>
              <a:rPr lang="en-US" dirty="0"/>
              <a:t>Session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BDD97-E4AE-CC44-8E12-B55B66FBE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92" y="1190405"/>
            <a:ext cx="8712968" cy="29718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rgbClr val="0099E3"/>
                </a:solidFill>
                <a:latin typeface="+mj-lt"/>
                <a:ea typeface="+mj-ea"/>
                <a:cs typeface="+mj-cs"/>
              </a:rPr>
              <a:t>Today…</a:t>
            </a:r>
          </a:p>
          <a:p>
            <a:r>
              <a:rPr lang="en-US" dirty="0"/>
              <a:t>Build an understanding of assessment requirements in line with the VCE Geography Study Design and the VCE assessment principles.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b="1" i="1" dirty="0">
                <a:solidFill>
                  <a:srgbClr val="0099E3"/>
                </a:solidFill>
                <a:latin typeface="+mj-lt"/>
                <a:ea typeface="+mj-ea"/>
                <a:cs typeface="+mj-cs"/>
              </a:rPr>
              <a:t>Future…</a:t>
            </a:r>
          </a:p>
          <a:p>
            <a:r>
              <a:rPr lang="en-US" dirty="0"/>
              <a:t>Encourage innovation by sharing ideas and strategies for each task type at Units 3 and 4.</a:t>
            </a:r>
          </a:p>
        </p:txBody>
      </p:sp>
    </p:spTree>
    <p:extLst>
      <p:ext uri="{BB962C8B-B14F-4D97-AF65-F5344CB8AC3E}">
        <p14:creationId xmlns:p14="http://schemas.microsoft.com/office/powerpoint/2010/main" val="173590713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E277-2E3E-8981-4C42-73AEF749C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makes a good research report?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7DECFCE-04C4-539A-8535-F1CD4B682B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980917"/>
              </p:ext>
            </p:extLst>
          </p:nvPr>
        </p:nvGraphicFramePr>
        <p:xfrm>
          <a:off x="179388" y="1485900"/>
          <a:ext cx="8713787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371764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E277-2E3E-8981-4C42-73AEF749C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makes a good case study?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D21961-DEBA-92B4-3B30-844E7918E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EBC22D1-57A1-E3E4-D1DD-4B71D4555A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474854"/>
              </p:ext>
            </p:extLst>
          </p:nvPr>
        </p:nvGraphicFramePr>
        <p:xfrm>
          <a:off x="179388" y="1485900"/>
          <a:ext cx="8713787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556679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E277-2E3E-8981-4C42-73AEF749C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makes a good multimedia presentation?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B0066-9CAE-8C87-BC3C-FD1C078E0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3572EA4-82CA-EFF0-2032-6F1B3BF35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706129"/>
              </p:ext>
            </p:extLst>
          </p:nvPr>
        </p:nvGraphicFramePr>
        <p:xfrm>
          <a:off x="179388" y="1485900"/>
          <a:ext cx="8713787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956198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E277-2E3E-8981-4C42-73AEF749C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makes a good Fieldwork assessment?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22182-04CB-AAE6-86CA-37734C21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EFB6859D-80C2-BD5E-F6A9-0314987B0B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993507"/>
              </p:ext>
            </p:extLst>
          </p:nvPr>
        </p:nvGraphicFramePr>
        <p:xfrm>
          <a:off x="179388" y="1485900"/>
          <a:ext cx="8713787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375100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E277-2E3E-8981-4C42-73AEF749C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makes good structured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22182-04CB-AAE6-86CA-37734C21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F745E8A6-8AAE-3DAE-514B-E7A5D59B9C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878222"/>
              </p:ext>
            </p:extLst>
          </p:nvPr>
        </p:nvGraphicFramePr>
        <p:xfrm>
          <a:off x="179388" y="1485900"/>
          <a:ext cx="8713787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174845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26D2E-FA24-BE41-9066-FFCC2157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Good assessment will…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46A9D-1588-2A47-987C-70DD34CB7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+mj-lt"/>
              </a:rPr>
              <a:t>Incorporate cross-marking and/or moderation </a:t>
            </a:r>
          </a:p>
          <a:p>
            <a:r>
              <a:rPr lang="en-AU" dirty="0">
                <a:latin typeface="+mj-lt"/>
              </a:rPr>
              <a:t>Tailor the assessment criteria/descriptors/rubrics/marking schemes to the task</a:t>
            </a:r>
          </a:p>
          <a:p>
            <a:pPr lvl="1"/>
            <a:r>
              <a:rPr lang="en-AU" i="1" dirty="0">
                <a:latin typeface="+mj-lt"/>
              </a:rPr>
              <a:t>Note: If the VCAA performance descriptors are used then these should be modified to fit the task</a:t>
            </a:r>
          </a:p>
          <a:p>
            <a:r>
              <a:rPr lang="en-AU" dirty="0">
                <a:latin typeface="+mj-lt"/>
              </a:rPr>
              <a:t>If using a marking scheme, ensure it is detailed and includes a clear breakdown of mark allocation</a:t>
            </a:r>
          </a:p>
          <a:p>
            <a:r>
              <a:rPr lang="en-AU" dirty="0">
                <a:latin typeface="+mj-lt"/>
              </a:rPr>
              <a:t>Clearly differentiate student performance</a:t>
            </a:r>
          </a:p>
          <a:p>
            <a:pPr marL="268288" indent="0">
              <a:buNone/>
            </a:pPr>
            <a:endParaRPr lang="en-A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337539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VCE resources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11D8E5A-0EEC-9695-2E95-74B3C8E8D2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2582626"/>
              </p:ext>
            </p:extLst>
          </p:nvPr>
        </p:nvGraphicFramePr>
        <p:xfrm>
          <a:off x="743998" y="1268760"/>
          <a:ext cx="7656004" cy="3069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783737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8"/>
          <p:cNvSpPr txBox="1">
            <a:spLocks noGrp="1"/>
          </p:cNvSpPr>
          <p:nvPr>
            <p:ph type="title"/>
          </p:nvPr>
        </p:nvSpPr>
        <p:spPr>
          <a:xfrm>
            <a:off x="179512" y="411510"/>
            <a:ext cx="8712968" cy="8572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AU" dirty="0"/>
              <a:t>Contact</a:t>
            </a:r>
            <a:endParaRPr dirty="0"/>
          </a:p>
        </p:txBody>
      </p:sp>
      <p:sp>
        <p:nvSpPr>
          <p:cNvPr id="316" name="Google Shape;316;p48"/>
          <p:cNvSpPr txBox="1">
            <a:spLocks noGrp="1"/>
          </p:cNvSpPr>
          <p:nvPr>
            <p:ph type="body" idx="1"/>
          </p:nvPr>
        </p:nvSpPr>
        <p:spPr>
          <a:xfrm>
            <a:off x="179512" y="1485900"/>
            <a:ext cx="8712968" cy="2971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303132"/>
              </a:buClr>
              <a:buSzPts val="3200"/>
              <a:buNone/>
            </a:pPr>
            <a:r>
              <a:rPr lang="en-AU" dirty="0"/>
              <a:t>Ashley Keith Pratt</a:t>
            </a:r>
            <a:endParaRPr dirty="0"/>
          </a:p>
          <a:p>
            <a:pPr marL="0" indent="0">
              <a:spcBef>
                <a:spcPts val="420"/>
              </a:spcBef>
              <a:spcAft>
                <a:spcPts val="0"/>
              </a:spcAft>
              <a:buClr>
                <a:srgbClr val="303132"/>
              </a:buClr>
              <a:buSzPts val="2800"/>
              <a:buNone/>
            </a:pPr>
            <a:r>
              <a:rPr lang="en-AU" sz="2100" b="0" i="1" dirty="0"/>
              <a:t>Curriculum Manager, </a:t>
            </a:r>
            <a:r>
              <a:rPr lang="en-AU" sz="2100" i="1" dirty="0"/>
              <a:t>Humanities</a:t>
            </a:r>
            <a:endParaRPr dirty="0"/>
          </a:p>
          <a:p>
            <a:pPr marL="0" indent="0">
              <a:spcBef>
                <a:spcPts val="480"/>
              </a:spcBef>
              <a:spcAft>
                <a:spcPts val="0"/>
              </a:spcAft>
              <a:buClr>
                <a:srgbClr val="303132"/>
              </a:buClr>
              <a:buSzPts val="3200"/>
              <a:buNone/>
            </a:pPr>
            <a:endParaRPr dirty="0"/>
          </a:p>
          <a:p>
            <a:pPr marL="0" indent="0">
              <a:spcBef>
                <a:spcPts val="420"/>
              </a:spcBef>
              <a:spcAft>
                <a:spcPts val="0"/>
              </a:spcAft>
              <a:buClr>
                <a:srgbClr val="303132"/>
              </a:buClr>
              <a:buSzPts val="2800"/>
              <a:buNone/>
            </a:pPr>
            <a:r>
              <a:rPr lang="en-AU" sz="2100" b="0" dirty="0"/>
              <a:t>🕿 	0407 279 470</a:t>
            </a:r>
          </a:p>
          <a:p>
            <a:pPr marL="0" indent="0">
              <a:spcBef>
                <a:spcPts val="420"/>
              </a:spcBef>
              <a:spcAft>
                <a:spcPts val="0"/>
              </a:spcAft>
              <a:buClr>
                <a:srgbClr val="303132"/>
              </a:buClr>
              <a:buSzPts val="2800"/>
              <a:buNone/>
            </a:pPr>
            <a:r>
              <a:rPr lang="en-AU" sz="2100" b="0" dirty="0"/>
              <a:t>🖂	</a:t>
            </a:r>
            <a:r>
              <a:rPr lang="en-AU" sz="2100" dirty="0">
                <a:hlinkClick r:id="rId3"/>
              </a:rPr>
              <a:t>ashley.pratt@education.vic.gov.au</a:t>
            </a:r>
            <a:r>
              <a:rPr lang="en-AU" sz="2100" dirty="0"/>
              <a:t> </a:t>
            </a:r>
            <a:endParaRPr dirty="0"/>
          </a:p>
          <a:p>
            <a:pPr marL="0" indent="0">
              <a:spcBef>
                <a:spcPts val="420"/>
              </a:spcBef>
              <a:spcAft>
                <a:spcPts val="0"/>
              </a:spcAft>
              <a:buClr>
                <a:srgbClr val="303132"/>
              </a:buClr>
              <a:buSzPts val="2800"/>
              <a:buNone/>
            </a:pPr>
            <a:r>
              <a:rPr lang="en-AU" sz="2100" b="0" dirty="0"/>
              <a:t>📬	</a:t>
            </a:r>
            <a:r>
              <a:rPr lang="en-AU" sz="2000" b="0" dirty="0">
                <a:hlinkClick r:id="rId4"/>
              </a:rPr>
              <a:t>vcaa.vce.curriculum@education.vic.gov.au</a:t>
            </a:r>
            <a:endParaRPr sz="2100" b="0" dirty="0"/>
          </a:p>
        </p:txBody>
      </p:sp>
    </p:spTree>
    <p:extLst>
      <p:ext uri="{BB962C8B-B14F-4D97-AF65-F5344CB8AC3E}">
        <p14:creationId xmlns:p14="http://schemas.microsoft.com/office/powerpoint/2010/main" val="411095597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22688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B949-CAEB-EE4F-8902-89135E97B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3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BA848-A38F-8949-82D0-5CCFC12FA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is a core component of VCE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8465C-4D8D-2143-97EB-78479BC6A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VCE assessment incorporates tasks to show satisfactory understanding of an outcome, school-assessed coursework (SACs) and the exam.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Teachers and schools are responsible for designing, delivering and assessing tasks to show a satisfactory understanding of an outcome and SACs. These should:</a:t>
            </a:r>
          </a:p>
          <a:p>
            <a:r>
              <a:rPr lang="en-US" dirty="0"/>
              <a:t>Fit the requirements of the current study design and </a:t>
            </a:r>
            <a:r>
              <a:rPr lang="en-US" dirty="0">
                <a:hlinkClick r:id="rId3"/>
              </a:rPr>
              <a:t>VCAA assessment principles</a:t>
            </a:r>
            <a:endParaRPr lang="en-US" dirty="0"/>
          </a:p>
          <a:p>
            <a:r>
              <a:rPr lang="en-US" dirty="0"/>
              <a:t>Be unique to the school and designed to fit the needs of the student cohort</a:t>
            </a:r>
          </a:p>
          <a:p>
            <a:r>
              <a:rPr lang="en-US" dirty="0"/>
              <a:t>Integrate Key Knowledge and Key Skills</a:t>
            </a:r>
          </a:p>
          <a:p>
            <a:r>
              <a:rPr lang="en-US" dirty="0"/>
              <a:t>Draw on </a:t>
            </a:r>
            <a:r>
              <a:rPr lang="en-US"/>
              <a:t>contemporary contexts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2804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12968" cy="1008112"/>
          </a:xfrm>
        </p:spPr>
        <p:txBody>
          <a:bodyPr/>
          <a:lstStyle/>
          <a:p>
            <a:r>
              <a:rPr lang="en-AU" dirty="0"/>
              <a:t>Satisfactory completion of an outcome</a:t>
            </a:r>
          </a:p>
        </p:txBody>
      </p:sp>
      <p:sp>
        <p:nvSpPr>
          <p:cNvPr id="4" name="TextBox 3">
            <a:hlinkClick r:id="rId3"/>
          </p:cNvPr>
          <p:cNvSpPr txBox="1"/>
          <p:nvPr/>
        </p:nvSpPr>
        <p:spPr>
          <a:xfrm>
            <a:off x="323528" y="1131590"/>
            <a:ext cx="8496944" cy="6463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2863" algn="ctr">
              <a:spcBef>
                <a:spcPts val="900"/>
              </a:spcBef>
            </a:pPr>
            <a:r>
              <a:rPr lang="en-US" sz="1800" b="1" dirty="0">
                <a:solidFill>
                  <a:schemeClr val="tx1"/>
                </a:solidFill>
              </a:rPr>
              <a:t>Satisfactory completion of an outcome </a:t>
            </a:r>
            <a:r>
              <a:rPr lang="en-US" sz="1800" b="1" dirty="0">
                <a:solidFill>
                  <a:srgbClr val="0099E3"/>
                </a:solidFill>
              </a:rPr>
              <a:t>is distinct </a:t>
            </a:r>
            <a:r>
              <a:rPr lang="en-US" sz="1800" b="1" dirty="0"/>
              <a:t>from the assessment of </a:t>
            </a:r>
            <a:r>
              <a:rPr lang="en-US" sz="1800" b="1" dirty="0">
                <a:solidFill>
                  <a:schemeClr val="accent6"/>
                </a:solidFill>
              </a:rPr>
              <a:t>levels of achievement </a:t>
            </a:r>
            <a:r>
              <a:rPr lang="en-US" sz="1800" b="1" dirty="0">
                <a:solidFill>
                  <a:schemeClr val="tx1"/>
                </a:solidFill>
              </a:rPr>
              <a:t>through School-assessed Coursework (SAC) tasks</a:t>
            </a:r>
            <a:endParaRPr lang="en-A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10">
            <a:extLst>
              <a:ext uri="{FF2B5EF4-FFF2-40B4-BE49-F238E27FC236}">
                <a16:creationId xmlns:a16="http://schemas.microsoft.com/office/drawing/2014/main" id="{39C3A64C-088F-CE4C-A7FB-0D2479ABB5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912179"/>
              </p:ext>
            </p:extLst>
          </p:nvPr>
        </p:nvGraphicFramePr>
        <p:xfrm>
          <a:off x="251520" y="1925041"/>
          <a:ext cx="8712968" cy="2518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4120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2332"/>
            <a:ext cx="6858000" cy="857250"/>
          </a:xfrm>
        </p:spPr>
        <p:txBody>
          <a:bodyPr/>
          <a:lstStyle/>
          <a:p>
            <a:r>
              <a:rPr lang="en-AU" dirty="0"/>
              <a:t>School-assessed</a:t>
            </a:r>
            <a:r>
              <a:rPr lang="en-AU" sz="2700" dirty="0"/>
              <a:t> </a:t>
            </a:r>
            <a:r>
              <a:rPr lang="en-AU" dirty="0"/>
              <a:t>Coursework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24" y="1132275"/>
            <a:ext cx="8208912" cy="2878950"/>
          </a:xfrm>
        </p:spPr>
        <p:txBody>
          <a:bodyPr/>
          <a:lstStyle/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endParaRPr lang="en-AU" b="1" dirty="0"/>
          </a:p>
        </p:txBody>
      </p:sp>
      <p:graphicFrame>
        <p:nvGraphicFramePr>
          <p:cNvPr id="4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362820"/>
              </p:ext>
            </p:extLst>
          </p:nvPr>
        </p:nvGraphicFramePr>
        <p:xfrm>
          <a:off x="467544" y="2355726"/>
          <a:ext cx="820891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hlinkClick r:id="rId8"/>
            <a:extLst>
              <a:ext uri="{FF2B5EF4-FFF2-40B4-BE49-F238E27FC236}">
                <a16:creationId xmlns:a16="http://schemas.microsoft.com/office/drawing/2014/main" id="{5FF34923-C4CD-6244-A48F-9040B82903CA}"/>
              </a:ext>
            </a:extLst>
          </p:cNvPr>
          <p:cNvSpPr txBox="1"/>
          <p:nvPr/>
        </p:nvSpPr>
        <p:spPr>
          <a:xfrm>
            <a:off x="323528" y="1309370"/>
            <a:ext cx="8496944" cy="6463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2863" algn="ctr">
              <a:spcBef>
                <a:spcPts val="900"/>
              </a:spcBef>
            </a:pPr>
            <a:r>
              <a:rPr lang="en-US" sz="1800" b="1" dirty="0">
                <a:solidFill>
                  <a:schemeClr val="tx1"/>
                </a:solidFill>
              </a:rPr>
              <a:t>School-assessed coursework (SAC) is </a:t>
            </a:r>
            <a:r>
              <a:rPr lang="en-US" sz="1800" b="1" dirty="0">
                <a:solidFill>
                  <a:srgbClr val="0099E3"/>
                </a:solidFill>
              </a:rPr>
              <a:t>graded</a:t>
            </a:r>
            <a:r>
              <a:rPr lang="en-US" sz="1800" b="1" dirty="0">
                <a:solidFill>
                  <a:schemeClr val="tx1"/>
                </a:solidFill>
              </a:rPr>
              <a:t> and used to </a:t>
            </a:r>
            <a:r>
              <a:rPr lang="en-US" sz="1800" b="1" dirty="0">
                <a:solidFill>
                  <a:srgbClr val="0099E3"/>
                </a:solidFill>
              </a:rPr>
              <a:t>differentiate student performance</a:t>
            </a:r>
            <a:endParaRPr lang="en-A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483518"/>
            <a:ext cx="8712968" cy="857250"/>
          </a:xfrm>
        </p:spPr>
        <p:txBody>
          <a:bodyPr/>
          <a:lstStyle/>
          <a:p>
            <a:r>
              <a:rPr lang="en-AU" dirty="0"/>
              <a:t>What do I need to do?</a:t>
            </a:r>
            <a:br>
              <a:rPr lang="en-AU" dirty="0"/>
            </a:br>
            <a:r>
              <a:rPr lang="en-AU" sz="2400" dirty="0"/>
              <a:t>Study Design requirements for Units 3 &amp; 4 Geography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4AE0A59-2E20-626D-977A-D6B6CBD59D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2915722"/>
              </p:ext>
            </p:extLst>
          </p:nvPr>
        </p:nvGraphicFramePr>
        <p:xfrm>
          <a:off x="493895" y="1563598"/>
          <a:ext cx="8156210" cy="2779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107478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483518"/>
            <a:ext cx="8712968" cy="857250"/>
          </a:xfrm>
        </p:spPr>
        <p:txBody>
          <a:bodyPr/>
          <a:lstStyle/>
          <a:p>
            <a:r>
              <a:rPr lang="en-AU" dirty="0"/>
              <a:t>What do I need to do?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35646"/>
            <a:ext cx="8748972" cy="2822054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Each task must incorporate a </a:t>
            </a:r>
            <a:r>
              <a:rPr lang="en-AU" b="1" dirty="0">
                <a:solidFill>
                  <a:srgbClr val="0099E3"/>
                </a:solidFill>
                <a:latin typeface="+mj-lt"/>
                <a:ea typeface="+mj-ea"/>
                <a:cs typeface="+mj-cs"/>
              </a:rPr>
              <a:t>representative sample of key knowledge </a:t>
            </a:r>
            <a:r>
              <a:rPr lang="en-AU" u="sng" dirty="0"/>
              <a:t>and</a:t>
            </a:r>
            <a:r>
              <a:rPr lang="en-AU" dirty="0"/>
              <a:t> </a:t>
            </a:r>
            <a:r>
              <a:rPr lang="en-AU" b="1" dirty="0">
                <a:solidFill>
                  <a:srgbClr val="0099E3"/>
                </a:solidFill>
                <a:latin typeface="+mj-lt"/>
                <a:ea typeface="+mj-ea"/>
                <a:cs typeface="+mj-cs"/>
              </a:rPr>
              <a:t>key skills </a:t>
            </a:r>
          </a:p>
          <a:p>
            <a:pPr marL="0" indent="0">
              <a:buNone/>
            </a:pPr>
            <a:endParaRPr lang="en-AU" sz="900" b="1" dirty="0">
              <a:solidFill>
                <a:srgbClr val="0099E3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AU" sz="900" b="1" dirty="0">
              <a:solidFill>
                <a:srgbClr val="0099E3"/>
              </a:solidFill>
              <a:latin typeface="+mj-lt"/>
              <a:ea typeface="+mj-ea"/>
              <a:cs typeface="+mj-cs"/>
            </a:endParaRPr>
          </a:p>
          <a:p>
            <a:pPr marL="12700" indent="0">
              <a:buNone/>
            </a:pPr>
            <a:r>
              <a:rPr lang="en-AU" sz="1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Note: Although students must meet all elements of each outcome to be awarded an ‘S’, a representative sample of the outcome is sufficient</a:t>
            </a:r>
            <a:r>
              <a:rPr lang="en-AU" sz="1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to determine student performance in a SAC task.</a:t>
            </a:r>
          </a:p>
          <a:p>
            <a:pPr marL="12700" indent="0">
              <a:buNone/>
            </a:pPr>
            <a:endParaRPr lang="en-AU" sz="16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2700" indent="0">
              <a:buNone/>
            </a:pPr>
            <a:r>
              <a:rPr lang="en-A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Note: It is helpful to use a copy of the Study Design to map the assessment for the Outcome</a:t>
            </a:r>
          </a:p>
        </p:txBody>
      </p:sp>
    </p:spTree>
    <p:extLst>
      <p:ext uri="{BB962C8B-B14F-4D97-AF65-F5344CB8AC3E}">
        <p14:creationId xmlns:p14="http://schemas.microsoft.com/office/powerpoint/2010/main" val="31339482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80AC3-675C-7A45-B095-E4A4B38B6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411510"/>
            <a:ext cx="8712968" cy="857250"/>
          </a:xfrm>
        </p:spPr>
        <p:txBody>
          <a:bodyPr/>
          <a:lstStyle/>
          <a:p>
            <a:r>
              <a:rPr lang="en-US" dirty="0"/>
              <a:t>Example of mapping assessments and outcomes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3C9673-A35F-F2A3-868B-7C94CB94F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650738"/>
              </p:ext>
            </p:extLst>
          </p:nvPr>
        </p:nvGraphicFramePr>
        <p:xfrm>
          <a:off x="269521" y="1097634"/>
          <a:ext cx="8604957" cy="3346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447">
                  <a:extLst>
                    <a:ext uri="{9D8B030D-6E8A-4147-A177-3AD203B41FA5}">
                      <a16:colId xmlns:a16="http://schemas.microsoft.com/office/drawing/2014/main" val="3548247543"/>
                    </a:ext>
                  </a:extLst>
                </a:gridCol>
                <a:gridCol w="2295255">
                  <a:extLst>
                    <a:ext uri="{9D8B030D-6E8A-4147-A177-3AD203B41FA5}">
                      <a16:colId xmlns:a16="http://schemas.microsoft.com/office/drawing/2014/main" val="3903603178"/>
                    </a:ext>
                  </a:extLst>
                </a:gridCol>
                <a:gridCol w="2295255">
                  <a:extLst>
                    <a:ext uri="{9D8B030D-6E8A-4147-A177-3AD203B41FA5}">
                      <a16:colId xmlns:a16="http://schemas.microsoft.com/office/drawing/2014/main" val="890360614"/>
                    </a:ext>
                  </a:extLst>
                </a:gridCol>
              </a:tblGrid>
              <a:tr h="35157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1" i="1" dirty="0"/>
                        <a:t>Satisfactory understanding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1" i="1" dirty="0"/>
                        <a:t>Scored task (SAC)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63602443"/>
                  </a:ext>
                </a:extLst>
              </a:tr>
              <a:tr h="900227"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None/>
                        <a:tabLst>
                          <a:tab pos="269875" algn="l"/>
                        </a:tabLst>
                      </a:pPr>
                      <a:r>
                        <a:rPr lang="en-GB" sz="900" b="1" kern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KEY KNOWLEDGE / SKILL</a:t>
                      </a:r>
                    </a:p>
                    <a:p>
                      <a:pPr marL="0" lvl="0" indent="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None/>
                        <a:tabLst>
                          <a:tab pos="269875" algn="l"/>
                        </a:tabLst>
                      </a:pPr>
                      <a:r>
                        <a:rPr lang="en-GB" sz="900" kern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(e.g. the spatial distribution of present-day global land cover, including forest, grassland, tundra, bare lands and wetlands, as well as the land covered by ice and water)</a:t>
                      </a:r>
                      <a:endParaRPr lang="en-AU" sz="900" kern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400202"/>
                  </a:ext>
                </a:extLst>
              </a:tr>
              <a:tr h="5584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269875" algn="l"/>
                        </a:tabLst>
                        <a:defRPr/>
                      </a:pPr>
                      <a:r>
                        <a:rPr lang="en-GB" sz="900" b="1" kern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KEY KNOWLEDGE / SKILL</a:t>
                      </a:r>
                      <a:endParaRPr lang="en-AU" sz="900" kern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None/>
                        <a:tabLst>
                          <a:tab pos="269875" algn="l"/>
                        </a:tabLst>
                      </a:pPr>
                      <a:r>
                        <a:rPr lang="en-AU" sz="900" kern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(e.g. the natural characteristics of glaciers and ice sheets, and forests)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812285"/>
                  </a:ext>
                </a:extLst>
              </a:tr>
              <a:tr h="351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269875" algn="l"/>
                        </a:tabLst>
                        <a:defRPr/>
                      </a:pPr>
                      <a:r>
                        <a:rPr lang="en-GB" sz="700" b="1" kern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KEY KNOWLEDGE / SKILL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374522"/>
                  </a:ext>
                </a:extLst>
              </a:tr>
              <a:tr h="351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269875" algn="l"/>
                        </a:tabLst>
                        <a:defRPr/>
                      </a:pPr>
                      <a:r>
                        <a:rPr lang="en-GB" sz="700" b="1" kern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KEY KNOWLEDGE / SKILL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363238"/>
                  </a:ext>
                </a:extLst>
              </a:tr>
              <a:tr h="351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269875" algn="l"/>
                        </a:tabLst>
                        <a:defRPr/>
                      </a:pPr>
                      <a:r>
                        <a:rPr lang="en-GB" sz="700" b="1" kern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KEY KNOWLEDGE / SKILL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066695"/>
                  </a:ext>
                </a:extLst>
              </a:tr>
              <a:tr h="351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269875" algn="l"/>
                        </a:tabLst>
                        <a:defRPr/>
                      </a:pPr>
                      <a:r>
                        <a:rPr lang="en-GB" sz="700" b="1" kern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KEY KNOWLEDGE / SKILL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149657"/>
                  </a:ext>
                </a:extLst>
              </a:tr>
            </a:tbl>
          </a:graphicData>
        </a:graphic>
      </p:graphicFrame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BE956052-0EB1-EE42-42C5-60B672462E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23554" y="2994718"/>
            <a:ext cx="360040" cy="360040"/>
          </a:xfrm>
          <a:prstGeom prst="rect">
            <a:avLst/>
          </a:prstGeom>
        </p:spPr>
      </p:pic>
      <p:pic>
        <p:nvPicPr>
          <p:cNvPr id="3" name="Graphic 2" descr="Checkmark with solid fill">
            <a:extLst>
              <a:ext uri="{FF2B5EF4-FFF2-40B4-BE49-F238E27FC236}">
                <a16:creationId xmlns:a16="http://schemas.microsoft.com/office/drawing/2014/main" id="{F29413B7-453B-7D3D-4BF3-362FD8213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6403" y="3714798"/>
            <a:ext cx="360040" cy="360040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F9D171BA-858C-1FB9-8BC7-56797ED0A7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23554" y="3354758"/>
            <a:ext cx="360040" cy="360040"/>
          </a:xfrm>
          <a:prstGeom prst="rect">
            <a:avLst/>
          </a:prstGeom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BCE050DE-F67D-47B2-FA0F-D585DD4E3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6403" y="4083918"/>
            <a:ext cx="360040" cy="360040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A8AA68A9-BB45-0854-66F9-900125099A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6403" y="2515571"/>
            <a:ext cx="360040" cy="360040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3ACC2994-A7C6-C1FA-033D-4684A43953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23554" y="1750340"/>
            <a:ext cx="360040" cy="360040"/>
          </a:xfrm>
          <a:prstGeom prst="rect">
            <a:avLst/>
          </a:prstGeom>
        </p:spPr>
      </p:pic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8F9D7FEF-15C2-853F-C7FC-6A0D038239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6403" y="1750340"/>
            <a:ext cx="360040" cy="360040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515B7B79-90DA-7DB7-F0F9-7066B4212C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6403" y="2994718"/>
            <a:ext cx="360040" cy="360040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A73E99A5-FEE5-48FF-33F1-8B5248EBF8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6403" y="3354758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636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64472" y="1923678"/>
            <a:ext cx="4739576" cy="3030985"/>
          </a:xfrm>
        </p:spPr>
        <p:txBody>
          <a:bodyPr/>
          <a:lstStyle/>
          <a:p>
            <a:r>
              <a:rPr lang="en-AU" sz="1800" b="1" i="1" dirty="0">
                <a:solidFill>
                  <a:srgbClr val="0099E3"/>
                </a:solidFill>
                <a:ea typeface="+mj-ea"/>
                <a:cs typeface="+mj-cs"/>
              </a:rPr>
              <a:t>multiple entry points </a:t>
            </a:r>
            <a:r>
              <a:rPr lang="en-AU" sz="1800" dirty="0"/>
              <a:t>to allow accessibility for all students</a:t>
            </a:r>
          </a:p>
          <a:p>
            <a:r>
              <a:rPr lang="en-AU" sz="1800" b="1" i="1" dirty="0">
                <a:solidFill>
                  <a:srgbClr val="0099E3"/>
                </a:solidFill>
                <a:ea typeface="+mj-ea"/>
                <a:cs typeface="+mj-cs"/>
              </a:rPr>
              <a:t>differentiated item difficulty </a:t>
            </a:r>
            <a:r>
              <a:rPr lang="en-AU" sz="1800" dirty="0"/>
              <a:t>to extend the top end and engage the low end</a:t>
            </a:r>
          </a:p>
          <a:p>
            <a:r>
              <a:rPr lang="en-AU" sz="1800" b="1" i="1" dirty="0">
                <a:solidFill>
                  <a:srgbClr val="0099E3"/>
                </a:solidFill>
                <a:ea typeface="+mj-ea"/>
                <a:cs typeface="+mj-cs"/>
              </a:rPr>
              <a:t>25-50-25 </a:t>
            </a:r>
            <a:r>
              <a:rPr lang="en-AU" sz="1800" dirty="0">
                <a:solidFill>
                  <a:schemeClr val="tx1"/>
                </a:solidFill>
                <a:ea typeface="+mj-ea"/>
                <a:cs typeface="+mj-cs"/>
              </a:rPr>
              <a:t>rule of thumb </a:t>
            </a:r>
            <a:r>
              <a:rPr lang="en-AU" sz="1800" dirty="0"/>
              <a:t>for overall item cognitive difficulty 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11737"/>
            <a:ext cx="2970408" cy="286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A291E0C-5705-384A-823D-7BEA22784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72" y="787400"/>
            <a:ext cx="8712968" cy="857250"/>
          </a:xfrm>
        </p:spPr>
        <p:txBody>
          <a:bodyPr/>
          <a:lstStyle/>
          <a:p>
            <a:r>
              <a:rPr lang="en-AU" dirty="0"/>
              <a:t>What do I need to do?</a:t>
            </a:r>
            <a:br>
              <a:rPr lang="en-US" dirty="0"/>
            </a:br>
            <a:r>
              <a:rPr lang="en-US" sz="2400" dirty="0"/>
              <a:t>Create tasks that elicit a spread of results</a:t>
            </a:r>
            <a:br>
              <a:rPr lang="en-US" sz="12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196154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VCAA Powerpoint Templat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CC"/>
      </a:accent1>
      <a:accent2>
        <a:srgbClr val="0096DF"/>
      </a:accent2>
      <a:accent3>
        <a:srgbClr val="FFFFFF"/>
      </a:accent3>
      <a:accent4>
        <a:srgbClr val="000000"/>
      </a:accent4>
      <a:accent5>
        <a:srgbClr val="5179B8"/>
      </a:accent5>
      <a:accent6>
        <a:srgbClr val="0099CC"/>
      </a:accent6>
      <a:hlink>
        <a:srgbClr val="0075FF"/>
      </a:hlink>
      <a:folHlink>
        <a:srgbClr val="9437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1688cb4a3a940449dc8286705012a42 xmlns="1aab662d-a6b2-42d6-996b-a574723d1ad8">
      <Terms xmlns="http://schemas.microsoft.com/office/infopath/2007/PartnerControls"/>
    </b1688cb4a3a940449dc8286705012a42>
    <DEECD_Publisher xmlns="http://schemas.microsoft.com/sharepoint/v3">Department of Education and early Childhood Development</DEECD_Publisher>
    <pfad5814e62747ed9f131defefc62dac xmlns="1aab662d-a6b2-42d6-996b-a574723d1ad8">
      <Terms xmlns="http://schemas.microsoft.com/office/infopath/2007/PartnerControls"/>
    </pfad5814e62747ed9f131defefc62dac>
    <a319977fc8504e09982f090ae1d7c602 xmlns="1aab662d-a6b2-42d6-996b-a574723d1ad8">
      <Terms xmlns="http://schemas.microsoft.com/office/infopath/2007/PartnerControls"/>
    </a319977fc8504e09982f090ae1d7c602>
    <DEECD_Keywords xmlns="http://schemas.microsoft.com/sharepoint/v3" xsi:nil="true"/>
    <PublishingExpirationDate xmlns="http://schemas.microsoft.com/sharepoint/v3" xsi:nil="true"/>
    <DEECD_Description xmlns="http://schemas.microsoft.com/sharepoint/v3" xsi:nil="true"/>
    <PublishingStartDate xmlns="http://schemas.microsoft.com/sharepoint/v3" xsi:nil="true"/>
    <TaxCatchAll xmlns="1aab662d-a6b2-42d6-996b-a574723d1ad8"/>
    <ofbb8b9a280a423a91cf717fb81349cd xmlns="1aab662d-a6b2-42d6-996b-a574723d1ad8">
      <Terms xmlns="http://schemas.microsoft.com/office/infopath/2007/PartnerControls"/>
    </ofbb8b9a280a423a91cf717fb81349c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ebCM Documents" ma:contentTypeID="0x0101008840106FE30D4F50BC61A726A7CA6E3800C6AB3851F4F88F40B98871D148B8EC2C" ma:contentTypeVersion="4" ma:contentTypeDescription="WebCM Documents Content Type" ma:contentTypeScope="" ma:versionID="201aefb3d423ab3496ecf505ba6700f1">
  <xsd:schema xmlns:xsd="http://www.w3.org/2001/XMLSchema" xmlns:xs="http://www.w3.org/2001/XMLSchema" xmlns:p="http://schemas.microsoft.com/office/2006/metadata/properties" xmlns:ns1="http://schemas.microsoft.com/sharepoint/v3" xmlns:ns2="1aab662d-a6b2-42d6-996b-a574723d1ad8" targetNamespace="http://schemas.microsoft.com/office/2006/metadata/properties" ma:root="true" ma:fieldsID="aced064e7767211f932e8066716e15cd" ns1:_="" ns2:_="">
    <xsd:import namespace="http://schemas.microsoft.com/sharepoint/v3"/>
    <xsd:import namespace="1aab662d-a6b2-42d6-996b-a574723d1ad8"/>
    <xsd:element name="properties">
      <xsd:complexType>
        <xsd:sequence>
          <xsd:element name="documentManagement">
            <xsd:complexType>
              <xsd:all>
                <xsd:element ref="ns1:DEECD_Description" minOccurs="0"/>
                <xsd:element ref="ns1:DEECD_Publisher" minOccurs="0"/>
                <xsd:element ref="ns1:DEECD_Keywords" minOccurs="0"/>
                <xsd:element ref="ns1:PublishingStartDate" minOccurs="0"/>
                <xsd:element ref="ns1:PublishingExpirationDate" minOccurs="0"/>
                <xsd:element ref="ns2:TaxCatchAll" minOccurs="0"/>
                <xsd:element ref="ns2:pfad5814e62747ed9f131defefc62dac" minOccurs="0"/>
                <xsd:element ref="ns2:a319977fc8504e09982f090ae1d7c602" minOccurs="0"/>
                <xsd:element ref="ns2:ofbb8b9a280a423a91cf717fb81349cd" minOccurs="0"/>
                <xsd:element ref="ns2:b1688cb4a3a940449dc8286705012a4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EECD_Description" ma:index="8" nillable="true" ma:displayName="Description" ma:internalName="DEECD_Description">
      <xsd:simpleType>
        <xsd:restriction base="dms:Note">
          <xsd:maxLength value="255"/>
        </xsd:restriction>
      </xsd:simpleType>
    </xsd:element>
    <xsd:element name="DEECD_Publisher" ma:index="9" nillable="true" ma:displayName="Publisher" ma:default="Department of Education and early Childhood Development" ma:internalName="DEECD_Publisher">
      <xsd:simpleType>
        <xsd:restriction base="dms:Text"/>
      </xsd:simpleType>
    </xsd:element>
    <xsd:element name="DEECD_Keywords" ma:index="14" nillable="true" ma:displayName="Keywords" ma:internalName="DEECD_Keywords">
      <xsd:simpleType>
        <xsd:restriction base="dms:Note">
          <xsd:maxLength value="255"/>
        </xsd:restriction>
      </xsd:simple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b662d-a6b2-42d6-996b-a574723d1ad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0074adc-11cd-43a7-822e-3f870fae400d}" ma:internalName="TaxCatchAll" ma:showField="CatchAllData" ma:web="1aab662d-a6b2-42d6-996b-a574723d1a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fad5814e62747ed9f131defefc62dac" ma:index="18" nillable="true" ma:taxonomy="true" ma:internalName="pfad5814e62747ed9f131defefc62dac" ma:taxonomyFieldName="DEECD_SubjectCategory" ma:displayName="Subject Category" ma:fieldId="{9fad5814-e627-47ed-9f13-1defefc62dac}" ma:sspId="272df97b-2740-40bb-9c0d-572a441144cd" ma:termSetId="cc6468fc-15c3-4209-9517-a733b6c8043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319977fc8504e09982f090ae1d7c602" ma:index="19" nillable="true" ma:taxonomy="true" ma:internalName="a319977fc8504e09982f090ae1d7c602" ma:taxonomyFieldName="DEECD_ItemType" ma:displayName="Item Type" ma:fieldId="{a319977f-c850-4e09-982f-090ae1d7c602}" ma:sspId="272df97b-2740-40bb-9c0d-572a441144cd" ma:termSetId="87a54e1a-a086-4056-9430-e3def70b5b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fbb8b9a280a423a91cf717fb81349cd" ma:index="20" nillable="true" ma:taxonomy="true" ma:internalName="ofbb8b9a280a423a91cf717fb81349cd" ma:taxonomyFieldName="DEECD_Author" ma:displayName="Author" ma:fieldId="{8fbb8b9a-280a-423a-91cf-717fb81349cd}" ma:sspId="272df97b-2740-40bb-9c0d-572a441144cd" ma:termSetId="f9681774-4169-418a-ae49-9bc331f72a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1688cb4a3a940449dc8286705012a42" ma:index="21" nillable="true" ma:taxonomy="true" ma:internalName="b1688cb4a3a940449dc8286705012a42" ma:taxonomyFieldName="DEECD_Audience" ma:displayName="Audience" ma:fieldId="{b1688cb4-a3a9-4044-9dc8-286705012a42}" ma:taxonomyMulti="true" ma:sspId="272df97b-2740-40bb-9c0d-572a441144cd" ma:termSetId="af0be819-ce00-4865-904d-8408c82c230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785FAB-D59D-4751-82BC-6FA63AED1921}">
  <ds:schemaRefs>
    <ds:schemaRef ds:uri="http://purl.org/dc/dcmitype/"/>
    <ds:schemaRef ds:uri="1aab662d-a6b2-42d6-996b-a574723d1ad8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759F89D-9925-421B-8FB2-952051A61D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aab662d-a6b2-42d6-996b-a574723d1a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4705D7-D60A-46E3-BA2C-8B57085D32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3090</TotalTime>
  <Words>1649</Words>
  <Application>Microsoft Office PowerPoint</Application>
  <PresentationFormat>On-screen Show (16:9)</PresentationFormat>
  <Paragraphs>220</Paragraphs>
  <Slides>29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Symbol</vt:lpstr>
      <vt:lpstr>Times New Roman</vt:lpstr>
      <vt:lpstr>Verdana</vt:lpstr>
      <vt:lpstr>Wingdings</vt:lpstr>
      <vt:lpstr>VCAA Powerpoint Template</vt:lpstr>
      <vt:lpstr> VCE Units 3 and 4 Geography   The ‘ins and outs’ of school-based assessment </vt:lpstr>
      <vt:lpstr>Session aims</vt:lpstr>
      <vt:lpstr>Assessment is a core component of VCE</vt:lpstr>
      <vt:lpstr>Satisfactory completion of an outcome</vt:lpstr>
      <vt:lpstr>School-assessed Coursework</vt:lpstr>
      <vt:lpstr>What do I need to do? Study Design requirements for Units 3 &amp; 4 Geography</vt:lpstr>
      <vt:lpstr>What do I need to do?</vt:lpstr>
      <vt:lpstr>Example of mapping assessments and outcomes </vt:lpstr>
      <vt:lpstr>What do I need to do? Create tasks that elicit a spread of results </vt:lpstr>
      <vt:lpstr>What do I need to do? Identify and follow the task commands</vt:lpstr>
      <vt:lpstr>PowerPoint Presentation</vt:lpstr>
      <vt:lpstr>What do I need to do? VCE Assessment Principles – Valid and Reasonable </vt:lpstr>
      <vt:lpstr>What do I need to do? VCE Assessment Principles – Equitable</vt:lpstr>
      <vt:lpstr>PowerPoint Presentation</vt:lpstr>
      <vt:lpstr>PowerPoint Presentation</vt:lpstr>
      <vt:lpstr>PowerPoint Presentation</vt:lpstr>
      <vt:lpstr>PowerPoint Presentation</vt:lpstr>
      <vt:lpstr>Why should I change in 2025?</vt:lpstr>
      <vt:lpstr>What do I need to do? Study Design requirements for Units 3 &amp; 4</vt:lpstr>
      <vt:lpstr>What makes a good research report?</vt:lpstr>
      <vt:lpstr>What makes a good case study?</vt:lpstr>
      <vt:lpstr>What makes a good multimedia presentation?</vt:lpstr>
      <vt:lpstr>What makes a good Fieldwork assessment?</vt:lpstr>
      <vt:lpstr>What makes good structured questions?</vt:lpstr>
      <vt:lpstr>Good assessment will…</vt:lpstr>
      <vt:lpstr>VCE resources</vt:lpstr>
      <vt:lpstr>Contact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Tolan</dc:creator>
  <cp:lastModifiedBy>Vanessa Flores</cp:lastModifiedBy>
  <cp:revision>36</cp:revision>
  <dcterms:created xsi:type="dcterms:W3CDTF">2019-11-06T22:47:18Z</dcterms:created>
  <dcterms:modified xsi:type="dcterms:W3CDTF">2025-03-13T02:08:00Z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0x0101008840106FE30D4F50BC61A726A7CA6E3800C6AB3851F4F88F40B98871D148B8EC2C</vt:lpwstr>
  </property>
  <property fmtid="{D5CDD505-2E9C-101B-9397-08002B2CF9AE}" pid="3" name="MSIP_Label_3bedccae-fbdb-4b15-bafd-3212e249d506_Enabled">
    <vt:lpwstr>true</vt:lpwstr>
  </property>
  <property fmtid="{D5CDD505-2E9C-101B-9397-08002B2CF9AE}" pid="4" name="MSIP_Label_3bedccae-fbdb-4b15-bafd-3212e249d506_SetDate">
    <vt:lpwstr>2024-02-12T03:29:42Z</vt:lpwstr>
  </property>
  <property fmtid="{D5CDD505-2E9C-101B-9397-08002B2CF9AE}" pid="5" name="MSIP_Label_3bedccae-fbdb-4b15-bafd-3212e249d506_Method">
    <vt:lpwstr>Privileged</vt:lpwstr>
  </property>
  <property fmtid="{D5CDD505-2E9C-101B-9397-08002B2CF9AE}" pid="6" name="MSIP_Label_3bedccae-fbdb-4b15-bafd-3212e249d506_Name">
    <vt:lpwstr>No Business Impact</vt:lpwstr>
  </property>
  <property fmtid="{D5CDD505-2E9C-101B-9397-08002B2CF9AE}" pid="7" name="MSIP_Label_3bedccae-fbdb-4b15-bafd-3212e249d506_SiteId">
    <vt:lpwstr>e0bfa577-8ee6-4579-ab84-752a3ceaf5b4</vt:lpwstr>
  </property>
  <property fmtid="{D5CDD505-2E9C-101B-9397-08002B2CF9AE}" pid="8" name="MSIP_Label_3bedccae-fbdb-4b15-bafd-3212e249d506_ActionId">
    <vt:lpwstr>137be969-15a0-4833-ba29-c381ed98fe9c</vt:lpwstr>
  </property>
  <property fmtid="{D5CDD505-2E9C-101B-9397-08002B2CF9AE}" pid="9" name="MSIP_Label_3bedccae-fbdb-4b15-bafd-3212e249d506_ContentBits">
    <vt:lpwstr>0</vt:lpwstr>
  </property>
  <property fmtid="{D5CDD505-2E9C-101B-9397-08002B2CF9AE}" pid="10" name="DEECD_Author">
    <vt:lpwstr/>
  </property>
  <property fmtid="{D5CDD505-2E9C-101B-9397-08002B2CF9AE}" pid="11" name="DEECD_SubjectCategory">
    <vt:lpwstr/>
  </property>
  <property fmtid="{D5CDD505-2E9C-101B-9397-08002B2CF9AE}" pid="12" name="DEECD_Audience">
    <vt:lpwstr/>
  </property>
  <property fmtid="{D5CDD505-2E9C-101B-9397-08002B2CF9AE}" pid="13" name="DEECD_ItemType">
    <vt:lpwstr/>
  </property>
</Properties>
</file>