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5397AC451E4F4893B18F8FB14B5CA883"/>
        </w:placeholder>
        <w:group/>
      </w:sdtPr>
      <w:sdtEndPr/>
      <w:sdtContent>
        <w:p w14:paraId="773909D4" w14:textId="4DA2ADF5" w:rsidR="00DE2A3A" w:rsidRPr="004A22BC" w:rsidRDefault="008D56D1" w:rsidP="00357702">
          <w:pPr>
            <w:pStyle w:val="Title"/>
          </w:pPr>
          <w:sdt>
            <w:sdtPr>
              <w:alias w:val="Title"/>
              <w:tag w:val=""/>
              <w:id w:val="1621577399"/>
              <w:placeholder>
                <w:docPart w:val="F748B04E189F473B8601805812A4666B"/>
              </w:placeholder>
              <w:dataBinding w:prefixMappings="xmlns:ns0='http://purl.org/dc/elements/1.1/' xmlns:ns1='http://schemas.openxmlformats.org/package/2006/metadata/core-properties' " w:xpath="/ns1:coreProperties[1]/ns0:title[1]" w:storeItemID="{6C3C8BC8-F283-45AE-878A-BAB7291924A1}"/>
              <w:text/>
            </w:sdtPr>
            <w:sdtEndPr/>
            <w:sdtContent>
              <w:r w:rsidR="00DE2A3A">
                <w:t>2025 VCE Armenian</w:t>
              </w:r>
            </w:sdtContent>
          </w:sdt>
        </w:p>
      </w:sdtContent>
    </w:sdt>
    <w:bookmarkEnd w:id="2"/>
    <w:bookmarkEnd w:id="1"/>
    <w:bookmarkEnd w:id="0"/>
    <w:p w14:paraId="623B0F3D" w14:textId="1B028173" w:rsidR="00DE2A3A" w:rsidRPr="004A22BC" w:rsidRDefault="00DE2A3A" w:rsidP="00357702">
      <w:pPr>
        <w:pStyle w:val="Documentsubtitle"/>
        <w:ind w:right="3543"/>
      </w:pPr>
      <w:r w:rsidRPr="004A22BC">
        <w:drawing>
          <wp:anchor distT="0" distB="0" distL="114300" distR="114300" simplePos="0" relativeHeight="251658263" behindDoc="1" locked="1" layoutInCell="0" allowOverlap="0" wp14:anchorId="057F8A94" wp14:editId="08F40EEF">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0EC46F81" w14:textId="77777777" w:rsidR="00DE2A3A" w:rsidRPr="00210AB7" w:rsidRDefault="00DE2A3A" w:rsidP="00357702">
      <w:pPr>
        <w:jc w:val="center"/>
        <w:rPr>
          <w:lang w:val="en-AU"/>
        </w:rPr>
        <w:sectPr w:rsidR="00DE2A3A" w:rsidRPr="00210AB7" w:rsidSect="00DE2A3A">
          <w:headerReference w:type="default" r:id="rId12"/>
          <w:footerReference w:type="first" r:id="rId13"/>
          <w:pgSz w:w="11907" w:h="16840" w:code="9"/>
          <w:pgMar w:top="0" w:right="567" w:bottom="567" w:left="567" w:header="794" w:footer="686" w:gutter="0"/>
          <w:cols w:space="708"/>
          <w:titlePg/>
          <w:docGrid w:linePitch="360"/>
        </w:sectPr>
      </w:pPr>
    </w:p>
    <w:p w14:paraId="20F66143" w14:textId="77777777" w:rsidR="00DE2A3A" w:rsidRPr="000F5CEC" w:rsidRDefault="00DE2A3A" w:rsidP="00357702">
      <w:pPr>
        <w:rPr>
          <w:color w:val="0F7EB4"/>
          <w:sz w:val="48"/>
          <w:lang w:val="en-AU"/>
        </w:rPr>
      </w:pPr>
      <w:r>
        <w:rPr>
          <w:color w:val="0F7EB4"/>
          <w:sz w:val="48"/>
          <w:lang w:val="en-AU"/>
        </w:rPr>
        <w:lastRenderedPageBreak/>
        <w:t>C</w:t>
      </w:r>
      <w:r w:rsidRPr="000F5CEC">
        <w:rPr>
          <w:color w:val="0F7EB4"/>
          <w:sz w:val="48"/>
          <w:lang w:val="en-AU"/>
        </w:rPr>
        <w:t>ontents</w:t>
      </w:r>
    </w:p>
    <w:p w14:paraId="4E52C348" w14:textId="2BD5989B" w:rsidR="008D56D1" w:rsidRDefault="00DE2A3A">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899670" w:history="1">
        <w:r w:rsidR="008D56D1" w:rsidRPr="00CF338B">
          <w:rPr>
            <w:rStyle w:val="Hyperlink"/>
          </w:rPr>
          <w:t>VCE Armenian: Teaching and Learning Activities</w:t>
        </w:r>
        <w:r w:rsidR="008D56D1">
          <w:rPr>
            <w:webHidden/>
          </w:rPr>
          <w:tab/>
        </w:r>
        <w:r w:rsidR="008D56D1">
          <w:rPr>
            <w:webHidden/>
          </w:rPr>
          <w:fldChar w:fldCharType="begin"/>
        </w:r>
        <w:r w:rsidR="008D56D1">
          <w:rPr>
            <w:webHidden/>
          </w:rPr>
          <w:instrText xml:space="preserve"> PAGEREF _Toc191899670 \h </w:instrText>
        </w:r>
        <w:r w:rsidR="008D56D1">
          <w:rPr>
            <w:webHidden/>
          </w:rPr>
        </w:r>
        <w:r w:rsidR="008D56D1">
          <w:rPr>
            <w:webHidden/>
          </w:rPr>
          <w:fldChar w:fldCharType="separate"/>
        </w:r>
        <w:r w:rsidR="008D56D1">
          <w:rPr>
            <w:webHidden/>
          </w:rPr>
          <w:t>1</w:t>
        </w:r>
        <w:r w:rsidR="008D56D1">
          <w:rPr>
            <w:webHidden/>
          </w:rPr>
          <w:fldChar w:fldCharType="end"/>
        </w:r>
      </w:hyperlink>
    </w:p>
    <w:p w14:paraId="581A8E2D" w14:textId="519F2E10" w:rsidR="008D56D1" w:rsidRDefault="008D56D1">
      <w:pPr>
        <w:pStyle w:val="TOC3"/>
        <w:rPr>
          <w:rFonts w:eastAsiaTheme="minorEastAsia"/>
          <w:kern w:val="2"/>
          <w:sz w:val="22"/>
          <w:lang w:val="en-AU" w:eastAsia="en-AU"/>
          <w14:ligatures w14:val="standardContextual"/>
        </w:rPr>
      </w:pPr>
      <w:hyperlink w:anchor="_Toc191899671" w:history="1">
        <w:r w:rsidRPr="00CF338B">
          <w:rPr>
            <w:rStyle w:val="Hyperlink"/>
          </w:rPr>
          <w:t>Unit 1</w:t>
        </w:r>
        <w:r>
          <w:rPr>
            <w:webHidden/>
          </w:rPr>
          <w:tab/>
        </w:r>
        <w:r>
          <w:rPr>
            <w:webHidden/>
          </w:rPr>
          <w:fldChar w:fldCharType="begin"/>
        </w:r>
        <w:r>
          <w:rPr>
            <w:webHidden/>
          </w:rPr>
          <w:instrText xml:space="preserve"> PAGEREF _Toc191899671 \h </w:instrText>
        </w:r>
        <w:r>
          <w:rPr>
            <w:webHidden/>
          </w:rPr>
        </w:r>
        <w:r>
          <w:rPr>
            <w:webHidden/>
          </w:rPr>
          <w:fldChar w:fldCharType="separate"/>
        </w:r>
        <w:r>
          <w:rPr>
            <w:webHidden/>
          </w:rPr>
          <w:t>1</w:t>
        </w:r>
        <w:r>
          <w:rPr>
            <w:webHidden/>
          </w:rPr>
          <w:fldChar w:fldCharType="end"/>
        </w:r>
      </w:hyperlink>
    </w:p>
    <w:p w14:paraId="0DCD3934" w14:textId="110A19BF" w:rsidR="008D56D1" w:rsidRDefault="008D56D1">
      <w:pPr>
        <w:pStyle w:val="TOC2"/>
        <w:rPr>
          <w:rFonts w:asciiTheme="minorHAnsi" w:eastAsiaTheme="minorEastAsia" w:hAnsiTheme="minorHAnsi" w:cstheme="minorBidi"/>
          <w:kern w:val="2"/>
          <w:sz w:val="22"/>
          <w:szCs w:val="22"/>
          <w14:ligatures w14:val="standardContextual"/>
        </w:rPr>
      </w:pPr>
      <w:hyperlink w:anchor="_Toc191899672" w:history="1">
        <w:r w:rsidRPr="00CF338B">
          <w:rPr>
            <w:rStyle w:val="Hyperlink"/>
          </w:rPr>
          <w:t>Outcome 1</w:t>
        </w:r>
        <w:r>
          <w:rPr>
            <w:webHidden/>
          </w:rPr>
          <w:tab/>
        </w:r>
        <w:r>
          <w:rPr>
            <w:webHidden/>
          </w:rPr>
          <w:fldChar w:fldCharType="begin"/>
        </w:r>
        <w:r>
          <w:rPr>
            <w:webHidden/>
          </w:rPr>
          <w:instrText xml:space="preserve"> PAGEREF _Toc191899672 \h </w:instrText>
        </w:r>
        <w:r>
          <w:rPr>
            <w:webHidden/>
          </w:rPr>
        </w:r>
        <w:r>
          <w:rPr>
            <w:webHidden/>
          </w:rPr>
          <w:fldChar w:fldCharType="separate"/>
        </w:r>
        <w:r>
          <w:rPr>
            <w:webHidden/>
          </w:rPr>
          <w:t>1</w:t>
        </w:r>
        <w:r>
          <w:rPr>
            <w:webHidden/>
          </w:rPr>
          <w:fldChar w:fldCharType="end"/>
        </w:r>
      </w:hyperlink>
    </w:p>
    <w:p w14:paraId="1518461A" w14:textId="7541D61B" w:rsidR="008D56D1" w:rsidRDefault="008D56D1">
      <w:pPr>
        <w:pStyle w:val="TOC2"/>
        <w:rPr>
          <w:rFonts w:asciiTheme="minorHAnsi" w:eastAsiaTheme="minorEastAsia" w:hAnsiTheme="minorHAnsi" w:cstheme="minorBidi"/>
          <w:kern w:val="2"/>
          <w:sz w:val="22"/>
          <w:szCs w:val="22"/>
          <w14:ligatures w14:val="standardContextual"/>
        </w:rPr>
      </w:pPr>
      <w:hyperlink w:anchor="_Toc191899673" w:history="1">
        <w:r w:rsidRPr="00CF338B">
          <w:rPr>
            <w:rStyle w:val="Hyperlink"/>
          </w:rPr>
          <w:t>Examples of learning activities</w:t>
        </w:r>
        <w:r>
          <w:rPr>
            <w:webHidden/>
          </w:rPr>
          <w:tab/>
        </w:r>
        <w:r>
          <w:rPr>
            <w:webHidden/>
          </w:rPr>
          <w:fldChar w:fldCharType="begin"/>
        </w:r>
        <w:r>
          <w:rPr>
            <w:webHidden/>
          </w:rPr>
          <w:instrText xml:space="preserve"> PAGEREF _Toc191899673 \h </w:instrText>
        </w:r>
        <w:r>
          <w:rPr>
            <w:webHidden/>
          </w:rPr>
        </w:r>
        <w:r>
          <w:rPr>
            <w:webHidden/>
          </w:rPr>
          <w:fldChar w:fldCharType="separate"/>
        </w:r>
        <w:r>
          <w:rPr>
            <w:webHidden/>
          </w:rPr>
          <w:t>1</w:t>
        </w:r>
        <w:r>
          <w:rPr>
            <w:webHidden/>
          </w:rPr>
          <w:fldChar w:fldCharType="end"/>
        </w:r>
      </w:hyperlink>
    </w:p>
    <w:p w14:paraId="5F460E7D" w14:textId="7CA3ADA1" w:rsidR="008D56D1" w:rsidRDefault="008D56D1">
      <w:pPr>
        <w:pStyle w:val="TOC2"/>
        <w:rPr>
          <w:rFonts w:asciiTheme="minorHAnsi" w:eastAsiaTheme="minorEastAsia" w:hAnsiTheme="minorHAnsi" w:cstheme="minorBidi"/>
          <w:kern w:val="2"/>
          <w:sz w:val="22"/>
          <w:szCs w:val="22"/>
          <w14:ligatures w14:val="standardContextual"/>
        </w:rPr>
      </w:pPr>
      <w:hyperlink w:anchor="_Toc191899674" w:history="1">
        <w:r w:rsidRPr="00CF338B">
          <w:rPr>
            <w:rStyle w:val="Hyperlink"/>
            <w:b/>
            <w:bCs/>
          </w:rPr>
          <w:t>Detailed example</w:t>
        </w:r>
        <w:r>
          <w:rPr>
            <w:webHidden/>
          </w:rPr>
          <w:tab/>
        </w:r>
        <w:r>
          <w:rPr>
            <w:webHidden/>
          </w:rPr>
          <w:fldChar w:fldCharType="begin"/>
        </w:r>
        <w:r>
          <w:rPr>
            <w:webHidden/>
          </w:rPr>
          <w:instrText xml:space="preserve"> PAGEREF _Toc191899674 \h </w:instrText>
        </w:r>
        <w:r>
          <w:rPr>
            <w:webHidden/>
          </w:rPr>
        </w:r>
        <w:r>
          <w:rPr>
            <w:webHidden/>
          </w:rPr>
          <w:fldChar w:fldCharType="separate"/>
        </w:r>
        <w:r>
          <w:rPr>
            <w:webHidden/>
          </w:rPr>
          <w:t>3</w:t>
        </w:r>
        <w:r>
          <w:rPr>
            <w:webHidden/>
          </w:rPr>
          <w:fldChar w:fldCharType="end"/>
        </w:r>
      </w:hyperlink>
    </w:p>
    <w:p w14:paraId="1DA6B059" w14:textId="7CFF5BFB" w:rsidR="008D56D1" w:rsidRDefault="008D56D1">
      <w:pPr>
        <w:pStyle w:val="TOC2"/>
        <w:rPr>
          <w:rFonts w:asciiTheme="minorHAnsi" w:eastAsiaTheme="minorEastAsia" w:hAnsiTheme="minorHAnsi" w:cstheme="minorBidi"/>
          <w:kern w:val="2"/>
          <w:sz w:val="22"/>
          <w:szCs w:val="22"/>
          <w14:ligatures w14:val="standardContextual"/>
        </w:rPr>
      </w:pPr>
      <w:hyperlink w:anchor="_Toc191899675" w:history="1">
        <w:r w:rsidRPr="00CF338B">
          <w:rPr>
            <w:rStyle w:val="Hyperlink"/>
          </w:rPr>
          <w:t>Outcome 2</w:t>
        </w:r>
        <w:r>
          <w:rPr>
            <w:webHidden/>
          </w:rPr>
          <w:tab/>
        </w:r>
        <w:r>
          <w:rPr>
            <w:webHidden/>
          </w:rPr>
          <w:fldChar w:fldCharType="begin"/>
        </w:r>
        <w:r>
          <w:rPr>
            <w:webHidden/>
          </w:rPr>
          <w:instrText xml:space="preserve"> PAGEREF _Toc191899675 \h </w:instrText>
        </w:r>
        <w:r>
          <w:rPr>
            <w:webHidden/>
          </w:rPr>
        </w:r>
        <w:r>
          <w:rPr>
            <w:webHidden/>
          </w:rPr>
          <w:fldChar w:fldCharType="separate"/>
        </w:r>
        <w:r>
          <w:rPr>
            <w:webHidden/>
          </w:rPr>
          <w:t>4</w:t>
        </w:r>
        <w:r>
          <w:rPr>
            <w:webHidden/>
          </w:rPr>
          <w:fldChar w:fldCharType="end"/>
        </w:r>
      </w:hyperlink>
    </w:p>
    <w:p w14:paraId="1EC7FF21" w14:textId="1142F734" w:rsidR="008D56D1" w:rsidRDefault="008D56D1">
      <w:pPr>
        <w:pStyle w:val="TOC2"/>
        <w:rPr>
          <w:rFonts w:asciiTheme="minorHAnsi" w:eastAsiaTheme="minorEastAsia" w:hAnsiTheme="minorHAnsi" w:cstheme="minorBidi"/>
          <w:kern w:val="2"/>
          <w:sz w:val="22"/>
          <w:szCs w:val="22"/>
          <w14:ligatures w14:val="standardContextual"/>
        </w:rPr>
      </w:pPr>
      <w:hyperlink w:anchor="_Toc191899676" w:history="1">
        <w:r w:rsidRPr="00CF338B">
          <w:rPr>
            <w:rStyle w:val="Hyperlink"/>
          </w:rPr>
          <w:t>Examples of learning activities</w:t>
        </w:r>
        <w:r>
          <w:rPr>
            <w:webHidden/>
          </w:rPr>
          <w:tab/>
        </w:r>
        <w:r>
          <w:rPr>
            <w:webHidden/>
          </w:rPr>
          <w:fldChar w:fldCharType="begin"/>
        </w:r>
        <w:r>
          <w:rPr>
            <w:webHidden/>
          </w:rPr>
          <w:instrText xml:space="preserve"> PAGEREF _Toc191899676 \h </w:instrText>
        </w:r>
        <w:r>
          <w:rPr>
            <w:webHidden/>
          </w:rPr>
        </w:r>
        <w:r>
          <w:rPr>
            <w:webHidden/>
          </w:rPr>
          <w:fldChar w:fldCharType="separate"/>
        </w:r>
        <w:r>
          <w:rPr>
            <w:webHidden/>
          </w:rPr>
          <w:t>4</w:t>
        </w:r>
        <w:r>
          <w:rPr>
            <w:webHidden/>
          </w:rPr>
          <w:fldChar w:fldCharType="end"/>
        </w:r>
      </w:hyperlink>
    </w:p>
    <w:p w14:paraId="799362B0" w14:textId="53CBA8C1" w:rsidR="008D56D1" w:rsidRDefault="008D56D1">
      <w:pPr>
        <w:pStyle w:val="TOC2"/>
        <w:rPr>
          <w:rFonts w:asciiTheme="minorHAnsi" w:eastAsiaTheme="minorEastAsia" w:hAnsiTheme="minorHAnsi" w:cstheme="minorBidi"/>
          <w:kern w:val="2"/>
          <w:sz w:val="22"/>
          <w:szCs w:val="22"/>
          <w14:ligatures w14:val="standardContextual"/>
        </w:rPr>
      </w:pPr>
      <w:hyperlink w:anchor="_Toc191899677" w:history="1">
        <w:r w:rsidRPr="00CF338B">
          <w:rPr>
            <w:rStyle w:val="Hyperlink"/>
            <w:b/>
            <w:bCs/>
          </w:rPr>
          <w:t>Detailed example</w:t>
        </w:r>
        <w:r>
          <w:rPr>
            <w:webHidden/>
          </w:rPr>
          <w:tab/>
        </w:r>
        <w:r>
          <w:rPr>
            <w:webHidden/>
          </w:rPr>
          <w:fldChar w:fldCharType="begin"/>
        </w:r>
        <w:r>
          <w:rPr>
            <w:webHidden/>
          </w:rPr>
          <w:instrText xml:space="preserve"> PAGEREF _Toc191899677 \h </w:instrText>
        </w:r>
        <w:r>
          <w:rPr>
            <w:webHidden/>
          </w:rPr>
        </w:r>
        <w:r>
          <w:rPr>
            <w:webHidden/>
          </w:rPr>
          <w:fldChar w:fldCharType="separate"/>
        </w:r>
        <w:r>
          <w:rPr>
            <w:webHidden/>
          </w:rPr>
          <w:t>5</w:t>
        </w:r>
        <w:r>
          <w:rPr>
            <w:webHidden/>
          </w:rPr>
          <w:fldChar w:fldCharType="end"/>
        </w:r>
      </w:hyperlink>
    </w:p>
    <w:p w14:paraId="263DE1A4" w14:textId="301867CB" w:rsidR="008D56D1" w:rsidRDefault="008D56D1">
      <w:pPr>
        <w:pStyle w:val="TOC2"/>
        <w:rPr>
          <w:rFonts w:asciiTheme="minorHAnsi" w:eastAsiaTheme="minorEastAsia" w:hAnsiTheme="minorHAnsi" w:cstheme="minorBidi"/>
          <w:kern w:val="2"/>
          <w:sz w:val="22"/>
          <w:szCs w:val="22"/>
          <w14:ligatures w14:val="standardContextual"/>
        </w:rPr>
      </w:pPr>
      <w:hyperlink w:anchor="_Toc191899678" w:history="1">
        <w:r w:rsidRPr="00CF338B">
          <w:rPr>
            <w:rStyle w:val="Hyperlink"/>
          </w:rPr>
          <w:t>Outcome 3</w:t>
        </w:r>
        <w:r>
          <w:rPr>
            <w:webHidden/>
          </w:rPr>
          <w:tab/>
        </w:r>
        <w:r>
          <w:rPr>
            <w:webHidden/>
          </w:rPr>
          <w:fldChar w:fldCharType="begin"/>
        </w:r>
        <w:r>
          <w:rPr>
            <w:webHidden/>
          </w:rPr>
          <w:instrText xml:space="preserve"> PAGEREF _Toc191899678 \h </w:instrText>
        </w:r>
        <w:r>
          <w:rPr>
            <w:webHidden/>
          </w:rPr>
        </w:r>
        <w:r>
          <w:rPr>
            <w:webHidden/>
          </w:rPr>
          <w:fldChar w:fldCharType="separate"/>
        </w:r>
        <w:r>
          <w:rPr>
            <w:webHidden/>
          </w:rPr>
          <w:t>6</w:t>
        </w:r>
        <w:r>
          <w:rPr>
            <w:webHidden/>
          </w:rPr>
          <w:fldChar w:fldCharType="end"/>
        </w:r>
      </w:hyperlink>
    </w:p>
    <w:p w14:paraId="2F06130A" w14:textId="3877A753" w:rsidR="008D56D1" w:rsidRDefault="008D56D1">
      <w:pPr>
        <w:pStyle w:val="TOC2"/>
        <w:rPr>
          <w:rFonts w:asciiTheme="minorHAnsi" w:eastAsiaTheme="minorEastAsia" w:hAnsiTheme="minorHAnsi" w:cstheme="minorBidi"/>
          <w:kern w:val="2"/>
          <w:sz w:val="22"/>
          <w:szCs w:val="22"/>
          <w14:ligatures w14:val="standardContextual"/>
        </w:rPr>
      </w:pPr>
      <w:hyperlink w:anchor="_Toc191899679" w:history="1">
        <w:r w:rsidRPr="00CF338B">
          <w:rPr>
            <w:rStyle w:val="Hyperlink"/>
          </w:rPr>
          <w:t>Examples of learning activities</w:t>
        </w:r>
        <w:r>
          <w:rPr>
            <w:webHidden/>
          </w:rPr>
          <w:tab/>
        </w:r>
        <w:r>
          <w:rPr>
            <w:webHidden/>
          </w:rPr>
          <w:fldChar w:fldCharType="begin"/>
        </w:r>
        <w:r>
          <w:rPr>
            <w:webHidden/>
          </w:rPr>
          <w:instrText xml:space="preserve"> PAGEREF _Toc191899679 \h </w:instrText>
        </w:r>
        <w:r>
          <w:rPr>
            <w:webHidden/>
          </w:rPr>
        </w:r>
        <w:r>
          <w:rPr>
            <w:webHidden/>
          </w:rPr>
          <w:fldChar w:fldCharType="separate"/>
        </w:r>
        <w:r>
          <w:rPr>
            <w:webHidden/>
          </w:rPr>
          <w:t>6</w:t>
        </w:r>
        <w:r>
          <w:rPr>
            <w:webHidden/>
          </w:rPr>
          <w:fldChar w:fldCharType="end"/>
        </w:r>
      </w:hyperlink>
    </w:p>
    <w:p w14:paraId="171544E5" w14:textId="294F1A9B" w:rsidR="008D56D1" w:rsidRDefault="008D56D1">
      <w:pPr>
        <w:pStyle w:val="TOC2"/>
        <w:rPr>
          <w:rFonts w:asciiTheme="minorHAnsi" w:eastAsiaTheme="minorEastAsia" w:hAnsiTheme="minorHAnsi" w:cstheme="minorBidi"/>
          <w:kern w:val="2"/>
          <w:sz w:val="22"/>
          <w:szCs w:val="22"/>
          <w14:ligatures w14:val="standardContextual"/>
        </w:rPr>
      </w:pPr>
      <w:hyperlink w:anchor="_Toc191899680" w:history="1">
        <w:r w:rsidRPr="00CF338B">
          <w:rPr>
            <w:rStyle w:val="Hyperlink"/>
            <w:b/>
            <w:bCs/>
          </w:rPr>
          <w:t>Detailed example</w:t>
        </w:r>
        <w:r>
          <w:rPr>
            <w:webHidden/>
          </w:rPr>
          <w:tab/>
        </w:r>
        <w:r>
          <w:rPr>
            <w:webHidden/>
          </w:rPr>
          <w:fldChar w:fldCharType="begin"/>
        </w:r>
        <w:r>
          <w:rPr>
            <w:webHidden/>
          </w:rPr>
          <w:instrText xml:space="preserve"> PAGEREF _Toc191899680 \h </w:instrText>
        </w:r>
        <w:r>
          <w:rPr>
            <w:webHidden/>
          </w:rPr>
        </w:r>
        <w:r>
          <w:rPr>
            <w:webHidden/>
          </w:rPr>
          <w:fldChar w:fldCharType="separate"/>
        </w:r>
        <w:r>
          <w:rPr>
            <w:webHidden/>
          </w:rPr>
          <w:t>8</w:t>
        </w:r>
        <w:r>
          <w:rPr>
            <w:webHidden/>
          </w:rPr>
          <w:fldChar w:fldCharType="end"/>
        </w:r>
      </w:hyperlink>
    </w:p>
    <w:p w14:paraId="2600CC00" w14:textId="56C6F11B" w:rsidR="008D56D1" w:rsidRDefault="008D56D1">
      <w:pPr>
        <w:pStyle w:val="TOC3"/>
        <w:rPr>
          <w:rFonts w:eastAsiaTheme="minorEastAsia"/>
          <w:kern w:val="2"/>
          <w:sz w:val="22"/>
          <w:lang w:val="en-AU" w:eastAsia="en-AU"/>
          <w14:ligatures w14:val="standardContextual"/>
        </w:rPr>
      </w:pPr>
      <w:hyperlink w:anchor="_Toc191899681" w:history="1">
        <w:r w:rsidRPr="00CF338B">
          <w:rPr>
            <w:rStyle w:val="Hyperlink"/>
          </w:rPr>
          <w:t>Unit 2</w:t>
        </w:r>
        <w:r>
          <w:rPr>
            <w:webHidden/>
          </w:rPr>
          <w:tab/>
        </w:r>
        <w:r>
          <w:rPr>
            <w:webHidden/>
          </w:rPr>
          <w:fldChar w:fldCharType="begin"/>
        </w:r>
        <w:r>
          <w:rPr>
            <w:webHidden/>
          </w:rPr>
          <w:instrText xml:space="preserve"> PAGEREF _Toc191899681 \h </w:instrText>
        </w:r>
        <w:r>
          <w:rPr>
            <w:webHidden/>
          </w:rPr>
        </w:r>
        <w:r>
          <w:rPr>
            <w:webHidden/>
          </w:rPr>
          <w:fldChar w:fldCharType="separate"/>
        </w:r>
        <w:r>
          <w:rPr>
            <w:webHidden/>
          </w:rPr>
          <w:t>10</w:t>
        </w:r>
        <w:r>
          <w:rPr>
            <w:webHidden/>
          </w:rPr>
          <w:fldChar w:fldCharType="end"/>
        </w:r>
      </w:hyperlink>
    </w:p>
    <w:p w14:paraId="079EE86E" w14:textId="052F6633" w:rsidR="008D56D1" w:rsidRDefault="008D56D1">
      <w:pPr>
        <w:pStyle w:val="TOC2"/>
        <w:rPr>
          <w:rFonts w:asciiTheme="minorHAnsi" w:eastAsiaTheme="minorEastAsia" w:hAnsiTheme="minorHAnsi" w:cstheme="minorBidi"/>
          <w:kern w:val="2"/>
          <w:sz w:val="22"/>
          <w:szCs w:val="22"/>
          <w14:ligatures w14:val="standardContextual"/>
        </w:rPr>
      </w:pPr>
      <w:hyperlink w:anchor="_Toc191899682" w:history="1">
        <w:r w:rsidRPr="00CF338B">
          <w:rPr>
            <w:rStyle w:val="Hyperlink"/>
          </w:rPr>
          <w:t>Outcome 1</w:t>
        </w:r>
        <w:r>
          <w:rPr>
            <w:webHidden/>
          </w:rPr>
          <w:tab/>
        </w:r>
        <w:r>
          <w:rPr>
            <w:webHidden/>
          </w:rPr>
          <w:fldChar w:fldCharType="begin"/>
        </w:r>
        <w:r>
          <w:rPr>
            <w:webHidden/>
          </w:rPr>
          <w:instrText xml:space="preserve"> PAGEREF _Toc191899682 \h </w:instrText>
        </w:r>
        <w:r>
          <w:rPr>
            <w:webHidden/>
          </w:rPr>
        </w:r>
        <w:r>
          <w:rPr>
            <w:webHidden/>
          </w:rPr>
          <w:fldChar w:fldCharType="separate"/>
        </w:r>
        <w:r>
          <w:rPr>
            <w:webHidden/>
          </w:rPr>
          <w:t>10</w:t>
        </w:r>
        <w:r>
          <w:rPr>
            <w:webHidden/>
          </w:rPr>
          <w:fldChar w:fldCharType="end"/>
        </w:r>
      </w:hyperlink>
    </w:p>
    <w:p w14:paraId="764781EC" w14:textId="581FA686" w:rsidR="008D56D1" w:rsidRDefault="008D56D1">
      <w:pPr>
        <w:pStyle w:val="TOC2"/>
        <w:rPr>
          <w:rFonts w:asciiTheme="minorHAnsi" w:eastAsiaTheme="minorEastAsia" w:hAnsiTheme="minorHAnsi" w:cstheme="minorBidi"/>
          <w:kern w:val="2"/>
          <w:sz w:val="22"/>
          <w:szCs w:val="22"/>
          <w14:ligatures w14:val="standardContextual"/>
        </w:rPr>
      </w:pPr>
      <w:hyperlink w:anchor="_Toc191899683" w:history="1">
        <w:r w:rsidRPr="00CF338B">
          <w:rPr>
            <w:rStyle w:val="Hyperlink"/>
          </w:rPr>
          <w:t>Examples of learning activities</w:t>
        </w:r>
        <w:r>
          <w:rPr>
            <w:webHidden/>
          </w:rPr>
          <w:tab/>
        </w:r>
        <w:r>
          <w:rPr>
            <w:webHidden/>
          </w:rPr>
          <w:fldChar w:fldCharType="begin"/>
        </w:r>
        <w:r>
          <w:rPr>
            <w:webHidden/>
          </w:rPr>
          <w:instrText xml:space="preserve"> PAGEREF _Toc191899683 \h </w:instrText>
        </w:r>
        <w:r>
          <w:rPr>
            <w:webHidden/>
          </w:rPr>
        </w:r>
        <w:r>
          <w:rPr>
            <w:webHidden/>
          </w:rPr>
          <w:fldChar w:fldCharType="separate"/>
        </w:r>
        <w:r>
          <w:rPr>
            <w:webHidden/>
          </w:rPr>
          <w:t>10</w:t>
        </w:r>
        <w:r>
          <w:rPr>
            <w:webHidden/>
          </w:rPr>
          <w:fldChar w:fldCharType="end"/>
        </w:r>
      </w:hyperlink>
    </w:p>
    <w:p w14:paraId="30504341" w14:textId="641CDAA4" w:rsidR="008D56D1" w:rsidRDefault="008D56D1">
      <w:pPr>
        <w:pStyle w:val="TOC2"/>
        <w:rPr>
          <w:rFonts w:asciiTheme="minorHAnsi" w:eastAsiaTheme="minorEastAsia" w:hAnsiTheme="minorHAnsi" w:cstheme="minorBidi"/>
          <w:kern w:val="2"/>
          <w:sz w:val="22"/>
          <w:szCs w:val="22"/>
          <w14:ligatures w14:val="standardContextual"/>
        </w:rPr>
      </w:pPr>
      <w:hyperlink w:anchor="_Toc191899684" w:history="1">
        <w:r w:rsidRPr="00CF338B">
          <w:rPr>
            <w:rStyle w:val="Hyperlink"/>
            <w:b/>
            <w:bCs/>
          </w:rPr>
          <w:t>Detailed example</w:t>
        </w:r>
        <w:r>
          <w:rPr>
            <w:webHidden/>
          </w:rPr>
          <w:tab/>
        </w:r>
        <w:r>
          <w:rPr>
            <w:webHidden/>
          </w:rPr>
          <w:fldChar w:fldCharType="begin"/>
        </w:r>
        <w:r>
          <w:rPr>
            <w:webHidden/>
          </w:rPr>
          <w:instrText xml:space="preserve"> PAGEREF _Toc191899684 \h </w:instrText>
        </w:r>
        <w:r>
          <w:rPr>
            <w:webHidden/>
          </w:rPr>
        </w:r>
        <w:r>
          <w:rPr>
            <w:webHidden/>
          </w:rPr>
          <w:fldChar w:fldCharType="separate"/>
        </w:r>
        <w:r>
          <w:rPr>
            <w:webHidden/>
          </w:rPr>
          <w:t>12</w:t>
        </w:r>
        <w:r>
          <w:rPr>
            <w:webHidden/>
          </w:rPr>
          <w:fldChar w:fldCharType="end"/>
        </w:r>
      </w:hyperlink>
    </w:p>
    <w:p w14:paraId="1230ECA8" w14:textId="5D913B7C" w:rsidR="008D56D1" w:rsidRDefault="008D56D1">
      <w:pPr>
        <w:pStyle w:val="TOC2"/>
        <w:rPr>
          <w:rFonts w:asciiTheme="minorHAnsi" w:eastAsiaTheme="minorEastAsia" w:hAnsiTheme="minorHAnsi" w:cstheme="minorBidi"/>
          <w:kern w:val="2"/>
          <w:sz w:val="22"/>
          <w:szCs w:val="22"/>
          <w14:ligatures w14:val="standardContextual"/>
        </w:rPr>
      </w:pPr>
      <w:hyperlink w:anchor="_Toc191899685" w:history="1">
        <w:r w:rsidRPr="00CF338B">
          <w:rPr>
            <w:rStyle w:val="Hyperlink"/>
          </w:rPr>
          <w:t>Outcome 2</w:t>
        </w:r>
        <w:r>
          <w:rPr>
            <w:webHidden/>
          </w:rPr>
          <w:tab/>
        </w:r>
        <w:r>
          <w:rPr>
            <w:webHidden/>
          </w:rPr>
          <w:fldChar w:fldCharType="begin"/>
        </w:r>
        <w:r>
          <w:rPr>
            <w:webHidden/>
          </w:rPr>
          <w:instrText xml:space="preserve"> PAGEREF _Toc191899685 \h </w:instrText>
        </w:r>
        <w:r>
          <w:rPr>
            <w:webHidden/>
          </w:rPr>
        </w:r>
        <w:r>
          <w:rPr>
            <w:webHidden/>
          </w:rPr>
          <w:fldChar w:fldCharType="separate"/>
        </w:r>
        <w:r>
          <w:rPr>
            <w:webHidden/>
          </w:rPr>
          <w:t>13</w:t>
        </w:r>
        <w:r>
          <w:rPr>
            <w:webHidden/>
          </w:rPr>
          <w:fldChar w:fldCharType="end"/>
        </w:r>
      </w:hyperlink>
    </w:p>
    <w:p w14:paraId="79F3ACEA" w14:textId="04840D0C" w:rsidR="008D56D1" w:rsidRDefault="008D56D1">
      <w:pPr>
        <w:pStyle w:val="TOC2"/>
        <w:rPr>
          <w:rFonts w:asciiTheme="minorHAnsi" w:eastAsiaTheme="minorEastAsia" w:hAnsiTheme="minorHAnsi" w:cstheme="minorBidi"/>
          <w:kern w:val="2"/>
          <w:sz w:val="22"/>
          <w:szCs w:val="22"/>
          <w14:ligatures w14:val="standardContextual"/>
        </w:rPr>
      </w:pPr>
      <w:hyperlink w:anchor="_Toc191899686" w:history="1">
        <w:r w:rsidRPr="00CF338B">
          <w:rPr>
            <w:rStyle w:val="Hyperlink"/>
          </w:rPr>
          <w:t>Examples of learning activities</w:t>
        </w:r>
        <w:r>
          <w:rPr>
            <w:webHidden/>
          </w:rPr>
          <w:tab/>
        </w:r>
        <w:r>
          <w:rPr>
            <w:webHidden/>
          </w:rPr>
          <w:fldChar w:fldCharType="begin"/>
        </w:r>
        <w:r>
          <w:rPr>
            <w:webHidden/>
          </w:rPr>
          <w:instrText xml:space="preserve"> PAGEREF _Toc191899686 \h </w:instrText>
        </w:r>
        <w:r>
          <w:rPr>
            <w:webHidden/>
          </w:rPr>
        </w:r>
        <w:r>
          <w:rPr>
            <w:webHidden/>
          </w:rPr>
          <w:fldChar w:fldCharType="separate"/>
        </w:r>
        <w:r>
          <w:rPr>
            <w:webHidden/>
          </w:rPr>
          <w:t>13</w:t>
        </w:r>
        <w:r>
          <w:rPr>
            <w:webHidden/>
          </w:rPr>
          <w:fldChar w:fldCharType="end"/>
        </w:r>
      </w:hyperlink>
    </w:p>
    <w:p w14:paraId="143D7C94" w14:textId="53486774" w:rsidR="008D56D1" w:rsidRDefault="008D56D1">
      <w:pPr>
        <w:pStyle w:val="TOC2"/>
        <w:rPr>
          <w:rFonts w:asciiTheme="minorHAnsi" w:eastAsiaTheme="minorEastAsia" w:hAnsiTheme="minorHAnsi" w:cstheme="minorBidi"/>
          <w:kern w:val="2"/>
          <w:sz w:val="22"/>
          <w:szCs w:val="22"/>
          <w14:ligatures w14:val="standardContextual"/>
        </w:rPr>
      </w:pPr>
      <w:hyperlink w:anchor="_Toc191899687" w:history="1">
        <w:r w:rsidRPr="00CF338B">
          <w:rPr>
            <w:rStyle w:val="Hyperlink"/>
            <w:b/>
            <w:bCs/>
          </w:rPr>
          <w:t>Detailed example</w:t>
        </w:r>
        <w:r>
          <w:rPr>
            <w:webHidden/>
          </w:rPr>
          <w:tab/>
        </w:r>
        <w:r>
          <w:rPr>
            <w:webHidden/>
          </w:rPr>
          <w:fldChar w:fldCharType="begin"/>
        </w:r>
        <w:r>
          <w:rPr>
            <w:webHidden/>
          </w:rPr>
          <w:instrText xml:space="preserve"> PAGEREF _Toc191899687 \h </w:instrText>
        </w:r>
        <w:r>
          <w:rPr>
            <w:webHidden/>
          </w:rPr>
        </w:r>
        <w:r>
          <w:rPr>
            <w:webHidden/>
          </w:rPr>
          <w:fldChar w:fldCharType="separate"/>
        </w:r>
        <w:r>
          <w:rPr>
            <w:webHidden/>
          </w:rPr>
          <w:t>15</w:t>
        </w:r>
        <w:r>
          <w:rPr>
            <w:webHidden/>
          </w:rPr>
          <w:fldChar w:fldCharType="end"/>
        </w:r>
      </w:hyperlink>
    </w:p>
    <w:p w14:paraId="15E0FF14" w14:textId="1A7998B7" w:rsidR="008D56D1" w:rsidRDefault="008D56D1">
      <w:pPr>
        <w:pStyle w:val="TOC2"/>
        <w:rPr>
          <w:rFonts w:asciiTheme="minorHAnsi" w:eastAsiaTheme="minorEastAsia" w:hAnsiTheme="minorHAnsi" w:cstheme="minorBidi"/>
          <w:kern w:val="2"/>
          <w:sz w:val="22"/>
          <w:szCs w:val="22"/>
          <w14:ligatures w14:val="standardContextual"/>
        </w:rPr>
      </w:pPr>
      <w:hyperlink w:anchor="_Toc191899688" w:history="1">
        <w:r w:rsidRPr="00CF338B">
          <w:rPr>
            <w:rStyle w:val="Hyperlink"/>
          </w:rPr>
          <w:t>Outcome 3</w:t>
        </w:r>
        <w:r>
          <w:rPr>
            <w:webHidden/>
          </w:rPr>
          <w:tab/>
        </w:r>
        <w:r>
          <w:rPr>
            <w:webHidden/>
          </w:rPr>
          <w:fldChar w:fldCharType="begin"/>
        </w:r>
        <w:r>
          <w:rPr>
            <w:webHidden/>
          </w:rPr>
          <w:instrText xml:space="preserve"> PAGEREF _Toc191899688 \h </w:instrText>
        </w:r>
        <w:r>
          <w:rPr>
            <w:webHidden/>
          </w:rPr>
        </w:r>
        <w:r>
          <w:rPr>
            <w:webHidden/>
          </w:rPr>
          <w:fldChar w:fldCharType="separate"/>
        </w:r>
        <w:r>
          <w:rPr>
            <w:webHidden/>
          </w:rPr>
          <w:t>16</w:t>
        </w:r>
        <w:r>
          <w:rPr>
            <w:webHidden/>
          </w:rPr>
          <w:fldChar w:fldCharType="end"/>
        </w:r>
      </w:hyperlink>
    </w:p>
    <w:p w14:paraId="73A6566A" w14:textId="10655106" w:rsidR="008D56D1" w:rsidRDefault="008D56D1">
      <w:pPr>
        <w:pStyle w:val="TOC2"/>
        <w:rPr>
          <w:rFonts w:asciiTheme="minorHAnsi" w:eastAsiaTheme="minorEastAsia" w:hAnsiTheme="minorHAnsi" w:cstheme="minorBidi"/>
          <w:kern w:val="2"/>
          <w:sz w:val="22"/>
          <w:szCs w:val="22"/>
          <w14:ligatures w14:val="standardContextual"/>
        </w:rPr>
      </w:pPr>
      <w:hyperlink w:anchor="_Toc191899689" w:history="1">
        <w:r w:rsidRPr="00CF338B">
          <w:rPr>
            <w:rStyle w:val="Hyperlink"/>
          </w:rPr>
          <w:t>Examples of learning activities</w:t>
        </w:r>
        <w:r>
          <w:rPr>
            <w:webHidden/>
          </w:rPr>
          <w:tab/>
        </w:r>
        <w:r>
          <w:rPr>
            <w:webHidden/>
          </w:rPr>
          <w:fldChar w:fldCharType="begin"/>
        </w:r>
        <w:r>
          <w:rPr>
            <w:webHidden/>
          </w:rPr>
          <w:instrText xml:space="preserve"> PAGEREF _Toc191899689 \h </w:instrText>
        </w:r>
        <w:r>
          <w:rPr>
            <w:webHidden/>
          </w:rPr>
        </w:r>
        <w:r>
          <w:rPr>
            <w:webHidden/>
          </w:rPr>
          <w:fldChar w:fldCharType="separate"/>
        </w:r>
        <w:r>
          <w:rPr>
            <w:webHidden/>
          </w:rPr>
          <w:t>16</w:t>
        </w:r>
        <w:r>
          <w:rPr>
            <w:webHidden/>
          </w:rPr>
          <w:fldChar w:fldCharType="end"/>
        </w:r>
      </w:hyperlink>
    </w:p>
    <w:p w14:paraId="4F4E0A88" w14:textId="50ABD4A2" w:rsidR="008D56D1" w:rsidRDefault="008D56D1">
      <w:pPr>
        <w:pStyle w:val="TOC2"/>
        <w:rPr>
          <w:rFonts w:asciiTheme="minorHAnsi" w:eastAsiaTheme="minorEastAsia" w:hAnsiTheme="minorHAnsi" w:cstheme="minorBidi"/>
          <w:kern w:val="2"/>
          <w:sz w:val="22"/>
          <w:szCs w:val="22"/>
          <w14:ligatures w14:val="standardContextual"/>
        </w:rPr>
      </w:pPr>
      <w:hyperlink w:anchor="_Toc191899690" w:history="1">
        <w:r w:rsidRPr="00CF338B">
          <w:rPr>
            <w:rStyle w:val="Hyperlink"/>
            <w:b/>
            <w:bCs/>
          </w:rPr>
          <w:t>Detailed example</w:t>
        </w:r>
        <w:r>
          <w:rPr>
            <w:webHidden/>
          </w:rPr>
          <w:tab/>
        </w:r>
        <w:r>
          <w:rPr>
            <w:webHidden/>
          </w:rPr>
          <w:fldChar w:fldCharType="begin"/>
        </w:r>
        <w:r>
          <w:rPr>
            <w:webHidden/>
          </w:rPr>
          <w:instrText xml:space="preserve"> PAGEREF _Toc191899690 \h </w:instrText>
        </w:r>
        <w:r>
          <w:rPr>
            <w:webHidden/>
          </w:rPr>
        </w:r>
        <w:r>
          <w:rPr>
            <w:webHidden/>
          </w:rPr>
          <w:fldChar w:fldCharType="separate"/>
        </w:r>
        <w:r>
          <w:rPr>
            <w:webHidden/>
          </w:rPr>
          <w:t>18</w:t>
        </w:r>
        <w:r>
          <w:rPr>
            <w:webHidden/>
          </w:rPr>
          <w:fldChar w:fldCharType="end"/>
        </w:r>
      </w:hyperlink>
    </w:p>
    <w:p w14:paraId="7FF6DE24" w14:textId="7CC39940" w:rsidR="008D56D1" w:rsidRDefault="008D56D1">
      <w:pPr>
        <w:pStyle w:val="TOC3"/>
        <w:rPr>
          <w:rFonts w:eastAsiaTheme="minorEastAsia"/>
          <w:kern w:val="2"/>
          <w:sz w:val="22"/>
          <w:lang w:val="en-AU" w:eastAsia="en-AU"/>
          <w14:ligatures w14:val="standardContextual"/>
        </w:rPr>
      </w:pPr>
      <w:hyperlink w:anchor="_Toc191899691" w:history="1">
        <w:r w:rsidRPr="00CF338B">
          <w:rPr>
            <w:rStyle w:val="Hyperlink"/>
          </w:rPr>
          <w:t>Unit 3</w:t>
        </w:r>
        <w:r>
          <w:rPr>
            <w:webHidden/>
          </w:rPr>
          <w:tab/>
        </w:r>
        <w:r>
          <w:rPr>
            <w:webHidden/>
          </w:rPr>
          <w:fldChar w:fldCharType="begin"/>
        </w:r>
        <w:r>
          <w:rPr>
            <w:webHidden/>
          </w:rPr>
          <w:instrText xml:space="preserve"> PAGEREF _Toc191899691 \h </w:instrText>
        </w:r>
        <w:r>
          <w:rPr>
            <w:webHidden/>
          </w:rPr>
        </w:r>
        <w:r>
          <w:rPr>
            <w:webHidden/>
          </w:rPr>
          <w:fldChar w:fldCharType="separate"/>
        </w:r>
        <w:r>
          <w:rPr>
            <w:webHidden/>
          </w:rPr>
          <w:t>20</w:t>
        </w:r>
        <w:r>
          <w:rPr>
            <w:webHidden/>
          </w:rPr>
          <w:fldChar w:fldCharType="end"/>
        </w:r>
      </w:hyperlink>
    </w:p>
    <w:p w14:paraId="3CB50A02" w14:textId="4D36EB9E" w:rsidR="008D56D1" w:rsidRDefault="008D56D1">
      <w:pPr>
        <w:pStyle w:val="TOC2"/>
        <w:rPr>
          <w:rFonts w:asciiTheme="minorHAnsi" w:eastAsiaTheme="minorEastAsia" w:hAnsiTheme="minorHAnsi" w:cstheme="minorBidi"/>
          <w:kern w:val="2"/>
          <w:sz w:val="22"/>
          <w:szCs w:val="22"/>
          <w14:ligatures w14:val="standardContextual"/>
        </w:rPr>
      </w:pPr>
      <w:hyperlink w:anchor="_Toc191899692" w:history="1">
        <w:r w:rsidRPr="00CF338B">
          <w:rPr>
            <w:rStyle w:val="Hyperlink"/>
          </w:rPr>
          <w:t>Outcome 1</w:t>
        </w:r>
        <w:r>
          <w:rPr>
            <w:webHidden/>
          </w:rPr>
          <w:tab/>
        </w:r>
        <w:r>
          <w:rPr>
            <w:webHidden/>
          </w:rPr>
          <w:fldChar w:fldCharType="begin"/>
        </w:r>
        <w:r>
          <w:rPr>
            <w:webHidden/>
          </w:rPr>
          <w:instrText xml:space="preserve"> PAGEREF _Toc191899692 \h </w:instrText>
        </w:r>
        <w:r>
          <w:rPr>
            <w:webHidden/>
          </w:rPr>
        </w:r>
        <w:r>
          <w:rPr>
            <w:webHidden/>
          </w:rPr>
          <w:fldChar w:fldCharType="separate"/>
        </w:r>
        <w:r>
          <w:rPr>
            <w:webHidden/>
          </w:rPr>
          <w:t>20</w:t>
        </w:r>
        <w:r>
          <w:rPr>
            <w:webHidden/>
          </w:rPr>
          <w:fldChar w:fldCharType="end"/>
        </w:r>
      </w:hyperlink>
    </w:p>
    <w:p w14:paraId="084DBD2E" w14:textId="6141F1E0" w:rsidR="008D56D1" w:rsidRDefault="008D56D1">
      <w:pPr>
        <w:pStyle w:val="TOC2"/>
        <w:rPr>
          <w:rFonts w:asciiTheme="minorHAnsi" w:eastAsiaTheme="minorEastAsia" w:hAnsiTheme="minorHAnsi" w:cstheme="minorBidi"/>
          <w:kern w:val="2"/>
          <w:sz w:val="22"/>
          <w:szCs w:val="22"/>
          <w14:ligatures w14:val="standardContextual"/>
        </w:rPr>
      </w:pPr>
      <w:hyperlink w:anchor="_Toc191899693" w:history="1">
        <w:r w:rsidRPr="00CF338B">
          <w:rPr>
            <w:rStyle w:val="Hyperlink"/>
          </w:rPr>
          <w:t>Examples of learning activities</w:t>
        </w:r>
        <w:r>
          <w:rPr>
            <w:webHidden/>
          </w:rPr>
          <w:tab/>
        </w:r>
        <w:r>
          <w:rPr>
            <w:webHidden/>
          </w:rPr>
          <w:fldChar w:fldCharType="begin"/>
        </w:r>
        <w:r>
          <w:rPr>
            <w:webHidden/>
          </w:rPr>
          <w:instrText xml:space="preserve"> PAGEREF _Toc191899693 \h </w:instrText>
        </w:r>
        <w:r>
          <w:rPr>
            <w:webHidden/>
          </w:rPr>
        </w:r>
        <w:r>
          <w:rPr>
            <w:webHidden/>
          </w:rPr>
          <w:fldChar w:fldCharType="separate"/>
        </w:r>
        <w:r>
          <w:rPr>
            <w:webHidden/>
          </w:rPr>
          <w:t>20</w:t>
        </w:r>
        <w:r>
          <w:rPr>
            <w:webHidden/>
          </w:rPr>
          <w:fldChar w:fldCharType="end"/>
        </w:r>
      </w:hyperlink>
    </w:p>
    <w:p w14:paraId="295F4802" w14:textId="31DAA492" w:rsidR="008D56D1" w:rsidRDefault="008D56D1">
      <w:pPr>
        <w:pStyle w:val="TOC2"/>
        <w:rPr>
          <w:rFonts w:asciiTheme="minorHAnsi" w:eastAsiaTheme="minorEastAsia" w:hAnsiTheme="minorHAnsi" w:cstheme="minorBidi"/>
          <w:kern w:val="2"/>
          <w:sz w:val="22"/>
          <w:szCs w:val="22"/>
          <w14:ligatures w14:val="standardContextual"/>
        </w:rPr>
      </w:pPr>
      <w:hyperlink w:anchor="_Toc191899694" w:history="1">
        <w:r w:rsidRPr="00CF338B">
          <w:rPr>
            <w:rStyle w:val="Hyperlink"/>
            <w:b/>
            <w:bCs/>
          </w:rPr>
          <w:t>Detailed example</w:t>
        </w:r>
        <w:r>
          <w:rPr>
            <w:webHidden/>
          </w:rPr>
          <w:tab/>
        </w:r>
        <w:r>
          <w:rPr>
            <w:webHidden/>
          </w:rPr>
          <w:fldChar w:fldCharType="begin"/>
        </w:r>
        <w:r>
          <w:rPr>
            <w:webHidden/>
          </w:rPr>
          <w:instrText xml:space="preserve"> PAGEREF _Toc191899694 \h </w:instrText>
        </w:r>
        <w:r>
          <w:rPr>
            <w:webHidden/>
          </w:rPr>
        </w:r>
        <w:r>
          <w:rPr>
            <w:webHidden/>
          </w:rPr>
          <w:fldChar w:fldCharType="separate"/>
        </w:r>
        <w:r>
          <w:rPr>
            <w:webHidden/>
          </w:rPr>
          <w:t>21</w:t>
        </w:r>
        <w:r>
          <w:rPr>
            <w:webHidden/>
          </w:rPr>
          <w:fldChar w:fldCharType="end"/>
        </w:r>
      </w:hyperlink>
    </w:p>
    <w:p w14:paraId="475A3457" w14:textId="495022FD" w:rsidR="008D56D1" w:rsidRDefault="008D56D1">
      <w:pPr>
        <w:pStyle w:val="TOC2"/>
        <w:rPr>
          <w:rFonts w:asciiTheme="minorHAnsi" w:eastAsiaTheme="minorEastAsia" w:hAnsiTheme="minorHAnsi" w:cstheme="minorBidi"/>
          <w:kern w:val="2"/>
          <w:sz w:val="22"/>
          <w:szCs w:val="22"/>
          <w14:ligatures w14:val="standardContextual"/>
        </w:rPr>
      </w:pPr>
      <w:hyperlink w:anchor="_Toc191899695" w:history="1">
        <w:r w:rsidRPr="00CF338B">
          <w:rPr>
            <w:rStyle w:val="Hyperlink"/>
          </w:rPr>
          <w:t>Outcome 2</w:t>
        </w:r>
        <w:r>
          <w:rPr>
            <w:webHidden/>
          </w:rPr>
          <w:tab/>
        </w:r>
        <w:r>
          <w:rPr>
            <w:webHidden/>
          </w:rPr>
          <w:fldChar w:fldCharType="begin"/>
        </w:r>
        <w:r>
          <w:rPr>
            <w:webHidden/>
          </w:rPr>
          <w:instrText xml:space="preserve"> PAGEREF _Toc191899695 \h </w:instrText>
        </w:r>
        <w:r>
          <w:rPr>
            <w:webHidden/>
          </w:rPr>
        </w:r>
        <w:r>
          <w:rPr>
            <w:webHidden/>
          </w:rPr>
          <w:fldChar w:fldCharType="separate"/>
        </w:r>
        <w:r>
          <w:rPr>
            <w:webHidden/>
          </w:rPr>
          <w:t>22</w:t>
        </w:r>
        <w:r>
          <w:rPr>
            <w:webHidden/>
          </w:rPr>
          <w:fldChar w:fldCharType="end"/>
        </w:r>
      </w:hyperlink>
    </w:p>
    <w:p w14:paraId="6A96CF9C" w14:textId="5ED83FD9" w:rsidR="008D56D1" w:rsidRDefault="008D56D1">
      <w:pPr>
        <w:pStyle w:val="TOC2"/>
        <w:rPr>
          <w:rFonts w:asciiTheme="minorHAnsi" w:eastAsiaTheme="minorEastAsia" w:hAnsiTheme="minorHAnsi" w:cstheme="minorBidi"/>
          <w:kern w:val="2"/>
          <w:sz w:val="22"/>
          <w:szCs w:val="22"/>
          <w14:ligatures w14:val="standardContextual"/>
        </w:rPr>
      </w:pPr>
      <w:hyperlink w:anchor="_Toc191899696" w:history="1">
        <w:r w:rsidRPr="00CF338B">
          <w:rPr>
            <w:rStyle w:val="Hyperlink"/>
          </w:rPr>
          <w:t>Examples of learning activities</w:t>
        </w:r>
        <w:r>
          <w:rPr>
            <w:webHidden/>
          </w:rPr>
          <w:tab/>
        </w:r>
        <w:r>
          <w:rPr>
            <w:webHidden/>
          </w:rPr>
          <w:fldChar w:fldCharType="begin"/>
        </w:r>
        <w:r>
          <w:rPr>
            <w:webHidden/>
          </w:rPr>
          <w:instrText xml:space="preserve"> PAGEREF _Toc191899696 \h </w:instrText>
        </w:r>
        <w:r>
          <w:rPr>
            <w:webHidden/>
          </w:rPr>
        </w:r>
        <w:r>
          <w:rPr>
            <w:webHidden/>
          </w:rPr>
          <w:fldChar w:fldCharType="separate"/>
        </w:r>
        <w:r>
          <w:rPr>
            <w:webHidden/>
          </w:rPr>
          <w:t>23</w:t>
        </w:r>
        <w:r>
          <w:rPr>
            <w:webHidden/>
          </w:rPr>
          <w:fldChar w:fldCharType="end"/>
        </w:r>
      </w:hyperlink>
    </w:p>
    <w:p w14:paraId="36A783FE" w14:textId="49F527FA" w:rsidR="008D56D1" w:rsidRDefault="008D56D1">
      <w:pPr>
        <w:pStyle w:val="TOC2"/>
        <w:rPr>
          <w:rFonts w:asciiTheme="minorHAnsi" w:eastAsiaTheme="minorEastAsia" w:hAnsiTheme="minorHAnsi" w:cstheme="minorBidi"/>
          <w:kern w:val="2"/>
          <w:sz w:val="22"/>
          <w:szCs w:val="22"/>
          <w14:ligatures w14:val="standardContextual"/>
        </w:rPr>
      </w:pPr>
      <w:hyperlink w:anchor="_Toc191899697" w:history="1">
        <w:r w:rsidRPr="00CF338B">
          <w:rPr>
            <w:rStyle w:val="Hyperlink"/>
            <w:b/>
            <w:bCs/>
          </w:rPr>
          <w:t>Detailed example</w:t>
        </w:r>
        <w:r>
          <w:rPr>
            <w:webHidden/>
          </w:rPr>
          <w:tab/>
        </w:r>
        <w:r>
          <w:rPr>
            <w:webHidden/>
          </w:rPr>
          <w:fldChar w:fldCharType="begin"/>
        </w:r>
        <w:r>
          <w:rPr>
            <w:webHidden/>
          </w:rPr>
          <w:instrText xml:space="preserve"> PAGEREF _Toc191899697 \h </w:instrText>
        </w:r>
        <w:r>
          <w:rPr>
            <w:webHidden/>
          </w:rPr>
        </w:r>
        <w:r>
          <w:rPr>
            <w:webHidden/>
          </w:rPr>
          <w:fldChar w:fldCharType="separate"/>
        </w:r>
        <w:r>
          <w:rPr>
            <w:webHidden/>
          </w:rPr>
          <w:t>25</w:t>
        </w:r>
        <w:r>
          <w:rPr>
            <w:webHidden/>
          </w:rPr>
          <w:fldChar w:fldCharType="end"/>
        </w:r>
      </w:hyperlink>
    </w:p>
    <w:p w14:paraId="537F6577" w14:textId="172507C4" w:rsidR="008D56D1" w:rsidRDefault="008D56D1">
      <w:pPr>
        <w:pStyle w:val="TOC2"/>
        <w:rPr>
          <w:rFonts w:asciiTheme="minorHAnsi" w:eastAsiaTheme="minorEastAsia" w:hAnsiTheme="minorHAnsi" w:cstheme="minorBidi"/>
          <w:kern w:val="2"/>
          <w:sz w:val="22"/>
          <w:szCs w:val="22"/>
          <w14:ligatures w14:val="standardContextual"/>
        </w:rPr>
      </w:pPr>
      <w:hyperlink w:anchor="_Toc191899698" w:history="1">
        <w:r w:rsidRPr="00CF338B">
          <w:rPr>
            <w:rStyle w:val="Hyperlink"/>
          </w:rPr>
          <w:t>Outcome 3</w:t>
        </w:r>
        <w:r>
          <w:rPr>
            <w:webHidden/>
          </w:rPr>
          <w:tab/>
        </w:r>
        <w:r>
          <w:rPr>
            <w:webHidden/>
          </w:rPr>
          <w:fldChar w:fldCharType="begin"/>
        </w:r>
        <w:r>
          <w:rPr>
            <w:webHidden/>
          </w:rPr>
          <w:instrText xml:space="preserve"> PAGEREF _Toc191899698 \h </w:instrText>
        </w:r>
        <w:r>
          <w:rPr>
            <w:webHidden/>
          </w:rPr>
        </w:r>
        <w:r>
          <w:rPr>
            <w:webHidden/>
          </w:rPr>
          <w:fldChar w:fldCharType="separate"/>
        </w:r>
        <w:r>
          <w:rPr>
            <w:webHidden/>
          </w:rPr>
          <w:t>26</w:t>
        </w:r>
        <w:r>
          <w:rPr>
            <w:webHidden/>
          </w:rPr>
          <w:fldChar w:fldCharType="end"/>
        </w:r>
      </w:hyperlink>
    </w:p>
    <w:p w14:paraId="596456ED" w14:textId="23F13A63" w:rsidR="008D56D1" w:rsidRDefault="008D56D1">
      <w:pPr>
        <w:pStyle w:val="TOC2"/>
        <w:rPr>
          <w:rFonts w:asciiTheme="minorHAnsi" w:eastAsiaTheme="minorEastAsia" w:hAnsiTheme="minorHAnsi" w:cstheme="minorBidi"/>
          <w:kern w:val="2"/>
          <w:sz w:val="22"/>
          <w:szCs w:val="22"/>
          <w14:ligatures w14:val="standardContextual"/>
        </w:rPr>
      </w:pPr>
      <w:hyperlink w:anchor="_Toc191899699" w:history="1">
        <w:r w:rsidRPr="00CF338B">
          <w:rPr>
            <w:rStyle w:val="Hyperlink"/>
          </w:rPr>
          <w:t>Examples of learning activities</w:t>
        </w:r>
        <w:r>
          <w:rPr>
            <w:webHidden/>
          </w:rPr>
          <w:tab/>
        </w:r>
        <w:r>
          <w:rPr>
            <w:webHidden/>
          </w:rPr>
          <w:fldChar w:fldCharType="begin"/>
        </w:r>
        <w:r>
          <w:rPr>
            <w:webHidden/>
          </w:rPr>
          <w:instrText xml:space="preserve"> PAGEREF _Toc191899699 \h </w:instrText>
        </w:r>
        <w:r>
          <w:rPr>
            <w:webHidden/>
          </w:rPr>
        </w:r>
        <w:r>
          <w:rPr>
            <w:webHidden/>
          </w:rPr>
          <w:fldChar w:fldCharType="separate"/>
        </w:r>
        <w:r>
          <w:rPr>
            <w:webHidden/>
          </w:rPr>
          <w:t>26</w:t>
        </w:r>
        <w:r>
          <w:rPr>
            <w:webHidden/>
          </w:rPr>
          <w:fldChar w:fldCharType="end"/>
        </w:r>
      </w:hyperlink>
    </w:p>
    <w:p w14:paraId="7967B3FC" w14:textId="39B66052" w:rsidR="008D56D1" w:rsidRDefault="008D56D1">
      <w:pPr>
        <w:pStyle w:val="TOC2"/>
        <w:rPr>
          <w:rFonts w:asciiTheme="minorHAnsi" w:eastAsiaTheme="minorEastAsia" w:hAnsiTheme="minorHAnsi" w:cstheme="minorBidi"/>
          <w:kern w:val="2"/>
          <w:sz w:val="22"/>
          <w:szCs w:val="22"/>
          <w14:ligatures w14:val="standardContextual"/>
        </w:rPr>
      </w:pPr>
      <w:hyperlink w:anchor="_Toc191899700" w:history="1">
        <w:r w:rsidRPr="00CF338B">
          <w:rPr>
            <w:rStyle w:val="Hyperlink"/>
            <w:b/>
            <w:bCs/>
          </w:rPr>
          <w:t>Detailed example</w:t>
        </w:r>
        <w:r>
          <w:rPr>
            <w:webHidden/>
          </w:rPr>
          <w:tab/>
        </w:r>
        <w:r>
          <w:rPr>
            <w:webHidden/>
          </w:rPr>
          <w:fldChar w:fldCharType="begin"/>
        </w:r>
        <w:r>
          <w:rPr>
            <w:webHidden/>
          </w:rPr>
          <w:instrText xml:space="preserve"> PAGEREF _Toc191899700 \h </w:instrText>
        </w:r>
        <w:r>
          <w:rPr>
            <w:webHidden/>
          </w:rPr>
        </w:r>
        <w:r>
          <w:rPr>
            <w:webHidden/>
          </w:rPr>
          <w:fldChar w:fldCharType="separate"/>
        </w:r>
        <w:r>
          <w:rPr>
            <w:webHidden/>
          </w:rPr>
          <w:t>27</w:t>
        </w:r>
        <w:r>
          <w:rPr>
            <w:webHidden/>
          </w:rPr>
          <w:fldChar w:fldCharType="end"/>
        </w:r>
      </w:hyperlink>
    </w:p>
    <w:p w14:paraId="1A70CE59" w14:textId="1D6323D7" w:rsidR="008D56D1" w:rsidRDefault="008D56D1">
      <w:pPr>
        <w:pStyle w:val="TOC3"/>
        <w:rPr>
          <w:rFonts w:eastAsiaTheme="minorEastAsia"/>
          <w:kern w:val="2"/>
          <w:sz w:val="22"/>
          <w:lang w:val="en-AU" w:eastAsia="en-AU"/>
          <w14:ligatures w14:val="standardContextual"/>
        </w:rPr>
      </w:pPr>
      <w:hyperlink w:anchor="_Toc191899701" w:history="1">
        <w:r w:rsidRPr="00CF338B">
          <w:rPr>
            <w:rStyle w:val="Hyperlink"/>
          </w:rPr>
          <w:t>Unit 4</w:t>
        </w:r>
        <w:r>
          <w:rPr>
            <w:webHidden/>
          </w:rPr>
          <w:tab/>
        </w:r>
        <w:r>
          <w:rPr>
            <w:webHidden/>
          </w:rPr>
          <w:fldChar w:fldCharType="begin"/>
        </w:r>
        <w:r>
          <w:rPr>
            <w:webHidden/>
          </w:rPr>
          <w:instrText xml:space="preserve"> PAGEREF _Toc191899701 \h </w:instrText>
        </w:r>
        <w:r>
          <w:rPr>
            <w:webHidden/>
          </w:rPr>
        </w:r>
        <w:r>
          <w:rPr>
            <w:webHidden/>
          </w:rPr>
          <w:fldChar w:fldCharType="separate"/>
        </w:r>
        <w:r>
          <w:rPr>
            <w:webHidden/>
          </w:rPr>
          <w:t>29</w:t>
        </w:r>
        <w:r>
          <w:rPr>
            <w:webHidden/>
          </w:rPr>
          <w:fldChar w:fldCharType="end"/>
        </w:r>
      </w:hyperlink>
    </w:p>
    <w:p w14:paraId="74A8F349" w14:textId="7C2BB2B2" w:rsidR="008D56D1" w:rsidRDefault="008D56D1">
      <w:pPr>
        <w:pStyle w:val="TOC2"/>
        <w:rPr>
          <w:rFonts w:asciiTheme="minorHAnsi" w:eastAsiaTheme="minorEastAsia" w:hAnsiTheme="minorHAnsi" w:cstheme="minorBidi"/>
          <w:kern w:val="2"/>
          <w:sz w:val="22"/>
          <w:szCs w:val="22"/>
          <w14:ligatures w14:val="standardContextual"/>
        </w:rPr>
      </w:pPr>
      <w:hyperlink w:anchor="_Toc191899702" w:history="1">
        <w:r w:rsidRPr="00CF338B">
          <w:rPr>
            <w:rStyle w:val="Hyperlink"/>
          </w:rPr>
          <w:t>Outcome 1</w:t>
        </w:r>
        <w:r>
          <w:rPr>
            <w:webHidden/>
          </w:rPr>
          <w:tab/>
        </w:r>
        <w:r>
          <w:rPr>
            <w:webHidden/>
          </w:rPr>
          <w:fldChar w:fldCharType="begin"/>
        </w:r>
        <w:r>
          <w:rPr>
            <w:webHidden/>
          </w:rPr>
          <w:instrText xml:space="preserve"> PAGEREF _Toc191899702 \h </w:instrText>
        </w:r>
        <w:r>
          <w:rPr>
            <w:webHidden/>
          </w:rPr>
        </w:r>
        <w:r>
          <w:rPr>
            <w:webHidden/>
          </w:rPr>
          <w:fldChar w:fldCharType="separate"/>
        </w:r>
        <w:r>
          <w:rPr>
            <w:webHidden/>
          </w:rPr>
          <w:t>29</w:t>
        </w:r>
        <w:r>
          <w:rPr>
            <w:webHidden/>
          </w:rPr>
          <w:fldChar w:fldCharType="end"/>
        </w:r>
      </w:hyperlink>
    </w:p>
    <w:p w14:paraId="108A3840" w14:textId="6330ADF5" w:rsidR="008D56D1" w:rsidRDefault="008D56D1">
      <w:pPr>
        <w:pStyle w:val="TOC2"/>
        <w:rPr>
          <w:rFonts w:asciiTheme="minorHAnsi" w:eastAsiaTheme="minorEastAsia" w:hAnsiTheme="minorHAnsi" w:cstheme="minorBidi"/>
          <w:kern w:val="2"/>
          <w:sz w:val="22"/>
          <w:szCs w:val="22"/>
          <w14:ligatures w14:val="standardContextual"/>
        </w:rPr>
      </w:pPr>
      <w:hyperlink w:anchor="_Toc191899703" w:history="1">
        <w:r w:rsidRPr="00CF338B">
          <w:rPr>
            <w:rStyle w:val="Hyperlink"/>
          </w:rPr>
          <w:t>Examples of learning activities</w:t>
        </w:r>
        <w:r>
          <w:rPr>
            <w:webHidden/>
          </w:rPr>
          <w:tab/>
        </w:r>
        <w:r>
          <w:rPr>
            <w:webHidden/>
          </w:rPr>
          <w:fldChar w:fldCharType="begin"/>
        </w:r>
        <w:r>
          <w:rPr>
            <w:webHidden/>
          </w:rPr>
          <w:instrText xml:space="preserve"> PAGEREF _Toc191899703 \h </w:instrText>
        </w:r>
        <w:r>
          <w:rPr>
            <w:webHidden/>
          </w:rPr>
        </w:r>
        <w:r>
          <w:rPr>
            <w:webHidden/>
          </w:rPr>
          <w:fldChar w:fldCharType="separate"/>
        </w:r>
        <w:r>
          <w:rPr>
            <w:webHidden/>
          </w:rPr>
          <w:t>29</w:t>
        </w:r>
        <w:r>
          <w:rPr>
            <w:webHidden/>
          </w:rPr>
          <w:fldChar w:fldCharType="end"/>
        </w:r>
      </w:hyperlink>
    </w:p>
    <w:p w14:paraId="219CA520" w14:textId="659A3DB0" w:rsidR="008D56D1" w:rsidRDefault="008D56D1">
      <w:pPr>
        <w:pStyle w:val="TOC2"/>
        <w:rPr>
          <w:rFonts w:asciiTheme="minorHAnsi" w:eastAsiaTheme="minorEastAsia" w:hAnsiTheme="minorHAnsi" w:cstheme="minorBidi"/>
          <w:kern w:val="2"/>
          <w:sz w:val="22"/>
          <w:szCs w:val="22"/>
          <w14:ligatures w14:val="standardContextual"/>
        </w:rPr>
      </w:pPr>
      <w:hyperlink w:anchor="_Toc191899704" w:history="1">
        <w:r w:rsidRPr="00CF338B">
          <w:rPr>
            <w:rStyle w:val="Hyperlink"/>
            <w:b/>
            <w:bCs/>
          </w:rPr>
          <w:t>Detailed example</w:t>
        </w:r>
        <w:r>
          <w:rPr>
            <w:webHidden/>
          </w:rPr>
          <w:tab/>
        </w:r>
        <w:r>
          <w:rPr>
            <w:webHidden/>
          </w:rPr>
          <w:fldChar w:fldCharType="begin"/>
        </w:r>
        <w:r>
          <w:rPr>
            <w:webHidden/>
          </w:rPr>
          <w:instrText xml:space="preserve"> PAGEREF _Toc191899704 \h </w:instrText>
        </w:r>
        <w:r>
          <w:rPr>
            <w:webHidden/>
          </w:rPr>
        </w:r>
        <w:r>
          <w:rPr>
            <w:webHidden/>
          </w:rPr>
          <w:fldChar w:fldCharType="separate"/>
        </w:r>
        <w:r>
          <w:rPr>
            <w:webHidden/>
          </w:rPr>
          <w:t>31</w:t>
        </w:r>
        <w:r>
          <w:rPr>
            <w:webHidden/>
          </w:rPr>
          <w:fldChar w:fldCharType="end"/>
        </w:r>
      </w:hyperlink>
    </w:p>
    <w:p w14:paraId="1177871B" w14:textId="7B13802E" w:rsidR="008D56D1" w:rsidRDefault="008D56D1">
      <w:pPr>
        <w:pStyle w:val="TOC2"/>
        <w:rPr>
          <w:rFonts w:asciiTheme="minorHAnsi" w:eastAsiaTheme="minorEastAsia" w:hAnsiTheme="minorHAnsi" w:cstheme="minorBidi"/>
          <w:kern w:val="2"/>
          <w:sz w:val="22"/>
          <w:szCs w:val="22"/>
          <w14:ligatures w14:val="standardContextual"/>
        </w:rPr>
      </w:pPr>
      <w:hyperlink w:anchor="_Toc191899705" w:history="1">
        <w:r w:rsidRPr="00CF338B">
          <w:rPr>
            <w:rStyle w:val="Hyperlink"/>
          </w:rPr>
          <w:t>Outcome 2</w:t>
        </w:r>
        <w:r>
          <w:rPr>
            <w:webHidden/>
          </w:rPr>
          <w:tab/>
        </w:r>
        <w:r>
          <w:rPr>
            <w:webHidden/>
          </w:rPr>
          <w:fldChar w:fldCharType="begin"/>
        </w:r>
        <w:r>
          <w:rPr>
            <w:webHidden/>
          </w:rPr>
          <w:instrText xml:space="preserve"> PAGEREF _Toc191899705 \h </w:instrText>
        </w:r>
        <w:r>
          <w:rPr>
            <w:webHidden/>
          </w:rPr>
        </w:r>
        <w:r>
          <w:rPr>
            <w:webHidden/>
          </w:rPr>
          <w:fldChar w:fldCharType="separate"/>
        </w:r>
        <w:r>
          <w:rPr>
            <w:webHidden/>
          </w:rPr>
          <w:t>32</w:t>
        </w:r>
        <w:r>
          <w:rPr>
            <w:webHidden/>
          </w:rPr>
          <w:fldChar w:fldCharType="end"/>
        </w:r>
      </w:hyperlink>
    </w:p>
    <w:p w14:paraId="3186DF6A" w14:textId="5FBD8FAA" w:rsidR="008D56D1" w:rsidRDefault="008D56D1">
      <w:pPr>
        <w:pStyle w:val="TOC2"/>
        <w:rPr>
          <w:rFonts w:asciiTheme="minorHAnsi" w:eastAsiaTheme="minorEastAsia" w:hAnsiTheme="minorHAnsi" w:cstheme="minorBidi"/>
          <w:kern w:val="2"/>
          <w:sz w:val="22"/>
          <w:szCs w:val="22"/>
          <w14:ligatures w14:val="standardContextual"/>
        </w:rPr>
      </w:pPr>
      <w:hyperlink w:anchor="_Toc191899706" w:history="1">
        <w:r w:rsidRPr="00CF338B">
          <w:rPr>
            <w:rStyle w:val="Hyperlink"/>
          </w:rPr>
          <w:t>Examples of learning activities</w:t>
        </w:r>
        <w:r>
          <w:rPr>
            <w:webHidden/>
          </w:rPr>
          <w:tab/>
        </w:r>
        <w:r>
          <w:rPr>
            <w:webHidden/>
          </w:rPr>
          <w:fldChar w:fldCharType="begin"/>
        </w:r>
        <w:r>
          <w:rPr>
            <w:webHidden/>
          </w:rPr>
          <w:instrText xml:space="preserve"> PAGEREF _Toc191899706 \h </w:instrText>
        </w:r>
        <w:r>
          <w:rPr>
            <w:webHidden/>
          </w:rPr>
        </w:r>
        <w:r>
          <w:rPr>
            <w:webHidden/>
          </w:rPr>
          <w:fldChar w:fldCharType="separate"/>
        </w:r>
        <w:r>
          <w:rPr>
            <w:webHidden/>
          </w:rPr>
          <w:t>32</w:t>
        </w:r>
        <w:r>
          <w:rPr>
            <w:webHidden/>
          </w:rPr>
          <w:fldChar w:fldCharType="end"/>
        </w:r>
      </w:hyperlink>
    </w:p>
    <w:p w14:paraId="1E35BFB9" w14:textId="70B8D8B1" w:rsidR="008D56D1" w:rsidRDefault="008D56D1">
      <w:pPr>
        <w:pStyle w:val="TOC2"/>
        <w:rPr>
          <w:rFonts w:asciiTheme="minorHAnsi" w:eastAsiaTheme="minorEastAsia" w:hAnsiTheme="minorHAnsi" w:cstheme="minorBidi"/>
          <w:kern w:val="2"/>
          <w:sz w:val="22"/>
          <w:szCs w:val="22"/>
          <w14:ligatures w14:val="standardContextual"/>
        </w:rPr>
      </w:pPr>
      <w:hyperlink w:anchor="_Toc191899707" w:history="1">
        <w:r w:rsidRPr="00CF338B">
          <w:rPr>
            <w:rStyle w:val="Hyperlink"/>
            <w:b/>
            <w:bCs/>
          </w:rPr>
          <w:t>Detailed example</w:t>
        </w:r>
        <w:r>
          <w:rPr>
            <w:webHidden/>
          </w:rPr>
          <w:tab/>
        </w:r>
        <w:r>
          <w:rPr>
            <w:webHidden/>
          </w:rPr>
          <w:fldChar w:fldCharType="begin"/>
        </w:r>
        <w:r>
          <w:rPr>
            <w:webHidden/>
          </w:rPr>
          <w:instrText xml:space="preserve"> PAGEREF _Toc191899707 \h </w:instrText>
        </w:r>
        <w:r>
          <w:rPr>
            <w:webHidden/>
          </w:rPr>
        </w:r>
        <w:r>
          <w:rPr>
            <w:webHidden/>
          </w:rPr>
          <w:fldChar w:fldCharType="separate"/>
        </w:r>
        <w:r>
          <w:rPr>
            <w:webHidden/>
          </w:rPr>
          <w:t>33</w:t>
        </w:r>
        <w:r>
          <w:rPr>
            <w:webHidden/>
          </w:rPr>
          <w:fldChar w:fldCharType="end"/>
        </w:r>
      </w:hyperlink>
    </w:p>
    <w:p w14:paraId="0F08EA5C" w14:textId="7F228D62" w:rsidR="008D56D1" w:rsidRDefault="008D56D1">
      <w:pPr>
        <w:pStyle w:val="TOC2"/>
        <w:rPr>
          <w:rFonts w:asciiTheme="minorHAnsi" w:eastAsiaTheme="minorEastAsia" w:hAnsiTheme="minorHAnsi" w:cstheme="minorBidi"/>
          <w:kern w:val="2"/>
          <w:sz w:val="22"/>
          <w:szCs w:val="22"/>
          <w14:ligatures w14:val="standardContextual"/>
        </w:rPr>
      </w:pPr>
      <w:hyperlink w:anchor="_Toc191899708" w:history="1">
        <w:r w:rsidRPr="00CF338B">
          <w:rPr>
            <w:rStyle w:val="Hyperlink"/>
          </w:rPr>
          <w:t>Outcome 3</w:t>
        </w:r>
        <w:r>
          <w:rPr>
            <w:webHidden/>
          </w:rPr>
          <w:tab/>
        </w:r>
        <w:r>
          <w:rPr>
            <w:webHidden/>
          </w:rPr>
          <w:fldChar w:fldCharType="begin"/>
        </w:r>
        <w:r>
          <w:rPr>
            <w:webHidden/>
          </w:rPr>
          <w:instrText xml:space="preserve"> PAGEREF _Toc191899708 \h </w:instrText>
        </w:r>
        <w:r>
          <w:rPr>
            <w:webHidden/>
          </w:rPr>
        </w:r>
        <w:r>
          <w:rPr>
            <w:webHidden/>
          </w:rPr>
          <w:fldChar w:fldCharType="separate"/>
        </w:r>
        <w:r>
          <w:rPr>
            <w:webHidden/>
          </w:rPr>
          <w:t>35</w:t>
        </w:r>
        <w:r>
          <w:rPr>
            <w:webHidden/>
          </w:rPr>
          <w:fldChar w:fldCharType="end"/>
        </w:r>
      </w:hyperlink>
    </w:p>
    <w:p w14:paraId="64139034" w14:textId="33C0A2A9" w:rsidR="008D56D1" w:rsidRDefault="008D56D1">
      <w:pPr>
        <w:pStyle w:val="TOC2"/>
        <w:rPr>
          <w:rFonts w:asciiTheme="minorHAnsi" w:eastAsiaTheme="minorEastAsia" w:hAnsiTheme="minorHAnsi" w:cstheme="minorBidi"/>
          <w:kern w:val="2"/>
          <w:sz w:val="22"/>
          <w:szCs w:val="22"/>
          <w14:ligatures w14:val="standardContextual"/>
        </w:rPr>
      </w:pPr>
      <w:hyperlink w:anchor="_Toc191899709" w:history="1">
        <w:r w:rsidRPr="00CF338B">
          <w:rPr>
            <w:rStyle w:val="Hyperlink"/>
          </w:rPr>
          <w:t>Examples of learning activities</w:t>
        </w:r>
        <w:r>
          <w:rPr>
            <w:webHidden/>
          </w:rPr>
          <w:tab/>
        </w:r>
        <w:r>
          <w:rPr>
            <w:webHidden/>
          </w:rPr>
          <w:fldChar w:fldCharType="begin"/>
        </w:r>
        <w:r>
          <w:rPr>
            <w:webHidden/>
          </w:rPr>
          <w:instrText xml:space="preserve"> PAGEREF _Toc191899709 \h </w:instrText>
        </w:r>
        <w:r>
          <w:rPr>
            <w:webHidden/>
          </w:rPr>
        </w:r>
        <w:r>
          <w:rPr>
            <w:webHidden/>
          </w:rPr>
          <w:fldChar w:fldCharType="separate"/>
        </w:r>
        <w:r>
          <w:rPr>
            <w:webHidden/>
          </w:rPr>
          <w:t>35</w:t>
        </w:r>
        <w:r>
          <w:rPr>
            <w:webHidden/>
          </w:rPr>
          <w:fldChar w:fldCharType="end"/>
        </w:r>
      </w:hyperlink>
    </w:p>
    <w:p w14:paraId="5D90115A" w14:textId="248C083D" w:rsidR="008D56D1" w:rsidRDefault="008D56D1">
      <w:pPr>
        <w:pStyle w:val="TOC2"/>
        <w:rPr>
          <w:rFonts w:asciiTheme="minorHAnsi" w:eastAsiaTheme="minorEastAsia" w:hAnsiTheme="minorHAnsi" w:cstheme="minorBidi"/>
          <w:kern w:val="2"/>
          <w:sz w:val="22"/>
          <w:szCs w:val="22"/>
          <w14:ligatures w14:val="standardContextual"/>
        </w:rPr>
      </w:pPr>
      <w:hyperlink w:anchor="_Toc191899710" w:history="1">
        <w:r w:rsidRPr="00CF338B">
          <w:rPr>
            <w:rStyle w:val="Hyperlink"/>
            <w:b/>
            <w:bCs/>
          </w:rPr>
          <w:t>Detailed example</w:t>
        </w:r>
        <w:r>
          <w:rPr>
            <w:webHidden/>
          </w:rPr>
          <w:tab/>
        </w:r>
        <w:r>
          <w:rPr>
            <w:webHidden/>
          </w:rPr>
          <w:fldChar w:fldCharType="begin"/>
        </w:r>
        <w:r>
          <w:rPr>
            <w:webHidden/>
          </w:rPr>
          <w:instrText xml:space="preserve"> PAGEREF _Toc191899710 \h </w:instrText>
        </w:r>
        <w:r>
          <w:rPr>
            <w:webHidden/>
          </w:rPr>
        </w:r>
        <w:r>
          <w:rPr>
            <w:webHidden/>
          </w:rPr>
          <w:fldChar w:fldCharType="separate"/>
        </w:r>
        <w:r>
          <w:rPr>
            <w:webHidden/>
          </w:rPr>
          <w:t>36</w:t>
        </w:r>
        <w:r>
          <w:rPr>
            <w:webHidden/>
          </w:rPr>
          <w:fldChar w:fldCharType="end"/>
        </w:r>
      </w:hyperlink>
    </w:p>
    <w:p w14:paraId="6F1C1D70" w14:textId="7AF68A33" w:rsidR="00DE2A3A" w:rsidRPr="000F5CEC" w:rsidRDefault="00DE2A3A" w:rsidP="00357702">
      <w:r>
        <w:rPr>
          <w:rFonts w:ascii="Arial" w:eastAsia="Times New Roman" w:hAnsi="Arial" w:cs="Arial"/>
          <w:b/>
          <w:bCs/>
          <w:noProof/>
          <w:sz w:val="24"/>
          <w:szCs w:val="24"/>
          <w:lang w:val="en-AU" w:eastAsia="en-AU"/>
        </w:rPr>
        <w:fldChar w:fldCharType="end"/>
      </w:r>
    </w:p>
    <w:p w14:paraId="24A23E09" w14:textId="77777777" w:rsidR="00DE2A3A" w:rsidRPr="000F5CEC" w:rsidRDefault="00DE2A3A" w:rsidP="00357702">
      <w:pPr>
        <w:rPr>
          <w:lang w:val="en-AU" w:eastAsia="en-AU"/>
        </w:rPr>
        <w:sectPr w:rsidR="00DE2A3A" w:rsidRPr="000F5CEC" w:rsidSect="00DE2A3A">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7F32ABEB" w14:textId="3091FA52" w:rsidR="00DE2A3A" w:rsidRPr="000F5CEC" w:rsidRDefault="00DE2A3A" w:rsidP="00357702">
      <w:pPr>
        <w:pStyle w:val="Heading1"/>
      </w:pPr>
      <w:bookmarkStart w:id="4" w:name="_Toc191899670"/>
      <w:r>
        <w:lastRenderedPageBreak/>
        <w:t>VCE Armenian: Teaching and Learning Activities</w:t>
      </w:r>
      <w:bookmarkEnd w:id="4"/>
    </w:p>
    <w:p w14:paraId="55FA4F9B" w14:textId="77777777" w:rsidR="00DE2A3A" w:rsidRDefault="00DE2A3A" w:rsidP="00357702">
      <w:pPr>
        <w:pStyle w:val="Heading3"/>
      </w:pPr>
      <w:bookmarkStart w:id="5" w:name="_Toc191899671"/>
      <w:r>
        <w:t>Unit 1</w:t>
      </w:r>
      <w:bookmarkEnd w:id="5"/>
    </w:p>
    <w:p w14:paraId="7ECCC33F" w14:textId="7787AC23" w:rsidR="00DE2A3A" w:rsidRPr="00B13D9B" w:rsidRDefault="00DE2A3A" w:rsidP="00357702">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F040C4" w14:paraId="405E21B8" w14:textId="77777777" w:rsidTr="00A05D98">
        <w:tc>
          <w:tcPr>
            <w:tcW w:w="2197" w:type="dxa"/>
            <w:shd w:val="clear" w:color="auto" w:fill="0F7EB4"/>
          </w:tcPr>
          <w:bookmarkEnd w:id="6"/>
          <w:p w14:paraId="5B6E57FE" w14:textId="77777777" w:rsidR="00DE2A3A" w:rsidRPr="00F040C4" w:rsidRDefault="00DE2A3A" w:rsidP="00357702">
            <w:pPr>
              <w:pStyle w:val="VCAAtablecondensedheading"/>
              <w:rPr>
                <w:b w:val="0"/>
              </w:rPr>
            </w:pPr>
            <w:r w:rsidRPr="00F040C4">
              <w:t xml:space="preserve">Concept </w:t>
            </w:r>
          </w:p>
        </w:tc>
        <w:tc>
          <w:tcPr>
            <w:tcW w:w="2197" w:type="dxa"/>
            <w:shd w:val="clear" w:color="auto" w:fill="0F7EB4"/>
          </w:tcPr>
          <w:p w14:paraId="3332A45C" w14:textId="77777777" w:rsidR="00DE2A3A" w:rsidRPr="00F040C4" w:rsidRDefault="00DE2A3A" w:rsidP="00357702">
            <w:pPr>
              <w:pStyle w:val="VCAAtablecondensedheading"/>
              <w:rPr>
                <w:b w:val="0"/>
              </w:rPr>
            </w:pPr>
            <w:r w:rsidRPr="00F040C4">
              <w:t>Perspective</w:t>
            </w:r>
          </w:p>
        </w:tc>
        <w:tc>
          <w:tcPr>
            <w:tcW w:w="2197" w:type="dxa"/>
            <w:shd w:val="clear" w:color="auto" w:fill="0F7EB4"/>
          </w:tcPr>
          <w:p w14:paraId="38D82547" w14:textId="77777777" w:rsidR="00DE2A3A" w:rsidRPr="00F040C4" w:rsidRDefault="00DE2A3A" w:rsidP="00357702">
            <w:pPr>
              <w:pStyle w:val="VCAAtablecondensedheading"/>
              <w:rPr>
                <w:b w:val="0"/>
              </w:rPr>
            </w:pPr>
            <w:r w:rsidRPr="00F040C4">
              <w:t>Topic</w:t>
            </w:r>
          </w:p>
        </w:tc>
        <w:tc>
          <w:tcPr>
            <w:tcW w:w="2198" w:type="dxa"/>
            <w:shd w:val="clear" w:color="auto" w:fill="0F7EB4"/>
          </w:tcPr>
          <w:p w14:paraId="571AF60C" w14:textId="77777777" w:rsidR="00DE2A3A" w:rsidRPr="00F040C4" w:rsidRDefault="00DE2A3A" w:rsidP="00357702">
            <w:pPr>
              <w:pStyle w:val="VCAAtablecondensedheading"/>
              <w:rPr>
                <w:b w:val="0"/>
              </w:rPr>
            </w:pPr>
            <w:r w:rsidRPr="00F040C4">
              <w:t>Subtopic</w:t>
            </w:r>
          </w:p>
        </w:tc>
      </w:tr>
      <w:tr w:rsidR="00DE2A3A" w:rsidRPr="00F040C4" w14:paraId="28CEAF66" w14:textId="77777777" w:rsidTr="008D56D1">
        <w:trPr>
          <w:trHeight w:val="1701"/>
        </w:trPr>
        <w:tc>
          <w:tcPr>
            <w:tcW w:w="2197" w:type="dxa"/>
            <w:vAlign w:val="center"/>
          </w:tcPr>
          <w:p w14:paraId="7640773E" w14:textId="77777777" w:rsidR="00DE2A3A" w:rsidRPr="0094696C" w:rsidRDefault="00DE2A3A" w:rsidP="00357702">
            <w:pPr>
              <w:pStyle w:val="VCAAbody"/>
              <w:jc w:val="center"/>
            </w:pPr>
            <w:r w:rsidRPr="0094696C">
              <w:t>Identity</w:t>
            </w:r>
          </w:p>
        </w:tc>
        <w:tc>
          <w:tcPr>
            <w:tcW w:w="2197" w:type="dxa"/>
            <w:vAlign w:val="center"/>
          </w:tcPr>
          <w:p w14:paraId="222B78D7" w14:textId="77777777" w:rsidR="00DE2A3A" w:rsidRPr="000A7273" w:rsidRDefault="00DE2A3A" w:rsidP="00357702">
            <w:pPr>
              <w:pStyle w:val="VCAAbody"/>
              <w:jc w:val="center"/>
            </w:pPr>
            <w:r w:rsidRPr="000A7273">
              <w:t>Personal</w:t>
            </w:r>
          </w:p>
        </w:tc>
        <w:tc>
          <w:tcPr>
            <w:tcW w:w="2197" w:type="dxa"/>
            <w:vAlign w:val="center"/>
          </w:tcPr>
          <w:p w14:paraId="78C7988F" w14:textId="77777777" w:rsidR="00DE2A3A" w:rsidRPr="0094696C" w:rsidRDefault="00DE2A3A" w:rsidP="00357702">
            <w:pPr>
              <w:pStyle w:val="VCAAbody"/>
              <w:jc w:val="center"/>
            </w:pPr>
            <w:r w:rsidRPr="000A7273">
              <w:t>Inclusivity, Diversity and Belonging</w:t>
            </w:r>
            <w:r w:rsidRPr="0094696C">
              <w:t xml:space="preserve"> </w:t>
            </w:r>
          </w:p>
        </w:tc>
        <w:tc>
          <w:tcPr>
            <w:tcW w:w="2198" w:type="dxa"/>
            <w:vAlign w:val="center"/>
          </w:tcPr>
          <w:p w14:paraId="1C349898" w14:textId="77777777" w:rsidR="00DE2A3A" w:rsidRPr="0094696C" w:rsidRDefault="00DE2A3A" w:rsidP="00357702">
            <w:pPr>
              <w:pStyle w:val="VCAAbody"/>
              <w:jc w:val="center"/>
            </w:pPr>
            <w:r w:rsidRPr="0094696C">
              <w:t>Watch your language! Impact of language use on personal image</w:t>
            </w:r>
          </w:p>
        </w:tc>
      </w:tr>
    </w:tbl>
    <w:p w14:paraId="1C2BAE07" w14:textId="77777777" w:rsidR="00DE2A3A" w:rsidRPr="00B13D9B" w:rsidRDefault="00DE2A3A" w:rsidP="00DE2A3A">
      <w:pPr>
        <w:pStyle w:val="Heading2"/>
        <w:rPr>
          <w:sz w:val="28"/>
        </w:rPr>
      </w:pPr>
      <w:bookmarkStart w:id="7" w:name="_Hlk179222526"/>
      <w:bookmarkStart w:id="8" w:name="_Toc191899672"/>
      <w:r w:rsidRPr="00B13D9B">
        <w:rPr>
          <w:sz w:val="28"/>
        </w:rPr>
        <w:t>Outcome 1</w:t>
      </w:r>
      <w:bookmarkEnd w:id="8"/>
    </w:p>
    <w:bookmarkEnd w:id="7"/>
    <w:p w14:paraId="52C01171" w14:textId="60470967" w:rsidR="00DE2A3A" w:rsidRDefault="00DE2A3A" w:rsidP="00DE2A3A">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A8644D0504AC40A0ADA0FAA631DD1BE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BB1912">
        <w:rPr>
          <w:shd w:val="clear" w:color="auto" w:fill="FFFFFF"/>
        </w:rPr>
        <w:t xml:space="preserve">. </w:t>
      </w:r>
    </w:p>
    <w:p w14:paraId="2D6A0028" w14:textId="77777777" w:rsidR="00DE2A3A" w:rsidRPr="00753F1C" w:rsidRDefault="00DE2A3A" w:rsidP="00DE2A3A">
      <w:pPr>
        <w:pStyle w:val="Heading2"/>
        <w:rPr>
          <w:sz w:val="24"/>
          <w:szCs w:val="24"/>
        </w:rPr>
      </w:pPr>
      <w:bookmarkStart w:id="9" w:name="_Toc191899673"/>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255A9BEA" w14:textId="77777777" w:rsidTr="00357702">
        <w:trPr>
          <w:cantSplit/>
        </w:trPr>
        <w:tc>
          <w:tcPr>
            <w:tcW w:w="9634" w:type="dxa"/>
          </w:tcPr>
          <w:p w14:paraId="5694CBC8" w14:textId="77777777" w:rsidR="00DE2A3A" w:rsidRPr="00F66F92" w:rsidRDefault="00DE2A3A" w:rsidP="0035770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DE2A3A" w14:paraId="70580B63" w14:textId="77777777" w:rsidTr="00357702">
        <w:trPr>
          <w:cantSplit/>
        </w:trPr>
        <w:tc>
          <w:tcPr>
            <w:tcW w:w="9634" w:type="dxa"/>
          </w:tcPr>
          <w:p w14:paraId="201C14D6" w14:textId="77777777" w:rsidR="00DE2A3A" w:rsidRPr="00F66F92" w:rsidRDefault="00DE2A3A" w:rsidP="0035770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DE2A3A" w14:paraId="008420C0" w14:textId="77777777" w:rsidTr="00357702">
        <w:trPr>
          <w:cantSplit/>
        </w:trPr>
        <w:tc>
          <w:tcPr>
            <w:tcW w:w="9634" w:type="dxa"/>
          </w:tcPr>
          <w:p w14:paraId="7CB9D743" w14:textId="77777777" w:rsidR="00DE2A3A" w:rsidRPr="00F66F92" w:rsidRDefault="00DE2A3A" w:rsidP="00357702">
            <w:pPr>
              <w:pStyle w:val="VCAAbulletlevel2"/>
              <w:spacing w:after="0"/>
            </w:pPr>
            <w:r w:rsidRPr="00A76523">
              <w:t>Share a personal story or experience using the descriptive language and engaging storytelling techniques you have brainstormed as a class.</w:t>
            </w:r>
          </w:p>
        </w:tc>
      </w:tr>
      <w:tr w:rsidR="00DE2A3A" w14:paraId="756B0CE1" w14:textId="77777777" w:rsidTr="00357702">
        <w:trPr>
          <w:cantSplit/>
        </w:trPr>
        <w:tc>
          <w:tcPr>
            <w:tcW w:w="9634" w:type="dxa"/>
          </w:tcPr>
          <w:p w14:paraId="67E91F85" w14:textId="33ED9B3E" w:rsidR="00DE2A3A" w:rsidRPr="00F66F92" w:rsidRDefault="00DE2A3A" w:rsidP="0035770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55AD0F0CABB64EAE9734C0CEBBC367F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A76523">
              <w:t xml:space="preserve"> on a </w:t>
            </w:r>
            <w:r>
              <w:t>sticky</w:t>
            </w:r>
            <w:r w:rsidRPr="00A76523">
              <w:t xml:space="preserve"> note and stick these around the p</w:t>
            </w:r>
            <w:r>
              <w:t>ortraits</w:t>
            </w:r>
            <w:r w:rsidRPr="00A76523">
              <w:t>.</w:t>
            </w:r>
          </w:p>
        </w:tc>
      </w:tr>
      <w:tr w:rsidR="00DE2A3A" w14:paraId="13002722" w14:textId="77777777" w:rsidTr="00357702">
        <w:trPr>
          <w:cantSplit/>
        </w:trPr>
        <w:tc>
          <w:tcPr>
            <w:tcW w:w="9634" w:type="dxa"/>
          </w:tcPr>
          <w:p w14:paraId="26D9F7B2" w14:textId="77777777" w:rsidR="00DE2A3A" w:rsidRPr="00F66F92" w:rsidRDefault="00DE2A3A" w:rsidP="0035770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DE2A3A" w14:paraId="34D19EA6" w14:textId="77777777" w:rsidTr="00357702">
        <w:trPr>
          <w:cantSplit/>
        </w:trPr>
        <w:tc>
          <w:tcPr>
            <w:tcW w:w="9634" w:type="dxa"/>
          </w:tcPr>
          <w:p w14:paraId="07E9F110" w14:textId="77777777" w:rsidR="00DE2A3A" w:rsidRPr="00F66F92" w:rsidRDefault="00DE2A3A" w:rsidP="00357702">
            <w:pPr>
              <w:pStyle w:val="VCAAbulletlevel2"/>
            </w:pPr>
            <w:r w:rsidRPr="00633101">
              <w:rPr>
                <w:lang w:val="en-US"/>
              </w:rPr>
              <w:t>Write a reflective text on your personal identity and its relationship to language.</w:t>
            </w:r>
          </w:p>
        </w:tc>
      </w:tr>
      <w:tr w:rsidR="00DE2A3A" w14:paraId="295C8E21" w14:textId="77777777" w:rsidTr="00357702">
        <w:trPr>
          <w:cantSplit/>
        </w:trPr>
        <w:tc>
          <w:tcPr>
            <w:tcW w:w="9634" w:type="dxa"/>
          </w:tcPr>
          <w:p w14:paraId="68C003BE" w14:textId="77777777" w:rsidR="00DE2A3A" w:rsidRPr="00F66F92" w:rsidRDefault="00DE2A3A" w:rsidP="0035770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DE2A3A" w14:paraId="538F0779" w14:textId="77777777" w:rsidTr="00357702">
        <w:trPr>
          <w:cantSplit/>
        </w:trPr>
        <w:tc>
          <w:tcPr>
            <w:tcW w:w="9634" w:type="dxa"/>
          </w:tcPr>
          <w:p w14:paraId="5EC5565D" w14:textId="40AC0690" w:rsidR="00DE2A3A" w:rsidRPr="00F66F92" w:rsidRDefault="00DE2A3A" w:rsidP="0035770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FC4481D8A068407086849D8985A9D42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A76523">
              <w:t>.</w:t>
            </w:r>
          </w:p>
        </w:tc>
      </w:tr>
      <w:tr w:rsidR="00DE2A3A" w14:paraId="7D95D5B7" w14:textId="77777777" w:rsidTr="00357702">
        <w:trPr>
          <w:cantSplit/>
        </w:trPr>
        <w:tc>
          <w:tcPr>
            <w:tcW w:w="9634" w:type="dxa"/>
          </w:tcPr>
          <w:p w14:paraId="311E970F" w14:textId="77777777" w:rsidR="00DE2A3A" w:rsidRDefault="00DE2A3A" w:rsidP="0035770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DE2A3A" w14:paraId="1AE939BD" w14:textId="77777777" w:rsidTr="00357702">
        <w:trPr>
          <w:cantSplit/>
        </w:trPr>
        <w:tc>
          <w:tcPr>
            <w:tcW w:w="9634" w:type="dxa"/>
          </w:tcPr>
          <w:p w14:paraId="7834C151" w14:textId="77777777" w:rsidR="00DE2A3A" w:rsidRPr="00A76523" w:rsidRDefault="00DE2A3A" w:rsidP="0035770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DE2A3A" w14:paraId="6782FA36" w14:textId="77777777" w:rsidTr="00357702">
        <w:trPr>
          <w:cantSplit/>
        </w:trPr>
        <w:tc>
          <w:tcPr>
            <w:tcW w:w="9634" w:type="dxa"/>
          </w:tcPr>
          <w:p w14:paraId="0058BE23" w14:textId="77777777" w:rsidR="00DE2A3A" w:rsidRPr="00A76523" w:rsidRDefault="00DE2A3A" w:rsidP="00357702">
            <w:pPr>
              <w:pStyle w:val="VCAAbulletlevel2"/>
              <w:spacing w:after="0"/>
            </w:pPr>
            <w:r>
              <w:t>I</w:t>
            </w:r>
            <w:r w:rsidRPr="00A76523">
              <w:t>n small groups</w:t>
            </w:r>
            <w:r>
              <w:t>, c</w:t>
            </w:r>
            <w:r w:rsidRPr="00A76523">
              <w:t>reate posters that unpack and promote more inclusive and respectful communication.</w:t>
            </w:r>
          </w:p>
        </w:tc>
      </w:tr>
      <w:tr w:rsidR="00DE2A3A" w14:paraId="0FE1D1C9" w14:textId="77777777" w:rsidTr="00357702">
        <w:trPr>
          <w:cantSplit/>
        </w:trPr>
        <w:tc>
          <w:tcPr>
            <w:tcW w:w="9634" w:type="dxa"/>
          </w:tcPr>
          <w:p w14:paraId="26C5DDFC" w14:textId="77777777" w:rsidR="00DE2A3A" w:rsidRPr="00A76523" w:rsidRDefault="00DE2A3A" w:rsidP="0035770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DE2A3A" w14:paraId="7282C7AB" w14:textId="77777777" w:rsidTr="00357702">
        <w:trPr>
          <w:cantSplit/>
        </w:trPr>
        <w:tc>
          <w:tcPr>
            <w:tcW w:w="9634" w:type="dxa"/>
          </w:tcPr>
          <w:p w14:paraId="6539B933" w14:textId="38B24D41" w:rsidR="00DE2A3A" w:rsidRPr="00A76523" w:rsidRDefault="00DE2A3A" w:rsidP="00357702">
            <w:pPr>
              <w:pStyle w:val="VCAAbulletlevel2"/>
              <w:spacing w:after="0"/>
            </w:pPr>
            <w:bookmarkStart w:id="10" w:name="_Hlk139633649"/>
            <w:r w:rsidRPr="00A76523">
              <w:t xml:space="preserve">Discuss the use of </w:t>
            </w:r>
            <w:sdt>
              <w:sdtPr>
                <w:alias w:val="Keywords"/>
                <w:tag w:val=""/>
                <w:id w:val="125903447"/>
                <w:placeholder>
                  <w:docPart w:val="56C8E59604B74F429D13AEFE8AE27DD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A76523">
              <w:t xml:space="preserve"> between </w:t>
            </w:r>
            <w:r>
              <w:t>2</w:t>
            </w:r>
            <w:r w:rsidRPr="00A76523">
              <w:t xml:space="preserve"> different groups in </w:t>
            </w:r>
            <w:sdt>
              <w:sdtPr>
                <w:alias w:val="Keywords"/>
                <w:tag w:val=""/>
                <w:id w:val="667834847"/>
                <w:placeholder>
                  <w:docPart w:val="D6A7050CF9A74C38B83D46115E49305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A76523">
              <w:t>-speaking communities and reflect on their</w:t>
            </w:r>
            <w:r>
              <w:t xml:space="preserve"> language</w:t>
            </w:r>
            <w:r w:rsidRPr="00A76523">
              <w:t xml:space="preserve"> norms and standards. </w:t>
            </w:r>
            <w:bookmarkEnd w:id="10"/>
          </w:p>
        </w:tc>
      </w:tr>
      <w:tr w:rsidR="00DE2A3A" w14:paraId="228BE020" w14:textId="77777777" w:rsidTr="00357702">
        <w:trPr>
          <w:cantSplit/>
        </w:trPr>
        <w:tc>
          <w:tcPr>
            <w:tcW w:w="9634" w:type="dxa"/>
          </w:tcPr>
          <w:p w14:paraId="1E32EBC6" w14:textId="77777777" w:rsidR="00DE2A3A" w:rsidRPr="00A76523" w:rsidRDefault="00DE2A3A" w:rsidP="0035770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DE2A3A" w14:paraId="107DF755" w14:textId="77777777" w:rsidTr="00357702">
        <w:trPr>
          <w:cantSplit/>
        </w:trPr>
        <w:tc>
          <w:tcPr>
            <w:tcW w:w="9634" w:type="dxa"/>
          </w:tcPr>
          <w:p w14:paraId="6B21F341" w14:textId="77777777" w:rsidR="00DE2A3A" w:rsidRPr="00A76523" w:rsidRDefault="00DE2A3A" w:rsidP="0035770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DE2A3A" w14:paraId="75C40D85" w14:textId="77777777" w:rsidTr="00357702">
        <w:trPr>
          <w:cantSplit/>
        </w:trPr>
        <w:tc>
          <w:tcPr>
            <w:tcW w:w="9634" w:type="dxa"/>
          </w:tcPr>
          <w:p w14:paraId="4B862EF3" w14:textId="77777777" w:rsidR="00DE2A3A" w:rsidRPr="00A76523" w:rsidRDefault="00DE2A3A" w:rsidP="0035770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DE2A3A" w14:paraId="3FFB362F" w14:textId="77777777" w:rsidTr="00357702">
        <w:trPr>
          <w:cantSplit/>
        </w:trPr>
        <w:tc>
          <w:tcPr>
            <w:tcW w:w="9634" w:type="dxa"/>
          </w:tcPr>
          <w:p w14:paraId="7D47A112" w14:textId="77777777" w:rsidR="00DE2A3A" w:rsidRPr="00A76523" w:rsidRDefault="00DE2A3A" w:rsidP="00357702">
            <w:pPr>
              <w:pStyle w:val="VCAAbulletlevel2"/>
              <w:spacing w:after="0"/>
            </w:pPr>
            <w:r w:rsidRPr="00A76523">
              <w:t xml:space="preserve">Listen to a guest speaker sharing personal experiences related to language and personal image, then ask questions and share your personal experiences. </w:t>
            </w:r>
          </w:p>
        </w:tc>
      </w:tr>
      <w:tr w:rsidR="00DE2A3A" w14:paraId="64B8C185" w14:textId="77777777" w:rsidTr="00357702">
        <w:trPr>
          <w:cantSplit/>
        </w:trPr>
        <w:tc>
          <w:tcPr>
            <w:tcW w:w="9634" w:type="dxa"/>
            <w:shd w:val="clear" w:color="auto" w:fill="D9D9D9" w:themeFill="background1" w:themeFillShade="D9"/>
          </w:tcPr>
          <w:p w14:paraId="235A92A6" w14:textId="77777777" w:rsidR="00DE2A3A" w:rsidRPr="00875BC2" w:rsidRDefault="00DE2A3A" w:rsidP="0035770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8240" behindDoc="0" locked="0" layoutInCell="1" allowOverlap="1" wp14:anchorId="15ED9F06" wp14:editId="57FA657F">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DE2A3A" w14:paraId="1A16013B" w14:textId="77777777" w:rsidTr="00357702">
        <w:tc>
          <w:tcPr>
            <w:tcW w:w="9634" w:type="dxa"/>
            <w:tcBorders>
              <w:bottom w:val="single" w:sz="4" w:space="0" w:color="C6ECFF" w:themeColor="accent1" w:themeTint="33"/>
            </w:tcBorders>
            <w:shd w:val="clear" w:color="auto" w:fill="auto"/>
          </w:tcPr>
          <w:p w14:paraId="1EE4F5A4" w14:textId="77777777" w:rsidR="00DE2A3A" w:rsidRDefault="00DE2A3A" w:rsidP="00357702">
            <w:pPr>
              <w:pStyle w:val="VCAAbulletlevel2"/>
              <w:numPr>
                <w:ilvl w:val="0"/>
                <w:numId w:val="0"/>
              </w:numPr>
              <w:spacing w:after="0"/>
              <w:ind w:left="360"/>
            </w:pPr>
          </w:p>
          <w:p w14:paraId="50B064C0" w14:textId="77777777" w:rsidR="00DE2A3A" w:rsidRPr="00BB1912" w:rsidRDefault="00DE2A3A" w:rsidP="00357702">
            <w:pPr>
              <w:pStyle w:val="VCAAbulletlevel2"/>
              <w:numPr>
                <w:ilvl w:val="0"/>
                <w:numId w:val="0"/>
              </w:numPr>
              <w:spacing w:after="0"/>
              <w:ind w:left="360"/>
            </w:pPr>
          </w:p>
        </w:tc>
      </w:tr>
      <w:tr w:rsidR="00DE2A3A" w14:paraId="79B6589C" w14:textId="77777777" w:rsidTr="0035770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939E1FD" w14:textId="77777777" w:rsidR="00DE2A3A" w:rsidRPr="00AC53F0" w:rsidRDefault="00DE2A3A" w:rsidP="00357702">
            <w:pPr>
              <w:pStyle w:val="Heading2"/>
            </w:pPr>
            <w:bookmarkStart w:id="11" w:name="_Toc191899674"/>
            <w:r w:rsidRPr="00B13D9B">
              <w:rPr>
                <w:b/>
                <w:bCs/>
                <w:noProof/>
                <w:color w:val="004EA8"/>
              </w:rPr>
              <w:drawing>
                <wp:anchor distT="0" distB="0" distL="114300" distR="114300" simplePos="0" relativeHeight="251658241" behindDoc="0" locked="0" layoutInCell="1" allowOverlap="1" wp14:anchorId="3C149B71" wp14:editId="7D9C23E0">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1C9F9189" w14:textId="77777777" w:rsidR="00DE2A3A" w:rsidRDefault="00DE2A3A" w:rsidP="0035770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309EFA74" w14:textId="77777777" w:rsidR="00DE2A3A" w:rsidRDefault="00DE2A3A" w:rsidP="00357702">
            <w:pPr>
              <w:pStyle w:val="VCAAbulletlevel2"/>
              <w:numPr>
                <w:ilvl w:val="0"/>
                <w:numId w:val="0"/>
              </w:numPr>
              <w:rPr>
                <w:b/>
                <w:bCs/>
                <w:color w:val="004EA8"/>
                <w:sz w:val="32"/>
                <w:szCs w:val="32"/>
              </w:rPr>
            </w:pPr>
          </w:p>
          <w:p w14:paraId="5DFB0B22" w14:textId="77777777" w:rsidR="00DE2A3A" w:rsidRPr="00A76523" w:rsidRDefault="00DE2A3A" w:rsidP="00357702">
            <w:pPr>
              <w:pStyle w:val="VCAAbulletlevel2"/>
              <w:spacing w:after="0"/>
            </w:pPr>
            <w:r w:rsidRPr="00A76523">
              <w:t>Watch a video of a debate and record useful expressions to use in your group’s debate.</w:t>
            </w:r>
            <w:r>
              <w:br/>
            </w:r>
          </w:p>
          <w:p w14:paraId="02E6ECC6" w14:textId="77777777" w:rsidR="00DE2A3A" w:rsidRPr="00A76523" w:rsidRDefault="00DE2A3A" w:rsidP="0035770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70161E1A" w14:textId="77777777" w:rsidR="00DE2A3A" w:rsidRPr="00A76523" w:rsidRDefault="00DE2A3A" w:rsidP="00357702">
            <w:pPr>
              <w:pStyle w:val="VCAAbulletlevel2"/>
              <w:spacing w:after="0"/>
            </w:pPr>
            <w:r w:rsidRPr="00A76523">
              <w:t>Collect a debate discussion card for your group and research the topic, taking notes and creating a glossary of key terms.</w:t>
            </w:r>
            <w:r>
              <w:br/>
            </w:r>
          </w:p>
          <w:p w14:paraId="1B8DB1CD" w14:textId="77777777" w:rsidR="00DE2A3A" w:rsidRPr="00A76523" w:rsidRDefault="00DE2A3A" w:rsidP="0035770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25EAD4AC" w14:textId="77777777" w:rsidR="00DE2A3A" w:rsidRPr="00A76523" w:rsidRDefault="00DE2A3A" w:rsidP="0035770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3CEDA419" w14:textId="77777777" w:rsidR="00DE2A3A" w:rsidRPr="00A76523" w:rsidRDefault="00DE2A3A" w:rsidP="00357702">
            <w:pPr>
              <w:pStyle w:val="VCAAbulletlevel2"/>
              <w:spacing w:after="0"/>
            </w:pPr>
            <w:r w:rsidRPr="00A76523">
              <w:t>Prepare arguments supporting your position and challenging the other team’s possible arguments.</w:t>
            </w:r>
            <w:r>
              <w:br/>
            </w:r>
          </w:p>
          <w:p w14:paraId="03BD3637" w14:textId="77777777" w:rsidR="00DE2A3A" w:rsidRPr="00A76523" w:rsidRDefault="00DE2A3A" w:rsidP="0035770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6822C5D8" w14:textId="77777777" w:rsidR="001C5884" w:rsidRDefault="00DE2A3A" w:rsidP="00357702">
            <w:pPr>
              <w:pStyle w:val="VCAAbulletlevel2"/>
              <w:spacing w:after="0"/>
            </w:pPr>
            <w:r w:rsidRPr="00A76523">
              <w:t xml:space="preserve">Engage in a structured </w:t>
            </w:r>
            <w:hyperlink r:id="rId23" w:history="1">
              <w:r w:rsidRPr="00392B0A">
                <w:rPr>
                  <w:rStyle w:val="Hyperlink"/>
                </w:rPr>
                <w:t>debate</w:t>
              </w:r>
            </w:hyperlink>
            <w:r w:rsidRPr="00A76523">
              <w:t>.</w:t>
            </w:r>
          </w:p>
          <w:p w14:paraId="78A77A38" w14:textId="77777777" w:rsidR="001C5884" w:rsidRDefault="001C5884" w:rsidP="001C5884">
            <w:pPr>
              <w:pStyle w:val="VCAAbulletlevel2"/>
              <w:numPr>
                <w:ilvl w:val="0"/>
                <w:numId w:val="0"/>
              </w:numPr>
              <w:spacing w:after="0"/>
              <w:ind w:left="360"/>
            </w:pPr>
          </w:p>
          <w:p w14:paraId="2CBACBE1" w14:textId="40D01032" w:rsidR="001C5884" w:rsidRDefault="001C5884" w:rsidP="001C5884">
            <w:pPr>
              <w:pStyle w:val="VCAAbulletlevel2"/>
            </w:pPr>
            <w:r>
              <w:t xml:space="preserve">Read an article about the life of migrants in a </w:t>
            </w:r>
            <w:sdt>
              <w:sdtPr>
                <w:alias w:val="Keywords"/>
                <w:tag w:val=""/>
                <w:id w:val="-1983149623"/>
                <w:placeholder>
                  <w:docPart w:val="5AFCA271FEF7456B81215DA30990D4C3"/>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-speaking country or community and rewrite this text as an interview, modifying the language and </w:t>
            </w:r>
            <w:hyperlink r:id="rId24"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0CD59B60" w14:textId="776C39E4" w:rsidR="00DE2A3A" w:rsidRPr="0066155E" w:rsidRDefault="001C5884" w:rsidP="001C5884">
            <w:pPr>
              <w:pStyle w:val="VCAAbulletlevel2"/>
              <w:spacing w:after="0"/>
            </w:pPr>
            <w:r>
              <w:t xml:space="preserve">Plan and record an interview with family members or people from the local community who speak </w:t>
            </w:r>
            <w:sdt>
              <w:sdtPr>
                <w:alias w:val="Keywords"/>
                <w:tag w:val=""/>
                <w:id w:val="1100212682"/>
                <w:placeholder>
                  <w:docPart w:val="2C3EB05643004BBCB94DD30E3CB83940"/>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focusing on their migration experience. As a class, analyse and compare responses, share your conclusions in an online space, and identify and discuss the trends.</w:t>
            </w:r>
            <w:r w:rsidR="00DE2A3A" w:rsidRPr="00A76523">
              <w:t xml:space="preserve"> </w:t>
            </w:r>
          </w:p>
        </w:tc>
      </w:tr>
    </w:tbl>
    <w:p w14:paraId="67841A15" w14:textId="77777777" w:rsidR="00DE2A3A" w:rsidRDefault="00DE2A3A" w:rsidP="00DE2A3A"/>
    <w:p w14:paraId="62B2E3F1" w14:textId="77777777" w:rsidR="001C5884" w:rsidRDefault="001C5884" w:rsidP="00DE2A3A"/>
    <w:p w14:paraId="2DA6437C" w14:textId="77777777" w:rsidR="001C5884" w:rsidRDefault="001C5884" w:rsidP="00DE2A3A"/>
    <w:p w14:paraId="1E2DBABA" w14:textId="4485E395" w:rsidR="00DE2A3A" w:rsidRDefault="00DE2A3A" w:rsidP="00DE2A3A">
      <w:pPr>
        <w:pStyle w:val="Heading4"/>
      </w:pPr>
      <w:r>
        <w:lastRenderedPageBreak/>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F201FE" w14:paraId="53DDD865" w14:textId="77777777" w:rsidTr="00A05D98">
        <w:trPr>
          <w:trHeight w:val="488"/>
        </w:trPr>
        <w:tc>
          <w:tcPr>
            <w:tcW w:w="2197" w:type="dxa"/>
            <w:shd w:val="clear" w:color="auto" w:fill="0F7EB4"/>
          </w:tcPr>
          <w:p w14:paraId="42753E72" w14:textId="77777777" w:rsidR="00DE2A3A" w:rsidRPr="00F040C4" w:rsidRDefault="00DE2A3A" w:rsidP="00357702">
            <w:pPr>
              <w:pStyle w:val="VCAAtablecondensedheading"/>
              <w:rPr>
                <w:b w:val="0"/>
              </w:rPr>
            </w:pPr>
            <w:r w:rsidRPr="00F040C4">
              <w:t xml:space="preserve">Concept </w:t>
            </w:r>
          </w:p>
        </w:tc>
        <w:tc>
          <w:tcPr>
            <w:tcW w:w="2197" w:type="dxa"/>
            <w:shd w:val="clear" w:color="auto" w:fill="0F7EB4"/>
          </w:tcPr>
          <w:p w14:paraId="26E9733B" w14:textId="77777777" w:rsidR="00DE2A3A" w:rsidRPr="00F040C4" w:rsidRDefault="00DE2A3A" w:rsidP="00357702">
            <w:pPr>
              <w:pStyle w:val="VCAAtablecondensedheading"/>
              <w:rPr>
                <w:b w:val="0"/>
              </w:rPr>
            </w:pPr>
            <w:r w:rsidRPr="00F040C4">
              <w:t>Perspective</w:t>
            </w:r>
          </w:p>
        </w:tc>
        <w:tc>
          <w:tcPr>
            <w:tcW w:w="2197" w:type="dxa"/>
            <w:shd w:val="clear" w:color="auto" w:fill="0F7EB4"/>
          </w:tcPr>
          <w:p w14:paraId="64F673C6" w14:textId="77777777" w:rsidR="00DE2A3A" w:rsidRPr="00F040C4" w:rsidRDefault="00DE2A3A" w:rsidP="00357702">
            <w:pPr>
              <w:pStyle w:val="VCAAtablecondensedheading"/>
              <w:rPr>
                <w:b w:val="0"/>
              </w:rPr>
            </w:pPr>
            <w:r w:rsidRPr="00F040C4">
              <w:t>Topic</w:t>
            </w:r>
          </w:p>
        </w:tc>
        <w:tc>
          <w:tcPr>
            <w:tcW w:w="2198" w:type="dxa"/>
            <w:shd w:val="clear" w:color="auto" w:fill="0F7EB4"/>
          </w:tcPr>
          <w:p w14:paraId="5DC46EDC" w14:textId="77777777" w:rsidR="00DE2A3A" w:rsidRPr="00F040C4" w:rsidRDefault="00DE2A3A" w:rsidP="00357702">
            <w:pPr>
              <w:pStyle w:val="VCAAtablecondensedheading"/>
              <w:rPr>
                <w:b w:val="0"/>
              </w:rPr>
            </w:pPr>
            <w:r w:rsidRPr="00F040C4">
              <w:t>Subtopic</w:t>
            </w:r>
          </w:p>
        </w:tc>
      </w:tr>
      <w:tr w:rsidR="00DE2A3A" w:rsidRPr="00990040" w14:paraId="7450E9F9" w14:textId="77777777" w:rsidTr="008D56D1">
        <w:trPr>
          <w:trHeight w:val="1701"/>
        </w:trPr>
        <w:tc>
          <w:tcPr>
            <w:tcW w:w="2197" w:type="dxa"/>
            <w:vAlign w:val="center"/>
          </w:tcPr>
          <w:p w14:paraId="00C378CE" w14:textId="77777777" w:rsidR="00DE2A3A" w:rsidRPr="002256A5" w:rsidRDefault="00DE2A3A" w:rsidP="00357702">
            <w:pPr>
              <w:pStyle w:val="VCAAbody"/>
              <w:jc w:val="center"/>
            </w:pPr>
            <w:r w:rsidRPr="002256A5">
              <w:t>Sustainability</w:t>
            </w:r>
          </w:p>
        </w:tc>
        <w:tc>
          <w:tcPr>
            <w:tcW w:w="2197" w:type="dxa"/>
            <w:vAlign w:val="center"/>
          </w:tcPr>
          <w:p w14:paraId="65FE2FB4" w14:textId="77777777" w:rsidR="00DE2A3A" w:rsidRPr="00F040C4" w:rsidRDefault="00DE2A3A" w:rsidP="00357702">
            <w:pPr>
              <w:pStyle w:val="VCAAbody"/>
              <w:jc w:val="center"/>
            </w:pPr>
            <w:r>
              <w:t>Community</w:t>
            </w:r>
          </w:p>
        </w:tc>
        <w:tc>
          <w:tcPr>
            <w:tcW w:w="2197" w:type="dxa"/>
            <w:vAlign w:val="center"/>
          </w:tcPr>
          <w:p w14:paraId="6379076C" w14:textId="77777777" w:rsidR="00DE2A3A" w:rsidRPr="00F040C4" w:rsidRDefault="00DE2A3A" w:rsidP="00357702">
            <w:pPr>
              <w:pStyle w:val="VCAAbody"/>
              <w:jc w:val="center"/>
            </w:pPr>
            <w:r w:rsidRPr="002256A5">
              <w:t>Sustaining language and culture</w:t>
            </w:r>
          </w:p>
        </w:tc>
        <w:tc>
          <w:tcPr>
            <w:tcW w:w="2198" w:type="dxa"/>
            <w:vAlign w:val="center"/>
          </w:tcPr>
          <w:p w14:paraId="351EA947" w14:textId="77777777" w:rsidR="00DE2A3A" w:rsidRPr="00F040C4" w:rsidRDefault="00DE2A3A" w:rsidP="00357702">
            <w:pPr>
              <w:pStyle w:val="VCAAbody"/>
              <w:jc w:val="center"/>
            </w:pPr>
            <w:r w:rsidRPr="002256A5">
              <w:t>Celebrating culture– specific community events</w:t>
            </w:r>
          </w:p>
        </w:tc>
      </w:tr>
    </w:tbl>
    <w:p w14:paraId="6D2F1693" w14:textId="493B38DB" w:rsidR="00DE2A3A" w:rsidRPr="00B13D9B" w:rsidRDefault="00DE2A3A" w:rsidP="00DE2A3A">
      <w:pPr>
        <w:pStyle w:val="Heading2"/>
        <w:rPr>
          <w:sz w:val="28"/>
        </w:rPr>
      </w:pPr>
      <w:bookmarkStart w:id="12" w:name="_Toc191899675"/>
      <w:r w:rsidRPr="1AB6DD3E">
        <w:rPr>
          <w:sz w:val="28"/>
        </w:rPr>
        <w:t>Outcome 2</w:t>
      </w:r>
      <w:bookmarkEnd w:id="12"/>
    </w:p>
    <w:p w14:paraId="4281FB1D" w14:textId="414DF737" w:rsidR="00DE2A3A" w:rsidRPr="00FD4DAA" w:rsidRDefault="00DE2A3A" w:rsidP="00DE2A3A">
      <w:pPr>
        <w:pStyle w:val="VCAAbody"/>
        <w:rPr>
          <w:shd w:val="clear" w:color="auto" w:fill="FFFFFF"/>
        </w:rPr>
      </w:pPr>
      <w:r w:rsidRPr="00FD4DAA">
        <w:rPr>
          <w:shd w:val="clear" w:color="auto" w:fill="FFFFFF"/>
        </w:rPr>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8285DF7A0629470195D6BEAD937C3A36"/>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rPr>
          <w:shd w:val="clear" w:color="auto" w:fill="FFFFFF"/>
        </w:rPr>
        <w:t xml:space="preserve"> related to different aspects of the subtopic studied and respond in writing to short-answer questions about the texts in English.</w:t>
      </w:r>
    </w:p>
    <w:p w14:paraId="0F8B6F2A" w14:textId="77777777" w:rsidR="00DE2A3A" w:rsidRPr="00753F1C" w:rsidRDefault="00DE2A3A" w:rsidP="00DE2A3A">
      <w:pPr>
        <w:pStyle w:val="Heading2"/>
        <w:rPr>
          <w:sz w:val="24"/>
          <w:szCs w:val="24"/>
        </w:rPr>
      </w:pPr>
      <w:bookmarkStart w:id="13" w:name="_Toc191899676"/>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55EE59E3" w14:textId="77777777" w:rsidTr="00357702">
        <w:trPr>
          <w:cantSplit/>
        </w:trPr>
        <w:tc>
          <w:tcPr>
            <w:tcW w:w="8783" w:type="dxa"/>
          </w:tcPr>
          <w:p w14:paraId="005EF51F" w14:textId="77777777" w:rsidR="00DE2A3A" w:rsidRPr="00F66F92" w:rsidRDefault="00DE2A3A" w:rsidP="0035770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DE2A3A" w14:paraId="47C96D70" w14:textId="77777777" w:rsidTr="00357702">
        <w:trPr>
          <w:cantSplit/>
        </w:trPr>
        <w:tc>
          <w:tcPr>
            <w:tcW w:w="8783" w:type="dxa"/>
          </w:tcPr>
          <w:p w14:paraId="33FB3913" w14:textId="35814DE0" w:rsidR="00DE2A3A" w:rsidRPr="00F66F92" w:rsidRDefault="00DE2A3A" w:rsidP="0035770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2A809E829A294621B0B415ACF38A54A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w:t>
            </w:r>
          </w:p>
        </w:tc>
      </w:tr>
      <w:tr w:rsidR="00DE2A3A" w14:paraId="3E37B6BF" w14:textId="77777777" w:rsidTr="00357702">
        <w:trPr>
          <w:cantSplit/>
        </w:trPr>
        <w:tc>
          <w:tcPr>
            <w:tcW w:w="8783" w:type="dxa"/>
          </w:tcPr>
          <w:p w14:paraId="15782BDF" w14:textId="77777777" w:rsidR="00DE2A3A" w:rsidRPr="00F66F92" w:rsidRDefault="00DE2A3A" w:rsidP="0035770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DE2A3A" w14:paraId="62FF62DB" w14:textId="77777777" w:rsidTr="00357702">
        <w:trPr>
          <w:cantSplit/>
        </w:trPr>
        <w:tc>
          <w:tcPr>
            <w:tcW w:w="8783" w:type="dxa"/>
          </w:tcPr>
          <w:p w14:paraId="7A6A81B8" w14:textId="1FB5A069" w:rsidR="00DE2A3A" w:rsidRPr="00F66F92" w:rsidRDefault="00DE2A3A" w:rsidP="00357702">
            <w:pPr>
              <w:pStyle w:val="VCAAbulletlevel2"/>
              <w:spacing w:after="0"/>
            </w:pPr>
            <w:r>
              <w:t xml:space="preserve">In pairs, look at an image related to a cultural celebration in an </w:t>
            </w:r>
            <w:sdt>
              <w:sdtPr>
                <w:rPr>
                  <w:lang w:val="en-AU"/>
                </w:rPr>
                <w:alias w:val="Keywords"/>
                <w:tag w:val=""/>
                <w:id w:val="-681590336"/>
                <w:placeholder>
                  <w:docPart w:val="AEC68A052295473C8A3B757443F927A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F7613DF08D54423B95E45600664FE35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from the perspective of one of the people in the image.</w:t>
            </w:r>
          </w:p>
        </w:tc>
      </w:tr>
      <w:tr w:rsidR="00DE2A3A" w14:paraId="2AAA7569" w14:textId="77777777" w:rsidTr="00357702">
        <w:trPr>
          <w:cantSplit/>
        </w:trPr>
        <w:tc>
          <w:tcPr>
            <w:tcW w:w="8783" w:type="dxa"/>
          </w:tcPr>
          <w:p w14:paraId="7A8064DD" w14:textId="20E54985" w:rsidR="00DE2A3A" w:rsidRPr="00F66F92" w:rsidRDefault="00DE2A3A" w:rsidP="00357702">
            <w:pPr>
              <w:pStyle w:val="VCAAbulletlevel2"/>
              <w:spacing w:after="0"/>
            </w:pPr>
            <w:r>
              <w:t xml:space="preserve">Listen to a podcast in </w:t>
            </w:r>
            <w:sdt>
              <w:sdtPr>
                <w:rPr>
                  <w:lang w:val="en-AU"/>
                </w:rPr>
                <w:alias w:val="Keywords"/>
                <w:tag w:val=""/>
                <w:id w:val="1697965787"/>
                <w:placeholder>
                  <w:docPart w:val="18572D116B034DCEBD090C0FCF86320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D27BE74029B7479293D4911D820E549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using the selected interrogatives, then answer the comprehension questions in </w:t>
            </w:r>
            <w:sdt>
              <w:sdtPr>
                <w:rPr>
                  <w:lang w:val="en-AU"/>
                </w:rPr>
                <w:alias w:val="Keywords"/>
                <w:tag w:val=""/>
                <w:id w:val="2098287835"/>
                <w:placeholder>
                  <w:docPart w:val="B0D95B76B0B74F65AE885BF5D3E45CA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w:t>
            </w:r>
          </w:p>
        </w:tc>
      </w:tr>
      <w:tr w:rsidR="00DE2A3A" w14:paraId="55319B7F" w14:textId="77777777" w:rsidTr="00357702">
        <w:trPr>
          <w:cantSplit/>
        </w:trPr>
        <w:tc>
          <w:tcPr>
            <w:tcW w:w="8783" w:type="dxa"/>
          </w:tcPr>
          <w:p w14:paraId="68671230" w14:textId="77777777" w:rsidR="00DE2A3A" w:rsidRPr="00F66F92" w:rsidRDefault="00DE2A3A" w:rsidP="0035770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DE2A3A" w14:paraId="58C5818B" w14:textId="77777777" w:rsidTr="00357702">
        <w:trPr>
          <w:cantSplit/>
        </w:trPr>
        <w:tc>
          <w:tcPr>
            <w:tcW w:w="8783" w:type="dxa"/>
          </w:tcPr>
          <w:p w14:paraId="6B272BBA" w14:textId="77777777" w:rsidR="00DE2A3A" w:rsidRPr="00F66F92" w:rsidRDefault="00DE2A3A" w:rsidP="0035770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DE2A3A" w14:paraId="1C4CFCF9" w14:textId="77777777" w:rsidTr="00357702">
        <w:trPr>
          <w:cantSplit/>
        </w:trPr>
        <w:tc>
          <w:tcPr>
            <w:tcW w:w="8783" w:type="dxa"/>
            <w:shd w:val="clear" w:color="auto" w:fill="D9D9D9" w:themeFill="background1" w:themeFillShade="D9"/>
          </w:tcPr>
          <w:p w14:paraId="2C079ED1" w14:textId="40536305" w:rsidR="00DE2A3A" w:rsidRPr="00875BC2" w:rsidRDefault="00DE2A3A" w:rsidP="00357702">
            <w:pPr>
              <w:pStyle w:val="VCAAbulletlevel2"/>
              <w:spacing w:after="0"/>
              <w:rPr>
                <w:b/>
                <w:bCs/>
              </w:rPr>
            </w:pPr>
            <w:r w:rsidRPr="00875BC2">
              <w:rPr>
                <w:b/>
                <w:noProof/>
              </w:rPr>
              <w:lastRenderedPageBreak/>
              <w:drawing>
                <wp:anchor distT="0" distB="0" distL="114300" distR="114300" simplePos="0" relativeHeight="251658242" behindDoc="0" locked="0" layoutInCell="1" allowOverlap="1" wp14:anchorId="6A1942CE" wp14:editId="6624D18B">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Present a 1 to 2–minute speech to the class about a cultural celebration in a</w:t>
            </w:r>
            <w:r>
              <w:rPr>
                <w:b/>
              </w:rPr>
              <w:t>n</w:t>
            </w:r>
            <w:r w:rsidRPr="00875BC2">
              <w:rPr>
                <w:b/>
              </w:rPr>
              <w:t xml:space="preserve"> </w:t>
            </w:r>
            <w:sdt>
              <w:sdtPr>
                <w:rPr>
                  <w:b/>
                </w:rPr>
                <w:alias w:val="Keywords"/>
                <w:tag w:val=""/>
                <w:id w:val="-1834751869"/>
                <w:placeholder>
                  <w:docPart w:val="41E8A7C7D422480A8BA242B54A54CF8B"/>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Armenian</w:t>
                </w:r>
              </w:sdtContent>
            </w:sdt>
            <w:r w:rsidRPr="00875BC2">
              <w:rPr>
                <w:b/>
              </w:rPr>
              <w:t>-speaking community.</w:t>
            </w:r>
            <w:r w:rsidRPr="00875BC2">
              <w:rPr>
                <w:b/>
                <w:bCs/>
              </w:rPr>
              <w:t xml:space="preserve"> </w:t>
            </w:r>
          </w:p>
          <w:p w14:paraId="3B64924A" w14:textId="77777777" w:rsidR="00DE2A3A" w:rsidRPr="00BB1912" w:rsidRDefault="00DE2A3A" w:rsidP="00357702">
            <w:pPr>
              <w:pStyle w:val="VCAAbulletlevel2"/>
              <w:numPr>
                <w:ilvl w:val="0"/>
                <w:numId w:val="0"/>
              </w:numPr>
              <w:shd w:val="clear" w:color="auto" w:fill="D9D9D9" w:themeFill="background1" w:themeFillShade="D9"/>
              <w:spacing w:after="0"/>
              <w:ind w:left="360"/>
            </w:pPr>
          </w:p>
        </w:tc>
      </w:tr>
      <w:tr w:rsidR="00DE2A3A" w14:paraId="7CA765D8" w14:textId="77777777" w:rsidTr="00357702">
        <w:trPr>
          <w:cantSplit/>
        </w:trPr>
        <w:tc>
          <w:tcPr>
            <w:tcW w:w="8783" w:type="dxa"/>
            <w:shd w:val="clear" w:color="auto" w:fill="FFFFFF" w:themeFill="background1"/>
          </w:tcPr>
          <w:p w14:paraId="50919900" w14:textId="77777777" w:rsidR="00DE2A3A" w:rsidRPr="00BB1912" w:rsidRDefault="00DE2A3A" w:rsidP="00357702">
            <w:pPr>
              <w:pStyle w:val="VCAAbulletlevel2"/>
              <w:spacing w:after="0"/>
            </w:pPr>
            <w:r>
              <w:t xml:space="preserve">Brainstorm useful </w:t>
            </w:r>
            <w:hyperlink r:id="rId25"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DE2A3A" w14:paraId="0686ABF5" w14:textId="77777777" w:rsidTr="00357702">
        <w:trPr>
          <w:cantSplit/>
        </w:trPr>
        <w:tc>
          <w:tcPr>
            <w:tcW w:w="8783" w:type="dxa"/>
            <w:shd w:val="clear" w:color="auto" w:fill="FFFFFF" w:themeFill="background1"/>
          </w:tcPr>
          <w:p w14:paraId="3CFB0F4C" w14:textId="56C17388" w:rsidR="00DE2A3A" w:rsidRDefault="00DE2A3A" w:rsidP="00357702">
            <w:pPr>
              <w:pStyle w:val="VCAAbulletlevel2"/>
              <w:spacing w:after="0"/>
            </w:pPr>
            <w:r>
              <w:t xml:space="preserve">Write a script for an interview with a local </w:t>
            </w:r>
            <w:sdt>
              <w:sdtPr>
                <w:rPr>
                  <w:lang w:val="en-AU"/>
                </w:rPr>
                <w:alias w:val="Keywords"/>
                <w:tag w:val=""/>
                <w:id w:val="-843475448"/>
                <w:placeholder>
                  <w:docPart w:val="27DAA07BBF1B46A3949A033DDFD4338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-speaking community member asking them about an important cultural celebration. </w:t>
            </w:r>
          </w:p>
        </w:tc>
      </w:tr>
      <w:tr w:rsidR="00DE2A3A" w14:paraId="72262CB9" w14:textId="77777777" w:rsidTr="00357702">
        <w:trPr>
          <w:cantSplit/>
        </w:trPr>
        <w:tc>
          <w:tcPr>
            <w:tcW w:w="8783" w:type="dxa"/>
            <w:tcBorders>
              <w:bottom w:val="single" w:sz="4" w:space="0" w:color="auto"/>
            </w:tcBorders>
            <w:shd w:val="clear" w:color="auto" w:fill="FFFFFF" w:themeFill="background1"/>
          </w:tcPr>
          <w:p w14:paraId="777F8535" w14:textId="0437F6DB" w:rsidR="00DE2A3A" w:rsidRDefault="00DE2A3A" w:rsidP="00357702">
            <w:pPr>
              <w:pStyle w:val="VCAAbulletlevel2"/>
              <w:spacing w:after="0"/>
            </w:pPr>
            <w:r>
              <w:t xml:space="preserve">Complete a </w:t>
            </w:r>
            <w:hyperlink r:id="rId26" w:history="1">
              <w:r w:rsidRPr="007D2E7A">
                <w:rPr>
                  <w:rStyle w:val="Hyperlink"/>
                  <w:lang w:val="en-AU"/>
                </w:rPr>
                <w:t>PMI chart</w:t>
              </w:r>
            </w:hyperlink>
            <w:r>
              <w:t xml:space="preserve"> about preserving an </w:t>
            </w:r>
            <w:sdt>
              <w:sdtPr>
                <w:rPr>
                  <w:lang w:val="en-AU"/>
                </w:rPr>
                <w:alias w:val="Keywords"/>
                <w:tag w:val=""/>
                <w:id w:val="842674756"/>
                <w:placeholder>
                  <w:docPart w:val="47FC8E86BF404A159CD591545687594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-speaking celebration in the local community. Write an informative article in </w:t>
            </w:r>
            <w:sdt>
              <w:sdtPr>
                <w:rPr>
                  <w:lang w:val="en-AU"/>
                </w:rPr>
                <w:alias w:val="Keywords"/>
                <w:tag w:val=""/>
                <w:id w:val="-208812138"/>
                <w:placeholder>
                  <w:docPart w:val="0D0704FC3710446B8C1E4EF396CBC5B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for the local community paper outlining the advantages and disadvantages of continuing to hold this event.</w:t>
            </w:r>
          </w:p>
        </w:tc>
      </w:tr>
      <w:tr w:rsidR="00DE2A3A" w14:paraId="691D5ED8" w14:textId="77777777" w:rsidTr="00357702">
        <w:tc>
          <w:tcPr>
            <w:tcW w:w="8783" w:type="dxa"/>
            <w:tcBorders>
              <w:bottom w:val="single" w:sz="4" w:space="0" w:color="B5E2F1"/>
            </w:tcBorders>
            <w:shd w:val="clear" w:color="auto" w:fill="FFFFFF" w:themeFill="background1"/>
          </w:tcPr>
          <w:p w14:paraId="3D8EB9C1" w14:textId="77777777" w:rsidR="00DE2A3A" w:rsidRDefault="00DE2A3A" w:rsidP="00357702">
            <w:pPr>
              <w:pStyle w:val="VCAAbulletlevel2"/>
              <w:numPr>
                <w:ilvl w:val="0"/>
                <w:numId w:val="0"/>
              </w:numPr>
              <w:spacing w:after="0"/>
              <w:ind w:left="360"/>
            </w:pPr>
          </w:p>
          <w:p w14:paraId="27790764" w14:textId="77777777" w:rsidR="00DE2A3A" w:rsidRDefault="00DE2A3A" w:rsidP="00357702">
            <w:pPr>
              <w:pStyle w:val="VCAAbulletlevel2"/>
              <w:numPr>
                <w:ilvl w:val="0"/>
                <w:numId w:val="0"/>
              </w:numPr>
              <w:spacing w:after="0"/>
              <w:ind w:left="360" w:hanging="360"/>
            </w:pPr>
          </w:p>
        </w:tc>
      </w:tr>
      <w:tr w:rsidR="00DE2A3A" w14:paraId="7DABB275"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6CC644E" w14:textId="77777777" w:rsidR="00DE2A3A" w:rsidRPr="0094696C" w:rsidRDefault="00DE2A3A" w:rsidP="00357702">
            <w:pPr>
              <w:pStyle w:val="Heading2"/>
              <w:rPr>
                <w:b/>
                <w:bCs/>
                <w:color w:val="004EA8"/>
              </w:rPr>
            </w:pPr>
            <w:bookmarkStart w:id="14" w:name="_Toc191899677"/>
            <w:r w:rsidRPr="00B13D9B">
              <w:rPr>
                <w:b/>
                <w:bCs/>
                <w:noProof/>
                <w:color w:val="004EA8"/>
              </w:rPr>
              <w:drawing>
                <wp:anchor distT="0" distB="0" distL="114300" distR="114300" simplePos="0" relativeHeight="251658249" behindDoc="0" locked="0" layoutInCell="1" allowOverlap="1" wp14:anchorId="2D87B33D" wp14:editId="49F3FAA9">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0A30C407" w14:textId="7A1F7E36" w:rsidR="00DE2A3A" w:rsidRDefault="00DE2A3A" w:rsidP="00357702">
            <w:pPr>
              <w:pStyle w:val="VCAAbulletlevel2"/>
              <w:numPr>
                <w:ilvl w:val="0"/>
                <w:numId w:val="0"/>
              </w:numPr>
              <w:spacing w:line="240" w:lineRule="auto"/>
              <w:rPr>
                <w:b/>
                <w:bCs/>
                <w:color w:val="004EA8"/>
                <w:sz w:val="32"/>
                <w:szCs w:val="32"/>
              </w:rPr>
            </w:pPr>
            <w:r w:rsidRPr="40C49421">
              <w:rPr>
                <w:b/>
                <w:bCs/>
                <w:color w:val="004EA8"/>
                <w:sz w:val="32"/>
                <w:szCs w:val="32"/>
              </w:rPr>
              <w:t>A 1 to 2–minute speech about a cultural celebration in a</w:t>
            </w:r>
            <w:r>
              <w:rPr>
                <w:b/>
                <w:bCs/>
                <w:color w:val="004EA8"/>
                <w:sz w:val="32"/>
                <w:szCs w:val="32"/>
              </w:rPr>
              <w:t>n</w:t>
            </w:r>
            <w:r w:rsidRPr="40C49421">
              <w:rPr>
                <w:b/>
                <w:bCs/>
                <w:color w:val="004EA8"/>
                <w:sz w:val="32"/>
                <w:szCs w:val="32"/>
              </w:rPr>
              <w:t xml:space="preserve"> </w:t>
            </w:r>
            <w:sdt>
              <w:sdtPr>
                <w:rPr>
                  <w:b/>
                  <w:bCs/>
                  <w:color w:val="004EA8"/>
                  <w:sz w:val="32"/>
                  <w:szCs w:val="32"/>
                </w:rPr>
                <w:alias w:val="Keywords"/>
                <w:tag w:val=""/>
                <w:id w:val="1064066737"/>
                <w:placeholder>
                  <w:docPart w:val="C69248459ED64AB59123C7B08250629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Armenian</w:t>
                </w:r>
              </w:sdtContent>
            </w:sdt>
            <w:r w:rsidRPr="40C49421">
              <w:rPr>
                <w:b/>
                <w:bCs/>
                <w:color w:val="004EA8"/>
                <w:sz w:val="32"/>
                <w:szCs w:val="32"/>
              </w:rPr>
              <w:t xml:space="preserve">-speaking community. </w:t>
            </w:r>
          </w:p>
          <w:p w14:paraId="0BDD0328" w14:textId="77777777" w:rsidR="00DE2A3A" w:rsidRDefault="00DE2A3A" w:rsidP="00357702">
            <w:pPr>
              <w:pStyle w:val="VCAAbulletlevel2"/>
              <w:numPr>
                <w:ilvl w:val="0"/>
                <w:numId w:val="0"/>
              </w:numPr>
              <w:rPr>
                <w:b/>
                <w:bCs/>
                <w:color w:val="004EA8"/>
                <w:sz w:val="32"/>
                <w:szCs w:val="32"/>
              </w:rPr>
            </w:pPr>
          </w:p>
          <w:p w14:paraId="38CEDB5D" w14:textId="451C30AE" w:rsidR="00DE2A3A" w:rsidRDefault="00DE2A3A" w:rsidP="00357702">
            <w:pPr>
              <w:pStyle w:val="VCAAbulletlevel2"/>
              <w:spacing w:after="0"/>
            </w:pPr>
            <w:r>
              <w:t xml:space="preserve">Choose a cultural celebration from an </w:t>
            </w:r>
            <w:sdt>
              <w:sdtPr>
                <w:rPr>
                  <w:lang w:val="en-AU"/>
                </w:rPr>
                <w:alias w:val="Keywords"/>
                <w:tag w:val=""/>
                <w:id w:val="-878237751"/>
                <w:placeholder>
                  <w:docPart w:val="C644780C81F644999B546CB97BC2B6B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-speaking community and complete a ‘Know, wonder, learn’ table.</w:t>
            </w:r>
          </w:p>
          <w:p w14:paraId="72C263B6" w14:textId="77777777" w:rsidR="00DE2A3A" w:rsidRDefault="00DE2A3A" w:rsidP="00357702">
            <w:pPr>
              <w:pStyle w:val="VCAAbulletlevel2"/>
              <w:numPr>
                <w:ilvl w:val="0"/>
                <w:numId w:val="0"/>
              </w:numPr>
              <w:spacing w:after="0"/>
              <w:ind w:left="360"/>
            </w:pPr>
          </w:p>
          <w:p w14:paraId="267830A9" w14:textId="77777777" w:rsidR="00DE2A3A" w:rsidRPr="00A76523" w:rsidRDefault="00DE2A3A" w:rsidP="00357702">
            <w:pPr>
              <w:pStyle w:val="VCAAbulletlevel2"/>
              <w:spacing w:after="0"/>
            </w:pPr>
            <w:r>
              <w:t>Brainstorm target vocabulary required to present a speech to the class about the celebration. Create and run an online revision activity.</w:t>
            </w:r>
            <w:r>
              <w:br/>
            </w:r>
          </w:p>
          <w:p w14:paraId="6BEF7A77" w14:textId="2FD73CE6" w:rsidR="00DE2A3A" w:rsidRPr="00A76523" w:rsidRDefault="00DE2A3A" w:rsidP="00357702">
            <w:pPr>
              <w:pStyle w:val="VCAAbulletlevel2"/>
              <w:spacing w:after="0"/>
            </w:pPr>
            <w:r>
              <w:t xml:space="preserve">Design and create a </w:t>
            </w:r>
            <w:hyperlink r:id="rId27" w:history="1">
              <w:r w:rsidRPr="00EC36CA">
                <w:rPr>
                  <w:rStyle w:val="Hyperlink"/>
                </w:rPr>
                <w:t>mind map</w:t>
              </w:r>
            </w:hyperlink>
            <w:r>
              <w:t xml:space="preserve"> in </w:t>
            </w:r>
            <w:sdt>
              <w:sdtPr>
                <w:rPr>
                  <w:lang w:val="en-AU"/>
                </w:rPr>
                <w:alias w:val="Keywords"/>
                <w:tag w:val=""/>
                <w:id w:val="-1807236649"/>
                <w:placeholder>
                  <w:docPart w:val="E7F8B7EA32564363866A3DB71C1115B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rsidRPr="007D2E7A">
              <w:rPr>
                <w:lang w:val="en-AU"/>
              </w:rPr>
              <w:t>,</w:t>
            </w:r>
            <w:r>
              <w:t xml:space="preserve"> identifying the different types of information you will require for your presentation.  </w:t>
            </w:r>
            <w:r>
              <w:br/>
            </w:r>
          </w:p>
          <w:p w14:paraId="5D3A1479" w14:textId="32267262" w:rsidR="00DE2A3A" w:rsidRDefault="00DE2A3A" w:rsidP="00357702">
            <w:pPr>
              <w:pStyle w:val="VCAAbulletlevel2"/>
              <w:spacing w:after="0"/>
            </w:pPr>
            <w:r>
              <w:t xml:space="preserve">Watch a documentary, video or film about the cultural celebration or event in </w:t>
            </w:r>
            <w:sdt>
              <w:sdtPr>
                <w:rPr>
                  <w:lang w:val="en-AU"/>
                </w:rPr>
                <w:alias w:val="Keywords"/>
                <w:tag w:val=""/>
                <w:id w:val="-2039040853"/>
                <w:placeholder>
                  <w:docPart w:val="85F3BBE053D94C88BF748C8A50E4FD0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and identify the target vocabulary and main points conveyed in the text. Add this to your mind map.</w:t>
            </w:r>
          </w:p>
          <w:p w14:paraId="18305FDE" w14:textId="77777777" w:rsidR="00DE2A3A" w:rsidRDefault="00DE2A3A" w:rsidP="00357702">
            <w:pPr>
              <w:pStyle w:val="VCAAbulletlevel2"/>
              <w:numPr>
                <w:ilvl w:val="0"/>
                <w:numId w:val="0"/>
              </w:numPr>
              <w:spacing w:after="0"/>
            </w:pPr>
          </w:p>
          <w:p w14:paraId="12DA8F6F" w14:textId="131B5D7E" w:rsidR="00DE2A3A" w:rsidRDefault="00DE2A3A" w:rsidP="00357702">
            <w:pPr>
              <w:pStyle w:val="VCAAbulletlevel2"/>
              <w:spacing w:after="0"/>
            </w:pPr>
            <w:r>
              <w:t xml:space="preserve">Revise question words in </w:t>
            </w:r>
            <w:sdt>
              <w:sdtPr>
                <w:rPr>
                  <w:lang w:val="en-AU"/>
                </w:rPr>
                <w:alias w:val="Keywords"/>
                <w:tag w:val=""/>
                <w:id w:val="-270709121"/>
                <w:placeholder>
                  <w:docPart w:val="88A50C1FD83941FC977A18C3F2BD994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 xml:space="preserve"> and, in small groups, brainstorm a range of comprehension questions that could be used when interviewing someone about a cultural celebration in an </w:t>
            </w:r>
            <w:sdt>
              <w:sdtPr>
                <w:rPr>
                  <w:lang w:val="en-AU"/>
                </w:rPr>
                <w:alias w:val="Keywords"/>
                <w:tag w:val=""/>
                <w:id w:val="1581413317"/>
                <w:placeholder>
                  <w:docPart w:val="3D1598DE1E2940AB95065EB368C0A10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-speaking community.</w:t>
            </w:r>
          </w:p>
          <w:p w14:paraId="65BD493F" w14:textId="77777777" w:rsidR="00DE2A3A" w:rsidRDefault="00DE2A3A" w:rsidP="00357702">
            <w:pPr>
              <w:pStyle w:val="VCAAbulletlevel2"/>
              <w:numPr>
                <w:ilvl w:val="0"/>
                <w:numId w:val="0"/>
              </w:numPr>
              <w:spacing w:after="0"/>
            </w:pPr>
          </w:p>
          <w:p w14:paraId="29AFF15F" w14:textId="77777777" w:rsidR="00DE2A3A" w:rsidRPr="00A76523" w:rsidRDefault="00DE2A3A" w:rsidP="00357702">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8">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5DCB8A2C" w14:textId="77777777" w:rsidR="00DE2A3A" w:rsidRPr="00A76523" w:rsidRDefault="00DE2A3A" w:rsidP="00357702">
            <w:pPr>
              <w:pStyle w:val="VCAAbulletlevel2"/>
              <w:spacing w:after="0"/>
            </w:pPr>
            <w:r>
              <w:t xml:space="preserve">Work with a partner from another group to participate in and record a mock interview. Ask questions about their chosen cultural celebration and answer questions about yours. Show interest and engagement by incorporating discourse markers and backchannelling </w:t>
            </w:r>
            <w:r>
              <w:lastRenderedPageBreak/>
              <w:t>strategies.</w:t>
            </w:r>
            <w:r>
              <w:br/>
            </w:r>
          </w:p>
          <w:p w14:paraId="6480B0D2" w14:textId="77777777" w:rsidR="00DE2A3A" w:rsidRDefault="00DE2A3A" w:rsidP="00357702">
            <w:pPr>
              <w:pStyle w:val="VCAAbulletlevel2"/>
              <w:spacing w:after="0"/>
            </w:pPr>
            <w:r>
              <w:t xml:space="preserve">Reflect on your own part in the mock interview using a </w:t>
            </w:r>
            <w:hyperlink r:id="rId29"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380C4547" w14:textId="77777777" w:rsidR="00DE2A3A" w:rsidRDefault="00DE2A3A" w:rsidP="00357702">
            <w:pPr>
              <w:pStyle w:val="VCAAbulletlevel2"/>
              <w:numPr>
                <w:ilvl w:val="0"/>
                <w:numId w:val="0"/>
              </w:numPr>
              <w:spacing w:after="0"/>
              <w:ind w:left="360" w:hanging="360"/>
            </w:pPr>
          </w:p>
          <w:p w14:paraId="49CA783A" w14:textId="3724E237" w:rsidR="00DE2A3A" w:rsidRDefault="00DE2A3A" w:rsidP="00357702">
            <w:pPr>
              <w:pStyle w:val="VCAAbulletlevel2"/>
              <w:spacing w:after="0"/>
            </w:pPr>
            <w:r>
              <w:t xml:space="preserve">Record your interview about the cultural celebration with a local </w:t>
            </w:r>
            <w:sdt>
              <w:sdtPr>
                <w:rPr>
                  <w:lang w:val="en-AU"/>
                </w:rPr>
                <w:alias w:val="Keywords"/>
                <w:tag w:val=""/>
                <w:id w:val="-696237148"/>
                <w:placeholder>
                  <w:docPart w:val="402B99321AF6471E8EB82D07AEF34F4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-speaking community member, using the questions you have generated and actively listening and participating in the conversation.</w:t>
            </w:r>
          </w:p>
          <w:p w14:paraId="77733530" w14:textId="77777777" w:rsidR="00DE2A3A" w:rsidRDefault="00DE2A3A" w:rsidP="00357702">
            <w:pPr>
              <w:pStyle w:val="VCAAbulletlevel2"/>
              <w:numPr>
                <w:ilvl w:val="0"/>
                <w:numId w:val="0"/>
              </w:numPr>
              <w:spacing w:after="0"/>
              <w:ind w:left="360" w:hanging="360"/>
            </w:pPr>
          </w:p>
          <w:p w14:paraId="19CC76C3" w14:textId="77777777" w:rsidR="00DE2A3A" w:rsidRDefault="00DE2A3A" w:rsidP="00357702">
            <w:pPr>
              <w:pStyle w:val="VCAAbulletlevel2"/>
              <w:spacing w:after="0"/>
            </w:pPr>
            <w:r>
              <w:t>Watch the recording of the interview, making notes about key pieces of information, then write several quotes or anecdotes that can be incorporated into your presentation.</w:t>
            </w:r>
          </w:p>
          <w:p w14:paraId="53F4E849" w14:textId="77777777" w:rsidR="00DE2A3A" w:rsidRDefault="00DE2A3A" w:rsidP="00357702">
            <w:pPr>
              <w:pStyle w:val="VCAAbulletlevel2"/>
              <w:numPr>
                <w:ilvl w:val="0"/>
                <w:numId w:val="0"/>
              </w:numPr>
              <w:spacing w:after="0"/>
            </w:pPr>
          </w:p>
          <w:p w14:paraId="7580235D" w14:textId="77777777" w:rsidR="00DE2A3A" w:rsidRDefault="00DE2A3A" w:rsidP="00357702">
            <w:pPr>
              <w:pStyle w:val="VCAAbulletlevel2"/>
              <w:spacing w:after="0"/>
            </w:pPr>
            <w:r>
              <w:t>Write a draft script for your 1 to 2–minute speech and respond to feedback from your teacher to further improve your work.</w:t>
            </w:r>
          </w:p>
          <w:p w14:paraId="4FD9A7BC" w14:textId="77777777" w:rsidR="00DE2A3A" w:rsidRDefault="00DE2A3A" w:rsidP="00357702">
            <w:pPr>
              <w:pStyle w:val="VCAAbulletlevel2"/>
              <w:numPr>
                <w:ilvl w:val="0"/>
                <w:numId w:val="0"/>
              </w:numPr>
              <w:spacing w:after="0"/>
              <w:ind w:left="360"/>
            </w:pPr>
          </w:p>
          <w:p w14:paraId="6C04C85C" w14:textId="64A1A99D" w:rsidR="00DE2A3A" w:rsidRDefault="00DE2A3A" w:rsidP="00357702">
            <w:pPr>
              <w:pStyle w:val="VCAAbulletlevel2"/>
              <w:spacing w:after="0"/>
            </w:pPr>
            <w:r>
              <w:t xml:space="preserve">Present a 1 to 2–minute speech to the class about your chosen cultural celebration in an </w:t>
            </w:r>
            <w:sdt>
              <w:sdtPr>
                <w:rPr>
                  <w:lang w:val="en-AU"/>
                </w:rPr>
                <w:alias w:val="Keywords"/>
                <w:tag w:val=""/>
                <w:id w:val="1902938966"/>
                <w:placeholder>
                  <w:docPart w:val="CCC96766B33147CEADA17024DB9C0B6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Armenian</w:t>
                </w:r>
              </w:sdtContent>
            </w:sdt>
            <w:r>
              <w:t>-speaking community.</w:t>
            </w:r>
          </w:p>
          <w:p w14:paraId="0E87754D" w14:textId="77777777" w:rsidR="00DE2A3A" w:rsidRPr="0066155E" w:rsidRDefault="00DE2A3A" w:rsidP="00357702">
            <w:pPr>
              <w:pStyle w:val="VCAAbulletlevel2"/>
              <w:numPr>
                <w:ilvl w:val="0"/>
                <w:numId w:val="0"/>
              </w:numPr>
              <w:spacing w:after="0"/>
              <w:ind w:left="360" w:hanging="360"/>
            </w:pPr>
          </w:p>
        </w:tc>
      </w:tr>
    </w:tbl>
    <w:p w14:paraId="0847A581" w14:textId="77777777" w:rsidR="00DE2A3A" w:rsidRDefault="00DE2A3A" w:rsidP="00DE2A3A"/>
    <w:p w14:paraId="37EA05AC" w14:textId="77777777" w:rsidR="00DE2A3A" w:rsidRDefault="00DE2A3A" w:rsidP="00DE2A3A"/>
    <w:p w14:paraId="66E1A8E3" w14:textId="51E9900A" w:rsidR="00DE2A3A" w:rsidRDefault="00DE2A3A" w:rsidP="00DE2A3A">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DE2A3A" w14:paraId="3ED37368" w14:textId="77777777" w:rsidTr="00357702">
        <w:trPr>
          <w:trHeight w:val="274"/>
        </w:trPr>
        <w:tc>
          <w:tcPr>
            <w:tcW w:w="2197" w:type="dxa"/>
            <w:shd w:val="clear" w:color="auto" w:fill="0F7EB4"/>
          </w:tcPr>
          <w:p w14:paraId="5B114853" w14:textId="77777777" w:rsidR="00DE2A3A" w:rsidRDefault="00DE2A3A" w:rsidP="00357702">
            <w:pPr>
              <w:pStyle w:val="VCAAtablecondensedheading"/>
              <w:rPr>
                <w:b w:val="0"/>
              </w:rPr>
            </w:pPr>
            <w:r>
              <w:t xml:space="preserve">Concept </w:t>
            </w:r>
          </w:p>
        </w:tc>
        <w:tc>
          <w:tcPr>
            <w:tcW w:w="2197" w:type="dxa"/>
            <w:shd w:val="clear" w:color="auto" w:fill="0F7EB4"/>
          </w:tcPr>
          <w:p w14:paraId="411088D8" w14:textId="77777777" w:rsidR="00DE2A3A" w:rsidRDefault="00DE2A3A" w:rsidP="00357702">
            <w:pPr>
              <w:pStyle w:val="VCAAtablecondensedheading"/>
              <w:rPr>
                <w:b w:val="0"/>
              </w:rPr>
            </w:pPr>
            <w:r>
              <w:t>Perspective</w:t>
            </w:r>
          </w:p>
        </w:tc>
        <w:tc>
          <w:tcPr>
            <w:tcW w:w="2197" w:type="dxa"/>
            <w:shd w:val="clear" w:color="auto" w:fill="0F7EB4"/>
          </w:tcPr>
          <w:p w14:paraId="325EA781" w14:textId="77777777" w:rsidR="00DE2A3A" w:rsidRDefault="00DE2A3A" w:rsidP="00357702">
            <w:pPr>
              <w:pStyle w:val="VCAAtablecondensedheading"/>
              <w:rPr>
                <w:b w:val="0"/>
              </w:rPr>
            </w:pPr>
            <w:r>
              <w:t>Topic</w:t>
            </w:r>
          </w:p>
        </w:tc>
        <w:tc>
          <w:tcPr>
            <w:tcW w:w="2198" w:type="dxa"/>
            <w:shd w:val="clear" w:color="auto" w:fill="0F7EB4"/>
          </w:tcPr>
          <w:p w14:paraId="744CBBF4" w14:textId="77777777" w:rsidR="00DE2A3A" w:rsidRDefault="00DE2A3A" w:rsidP="00357702">
            <w:pPr>
              <w:pStyle w:val="VCAAtablecondensedheading"/>
              <w:rPr>
                <w:b w:val="0"/>
              </w:rPr>
            </w:pPr>
            <w:r>
              <w:t>Subtopic</w:t>
            </w:r>
          </w:p>
        </w:tc>
      </w:tr>
      <w:tr w:rsidR="00DE2A3A" w14:paraId="2A2D64E0" w14:textId="77777777" w:rsidTr="008D56D1">
        <w:trPr>
          <w:trHeight w:val="1701"/>
        </w:trPr>
        <w:tc>
          <w:tcPr>
            <w:tcW w:w="2197" w:type="dxa"/>
            <w:vAlign w:val="center"/>
          </w:tcPr>
          <w:p w14:paraId="50FF28AF" w14:textId="77777777" w:rsidR="00DE2A3A" w:rsidRPr="000A7273" w:rsidRDefault="00DE2A3A" w:rsidP="00357702">
            <w:pPr>
              <w:pStyle w:val="VCAAbody"/>
              <w:jc w:val="center"/>
            </w:pPr>
            <w:r w:rsidRPr="000A7273">
              <w:t>Community</w:t>
            </w:r>
          </w:p>
        </w:tc>
        <w:tc>
          <w:tcPr>
            <w:tcW w:w="2197" w:type="dxa"/>
            <w:vAlign w:val="center"/>
          </w:tcPr>
          <w:p w14:paraId="67C89B7C" w14:textId="77777777" w:rsidR="00DE2A3A" w:rsidRDefault="00DE2A3A" w:rsidP="00357702">
            <w:pPr>
              <w:pStyle w:val="VCAAbody"/>
              <w:jc w:val="center"/>
            </w:pPr>
            <w:r w:rsidRPr="000A7273">
              <w:t>Identity</w:t>
            </w:r>
          </w:p>
        </w:tc>
        <w:tc>
          <w:tcPr>
            <w:tcW w:w="2197" w:type="dxa"/>
            <w:vAlign w:val="center"/>
          </w:tcPr>
          <w:p w14:paraId="1601E30E" w14:textId="77777777" w:rsidR="00DE2A3A" w:rsidRPr="000A7273" w:rsidRDefault="00DE2A3A" w:rsidP="00357702">
            <w:pPr>
              <w:pStyle w:val="VCAAbody"/>
              <w:jc w:val="center"/>
            </w:pPr>
            <w:r w:rsidRPr="000A7273">
              <w:t>Relationsh</w:t>
            </w:r>
            <w:r>
              <w:t>i</w:t>
            </w:r>
            <w:r w:rsidRPr="000A7273">
              <w:t>ps and Human Interaction</w:t>
            </w:r>
          </w:p>
        </w:tc>
        <w:tc>
          <w:tcPr>
            <w:tcW w:w="2198" w:type="dxa"/>
            <w:vAlign w:val="center"/>
          </w:tcPr>
          <w:p w14:paraId="61703EFD" w14:textId="77777777" w:rsidR="00DE2A3A" w:rsidRPr="000A7273" w:rsidRDefault="00DE2A3A" w:rsidP="00357702">
            <w:pPr>
              <w:pStyle w:val="VCAAbody"/>
              <w:jc w:val="center"/>
            </w:pPr>
            <w:r w:rsidRPr="000A7273">
              <w:t>Cultural perspectives reflected in everyday interactions</w:t>
            </w:r>
          </w:p>
        </w:tc>
      </w:tr>
    </w:tbl>
    <w:p w14:paraId="2A83AD9C" w14:textId="77777777" w:rsidR="00DE2A3A" w:rsidRDefault="00DE2A3A" w:rsidP="00DE2A3A">
      <w:pPr>
        <w:pStyle w:val="Heading2"/>
        <w:rPr>
          <w:sz w:val="28"/>
        </w:rPr>
      </w:pPr>
      <w:bookmarkStart w:id="16" w:name="_Toc191899678"/>
      <w:r w:rsidRPr="1AB6DD3E">
        <w:rPr>
          <w:sz w:val="28"/>
        </w:rPr>
        <w:t>Outcome 3</w:t>
      </w:r>
      <w:bookmarkEnd w:id="16"/>
    </w:p>
    <w:p w14:paraId="5100B1E2" w14:textId="7315BA9E" w:rsidR="001822BB" w:rsidRPr="001822BB" w:rsidRDefault="001822BB" w:rsidP="001822BB">
      <w:pPr>
        <w:pStyle w:val="VCAAbody"/>
        <w:rPr>
          <w:shd w:val="clear" w:color="auto" w:fill="FFFFFF"/>
        </w:rPr>
      </w:pPr>
      <w:r w:rsidRPr="001822BB">
        <w:rPr>
          <w:shd w:val="clear" w:color="auto" w:fill="FFFFFF"/>
        </w:rPr>
        <w:t xml:space="preserve">On completion of this unit the student should be able to produce original writing in </w:t>
      </w:r>
      <w:sdt>
        <w:sdtPr>
          <w:rPr>
            <w:shd w:val="clear" w:color="auto" w:fill="FFFFFF"/>
          </w:rPr>
          <w:alias w:val="Keywords"/>
          <w:tag w:val=""/>
          <w:id w:val="-577818625"/>
          <w:placeholder>
            <w:docPart w:val="1DB256361A9F4060833A448FF7153F82"/>
          </w:placeholder>
          <w:dataBinding w:prefixMappings="xmlns:ns0='http://purl.org/dc/elements/1.1/' xmlns:ns1='http://schemas.openxmlformats.org/package/2006/metadata/core-properties' " w:xpath="/ns1:coreProperties[1]/ns1:keywords[1]" w:storeItemID="{6C3C8BC8-F283-45AE-878A-BAB7291924A1}"/>
          <w:text/>
        </w:sdtPr>
        <w:sdtEndPr/>
        <w:sdtContent>
          <w:r w:rsidRPr="001822BB">
            <w:rPr>
              <w:shd w:val="clear" w:color="auto" w:fill="FFFFFF"/>
            </w:rPr>
            <w:t>Armenian</w:t>
          </w:r>
        </w:sdtContent>
      </w:sdt>
      <w:r w:rsidRPr="001822BB">
        <w:rPr>
          <w:shd w:val="clear" w:color="auto" w:fill="FFFFFF"/>
        </w:rPr>
        <w:t xml:space="preserve"> on the subtopic studied that includes information to support ideas and opinions.</w:t>
      </w:r>
    </w:p>
    <w:p w14:paraId="657CF056" w14:textId="77777777" w:rsidR="00DE2A3A" w:rsidRPr="00753F1C" w:rsidRDefault="00DE2A3A" w:rsidP="00DE2A3A">
      <w:pPr>
        <w:pStyle w:val="Heading2"/>
        <w:rPr>
          <w:sz w:val="24"/>
          <w:szCs w:val="24"/>
        </w:rPr>
      </w:pPr>
      <w:bookmarkStart w:id="17" w:name="_Toc191899679"/>
      <w:r w:rsidRPr="00633101">
        <w:rPr>
          <w:sz w:val="24"/>
          <w:szCs w:val="24"/>
        </w:rPr>
        <w:t>Examples of learning activities</w:t>
      </w:r>
      <w:bookmarkEnd w:id="1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3F6A5006" w14:textId="77777777" w:rsidTr="00357702">
        <w:trPr>
          <w:cantSplit/>
        </w:trPr>
        <w:tc>
          <w:tcPr>
            <w:tcW w:w="8783" w:type="dxa"/>
          </w:tcPr>
          <w:p w14:paraId="7DD715C0" w14:textId="77777777" w:rsidR="00DE2A3A" w:rsidRPr="00F66F92" w:rsidRDefault="00DE2A3A" w:rsidP="00357702">
            <w:pPr>
              <w:pStyle w:val="VCAAbulletlevel2"/>
            </w:pPr>
            <w:r>
              <w:t xml:space="preserve">Explore your own identity through a visual text by creating a </w:t>
            </w:r>
            <w:hyperlink r:id="rId30">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DE2A3A" w14:paraId="7245D3C7" w14:textId="77777777" w:rsidTr="00357702">
        <w:trPr>
          <w:cantSplit/>
        </w:trPr>
        <w:tc>
          <w:tcPr>
            <w:tcW w:w="8783" w:type="dxa"/>
          </w:tcPr>
          <w:p w14:paraId="6C8CD7F5" w14:textId="77777777" w:rsidR="00DE2A3A" w:rsidRPr="00F66F92" w:rsidRDefault="00DE2A3A" w:rsidP="00357702">
            <w:pPr>
              <w:pStyle w:val="VCAAbulletlevel2"/>
            </w:pPr>
            <w:r>
              <w:t xml:space="preserve">View the language portraits during a </w:t>
            </w:r>
            <w:hyperlink r:id="rId31">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2">
              <w:r w:rsidRPr="6F702DB1">
                <w:rPr>
                  <w:rStyle w:val="Hyperlink"/>
                  <w:lang w:val="en" w:eastAsia="en-AU"/>
                </w:rPr>
                <w:t>Cornell note taking sheet</w:t>
              </w:r>
            </w:hyperlink>
            <w:r>
              <w:t>.</w:t>
            </w:r>
          </w:p>
        </w:tc>
      </w:tr>
      <w:tr w:rsidR="00DE2A3A" w14:paraId="05296945" w14:textId="77777777" w:rsidTr="00357702">
        <w:trPr>
          <w:cantSplit/>
        </w:trPr>
        <w:tc>
          <w:tcPr>
            <w:tcW w:w="8783" w:type="dxa"/>
          </w:tcPr>
          <w:p w14:paraId="7BDA6A35" w14:textId="2A1F87DF" w:rsidR="00DE2A3A" w:rsidRPr="00F66F92" w:rsidRDefault="00DE2A3A" w:rsidP="00357702">
            <w:pPr>
              <w:pStyle w:val="VCAAbulletlevel2"/>
            </w:pPr>
            <w:r>
              <w:lastRenderedPageBreak/>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263D0907006846D587CFA0F49A9988C2"/>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DE2A3A" w14:paraId="5583337A" w14:textId="77777777" w:rsidTr="00357702">
        <w:trPr>
          <w:cantSplit/>
        </w:trPr>
        <w:tc>
          <w:tcPr>
            <w:tcW w:w="8783" w:type="dxa"/>
          </w:tcPr>
          <w:p w14:paraId="20B832D7" w14:textId="60B5C90F" w:rsidR="00DE2A3A" w:rsidRPr="00F66F92" w:rsidRDefault="00DE2A3A" w:rsidP="00357702">
            <w:pPr>
              <w:pStyle w:val="VCAAbulletlevel2"/>
            </w:pPr>
            <w:r>
              <w:t xml:space="preserve">Find a series of images from the </w:t>
            </w:r>
            <w:sdt>
              <w:sdtPr>
                <w:alias w:val="Keywords"/>
                <w:tag w:val=""/>
                <w:id w:val="-1416078902"/>
                <w:placeholder>
                  <w:docPart w:val="AC43546BEA994D1080E080EB9ABBE97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DE2A3A" w14:paraId="23998A3D" w14:textId="77777777" w:rsidTr="00357702">
        <w:trPr>
          <w:cantSplit/>
        </w:trPr>
        <w:tc>
          <w:tcPr>
            <w:tcW w:w="8783" w:type="dxa"/>
          </w:tcPr>
          <w:p w14:paraId="255AB334" w14:textId="7BBD40E8" w:rsidR="00DE2A3A" w:rsidRPr="00F66F92" w:rsidRDefault="00DE2A3A" w:rsidP="00357702">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CF7D7B905DAE40019D96F8C48836CD95"/>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and students race to locate the word in the dictionary. Create a list of new vocabulary from the activity in your notes.</w:t>
            </w:r>
          </w:p>
        </w:tc>
      </w:tr>
      <w:tr w:rsidR="00DE2A3A" w14:paraId="77D78C92" w14:textId="77777777" w:rsidTr="00357702">
        <w:trPr>
          <w:cantSplit/>
        </w:trPr>
        <w:tc>
          <w:tcPr>
            <w:tcW w:w="8783" w:type="dxa"/>
          </w:tcPr>
          <w:p w14:paraId="5459106A" w14:textId="404B3296" w:rsidR="00DE2A3A" w:rsidRPr="00F66F92" w:rsidRDefault="00DE2A3A" w:rsidP="00357702">
            <w:pPr>
              <w:pStyle w:val="VCAAbulletlevel2"/>
            </w:pPr>
            <w:r>
              <w:t>Discuss the</w:t>
            </w:r>
            <w:r w:rsidRPr="0A225E86">
              <w:t xml:space="preserve"> values of </w:t>
            </w:r>
            <w:sdt>
              <w:sdtPr>
                <w:alias w:val="Keywords"/>
                <w:tag w:val=""/>
                <w:id w:val="-8685646"/>
                <w:placeholder>
                  <w:docPart w:val="96D6D499CA6A473A9B1D04B429B069C5"/>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3"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DE2A3A" w14:paraId="4EE9B180" w14:textId="77777777" w:rsidTr="00357702">
        <w:trPr>
          <w:cantSplit/>
        </w:trPr>
        <w:tc>
          <w:tcPr>
            <w:tcW w:w="8783" w:type="dxa"/>
          </w:tcPr>
          <w:p w14:paraId="2338A39E" w14:textId="77777777" w:rsidR="00DE2A3A" w:rsidRPr="00F66F92" w:rsidRDefault="00DE2A3A" w:rsidP="00357702">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DE2A3A" w14:paraId="428EA25B" w14:textId="77777777" w:rsidTr="00357702">
        <w:trPr>
          <w:cantSplit/>
        </w:trPr>
        <w:tc>
          <w:tcPr>
            <w:tcW w:w="8783" w:type="dxa"/>
          </w:tcPr>
          <w:p w14:paraId="764B51D0" w14:textId="3E582E78" w:rsidR="00DE2A3A" w:rsidRPr="00952BE2" w:rsidRDefault="00DE2A3A" w:rsidP="00357702">
            <w:pPr>
              <w:pStyle w:val="VCAAbulletlevel2"/>
              <w:rPr>
                <w:color w:val="000000" w:themeColor="text1"/>
              </w:rPr>
            </w:pPr>
            <w:r w:rsidRPr="1BEE84A6">
              <w:t>Read texts or view short video clips</w:t>
            </w:r>
            <w:r>
              <w:t xml:space="preserve"> in </w:t>
            </w:r>
            <w:sdt>
              <w:sdtPr>
                <w:alias w:val="Keywords"/>
                <w:tag w:val=""/>
                <w:id w:val="1041637982"/>
                <w:placeholder>
                  <w:docPart w:val="8BC37CE9E4C2466092ABEAD6082CCFB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4" w:history="1">
              <w:r w:rsidRPr="00183BDC">
                <w:rPr>
                  <w:rStyle w:val="Hyperlink"/>
                </w:rPr>
                <w:t>fishbowl activity</w:t>
              </w:r>
            </w:hyperlink>
            <w:r w:rsidRPr="00183BDC">
              <w:t>, facilitating discussions and sharing your knowledge.</w:t>
            </w:r>
          </w:p>
        </w:tc>
      </w:tr>
      <w:tr w:rsidR="00DE2A3A" w14:paraId="500704A4" w14:textId="77777777" w:rsidTr="00357702">
        <w:trPr>
          <w:cantSplit/>
        </w:trPr>
        <w:tc>
          <w:tcPr>
            <w:tcW w:w="8783" w:type="dxa"/>
          </w:tcPr>
          <w:p w14:paraId="74F75865" w14:textId="07C02783" w:rsidR="00DE2A3A" w:rsidRPr="009F023C" w:rsidRDefault="00DE2A3A" w:rsidP="00357702">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1CA8B53128B044438759115A6F9CB5E5"/>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B02FED18F49F42B4B291592A268524FD"/>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2551">
              <w:t>-speaking community</w:t>
            </w:r>
            <w:r>
              <w:t xml:space="preserve"> and other communities within Australia, using </w:t>
            </w:r>
            <w:sdt>
              <w:sdtPr>
                <w:alias w:val="Keywords"/>
                <w:tag w:val=""/>
                <w:id w:val="1526368590"/>
                <w:placeholder>
                  <w:docPart w:val="53750716194D410A800286B87B154FA8"/>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where appropriate</w:t>
            </w:r>
            <w:r w:rsidRPr="00FE2551">
              <w:t>.</w:t>
            </w:r>
          </w:p>
        </w:tc>
      </w:tr>
      <w:tr w:rsidR="00DE2A3A" w14:paraId="0473A1E5" w14:textId="77777777" w:rsidTr="00357702">
        <w:trPr>
          <w:cantSplit/>
        </w:trPr>
        <w:tc>
          <w:tcPr>
            <w:tcW w:w="8783" w:type="dxa"/>
          </w:tcPr>
          <w:p w14:paraId="3849DB6C" w14:textId="77777777" w:rsidR="00DE2A3A" w:rsidRPr="1BEE84A6" w:rsidRDefault="00DE2A3A" w:rsidP="00357702">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DE2A3A" w14:paraId="6F122A77" w14:textId="77777777" w:rsidTr="00357702">
        <w:trPr>
          <w:cantSplit/>
        </w:trPr>
        <w:tc>
          <w:tcPr>
            <w:tcW w:w="8783" w:type="dxa"/>
          </w:tcPr>
          <w:p w14:paraId="631671A1" w14:textId="4A8331FB" w:rsidR="00DE2A3A" w:rsidRPr="1BEE84A6" w:rsidRDefault="00DE2A3A" w:rsidP="00357702">
            <w:pPr>
              <w:pStyle w:val="VCAAbulletlevel2"/>
              <w:rPr>
                <w:lang w:eastAsia="en-AU"/>
              </w:rPr>
            </w:pPr>
            <w:r w:rsidRPr="1BEE84A6">
              <w:rPr>
                <w:lang w:eastAsia="en-AU"/>
              </w:rPr>
              <w:lastRenderedPageBreak/>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57E2A88214094B73B36466D11ABDE748"/>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Pr>
                <w:lang w:eastAsia="en-AU"/>
              </w:rPr>
              <w:t xml:space="preserve">, then </w:t>
            </w:r>
            <w:r w:rsidRPr="1BEE84A6">
              <w:rPr>
                <w:lang w:eastAsia="en-AU"/>
              </w:rPr>
              <w:t xml:space="preserve">use a </w:t>
            </w:r>
            <w:hyperlink r:id="rId35"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EED712F0407D478F865A8E16EE89621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DE2A3A" w14:paraId="7D11509F" w14:textId="77777777" w:rsidTr="00357702">
        <w:trPr>
          <w:cantSplit/>
        </w:trPr>
        <w:tc>
          <w:tcPr>
            <w:tcW w:w="8783" w:type="dxa"/>
          </w:tcPr>
          <w:p w14:paraId="26F41689" w14:textId="164E92F0" w:rsidR="00DE2A3A" w:rsidRPr="1BEE84A6" w:rsidRDefault="00DE2A3A" w:rsidP="00357702">
            <w:pPr>
              <w:pStyle w:val="VCAAbulletlevel2"/>
            </w:pPr>
            <w:r w:rsidRPr="1BEE84A6">
              <w:t xml:space="preserve">Write a journal entry, diary, or blog post </w:t>
            </w:r>
            <w:r>
              <w:t>reflecting on</w:t>
            </w:r>
            <w:r w:rsidRPr="1BEE84A6">
              <w:t xml:space="preserve"> how </w:t>
            </w:r>
            <w:sdt>
              <w:sdtPr>
                <w:alias w:val="Keywords"/>
                <w:tag w:val=""/>
                <w:id w:val="-863830768"/>
                <w:placeholder>
                  <w:docPart w:val="E78FB23C50784CF1B495BEB7485596F4"/>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DE2A3A" w14:paraId="16701061" w14:textId="77777777" w:rsidTr="00357702">
        <w:trPr>
          <w:cantSplit/>
        </w:trPr>
        <w:tc>
          <w:tcPr>
            <w:tcW w:w="8783" w:type="dxa"/>
          </w:tcPr>
          <w:p w14:paraId="1C4ECF36" w14:textId="77777777" w:rsidR="00DE2A3A" w:rsidRPr="1BEE84A6" w:rsidRDefault="00DE2A3A" w:rsidP="00357702">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DE2A3A" w14:paraId="495FB30A" w14:textId="77777777" w:rsidTr="00357702">
        <w:trPr>
          <w:cantSplit/>
        </w:trPr>
        <w:tc>
          <w:tcPr>
            <w:tcW w:w="8783" w:type="dxa"/>
          </w:tcPr>
          <w:p w14:paraId="643110D5" w14:textId="4D397692" w:rsidR="00DE2A3A" w:rsidRPr="1BEE84A6" w:rsidRDefault="00DE2A3A" w:rsidP="00357702">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1779E0CC386844ACAD4761357E33789A"/>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to test the validity of the interview questions. With a partner, discuss how the interview questions could be refined or what follow-up questions could be asked to prompt more detail.</w:t>
            </w:r>
          </w:p>
        </w:tc>
      </w:tr>
      <w:tr w:rsidR="00DE2A3A" w14:paraId="614BAE53" w14:textId="77777777" w:rsidTr="00357702">
        <w:trPr>
          <w:cantSplit/>
        </w:trPr>
        <w:tc>
          <w:tcPr>
            <w:tcW w:w="8783" w:type="dxa"/>
          </w:tcPr>
          <w:p w14:paraId="7764638A" w14:textId="576E3B8F" w:rsidR="00DE2A3A" w:rsidRPr="1BEE84A6" w:rsidRDefault="00DE2A3A" w:rsidP="00357702">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CE1B69E0A1784D35AFCD616489C13D4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DE2A3A" w14:paraId="4D785E26" w14:textId="77777777" w:rsidTr="00357702">
        <w:trPr>
          <w:cantSplit/>
        </w:trPr>
        <w:tc>
          <w:tcPr>
            <w:tcW w:w="8783" w:type="dxa"/>
          </w:tcPr>
          <w:p w14:paraId="2F6B9679" w14:textId="07E8706B" w:rsidR="00DE2A3A" w:rsidRPr="002E4CED" w:rsidRDefault="00DE2A3A" w:rsidP="00357702">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1D1BDDC728BB49C4A0D241751C22112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6"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DE2A3A" w14:paraId="030D2865" w14:textId="77777777" w:rsidTr="00357702">
        <w:trPr>
          <w:cantSplit/>
        </w:trPr>
        <w:tc>
          <w:tcPr>
            <w:tcW w:w="8783" w:type="dxa"/>
            <w:shd w:val="clear" w:color="auto" w:fill="D9D9D9" w:themeFill="background1" w:themeFillShade="D9"/>
          </w:tcPr>
          <w:p w14:paraId="1DC0A881" w14:textId="77777777" w:rsidR="00DE2A3A" w:rsidRPr="002E4CED" w:rsidRDefault="00DE2A3A" w:rsidP="00357702">
            <w:pPr>
              <w:pStyle w:val="VCAAbulletlevel2"/>
              <w:rPr>
                <w:b/>
              </w:rPr>
            </w:pPr>
            <w:r w:rsidRPr="002E4CED">
              <w:rPr>
                <w:b/>
                <w:noProof/>
              </w:rPr>
              <w:drawing>
                <wp:anchor distT="0" distB="0" distL="114300" distR="114300" simplePos="0" relativeHeight="251658247" behindDoc="0" locked="0" layoutInCell="1" allowOverlap="1" wp14:anchorId="2FE3F485" wp14:editId="572864F6">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DE2A3A" w14:paraId="48982D64" w14:textId="77777777" w:rsidTr="00357702">
        <w:tc>
          <w:tcPr>
            <w:tcW w:w="8783" w:type="dxa"/>
            <w:tcBorders>
              <w:bottom w:val="single" w:sz="4" w:space="0" w:color="B5E2F1"/>
            </w:tcBorders>
            <w:shd w:val="clear" w:color="auto" w:fill="FFFFFF" w:themeFill="background1"/>
          </w:tcPr>
          <w:p w14:paraId="2AD361C4" w14:textId="77777777" w:rsidR="00DE2A3A" w:rsidRDefault="00DE2A3A" w:rsidP="00357702">
            <w:pPr>
              <w:pStyle w:val="VCAAbulletlevel2"/>
              <w:numPr>
                <w:ilvl w:val="0"/>
                <w:numId w:val="0"/>
              </w:numPr>
              <w:ind w:left="360"/>
            </w:pPr>
          </w:p>
          <w:p w14:paraId="0A5A6317" w14:textId="77777777" w:rsidR="00DE2A3A" w:rsidRDefault="00DE2A3A" w:rsidP="00357702">
            <w:pPr>
              <w:pStyle w:val="VCAAbulletlevel2"/>
              <w:numPr>
                <w:ilvl w:val="0"/>
                <w:numId w:val="0"/>
              </w:numPr>
              <w:ind w:left="360"/>
            </w:pPr>
          </w:p>
        </w:tc>
      </w:tr>
      <w:tr w:rsidR="00DE2A3A" w14:paraId="79E373B3"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1122C79" w14:textId="77777777" w:rsidR="00DE2A3A" w:rsidRPr="0094696C" w:rsidRDefault="00DE2A3A" w:rsidP="00357702">
            <w:pPr>
              <w:pStyle w:val="Heading2"/>
              <w:rPr>
                <w:b/>
                <w:bCs/>
                <w:color w:val="004EA8"/>
              </w:rPr>
            </w:pPr>
            <w:bookmarkStart w:id="18" w:name="_Toc191899680"/>
            <w:r w:rsidRPr="00B13D9B">
              <w:rPr>
                <w:b/>
                <w:bCs/>
                <w:noProof/>
                <w:color w:val="004EA8"/>
              </w:rPr>
              <w:drawing>
                <wp:anchor distT="0" distB="0" distL="114300" distR="114300" simplePos="0" relativeHeight="251658248" behindDoc="0" locked="0" layoutInCell="1" allowOverlap="1" wp14:anchorId="43B6189E" wp14:editId="3BDB4AC7">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8"/>
            <w:r w:rsidRPr="00B13D9B">
              <w:rPr>
                <w:b/>
                <w:bCs/>
                <w:color w:val="004EA8"/>
              </w:rPr>
              <w:t xml:space="preserve"> </w:t>
            </w:r>
          </w:p>
          <w:p w14:paraId="0140DAF4" w14:textId="77777777" w:rsidR="00DE2A3A" w:rsidRDefault="00DE2A3A" w:rsidP="00357702">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301C7093" w14:textId="77777777" w:rsidR="00DE2A3A" w:rsidRDefault="00DE2A3A" w:rsidP="00357702">
            <w:pPr>
              <w:pStyle w:val="VCAAbulletlevel2"/>
              <w:numPr>
                <w:ilvl w:val="0"/>
                <w:numId w:val="0"/>
              </w:numPr>
              <w:rPr>
                <w:b/>
                <w:bCs/>
                <w:color w:val="004EA8"/>
                <w:sz w:val="32"/>
                <w:szCs w:val="32"/>
              </w:rPr>
            </w:pPr>
          </w:p>
          <w:p w14:paraId="4E177824" w14:textId="403D235D" w:rsidR="00DE2A3A" w:rsidRDefault="00DE2A3A" w:rsidP="00357702">
            <w:pPr>
              <w:pStyle w:val="VCAAbulletlevel2"/>
            </w:pPr>
            <w:r>
              <w:t xml:space="preserve">Watch a video about a person who lives in Australia and speaks </w:t>
            </w:r>
            <w:sdt>
              <w:sdtPr>
                <w:alias w:val="Keywords"/>
                <w:tag w:val=""/>
                <w:id w:val="-563867975"/>
                <w:placeholder>
                  <w:docPart w:val="4DF907AFE09548B0A0434E7454FE08C8"/>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7568E005" w14:textId="77777777" w:rsidR="00DE2A3A" w:rsidRDefault="00DE2A3A" w:rsidP="00357702">
            <w:pPr>
              <w:pStyle w:val="VCAAbulletlevel2"/>
              <w:numPr>
                <w:ilvl w:val="0"/>
                <w:numId w:val="0"/>
              </w:numPr>
              <w:spacing w:after="0"/>
              <w:ind w:left="360"/>
            </w:pPr>
          </w:p>
          <w:p w14:paraId="5367075E" w14:textId="1527819B" w:rsidR="00DE2A3A" w:rsidRPr="00A76523" w:rsidRDefault="00DE2A3A" w:rsidP="00357702">
            <w:pPr>
              <w:pStyle w:val="VCAAbulletlevel2"/>
            </w:pPr>
            <w:r>
              <w:t>Reflect on your own connections to different languages and cultures, and how they have influenced your interactions with others. Summarise your reflections using key words or dot-points</w:t>
            </w:r>
            <w:r w:rsidRPr="003A0EB1">
              <w:t xml:space="preserve"> </w:t>
            </w:r>
            <w:r>
              <w:t xml:space="preserve">in </w:t>
            </w:r>
            <w:sdt>
              <w:sdtPr>
                <w:alias w:val="Keywords"/>
                <w:tag w:val=""/>
                <w:id w:val="-1566792794"/>
                <w:placeholder>
                  <w:docPart w:val="687B0A7BB1AF441BBAB38D9D2BE3FB4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and then participate in a ‘Think, pair, share’ activity.</w:t>
            </w:r>
            <w:r>
              <w:br/>
            </w:r>
          </w:p>
          <w:p w14:paraId="32927C30" w14:textId="77777777" w:rsidR="00DE2A3A" w:rsidRDefault="00DE2A3A" w:rsidP="00357702">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38B30B83" w14:textId="77777777" w:rsidR="00DE2A3A" w:rsidRDefault="00DE2A3A" w:rsidP="00357702">
            <w:pPr>
              <w:pStyle w:val="VCAAbulletlevel2"/>
            </w:pPr>
            <w:r>
              <w:t>As a class, brainstorm what multiculturalism means and how it may be demonstrated in different areas of Australian society. Collate the ideas on a word cloud to be displayed in the classroom.</w:t>
            </w:r>
          </w:p>
          <w:p w14:paraId="47CD84C5" w14:textId="77777777" w:rsidR="00DE2A3A" w:rsidRDefault="00DE2A3A" w:rsidP="00357702">
            <w:pPr>
              <w:pStyle w:val="VCAAbulletlevel2"/>
              <w:numPr>
                <w:ilvl w:val="0"/>
                <w:numId w:val="0"/>
              </w:numPr>
              <w:ind w:left="360"/>
            </w:pPr>
          </w:p>
          <w:p w14:paraId="326B4DC9" w14:textId="79E95CAA" w:rsidR="00DE2A3A" w:rsidRDefault="00DE2A3A" w:rsidP="00357702">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0405E13EB72242F3BBD19CF7BE6AA105"/>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-speaking community.</w:t>
            </w:r>
          </w:p>
          <w:p w14:paraId="5993F827" w14:textId="77777777" w:rsidR="00DE2A3A" w:rsidRDefault="00DE2A3A" w:rsidP="00357702">
            <w:pPr>
              <w:pStyle w:val="VCAAbulletlevel2"/>
              <w:numPr>
                <w:ilvl w:val="0"/>
                <w:numId w:val="0"/>
              </w:numPr>
              <w:ind w:left="360"/>
            </w:pPr>
          </w:p>
          <w:p w14:paraId="1CA3CBBC" w14:textId="77777777" w:rsidR="00DE2A3A" w:rsidRPr="00A76523" w:rsidRDefault="00DE2A3A" w:rsidP="00357702">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7"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52CB9D6C" w14:textId="77777777" w:rsidR="00DE2A3A" w:rsidRPr="00A76523" w:rsidRDefault="00DE2A3A" w:rsidP="00357702">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686325ED" w14:textId="77777777" w:rsidR="00DE2A3A" w:rsidRDefault="00DE2A3A" w:rsidP="00357702">
            <w:pPr>
              <w:pStyle w:val="VCAAbulletlevel2"/>
              <w:spacing w:after="0"/>
            </w:pPr>
            <w:r>
              <w:t xml:space="preserve">Share your draft with members of your research group and use the </w:t>
            </w:r>
            <w:hyperlink r:id="rId38" w:anchor=":~:text=they%20can%20use.-,Traffic%20lights,-Green%20%2D%20shows%20the">
              <w:r w:rsidRPr="24192DA6">
                <w:rPr>
                  <w:rStyle w:val="Hyperlink"/>
                </w:rPr>
                <w:t>‘traffic light’</w:t>
              </w:r>
            </w:hyperlink>
            <w:r>
              <w:t xml:space="preserve"> feedback model to provide and receive strengths and areas of improvement for your speech.</w:t>
            </w:r>
          </w:p>
          <w:p w14:paraId="3EB2F24E" w14:textId="77777777" w:rsidR="00DE2A3A" w:rsidRDefault="00DE2A3A" w:rsidP="00357702">
            <w:pPr>
              <w:pStyle w:val="VCAAbulletlevel2"/>
              <w:numPr>
                <w:ilvl w:val="0"/>
                <w:numId w:val="0"/>
              </w:numPr>
              <w:spacing w:after="0"/>
              <w:ind w:left="360"/>
            </w:pPr>
          </w:p>
          <w:p w14:paraId="720661D1" w14:textId="77777777" w:rsidR="00DE2A3A" w:rsidRPr="0066155E" w:rsidRDefault="00DE2A3A" w:rsidP="00357702">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55E2CC9D" w14:textId="77777777" w:rsidR="00DE2A3A" w:rsidRDefault="00DE2A3A" w:rsidP="00DE2A3A">
      <w:pPr>
        <w:pStyle w:val="Figures"/>
        <w:jc w:val="left"/>
        <w:rPr>
          <w:lang w:val="en-AU"/>
        </w:rPr>
      </w:pPr>
    </w:p>
    <w:p w14:paraId="15392E77" w14:textId="77777777" w:rsidR="00DE2A3A" w:rsidRDefault="00DE2A3A" w:rsidP="00DE2A3A"/>
    <w:p w14:paraId="31AEE764" w14:textId="77777777" w:rsidR="00DE2A3A" w:rsidRDefault="00DE2A3A" w:rsidP="00DE2A3A">
      <w:pPr>
        <w:pStyle w:val="Figures"/>
        <w:jc w:val="left"/>
        <w:rPr>
          <w:lang w:val="en-AU"/>
        </w:rPr>
      </w:pPr>
    </w:p>
    <w:p w14:paraId="6F6F302A" w14:textId="77777777" w:rsidR="00DE2A3A" w:rsidRDefault="00DE2A3A" w:rsidP="00DE2A3A">
      <w:pPr>
        <w:pStyle w:val="Figures"/>
        <w:jc w:val="left"/>
        <w:rPr>
          <w:lang w:val="en-AU"/>
        </w:rPr>
      </w:pPr>
    </w:p>
    <w:p w14:paraId="1935AA76" w14:textId="77777777" w:rsidR="00DE2A3A" w:rsidRDefault="00DE2A3A" w:rsidP="00DE2A3A">
      <w:pPr>
        <w:pStyle w:val="Figures"/>
        <w:jc w:val="left"/>
        <w:rPr>
          <w:lang w:val="en-AU"/>
        </w:rPr>
      </w:pPr>
    </w:p>
    <w:p w14:paraId="3939DFC9" w14:textId="77777777" w:rsidR="00DE2A3A" w:rsidRDefault="00DE2A3A" w:rsidP="00DE2A3A">
      <w:pPr>
        <w:pStyle w:val="Figures"/>
        <w:jc w:val="left"/>
        <w:rPr>
          <w:lang w:val="en-AU"/>
        </w:rPr>
      </w:pPr>
    </w:p>
    <w:p w14:paraId="62B8A396" w14:textId="77777777" w:rsidR="00DE2A3A" w:rsidRDefault="00DE2A3A" w:rsidP="00DE2A3A">
      <w:pPr>
        <w:pStyle w:val="Figures"/>
        <w:jc w:val="left"/>
        <w:rPr>
          <w:lang w:val="en-AU"/>
        </w:rPr>
      </w:pPr>
    </w:p>
    <w:p w14:paraId="2E25A77C" w14:textId="77777777" w:rsidR="00DE2A3A" w:rsidRDefault="00DE2A3A" w:rsidP="00DE2A3A">
      <w:pPr>
        <w:pStyle w:val="Figures"/>
        <w:jc w:val="left"/>
        <w:rPr>
          <w:lang w:val="en-AU"/>
        </w:rPr>
      </w:pPr>
    </w:p>
    <w:p w14:paraId="15133BF3" w14:textId="77777777" w:rsidR="00DE2A3A" w:rsidRDefault="00DE2A3A" w:rsidP="00DE2A3A">
      <w:pPr>
        <w:pStyle w:val="Figures"/>
        <w:jc w:val="left"/>
        <w:rPr>
          <w:lang w:val="en-AU"/>
        </w:rPr>
      </w:pPr>
    </w:p>
    <w:p w14:paraId="7ACEB79C" w14:textId="77777777" w:rsidR="00DE2A3A" w:rsidRDefault="00DE2A3A" w:rsidP="00DE2A3A">
      <w:pPr>
        <w:pStyle w:val="Figures"/>
        <w:jc w:val="left"/>
        <w:rPr>
          <w:lang w:val="en-AU"/>
        </w:rPr>
        <w:sectPr w:rsidR="00DE2A3A" w:rsidSect="00DE2A3A">
          <w:headerReference w:type="default" r:id="rId39"/>
          <w:footerReference w:type="default" r:id="rId40"/>
          <w:headerReference w:type="first" r:id="rId41"/>
          <w:footerReference w:type="first" r:id="rId42"/>
          <w:pgSz w:w="11907" w:h="16840" w:code="9"/>
          <w:pgMar w:top="1430" w:right="1134" w:bottom="993" w:left="1985" w:header="392" w:footer="273" w:gutter="0"/>
          <w:pgNumType w:start="1"/>
          <w:cols w:space="708"/>
          <w:docGrid w:linePitch="360"/>
        </w:sectPr>
      </w:pPr>
    </w:p>
    <w:p w14:paraId="5AEDD0AB" w14:textId="77777777" w:rsidR="00DE2A3A" w:rsidRPr="00B13D9B" w:rsidRDefault="00DE2A3A" w:rsidP="00DE2A3A">
      <w:pPr>
        <w:pStyle w:val="Heading3"/>
      </w:pPr>
      <w:bookmarkStart w:id="19" w:name="_Hlk179272074"/>
      <w:bookmarkStart w:id="20" w:name="_Toc191899681"/>
      <w:r w:rsidRPr="00B13D9B">
        <w:lastRenderedPageBreak/>
        <w:t>Unit 2</w:t>
      </w:r>
      <w:bookmarkEnd w:id="20"/>
    </w:p>
    <w:p w14:paraId="706B0A55" w14:textId="0DBCC46B" w:rsidR="00DE2A3A" w:rsidRDefault="00DE2A3A" w:rsidP="00DE2A3A">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DE2A3A" w:rsidRPr="00F040C4" w14:paraId="4C6707A0" w14:textId="77777777" w:rsidTr="00357702">
        <w:trPr>
          <w:trHeight w:val="274"/>
        </w:trPr>
        <w:tc>
          <w:tcPr>
            <w:tcW w:w="2161" w:type="dxa"/>
            <w:shd w:val="clear" w:color="auto" w:fill="0F7EB4"/>
          </w:tcPr>
          <w:p w14:paraId="3BE77CE6" w14:textId="77777777" w:rsidR="00DE2A3A" w:rsidRPr="00F040C4" w:rsidRDefault="00DE2A3A" w:rsidP="00357702">
            <w:pPr>
              <w:pStyle w:val="VCAAtablecondensedheading"/>
              <w:rPr>
                <w:b w:val="0"/>
              </w:rPr>
            </w:pPr>
            <w:r w:rsidRPr="00F040C4">
              <w:t xml:space="preserve">Concept </w:t>
            </w:r>
          </w:p>
        </w:tc>
        <w:tc>
          <w:tcPr>
            <w:tcW w:w="2162" w:type="dxa"/>
            <w:shd w:val="clear" w:color="auto" w:fill="0F7EB4"/>
          </w:tcPr>
          <w:p w14:paraId="3AAF699C" w14:textId="77777777" w:rsidR="00DE2A3A" w:rsidRPr="00F040C4" w:rsidRDefault="00DE2A3A" w:rsidP="00357702">
            <w:pPr>
              <w:pStyle w:val="VCAAtablecondensedheading"/>
              <w:rPr>
                <w:b w:val="0"/>
              </w:rPr>
            </w:pPr>
            <w:r w:rsidRPr="00F040C4">
              <w:t>Perspective</w:t>
            </w:r>
          </w:p>
        </w:tc>
        <w:tc>
          <w:tcPr>
            <w:tcW w:w="2162" w:type="dxa"/>
            <w:shd w:val="clear" w:color="auto" w:fill="0F7EB4"/>
          </w:tcPr>
          <w:p w14:paraId="76734848" w14:textId="77777777" w:rsidR="00DE2A3A" w:rsidRPr="00F040C4" w:rsidRDefault="00DE2A3A" w:rsidP="00357702">
            <w:pPr>
              <w:pStyle w:val="VCAAtablecondensedheading"/>
              <w:rPr>
                <w:b w:val="0"/>
              </w:rPr>
            </w:pPr>
            <w:r w:rsidRPr="00F040C4">
              <w:t>Topic</w:t>
            </w:r>
          </w:p>
        </w:tc>
        <w:tc>
          <w:tcPr>
            <w:tcW w:w="2162" w:type="dxa"/>
            <w:shd w:val="clear" w:color="auto" w:fill="0F7EB4"/>
          </w:tcPr>
          <w:p w14:paraId="3FA8DE5A" w14:textId="77777777" w:rsidR="00DE2A3A" w:rsidRPr="00F040C4" w:rsidRDefault="00DE2A3A" w:rsidP="00357702">
            <w:pPr>
              <w:pStyle w:val="VCAAtablecondensedheading"/>
              <w:rPr>
                <w:b w:val="0"/>
              </w:rPr>
            </w:pPr>
            <w:r w:rsidRPr="00F040C4">
              <w:t>Subtopic</w:t>
            </w:r>
          </w:p>
        </w:tc>
      </w:tr>
      <w:tr w:rsidR="00DE2A3A" w:rsidRPr="00F040C4" w14:paraId="563D18A2" w14:textId="77777777" w:rsidTr="008D56D1">
        <w:trPr>
          <w:trHeight w:val="1701"/>
        </w:trPr>
        <w:tc>
          <w:tcPr>
            <w:tcW w:w="2161" w:type="dxa"/>
            <w:vAlign w:val="center"/>
          </w:tcPr>
          <w:p w14:paraId="330E3142" w14:textId="5338A77B" w:rsidR="00DE2A3A" w:rsidRPr="0094696C" w:rsidRDefault="00DE2A3A" w:rsidP="00A05D98">
            <w:pPr>
              <w:pStyle w:val="VCAAbody"/>
              <w:jc w:val="center"/>
            </w:pPr>
            <w:r w:rsidRPr="0094696C">
              <w:t>Legac</w:t>
            </w:r>
            <w:r w:rsidR="00A05D98">
              <w:t>y</w:t>
            </w:r>
          </w:p>
        </w:tc>
        <w:tc>
          <w:tcPr>
            <w:tcW w:w="2162" w:type="dxa"/>
            <w:vAlign w:val="center"/>
          </w:tcPr>
          <w:p w14:paraId="42849049" w14:textId="77777777" w:rsidR="00DE2A3A" w:rsidRPr="0094696C" w:rsidRDefault="00DE2A3A" w:rsidP="00A05D98">
            <w:pPr>
              <w:pStyle w:val="VCAAbody"/>
              <w:jc w:val="center"/>
            </w:pPr>
            <w:r w:rsidRPr="0094696C">
              <w:t>Personal</w:t>
            </w:r>
          </w:p>
        </w:tc>
        <w:tc>
          <w:tcPr>
            <w:tcW w:w="2162" w:type="dxa"/>
            <w:vAlign w:val="center"/>
          </w:tcPr>
          <w:p w14:paraId="72A01C27" w14:textId="77777777" w:rsidR="00DE2A3A" w:rsidRPr="0094696C" w:rsidRDefault="00DE2A3A" w:rsidP="00A05D98">
            <w:pPr>
              <w:pStyle w:val="VCAAbody"/>
              <w:jc w:val="center"/>
            </w:pPr>
            <w:r w:rsidRPr="005A0EDD">
              <w:t>Innovation</w:t>
            </w:r>
          </w:p>
        </w:tc>
        <w:tc>
          <w:tcPr>
            <w:tcW w:w="2162" w:type="dxa"/>
            <w:vAlign w:val="center"/>
          </w:tcPr>
          <w:p w14:paraId="036509FE" w14:textId="77777777" w:rsidR="00DE2A3A" w:rsidRPr="0094696C" w:rsidRDefault="00DE2A3A" w:rsidP="00A05D98">
            <w:pPr>
              <w:pStyle w:val="VCAAbody"/>
              <w:jc w:val="center"/>
            </w:pPr>
            <w:r w:rsidRPr="005A0EDD">
              <w:t>Innovations I can’t live without</w:t>
            </w:r>
          </w:p>
        </w:tc>
      </w:tr>
    </w:tbl>
    <w:p w14:paraId="04240E8E" w14:textId="77777777" w:rsidR="00DE2A3A" w:rsidRPr="00B13D9B" w:rsidRDefault="00DE2A3A" w:rsidP="00DE2A3A">
      <w:pPr>
        <w:pStyle w:val="Heading2"/>
        <w:rPr>
          <w:sz w:val="28"/>
        </w:rPr>
      </w:pPr>
      <w:bookmarkStart w:id="21" w:name="_Toc191899682"/>
      <w:r w:rsidRPr="00633101">
        <w:rPr>
          <w:sz w:val="28"/>
        </w:rPr>
        <w:t xml:space="preserve">Outcome </w:t>
      </w:r>
      <w:r>
        <w:rPr>
          <w:sz w:val="28"/>
        </w:rPr>
        <w:t>1</w:t>
      </w:r>
      <w:bookmarkEnd w:id="21"/>
      <w:r w:rsidRPr="00B13D9B">
        <w:rPr>
          <w:sz w:val="28"/>
        </w:rPr>
        <w:tab/>
      </w:r>
    </w:p>
    <w:p w14:paraId="764F0E49" w14:textId="0CD62B84" w:rsidR="00DE2A3A" w:rsidRPr="00FD4DAA" w:rsidRDefault="00DE2A3A" w:rsidP="00DE2A3A">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FDC3615A549A4A0EAAC312DA9FC7AFB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4549E891731148C386577E840E56D30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FD4DAA">
        <w:rPr>
          <w:shd w:val="clear" w:color="auto" w:fill="FFFFFF"/>
        </w:rPr>
        <w:t xml:space="preserve">. </w:t>
      </w:r>
    </w:p>
    <w:p w14:paraId="51E40945" w14:textId="77777777" w:rsidR="00DE2A3A" w:rsidRPr="00753F1C" w:rsidRDefault="00DE2A3A" w:rsidP="00DE2A3A">
      <w:pPr>
        <w:pStyle w:val="Heading2"/>
        <w:rPr>
          <w:sz w:val="24"/>
          <w:szCs w:val="24"/>
        </w:rPr>
      </w:pPr>
      <w:bookmarkStart w:id="22" w:name="_Toc191899683"/>
      <w:r w:rsidRPr="00633101">
        <w:rPr>
          <w:sz w:val="24"/>
          <w:szCs w:val="24"/>
        </w:rPr>
        <w:t>Examples of learning activities</w:t>
      </w:r>
      <w:bookmarkEnd w:id="2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2F32B312" w14:textId="77777777" w:rsidTr="00357702">
        <w:trPr>
          <w:cantSplit/>
        </w:trPr>
        <w:tc>
          <w:tcPr>
            <w:tcW w:w="8783" w:type="dxa"/>
          </w:tcPr>
          <w:p w14:paraId="0BE0192E" w14:textId="23B4A4E3" w:rsidR="00DE2A3A" w:rsidRPr="00F66F92" w:rsidRDefault="00DE2A3A" w:rsidP="0035770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2CFD03669DCB4A6D9A664104690F6B8D"/>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30117">
              <w:t xml:space="preserve"> and explain</w:t>
            </w:r>
            <w:r>
              <w:t xml:space="preserve"> why</w:t>
            </w:r>
            <w:r w:rsidRPr="00530117">
              <w:t xml:space="preserve"> they are essential to your life.</w:t>
            </w:r>
          </w:p>
        </w:tc>
      </w:tr>
      <w:tr w:rsidR="00DE2A3A" w14:paraId="45E26FFA" w14:textId="77777777" w:rsidTr="00357702">
        <w:trPr>
          <w:cantSplit/>
        </w:trPr>
        <w:tc>
          <w:tcPr>
            <w:tcW w:w="8783" w:type="dxa"/>
          </w:tcPr>
          <w:p w14:paraId="470C81F5" w14:textId="2E3EB713" w:rsidR="00DE2A3A" w:rsidRPr="00F66F92" w:rsidRDefault="00DE2A3A" w:rsidP="0035770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52A2577F9C04438E86E6C3E9AE74B79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Discuss why some words may not feature in your print dictionary. Learn and revise the words using an online revision tool.</w:t>
            </w:r>
          </w:p>
        </w:tc>
      </w:tr>
      <w:tr w:rsidR="00DE2A3A" w14:paraId="52B29D6A" w14:textId="77777777" w:rsidTr="00357702">
        <w:trPr>
          <w:cantSplit/>
        </w:trPr>
        <w:tc>
          <w:tcPr>
            <w:tcW w:w="8783" w:type="dxa"/>
          </w:tcPr>
          <w:p w14:paraId="1AEEB56C" w14:textId="6840139A" w:rsidR="00DE2A3A" w:rsidRPr="00F66F92" w:rsidRDefault="00DE2A3A" w:rsidP="00357702">
            <w:pPr>
              <w:pStyle w:val="VCAAbulletlevel2"/>
              <w:spacing w:after="0"/>
            </w:pPr>
            <w:r w:rsidRPr="00530117">
              <w:t xml:space="preserve">Watch </w:t>
            </w:r>
            <w:r>
              <w:t>online</w:t>
            </w:r>
            <w:r w:rsidRPr="00530117">
              <w:t xml:space="preserve"> videos in </w:t>
            </w:r>
            <w:sdt>
              <w:sdtPr>
                <w:alias w:val="Keywords"/>
                <w:tag w:val=""/>
                <w:id w:val="-1080907557"/>
                <w:placeholder>
                  <w:docPart w:val="79DD1E7A54774DB682833589F18C6143"/>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DE2A3A" w14:paraId="2AA3B5F5" w14:textId="77777777" w:rsidTr="00357702">
        <w:trPr>
          <w:cantSplit/>
        </w:trPr>
        <w:tc>
          <w:tcPr>
            <w:tcW w:w="8783" w:type="dxa"/>
          </w:tcPr>
          <w:p w14:paraId="294DD9A7" w14:textId="22E4075F" w:rsidR="00DE2A3A" w:rsidRPr="00F66F92" w:rsidRDefault="00DE2A3A" w:rsidP="0035770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B38D1BDCECB540FDAE7B992EFD0A82C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DE2A3A" w14:paraId="3903854A" w14:textId="77777777" w:rsidTr="00357702">
        <w:trPr>
          <w:cantSplit/>
        </w:trPr>
        <w:tc>
          <w:tcPr>
            <w:tcW w:w="8783" w:type="dxa"/>
          </w:tcPr>
          <w:p w14:paraId="65884D1F" w14:textId="77777777" w:rsidR="00DE2A3A" w:rsidRPr="00F66F92" w:rsidRDefault="00DE2A3A" w:rsidP="0035770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DE2A3A" w14:paraId="1707D80C" w14:textId="77777777" w:rsidTr="00357702">
        <w:trPr>
          <w:cantSplit/>
        </w:trPr>
        <w:tc>
          <w:tcPr>
            <w:tcW w:w="8783" w:type="dxa"/>
          </w:tcPr>
          <w:p w14:paraId="571D385B" w14:textId="77777777" w:rsidR="00DE2A3A" w:rsidRPr="00F66F92" w:rsidRDefault="00DE2A3A" w:rsidP="0035770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DE2A3A" w14:paraId="204FE2DF" w14:textId="77777777" w:rsidTr="00357702">
        <w:trPr>
          <w:cantSplit/>
        </w:trPr>
        <w:tc>
          <w:tcPr>
            <w:tcW w:w="8783" w:type="dxa"/>
          </w:tcPr>
          <w:p w14:paraId="22F807CC" w14:textId="6FFC9047" w:rsidR="00DE2A3A" w:rsidRPr="00F66F92" w:rsidRDefault="00DE2A3A" w:rsidP="00357702">
            <w:pPr>
              <w:pStyle w:val="VCAAbulletlevel2"/>
              <w:spacing w:after="0"/>
            </w:pPr>
            <w:bookmarkStart w:id="23" w:name="_Hlk144760449"/>
            <w:r>
              <w:lastRenderedPageBreak/>
              <w:t xml:space="preserve">Discuss vocabulary and grammatical structures that could be useful when expressing opinions in </w:t>
            </w:r>
            <w:sdt>
              <w:sdtPr>
                <w:alias w:val="Keywords"/>
                <w:tag w:val=""/>
                <w:id w:val="996622927"/>
                <w:placeholder>
                  <w:docPart w:val="284B248DF225463AB19AA0272E0BC71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then participate in a ‘running dictation’ activity, focusing on revising this information.</w:t>
            </w:r>
            <w:bookmarkEnd w:id="23"/>
          </w:p>
        </w:tc>
      </w:tr>
      <w:tr w:rsidR="00DE2A3A" w14:paraId="4A84FDF8" w14:textId="77777777" w:rsidTr="00357702">
        <w:trPr>
          <w:cantSplit/>
        </w:trPr>
        <w:tc>
          <w:tcPr>
            <w:tcW w:w="8783" w:type="dxa"/>
          </w:tcPr>
          <w:p w14:paraId="33BF3C9C" w14:textId="77777777" w:rsidR="00DE2A3A" w:rsidRPr="00F66F92" w:rsidRDefault="00DE2A3A" w:rsidP="0035770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DE2A3A" w14:paraId="5D773931" w14:textId="77777777" w:rsidTr="00357702">
        <w:trPr>
          <w:cantSplit/>
        </w:trPr>
        <w:tc>
          <w:tcPr>
            <w:tcW w:w="8783" w:type="dxa"/>
          </w:tcPr>
          <w:p w14:paraId="6B0FF001" w14:textId="77777777" w:rsidR="00DE2A3A" w:rsidRDefault="00DE2A3A" w:rsidP="0035770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DE2A3A" w14:paraId="62D04C73" w14:textId="77777777" w:rsidTr="00357702">
        <w:trPr>
          <w:cantSplit/>
        </w:trPr>
        <w:tc>
          <w:tcPr>
            <w:tcW w:w="8783" w:type="dxa"/>
          </w:tcPr>
          <w:p w14:paraId="41D9FD1E" w14:textId="48FFCABA" w:rsidR="00DE2A3A" w:rsidRDefault="00DE2A3A" w:rsidP="00357702">
            <w:pPr>
              <w:pStyle w:val="VCAAbulletlevel2"/>
              <w:spacing w:after="0"/>
            </w:pPr>
            <w:r>
              <w:t xml:space="preserve">Identify different ways of asking questions in </w:t>
            </w:r>
            <w:sdt>
              <w:sdtPr>
                <w:alias w:val="Keywords"/>
                <w:tag w:val=""/>
                <w:id w:val="45804127"/>
                <w:placeholder>
                  <w:docPart w:val="99ED816D9BD44D8EBFCA9687BFEDBF2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discussing both open and closed questions. Participate in a ‘</w:t>
            </w:r>
            <w:hyperlink r:id="rId43"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DE2A3A" w14:paraId="0238D9A3" w14:textId="77777777" w:rsidTr="00357702">
        <w:trPr>
          <w:cantSplit/>
        </w:trPr>
        <w:tc>
          <w:tcPr>
            <w:tcW w:w="8783" w:type="dxa"/>
          </w:tcPr>
          <w:p w14:paraId="6C11CED6" w14:textId="77777777" w:rsidR="00DE2A3A" w:rsidRDefault="00DE2A3A" w:rsidP="0035770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DE2A3A" w14:paraId="18C552C5" w14:textId="77777777" w:rsidTr="00357702">
        <w:trPr>
          <w:cantSplit/>
        </w:trPr>
        <w:tc>
          <w:tcPr>
            <w:tcW w:w="8783" w:type="dxa"/>
          </w:tcPr>
          <w:p w14:paraId="5A01F949" w14:textId="6512E8C5" w:rsidR="00DE2A3A" w:rsidRDefault="00DE2A3A" w:rsidP="00357702">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7EC535A08E1A4D1C9D9AA26065B7A1A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about</w:t>
            </w:r>
            <w:r w:rsidRPr="00530117">
              <w:t xml:space="preserve"> sustainable innovations and discuss their potential to create a positive impact on the world.</w:t>
            </w:r>
          </w:p>
        </w:tc>
      </w:tr>
      <w:tr w:rsidR="00DE2A3A" w14:paraId="0ECDD217" w14:textId="77777777" w:rsidTr="00357702">
        <w:trPr>
          <w:cantSplit/>
        </w:trPr>
        <w:tc>
          <w:tcPr>
            <w:tcW w:w="8783" w:type="dxa"/>
          </w:tcPr>
          <w:p w14:paraId="65051399" w14:textId="77777777" w:rsidR="00DE2A3A" w:rsidRDefault="00DE2A3A" w:rsidP="0035770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DE2A3A" w14:paraId="18991FA1" w14:textId="77777777" w:rsidTr="00357702">
        <w:trPr>
          <w:cantSplit/>
        </w:trPr>
        <w:tc>
          <w:tcPr>
            <w:tcW w:w="8783" w:type="dxa"/>
          </w:tcPr>
          <w:p w14:paraId="0901795A" w14:textId="77777777" w:rsidR="00DE2A3A" w:rsidRDefault="00DE2A3A" w:rsidP="0035770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DE2A3A" w14:paraId="6DFD9C82" w14:textId="77777777" w:rsidTr="00357702">
        <w:trPr>
          <w:cantSplit/>
        </w:trPr>
        <w:tc>
          <w:tcPr>
            <w:tcW w:w="8783" w:type="dxa"/>
          </w:tcPr>
          <w:p w14:paraId="455F243A" w14:textId="77777777" w:rsidR="00DE2A3A" w:rsidRDefault="00DE2A3A" w:rsidP="00357702">
            <w:pPr>
              <w:pStyle w:val="VCAAbulletlevel2"/>
              <w:spacing w:after="0"/>
            </w:pPr>
            <w:r w:rsidRPr="0009120F">
              <w:t>Read a letter to the editor, focusing on the negative impact of technology in schools.</w:t>
            </w:r>
          </w:p>
        </w:tc>
      </w:tr>
      <w:tr w:rsidR="00DE2A3A" w14:paraId="44521A77" w14:textId="77777777" w:rsidTr="00357702">
        <w:trPr>
          <w:cantSplit/>
        </w:trPr>
        <w:tc>
          <w:tcPr>
            <w:tcW w:w="8783" w:type="dxa"/>
            <w:tcBorders>
              <w:bottom w:val="single" w:sz="4" w:space="0" w:color="auto"/>
            </w:tcBorders>
            <w:shd w:val="clear" w:color="auto" w:fill="D9D9D9" w:themeFill="background1" w:themeFillShade="D9"/>
          </w:tcPr>
          <w:p w14:paraId="356A2675" w14:textId="77777777" w:rsidR="00DE2A3A" w:rsidRPr="002E4CED" w:rsidRDefault="00DE2A3A" w:rsidP="00357702">
            <w:pPr>
              <w:pStyle w:val="VCAAbulletlevel2"/>
              <w:spacing w:after="0"/>
              <w:rPr>
                <w:b/>
                <w:noProof/>
              </w:rPr>
            </w:pPr>
            <w:r w:rsidRPr="002E4CED">
              <w:rPr>
                <w:b/>
                <w:noProof/>
              </w:rPr>
              <w:drawing>
                <wp:anchor distT="0" distB="0" distL="114300" distR="114300" simplePos="0" relativeHeight="251658243" behindDoc="0" locked="0" layoutInCell="1" allowOverlap="1" wp14:anchorId="4FC08C12" wp14:editId="28CA5CFE">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DE2A3A" w14:paraId="2964B1E5" w14:textId="77777777" w:rsidTr="00357702">
        <w:trPr>
          <w:cantSplit/>
        </w:trPr>
        <w:tc>
          <w:tcPr>
            <w:tcW w:w="8783" w:type="dxa"/>
            <w:tcBorders>
              <w:bottom w:val="single" w:sz="4" w:space="0" w:color="B5E2F1"/>
            </w:tcBorders>
            <w:shd w:val="clear" w:color="auto" w:fill="FFFFFF" w:themeFill="background1"/>
          </w:tcPr>
          <w:p w14:paraId="1CCE1768" w14:textId="77777777" w:rsidR="00DE2A3A" w:rsidRDefault="00DE2A3A" w:rsidP="0035770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4"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DE2A3A" w14:paraId="181F05CC" w14:textId="77777777" w:rsidTr="00357702">
        <w:trPr>
          <w:cantSplit/>
        </w:trPr>
        <w:tc>
          <w:tcPr>
            <w:tcW w:w="8783" w:type="dxa"/>
            <w:tcBorders>
              <w:bottom w:val="single" w:sz="4" w:space="0" w:color="B5E2F1"/>
            </w:tcBorders>
            <w:shd w:val="clear" w:color="auto" w:fill="FFFFFF" w:themeFill="background1"/>
          </w:tcPr>
          <w:p w14:paraId="1709721D" w14:textId="77777777" w:rsidR="00DE2A3A" w:rsidRDefault="00DE2A3A" w:rsidP="00357702">
            <w:pPr>
              <w:pStyle w:val="VCAAbulletlevel2"/>
              <w:numPr>
                <w:ilvl w:val="0"/>
                <w:numId w:val="0"/>
              </w:numPr>
            </w:pPr>
          </w:p>
          <w:p w14:paraId="606B86CB" w14:textId="77777777" w:rsidR="00DE2A3A" w:rsidRPr="00530117" w:rsidRDefault="00DE2A3A" w:rsidP="00357702">
            <w:pPr>
              <w:pStyle w:val="VCAAbulletlevel2"/>
              <w:numPr>
                <w:ilvl w:val="0"/>
                <w:numId w:val="0"/>
              </w:numPr>
            </w:pPr>
          </w:p>
        </w:tc>
      </w:tr>
      <w:tr w:rsidR="00DE2A3A" w14:paraId="2981B914"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792E13BC" w14:textId="77777777" w:rsidR="00DE2A3A" w:rsidRPr="00C836A8" w:rsidRDefault="00DE2A3A" w:rsidP="00357702">
            <w:pPr>
              <w:pStyle w:val="Heading2"/>
              <w:rPr>
                <w:b/>
                <w:bCs/>
                <w:color w:val="004EA8"/>
              </w:rPr>
            </w:pPr>
            <w:bookmarkStart w:id="24" w:name="_Toc191899684"/>
            <w:r w:rsidRPr="00B13D9B">
              <w:rPr>
                <w:b/>
                <w:bCs/>
                <w:noProof/>
                <w:color w:val="004EA8"/>
              </w:rPr>
              <w:lastRenderedPageBreak/>
              <w:drawing>
                <wp:anchor distT="0" distB="0" distL="114300" distR="114300" simplePos="0" relativeHeight="251658250" behindDoc="0" locked="0" layoutInCell="1" allowOverlap="1" wp14:anchorId="765E3691" wp14:editId="17603EA8">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4"/>
            <w:r w:rsidRPr="00B13D9B">
              <w:rPr>
                <w:b/>
                <w:bCs/>
                <w:color w:val="004EA8"/>
              </w:rPr>
              <w:t xml:space="preserve"> </w:t>
            </w:r>
          </w:p>
          <w:p w14:paraId="77B80F13" w14:textId="77777777" w:rsidR="00DE2A3A" w:rsidRDefault="00DE2A3A" w:rsidP="0035770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6B274ECD" w14:textId="77777777" w:rsidR="00DE2A3A" w:rsidRDefault="00DE2A3A" w:rsidP="00357702">
            <w:pPr>
              <w:pStyle w:val="VCAAbulletlevel2"/>
              <w:numPr>
                <w:ilvl w:val="0"/>
                <w:numId w:val="0"/>
              </w:numPr>
              <w:rPr>
                <w:b/>
                <w:bCs/>
                <w:color w:val="004EA8"/>
                <w:sz w:val="32"/>
                <w:szCs w:val="32"/>
              </w:rPr>
            </w:pPr>
          </w:p>
          <w:p w14:paraId="5E06F4E6" w14:textId="77777777" w:rsidR="00DE2A3A" w:rsidRDefault="00DE2A3A" w:rsidP="0035770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4BEE0115" w14:textId="77777777" w:rsidR="00DE2A3A" w:rsidRPr="002D4607" w:rsidRDefault="00DE2A3A" w:rsidP="00357702">
            <w:pPr>
              <w:pStyle w:val="VCAAbulletlevel2"/>
              <w:numPr>
                <w:ilvl w:val="0"/>
                <w:numId w:val="0"/>
              </w:numPr>
              <w:spacing w:after="0"/>
              <w:ind w:left="360"/>
            </w:pPr>
          </w:p>
          <w:p w14:paraId="04AC6131" w14:textId="77777777" w:rsidR="00DE2A3A" w:rsidRDefault="00DE2A3A" w:rsidP="00357702">
            <w:pPr>
              <w:pStyle w:val="VCAAbulletlevel2"/>
              <w:spacing w:after="0"/>
            </w:pPr>
            <w:r w:rsidRPr="002D4607">
              <w:t>Watch online talks about innovations and take notes using guided note-taking sheets.</w:t>
            </w:r>
          </w:p>
          <w:p w14:paraId="6419511E" w14:textId="77777777" w:rsidR="00DE2A3A" w:rsidRPr="002D4607" w:rsidRDefault="00DE2A3A" w:rsidP="00357702">
            <w:pPr>
              <w:pStyle w:val="VCAAbulletlevel2"/>
              <w:numPr>
                <w:ilvl w:val="0"/>
                <w:numId w:val="0"/>
              </w:numPr>
              <w:spacing w:after="0"/>
            </w:pPr>
          </w:p>
          <w:p w14:paraId="3A49CE34" w14:textId="77777777" w:rsidR="00DE2A3A" w:rsidRDefault="00DE2A3A" w:rsidP="00357702">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3C7886B8" w14:textId="77777777" w:rsidR="00DE2A3A" w:rsidRPr="002D4607" w:rsidRDefault="00DE2A3A" w:rsidP="00357702">
            <w:pPr>
              <w:pStyle w:val="VCAAbulletlevel2"/>
              <w:numPr>
                <w:ilvl w:val="0"/>
                <w:numId w:val="0"/>
              </w:numPr>
              <w:spacing w:after="0"/>
            </w:pPr>
          </w:p>
          <w:p w14:paraId="76D514E9" w14:textId="77777777" w:rsidR="00DE2A3A" w:rsidRDefault="00DE2A3A" w:rsidP="0035770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67902734" w14:textId="77777777" w:rsidR="00DE2A3A" w:rsidRPr="002D4607" w:rsidRDefault="00DE2A3A" w:rsidP="00357702">
            <w:pPr>
              <w:pStyle w:val="VCAAbulletlevel2"/>
              <w:numPr>
                <w:ilvl w:val="0"/>
                <w:numId w:val="0"/>
              </w:numPr>
              <w:spacing w:after="0"/>
            </w:pPr>
          </w:p>
          <w:p w14:paraId="203CD9C6" w14:textId="77777777" w:rsidR="00DE2A3A" w:rsidRDefault="00DE2A3A" w:rsidP="00357702">
            <w:pPr>
              <w:pStyle w:val="VCAAbulletlevel2"/>
              <w:spacing w:after="0"/>
            </w:pPr>
            <w:r w:rsidRPr="002D4607">
              <w:t>Complete a class survey, identifying the innovations you couldn’t live without and</w:t>
            </w:r>
            <w:r>
              <w:t xml:space="preserve"> identify </w:t>
            </w:r>
            <w:r w:rsidRPr="002D4607">
              <w:t>trends in the data.</w:t>
            </w:r>
          </w:p>
          <w:p w14:paraId="597B3946" w14:textId="77777777" w:rsidR="00DE2A3A" w:rsidRPr="002D4607" w:rsidRDefault="00DE2A3A" w:rsidP="00357702">
            <w:pPr>
              <w:pStyle w:val="VCAAbulletlevel2"/>
              <w:numPr>
                <w:ilvl w:val="0"/>
                <w:numId w:val="0"/>
              </w:numPr>
              <w:spacing w:after="0"/>
            </w:pPr>
          </w:p>
          <w:p w14:paraId="6751230B" w14:textId="77777777" w:rsidR="00DE2A3A" w:rsidRDefault="00DE2A3A" w:rsidP="0035770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2EBA5D6D" w14:textId="77777777" w:rsidR="00DE2A3A" w:rsidRPr="002D4607" w:rsidRDefault="00DE2A3A" w:rsidP="00357702">
            <w:pPr>
              <w:pStyle w:val="VCAAbulletlevel2"/>
              <w:numPr>
                <w:ilvl w:val="0"/>
                <w:numId w:val="0"/>
              </w:numPr>
              <w:spacing w:after="0"/>
            </w:pPr>
          </w:p>
          <w:p w14:paraId="3E9EDED0" w14:textId="77777777" w:rsidR="00DE2A3A" w:rsidRDefault="00DE2A3A" w:rsidP="0035770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6FD69E96" w14:textId="77777777" w:rsidR="00DE2A3A" w:rsidRPr="002D4607" w:rsidRDefault="00DE2A3A" w:rsidP="00357702">
            <w:pPr>
              <w:pStyle w:val="VCAAbulletlevel2"/>
              <w:numPr>
                <w:ilvl w:val="0"/>
                <w:numId w:val="0"/>
              </w:numPr>
              <w:spacing w:after="0"/>
            </w:pPr>
          </w:p>
          <w:p w14:paraId="178ED635" w14:textId="77777777" w:rsidR="00DE2A3A" w:rsidRDefault="00DE2A3A" w:rsidP="0035770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5DBC7084" w14:textId="77777777" w:rsidR="00DE2A3A" w:rsidRPr="002D4607" w:rsidRDefault="00DE2A3A" w:rsidP="00357702">
            <w:pPr>
              <w:pStyle w:val="VCAAbulletlevel2"/>
              <w:numPr>
                <w:ilvl w:val="0"/>
                <w:numId w:val="0"/>
              </w:numPr>
              <w:spacing w:after="0"/>
            </w:pPr>
          </w:p>
          <w:p w14:paraId="213559D0" w14:textId="77777777" w:rsidR="00DE2A3A" w:rsidRDefault="00DE2A3A" w:rsidP="0035770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16C33C95" w14:textId="77777777" w:rsidR="00DE2A3A" w:rsidRPr="002D4607" w:rsidRDefault="00DE2A3A" w:rsidP="00357702">
            <w:pPr>
              <w:pStyle w:val="VCAAbulletlevel2"/>
              <w:numPr>
                <w:ilvl w:val="0"/>
                <w:numId w:val="0"/>
              </w:numPr>
              <w:spacing w:after="0"/>
            </w:pPr>
          </w:p>
          <w:p w14:paraId="5AF7E68F" w14:textId="77777777" w:rsidR="00DE2A3A" w:rsidRDefault="00DE2A3A" w:rsidP="0035770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7354F242" w14:textId="77777777" w:rsidR="00DE2A3A" w:rsidRPr="002D4607" w:rsidRDefault="00DE2A3A" w:rsidP="00357702">
            <w:pPr>
              <w:pStyle w:val="VCAAbulletlevel2"/>
              <w:numPr>
                <w:ilvl w:val="0"/>
                <w:numId w:val="0"/>
              </w:numPr>
              <w:spacing w:after="0"/>
            </w:pPr>
          </w:p>
          <w:p w14:paraId="1CDEC6EA" w14:textId="77777777" w:rsidR="00DE2A3A" w:rsidRPr="0066155E" w:rsidRDefault="00DE2A3A" w:rsidP="0035770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19"/>
    </w:tbl>
    <w:p w14:paraId="1C58C2EE" w14:textId="77777777" w:rsidR="00DE2A3A" w:rsidRDefault="00DE2A3A" w:rsidP="00DE2A3A"/>
    <w:p w14:paraId="31161CE1" w14:textId="77777777" w:rsidR="00DE2A3A" w:rsidRDefault="00DE2A3A" w:rsidP="00DE2A3A"/>
    <w:p w14:paraId="1B731231" w14:textId="27E87838" w:rsidR="00DE2A3A" w:rsidRDefault="00DE2A3A" w:rsidP="00DE2A3A">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F040C4" w14:paraId="30A5E59A" w14:textId="77777777" w:rsidTr="00357702">
        <w:trPr>
          <w:trHeight w:val="274"/>
        </w:trPr>
        <w:tc>
          <w:tcPr>
            <w:tcW w:w="2197" w:type="dxa"/>
            <w:shd w:val="clear" w:color="auto" w:fill="0F7EB4"/>
          </w:tcPr>
          <w:p w14:paraId="26D3D247" w14:textId="77777777" w:rsidR="00DE2A3A" w:rsidRPr="00F040C4" w:rsidRDefault="00DE2A3A" w:rsidP="00357702">
            <w:pPr>
              <w:pStyle w:val="VCAAtablecondensedheading"/>
              <w:rPr>
                <w:b w:val="0"/>
              </w:rPr>
            </w:pPr>
            <w:r w:rsidRPr="00F040C4">
              <w:t xml:space="preserve">Concept </w:t>
            </w:r>
          </w:p>
        </w:tc>
        <w:tc>
          <w:tcPr>
            <w:tcW w:w="2197" w:type="dxa"/>
            <w:shd w:val="clear" w:color="auto" w:fill="0F7EB4"/>
          </w:tcPr>
          <w:p w14:paraId="2736AB76" w14:textId="77777777" w:rsidR="00DE2A3A" w:rsidRPr="00F040C4" w:rsidRDefault="00DE2A3A" w:rsidP="00357702">
            <w:pPr>
              <w:pStyle w:val="VCAAtablecondensedheading"/>
              <w:rPr>
                <w:b w:val="0"/>
              </w:rPr>
            </w:pPr>
            <w:r w:rsidRPr="00F040C4">
              <w:t>Perspective</w:t>
            </w:r>
          </w:p>
        </w:tc>
        <w:tc>
          <w:tcPr>
            <w:tcW w:w="2197" w:type="dxa"/>
            <w:shd w:val="clear" w:color="auto" w:fill="0F7EB4"/>
          </w:tcPr>
          <w:p w14:paraId="775C9426" w14:textId="77777777" w:rsidR="00DE2A3A" w:rsidRPr="00F040C4" w:rsidRDefault="00DE2A3A" w:rsidP="00357702">
            <w:pPr>
              <w:pStyle w:val="VCAAtablecondensedheading"/>
              <w:rPr>
                <w:b w:val="0"/>
              </w:rPr>
            </w:pPr>
            <w:r w:rsidRPr="00F040C4">
              <w:t>Topic</w:t>
            </w:r>
          </w:p>
        </w:tc>
        <w:tc>
          <w:tcPr>
            <w:tcW w:w="2198" w:type="dxa"/>
            <w:shd w:val="clear" w:color="auto" w:fill="0F7EB4"/>
          </w:tcPr>
          <w:p w14:paraId="35AC5E2E" w14:textId="77777777" w:rsidR="00DE2A3A" w:rsidRPr="00F040C4" w:rsidRDefault="00DE2A3A" w:rsidP="00357702">
            <w:pPr>
              <w:pStyle w:val="VCAAtablecondensedheading"/>
              <w:rPr>
                <w:b w:val="0"/>
              </w:rPr>
            </w:pPr>
            <w:r w:rsidRPr="00F040C4">
              <w:t>Subtopic</w:t>
            </w:r>
          </w:p>
        </w:tc>
      </w:tr>
      <w:tr w:rsidR="00DE2A3A" w:rsidRPr="00F040C4" w14:paraId="5535C03B" w14:textId="77777777" w:rsidTr="008D56D1">
        <w:trPr>
          <w:trHeight w:val="1701"/>
        </w:trPr>
        <w:tc>
          <w:tcPr>
            <w:tcW w:w="2197" w:type="dxa"/>
            <w:vAlign w:val="center"/>
          </w:tcPr>
          <w:p w14:paraId="67660515" w14:textId="77777777" w:rsidR="00DE2A3A" w:rsidRPr="005A0EDD" w:rsidRDefault="00DE2A3A" w:rsidP="00357702">
            <w:pPr>
              <w:pStyle w:val="VCAAbody"/>
              <w:jc w:val="center"/>
            </w:pPr>
            <w:r w:rsidRPr="005A0EDD">
              <w:t>Responsibility</w:t>
            </w:r>
          </w:p>
        </w:tc>
        <w:tc>
          <w:tcPr>
            <w:tcW w:w="2197" w:type="dxa"/>
            <w:vAlign w:val="center"/>
          </w:tcPr>
          <w:p w14:paraId="4FDDE30D" w14:textId="77777777" w:rsidR="00DE2A3A" w:rsidRPr="005A0EDD" w:rsidRDefault="00DE2A3A" w:rsidP="00357702">
            <w:pPr>
              <w:pStyle w:val="VCAAbody"/>
              <w:jc w:val="center"/>
            </w:pPr>
            <w:r w:rsidRPr="005A0EDD">
              <w:t>Community</w:t>
            </w:r>
          </w:p>
        </w:tc>
        <w:tc>
          <w:tcPr>
            <w:tcW w:w="2197" w:type="dxa"/>
            <w:vAlign w:val="center"/>
          </w:tcPr>
          <w:p w14:paraId="0E5C3D32" w14:textId="77777777" w:rsidR="00DE2A3A" w:rsidRPr="005A0EDD" w:rsidRDefault="00DE2A3A" w:rsidP="00357702">
            <w:pPr>
              <w:pStyle w:val="VCAAbody"/>
              <w:jc w:val="center"/>
            </w:pPr>
            <w:r w:rsidRPr="005A0EDD">
              <w:t>Society</w:t>
            </w:r>
          </w:p>
        </w:tc>
        <w:tc>
          <w:tcPr>
            <w:tcW w:w="2198" w:type="dxa"/>
            <w:vAlign w:val="center"/>
          </w:tcPr>
          <w:p w14:paraId="03A467FB" w14:textId="77777777" w:rsidR="00DE2A3A" w:rsidRPr="005A0EDD" w:rsidRDefault="00DE2A3A" w:rsidP="00357702">
            <w:pPr>
              <w:pStyle w:val="VCAAbody"/>
              <w:jc w:val="center"/>
            </w:pPr>
            <w:r w:rsidRPr="005A0EDD">
              <w:t>Attitudes to an aging population</w:t>
            </w:r>
          </w:p>
        </w:tc>
      </w:tr>
    </w:tbl>
    <w:p w14:paraId="5E508C2C" w14:textId="77777777" w:rsidR="00DE2A3A" w:rsidRPr="00633101" w:rsidRDefault="00DE2A3A" w:rsidP="00DE2A3A">
      <w:pPr>
        <w:pStyle w:val="Heading2"/>
        <w:rPr>
          <w:color w:val="004EA8"/>
          <w:sz w:val="28"/>
        </w:rPr>
      </w:pPr>
      <w:bookmarkStart w:id="25" w:name="_Toc191899685"/>
      <w:r w:rsidRPr="00633101">
        <w:rPr>
          <w:sz w:val="28"/>
        </w:rPr>
        <w:t xml:space="preserve">Outcome </w:t>
      </w:r>
      <w:r>
        <w:rPr>
          <w:sz w:val="28"/>
        </w:rPr>
        <w:t>2</w:t>
      </w:r>
      <w:bookmarkEnd w:id="25"/>
      <w:r w:rsidRPr="00633101">
        <w:rPr>
          <w:color w:val="004EA8"/>
          <w:sz w:val="28"/>
        </w:rPr>
        <w:tab/>
      </w:r>
    </w:p>
    <w:p w14:paraId="7F6EE4E4" w14:textId="30402992" w:rsidR="00DE2A3A" w:rsidRPr="00FD4DAA" w:rsidRDefault="00DE2A3A" w:rsidP="00DE2A3A">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C41C66BCCC5A4300ACF7B138AAD8C843"/>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6BDC83D465734D58AECBEF96F57C26A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w:t>
      </w:r>
    </w:p>
    <w:p w14:paraId="5190104A" w14:textId="77777777" w:rsidR="00DE2A3A" w:rsidRPr="00753F1C" w:rsidRDefault="00DE2A3A" w:rsidP="00DE2A3A">
      <w:pPr>
        <w:pStyle w:val="Heading2"/>
        <w:rPr>
          <w:sz w:val="24"/>
          <w:szCs w:val="24"/>
        </w:rPr>
      </w:pPr>
      <w:bookmarkStart w:id="26" w:name="_Toc191899686"/>
      <w:r w:rsidRPr="00633101">
        <w:rPr>
          <w:sz w:val="24"/>
          <w:szCs w:val="24"/>
        </w:rPr>
        <w:t>Examples of learning activities</w:t>
      </w:r>
      <w:bookmarkEnd w:id="2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6C299D9F" w14:textId="77777777" w:rsidTr="00357702">
        <w:trPr>
          <w:cantSplit/>
        </w:trPr>
        <w:tc>
          <w:tcPr>
            <w:tcW w:w="8783" w:type="dxa"/>
          </w:tcPr>
          <w:p w14:paraId="05A6D442" w14:textId="77777777" w:rsidR="00DE2A3A" w:rsidRPr="00F66F92" w:rsidRDefault="00DE2A3A" w:rsidP="0035770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DE2A3A" w14:paraId="37CA3DDB" w14:textId="77777777" w:rsidTr="00357702">
        <w:trPr>
          <w:cantSplit/>
        </w:trPr>
        <w:tc>
          <w:tcPr>
            <w:tcW w:w="8783" w:type="dxa"/>
          </w:tcPr>
          <w:p w14:paraId="1390DF11" w14:textId="77777777" w:rsidR="00DE2A3A" w:rsidRPr="00F66F92" w:rsidRDefault="00DE2A3A" w:rsidP="0035770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DE2A3A" w14:paraId="62D6B3FE" w14:textId="77777777" w:rsidTr="00357702">
        <w:trPr>
          <w:cantSplit/>
        </w:trPr>
        <w:tc>
          <w:tcPr>
            <w:tcW w:w="8783" w:type="dxa"/>
          </w:tcPr>
          <w:p w14:paraId="64B3DA9D" w14:textId="77777777" w:rsidR="00DE2A3A" w:rsidRPr="00F66F92" w:rsidRDefault="00DE2A3A" w:rsidP="00357702">
            <w:pPr>
              <w:pStyle w:val="VCAAbulletlevel2"/>
            </w:pPr>
            <w:r w:rsidRPr="008C6AA2">
              <w:t>Create a list of common myths about aging, then research and present evidence-based arguments to counter these misconceptions.</w:t>
            </w:r>
          </w:p>
        </w:tc>
      </w:tr>
      <w:tr w:rsidR="00DE2A3A" w14:paraId="3570126C" w14:textId="77777777" w:rsidTr="00357702">
        <w:trPr>
          <w:cantSplit/>
        </w:trPr>
        <w:tc>
          <w:tcPr>
            <w:tcW w:w="8783" w:type="dxa"/>
          </w:tcPr>
          <w:p w14:paraId="61C3F3E2" w14:textId="77777777" w:rsidR="00DE2A3A" w:rsidRPr="00F66F92" w:rsidRDefault="00DE2A3A" w:rsidP="00357702">
            <w:pPr>
              <w:pStyle w:val="VCAAbulletlevel2"/>
              <w:spacing w:after="0"/>
            </w:pPr>
            <w:r w:rsidRPr="00FE7AA7">
              <w:t xml:space="preserve">View images that reflect attitudes to an aging population from different perspectives. </w:t>
            </w:r>
          </w:p>
        </w:tc>
      </w:tr>
      <w:tr w:rsidR="00DE2A3A" w14:paraId="644E30AB" w14:textId="77777777" w:rsidTr="00357702">
        <w:trPr>
          <w:cantSplit/>
        </w:trPr>
        <w:tc>
          <w:tcPr>
            <w:tcW w:w="8783" w:type="dxa"/>
          </w:tcPr>
          <w:p w14:paraId="277F939A" w14:textId="77777777" w:rsidR="00DE2A3A" w:rsidRPr="00F66F92" w:rsidRDefault="00DE2A3A" w:rsidP="00357702">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DE2A3A" w14:paraId="7A512463" w14:textId="77777777" w:rsidTr="00357702">
        <w:trPr>
          <w:cantSplit/>
        </w:trPr>
        <w:tc>
          <w:tcPr>
            <w:tcW w:w="8783" w:type="dxa"/>
          </w:tcPr>
          <w:p w14:paraId="26ADF307" w14:textId="77777777" w:rsidR="00DE2A3A" w:rsidRPr="00F66F92" w:rsidRDefault="00DE2A3A" w:rsidP="0035770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DE2A3A" w14:paraId="632EE616" w14:textId="77777777" w:rsidTr="00357702">
        <w:trPr>
          <w:cantSplit/>
        </w:trPr>
        <w:tc>
          <w:tcPr>
            <w:tcW w:w="8783" w:type="dxa"/>
          </w:tcPr>
          <w:p w14:paraId="15EDE9CC" w14:textId="149A50CD" w:rsidR="00DE2A3A" w:rsidRPr="00F66F92" w:rsidRDefault="00DE2A3A" w:rsidP="00357702">
            <w:pPr>
              <w:pStyle w:val="VCAAbulletlevel2"/>
              <w:spacing w:after="0"/>
            </w:pPr>
            <w:r w:rsidRPr="00FE7AA7">
              <w:lastRenderedPageBreak/>
              <w:t xml:space="preserve">Read texts about </w:t>
            </w:r>
            <w:sdt>
              <w:sdtPr>
                <w:alias w:val="Keywords"/>
                <w:tag w:val=""/>
                <w:id w:val="1382205414"/>
                <w:placeholder>
                  <w:docPart w:val="DB0D24854D394948840EFD5D6EF52D2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DE2A3A" w14:paraId="7444A934" w14:textId="77777777" w:rsidTr="00357702">
        <w:trPr>
          <w:cantSplit/>
        </w:trPr>
        <w:tc>
          <w:tcPr>
            <w:tcW w:w="8783" w:type="dxa"/>
          </w:tcPr>
          <w:p w14:paraId="193DD5ED" w14:textId="33D05AA4" w:rsidR="00DE2A3A" w:rsidRPr="00F66F92" w:rsidRDefault="00DE2A3A" w:rsidP="00357702">
            <w:pPr>
              <w:pStyle w:val="VCAAbulletlevel2"/>
              <w:spacing w:after="0"/>
            </w:pPr>
            <w:r w:rsidRPr="00FE7AA7">
              <w:t>View examples of media texts (e.g. advertisements, articles, TV shows) in</w:t>
            </w:r>
            <w:r>
              <w:t xml:space="preserve"> </w:t>
            </w:r>
            <w:sdt>
              <w:sdtPr>
                <w:alias w:val="Keywords"/>
                <w:tag w:val=""/>
                <w:id w:val="1023206853"/>
                <w:placeholder>
                  <w:docPart w:val="094BC59EA7124B76AE73CFDB566D9CEA"/>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7AA7">
              <w:t xml:space="preserve"> that feature older adults and analyse the messages, stereotypes and attitudes conveyed in these representations.</w:t>
            </w:r>
          </w:p>
        </w:tc>
      </w:tr>
      <w:tr w:rsidR="00DE2A3A" w14:paraId="1A11B306" w14:textId="77777777" w:rsidTr="00357702">
        <w:trPr>
          <w:cantSplit/>
        </w:trPr>
        <w:tc>
          <w:tcPr>
            <w:tcW w:w="8783" w:type="dxa"/>
          </w:tcPr>
          <w:p w14:paraId="091C345E" w14:textId="77777777" w:rsidR="00DE2A3A" w:rsidRDefault="00DE2A3A" w:rsidP="0035770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DE2A3A" w14:paraId="0912C7A1" w14:textId="77777777" w:rsidTr="00357702">
        <w:trPr>
          <w:cantSplit/>
        </w:trPr>
        <w:tc>
          <w:tcPr>
            <w:tcW w:w="8783" w:type="dxa"/>
          </w:tcPr>
          <w:p w14:paraId="340D9B7D" w14:textId="77777777" w:rsidR="00DE2A3A" w:rsidRDefault="00DE2A3A" w:rsidP="0035770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DE2A3A" w14:paraId="66DB00E3" w14:textId="77777777" w:rsidTr="00357702">
        <w:trPr>
          <w:cantSplit/>
        </w:trPr>
        <w:tc>
          <w:tcPr>
            <w:tcW w:w="8783" w:type="dxa"/>
          </w:tcPr>
          <w:p w14:paraId="30812E53" w14:textId="77777777" w:rsidR="00DE2A3A" w:rsidRDefault="00DE2A3A" w:rsidP="0035770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DE2A3A" w14:paraId="669507FD" w14:textId="77777777" w:rsidTr="00357702">
        <w:trPr>
          <w:cantSplit/>
        </w:trPr>
        <w:tc>
          <w:tcPr>
            <w:tcW w:w="8783" w:type="dxa"/>
            <w:tcBorders>
              <w:bottom w:val="single" w:sz="4" w:space="0" w:color="auto"/>
            </w:tcBorders>
            <w:shd w:val="clear" w:color="auto" w:fill="D9D9D9" w:themeFill="background1" w:themeFillShade="D9"/>
          </w:tcPr>
          <w:p w14:paraId="7ABE0364" w14:textId="38F496B6" w:rsidR="00DE2A3A" w:rsidRPr="008C6AA2" w:rsidRDefault="00DE2A3A" w:rsidP="00357702">
            <w:pPr>
              <w:pStyle w:val="VCAAbulletlevel2"/>
              <w:shd w:val="clear" w:color="auto" w:fill="D9D9D9" w:themeFill="background1" w:themeFillShade="D9"/>
              <w:spacing w:after="0"/>
              <w:rPr>
                <w:b/>
                <w:bCs/>
              </w:rPr>
            </w:pPr>
            <w:r>
              <w:rPr>
                <w:noProof/>
              </w:rPr>
              <w:drawing>
                <wp:anchor distT="0" distB="0" distL="114300" distR="114300" simplePos="0" relativeHeight="251658244" behindDoc="0" locked="0" layoutInCell="1" allowOverlap="1" wp14:anchorId="62506EBF" wp14:editId="42B58CAC">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7" w:name="_Hlk142083761"/>
            <w:r w:rsidRPr="00FE7AA7">
              <w:rPr>
                <w:b/>
                <w:bCs/>
              </w:rPr>
              <w:t xml:space="preserve">Organise an intergenerational dialogue event with older adults from the </w:t>
            </w:r>
            <w:sdt>
              <w:sdtPr>
                <w:rPr>
                  <w:b/>
                  <w:bCs/>
                </w:rPr>
                <w:alias w:val="Keywords"/>
                <w:tag w:val=""/>
                <w:id w:val="143407084"/>
                <w:placeholder>
                  <w:docPart w:val="D1BE9E48A9254465ACDFEC7367B4AD9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Armenian</w:t>
                </w:r>
              </w:sdtContent>
            </w:sdt>
            <w:r w:rsidRPr="00FE7AA7">
              <w:rPr>
                <w:b/>
                <w:bCs/>
              </w:rPr>
              <w:t>-speaking community and discuss how their lives have changed over time.</w:t>
            </w:r>
            <w:bookmarkEnd w:id="27"/>
          </w:p>
        </w:tc>
      </w:tr>
      <w:tr w:rsidR="00DE2A3A" w14:paraId="546B775D" w14:textId="77777777" w:rsidTr="00357702">
        <w:trPr>
          <w:cantSplit/>
        </w:trPr>
        <w:tc>
          <w:tcPr>
            <w:tcW w:w="8783" w:type="dxa"/>
            <w:tcBorders>
              <w:bottom w:val="single" w:sz="4" w:space="0" w:color="auto"/>
            </w:tcBorders>
            <w:shd w:val="clear" w:color="auto" w:fill="auto"/>
          </w:tcPr>
          <w:p w14:paraId="7E606E11" w14:textId="77777777" w:rsidR="00DE2A3A" w:rsidRDefault="00DE2A3A" w:rsidP="0035770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DE2A3A" w14:paraId="566FBA1B" w14:textId="77777777" w:rsidTr="00357702">
        <w:trPr>
          <w:cantSplit/>
        </w:trPr>
        <w:tc>
          <w:tcPr>
            <w:tcW w:w="8783" w:type="dxa"/>
            <w:tcBorders>
              <w:bottom w:val="single" w:sz="4" w:space="0" w:color="auto"/>
            </w:tcBorders>
            <w:shd w:val="clear" w:color="auto" w:fill="auto"/>
          </w:tcPr>
          <w:p w14:paraId="39CF07EC" w14:textId="400B279A" w:rsidR="00DE2A3A" w:rsidRPr="00FE7AA7" w:rsidRDefault="00DE2A3A" w:rsidP="00357702">
            <w:pPr>
              <w:pStyle w:val="VCAAbulletlevel2"/>
              <w:spacing w:after="0"/>
            </w:pPr>
            <w:r w:rsidRPr="00FE7AA7">
              <w:t xml:space="preserve">Analyse examples of ageist language in </w:t>
            </w:r>
            <w:sdt>
              <w:sdtPr>
                <w:alias w:val="Keywords"/>
                <w:tag w:val=""/>
                <w:id w:val="1144856130"/>
                <w:placeholder>
                  <w:docPart w:val="4C5F1194D41945D08056E5229EA3C160"/>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7AA7">
              <w:t xml:space="preserve"> and discuss how these linguistic choices perpetuate stereotypes. Suggest alternative, respectful ways to refer to older adults.</w:t>
            </w:r>
          </w:p>
        </w:tc>
      </w:tr>
      <w:tr w:rsidR="00DE2A3A" w14:paraId="13D31BA6" w14:textId="77777777" w:rsidTr="00357702">
        <w:trPr>
          <w:cantSplit/>
        </w:trPr>
        <w:tc>
          <w:tcPr>
            <w:tcW w:w="8783" w:type="dxa"/>
            <w:tcBorders>
              <w:bottom w:val="single" w:sz="4" w:space="0" w:color="auto"/>
            </w:tcBorders>
            <w:shd w:val="clear" w:color="auto" w:fill="auto"/>
          </w:tcPr>
          <w:p w14:paraId="174381B1" w14:textId="77777777" w:rsidR="00DE2A3A" w:rsidRPr="00FE7AA7" w:rsidRDefault="00DE2A3A" w:rsidP="0035770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DE2A3A" w14:paraId="1FBC3D04" w14:textId="77777777" w:rsidTr="00357702">
        <w:trPr>
          <w:cantSplit/>
        </w:trPr>
        <w:tc>
          <w:tcPr>
            <w:tcW w:w="8783" w:type="dxa"/>
            <w:tcBorders>
              <w:bottom w:val="single" w:sz="4" w:space="0" w:color="auto"/>
            </w:tcBorders>
            <w:shd w:val="clear" w:color="auto" w:fill="auto"/>
          </w:tcPr>
          <w:p w14:paraId="24D87990" w14:textId="44B374E5" w:rsidR="00DE2A3A" w:rsidRPr="00FE7AA7" w:rsidRDefault="00DE2A3A" w:rsidP="00357702">
            <w:pPr>
              <w:pStyle w:val="VCAAbulletlevel2"/>
              <w:spacing w:after="0"/>
            </w:pPr>
            <w:r w:rsidRPr="00FE7AA7">
              <w:t>Reflect on what you have learned</w:t>
            </w:r>
            <w:r w:rsidR="00C3685B">
              <w:t xml:space="preserve"> throughout this unit or work</w:t>
            </w:r>
            <w:r w:rsidRPr="00FE7AA7">
              <w:t xml:space="preserve"> by completing a </w:t>
            </w:r>
            <w:hyperlink r:id="rId45"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DE2A3A" w14:paraId="510AA726" w14:textId="77777777" w:rsidTr="00357702">
        <w:trPr>
          <w:cantSplit/>
        </w:trPr>
        <w:tc>
          <w:tcPr>
            <w:tcW w:w="8783" w:type="dxa"/>
            <w:tcBorders>
              <w:bottom w:val="single" w:sz="4" w:space="0" w:color="auto"/>
            </w:tcBorders>
            <w:shd w:val="clear" w:color="auto" w:fill="auto"/>
          </w:tcPr>
          <w:p w14:paraId="137D82AB" w14:textId="290246D1" w:rsidR="00DE2A3A" w:rsidRPr="00FE7AA7" w:rsidRDefault="00DE2A3A" w:rsidP="0035770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5ED6996CCE72466EAB34D0D8398FA33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DE2A3A" w14:paraId="4799BBB8" w14:textId="77777777" w:rsidTr="00357702">
        <w:trPr>
          <w:cantSplit/>
          <w:trHeight w:val="851"/>
        </w:trPr>
        <w:tc>
          <w:tcPr>
            <w:tcW w:w="8783" w:type="dxa"/>
            <w:tcBorders>
              <w:bottom w:val="single" w:sz="4" w:space="0" w:color="auto"/>
            </w:tcBorders>
            <w:shd w:val="clear" w:color="auto" w:fill="auto"/>
          </w:tcPr>
          <w:p w14:paraId="20BB2C28" w14:textId="77777777" w:rsidR="00DE2A3A" w:rsidRPr="00FE7AA7" w:rsidRDefault="00DE2A3A" w:rsidP="0035770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DE2A3A" w14:paraId="34C95870" w14:textId="77777777" w:rsidTr="00357702">
        <w:trPr>
          <w:cantSplit/>
        </w:trPr>
        <w:tc>
          <w:tcPr>
            <w:tcW w:w="8783" w:type="dxa"/>
            <w:tcBorders>
              <w:bottom w:val="nil"/>
            </w:tcBorders>
            <w:shd w:val="clear" w:color="auto" w:fill="FFFFFF" w:themeFill="background1"/>
          </w:tcPr>
          <w:p w14:paraId="6FC35CBB" w14:textId="77777777" w:rsidR="00DE2A3A" w:rsidRDefault="00DE2A3A" w:rsidP="00357702">
            <w:pPr>
              <w:pStyle w:val="VCAAbulletlevel2"/>
              <w:spacing w:after="0"/>
            </w:pPr>
            <w:r w:rsidRPr="00FE7AA7">
              <w:t xml:space="preserve">Write a short story envisioning how society may change as the population ages. </w:t>
            </w:r>
          </w:p>
        </w:tc>
      </w:tr>
      <w:tr w:rsidR="00DE2A3A" w14:paraId="0AE158BD" w14:textId="77777777" w:rsidTr="00357702">
        <w:tc>
          <w:tcPr>
            <w:tcW w:w="8783" w:type="dxa"/>
            <w:tcBorders>
              <w:bottom w:val="single" w:sz="4" w:space="0" w:color="C6ECFF" w:themeColor="accent1" w:themeTint="33"/>
            </w:tcBorders>
            <w:shd w:val="clear" w:color="auto" w:fill="FFFFFF" w:themeFill="background1"/>
          </w:tcPr>
          <w:p w14:paraId="2B5286BF" w14:textId="77777777" w:rsidR="00DE2A3A" w:rsidRDefault="00DE2A3A" w:rsidP="00357702">
            <w:pPr>
              <w:pStyle w:val="VCAAbulletlevel2"/>
              <w:numPr>
                <w:ilvl w:val="0"/>
                <w:numId w:val="0"/>
              </w:numPr>
              <w:spacing w:after="0"/>
              <w:ind w:left="360"/>
            </w:pPr>
          </w:p>
          <w:p w14:paraId="180820DC" w14:textId="77777777" w:rsidR="00DE2A3A" w:rsidRPr="00FE7AA7" w:rsidRDefault="00DE2A3A" w:rsidP="00357702">
            <w:pPr>
              <w:pStyle w:val="VCAAbulletlevel2"/>
              <w:numPr>
                <w:ilvl w:val="0"/>
                <w:numId w:val="0"/>
              </w:numPr>
              <w:spacing w:after="0"/>
              <w:ind w:left="360" w:hanging="360"/>
            </w:pPr>
          </w:p>
        </w:tc>
      </w:tr>
      <w:tr w:rsidR="00DE2A3A" w14:paraId="059CA57D"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21602B6" w14:textId="77777777" w:rsidR="00DE2A3A" w:rsidRPr="000A7273" w:rsidRDefault="00DE2A3A" w:rsidP="00357702">
            <w:pPr>
              <w:pStyle w:val="Heading2"/>
              <w:rPr>
                <w:b/>
                <w:bCs/>
                <w:color w:val="004EA8"/>
              </w:rPr>
            </w:pPr>
            <w:bookmarkStart w:id="28" w:name="_Toc191899687"/>
            <w:r>
              <w:rPr>
                <w:noProof/>
              </w:rPr>
              <w:drawing>
                <wp:anchor distT="0" distB="0" distL="114300" distR="114300" simplePos="0" relativeHeight="251658251" behindDoc="0" locked="0" layoutInCell="1" allowOverlap="1" wp14:anchorId="49E282EB" wp14:editId="11C54272">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8"/>
            <w:r>
              <w:t xml:space="preserve"> </w:t>
            </w:r>
          </w:p>
          <w:p w14:paraId="2172AE80" w14:textId="6E857425" w:rsidR="00DE2A3A" w:rsidRDefault="00DE2A3A" w:rsidP="00357702">
            <w:pPr>
              <w:pStyle w:val="VCAAbulletlevel2"/>
              <w:numPr>
                <w:ilvl w:val="0"/>
                <w:numId w:val="0"/>
              </w:numPr>
              <w:spacing w:line="240" w:lineRule="auto"/>
              <w:rPr>
                <w:b/>
                <w:bCs/>
                <w:color w:val="004EA8"/>
                <w:sz w:val="32"/>
                <w:szCs w:val="32"/>
              </w:rPr>
            </w:pPr>
            <w:r w:rsidRPr="008C6AA2">
              <w:rPr>
                <w:b/>
                <w:bCs/>
                <w:color w:val="004EA8"/>
                <w:sz w:val="32"/>
                <w:szCs w:val="32"/>
              </w:rPr>
              <w:t>An intergenerational dialogue event with older adults from a</w:t>
            </w:r>
            <w:r>
              <w:rPr>
                <w:b/>
                <w:bCs/>
                <w:color w:val="004EA8"/>
                <w:sz w:val="32"/>
                <w:szCs w:val="32"/>
              </w:rPr>
              <w:t>n</w:t>
            </w:r>
            <w:r w:rsidRPr="008C6AA2">
              <w:rPr>
                <w:b/>
                <w:bCs/>
                <w:color w:val="004EA8"/>
                <w:sz w:val="32"/>
                <w:szCs w:val="32"/>
              </w:rPr>
              <w:t xml:space="preserve"> </w:t>
            </w:r>
            <w:sdt>
              <w:sdtPr>
                <w:rPr>
                  <w:b/>
                  <w:bCs/>
                  <w:color w:val="004EA8"/>
                  <w:sz w:val="32"/>
                  <w:szCs w:val="32"/>
                </w:rPr>
                <w:alias w:val="Keywords"/>
                <w:tag w:val=""/>
                <w:id w:val="-2050284306"/>
                <w:placeholder>
                  <w:docPart w:val="29F201E55A8249F6B72147B9750BAA1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Armenian</w:t>
                </w:r>
              </w:sdtContent>
            </w:sdt>
            <w:r w:rsidRPr="008C6AA2">
              <w:rPr>
                <w:b/>
                <w:bCs/>
                <w:color w:val="004EA8"/>
                <w:sz w:val="32"/>
                <w:szCs w:val="32"/>
              </w:rPr>
              <w:t>-speaking community, discussing how their lives have changed over time.</w:t>
            </w:r>
          </w:p>
          <w:p w14:paraId="479D28B0" w14:textId="77777777" w:rsidR="00DE2A3A" w:rsidRDefault="00DE2A3A" w:rsidP="00357702">
            <w:pPr>
              <w:pStyle w:val="VCAAbulletlevel2"/>
              <w:numPr>
                <w:ilvl w:val="0"/>
                <w:numId w:val="0"/>
              </w:numPr>
              <w:rPr>
                <w:b/>
                <w:bCs/>
                <w:color w:val="004EA8"/>
                <w:sz w:val="32"/>
                <w:szCs w:val="32"/>
              </w:rPr>
            </w:pPr>
          </w:p>
          <w:p w14:paraId="732EBDA7" w14:textId="77777777" w:rsidR="00DE2A3A" w:rsidRDefault="00DE2A3A" w:rsidP="0035770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632EA813" w14:textId="77777777" w:rsidR="00DE2A3A" w:rsidRPr="00FE7AA7" w:rsidRDefault="00DE2A3A" w:rsidP="00357702">
            <w:pPr>
              <w:pStyle w:val="VCAAbulletlevel2"/>
              <w:numPr>
                <w:ilvl w:val="0"/>
                <w:numId w:val="0"/>
              </w:numPr>
              <w:spacing w:after="0"/>
              <w:ind w:left="360"/>
            </w:pPr>
          </w:p>
          <w:p w14:paraId="0FF2DD36" w14:textId="77777777" w:rsidR="00DE2A3A" w:rsidRDefault="00DE2A3A" w:rsidP="0035770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731D2134" w14:textId="77777777" w:rsidR="00DE2A3A" w:rsidRPr="00FE7AA7" w:rsidRDefault="00DE2A3A" w:rsidP="00357702">
            <w:pPr>
              <w:pStyle w:val="VCAAbulletlevel2"/>
              <w:numPr>
                <w:ilvl w:val="0"/>
                <w:numId w:val="0"/>
              </w:numPr>
              <w:spacing w:after="0"/>
            </w:pPr>
          </w:p>
          <w:p w14:paraId="3F8FB7C2" w14:textId="45C343A6" w:rsidR="00DE2A3A" w:rsidRDefault="00DE2A3A" w:rsidP="00357702">
            <w:pPr>
              <w:pStyle w:val="VCAAbulletlevel2"/>
              <w:spacing w:after="0"/>
            </w:pPr>
            <w:r w:rsidRPr="00FE7AA7">
              <w:t xml:space="preserve">Select and write a set of questions in </w:t>
            </w:r>
            <w:sdt>
              <w:sdtPr>
                <w:alias w:val="Keywords"/>
                <w:tag w:val=""/>
                <w:id w:val="-1920397118"/>
                <w:placeholder>
                  <w:docPart w:val="6267B948E98A400EA38231319910F2B0"/>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07896EAA" w14:textId="77777777" w:rsidR="00DE2A3A" w:rsidRPr="00FE7AA7" w:rsidRDefault="00DE2A3A" w:rsidP="00357702">
            <w:pPr>
              <w:pStyle w:val="VCAAbulletlevel2"/>
              <w:numPr>
                <w:ilvl w:val="0"/>
                <w:numId w:val="0"/>
              </w:numPr>
              <w:spacing w:after="0"/>
            </w:pPr>
          </w:p>
          <w:p w14:paraId="3E67136D" w14:textId="77777777" w:rsidR="00DE2A3A" w:rsidRDefault="00DE2A3A" w:rsidP="0035770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136101C2" w14:textId="77777777" w:rsidR="00DE2A3A" w:rsidRPr="00FE7AA7" w:rsidRDefault="00DE2A3A" w:rsidP="00357702">
            <w:pPr>
              <w:pStyle w:val="VCAAbulletlevel2"/>
              <w:numPr>
                <w:ilvl w:val="0"/>
                <w:numId w:val="0"/>
              </w:numPr>
              <w:spacing w:after="0"/>
            </w:pPr>
          </w:p>
          <w:p w14:paraId="0B8D3C0F" w14:textId="2BA9E3B4" w:rsidR="00DE2A3A" w:rsidRDefault="00DE2A3A" w:rsidP="00357702">
            <w:pPr>
              <w:pStyle w:val="VCAAbulletlevel2"/>
              <w:spacing w:after="0"/>
            </w:pPr>
            <w:r w:rsidRPr="00FE7AA7">
              <w:t xml:space="preserve">Invite local </w:t>
            </w:r>
            <w:sdt>
              <w:sdtPr>
                <w:alias w:val="Keywords"/>
                <w:tag w:val=""/>
                <w:id w:val="-282423197"/>
                <w:placeholder>
                  <w:docPart w:val="9EECCC828199486B8BC9492EB37A65D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E7AA7">
              <w:t>-speaking community members to attend an intergenerational dialogue event. Ask your prepared questions, listening actively to the responses, and ask follow-up questions to deepen the discussion.</w:t>
            </w:r>
          </w:p>
          <w:p w14:paraId="4445B0FD" w14:textId="77777777" w:rsidR="00DE2A3A" w:rsidRPr="00FE7AA7" w:rsidRDefault="00DE2A3A" w:rsidP="00357702">
            <w:pPr>
              <w:pStyle w:val="VCAAbulletlevel2"/>
              <w:numPr>
                <w:ilvl w:val="0"/>
                <w:numId w:val="0"/>
              </w:numPr>
              <w:spacing w:after="0"/>
            </w:pPr>
          </w:p>
          <w:p w14:paraId="40A3B3D3" w14:textId="77777777" w:rsidR="00DE2A3A" w:rsidRDefault="00DE2A3A" w:rsidP="00357702">
            <w:pPr>
              <w:pStyle w:val="VCAAbulletlevel2"/>
              <w:spacing w:after="0"/>
            </w:pPr>
            <w:r w:rsidRPr="00FE7AA7">
              <w:t xml:space="preserve">Take notes during the </w:t>
            </w:r>
            <w:r>
              <w:t>interview</w:t>
            </w:r>
            <w:r w:rsidRPr="00FE7AA7">
              <w:t xml:space="preserve"> to capture key insights, memorable anecdotes and lessons learned.</w:t>
            </w:r>
          </w:p>
          <w:p w14:paraId="63367E4A" w14:textId="77777777" w:rsidR="00DE2A3A" w:rsidRPr="00FE7AA7" w:rsidRDefault="00DE2A3A" w:rsidP="00357702">
            <w:pPr>
              <w:pStyle w:val="VCAAbulletlevel2"/>
              <w:numPr>
                <w:ilvl w:val="0"/>
                <w:numId w:val="0"/>
              </w:numPr>
              <w:spacing w:after="0"/>
            </w:pPr>
          </w:p>
          <w:p w14:paraId="3C97D884" w14:textId="77777777" w:rsidR="00DE2A3A" w:rsidRDefault="00DE2A3A" w:rsidP="0035770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285A0E8E" w14:textId="77777777" w:rsidR="00DE2A3A" w:rsidRPr="00FE7AA7" w:rsidRDefault="00DE2A3A" w:rsidP="00357702">
            <w:pPr>
              <w:pStyle w:val="VCAAbulletlevel2"/>
              <w:numPr>
                <w:ilvl w:val="0"/>
                <w:numId w:val="0"/>
              </w:numPr>
              <w:spacing w:after="0"/>
            </w:pPr>
          </w:p>
          <w:p w14:paraId="21ED25D2" w14:textId="77777777" w:rsidR="00DE2A3A" w:rsidRDefault="00DE2A3A" w:rsidP="0035770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21D0A0AA" w14:textId="77777777" w:rsidR="00DE2A3A" w:rsidRPr="00FE7AA7" w:rsidRDefault="00DE2A3A" w:rsidP="00357702">
            <w:pPr>
              <w:pStyle w:val="VCAAbulletlevel2"/>
              <w:numPr>
                <w:ilvl w:val="0"/>
                <w:numId w:val="0"/>
              </w:numPr>
              <w:spacing w:after="0"/>
            </w:pPr>
          </w:p>
          <w:p w14:paraId="5BB05626" w14:textId="77777777" w:rsidR="00DE2A3A" w:rsidRDefault="00DE2A3A" w:rsidP="0035770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16E5D915" w14:textId="77777777" w:rsidR="00DE2A3A" w:rsidRPr="00FE7AA7" w:rsidRDefault="00DE2A3A" w:rsidP="00357702">
            <w:pPr>
              <w:pStyle w:val="VCAAbulletlevel2"/>
              <w:numPr>
                <w:ilvl w:val="0"/>
                <w:numId w:val="0"/>
              </w:numPr>
              <w:spacing w:after="0"/>
            </w:pPr>
          </w:p>
          <w:p w14:paraId="0AC5B5FA" w14:textId="77777777" w:rsidR="00DE2A3A" w:rsidRDefault="00DE2A3A" w:rsidP="0035770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5DE2E5E6" w14:textId="77777777" w:rsidR="00DE2A3A" w:rsidRPr="00FE7AA7" w:rsidRDefault="00DE2A3A" w:rsidP="00357702">
            <w:pPr>
              <w:pStyle w:val="VCAAbulletlevel2"/>
              <w:numPr>
                <w:ilvl w:val="0"/>
                <w:numId w:val="0"/>
              </w:numPr>
            </w:pPr>
          </w:p>
          <w:p w14:paraId="649A9D97" w14:textId="77777777" w:rsidR="00DE2A3A" w:rsidRDefault="00DE2A3A" w:rsidP="00357702">
            <w:pPr>
              <w:pStyle w:val="VCAAbulletlevel2"/>
              <w:spacing w:after="0"/>
            </w:pPr>
            <w:r w:rsidRPr="00FE7AA7">
              <w:t>Share your reflections with the class, allowing for further discussions and insights.</w:t>
            </w:r>
          </w:p>
          <w:p w14:paraId="1A9C9F6C" w14:textId="77777777" w:rsidR="00DE2A3A" w:rsidRPr="0066155E" w:rsidRDefault="00DE2A3A" w:rsidP="00357702">
            <w:pPr>
              <w:pStyle w:val="VCAAbulletlevel2"/>
              <w:numPr>
                <w:ilvl w:val="0"/>
                <w:numId w:val="0"/>
              </w:numPr>
              <w:spacing w:after="0"/>
            </w:pPr>
          </w:p>
        </w:tc>
      </w:tr>
    </w:tbl>
    <w:p w14:paraId="159BC159" w14:textId="65932A3C" w:rsidR="00DE2A3A" w:rsidRDefault="00DE2A3A" w:rsidP="00DE2A3A">
      <w:bookmarkStart w:id="29" w:name="_Hlk179282842"/>
      <w:r>
        <w:lastRenderedPageBreak/>
        <w:br/>
      </w:r>
    </w:p>
    <w:p w14:paraId="7EC3B023" w14:textId="79FE04DC" w:rsidR="00DE2A3A" w:rsidRDefault="00DE2A3A" w:rsidP="00DE2A3A">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F040C4" w14:paraId="0266C127" w14:textId="77777777" w:rsidTr="00357702">
        <w:trPr>
          <w:trHeight w:val="274"/>
        </w:trPr>
        <w:tc>
          <w:tcPr>
            <w:tcW w:w="2197" w:type="dxa"/>
            <w:shd w:val="clear" w:color="auto" w:fill="0F7EB4"/>
          </w:tcPr>
          <w:p w14:paraId="404F2513" w14:textId="77777777" w:rsidR="00DE2A3A" w:rsidRPr="00F040C4" w:rsidRDefault="00DE2A3A" w:rsidP="00357702">
            <w:pPr>
              <w:pStyle w:val="VCAAtablecondensedheading"/>
              <w:rPr>
                <w:b w:val="0"/>
              </w:rPr>
            </w:pPr>
            <w:r w:rsidRPr="00F040C4">
              <w:t xml:space="preserve">Concept </w:t>
            </w:r>
          </w:p>
        </w:tc>
        <w:tc>
          <w:tcPr>
            <w:tcW w:w="2197" w:type="dxa"/>
            <w:shd w:val="clear" w:color="auto" w:fill="0F7EB4"/>
          </w:tcPr>
          <w:p w14:paraId="374E24CB" w14:textId="77777777" w:rsidR="00DE2A3A" w:rsidRPr="00F040C4" w:rsidRDefault="00DE2A3A" w:rsidP="00357702">
            <w:pPr>
              <w:pStyle w:val="VCAAtablecondensedheading"/>
              <w:rPr>
                <w:b w:val="0"/>
              </w:rPr>
            </w:pPr>
            <w:r w:rsidRPr="00F040C4">
              <w:t>Perspective</w:t>
            </w:r>
          </w:p>
        </w:tc>
        <w:tc>
          <w:tcPr>
            <w:tcW w:w="2197" w:type="dxa"/>
            <w:shd w:val="clear" w:color="auto" w:fill="0F7EB4"/>
          </w:tcPr>
          <w:p w14:paraId="4BE63FE2" w14:textId="77777777" w:rsidR="00DE2A3A" w:rsidRPr="00F040C4" w:rsidRDefault="00DE2A3A" w:rsidP="00357702">
            <w:pPr>
              <w:pStyle w:val="VCAAtablecondensedheading"/>
              <w:rPr>
                <w:b w:val="0"/>
              </w:rPr>
            </w:pPr>
            <w:r w:rsidRPr="00F040C4">
              <w:t>Topic</w:t>
            </w:r>
          </w:p>
        </w:tc>
        <w:tc>
          <w:tcPr>
            <w:tcW w:w="2198" w:type="dxa"/>
            <w:shd w:val="clear" w:color="auto" w:fill="0F7EB4"/>
          </w:tcPr>
          <w:p w14:paraId="5B2DAD85" w14:textId="77777777" w:rsidR="00DE2A3A" w:rsidRPr="00F040C4" w:rsidRDefault="00DE2A3A" w:rsidP="00357702">
            <w:pPr>
              <w:pStyle w:val="VCAAtablecondensedheading"/>
              <w:rPr>
                <w:b w:val="0"/>
              </w:rPr>
            </w:pPr>
            <w:r w:rsidRPr="00F040C4">
              <w:t>Subtopic</w:t>
            </w:r>
          </w:p>
        </w:tc>
      </w:tr>
      <w:tr w:rsidR="00DE2A3A" w:rsidRPr="00F040C4" w14:paraId="26F0DC43" w14:textId="77777777" w:rsidTr="008D56D1">
        <w:trPr>
          <w:trHeight w:val="1701"/>
        </w:trPr>
        <w:tc>
          <w:tcPr>
            <w:tcW w:w="2197" w:type="dxa"/>
            <w:vAlign w:val="center"/>
          </w:tcPr>
          <w:p w14:paraId="3B0CB5FB" w14:textId="77777777" w:rsidR="00DE2A3A" w:rsidRPr="002256A5" w:rsidRDefault="00DE2A3A" w:rsidP="00357702">
            <w:pPr>
              <w:pStyle w:val="VCAAbody"/>
              <w:jc w:val="center"/>
            </w:pPr>
            <w:r>
              <w:t>Legacy</w:t>
            </w:r>
          </w:p>
        </w:tc>
        <w:tc>
          <w:tcPr>
            <w:tcW w:w="2197" w:type="dxa"/>
            <w:vAlign w:val="center"/>
          </w:tcPr>
          <w:p w14:paraId="71AE3C98" w14:textId="77777777" w:rsidR="00DE2A3A" w:rsidRPr="00F040C4" w:rsidRDefault="00DE2A3A" w:rsidP="00357702">
            <w:pPr>
              <w:pStyle w:val="VCAAbody"/>
              <w:jc w:val="center"/>
            </w:pPr>
            <w:r>
              <w:t>Community</w:t>
            </w:r>
          </w:p>
        </w:tc>
        <w:tc>
          <w:tcPr>
            <w:tcW w:w="2197" w:type="dxa"/>
            <w:vAlign w:val="center"/>
          </w:tcPr>
          <w:p w14:paraId="44577EF7" w14:textId="28C7EF98" w:rsidR="00DE2A3A" w:rsidRPr="00F040C4" w:rsidRDefault="008D56D1" w:rsidP="00357702">
            <w:pPr>
              <w:pStyle w:val="VCAAbody"/>
              <w:jc w:val="center"/>
            </w:pPr>
            <w:sdt>
              <w:sdtPr>
                <w:alias w:val="Keywords"/>
                <w:tag w:val=""/>
                <w:id w:val="1821773208"/>
                <w:placeholder>
                  <w:docPart w:val="161FF14C2A6F475CA61F0623E60A400F"/>
                </w:placeholder>
                <w:dataBinding w:prefixMappings="xmlns:ns0='http://purl.org/dc/elements/1.1/' xmlns:ns1='http://schemas.openxmlformats.org/package/2006/metadata/core-properties' " w:xpath="/ns1:coreProperties[1]/ns1:keywords[1]" w:storeItemID="{6C3C8BC8-F283-45AE-878A-BAB7291924A1}"/>
                <w:text/>
              </w:sdtPr>
              <w:sdtEndPr/>
              <w:sdtContent>
                <w:r w:rsidR="00DE2A3A">
                  <w:t>Armenian</w:t>
                </w:r>
              </w:sdtContent>
            </w:sdt>
            <w:r w:rsidR="00DE2A3A" w:rsidRPr="005A0EDD">
              <w:t>-speaking culture</w:t>
            </w:r>
          </w:p>
        </w:tc>
        <w:tc>
          <w:tcPr>
            <w:tcW w:w="2198" w:type="dxa"/>
            <w:vAlign w:val="center"/>
          </w:tcPr>
          <w:p w14:paraId="6BAEAB5C" w14:textId="2E15A602" w:rsidR="00DE2A3A" w:rsidRPr="00F040C4" w:rsidRDefault="008D56D1" w:rsidP="00357702">
            <w:pPr>
              <w:pStyle w:val="VCAAbody"/>
              <w:jc w:val="center"/>
            </w:pPr>
            <w:sdt>
              <w:sdtPr>
                <w:alias w:val="Keywords"/>
                <w:tag w:val=""/>
                <w:id w:val="1492602622"/>
                <w:placeholder>
                  <w:docPart w:val="E90E539972BC4F07B0B1855E68C9E756"/>
                </w:placeholder>
                <w:dataBinding w:prefixMappings="xmlns:ns0='http://purl.org/dc/elements/1.1/' xmlns:ns1='http://schemas.openxmlformats.org/package/2006/metadata/core-properties' " w:xpath="/ns1:coreProperties[1]/ns1:keywords[1]" w:storeItemID="{6C3C8BC8-F283-45AE-878A-BAB7291924A1}"/>
                <w:text/>
              </w:sdtPr>
              <w:sdtEndPr/>
              <w:sdtContent>
                <w:r w:rsidR="00DE2A3A">
                  <w:t>Armenian</w:t>
                </w:r>
              </w:sdtContent>
            </w:sdt>
            <w:r w:rsidR="00DE2A3A">
              <w:t xml:space="preserve"> cuisine and its influence</w:t>
            </w:r>
          </w:p>
        </w:tc>
      </w:tr>
    </w:tbl>
    <w:p w14:paraId="7543AE6E" w14:textId="5E39B548" w:rsidR="00DE2A3A" w:rsidRPr="00633101" w:rsidRDefault="00DE2A3A" w:rsidP="00DE2A3A">
      <w:pPr>
        <w:pStyle w:val="Heading2"/>
        <w:rPr>
          <w:color w:val="004EA8"/>
          <w:sz w:val="28"/>
        </w:rPr>
      </w:pPr>
      <w:bookmarkStart w:id="30" w:name="_Toc191899688"/>
      <w:r w:rsidRPr="00633101">
        <w:rPr>
          <w:sz w:val="28"/>
        </w:rPr>
        <w:t xml:space="preserve">Outcome </w:t>
      </w:r>
      <w:r>
        <w:rPr>
          <w:sz w:val="28"/>
        </w:rPr>
        <w:t>3</w:t>
      </w:r>
      <w:bookmarkEnd w:id="30"/>
      <w:r w:rsidRPr="00633101">
        <w:rPr>
          <w:color w:val="004EA8"/>
          <w:sz w:val="28"/>
        </w:rPr>
        <w:tab/>
      </w:r>
    </w:p>
    <w:p w14:paraId="60BCD247" w14:textId="2088A042" w:rsidR="00DE2A3A" w:rsidRPr="000A7273" w:rsidRDefault="00DE2A3A" w:rsidP="00DE2A3A">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74AC6E66976A416784E1A3B1EB56CE4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0A7273">
        <w:rPr>
          <w:shd w:val="clear" w:color="auto" w:fill="FFFFFF"/>
        </w:rPr>
        <w:t xml:space="preserve"> that accurately expresses meaning to </w:t>
      </w:r>
      <w:sdt>
        <w:sdtPr>
          <w:alias w:val="Keywords"/>
          <w:tag w:val=""/>
          <w:id w:val="-454098593"/>
          <w:placeholder>
            <w:docPart w:val="CB98372FDE7143C68A84496F9D9934E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0A7273">
        <w:rPr>
          <w:shd w:val="clear" w:color="auto" w:fill="FFFFFF"/>
        </w:rPr>
        <w:t>-speakers on the subtopic related to Australia that has been studied.</w:t>
      </w:r>
    </w:p>
    <w:p w14:paraId="2F7A7636" w14:textId="77777777" w:rsidR="00DE2A3A" w:rsidRPr="00753F1C" w:rsidRDefault="00DE2A3A" w:rsidP="00DE2A3A">
      <w:pPr>
        <w:pStyle w:val="Heading2"/>
        <w:rPr>
          <w:sz w:val="24"/>
          <w:szCs w:val="24"/>
        </w:rPr>
      </w:pPr>
      <w:bookmarkStart w:id="31" w:name="_Toc191899689"/>
      <w:r w:rsidRPr="00633101">
        <w:rPr>
          <w:sz w:val="24"/>
          <w:szCs w:val="24"/>
        </w:rPr>
        <w:t>Examples of learning activities</w:t>
      </w:r>
      <w:bookmarkEnd w:id="3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77092C84" w14:textId="77777777" w:rsidTr="00357702">
        <w:trPr>
          <w:cantSplit/>
        </w:trPr>
        <w:tc>
          <w:tcPr>
            <w:tcW w:w="8783" w:type="dxa"/>
          </w:tcPr>
          <w:p w14:paraId="7D88754E" w14:textId="77777777" w:rsidR="00DE2A3A" w:rsidRPr="00F66F92" w:rsidRDefault="00DE2A3A" w:rsidP="00357702">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DE2A3A" w14:paraId="61279DA0" w14:textId="77777777" w:rsidTr="00357702">
        <w:trPr>
          <w:cantSplit/>
        </w:trPr>
        <w:tc>
          <w:tcPr>
            <w:tcW w:w="8783" w:type="dxa"/>
          </w:tcPr>
          <w:p w14:paraId="35FDB578" w14:textId="77777777" w:rsidR="00DE2A3A" w:rsidRPr="00F66F92" w:rsidRDefault="00DE2A3A" w:rsidP="00357702">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DE2A3A" w14:paraId="1A325288" w14:textId="77777777" w:rsidTr="00357702">
        <w:trPr>
          <w:cantSplit/>
        </w:trPr>
        <w:tc>
          <w:tcPr>
            <w:tcW w:w="8783" w:type="dxa"/>
          </w:tcPr>
          <w:p w14:paraId="47D6E595" w14:textId="1B5BFC4C" w:rsidR="00DE2A3A" w:rsidRPr="00F66F92" w:rsidRDefault="00DE2A3A" w:rsidP="00357702">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51ACFB54BB4B42B2B64218276707714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87843D2E4D994B468D23509785C6FFD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3530D2">
              <w:t>.</w:t>
            </w:r>
          </w:p>
        </w:tc>
      </w:tr>
      <w:tr w:rsidR="00DE2A3A" w14:paraId="48DD8BBE" w14:textId="77777777" w:rsidTr="00357702">
        <w:trPr>
          <w:cantSplit/>
        </w:trPr>
        <w:tc>
          <w:tcPr>
            <w:tcW w:w="8783" w:type="dxa"/>
          </w:tcPr>
          <w:p w14:paraId="1794F73D" w14:textId="77777777" w:rsidR="00DE2A3A" w:rsidRPr="00F66F92" w:rsidRDefault="00DE2A3A" w:rsidP="00357702">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DE2A3A" w14:paraId="165DF7EB" w14:textId="77777777" w:rsidTr="00357702">
        <w:trPr>
          <w:cantSplit/>
        </w:trPr>
        <w:tc>
          <w:tcPr>
            <w:tcW w:w="8783" w:type="dxa"/>
          </w:tcPr>
          <w:p w14:paraId="7646D4C8" w14:textId="77777777" w:rsidR="00DE2A3A" w:rsidRPr="00F66F92" w:rsidRDefault="00DE2A3A" w:rsidP="00357702">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DE2A3A" w14:paraId="4F4E14B2" w14:textId="77777777" w:rsidTr="00357702">
        <w:trPr>
          <w:cantSplit/>
        </w:trPr>
        <w:tc>
          <w:tcPr>
            <w:tcW w:w="8783" w:type="dxa"/>
          </w:tcPr>
          <w:p w14:paraId="2DFC9E35" w14:textId="71483497" w:rsidR="00DE2A3A" w:rsidRPr="00F66F92" w:rsidRDefault="00DE2A3A" w:rsidP="00357702">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5BACBB0D4EB34EC886CC3DB33D206A1A"/>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DE2A3A" w14:paraId="2B210C28" w14:textId="77777777" w:rsidTr="00357702">
        <w:trPr>
          <w:cantSplit/>
        </w:trPr>
        <w:tc>
          <w:tcPr>
            <w:tcW w:w="8783" w:type="dxa"/>
          </w:tcPr>
          <w:p w14:paraId="017CC869" w14:textId="77777777" w:rsidR="00DE2A3A" w:rsidRPr="00F66F92" w:rsidRDefault="00DE2A3A" w:rsidP="00357702">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DE2A3A" w14:paraId="73CC3DF1" w14:textId="77777777" w:rsidTr="00357702">
        <w:trPr>
          <w:cantSplit/>
        </w:trPr>
        <w:tc>
          <w:tcPr>
            <w:tcW w:w="8783" w:type="dxa"/>
          </w:tcPr>
          <w:p w14:paraId="2DDC3439" w14:textId="77777777" w:rsidR="00DE2A3A" w:rsidRPr="00F66F92" w:rsidRDefault="00DE2A3A" w:rsidP="00357702">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DE2A3A" w14:paraId="7B515760" w14:textId="77777777" w:rsidTr="00357702">
        <w:trPr>
          <w:cantSplit/>
        </w:trPr>
        <w:tc>
          <w:tcPr>
            <w:tcW w:w="8783" w:type="dxa"/>
            <w:tcBorders>
              <w:bottom w:val="single" w:sz="4" w:space="0" w:color="auto"/>
            </w:tcBorders>
            <w:shd w:val="clear" w:color="auto" w:fill="D9D9D9" w:themeFill="background1" w:themeFillShade="D9"/>
          </w:tcPr>
          <w:p w14:paraId="7D7136D4" w14:textId="77777777" w:rsidR="00DE2A3A" w:rsidRPr="0018509F" w:rsidRDefault="00DE2A3A" w:rsidP="00357702">
            <w:pPr>
              <w:pStyle w:val="VCAAbulletlevel2"/>
              <w:rPr>
                <w:b/>
                <w:bCs/>
              </w:rPr>
            </w:pPr>
            <w:r w:rsidRPr="0018509F">
              <w:rPr>
                <w:b/>
                <w:bCs/>
                <w:noProof/>
              </w:rPr>
              <w:drawing>
                <wp:anchor distT="0" distB="0" distL="114300" distR="114300" simplePos="0" relativeHeight="251658245" behindDoc="0" locked="0" layoutInCell="1" allowOverlap="1" wp14:anchorId="7235A9F1" wp14:editId="0FC56E73">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DE2A3A" w14:paraId="4E515110" w14:textId="77777777" w:rsidTr="00357702">
        <w:trPr>
          <w:cantSplit/>
        </w:trPr>
        <w:tc>
          <w:tcPr>
            <w:tcW w:w="8783" w:type="dxa"/>
            <w:tcBorders>
              <w:bottom w:val="single" w:sz="4" w:space="0" w:color="auto"/>
            </w:tcBorders>
            <w:shd w:val="clear" w:color="auto" w:fill="auto"/>
          </w:tcPr>
          <w:p w14:paraId="7A920185" w14:textId="77777777" w:rsidR="00DE2A3A" w:rsidRDefault="00DE2A3A" w:rsidP="00357702">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DE2A3A" w14:paraId="2A028515" w14:textId="77777777" w:rsidTr="00357702">
        <w:trPr>
          <w:cantSplit/>
        </w:trPr>
        <w:tc>
          <w:tcPr>
            <w:tcW w:w="8783" w:type="dxa"/>
            <w:tcBorders>
              <w:bottom w:val="single" w:sz="4" w:space="0" w:color="auto"/>
            </w:tcBorders>
            <w:shd w:val="clear" w:color="auto" w:fill="auto"/>
          </w:tcPr>
          <w:p w14:paraId="209FB57F" w14:textId="77777777" w:rsidR="00DE2A3A" w:rsidRPr="00FE7AA7" w:rsidRDefault="00DE2A3A" w:rsidP="00357702">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DE2A3A" w14:paraId="5F000AC9" w14:textId="77777777" w:rsidTr="00357702">
        <w:trPr>
          <w:cantSplit/>
        </w:trPr>
        <w:tc>
          <w:tcPr>
            <w:tcW w:w="8783" w:type="dxa"/>
            <w:tcBorders>
              <w:bottom w:val="single" w:sz="4" w:space="0" w:color="auto"/>
            </w:tcBorders>
            <w:shd w:val="clear" w:color="auto" w:fill="auto"/>
          </w:tcPr>
          <w:p w14:paraId="3DB83618" w14:textId="77777777" w:rsidR="00DE2A3A" w:rsidRPr="00FE7AA7" w:rsidRDefault="00DE2A3A" w:rsidP="00357702">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DE2A3A" w14:paraId="739E4691" w14:textId="77777777" w:rsidTr="00357702">
        <w:trPr>
          <w:cantSplit/>
        </w:trPr>
        <w:tc>
          <w:tcPr>
            <w:tcW w:w="8783" w:type="dxa"/>
            <w:tcBorders>
              <w:bottom w:val="single" w:sz="4" w:space="0" w:color="auto"/>
            </w:tcBorders>
            <w:shd w:val="clear" w:color="auto" w:fill="auto"/>
          </w:tcPr>
          <w:p w14:paraId="1FAAB995" w14:textId="77777777" w:rsidR="00DE2A3A" w:rsidRPr="00FE7AA7" w:rsidRDefault="00DE2A3A" w:rsidP="00357702">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DE2A3A" w14:paraId="790A951A" w14:textId="77777777" w:rsidTr="00357702">
        <w:trPr>
          <w:cantSplit/>
        </w:trPr>
        <w:tc>
          <w:tcPr>
            <w:tcW w:w="8783" w:type="dxa"/>
            <w:tcBorders>
              <w:bottom w:val="single" w:sz="4" w:space="0" w:color="auto"/>
            </w:tcBorders>
            <w:shd w:val="clear" w:color="auto" w:fill="auto"/>
          </w:tcPr>
          <w:p w14:paraId="1A0626C8" w14:textId="77777777" w:rsidR="00DE2A3A" w:rsidRPr="00FE7AA7" w:rsidRDefault="00DE2A3A" w:rsidP="00357702">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DE2A3A" w14:paraId="779C745B" w14:textId="77777777" w:rsidTr="00357702">
        <w:trPr>
          <w:cantSplit/>
        </w:trPr>
        <w:tc>
          <w:tcPr>
            <w:tcW w:w="8783" w:type="dxa"/>
            <w:tcBorders>
              <w:bottom w:val="single" w:sz="4" w:space="0" w:color="auto"/>
            </w:tcBorders>
            <w:shd w:val="clear" w:color="auto" w:fill="auto"/>
          </w:tcPr>
          <w:p w14:paraId="26070D78" w14:textId="493B4D64" w:rsidR="00DE2A3A" w:rsidRPr="00FE7AA7" w:rsidRDefault="00DE2A3A" w:rsidP="00357702">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4D721BA90CB44000883273D796F43DD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-speaking</w:t>
            </w:r>
            <w:r w:rsidRPr="003530D2">
              <w:t xml:space="preserve"> </w:t>
            </w:r>
            <w:r>
              <w:t>cultures and communities</w:t>
            </w:r>
            <w:r w:rsidRPr="003530D2">
              <w:t xml:space="preserve">. Post comments or engage in discussions about what you learn from different groups. </w:t>
            </w:r>
          </w:p>
        </w:tc>
      </w:tr>
      <w:tr w:rsidR="00DE2A3A" w14:paraId="5D016339" w14:textId="77777777" w:rsidTr="00357702">
        <w:trPr>
          <w:cantSplit/>
        </w:trPr>
        <w:tc>
          <w:tcPr>
            <w:tcW w:w="8783" w:type="dxa"/>
            <w:tcBorders>
              <w:bottom w:val="single" w:sz="4" w:space="0" w:color="auto"/>
            </w:tcBorders>
            <w:shd w:val="clear" w:color="auto" w:fill="auto"/>
          </w:tcPr>
          <w:p w14:paraId="4828B700" w14:textId="41A01BB7" w:rsidR="00DE2A3A" w:rsidRPr="003530D2" w:rsidRDefault="00DE2A3A" w:rsidP="00357702">
            <w:pPr>
              <w:pStyle w:val="VCAAbulletlevel2"/>
              <w:spacing w:after="0"/>
            </w:pPr>
            <w:r w:rsidRPr="003530D2">
              <w:lastRenderedPageBreak/>
              <w:t xml:space="preserve">Create a food blog in </w:t>
            </w:r>
            <w:sdt>
              <w:sdtPr>
                <w:alias w:val="Keywords"/>
                <w:tag w:val=""/>
                <w:id w:val="225425434"/>
                <w:placeholder>
                  <w:docPart w:val="74E736EE41794C498F6BF0648D6A3603"/>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3530D2">
              <w:t xml:space="preserve"> that celebrates multicultural cuisine or that celebrates cuisine</w:t>
            </w:r>
            <w:r>
              <w:t xml:space="preserve"> from </w:t>
            </w:r>
            <w:sdt>
              <w:sdtPr>
                <w:alias w:val="Keywords"/>
                <w:tag w:val=""/>
                <w:id w:val="-1105734482"/>
                <w:placeholder>
                  <w:docPart w:val="57665B4CCD274CEAA7C3E0AD86A2D53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DE2A3A" w14:paraId="0BBB4FB1" w14:textId="77777777" w:rsidTr="00357702">
        <w:trPr>
          <w:cantSplit/>
        </w:trPr>
        <w:tc>
          <w:tcPr>
            <w:tcW w:w="8783" w:type="dxa"/>
            <w:tcBorders>
              <w:bottom w:val="single" w:sz="4" w:space="0" w:color="auto"/>
            </w:tcBorders>
            <w:shd w:val="clear" w:color="auto" w:fill="auto"/>
          </w:tcPr>
          <w:p w14:paraId="194874F3" w14:textId="52D11BD0" w:rsidR="00DE2A3A" w:rsidRPr="003530D2" w:rsidRDefault="00DE2A3A" w:rsidP="00357702">
            <w:pPr>
              <w:pStyle w:val="VCAAbulletlevel2"/>
              <w:spacing w:after="0"/>
            </w:pPr>
            <w:r w:rsidRPr="003530D2">
              <w:t xml:space="preserve">Write a feature article in </w:t>
            </w:r>
            <w:sdt>
              <w:sdtPr>
                <w:alias w:val="Keywords"/>
                <w:tag w:val=""/>
                <w:id w:val="1436640382"/>
                <w:placeholder>
                  <w:docPart w:val="9771C9445CB7477B866D4B1AFCFB4889"/>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DE2A3A" w14:paraId="3E8E9A13" w14:textId="77777777" w:rsidTr="00357702">
        <w:trPr>
          <w:cantSplit/>
        </w:trPr>
        <w:tc>
          <w:tcPr>
            <w:tcW w:w="8783" w:type="dxa"/>
            <w:tcBorders>
              <w:bottom w:val="single" w:sz="4" w:space="0" w:color="B5E2F1"/>
            </w:tcBorders>
            <w:shd w:val="clear" w:color="auto" w:fill="FFFFFF" w:themeFill="background1"/>
          </w:tcPr>
          <w:p w14:paraId="2BED02BB" w14:textId="77777777" w:rsidR="00DE2A3A" w:rsidRDefault="00DE2A3A" w:rsidP="00357702">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DE2A3A" w14:paraId="0D261EE7" w14:textId="77777777" w:rsidTr="00357702">
        <w:tc>
          <w:tcPr>
            <w:tcW w:w="8783" w:type="dxa"/>
            <w:tcBorders>
              <w:bottom w:val="single" w:sz="4" w:space="0" w:color="B5E2F1"/>
            </w:tcBorders>
            <w:shd w:val="clear" w:color="auto" w:fill="FFFFFF" w:themeFill="background1"/>
          </w:tcPr>
          <w:p w14:paraId="7FB99215" w14:textId="0A913034" w:rsidR="00DE2A3A" w:rsidRPr="003530D2" w:rsidRDefault="00DE2A3A" w:rsidP="00357702">
            <w:pPr>
              <w:pStyle w:val="VCAAbulletlevel2"/>
              <w:numPr>
                <w:ilvl w:val="0"/>
                <w:numId w:val="0"/>
              </w:numPr>
              <w:spacing w:after="0"/>
            </w:pPr>
            <w:r>
              <w:br/>
            </w:r>
          </w:p>
        </w:tc>
      </w:tr>
      <w:tr w:rsidR="00DE2A3A" w14:paraId="306FDDDC"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A7C2D5B" w14:textId="77777777" w:rsidR="00DE2A3A" w:rsidRPr="000A7273" w:rsidRDefault="00DE2A3A" w:rsidP="00357702">
            <w:pPr>
              <w:pStyle w:val="Heading2"/>
              <w:rPr>
                <w:b/>
                <w:bCs/>
                <w:color w:val="004EA8"/>
              </w:rPr>
            </w:pPr>
            <w:bookmarkStart w:id="32" w:name="_Toc191899690"/>
            <w:r>
              <w:rPr>
                <w:noProof/>
              </w:rPr>
              <w:drawing>
                <wp:anchor distT="0" distB="0" distL="114300" distR="114300" simplePos="0" relativeHeight="251658246" behindDoc="0" locked="0" layoutInCell="1" allowOverlap="1" wp14:anchorId="242AFAD6" wp14:editId="1FE59B0B">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2"/>
            <w:r>
              <w:t xml:space="preserve"> </w:t>
            </w:r>
          </w:p>
          <w:p w14:paraId="58E4C0B1" w14:textId="77777777" w:rsidR="00DE2A3A" w:rsidRDefault="00DE2A3A" w:rsidP="00357702">
            <w:pPr>
              <w:pStyle w:val="VCAAbulletlevel2"/>
              <w:numPr>
                <w:ilvl w:val="0"/>
                <w:numId w:val="0"/>
              </w:numPr>
              <w:rPr>
                <w:b/>
                <w:bCs/>
                <w:color w:val="004EA8"/>
                <w:sz w:val="32"/>
                <w:szCs w:val="32"/>
              </w:rPr>
            </w:pPr>
            <w:r w:rsidRPr="0018509F">
              <w:rPr>
                <w:b/>
                <w:bCs/>
                <w:color w:val="004EA8"/>
                <w:sz w:val="32"/>
                <w:szCs w:val="32"/>
              </w:rPr>
              <w:t>A written food advertisement.</w:t>
            </w:r>
          </w:p>
          <w:p w14:paraId="5AC12ED3" w14:textId="77777777" w:rsidR="00DE2A3A" w:rsidRDefault="00DE2A3A" w:rsidP="00357702">
            <w:pPr>
              <w:pStyle w:val="VCAAbulletlevel2"/>
              <w:numPr>
                <w:ilvl w:val="0"/>
                <w:numId w:val="0"/>
              </w:numPr>
              <w:rPr>
                <w:b/>
                <w:bCs/>
                <w:color w:val="004EA8"/>
                <w:sz w:val="32"/>
                <w:szCs w:val="32"/>
              </w:rPr>
            </w:pPr>
          </w:p>
          <w:p w14:paraId="402E3D67" w14:textId="77777777" w:rsidR="00DE2A3A" w:rsidRDefault="00DE2A3A" w:rsidP="00357702">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48F66FB6" w14:textId="77777777" w:rsidR="00DE2A3A" w:rsidRPr="003530D2" w:rsidRDefault="00DE2A3A" w:rsidP="00357702">
            <w:pPr>
              <w:pStyle w:val="VCAAbulletlevel2"/>
              <w:numPr>
                <w:ilvl w:val="0"/>
                <w:numId w:val="0"/>
              </w:numPr>
              <w:spacing w:after="0"/>
              <w:ind w:left="360"/>
            </w:pPr>
          </w:p>
          <w:p w14:paraId="3128640C" w14:textId="77777777" w:rsidR="00DE2A3A" w:rsidRDefault="00DE2A3A" w:rsidP="00357702">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7592EC69" w14:textId="77777777" w:rsidR="00DE2A3A" w:rsidRPr="00FE2E48" w:rsidRDefault="00DE2A3A" w:rsidP="00357702">
            <w:pPr>
              <w:pStyle w:val="VCAAbulletlevel2"/>
              <w:numPr>
                <w:ilvl w:val="0"/>
                <w:numId w:val="0"/>
              </w:numPr>
              <w:spacing w:after="0"/>
            </w:pPr>
          </w:p>
          <w:p w14:paraId="20845FFF" w14:textId="77777777" w:rsidR="00DE2A3A" w:rsidRDefault="00DE2A3A" w:rsidP="00357702">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11638A30" w14:textId="77777777" w:rsidR="00DE2A3A" w:rsidRPr="00FE2E48" w:rsidRDefault="00DE2A3A" w:rsidP="00357702">
            <w:pPr>
              <w:pStyle w:val="VCAAbulletlevel2"/>
              <w:numPr>
                <w:ilvl w:val="0"/>
                <w:numId w:val="0"/>
              </w:numPr>
              <w:spacing w:after="0"/>
            </w:pPr>
          </w:p>
          <w:p w14:paraId="32B91108" w14:textId="77777777" w:rsidR="00DE2A3A" w:rsidRDefault="00DE2A3A" w:rsidP="00357702">
            <w:pPr>
              <w:pStyle w:val="VCAAbulletlevel2"/>
              <w:spacing w:after="0"/>
            </w:pPr>
            <w:r w:rsidRPr="003530D2">
              <w:t>Critically analyse the language used in advertisements, identifying the relevant grammatical structures and use of persuasive techniques.</w:t>
            </w:r>
          </w:p>
          <w:p w14:paraId="00CF1F3A" w14:textId="77777777" w:rsidR="00DE2A3A" w:rsidRPr="003530D2" w:rsidRDefault="00DE2A3A" w:rsidP="00357702">
            <w:pPr>
              <w:pStyle w:val="VCAAbulletlevel2"/>
              <w:numPr>
                <w:ilvl w:val="0"/>
                <w:numId w:val="0"/>
              </w:numPr>
              <w:spacing w:after="0"/>
            </w:pPr>
          </w:p>
          <w:p w14:paraId="24ED93D8" w14:textId="77777777" w:rsidR="00DE2A3A" w:rsidRDefault="00DE2A3A" w:rsidP="00357702">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494D798B" w14:textId="77777777" w:rsidR="00DE2A3A" w:rsidRPr="003530D2" w:rsidRDefault="00DE2A3A" w:rsidP="00357702">
            <w:pPr>
              <w:pStyle w:val="VCAAbulletlevel2"/>
              <w:numPr>
                <w:ilvl w:val="0"/>
                <w:numId w:val="0"/>
              </w:numPr>
              <w:spacing w:after="0"/>
            </w:pPr>
          </w:p>
          <w:p w14:paraId="3C3CB80E" w14:textId="77777777" w:rsidR="00DE2A3A" w:rsidRDefault="00DE2A3A" w:rsidP="00357702">
            <w:pPr>
              <w:pStyle w:val="VCAAbulletlevel2"/>
              <w:spacing w:after="0"/>
            </w:pPr>
            <w:r w:rsidRPr="003530D2">
              <w:t>Create a draft of your food advertisement, focusing on language and visual elements that are culturally and contextually appropriate. Seek feedback from your teacher.</w:t>
            </w:r>
          </w:p>
          <w:p w14:paraId="006DB81F" w14:textId="77777777" w:rsidR="00DE2A3A" w:rsidRPr="003530D2" w:rsidRDefault="00DE2A3A" w:rsidP="00357702">
            <w:pPr>
              <w:pStyle w:val="VCAAbulletlevel2"/>
              <w:numPr>
                <w:ilvl w:val="0"/>
                <w:numId w:val="0"/>
              </w:numPr>
              <w:spacing w:after="0"/>
            </w:pPr>
          </w:p>
          <w:p w14:paraId="0C3D383C" w14:textId="77777777" w:rsidR="00DE2A3A" w:rsidRDefault="00DE2A3A" w:rsidP="00357702">
            <w:pPr>
              <w:pStyle w:val="VCAAbulletlevel2"/>
              <w:spacing w:after="0"/>
            </w:pPr>
            <w:r w:rsidRPr="003530D2">
              <w:t>Edit your work and incorporate feedback, then</w:t>
            </w:r>
            <w:r>
              <w:t xml:space="preserve"> write the final copy of</w:t>
            </w:r>
            <w:r w:rsidRPr="003530D2">
              <w:t xml:space="preserve"> your food advertisement.</w:t>
            </w:r>
          </w:p>
          <w:p w14:paraId="23A30767" w14:textId="77777777" w:rsidR="00DE2A3A" w:rsidRPr="003530D2" w:rsidRDefault="00DE2A3A" w:rsidP="00357702">
            <w:pPr>
              <w:pStyle w:val="VCAAbulletlevel2"/>
              <w:numPr>
                <w:ilvl w:val="0"/>
                <w:numId w:val="0"/>
              </w:numPr>
              <w:spacing w:after="0"/>
            </w:pPr>
          </w:p>
          <w:p w14:paraId="405FC2D6" w14:textId="77777777" w:rsidR="00DE2A3A" w:rsidRDefault="00DE2A3A" w:rsidP="00357702">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34C267B8" w14:textId="77777777" w:rsidR="00DE2A3A" w:rsidRPr="003530D2" w:rsidRDefault="00DE2A3A" w:rsidP="00357702">
            <w:pPr>
              <w:pStyle w:val="VCAAbulletlevel2"/>
              <w:numPr>
                <w:ilvl w:val="0"/>
                <w:numId w:val="0"/>
              </w:numPr>
              <w:spacing w:after="0"/>
            </w:pPr>
          </w:p>
          <w:p w14:paraId="2111C314" w14:textId="77777777" w:rsidR="00DE2A3A" w:rsidRDefault="00DE2A3A" w:rsidP="00357702">
            <w:pPr>
              <w:pStyle w:val="VCAAbulletlevel2"/>
              <w:spacing w:after="0"/>
            </w:pPr>
            <w:r w:rsidRPr="003530D2">
              <w:t>Provide constructive feedback for your peers and engage in discussions about the impact of the advertisements presented in your class.</w:t>
            </w:r>
          </w:p>
          <w:p w14:paraId="4175A9D0" w14:textId="77777777" w:rsidR="00DE2A3A" w:rsidRPr="003530D2" w:rsidRDefault="00DE2A3A" w:rsidP="00357702">
            <w:pPr>
              <w:pStyle w:val="VCAAbulletlevel2"/>
              <w:numPr>
                <w:ilvl w:val="0"/>
                <w:numId w:val="0"/>
              </w:numPr>
              <w:spacing w:after="0"/>
            </w:pPr>
          </w:p>
          <w:p w14:paraId="5A005858" w14:textId="77777777" w:rsidR="00DE2A3A" w:rsidRDefault="00DE2A3A" w:rsidP="00357702">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5A4A0242" w14:textId="77777777" w:rsidR="00DE2A3A" w:rsidRPr="003530D2" w:rsidRDefault="00DE2A3A" w:rsidP="00357702">
            <w:pPr>
              <w:pStyle w:val="VCAAbulletlevel2"/>
              <w:numPr>
                <w:ilvl w:val="0"/>
                <w:numId w:val="0"/>
              </w:numPr>
              <w:spacing w:after="0"/>
            </w:pPr>
          </w:p>
          <w:p w14:paraId="64457318" w14:textId="77777777" w:rsidR="00DE2A3A" w:rsidRPr="003530D2" w:rsidRDefault="00DE2A3A" w:rsidP="00357702">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575D46BE" w14:textId="77777777" w:rsidR="00DE2A3A" w:rsidRPr="0066155E" w:rsidRDefault="00DE2A3A" w:rsidP="00357702">
            <w:pPr>
              <w:pStyle w:val="VCAAbulletlevel2"/>
              <w:numPr>
                <w:ilvl w:val="0"/>
                <w:numId w:val="0"/>
              </w:numPr>
              <w:spacing w:after="0"/>
            </w:pPr>
          </w:p>
        </w:tc>
      </w:tr>
    </w:tbl>
    <w:p w14:paraId="4E9F1DE8" w14:textId="77777777" w:rsidR="00DE2A3A" w:rsidRDefault="00DE2A3A" w:rsidP="00DE2A3A">
      <w:pPr>
        <w:pStyle w:val="Heading3"/>
        <w:sectPr w:rsidR="00DE2A3A" w:rsidSect="003819F9">
          <w:pgSz w:w="11907" w:h="16840" w:code="9"/>
          <w:pgMar w:top="1430" w:right="1134" w:bottom="993" w:left="1985" w:header="392" w:footer="273" w:gutter="0"/>
          <w:cols w:space="708"/>
          <w:docGrid w:linePitch="360"/>
        </w:sectPr>
      </w:pPr>
      <w:bookmarkStart w:id="33" w:name="_Toc188440469"/>
      <w:bookmarkEnd w:id="29"/>
      <w:r>
        <w:lastRenderedPageBreak/>
        <w:br/>
      </w:r>
      <w:r>
        <w:br/>
      </w:r>
      <w:r>
        <w:br/>
      </w:r>
    </w:p>
    <w:p w14:paraId="3472B2EE" w14:textId="77777777" w:rsidR="00DE2A3A" w:rsidRDefault="00DE2A3A" w:rsidP="00DE2A3A">
      <w:pPr>
        <w:pStyle w:val="Heading3"/>
      </w:pPr>
      <w:bookmarkStart w:id="34" w:name="_Toc191899691"/>
      <w:r>
        <w:lastRenderedPageBreak/>
        <w:t>Unit 3</w:t>
      </w:r>
      <w:bookmarkEnd w:id="33"/>
      <w:bookmarkEnd w:id="34"/>
    </w:p>
    <w:p w14:paraId="2F4731F9" w14:textId="77777777" w:rsidR="00DE2A3A" w:rsidRDefault="00DE2A3A" w:rsidP="00DE2A3A">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7B23FE" w14:paraId="5351EB2C" w14:textId="77777777" w:rsidTr="00357702">
        <w:trPr>
          <w:trHeight w:val="274"/>
        </w:trPr>
        <w:tc>
          <w:tcPr>
            <w:tcW w:w="2197" w:type="dxa"/>
            <w:shd w:val="clear" w:color="auto" w:fill="0F7EB4"/>
          </w:tcPr>
          <w:p w14:paraId="696F41EC"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C40F264"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29FE99B"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BD19BC7"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E2A3A" w:rsidRPr="007B23FE" w14:paraId="4AB4C069" w14:textId="77777777" w:rsidTr="008D56D1">
        <w:trPr>
          <w:trHeight w:val="1701"/>
        </w:trPr>
        <w:tc>
          <w:tcPr>
            <w:tcW w:w="2197" w:type="dxa"/>
            <w:vAlign w:val="center"/>
          </w:tcPr>
          <w:p w14:paraId="08B7D493" w14:textId="77777777" w:rsidR="00DE2A3A" w:rsidRPr="007B23FE" w:rsidRDefault="00DE2A3A" w:rsidP="00357702">
            <w:pPr>
              <w:pStyle w:val="VCAAbody"/>
              <w:jc w:val="center"/>
            </w:pPr>
            <w:r w:rsidRPr="007B23FE">
              <w:t>Sustainability</w:t>
            </w:r>
          </w:p>
        </w:tc>
        <w:tc>
          <w:tcPr>
            <w:tcW w:w="2197" w:type="dxa"/>
            <w:vAlign w:val="center"/>
          </w:tcPr>
          <w:p w14:paraId="0F62B9DC" w14:textId="77777777" w:rsidR="00DE2A3A" w:rsidRPr="007B23FE" w:rsidRDefault="00DE2A3A" w:rsidP="00357702">
            <w:pPr>
              <w:pStyle w:val="VCAAbody"/>
              <w:jc w:val="center"/>
            </w:pPr>
            <w:r w:rsidRPr="00E4335C">
              <w:t>Personal</w:t>
            </w:r>
          </w:p>
        </w:tc>
        <w:tc>
          <w:tcPr>
            <w:tcW w:w="2197" w:type="dxa"/>
            <w:vAlign w:val="center"/>
          </w:tcPr>
          <w:p w14:paraId="5980F813" w14:textId="77777777" w:rsidR="00DE2A3A" w:rsidRPr="007B23FE" w:rsidRDefault="00DE2A3A" w:rsidP="00357702">
            <w:pPr>
              <w:pStyle w:val="VCAAbody"/>
              <w:jc w:val="center"/>
            </w:pPr>
            <w:r w:rsidRPr="00E4335C">
              <w:t>Sustaining language and culture</w:t>
            </w:r>
          </w:p>
        </w:tc>
        <w:tc>
          <w:tcPr>
            <w:tcW w:w="2198" w:type="dxa"/>
            <w:vAlign w:val="center"/>
          </w:tcPr>
          <w:p w14:paraId="43B9D1DC" w14:textId="77777777" w:rsidR="00DE2A3A" w:rsidRPr="007B23FE" w:rsidRDefault="00DE2A3A" w:rsidP="00357702">
            <w:pPr>
              <w:pStyle w:val="VCAAbody"/>
              <w:jc w:val="center"/>
            </w:pPr>
            <w:r w:rsidRPr="00E4335C">
              <w:t>A cultural tradition I will keep in the future</w:t>
            </w:r>
          </w:p>
        </w:tc>
      </w:tr>
    </w:tbl>
    <w:p w14:paraId="0414AEE5" w14:textId="77777777" w:rsidR="00DE2A3A" w:rsidRPr="00B13D9B" w:rsidRDefault="00DE2A3A" w:rsidP="00DE2A3A">
      <w:pPr>
        <w:pStyle w:val="Heading2"/>
        <w:rPr>
          <w:sz w:val="28"/>
        </w:rPr>
      </w:pPr>
      <w:bookmarkStart w:id="35" w:name="_Toc188440470"/>
      <w:bookmarkStart w:id="36" w:name="_Toc191899692"/>
      <w:r w:rsidRPr="00B13D9B">
        <w:rPr>
          <w:sz w:val="28"/>
        </w:rPr>
        <w:t>Outcome 1</w:t>
      </w:r>
      <w:bookmarkEnd w:id="35"/>
      <w:bookmarkEnd w:id="36"/>
    </w:p>
    <w:p w14:paraId="28862CBB" w14:textId="275AC3E6" w:rsidR="00DE2A3A" w:rsidRDefault="00DE2A3A" w:rsidP="00DE2A3A">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3D093CC8833B4414B4CACC7F35DB61D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3E6EDBD9" w14:textId="77777777" w:rsidR="00DE2A3A" w:rsidRPr="00753F1C" w:rsidRDefault="00DE2A3A" w:rsidP="00DE2A3A">
      <w:pPr>
        <w:pStyle w:val="Heading2"/>
        <w:rPr>
          <w:sz w:val="24"/>
          <w:szCs w:val="24"/>
        </w:rPr>
      </w:pPr>
      <w:bookmarkStart w:id="37" w:name="_Toc188440471"/>
      <w:bookmarkStart w:id="38" w:name="_Toc191899693"/>
      <w:r w:rsidRPr="00753F1C">
        <w:rPr>
          <w:sz w:val="24"/>
          <w:szCs w:val="24"/>
        </w:rPr>
        <w:t>Examples of learning activities</w:t>
      </w:r>
      <w:bookmarkEnd w:id="37"/>
      <w:bookmarkEnd w:id="3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E2A3A" w14:paraId="271B837A" w14:textId="77777777" w:rsidTr="00357702">
        <w:trPr>
          <w:cantSplit/>
        </w:trPr>
        <w:tc>
          <w:tcPr>
            <w:tcW w:w="8783" w:type="dxa"/>
          </w:tcPr>
          <w:p w14:paraId="6A570303" w14:textId="5ED67613" w:rsidR="00DE2A3A" w:rsidRPr="00F66F92" w:rsidRDefault="00DE2A3A" w:rsidP="00357702">
            <w:pPr>
              <w:pStyle w:val="VCAAbulletlevel2"/>
            </w:pPr>
            <w:r w:rsidRPr="00E4335C">
              <w:t>Research a</w:t>
            </w:r>
            <w:r>
              <w:t>n</w:t>
            </w:r>
            <w:r w:rsidRPr="00E4335C">
              <w:t xml:space="preserve"> </w:t>
            </w:r>
            <w:sdt>
              <w:sdtPr>
                <w:rPr>
                  <w:shd w:val="clear" w:color="auto" w:fill="FFFFFF"/>
                </w:rPr>
                <w:alias w:val="Keywords"/>
                <w:tag w:val=""/>
                <w:id w:val="312455101"/>
                <w:placeholder>
                  <w:docPart w:val="F5768CD6AAD049E7994A88625A4DD3C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DE2A3A" w14:paraId="517ADCB6" w14:textId="77777777" w:rsidTr="00357702">
        <w:trPr>
          <w:cantSplit/>
        </w:trPr>
        <w:tc>
          <w:tcPr>
            <w:tcW w:w="8783" w:type="dxa"/>
          </w:tcPr>
          <w:p w14:paraId="658F9CAF" w14:textId="77777777" w:rsidR="00DE2A3A" w:rsidRPr="00E4335C" w:rsidRDefault="00DE2A3A" w:rsidP="00357702">
            <w:pPr>
              <w:pStyle w:val="VCAAbulletlevel2"/>
              <w:rPr>
                <w:color w:val="212121"/>
                <w:shd w:val="clear" w:color="auto" w:fill="FFFFFF"/>
              </w:rPr>
            </w:pPr>
            <w:r w:rsidRPr="00F40190">
              <w:rPr>
                <w:shd w:val="clear" w:color="auto" w:fill="FFFFFF"/>
              </w:rPr>
              <w:t xml:space="preserve">Participate in a </w:t>
            </w:r>
            <w:hyperlink r:id="rId46"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DE2A3A" w14:paraId="3E27D45A" w14:textId="77777777" w:rsidTr="00357702">
        <w:trPr>
          <w:cantSplit/>
        </w:trPr>
        <w:tc>
          <w:tcPr>
            <w:tcW w:w="8783" w:type="dxa"/>
          </w:tcPr>
          <w:p w14:paraId="7172049C" w14:textId="31DBA321" w:rsidR="00DE2A3A" w:rsidRDefault="00DE2A3A" w:rsidP="0035770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F28CB297EDFD45FCB3E19281CC0A3AF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DE2A3A" w14:paraId="3A772B84" w14:textId="77777777" w:rsidTr="00357702">
        <w:trPr>
          <w:cantSplit/>
        </w:trPr>
        <w:tc>
          <w:tcPr>
            <w:tcW w:w="8783" w:type="dxa"/>
          </w:tcPr>
          <w:p w14:paraId="190A47F4" w14:textId="0D8E072D" w:rsidR="00DE2A3A" w:rsidRPr="00EF154E" w:rsidRDefault="00DE2A3A" w:rsidP="0035770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an </w:t>
            </w:r>
            <w:sdt>
              <w:sdtPr>
                <w:rPr>
                  <w:shd w:val="clear" w:color="auto" w:fill="FFFFFF"/>
                </w:rPr>
                <w:alias w:val="Keywords"/>
                <w:tag w:val=""/>
                <w:id w:val="-729604993"/>
                <w:placeholder>
                  <w:docPart w:val="0E442B4AA8A248F59915AD0FCE204C1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DE2A3A" w14:paraId="431955FD" w14:textId="77777777" w:rsidTr="00357702">
        <w:trPr>
          <w:cantSplit/>
        </w:trPr>
        <w:tc>
          <w:tcPr>
            <w:tcW w:w="8783" w:type="dxa"/>
          </w:tcPr>
          <w:p w14:paraId="08CD328F" w14:textId="77777777" w:rsidR="00DE2A3A" w:rsidRPr="00F66F92" w:rsidRDefault="00DE2A3A" w:rsidP="0035770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DE2A3A" w14:paraId="557B910A" w14:textId="77777777" w:rsidTr="00357702">
        <w:trPr>
          <w:cantSplit/>
        </w:trPr>
        <w:tc>
          <w:tcPr>
            <w:tcW w:w="8783" w:type="dxa"/>
          </w:tcPr>
          <w:p w14:paraId="3E04B409" w14:textId="77777777" w:rsidR="00DE2A3A" w:rsidRPr="00F66F92" w:rsidRDefault="00DE2A3A" w:rsidP="0035770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DE2A3A" w14:paraId="180A5CB8" w14:textId="77777777" w:rsidTr="00357702">
        <w:trPr>
          <w:cantSplit/>
        </w:trPr>
        <w:tc>
          <w:tcPr>
            <w:tcW w:w="8783" w:type="dxa"/>
          </w:tcPr>
          <w:p w14:paraId="00780953" w14:textId="77777777" w:rsidR="00DE2A3A" w:rsidRPr="00F66F92" w:rsidRDefault="00DE2A3A" w:rsidP="0035770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DE2A3A" w14:paraId="1CA2D72C" w14:textId="77777777" w:rsidTr="00357702">
        <w:trPr>
          <w:cantSplit/>
        </w:trPr>
        <w:tc>
          <w:tcPr>
            <w:tcW w:w="8783" w:type="dxa"/>
          </w:tcPr>
          <w:p w14:paraId="6093AEB9" w14:textId="0DA59FD0" w:rsidR="00DE2A3A" w:rsidRPr="00F66F92" w:rsidRDefault="00DE2A3A" w:rsidP="00357702">
            <w:pPr>
              <w:pStyle w:val="VCAAbulletlevel2"/>
              <w:spacing w:after="0"/>
            </w:pPr>
            <w:r w:rsidRPr="00EF154E">
              <w:t>Plan a</w:t>
            </w:r>
            <w:r>
              <w:t>n</w:t>
            </w:r>
            <w:r w:rsidRPr="00E4335C">
              <w:rPr>
                <w:shd w:val="clear" w:color="auto" w:fill="FFFFFF"/>
              </w:rPr>
              <w:t xml:space="preserve"> </w:t>
            </w:r>
            <w:sdt>
              <w:sdtPr>
                <w:rPr>
                  <w:shd w:val="clear" w:color="auto" w:fill="FFFFFF"/>
                </w:rPr>
                <w:alias w:val="Keywords"/>
                <w:tag w:val=""/>
                <w:id w:val="-711495874"/>
                <w:placeholder>
                  <w:docPart w:val="5F32E6682CC64FE692D94D7F7B535A6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16E16A53CC9F4F11B6A15D32619C039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DE2A3A" w14:paraId="6EDDCBBF" w14:textId="77777777" w:rsidTr="00357702">
        <w:trPr>
          <w:cantSplit/>
        </w:trPr>
        <w:tc>
          <w:tcPr>
            <w:tcW w:w="8783" w:type="dxa"/>
          </w:tcPr>
          <w:p w14:paraId="2E257A9E" w14:textId="77777777" w:rsidR="00DE2A3A" w:rsidRPr="00EF154E" w:rsidRDefault="00DE2A3A" w:rsidP="0035770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DE2A3A" w14:paraId="6766B299" w14:textId="77777777" w:rsidTr="00357702">
        <w:trPr>
          <w:cantSplit/>
        </w:trPr>
        <w:tc>
          <w:tcPr>
            <w:tcW w:w="8783" w:type="dxa"/>
            <w:shd w:val="clear" w:color="auto" w:fill="D9D9D9" w:themeFill="background1" w:themeFillShade="D9"/>
          </w:tcPr>
          <w:p w14:paraId="4DDE621C" w14:textId="7B827FFD" w:rsidR="00DE2A3A" w:rsidRPr="00875BC2" w:rsidRDefault="00DE2A3A" w:rsidP="0035770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58252" behindDoc="0" locked="0" layoutInCell="1" allowOverlap="1" wp14:anchorId="4679AA6B" wp14:editId="448BB844">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Prepare and participate in debates, arguing for or against the importance of preserving a</w:t>
            </w:r>
            <w:r>
              <w:rPr>
                <w:b/>
                <w:bCs/>
              </w:rPr>
              <w:t>n</w:t>
            </w:r>
            <w:r w:rsidRPr="00875BC2">
              <w:rPr>
                <w:b/>
                <w:bCs/>
              </w:rPr>
              <w:t xml:space="preserve"> </w:t>
            </w:r>
            <w:sdt>
              <w:sdtPr>
                <w:rPr>
                  <w:b/>
                  <w:bCs/>
                  <w:shd w:val="clear" w:color="auto" w:fill="D9D9D9" w:themeFill="background1" w:themeFillShade="D9"/>
                </w:rPr>
                <w:alias w:val="Keywords"/>
                <w:tag w:val=""/>
                <w:id w:val="-1052849022"/>
                <w:placeholder>
                  <w:docPart w:val="4E82267CA0614139B9E42D4BE35823B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Armenian</w:t>
                </w:r>
              </w:sdtContent>
            </w:sdt>
            <w:r w:rsidRPr="00875BC2">
              <w:rPr>
                <w:b/>
                <w:bCs/>
              </w:rPr>
              <w:t xml:space="preserve"> cultural tradition, and </w:t>
            </w:r>
            <w:r>
              <w:rPr>
                <w:b/>
                <w:bCs/>
              </w:rPr>
              <w:t>e</w:t>
            </w:r>
            <w:r w:rsidRPr="00875BC2">
              <w:rPr>
                <w:b/>
                <w:bCs/>
              </w:rPr>
              <w:t xml:space="preserve">xpressing your opinion. </w:t>
            </w:r>
          </w:p>
        </w:tc>
      </w:tr>
      <w:tr w:rsidR="00DE2A3A" w14:paraId="176F99DD" w14:textId="77777777" w:rsidTr="00357702">
        <w:trPr>
          <w:cantSplit/>
        </w:trPr>
        <w:tc>
          <w:tcPr>
            <w:tcW w:w="8783" w:type="dxa"/>
            <w:shd w:val="clear" w:color="auto" w:fill="FFFFFF" w:themeFill="background1"/>
          </w:tcPr>
          <w:p w14:paraId="69DE7D08" w14:textId="77777777" w:rsidR="00DE2A3A" w:rsidRPr="006C0BD9" w:rsidRDefault="00DE2A3A" w:rsidP="0035770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DE2A3A" w14:paraId="1573C211" w14:textId="77777777" w:rsidTr="00357702">
        <w:tc>
          <w:tcPr>
            <w:tcW w:w="8783" w:type="dxa"/>
            <w:tcBorders>
              <w:bottom w:val="single" w:sz="4" w:space="0" w:color="C6ECFF" w:themeColor="accent1" w:themeTint="33"/>
            </w:tcBorders>
            <w:shd w:val="clear" w:color="auto" w:fill="auto"/>
          </w:tcPr>
          <w:p w14:paraId="2F6E73BA" w14:textId="77777777" w:rsidR="00DE2A3A" w:rsidRDefault="00DE2A3A" w:rsidP="00357702">
            <w:pPr>
              <w:pStyle w:val="VCAAbulletlevel2"/>
              <w:numPr>
                <w:ilvl w:val="0"/>
                <w:numId w:val="0"/>
              </w:numPr>
            </w:pPr>
          </w:p>
          <w:p w14:paraId="3B5A6224" w14:textId="77777777" w:rsidR="00DE2A3A" w:rsidRPr="00BB1912" w:rsidRDefault="00DE2A3A" w:rsidP="00357702">
            <w:pPr>
              <w:pStyle w:val="VCAAbulletlevel2"/>
              <w:numPr>
                <w:ilvl w:val="0"/>
                <w:numId w:val="0"/>
              </w:numPr>
            </w:pPr>
          </w:p>
        </w:tc>
      </w:tr>
      <w:tr w:rsidR="00DE2A3A" w14:paraId="42A70283"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4E8C87E" w14:textId="77777777" w:rsidR="00DE2A3A" w:rsidRPr="002E4CED" w:rsidRDefault="00DE2A3A" w:rsidP="00357702">
            <w:pPr>
              <w:pStyle w:val="Heading2"/>
              <w:rPr>
                <w:b/>
                <w:bCs/>
                <w:color w:val="004EA8"/>
              </w:rPr>
            </w:pPr>
            <w:bookmarkStart w:id="39" w:name="_Toc188440472"/>
            <w:bookmarkStart w:id="40" w:name="_Toc191899694"/>
            <w:r w:rsidRPr="00B13D9B">
              <w:rPr>
                <w:b/>
                <w:bCs/>
                <w:noProof/>
                <w:color w:val="004EA8"/>
              </w:rPr>
              <w:drawing>
                <wp:anchor distT="0" distB="0" distL="114300" distR="114300" simplePos="0" relativeHeight="251658253" behindDoc="0" locked="0" layoutInCell="1" allowOverlap="1" wp14:anchorId="3F28EA09" wp14:editId="1FA7333D">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9"/>
            <w:bookmarkEnd w:id="40"/>
            <w:r w:rsidRPr="00B13D9B">
              <w:rPr>
                <w:b/>
                <w:bCs/>
                <w:color w:val="004EA8"/>
              </w:rPr>
              <w:t xml:space="preserve"> </w:t>
            </w:r>
          </w:p>
          <w:p w14:paraId="416033BC" w14:textId="2C7E5BA4" w:rsidR="00DE2A3A" w:rsidRDefault="00DE2A3A" w:rsidP="00357702">
            <w:pPr>
              <w:pStyle w:val="VCAAbulletlevel2"/>
              <w:numPr>
                <w:ilvl w:val="0"/>
                <w:numId w:val="0"/>
              </w:numPr>
              <w:spacing w:line="240" w:lineRule="auto"/>
              <w:rPr>
                <w:b/>
                <w:bCs/>
                <w:color w:val="004EA8"/>
                <w:sz w:val="32"/>
                <w:szCs w:val="32"/>
              </w:rPr>
            </w:pPr>
            <w:r w:rsidRPr="006C0BD9">
              <w:rPr>
                <w:b/>
                <w:bCs/>
                <w:color w:val="004EA8"/>
                <w:sz w:val="32"/>
                <w:szCs w:val="32"/>
              </w:rPr>
              <w:t>Prepare and participate in debates, arguing for or against the importance of preserving a</w:t>
            </w:r>
            <w:r>
              <w:rPr>
                <w:b/>
                <w:bCs/>
                <w:color w:val="004EA8"/>
                <w:sz w:val="32"/>
                <w:szCs w:val="32"/>
              </w:rPr>
              <w:t>n</w:t>
            </w:r>
            <w:r w:rsidRPr="006C0BD9">
              <w:rPr>
                <w:b/>
                <w:bCs/>
                <w:color w:val="004EA8"/>
                <w:sz w:val="32"/>
                <w:szCs w:val="32"/>
              </w:rPr>
              <w:t xml:space="preserve"> </w:t>
            </w:r>
            <w:sdt>
              <w:sdtPr>
                <w:rPr>
                  <w:b/>
                  <w:bCs/>
                  <w:color w:val="004EA8"/>
                  <w:sz w:val="32"/>
                  <w:szCs w:val="32"/>
                </w:rPr>
                <w:alias w:val="Keywords"/>
                <w:tag w:val=""/>
                <w:id w:val="-1266992840"/>
                <w:placeholder>
                  <w:docPart w:val="8FAD778E038F48BAB45E3F1BDD19338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Armenian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22AD8259" w14:textId="77777777" w:rsidR="00DE2A3A" w:rsidRDefault="00DE2A3A" w:rsidP="00357702">
            <w:pPr>
              <w:pStyle w:val="VCAAbulletlevel2"/>
              <w:numPr>
                <w:ilvl w:val="0"/>
                <w:numId w:val="0"/>
              </w:numPr>
              <w:rPr>
                <w:b/>
                <w:bCs/>
                <w:color w:val="004EA8"/>
                <w:sz w:val="32"/>
                <w:szCs w:val="32"/>
              </w:rPr>
            </w:pPr>
          </w:p>
          <w:p w14:paraId="756E5C02" w14:textId="77777777" w:rsidR="00DE2A3A" w:rsidRPr="00A76523" w:rsidRDefault="00DE2A3A" w:rsidP="0035770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25CCA41A" w14:textId="77777777" w:rsidR="00DE2A3A" w:rsidRPr="00A76523" w:rsidRDefault="00DE2A3A" w:rsidP="0035770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36C03829" w14:textId="77777777" w:rsidR="00DE2A3A" w:rsidRPr="00A76523" w:rsidRDefault="00DE2A3A" w:rsidP="00357702">
            <w:pPr>
              <w:pStyle w:val="VCAAbulletlevel2"/>
            </w:pPr>
            <w:r w:rsidRPr="00603480">
              <w:t>Create a chart, graph or diagram</w:t>
            </w:r>
            <w:r>
              <w:t xml:space="preserve"> that</w:t>
            </w:r>
            <w:r w:rsidRPr="00603480">
              <w:t xml:space="preserve"> summaris</w:t>
            </w:r>
            <w:r>
              <w:t>es</w:t>
            </w:r>
            <w:r w:rsidRPr="00603480">
              <w:t xml:space="preserve"> responses from your survey. Brainstorm phrases you could use in the debate to </w:t>
            </w:r>
            <w:r>
              <w:t xml:space="preserve">describe the visual aids you have </w:t>
            </w:r>
            <w:r>
              <w:lastRenderedPageBreak/>
              <w:t xml:space="preserve">created and use them to </w:t>
            </w:r>
            <w:r w:rsidRPr="00603480">
              <w:t xml:space="preserve">support your arguments. </w:t>
            </w:r>
            <w:r>
              <w:br/>
            </w:r>
          </w:p>
          <w:p w14:paraId="07375803" w14:textId="77777777" w:rsidR="00DE2A3A" w:rsidRPr="00A76523" w:rsidRDefault="00DE2A3A" w:rsidP="0035770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713819C4" w14:textId="77777777" w:rsidR="00DE2A3A" w:rsidRPr="00A76523" w:rsidRDefault="00DE2A3A" w:rsidP="0035770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10417AA1" w14:textId="77777777" w:rsidR="00DE2A3A" w:rsidRPr="00A76523" w:rsidRDefault="00DE2A3A" w:rsidP="0035770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3B0A20DF" w14:textId="77777777" w:rsidR="00DE2A3A" w:rsidRPr="00A76523" w:rsidRDefault="00DE2A3A" w:rsidP="0035770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0E9BCF33" w14:textId="77777777" w:rsidR="00DE2A3A" w:rsidRDefault="00DE2A3A" w:rsidP="00357702">
            <w:pPr>
              <w:pStyle w:val="VCAAbulletlevel2"/>
            </w:pPr>
            <w:r>
              <w:t>Practise active listening in pairs: paraphrase what your partner says and/or ask questions to clarify understanding, then swap roles.</w:t>
            </w:r>
          </w:p>
          <w:p w14:paraId="0A68963F" w14:textId="77777777" w:rsidR="00DE2A3A" w:rsidRDefault="00DE2A3A" w:rsidP="00357702">
            <w:pPr>
              <w:pStyle w:val="VCAAbulletlevel2"/>
              <w:numPr>
                <w:ilvl w:val="0"/>
                <w:numId w:val="0"/>
              </w:numPr>
              <w:ind w:left="360" w:hanging="360"/>
            </w:pPr>
          </w:p>
          <w:p w14:paraId="6958A3A2" w14:textId="77777777" w:rsidR="00DE2A3A" w:rsidRDefault="00DE2A3A" w:rsidP="00357702">
            <w:pPr>
              <w:pStyle w:val="VCAAbulletlevel2"/>
            </w:pPr>
            <w:r w:rsidRPr="006B27C6">
              <w:t xml:space="preserve">Play negotiation games (e.g. </w:t>
            </w:r>
            <w:hyperlink r:id="rId47" w:history="1">
              <w:r w:rsidRPr="006B27C6">
                <w:rPr>
                  <w:rStyle w:val="Hyperlink"/>
                </w:rPr>
                <w:t>The 2-Dollar Game</w:t>
              </w:r>
            </w:hyperlink>
            <w:r w:rsidRPr="006B27C6">
              <w:t xml:space="preserve"> or </w:t>
            </w:r>
            <w:hyperlink r:id="rId48"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088A7943" w14:textId="77777777" w:rsidR="00DE2A3A" w:rsidRDefault="00DE2A3A" w:rsidP="00357702">
            <w:pPr>
              <w:pStyle w:val="VCAAbulletlevel2"/>
              <w:numPr>
                <w:ilvl w:val="0"/>
                <w:numId w:val="0"/>
              </w:numPr>
              <w:ind w:left="360" w:hanging="360"/>
            </w:pPr>
          </w:p>
          <w:p w14:paraId="435AB909" w14:textId="77777777" w:rsidR="00DE2A3A" w:rsidRDefault="00DE2A3A" w:rsidP="00357702">
            <w:pPr>
              <w:pStyle w:val="VCAAbulletlevel2"/>
            </w:pPr>
            <w:r w:rsidRPr="006B27C6">
              <w:t>Brainstorm arguments both for and against the preservation of cultural traditions and provide supporting evidence to justify each position.</w:t>
            </w:r>
          </w:p>
          <w:p w14:paraId="0A7962DE" w14:textId="77777777" w:rsidR="00DE2A3A" w:rsidRDefault="00DE2A3A" w:rsidP="00357702">
            <w:pPr>
              <w:pStyle w:val="VCAAbulletlevel2"/>
              <w:numPr>
                <w:ilvl w:val="0"/>
                <w:numId w:val="0"/>
              </w:numPr>
              <w:ind w:left="360" w:hanging="360"/>
            </w:pPr>
          </w:p>
          <w:p w14:paraId="6DD294E5" w14:textId="77777777" w:rsidR="00DE2A3A" w:rsidRPr="0066155E" w:rsidRDefault="00DE2A3A" w:rsidP="00357702">
            <w:pPr>
              <w:pStyle w:val="VCAAbulletlevel2"/>
            </w:pPr>
            <w:r w:rsidRPr="006B27C6">
              <w:t>Participate in a debate</w:t>
            </w:r>
            <w:r>
              <w:t>.</w:t>
            </w:r>
          </w:p>
        </w:tc>
      </w:tr>
    </w:tbl>
    <w:p w14:paraId="686A5598" w14:textId="77777777" w:rsidR="00DE2A3A" w:rsidRDefault="00DE2A3A" w:rsidP="00DE2A3A">
      <w:pPr>
        <w:rPr>
          <w:lang w:val="en-AU"/>
        </w:rPr>
      </w:pPr>
    </w:p>
    <w:p w14:paraId="67D4C46B" w14:textId="77777777" w:rsidR="00DE2A3A" w:rsidRDefault="00DE2A3A" w:rsidP="00DE2A3A">
      <w:pPr>
        <w:rPr>
          <w:lang w:val="en-AU"/>
        </w:rPr>
      </w:pPr>
    </w:p>
    <w:p w14:paraId="421A6C03" w14:textId="48C1956A" w:rsidR="00DE2A3A" w:rsidRDefault="00DE2A3A" w:rsidP="00DE2A3A">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7B23FE" w14:paraId="4DE6E8D0" w14:textId="77777777" w:rsidTr="00357702">
        <w:trPr>
          <w:trHeight w:val="274"/>
        </w:trPr>
        <w:tc>
          <w:tcPr>
            <w:tcW w:w="2197" w:type="dxa"/>
            <w:shd w:val="clear" w:color="auto" w:fill="0F7EB4"/>
          </w:tcPr>
          <w:p w14:paraId="1870B860"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75DEA75"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8F84B18"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865A139"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E2A3A" w:rsidRPr="007B23FE" w14:paraId="51A4ED8A" w14:textId="77777777" w:rsidTr="008D56D1">
        <w:trPr>
          <w:trHeight w:val="1701"/>
        </w:trPr>
        <w:tc>
          <w:tcPr>
            <w:tcW w:w="2197" w:type="dxa"/>
            <w:vAlign w:val="center"/>
          </w:tcPr>
          <w:p w14:paraId="2E7E5CFD" w14:textId="77777777" w:rsidR="00DE2A3A" w:rsidRPr="007B23FE" w:rsidRDefault="00DE2A3A" w:rsidP="00357702">
            <w:pPr>
              <w:pStyle w:val="VCAAbody"/>
              <w:jc w:val="center"/>
            </w:pPr>
            <w:r>
              <w:t>Identity</w:t>
            </w:r>
          </w:p>
        </w:tc>
        <w:tc>
          <w:tcPr>
            <w:tcW w:w="2197" w:type="dxa"/>
            <w:vAlign w:val="center"/>
          </w:tcPr>
          <w:p w14:paraId="40C21F31" w14:textId="77777777" w:rsidR="00DE2A3A" w:rsidRPr="007B23FE" w:rsidRDefault="00DE2A3A" w:rsidP="00357702">
            <w:pPr>
              <w:pStyle w:val="VCAAbody"/>
              <w:jc w:val="center"/>
            </w:pPr>
            <w:r w:rsidRPr="00E4335C">
              <w:t>Personal</w:t>
            </w:r>
          </w:p>
        </w:tc>
        <w:tc>
          <w:tcPr>
            <w:tcW w:w="2197" w:type="dxa"/>
            <w:vAlign w:val="center"/>
          </w:tcPr>
          <w:p w14:paraId="72336700" w14:textId="77777777" w:rsidR="00DE2A3A" w:rsidRPr="007B23FE" w:rsidRDefault="00DE2A3A" w:rsidP="00357702">
            <w:pPr>
              <w:pStyle w:val="VCAAbody"/>
              <w:jc w:val="center"/>
            </w:pPr>
            <w:r w:rsidRPr="00D53EA2">
              <w:t>Relationships and human interactions</w:t>
            </w:r>
          </w:p>
        </w:tc>
        <w:tc>
          <w:tcPr>
            <w:tcW w:w="2198" w:type="dxa"/>
            <w:vAlign w:val="center"/>
          </w:tcPr>
          <w:p w14:paraId="390360CA" w14:textId="77777777" w:rsidR="00DE2A3A" w:rsidRPr="007B23FE" w:rsidRDefault="00DE2A3A" w:rsidP="00357702">
            <w:pPr>
              <w:pStyle w:val="VCAAbody"/>
              <w:jc w:val="center"/>
            </w:pPr>
            <w:r w:rsidRPr="00D53EA2">
              <w:t xml:space="preserve">Friends, </w:t>
            </w:r>
            <w:proofErr w:type="gramStart"/>
            <w:r w:rsidRPr="00D53EA2">
              <w:t>family</w:t>
            </w:r>
            <w:proofErr w:type="gramEnd"/>
            <w:r w:rsidRPr="00D53EA2">
              <w:t xml:space="preserve"> and community</w:t>
            </w:r>
          </w:p>
        </w:tc>
      </w:tr>
    </w:tbl>
    <w:p w14:paraId="251A2926" w14:textId="5AA04882" w:rsidR="00DE2A3A" w:rsidRPr="00B13D9B" w:rsidRDefault="00DE2A3A" w:rsidP="00DE2A3A">
      <w:pPr>
        <w:pStyle w:val="Heading2"/>
        <w:rPr>
          <w:sz w:val="28"/>
        </w:rPr>
      </w:pPr>
      <w:bookmarkStart w:id="41" w:name="_Toc188440473"/>
      <w:bookmarkStart w:id="42" w:name="_Toc191899695"/>
      <w:r w:rsidRPr="1AB6DD3E">
        <w:rPr>
          <w:sz w:val="28"/>
        </w:rPr>
        <w:t>Outcome 2</w:t>
      </w:r>
      <w:bookmarkEnd w:id="41"/>
      <w:bookmarkEnd w:id="42"/>
    </w:p>
    <w:p w14:paraId="77A9566A" w14:textId="10580D48" w:rsidR="00DE2A3A" w:rsidRDefault="00DE2A3A" w:rsidP="00DE2A3A">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6B7392DDCA9445579C8592F9A9C7188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7C9B0DE3F6B5425BB685CC579931655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0A7273">
        <w:rPr>
          <w:shd w:val="clear" w:color="auto" w:fill="FFFFFF"/>
        </w:rPr>
        <w:t>.</w:t>
      </w:r>
    </w:p>
    <w:p w14:paraId="366528E1" w14:textId="77777777" w:rsidR="00DE2A3A" w:rsidRDefault="00DE2A3A" w:rsidP="00DE2A3A">
      <w:pPr>
        <w:pStyle w:val="Heading2"/>
        <w:rPr>
          <w:sz w:val="24"/>
          <w:szCs w:val="24"/>
        </w:rPr>
      </w:pPr>
      <w:bookmarkStart w:id="43" w:name="_Toc188440474"/>
      <w:bookmarkStart w:id="44" w:name="_Toc191899696"/>
      <w:r w:rsidRPr="00753F1C">
        <w:rPr>
          <w:sz w:val="24"/>
          <w:szCs w:val="24"/>
        </w:rPr>
        <w:t>Examples of learning activities</w:t>
      </w:r>
      <w:bookmarkEnd w:id="43"/>
      <w:bookmarkEnd w:id="44"/>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DE2A3A" w:rsidRPr="006476F9" w14:paraId="52026ADA" w14:textId="77777777" w:rsidTr="00357702">
        <w:trPr>
          <w:cantSplit/>
          <w:trHeight w:val="20"/>
        </w:trPr>
        <w:tc>
          <w:tcPr>
            <w:tcW w:w="8428" w:type="dxa"/>
          </w:tcPr>
          <w:p w14:paraId="6A121026" w14:textId="77777777" w:rsidR="00DE2A3A" w:rsidRPr="00D159A5" w:rsidRDefault="00DE2A3A" w:rsidP="00357702">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DE2A3A" w:rsidRPr="006476F9" w14:paraId="02484A3C" w14:textId="77777777" w:rsidTr="00357702">
        <w:trPr>
          <w:cantSplit/>
          <w:trHeight w:val="20"/>
        </w:trPr>
        <w:tc>
          <w:tcPr>
            <w:tcW w:w="8428" w:type="dxa"/>
          </w:tcPr>
          <w:p w14:paraId="41CA205C" w14:textId="77777777" w:rsidR="00DE2A3A" w:rsidRPr="00D159A5" w:rsidRDefault="00DE2A3A" w:rsidP="00357702">
            <w:pPr>
              <w:pStyle w:val="VCAAbulletlevel2"/>
            </w:pPr>
            <w:r w:rsidRPr="00D159A5">
              <w:t>Compare and contrast the definitions of relationships from different sources; identify key words and reflect on your understanding of what constitutes a positive relationship.</w:t>
            </w:r>
          </w:p>
        </w:tc>
      </w:tr>
      <w:tr w:rsidR="00DE2A3A" w:rsidRPr="006476F9" w14:paraId="07CB4B51" w14:textId="77777777" w:rsidTr="00357702">
        <w:trPr>
          <w:cantSplit/>
          <w:trHeight w:val="20"/>
        </w:trPr>
        <w:tc>
          <w:tcPr>
            <w:tcW w:w="8428" w:type="dxa"/>
          </w:tcPr>
          <w:p w14:paraId="2A5486FC" w14:textId="77777777" w:rsidR="00DE2A3A" w:rsidRPr="00D159A5" w:rsidRDefault="00DE2A3A" w:rsidP="00357702">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DE2A3A" w:rsidRPr="006476F9" w14:paraId="4E23E303" w14:textId="77777777" w:rsidTr="00357702">
        <w:trPr>
          <w:cantSplit/>
          <w:trHeight w:val="20"/>
        </w:trPr>
        <w:tc>
          <w:tcPr>
            <w:tcW w:w="8428" w:type="dxa"/>
          </w:tcPr>
          <w:p w14:paraId="1D151DC5" w14:textId="77777777" w:rsidR="00DE2A3A" w:rsidRPr="00D159A5" w:rsidRDefault="00DE2A3A" w:rsidP="00357702">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DE2A3A" w:rsidRPr="006476F9" w14:paraId="1C650668" w14:textId="77777777" w:rsidTr="00357702">
        <w:trPr>
          <w:cantSplit/>
          <w:trHeight w:val="20"/>
        </w:trPr>
        <w:tc>
          <w:tcPr>
            <w:tcW w:w="8428" w:type="dxa"/>
          </w:tcPr>
          <w:p w14:paraId="51C8B8C4" w14:textId="77777777" w:rsidR="00DE2A3A" w:rsidRPr="00D159A5" w:rsidRDefault="00DE2A3A" w:rsidP="00357702">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DE2A3A" w:rsidRPr="006476F9" w14:paraId="01EA510A" w14:textId="77777777" w:rsidTr="00357702">
        <w:trPr>
          <w:cantSplit/>
          <w:trHeight w:val="20"/>
        </w:trPr>
        <w:tc>
          <w:tcPr>
            <w:tcW w:w="8428" w:type="dxa"/>
          </w:tcPr>
          <w:p w14:paraId="6AB37708" w14:textId="77777777" w:rsidR="00DE2A3A" w:rsidRPr="006476F9" w:rsidRDefault="00DE2A3A" w:rsidP="00357702">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DE2A3A" w:rsidRPr="006476F9" w14:paraId="7A5B2F48" w14:textId="77777777" w:rsidTr="00357702">
        <w:trPr>
          <w:cantSplit/>
          <w:trHeight w:val="20"/>
        </w:trPr>
        <w:tc>
          <w:tcPr>
            <w:tcW w:w="8428" w:type="dxa"/>
            <w:shd w:val="clear" w:color="auto" w:fill="D9D9D9" w:themeFill="background1" w:themeFillShade="D9"/>
          </w:tcPr>
          <w:p w14:paraId="1533AC06" w14:textId="77777777" w:rsidR="00DE2A3A" w:rsidRPr="00875BC2" w:rsidRDefault="00DE2A3A" w:rsidP="00357702">
            <w:pPr>
              <w:pStyle w:val="VCAAbulletlevel2"/>
              <w:rPr>
                <w:b/>
                <w:bCs/>
                <w:shd w:val="clear" w:color="auto" w:fill="FFFFFF"/>
              </w:rPr>
            </w:pPr>
            <w:r w:rsidRPr="00875BC2">
              <w:rPr>
                <w:b/>
                <w:bCs/>
                <w:noProof/>
              </w:rPr>
              <w:drawing>
                <wp:anchor distT="0" distB="0" distL="114300" distR="114300" simplePos="0" relativeHeight="251658254" behindDoc="0" locked="0" layoutInCell="1" allowOverlap="1" wp14:anchorId="6C656813" wp14:editId="09569498">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DE2A3A" w:rsidRPr="006476F9" w14:paraId="6C3184C2" w14:textId="77777777" w:rsidTr="00357702">
        <w:trPr>
          <w:cantSplit/>
          <w:trHeight w:val="20"/>
        </w:trPr>
        <w:tc>
          <w:tcPr>
            <w:tcW w:w="8428" w:type="dxa"/>
          </w:tcPr>
          <w:p w14:paraId="1731CA7B" w14:textId="7D62D947" w:rsidR="00DE2A3A" w:rsidRPr="00D159A5" w:rsidRDefault="00DE2A3A" w:rsidP="00357702">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5CDF9411467E4182BA46E0C60E8A86E6"/>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D159A5">
              <w:t>, and compare your responses with a partner. Share responses with the class and identify strategies for responding effectively to</w:t>
            </w:r>
            <w:r w:rsidR="00B776A3">
              <w:t xml:space="preserve"> a</w:t>
            </w:r>
            <w:r>
              <w:t xml:space="preserve"> </w:t>
            </w:r>
            <w:r w:rsidRPr="00D159A5">
              <w:t xml:space="preserve">short-answer question. As a class, brainstorm an ideal </w:t>
            </w:r>
            <w:r w:rsidRPr="00D159A5">
              <w:lastRenderedPageBreak/>
              <w:t>response. Compare this to your original response and make changes to improve your answer.</w:t>
            </w:r>
          </w:p>
        </w:tc>
      </w:tr>
      <w:tr w:rsidR="00DE2A3A" w:rsidRPr="006476F9" w14:paraId="3111E557" w14:textId="77777777" w:rsidTr="00357702">
        <w:trPr>
          <w:cantSplit/>
          <w:trHeight w:val="20"/>
        </w:trPr>
        <w:tc>
          <w:tcPr>
            <w:tcW w:w="8428" w:type="dxa"/>
          </w:tcPr>
          <w:p w14:paraId="42BEE988" w14:textId="77777777" w:rsidR="00DE2A3A" w:rsidRPr="00D159A5" w:rsidRDefault="00DE2A3A" w:rsidP="00357702">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DE2A3A" w:rsidRPr="006476F9" w14:paraId="642141E7" w14:textId="77777777" w:rsidTr="00357702">
        <w:trPr>
          <w:cantSplit/>
          <w:trHeight w:val="20"/>
        </w:trPr>
        <w:tc>
          <w:tcPr>
            <w:tcW w:w="8428" w:type="dxa"/>
          </w:tcPr>
          <w:p w14:paraId="169819C4" w14:textId="21BD351B" w:rsidR="00DE2A3A" w:rsidRPr="00D159A5" w:rsidRDefault="00DE2A3A" w:rsidP="00357702">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07D5DC16E9FC4B19A2BB313C482F1634"/>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D159A5">
              <w:t>, and compare these with your own peer group. Then, write a blog post identifying the similarities and differences.</w:t>
            </w:r>
          </w:p>
        </w:tc>
      </w:tr>
      <w:tr w:rsidR="00DE2A3A" w:rsidRPr="006476F9" w14:paraId="333EF039" w14:textId="77777777" w:rsidTr="00357702">
        <w:trPr>
          <w:cantSplit/>
          <w:trHeight w:val="20"/>
        </w:trPr>
        <w:tc>
          <w:tcPr>
            <w:tcW w:w="8428" w:type="dxa"/>
          </w:tcPr>
          <w:p w14:paraId="6AEA229E" w14:textId="77777777" w:rsidR="00DE2A3A" w:rsidRPr="00D159A5" w:rsidRDefault="00DE2A3A" w:rsidP="00357702">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DE2A3A" w:rsidRPr="006476F9" w14:paraId="630608C5" w14:textId="77777777" w:rsidTr="00357702">
        <w:trPr>
          <w:cantSplit/>
          <w:trHeight w:val="20"/>
        </w:trPr>
        <w:tc>
          <w:tcPr>
            <w:tcW w:w="8428" w:type="dxa"/>
          </w:tcPr>
          <w:p w14:paraId="1092990C" w14:textId="76FDAF12" w:rsidR="00DE2A3A" w:rsidRPr="00D159A5" w:rsidRDefault="00DE2A3A" w:rsidP="00357702">
            <w:pPr>
              <w:pStyle w:val="VCAAbulletlevel2"/>
            </w:pPr>
            <w:r w:rsidRPr="00D159A5">
              <w:t xml:space="preserve">Research and explore the dynamic nature of language and/or language innovation in </w:t>
            </w:r>
            <w:sdt>
              <w:sdtPr>
                <w:alias w:val="Keywords"/>
                <w:tag w:val=""/>
                <w:id w:val="1702127127"/>
                <w:placeholder>
                  <w:docPart w:val="90772A33D6974B65A1C054E7A6D8D0C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DE2A3A" w:rsidRPr="006476F9" w14:paraId="725E4E7F" w14:textId="77777777" w:rsidTr="00357702">
        <w:trPr>
          <w:cantSplit/>
          <w:trHeight w:val="20"/>
        </w:trPr>
        <w:tc>
          <w:tcPr>
            <w:tcW w:w="8428" w:type="dxa"/>
          </w:tcPr>
          <w:p w14:paraId="798B5C3B" w14:textId="108F7722" w:rsidR="00DE2A3A" w:rsidRPr="00D159A5" w:rsidRDefault="00DE2A3A" w:rsidP="00357702">
            <w:pPr>
              <w:pStyle w:val="VCAAbulletlevel2"/>
            </w:pPr>
            <w:r w:rsidRPr="00D159A5">
              <w:t>Read a news article about a tradition or festival of a</w:t>
            </w:r>
            <w:r>
              <w:t>n</w:t>
            </w:r>
            <w:r w:rsidRPr="00D159A5">
              <w:t xml:space="preserve"> </w:t>
            </w:r>
            <w:sdt>
              <w:sdtPr>
                <w:alias w:val="Keywords"/>
                <w:tag w:val=""/>
                <w:id w:val="2058436836"/>
                <w:placeholder>
                  <w:docPart w:val="B4AD26C109CE4190B392FC94D57A0336"/>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DE2A3A" w:rsidRPr="006476F9" w14:paraId="5545F913" w14:textId="77777777" w:rsidTr="00357702">
        <w:trPr>
          <w:cantSplit/>
          <w:trHeight w:val="20"/>
        </w:trPr>
        <w:tc>
          <w:tcPr>
            <w:tcW w:w="8428" w:type="dxa"/>
          </w:tcPr>
          <w:p w14:paraId="26F66323" w14:textId="57670461" w:rsidR="00DE2A3A" w:rsidRPr="00D159A5" w:rsidRDefault="00DE2A3A" w:rsidP="00357702">
            <w:pPr>
              <w:pStyle w:val="VCAAbulletlevel2"/>
            </w:pPr>
            <w:r w:rsidRPr="00D159A5">
              <w:t>Participate in a ‘</w:t>
            </w:r>
            <w:hyperlink r:id="rId49"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A70F66A79F2F41F3AEC6164304695C12"/>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D159A5">
              <w:t xml:space="preserve"> from posters displayed in the classroom. Write notes about each persuasive device.</w:t>
            </w:r>
          </w:p>
        </w:tc>
      </w:tr>
      <w:tr w:rsidR="00DE2A3A" w:rsidRPr="006476F9" w14:paraId="29C0822B" w14:textId="77777777" w:rsidTr="00357702">
        <w:trPr>
          <w:cantSplit/>
          <w:trHeight w:val="20"/>
        </w:trPr>
        <w:tc>
          <w:tcPr>
            <w:tcW w:w="8428" w:type="dxa"/>
          </w:tcPr>
          <w:p w14:paraId="7871330D" w14:textId="77777777" w:rsidR="00DE2A3A" w:rsidRPr="00FD4DAA" w:rsidRDefault="00DE2A3A" w:rsidP="00357702">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DE2A3A" w:rsidRPr="006476F9" w14:paraId="330FA0CD" w14:textId="77777777" w:rsidTr="00357702">
        <w:trPr>
          <w:cantSplit/>
          <w:trHeight w:val="20"/>
        </w:trPr>
        <w:tc>
          <w:tcPr>
            <w:tcW w:w="8428" w:type="dxa"/>
          </w:tcPr>
          <w:p w14:paraId="594E7C9E" w14:textId="77777777" w:rsidR="00DE2A3A" w:rsidRPr="00FD4DAA" w:rsidRDefault="00DE2A3A" w:rsidP="00357702">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DE2A3A" w:rsidRPr="006476F9" w14:paraId="0CBE78A5" w14:textId="77777777" w:rsidTr="00357702">
        <w:trPr>
          <w:cantSplit/>
          <w:trHeight w:val="20"/>
        </w:trPr>
        <w:tc>
          <w:tcPr>
            <w:tcW w:w="8428" w:type="dxa"/>
          </w:tcPr>
          <w:p w14:paraId="7998A56C" w14:textId="77777777" w:rsidR="00DE2A3A" w:rsidRDefault="00DE2A3A" w:rsidP="00357702">
            <w:pPr>
              <w:pStyle w:val="VCAAbulletlevel2"/>
            </w:pPr>
            <w:r w:rsidRPr="00FD4DAA">
              <w:lastRenderedPageBreak/>
              <w:t>Write a reflective article or journal entry about the importance of relationships and the impact of technology on relationships.</w:t>
            </w:r>
          </w:p>
          <w:p w14:paraId="700F0EFA" w14:textId="77777777" w:rsidR="00DE2A3A" w:rsidRPr="00FD4DAA" w:rsidRDefault="00DE2A3A" w:rsidP="00357702">
            <w:pPr>
              <w:pStyle w:val="VCAAbulletlevel2"/>
              <w:numPr>
                <w:ilvl w:val="0"/>
                <w:numId w:val="0"/>
              </w:numPr>
              <w:ind w:left="360"/>
            </w:pPr>
          </w:p>
        </w:tc>
      </w:tr>
    </w:tbl>
    <w:p w14:paraId="18972D9E" w14:textId="1A0D4B62" w:rsidR="00DE2A3A" w:rsidRPr="005A0EDD" w:rsidRDefault="00DE2A3A" w:rsidP="00DE2A3A">
      <w:pPr>
        <w:rPr>
          <w:lang w:val="en-AU"/>
        </w:rPr>
      </w:pPr>
      <w:bookmarkStart w:id="45"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DE2A3A" w14:paraId="326FB507"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03B1232" w14:textId="77777777" w:rsidR="00DE2A3A" w:rsidRPr="000A7273" w:rsidRDefault="00DE2A3A" w:rsidP="00357702">
            <w:pPr>
              <w:pStyle w:val="Heading2"/>
              <w:rPr>
                <w:b/>
                <w:bCs/>
                <w:color w:val="004EA8"/>
              </w:rPr>
            </w:pPr>
            <w:bookmarkStart w:id="46" w:name="_Toc191899697"/>
            <w:r w:rsidRPr="00B13D9B">
              <w:rPr>
                <w:b/>
                <w:bCs/>
                <w:noProof/>
                <w:color w:val="004EA8"/>
              </w:rPr>
              <w:drawing>
                <wp:anchor distT="0" distB="0" distL="114300" distR="114300" simplePos="0" relativeHeight="251658264" behindDoc="0" locked="0" layoutInCell="1" allowOverlap="1" wp14:anchorId="598F5014" wp14:editId="69FFE65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6"/>
            <w:r w:rsidRPr="00B13D9B">
              <w:rPr>
                <w:b/>
                <w:bCs/>
                <w:color w:val="004EA8"/>
              </w:rPr>
              <w:t xml:space="preserve"> </w:t>
            </w:r>
          </w:p>
          <w:p w14:paraId="6535DF75" w14:textId="77777777" w:rsidR="00DE2A3A" w:rsidRDefault="00DE2A3A" w:rsidP="00357702">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5ECA6D6F" w14:textId="77777777" w:rsidR="00DE2A3A" w:rsidRDefault="00DE2A3A" w:rsidP="00357702">
            <w:pPr>
              <w:pStyle w:val="VCAAbulletlevel2"/>
              <w:numPr>
                <w:ilvl w:val="0"/>
                <w:numId w:val="0"/>
              </w:numPr>
              <w:rPr>
                <w:b/>
                <w:bCs/>
                <w:color w:val="004EA8"/>
                <w:sz w:val="32"/>
                <w:szCs w:val="32"/>
              </w:rPr>
            </w:pPr>
          </w:p>
          <w:p w14:paraId="16D524AD" w14:textId="77777777" w:rsidR="00DE2A3A" w:rsidRDefault="00DE2A3A" w:rsidP="00357702">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09ECC32A" w14:textId="77777777" w:rsidR="00DE2A3A" w:rsidRDefault="00DE2A3A" w:rsidP="00357702">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5B07CC37" w14:textId="77777777" w:rsidR="00DE2A3A" w:rsidRDefault="00DE2A3A" w:rsidP="00357702">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55324F64" w14:textId="77777777" w:rsidR="00DE2A3A" w:rsidRDefault="00DE2A3A" w:rsidP="00357702">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061CA15F" w14:textId="77777777" w:rsidR="00DE2A3A" w:rsidRDefault="00DE2A3A" w:rsidP="00357702">
            <w:pPr>
              <w:pStyle w:val="VCAAbulletlevel2"/>
            </w:pPr>
            <w:r>
              <w:t>Read an article or blog post; then participate in a ‘Think, pair, share’ activity identifying the key information, audience, purpose, and the features and conventions of the text type. Annotate the text.</w:t>
            </w:r>
            <w:r>
              <w:br/>
            </w:r>
          </w:p>
          <w:p w14:paraId="13677E86" w14:textId="77777777" w:rsidR="00DE2A3A" w:rsidRDefault="00DE2A3A" w:rsidP="00357702">
            <w:pPr>
              <w:pStyle w:val="VCAAbulletlevel2"/>
            </w:pPr>
            <w:r>
              <w:t>View a graph presenting statistics or an image incorporating technology and complete a ‘See, think, wonder’ or ‘Word, phrase, sentence’ activity.</w:t>
            </w:r>
            <w:r>
              <w:br/>
            </w:r>
          </w:p>
          <w:p w14:paraId="046D9953" w14:textId="77777777" w:rsidR="00DE2A3A" w:rsidRDefault="00DE2A3A" w:rsidP="00357702">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7B9FB2EE" w14:textId="77777777" w:rsidR="00DE2A3A" w:rsidRDefault="00DE2A3A" w:rsidP="00357702">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38A053FD" w14:textId="77777777" w:rsidR="00DE2A3A" w:rsidRDefault="00DE2A3A" w:rsidP="00357702">
            <w:pPr>
              <w:pStyle w:val="VCAAbulletlevel2"/>
            </w:pPr>
            <w:r>
              <w:t>Engage in role-played conversations, adopting different language styles based on the relationship (e.g. formal versus informal).</w:t>
            </w:r>
            <w:r>
              <w:br/>
            </w:r>
          </w:p>
          <w:p w14:paraId="79C2F0BE" w14:textId="77777777" w:rsidR="00DE2A3A" w:rsidRDefault="00DE2A3A" w:rsidP="00357702">
            <w:pPr>
              <w:pStyle w:val="VCAAbulletlevel2"/>
            </w:pPr>
            <w:r>
              <w:lastRenderedPageBreak/>
              <w:t>Summarise the key insights and importance of understanding language variation in communication.</w:t>
            </w:r>
            <w:r>
              <w:br/>
            </w:r>
          </w:p>
          <w:p w14:paraId="469A8F13" w14:textId="6058CCE1" w:rsidR="00DE2A3A" w:rsidRPr="0066155E" w:rsidRDefault="00DE2A3A" w:rsidP="00357702">
            <w:pPr>
              <w:pStyle w:val="VCAAbulletlevel2"/>
            </w:pPr>
            <w:r w:rsidRPr="006476F9">
              <w:t xml:space="preserve">Film a conversation in </w:t>
            </w:r>
            <w:sdt>
              <w:sdtPr>
                <w:alias w:val="Keywords"/>
                <w:tag w:val=""/>
                <w:id w:val="1762413221"/>
                <w:placeholder>
                  <w:docPart w:val="BC8E517E1B4F4180A19491727B8D25A0"/>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0341B502" w14:textId="77777777" w:rsidR="00DE2A3A" w:rsidRDefault="00DE2A3A" w:rsidP="00DE2A3A">
      <w:pPr>
        <w:rPr>
          <w:lang w:val="en-AU"/>
        </w:rPr>
      </w:pPr>
    </w:p>
    <w:bookmarkEnd w:id="45"/>
    <w:p w14:paraId="45E5A17A" w14:textId="180C6F7D" w:rsidR="00DE2A3A" w:rsidRDefault="00DE2A3A" w:rsidP="00DE2A3A">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DE2A3A" w:rsidRPr="007B23FE" w14:paraId="287C16F2" w14:textId="77777777" w:rsidTr="00357702">
        <w:trPr>
          <w:trHeight w:val="274"/>
        </w:trPr>
        <w:tc>
          <w:tcPr>
            <w:tcW w:w="2339" w:type="dxa"/>
            <w:shd w:val="clear" w:color="auto" w:fill="0F7EB4"/>
          </w:tcPr>
          <w:p w14:paraId="67AFD28F"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5F2DB035"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76CDCF8C"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50A01615"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E2A3A" w:rsidRPr="007B23FE" w14:paraId="4DAA994A" w14:textId="77777777" w:rsidTr="008D56D1">
        <w:trPr>
          <w:trHeight w:val="1701"/>
        </w:trPr>
        <w:tc>
          <w:tcPr>
            <w:tcW w:w="2339" w:type="dxa"/>
            <w:vAlign w:val="center"/>
          </w:tcPr>
          <w:p w14:paraId="3B890A4C" w14:textId="77777777" w:rsidR="00DE2A3A" w:rsidRPr="007B23FE" w:rsidRDefault="00DE2A3A" w:rsidP="00357702">
            <w:pPr>
              <w:pStyle w:val="VCAAbody"/>
              <w:jc w:val="center"/>
            </w:pPr>
            <w:r>
              <w:t>Responsibility</w:t>
            </w:r>
          </w:p>
        </w:tc>
        <w:tc>
          <w:tcPr>
            <w:tcW w:w="2339" w:type="dxa"/>
            <w:vAlign w:val="center"/>
          </w:tcPr>
          <w:p w14:paraId="135CCAEC" w14:textId="77777777" w:rsidR="00DE2A3A" w:rsidRPr="007B23FE" w:rsidRDefault="00DE2A3A" w:rsidP="00357702">
            <w:pPr>
              <w:pStyle w:val="VCAAbody"/>
              <w:jc w:val="center"/>
            </w:pPr>
            <w:r>
              <w:t>Healthy Lifestyles</w:t>
            </w:r>
          </w:p>
        </w:tc>
        <w:tc>
          <w:tcPr>
            <w:tcW w:w="2339" w:type="dxa"/>
            <w:vAlign w:val="center"/>
          </w:tcPr>
          <w:p w14:paraId="69E173E2" w14:textId="77777777" w:rsidR="00DE2A3A" w:rsidRPr="007B23FE" w:rsidRDefault="00DE2A3A" w:rsidP="00357702">
            <w:pPr>
              <w:pStyle w:val="VCAAbody"/>
              <w:jc w:val="center"/>
            </w:pPr>
            <w:r>
              <w:t>Youth</w:t>
            </w:r>
          </w:p>
        </w:tc>
        <w:tc>
          <w:tcPr>
            <w:tcW w:w="2339" w:type="dxa"/>
            <w:vAlign w:val="center"/>
          </w:tcPr>
          <w:p w14:paraId="09278F21" w14:textId="77777777" w:rsidR="00DE2A3A" w:rsidRPr="007B23FE" w:rsidRDefault="00DE2A3A" w:rsidP="00357702">
            <w:pPr>
              <w:pStyle w:val="VCAAbody"/>
              <w:jc w:val="center"/>
            </w:pPr>
            <w:r>
              <w:t>Personal</w:t>
            </w:r>
          </w:p>
        </w:tc>
      </w:tr>
    </w:tbl>
    <w:p w14:paraId="2750DB7E" w14:textId="77777777" w:rsidR="00DE2A3A" w:rsidRPr="00B13D9B" w:rsidRDefault="00DE2A3A" w:rsidP="00DE2A3A">
      <w:pPr>
        <w:pStyle w:val="Heading2"/>
        <w:rPr>
          <w:sz w:val="28"/>
        </w:rPr>
      </w:pPr>
      <w:bookmarkStart w:id="47" w:name="_Toc191899698"/>
      <w:r w:rsidRPr="00B13D9B">
        <w:rPr>
          <w:sz w:val="28"/>
        </w:rPr>
        <w:t xml:space="preserve">Outcome </w:t>
      </w:r>
      <w:r>
        <w:rPr>
          <w:sz w:val="28"/>
        </w:rPr>
        <w:t>3</w:t>
      </w:r>
      <w:bookmarkEnd w:id="47"/>
    </w:p>
    <w:p w14:paraId="64012FA3" w14:textId="4B987A9E" w:rsidR="00DE2A3A" w:rsidRPr="000A7273" w:rsidRDefault="00DE2A3A" w:rsidP="00DE2A3A">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12FDF565BB7C4E7690DFD3847135F6D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1C8D6944" w14:textId="77777777" w:rsidR="00DE2A3A" w:rsidRDefault="00DE2A3A" w:rsidP="00DE2A3A">
      <w:pPr>
        <w:pStyle w:val="Heading2"/>
        <w:rPr>
          <w:sz w:val="24"/>
          <w:szCs w:val="24"/>
        </w:rPr>
      </w:pPr>
      <w:bookmarkStart w:id="48" w:name="_Toc191899699"/>
      <w:r w:rsidRPr="00753F1C">
        <w:rPr>
          <w:sz w:val="24"/>
          <w:szCs w:val="24"/>
        </w:rPr>
        <w:t>Examples of learning activities</w:t>
      </w:r>
      <w:bookmarkEnd w:id="4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E2A3A" w:rsidRPr="006D4EF4" w14:paraId="00895F26" w14:textId="77777777" w:rsidTr="00357702">
        <w:trPr>
          <w:cantSplit/>
        </w:trPr>
        <w:tc>
          <w:tcPr>
            <w:tcW w:w="8783" w:type="dxa"/>
          </w:tcPr>
          <w:p w14:paraId="673BE9E8" w14:textId="77777777" w:rsidR="00DE2A3A" w:rsidRPr="00FD4DAA" w:rsidRDefault="00DE2A3A" w:rsidP="00357702">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DE2A3A" w:rsidRPr="006D4EF4" w14:paraId="6227D652" w14:textId="77777777" w:rsidTr="00357702">
        <w:trPr>
          <w:cantSplit/>
        </w:trPr>
        <w:tc>
          <w:tcPr>
            <w:tcW w:w="8783" w:type="dxa"/>
          </w:tcPr>
          <w:p w14:paraId="3113DD91" w14:textId="77777777" w:rsidR="00DE2A3A" w:rsidRPr="00FD4DAA" w:rsidRDefault="00DE2A3A" w:rsidP="00357702">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DE2A3A" w:rsidRPr="006D4EF4" w14:paraId="5679741F" w14:textId="77777777" w:rsidTr="00357702">
        <w:trPr>
          <w:cantSplit/>
        </w:trPr>
        <w:tc>
          <w:tcPr>
            <w:tcW w:w="8783" w:type="dxa"/>
          </w:tcPr>
          <w:p w14:paraId="2D55FA8B" w14:textId="77777777" w:rsidR="00DE2A3A" w:rsidRPr="00555A56" w:rsidRDefault="00DE2A3A" w:rsidP="00357702">
            <w:pPr>
              <w:pStyle w:val="VCAAbulletlevel2"/>
            </w:pPr>
            <w:r w:rsidRPr="00FD4DAA">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DE2A3A" w:rsidRPr="006D4EF4" w14:paraId="264E6239" w14:textId="77777777" w:rsidTr="00357702">
        <w:trPr>
          <w:cantSplit/>
        </w:trPr>
        <w:tc>
          <w:tcPr>
            <w:tcW w:w="8783" w:type="dxa"/>
          </w:tcPr>
          <w:p w14:paraId="0C68A9FF" w14:textId="77777777" w:rsidR="00DE2A3A" w:rsidRPr="00FD4DAA" w:rsidRDefault="00DE2A3A" w:rsidP="00357702">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DE2A3A" w:rsidRPr="006D4EF4" w14:paraId="297F8DC4" w14:textId="77777777" w:rsidTr="00357702">
        <w:trPr>
          <w:cantSplit/>
        </w:trPr>
        <w:tc>
          <w:tcPr>
            <w:tcW w:w="8783" w:type="dxa"/>
          </w:tcPr>
          <w:p w14:paraId="281ADC3B" w14:textId="061BBACB" w:rsidR="00DE2A3A" w:rsidRPr="00FD4DAA" w:rsidRDefault="00DE2A3A" w:rsidP="00357702">
            <w:pPr>
              <w:pStyle w:val="VCAAbulletlevel2"/>
            </w:pPr>
            <w:r w:rsidRPr="00FD4DAA">
              <w:lastRenderedPageBreak/>
              <w:t xml:space="preserve">Create a Healthy Lifestyle online space in </w:t>
            </w:r>
            <w:sdt>
              <w:sdtPr>
                <w:alias w:val="Keywords"/>
                <w:tag w:val=""/>
                <w:id w:val="253946069"/>
                <w:placeholder>
                  <w:docPart w:val="E0043E438A9F404396FF864F0D95FA3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DE2A3A" w:rsidRPr="006D4EF4" w14:paraId="2C6E1778" w14:textId="77777777" w:rsidTr="00357702">
        <w:trPr>
          <w:cantSplit/>
        </w:trPr>
        <w:tc>
          <w:tcPr>
            <w:tcW w:w="8783" w:type="dxa"/>
          </w:tcPr>
          <w:p w14:paraId="1D6E52E0" w14:textId="6FB979D2" w:rsidR="00DE2A3A" w:rsidRPr="00FD4DAA" w:rsidRDefault="00DE2A3A" w:rsidP="00357702">
            <w:pPr>
              <w:pStyle w:val="VCAAbulletlevel2"/>
            </w:pPr>
            <w:r w:rsidRPr="00FD4DAA">
              <w:t xml:space="preserve">Run a mini health fair exhibition in </w:t>
            </w:r>
            <w:sdt>
              <w:sdtPr>
                <w:alias w:val="Keywords"/>
                <w:tag w:val=""/>
                <w:id w:val="1886756325"/>
                <w:placeholder>
                  <w:docPart w:val="FF3063A513C54856B4DF8328F2EF31C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CD5A7BEDD8D04845850C25B3F20BE6E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 speaking visitors, explain key concepts and provide practical tips for incorporating healthy habits into daily life.</w:t>
            </w:r>
          </w:p>
        </w:tc>
      </w:tr>
      <w:tr w:rsidR="00DE2A3A" w:rsidRPr="006D4EF4" w14:paraId="597CB977" w14:textId="77777777" w:rsidTr="00357702">
        <w:trPr>
          <w:cantSplit/>
        </w:trPr>
        <w:tc>
          <w:tcPr>
            <w:tcW w:w="8783" w:type="dxa"/>
          </w:tcPr>
          <w:p w14:paraId="168723FF" w14:textId="685928D8" w:rsidR="00DE2A3A" w:rsidRPr="00FD4DAA" w:rsidRDefault="00DE2A3A" w:rsidP="00357702">
            <w:pPr>
              <w:pStyle w:val="VCAAbulletlevel2"/>
            </w:pPr>
            <w:r w:rsidRPr="00FD4DAA">
              <w:t xml:space="preserve">Create a personal health plan in </w:t>
            </w:r>
            <w:sdt>
              <w:sdtPr>
                <w:alias w:val="Keywords"/>
                <w:tag w:val=""/>
                <w:id w:val="-635173282"/>
                <w:placeholder>
                  <w:docPart w:val="29F57D11098E46FD89C1FB55C3984988"/>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DE2A3A" w:rsidRPr="006D4EF4" w14:paraId="60A8E41B" w14:textId="77777777" w:rsidTr="00357702">
        <w:trPr>
          <w:cantSplit/>
        </w:trPr>
        <w:tc>
          <w:tcPr>
            <w:tcW w:w="8783" w:type="dxa"/>
          </w:tcPr>
          <w:p w14:paraId="20E3DD2E" w14:textId="6B9D3EF8" w:rsidR="00DE2A3A" w:rsidRPr="00FD4DAA" w:rsidRDefault="00DE2A3A" w:rsidP="00357702">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0285B9E6301B468AAC87015867D7781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w:t>
            </w:r>
          </w:p>
        </w:tc>
      </w:tr>
      <w:tr w:rsidR="00DE2A3A" w:rsidRPr="006D4EF4" w14:paraId="2837ED4D" w14:textId="77777777" w:rsidTr="00357702">
        <w:trPr>
          <w:cantSplit/>
        </w:trPr>
        <w:tc>
          <w:tcPr>
            <w:tcW w:w="8783" w:type="dxa"/>
          </w:tcPr>
          <w:p w14:paraId="4A43DB11" w14:textId="08CA15D9" w:rsidR="00DE2A3A" w:rsidRPr="00555A56" w:rsidRDefault="00DE2A3A" w:rsidP="00357702">
            <w:pPr>
              <w:pStyle w:val="VCAAbulletlevel2"/>
            </w:pPr>
            <w:r w:rsidRPr="00FD4DAA">
              <w:t xml:space="preserve">Collaborate with an </w:t>
            </w:r>
            <w:sdt>
              <w:sdtPr>
                <w:alias w:val="Keywords"/>
                <w:tag w:val=""/>
                <w:id w:val="619572478"/>
                <w:placeholder>
                  <w:docPart w:val="B1064C055DD042F4AE169A473E37BDF4"/>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-speaking fitness instructor or wellness professional and participate in a hands-on workshop or demonstration in </w:t>
            </w:r>
            <w:sdt>
              <w:sdtPr>
                <w:alias w:val="Keywords"/>
                <w:tag w:val=""/>
                <w:id w:val="-1348246523"/>
                <w:placeholder>
                  <w:docPart w:val="B2F0AA4E86D24F90A64D203C3545FCE1"/>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Write an email to the person thanking them for the session and explaining the benefits for your health.</w:t>
            </w:r>
          </w:p>
        </w:tc>
      </w:tr>
      <w:tr w:rsidR="00DE2A3A" w:rsidRPr="006D4EF4" w14:paraId="3D4F4647" w14:textId="77777777" w:rsidTr="00357702">
        <w:trPr>
          <w:cantSplit/>
        </w:trPr>
        <w:tc>
          <w:tcPr>
            <w:tcW w:w="8783" w:type="dxa"/>
          </w:tcPr>
          <w:p w14:paraId="04975973" w14:textId="77777777" w:rsidR="00DE2A3A" w:rsidRPr="00555A56" w:rsidRDefault="00DE2A3A" w:rsidP="00357702">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DE2A3A" w:rsidRPr="006D4EF4" w14:paraId="51614BF5" w14:textId="77777777" w:rsidTr="00357702">
        <w:trPr>
          <w:cantSplit/>
        </w:trPr>
        <w:tc>
          <w:tcPr>
            <w:tcW w:w="8783" w:type="dxa"/>
          </w:tcPr>
          <w:p w14:paraId="2547DFCC" w14:textId="19A6CC51" w:rsidR="00DE2A3A" w:rsidRPr="00FD4DAA" w:rsidRDefault="00DE2A3A" w:rsidP="00357702">
            <w:pPr>
              <w:pStyle w:val="VCAAbulletlevel2"/>
            </w:pPr>
            <w:r w:rsidRPr="00FD4DAA">
              <w:t xml:space="preserve">Prepare a list of interview questions in advance and then conduct a live or virtual interview with an </w:t>
            </w:r>
            <w:sdt>
              <w:sdtPr>
                <w:alias w:val="Keywords"/>
                <w:tag w:val=""/>
                <w:id w:val="-1019311490"/>
                <w:placeholder>
                  <w:docPart w:val="F53095DC6EF54B7C96D73A9746BD9512"/>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-speaking health expert. Ask the expert about the importance of healthy living, effective strategies for maintaining a balanced lifestyle and the expert's personal insights and advice.</w:t>
            </w:r>
          </w:p>
        </w:tc>
      </w:tr>
      <w:tr w:rsidR="00DE2A3A" w:rsidRPr="006D4EF4" w14:paraId="0617E5BB" w14:textId="77777777" w:rsidTr="00357702">
        <w:trPr>
          <w:cantSplit/>
        </w:trPr>
        <w:tc>
          <w:tcPr>
            <w:tcW w:w="8783" w:type="dxa"/>
            <w:shd w:val="clear" w:color="auto" w:fill="D9D9D9" w:themeFill="background1" w:themeFillShade="D9"/>
          </w:tcPr>
          <w:p w14:paraId="1CABCE59" w14:textId="7EC3B528" w:rsidR="00DE2A3A" w:rsidRPr="00FD4DAA" w:rsidRDefault="00DE2A3A" w:rsidP="00357702">
            <w:pPr>
              <w:pStyle w:val="VCAAbulletlevel2"/>
              <w:rPr>
                <w:b/>
                <w:bCs/>
              </w:rPr>
            </w:pPr>
            <w:r w:rsidRPr="00FD4DAA">
              <w:rPr>
                <w:b/>
                <w:bCs/>
                <w:noProof/>
              </w:rPr>
              <w:drawing>
                <wp:anchor distT="0" distB="0" distL="114300" distR="114300" simplePos="0" relativeHeight="251658262" behindDoc="0" locked="0" layoutInCell="1" allowOverlap="1" wp14:anchorId="4308F6ED" wp14:editId="49F5C261">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FE4B52EA49294918A4A2BB4874A13E0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Armenian</w:t>
                </w:r>
              </w:sdtContent>
            </w:sdt>
            <w:r w:rsidRPr="00FD4DAA">
              <w:rPr>
                <w:b/>
                <w:bCs/>
              </w:rPr>
              <w:t xml:space="preserve"> documenting and sharing your vision of a perfect day, incorporating healthy lifestyle choices. </w:t>
            </w:r>
          </w:p>
        </w:tc>
      </w:tr>
    </w:tbl>
    <w:p w14:paraId="5DD4EFA7" w14:textId="77777777" w:rsidR="00DE2A3A" w:rsidRDefault="00DE2A3A" w:rsidP="00DE2A3A">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DE2A3A" w14:paraId="58112C26"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CFAC6C3" w14:textId="77777777" w:rsidR="00DE2A3A" w:rsidRPr="000A7273" w:rsidRDefault="00DE2A3A" w:rsidP="00357702">
            <w:pPr>
              <w:pStyle w:val="Heading2"/>
              <w:rPr>
                <w:b/>
                <w:bCs/>
                <w:color w:val="004EA8"/>
              </w:rPr>
            </w:pPr>
            <w:bookmarkStart w:id="49" w:name="_Toc191899700"/>
            <w:r w:rsidRPr="00B13D9B">
              <w:rPr>
                <w:b/>
                <w:bCs/>
                <w:noProof/>
                <w:color w:val="004EA8"/>
              </w:rPr>
              <w:drawing>
                <wp:anchor distT="0" distB="0" distL="114300" distR="114300" simplePos="0" relativeHeight="251658255" behindDoc="0" locked="0" layoutInCell="1" allowOverlap="1" wp14:anchorId="742EECBC" wp14:editId="473CDEE9">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9"/>
            <w:r w:rsidRPr="00B13D9B">
              <w:rPr>
                <w:b/>
                <w:bCs/>
                <w:color w:val="004EA8"/>
              </w:rPr>
              <w:t xml:space="preserve"> </w:t>
            </w:r>
          </w:p>
          <w:p w14:paraId="4BA812A9" w14:textId="1035FD6F" w:rsidR="00DE2A3A" w:rsidRDefault="00DE2A3A" w:rsidP="00357702">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EF69A70C8CC2476580DA07F2BE33FF4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Armenian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09E0C5D9" w14:textId="77777777" w:rsidR="00DE2A3A" w:rsidRDefault="00DE2A3A" w:rsidP="00357702">
            <w:pPr>
              <w:pStyle w:val="VCAAbulletlevel2"/>
              <w:numPr>
                <w:ilvl w:val="0"/>
                <w:numId w:val="0"/>
              </w:numPr>
              <w:rPr>
                <w:b/>
                <w:bCs/>
                <w:color w:val="004EA8"/>
                <w:sz w:val="32"/>
                <w:szCs w:val="32"/>
              </w:rPr>
            </w:pPr>
          </w:p>
          <w:p w14:paraId="0F12D141" w14:textId="77777777" w:rsidR="00DE2A3A" w:rsidRDefault="00DE2A3A" w:rsidP="00357702">
            <w:pPr>
              <w:pStyle w:val="VCAAbulletlevel2"/>
            </w:pPr>
            <w:r>
              <w:lastRenderedPageBreak/>
              <w:t>Watch examples of vlogs and analyse different approaches to storytelling. Discuss the elements that make these videos engaging and impactful.</w:t>
            </w:r>
            <w:r>
              <w:br/>
            </w:r>
          </w:p>
          <w:p w14:paraId="5FF25FA9" w14:textId="77777777" w:rsidR="00DE2A3A" w:rsidRDefault="00DE2A3A" w:rsidP="00357702">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704CC74F" w14:textId="77777777" w:rsidR="00DE2A3A" w:rsidRDefault="00DE2A3A" w:rsidP="00357702">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4C8717A3" w14:textId="77777777" w:rsidR="00DE2A3A" w:rsidRDefault="00DE2A3A" w:rsidP="00357702">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75A29E74" w14:textId="77777777" w:rsidR="00DE2A3A" w:rsidRDefault="00DE2A3A" w:rsidP="00357702">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7AA5CAF6" w14:textId="77777777" w:rsidR="00DE2A3A" w:rsidRDefault="00DE2A3A" w:rsidP="00357702">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45684544" w14:textId="77777777" w:rsidR="00DE2A3A" w:rsidRDefault="00DE2A3A" w:rsidP="00357702">
            <w:pPr>
              <w:pStyle w:val="VCAAbulletlevel2"/>
            </w:pPr>
            <w:r>
              <w:t>Write the draft for your video-diary, incorporating the information from your mind-map, storyboard, vocabulary list and the grammatical structures.</w:t>
            </w:r>
            <w:r>
              <w:br/>
            </w:r>
          </w:p>
          <w:p w14:paraId="4C360BF5" w14:textId="77777777" w:rsidR="00DE2A3A" w:rsidRDefault="00DE2A3A" w:rsidP="00357702">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50759011" w14:textId="77777777" w:rsidR="00DE2A3A" w:rsidRDefault="00DE2A3A" w:rsidP="00357702">
            <w:pPr>
              <w:pStyle w:val="VCAAbulletlevel2"/>
            </w:pPr>
            <w:r>
              <w:t xml:space="preserve">Incorporate any edits, </w:t>
            </w:r>
            <w:proofErr w:type="gramStart"/>
            <w:r>
              <w:t>updates</w:t>
            </w:r>
            <w:proofErr w:type="gramEnd"/>
            <w:r>
              <w:t xml:space="preserve"> and suggestions from your collaborative groups.</w:t>
            </w:r>
            <w:r>
              <w:br/>
            </w:r>
          </w:p>
          <w:p w14:paraId="4924C2C1" w14:textId="77777777" w:rsidR="00DE2A3A" w:rsidRDefault="00DE2A3A" w:rsidP="00357702">
            <w:pPr>
              <w:pStyle w:val="VCAAbulletlevel2"/>
            </w:pPr>
            <w:r>
              <w:t xml:space="preserve">Record your video diaries, focusing on pronunciation, intonation, </w:t>
            </w:r>
            <w:proofErr w:type="gramStart"/>
            <w:r>
              <w:t>tone</w:t>
            </w:r>
            <w:proofErr w:type="gramEnd"/>
            <w:r>
              <w:t xml:space="preserve"> and fluency.</w:t>
            </w:r>
            <w:r>
              <w:br/>
            </w:r>
          </w:p>
          <w:p w14:paraId="22503324" w14:textId="77777777" w:rsidR="00DE2A3A" w:rsidRDefault="00DE2A3A" w:rsidP="00357702">
            <w:pPr>
              <w:pStyle w:val="VCAAbulletlevel2"/>
            </w:pPr>
            <w:r>
              <w:t>Share your video-diaries in a small group. Provide feedback and positive comments to your peers.</w:t>
            </w:r>
            <w:r>
              <w:br/>
            </w:r>
          </w:p>
          <w:p w14:paraId="79C6BB6D" w14:textId="77777777" w:rsidR="00DE2A3A" w:rsidRPr="0066155E" w:rsidRDefault="00DE2A3A" w:rsidP="00357702">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3713DAE3" w14:textId="77777777" w:rsidR="00DE2A3A" w:rsidRDefault="00DE2A3A" w:rsidP="00DE2A3A">
      <w:pPr>
        <w:rPr>
          <w:lang w:val="en-AU"/>
        </w:rPr>
      </w:pPr>
    </w:p>
    <w:p w14:paraId="47643CDB" w14:textId="77777777" w:rsidR="00DE2A3A" w:rsidRDefault="00DE2A3A" w:rsidP="00DE2A3A">
      <w:pPr>
        <w:pStyle w:val="Heading3"/>
        <w:sectPr w:rsidR="00DE2A3A" w:rsidSect="003819F9">
          <w:pgSz w:w="11907" w:h="16840" w:code="9"/>
          <w:pgMar w:top="1430" w:right="1134" w:bottom="993" w:left="1985" w:header="392" w:footer="273" w:gutter="0"/>
          <w:cols w:space="708"/>
          <w:docGrid w:linePitch="360"/>
        </w:sectPr>
      </w:pPr>
    </w:p>
    <w:p w14:paraId="0DE8637B" w14:textId="65D87AE3" w:rsidR="00DE2A3A" w:rsidRDefault="00DE2A3A" w:rsidP="00DE2A3A">
      <w:pPr>
        <w:pStyle w:val="Heading3"/>
      </w:pPr>
      <w:bookmarkStart w:id="50" w:name="_Toc191899701"/>
      <w:r>
        <w:lastRenderedPageBreak/>
        <w:t>Unit 4</w:t>
      </w:r>
      <w:bookmarkEnd w:id="50"/>
    </w:p>
    <w:p w14:paraId="273D2167" w14:textId="77777777" w:rsidR="00DE2A3A" w:rsidRDefault="00DE2A3A" w:rsidP="00DE2A3A">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7B23FE" w14:paraId="4BD9B204" w14:textId="77777777" w:rsidTr="00357702">
        <w:trPr>
          <w:trHeight w:val="274"/>
        </w:trPr>
        <w:tc>
          <w:tcPr>
            <w:tcW w:w="2197" w:type="dxa"/>
            <w:shd w:val="clear" w:color="auto" w:fill="0F7EB4"/>
          </w:tcPr>
          <w:p w14:paraId="3D7D6AD3"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F77E391"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561ED06"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8CEAD43"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E2A3A" w:rsidRPr="007B23FE" w14:paraId="1C9CFB09" w14:textId="77777777" w:rsidTr="008D56D1">
        <w:trPr>
          <w:trHeight w:val="1701"/>
        </w:trPr>
        <w:tc>
          <w:tcPr>
            <w:tcW w:w="2197" w:type="dxa"/>
            <w:vAlign w:val="center"/>
          </w:tcPr>
          <w:p w14:paraId="798F12A6" w14:textId="77777777" w:rsidR="00DE2A3A" w:rsidRPr="007B23FE" w:rsidRDefault="00DE2A3A" w:rsidP="00357702">
            <w:pPr>
              <w:pStyle w:val="VCAAbody"/>
              <w:jc w:val="center"/>
            </w:pPr>
            <w:r w:rsidRPr="0009743F">
              <w:t>Responsibility</w:t>
            </w:r>
          </w:p>
        </w:tc>
        <w:tc>
          <w:tcPr>
            <w:tcW w:w="2197" w:type="dxa"/>
            <w:vAlign w:val="center"/>
          </w:tcPr>
          <w:p w14:paraId="00CB6A49" w14:textId="77777777" w:rsidR="00DE2A3A" w:rsidRPr="007B23FE" w:rsidRDefault="00DE2A3A" w:rsidP="00357702">
            <w:pPr>
              <w:pStyle w:val="VCAAbody"/>
              <w:jc w:val="center"/>
            </w:pPr>
            <w:r w:rsidRPr="0009743F">
              <w:t>Global</w:t>
            </w:r>
          </w:p>
        </w:tc>
        <w:tc>
          <w:tcPr>
            <w:tcW w:w="2197" w:type="dxa"/>
            <w:vAlign w:val="center"/>
          </w:tcPr>
          <w:p w14:paraId="16B92F4A" w14:textId="77777777" w:rsidR="00DE2A3A" w:rsidRPr="007B23FE" w:rsidRDefault="00DE2A3A" w:rsidP="00357702">
            <w:pPr>
              <w:pStyle w:val="VCAAbody"/>
              <w:jc w:val="center"/>
            </w:pPr>
            <w:r w:rsidRPr="0009743F">
              <w:t>Society</w:t>
            </w:r>
          </w:p>
        </w:tc>
        <w:tc>
          <w:tcPr>
            <w:tcW w:w="2198" w:type="dxa"/>
            <w:vAlign w:val="center"/>
          </w:tcPr>
          <w:p w14:paraId="5957E946" w14:textId="77777777" w:rsidR="00DE2A3A" w:rsidRPr="007B23FE" w:rsidRDefault="00DE2A3A" w:rsidP="00357702">
            <w:pPr>
              <w:pStyle w:val="VCAAbody"/>
              <w:jc w:val="center"/>
            </w:pPr>
            <w:r w:rsidRPr="0009743F">
              <w:t>Staying connected locally and globally</w:t>
            </w:r>
          </w:p>
        </w:tc>
      </w:tr>
    </w:tbl>
    <w:p w14:paraId="0D8DB70A" w14:textId="6B6AFF05" w:rsidR="00DE2A3A" w:rsidRPr="00B13D9B" w:rsidRDefault="00DE2A3A" w:rsidP="00DE2A3A">
      <w:pPr>
        <w:pStyle w:val="Heading2"/>
        <w:rPr>
          <w:sz w:val="28"/>
        </w:rPr>
      </w:pPr>
      <w:bookmarkStart w:id="51" w:name="_Toc191899702"/>
      <w:r w:rsidRPr="1AB6DD3E">
        <w:rPr>
          <w:sz w:val="28"/>
        </w:rPr>
        <w:t>Outcome 1</w:t>
      </w:r>
      <w:bookmarkEnd w:id="51"/>
    </w:p>
    <w:p w14:paraId="10B3B4B5" w14:textId="7E4A472C" w:rsidR="00DE2A3A" w:rsidRDefault="00DE2A3A" w:rsidP="00DE2A3A">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3B65D3980972467F8FDD10553467D97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0A7273">
        <w:rPr>
          <w:shd w:val="clear" w:color="auto" w:fill="FFFFFF"/>
        </w:rPr>
        <w:t>.</w:t>
      </w:r>
    </w:p>
    <w:p w14:paraId="59284577" w14:textId="77777777" w:rsidR="00DE2A3A" w:rsidRDefault="00DE2A3A" w:rsidP="00DE2A3A">
      <w:pPr>
        <w:pStyle w:val="Heading2"/>
        <w:tabs>
          <w:tab w:val="left" w:pos="3632"/>
        </w:tabs>
        <w:rPr>
          <w:sz w:val="24"/>
          <w:szCs w:val="24"/>
        </w:rPr>
      </w:pPr>
      <w:bookmarkStart w:id="52" w:name="_Toc191899703"/>
      <w:r w:rsidRPr="00753F1C">
        <w:rPr>
          <w:sz w:val="24"/>
          <w:szCs w:val="24"/>
        </w:rPr>
        <w:t>Examples of learning activities</w:t>
      </w:r>
      <w:bookmarkEnd w:id="52"/>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E2A3A" w:rsidRPr="0009743F" w14:paraId="789348AF" w14:textId="77777777" w:rsidTr="00357702">
        <w:trPr>
          <w:cantSplit/>
        </w:trPr>
        <w:tc>
          <w:tcPr>
            <w:tcW w:w="8783" w:type="dxa"/>
          </w:tcPr>
          <w:p w14:paraId="1D664C8C" w14:textId="71A0BCA9" w:rsidR="00DE2A3A" w:rsidRPr="00FD4DAA" w:rsidRDefault="00DE2A3A" w:rsidP="0035770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5044FE6C533F45999F3415C6101334B8"/>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then, record and listen to yourself saying the words, reflecting on your own pronunciation and seeking feedback from your partner.</w:t>
            </w:r>
          </w:p>
        </w:tc>
      </w:tr>
      <w:tr w:rsidR="00DE2A3A" w:rsidRPr="0009743F" w14:paraId="69784ECD" w14:textId="77777777" w:rsidTr="00357702">
        <w:trPr>
          <w:cantSplit/>
        </w:trPr>
        <w:tc>
          <w:tcPr>
            <w:tcW w:w="8783" w:type="dxa"/>
          </w:tcPr>
          <w:p w14:paraId="455859C2" w14:textId="77777777" w:rsidR="00DE2A3A" w:rsidRPr="00FD4DAA" w:rsidRDefault="00DE2A3A" w:rsidP="0035770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DE2A3A" w:rsidRPr="0009743F" w14:paraId="476A16CA" w14:textId="77777777" w:rsidTr="00357702">
        <w:trPr>
          <w:cantSplit/>
        </w:trPr>
        <w:tc>
          <w:tcPr>
            <w:tcW w:w="8783" w:type="dxa"/>
          </w:tcPr>
          <w:p w14:paraId="4773FAD2" w14:textId="77777777" w:rsidR="00DE2A3A" w:rsidRPr="00FD4DAA" w:rsidRDefault="00DE2A3A" w:rsidP="0035770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DE2A3A" w:rsidRPr="0009743F" w14:paraId="3180A73F" w14:textId="77777777" w:rsidTr="00357702">
        <w:trPr>
          <w:cantSplit/>
        </w:trPr>
        <w:tc>
          <w:tcPr>
            <w:tcW w:w="8783" w:type="dxa"/>
          </w:tcPr>
          <w:p w14:paraId="4BF92EAE" w14:textId="5BB58D0C" w:rsidR="00DE2A3A" w:rsidRPr="00FD4DAA" w:rsidRDefault="00DE2A3A" w:rsidP="00357702">
            <w:pPr>
              <w:pStyle w:val="VCAAbulletlevel2"/>
            </w:pPr>
            <w:r w:rsidRPr="00FD4DAA">
              <w:t xml:space="preserve">Create a simulated profile in </w:t>
            </w:r>
            <w:sdt>
              <w:sdtPr>
                <w:alias w:val="Keywords"/>
                <w:tag w:val=""/>
                <w:id w:val="1278986307"/>
                <w:placeholder>
                  <w:docPart w:val="50ABA5E36ABC4D3296F73B61FE37A269"/>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DE2A3A" w:rsidRPr="0009743F" w14:paraId="334F54F6" w14:textId="77777777" w:rsidTr="00357702">
        <w:trPr>
          <w:cantSplit/>
        </w:trPr>
        <w:tc>
          <w:tcPr>
            <w:tcW w:w="8783" w:type="dxa"/>
          </w:tcPr>
          <w:p w14:paraId="2F9CF427" w14:textId="77777777" w:rsidR="00DE2A3A" w:rsidRPr="00FD4DAA" w:rsidRDefault="00DE2A3A" w:rsidP="00357702">
            <w:pPr>
              <w:pStyle w:val="VCAAbulletlevel2"/>
            </w:pPr>
            <w:r w:rsidRPr="00FD4DAA">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DE2A3A" w:rsidRPr="0009743F" w14:paraId="5F42C3F9" w14:textId="77777777" w:rsidTr="00357702">
        <w:trPr>
          <w:cantSplit/>
        </w:trPr>
        <w:tc>
          <w:tcPr>
            <w:tcW w:w="8783" w:type="dxa"/>
          </w:tcPr>
          <w:p w14:paraId="057B1E36" w14:textId="77777777" w:rsidR="00DE2A3A" w:rsidRPr="00FD4DAA" w:rsidRDefault="00DE2A3A" w:rsidP="00357702">
            <w:pPr>
              <w:pStyle w:val="VCAAbulletlevel2"/>
            </w:pPr>
            <w:r w:rsidRPr="00FD4DAA">
              <w:lastRenderedPageBreak/>
              <w:t>Read an article or report about how technology has improved global communication. Highlight and annotate key vocabulary, ideas, and text type features. Then, summarise the information in the text.</w:t>
            </w:r>
          </w:p>
        </w:tc>
      </w:tr>
      <w:tr w:rsidR="00DE2A3A" w:rsidRPr="0009743F" w14:paraId="04288D2B" w14:textId="77777777" w:rsidTr="00357702">
        <w:trPr>
          <w:cantSplit/>
        </w:trPr>
        <w:tc>
          <w:tcPr>
            <w:tcW w:w="8783" w:type="dxa"/>
          </w:tcPr>
          <w:p w14:paraId="1F6516CE" w14:textId="42CBB73F" w:rsidR="00DE2A3A" w:rsidRPr="00FD4DAA" w:rsidRDefault="00DE2A3A" w:rsidP="00357702">
            <w:pPr>
              <w:pStyle w:val="VCAAbulletlevel2"/>
            </w:pPr>
            <w:r w:rsidRPr="00FD4DAA">
              <w:t xml:space="preserve">Research current words or phrases that are unique to the </w:t>
            </w:r>
            <w:sdt>
              <w:sdtPr>
                <w:alias w:val="Keywords"/>
                <w:tag w:val=""/>
                <w:id w:val="1476253084"/>
                <w:placeholder>
                  <w:docPart w:val="A158AF165FE84EE38B89AA9361354EB2"/>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-speaking community (e.g. slang, abbreviations, acronyms). Interview members of the </w:t>
            </w:r>
            <w:sdt>
              <w:sdtPr>
                <w:alias w:val="Keywords"/>
                <w:tag w:val=""/>
                <w:id w:val="1226185796"/>
                <w:placeholder>
                  <w:docPart w:val="6DC8A115FD02481098538DD2EDA5083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DE2A3A" w:rsidRPr="0009743F" w14:paraId="305B8C48" w14:textId="77777777" w:rsidTr="00357702">
        <w:trPr>
          <w:cantSplit/>
        </w:trPr>
        <w:tc>
          <w:tcPr>
            <w:tcW w:w="8783" w:type="dxa"/>
          </w:tcPr>
          <w:p w14:paraId="22BC642B" w14:textId="663D8A7B" w:rsidR="00DE2A3A" w:rsidRPr="00FD4DAA" w:rsidRDefault="00DE2A3A" w:rsidP="00357702">
            <w:pPr>
              <w:pStyle w:val="VCAAbulletlevel2"/>
            </w:pPr>
            <w:r w:rsidRPr="00FD4DAA">
              <w:t xml:space="preserve">Research different ways you could meet members of the </w:t>
            </w:r>
            <w:sdt>
              <w:sdtPr>
                <w:alias w:val="Keywords"/>
                <w:tag w:val=""/>
                <w:id w:val="1890369977"/>
                <w:placeholder>
                  <w:docPart w:val="C6C33471424449608162B0E2CBE574F0"/>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5ECCE52EFF46459C9BFF1F9873C7CD99"/>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-speaking community (e.g. upcoming community events, online forums, community centres).</w:t>
            </w:r>
          </w:p>
        </w:tc>
      </w:tr>
      <w:tr w:rsidR="00DE2A3A" w:rsidRPr="0009743F" w14:paraId="731EFA82" w14:textId="77777777" w:rsidTr="00357702">
        <w:trPr>
          <w:cantSplit/>
        </w:trPr>
        <w:tc>
          <w:tcPr>
            <w:tcW w:w="8783" w:type="dxa"/>
          </w:tcPr>
          <w:p w14:paraId="432164A6" w14:textId="77777777" w:rsidR="00DE2A3A" w:rsidRPr="00FD4DAA" w:rsidRDefault="00DE2A3A" w:rsidP="0035770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DE2A3A" w:rsidRPr="0009743F" w14:paraId="11329993" w14:textId="77777777" w:rsidTr="00357702">
        <w:trPr>
          <w:cantSplit/>
        </w:trPr>
        <w:tc>
          <w:tcPr>
            <w:tcW w:w="8783" w:type="dxa"/>
          </w:tcPr>
          <w:p w14:paraId="067D5500" w14:textId="487B3C7F" w:rsidR="00DE2A3A" w:rsidRPr="00FD4DAA" w:rsidRDefault="00DE2A3A" w:rsidP="0035770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75978D06753D4844B50A2E95EBF7F8C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DE2A3A" w:rsidRPr="0009743F" w14:paraId="21E3533B" w14:textId="77777777" w:rsidTr="00357702">
        <w:trPr>
          <w:cantSplit/>
        </w:trPr>
        <w:tc>
          <w:tcPr>
            <w:tcW w:w="8783" w:type="dxa"/>
          </w:tcPr>
          <w:p w14:paraId="5D3A5532" w14:textId="47528B78" w:rsidR="00DE2A3A" w:rsidRPr="00FD4DAA" w:rsidRDefault="00DE2A3A" w:rsidP="00357702">
            <w:pPr>
              <w:pStyle w:val="VCAAbulletlevel2"/>
            </w:pPr>
            <w:r w:rsidRPr="00FD4DAA">
              <w:t xml:space="preserve">Plan and record a series of short video clips that highlight the way </w:t>
            </w:r>
            <w:sdt>
              <w:sdtPr>
                <w:alias w:val="Keywords"/>
                <w:tag w:val=""/>
                <w:id w:val="-337854237"/>
                <w:placeholder>
                  <w:docPart w:val="14FD3A98CF59438F9B266DE8AC1E1153"/>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DE2A3A" w:rsidRPr="0009743F" w14:paraId="0355D165" w14:textId="77777777" w:rsidTr="00357702">
        <w:trPr>
          <w:cantSplit/>
        </w:trPr>
        <w:tc>
          <w:tcPr>
            <w:tcW w:w="8783" w:type="dxa"/>
          </w:tcPr>
          <w:p w14:paraId="28FCBFC6" w14:textId="6BD3F3CE" w:rsidR="00DE2A3A" w:rsidRPr="00FD4DAA" w:rsidRDefault="00DE2A3A" w:rsidP="0035770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02FF6AB2954D4D8A96A4EFD24A99EC2D"/>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-speaking country or community). Write notes about the hurdles individuals may encounter in a local and global context, and brainstorm possible solutions as a class. </w:t>
            </w:r>
          </w:p>
        </w:tc>
      </w:tr>
      <w:tr w:rsidR="00DE2A3A" w:rsidRPr="0009743F" w14:paraId="7F4BB2A9" w14:textId="77777777" w:rsidTr="00357702">
        <w:trPr>
          <w:cantSplit/>
        </w:trPr>
        <w:tc>
          <w:tcPr>
            <w:tcW w:w="8783" w:type="dxa"/>
          </w:tcPr>
          <w:p w14:paraId="0E4EC797" w14:textId="410093D9" w:rsidR="00DE2A3A" w:rsidRPr="00FD4DAA" w:rsidRDefault="00DE2A3A" w:rsidP="00357702">
            <w:pPr>
              <w:pStyle w:val="VCAAbulletlevel2"/>
            </w:pPr>
            <w:r w:rsidRPr="00FD4DAA">
              <w:t xml:space="preserve">Write an informative article for newly arrived </w:t>
            </w:r>
            <w:sdt>
              <w:sdtPr>
                <w:alias w:val="Keywords"/>
                <w:tag w:val=""/>
                <w:id w:val="267049237"/>
                <w:placeholder>
                  <w:docPart w:val="F4633D1E5B7C42F284C965D2458CA2BA"/>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-speaking individuals detailing effective ways to get in contact with other </w:t>
            </w:r>
            <w:sdt>
              <w:sdtPr>
                <w:alias w:val="Keywords"/>
                <w:tag w:val=""/>
                <w:id w:val="1087037972"/>
                <w:placeholder>
                  <w:docPart w:val="9956678B912046708F37E7D9480F5267"/>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 xml:space="preserve">-speaking individuals in Victoria or to maintain contact with friends and family in an </w:t>
            </w:r>
            <w:sdt>
              <w:sdtPr>
                <w:alias w:val="Keywords"/>
                <w:tag w:val=""/>
                <w:id w:val="-202019704"/>
                <w:placeholder>
                  <w:docPart w:val="38FC259724084B23AE94AA8F4A14866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FD4DAA">
              <w:t>-speaking country or community.</w:t>
            </w:r>
          </w:p>
        </w:tc>
      </w:tr>
      <w:tr w:rsidR="00DE2A3A" w:rsidRPr="0009743F" w14:paraId="49381F67" w14:textId="77777777" w:rsidTr="00357702">
        <w:trPr>
          <w:cantSplit/>
        </w:trPr>
        <w:tc>
          <w:tcPr>
            <w:tcW w:w="8783" w:type="dxa"/>
            <w:shd w:val="clear" w:color="auto" w:fill="D9D9D9" w:themeFill="background1" w:themeFillShade="D9"/>
          </w:tcPr>
          <w:p w14:paraId="1611F030" w14:textId="77777777" w:rsidR="00DE2A3A" w:rsidRPr="005A0EDD" w:rsidRDefault="00DE2A3A" w:rsidP="00357702">
            <w:pPr>
              <w:pStyle w:val="VCAAbulletlevel2"/>
              <w:rPr>
                <w:b/>
              </w:rPr>
            </w:pPr>
            <w:r w:rsidRPr="005A0EDD">
              <w:rPr>
                <w:b/>
                <w:noProof/>
              </w:rPr>
              <w:lastRenderedPageBreak/>
              <w:drawing>
                <wp:anchor distT="0" distB="0" distL="114300" distR="114300" simplePos="0" relativeHeight="251658256" behindDoc="0" locked="0" layoutInCell="1" allowOverlap="1" wp14:anchorId="65FC96D9" wp14:editId="2633EBE2">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09199494" w14:textId="77777777" w:rsidR="00DE2A3A" w:rsidRPr="0009743F" w:rsidRDefault="00DE2A3A" w:rsidP="00DE2A3A">
      <w:pPr>
        <w:rPr>
          <w:lang w:val="en-AU"/>
        </w:rPr>
      </w:pPr>
    </w:p>
    <w:tbl>
      <w:tblPr>
        <w:tblStyle w:val="TableGrid"/>
        <w:tblW w:w="0" w:type="auto"/>
        <w:tblInd w:w="-5" w:type="dxa"/>
        <w:tblLook w:val="04A0" w:firstRow="1" w:lastRow="0" w:firstColumn="1" w:lastColumn="0" w:noHBand="0" w:noVBand="1"/>
      </w:tblPr>
      <w:tblGrid>
        <w:gridCol w:w="8783"/>
      </w:tblGrid>
      <w:tr w:rsidR="00DE2A3A" w14:paraId="051A1A01"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565A34B" w14:textId="77777777" w:rsidR="00DE2A3A" w:rsidRPr="009E1C82" w:rsidRDefault="00DE2A3A" w:rsidP="00357702">
            <w:pPr>
              <w:pStyle w:val="Heading2"/>
              <w:rPr>
                <w:b/>
                <w:bCs/>
                <w:color w:val="004EA8"/>
              </w:rPr>
            </w:pPr>
            <w:bookmarkStart w:id="53" w:name="_Toc191899704"/>
            <w:r w:rsidRPr="00B13D9B">
              <w:rPr>
                <w:b/>
                <w:bCs/>
                <w:noProof/>
                <w:color w:val="004EA8"/>
              </w:rPr>
              <w:drawing>
                <wp:anchor distT="0" distB="0" distL="114300" distR="114300" simplePos="0" relativeHeight="251658257" behindDoc="0" locked="0" layoutInCell="1" allowOverlap="1" wp14:anchorId="30ED09E8" wp14:editId="10A1C3B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3"/>
            <w:r w:rsidRPr="00B13D9B">
              <w:rPr>
                <w:b/>
                <w:bCs/>
                <w:color w:val="004EA8"/>
              </w:rPr>
              <w:t xml:space="preserve"> </w:t>
            </w:r>
          </w:p>
          <w:p w14:paraId="17365090" w14:textId="77777777" w:rsidR="00DE2A3A" w:rsidRDefault="00DE2A3A" w:rsidP="0035770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19BD4F66" w14:textId="77777777" w:rsidR="00DE2A3A" w:rsidRDefault="00DE2A3A" w:rsidP="00357702">
            <w:pPr>
              <w:pStyle w:val="VCAAbulletlevel2"/>
              <w:numPr>
                <w:ilvl w:val="0"/>
                <w:numId w:val="0"/>
              </w:numPr>
              <w:rPr>
                <w:b/>
                <w:bCs/>
                <w:color w:val="004EA8"/>
                <w:sz w:val="32"/>
                <w:szCs w:val="32"/>
              </w:rPr>
            </w:pPr>
          </w:p>
          <w:p w14:paraId="0E9BC08B" w14:textId="77777777" w:rsidR="00DE2A3A" w:rsidRDefault="00DE2A3A" w:rsidP="0035770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083648BA" w14:textId="578001BD" w:rsidR="00DE2A3A" w:rsidRDefault="00DE2A3A" w:rsidP="0035770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D9F0FABF978040F69DF17289BA78431E"/>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and take notes comparing the strengths and weaknesses of different methods of communication.</w:t>
            </w:r>
            <w:r>
              <w:br/>
            </w:r>
          </w:p>
          <w:p w14:paraId="2590ABD6" w14:textId="77777777" w:rsidR="00DE2A3A" w:rsidRDefault="00DE2A3A" w:rsidP="00357702">
            <w:pPr>
              <w:pStyle w:val="VCAAbulletlevel2"/>
            </w:pPr>
            <w:r>
              <w:t>Choose one medium of communication and brainstorm different ways in which it could be used to invite someone to an upcoming event in either a local or global context.</w:t>
            </w:r>
          </w:p>
          <w:p w14:paraId="3A1D0749" w14:textId="77777777" w:rsidR="00DE2A3A" w:rsidRDefault="00DE2A3A" w:rsidP="00357702">
            <w:pPr>
              <w:pStyle w:val="VCAAbulletlevel2"/>
              <w:numPr>
                <w:ilvl w:val="0"/>
                <w:numId w:val="0"/>
              </w:numPr>
              <w:ind w:left="360"/>
            </w:pPr>
          </w:p>
          <w:p w14:paraId="06AD4D7F" w14:textId="1AE806CB" w:rsidR="00DE2A3A" w:rsidRDefault="00DE2A3A" w:rsidP="00357702">
            <w:pPr>
              <w:pStyle w:val="VCAAbulletlevel2"/>
            </w:pPr>
            <w:r>
              <w:t xml:space="preserve">Brainstorm different scenarios and target audiences for your role-play (e.g. inviting your </w:t>
            </w:r>
            <w:sdt>
              <w:sdtPr>
                <w:alias w:val="Keywords"/>
                <w:tag w:val=""/>
                <w:id w:val="1398006997"/>
                <w:placeholder>
                  <w:docPart w:val="16923AFF6C104F6487EA303E8B42C605"/>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4182A9AC" w14:textId="77777777" w:rsidR="00DE2A3A" w:rsidRDefault="00DE2A3A" w:rsidP="00357702">
            <w:pPr>
              <w:pStyle w:val="VCAAbulletlevel2"/>
            </w:pPr>
            <w:r>
              <w:t>Draft your role-play using a flow chart annotating the characteristics and complexities of your chosen medium of communication in this context.</w:t>
            </w:r>
            <w:r>
              <w:br/>
              <w:t xml:space="preserve"> </w:t>
            </w:r>
          </w:p>
          <w:p w14:paraId="4CB40F97" w14:textId="77777777" w:rsidR="00DE2A3A" w:rsidRDefault="00DE2A3A" w:rsidP="0035770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32C6E11C" w14:textId="0BACDF2B" w:rsidR="00DE2A3A" w:rsidRDefault="00DE2A3A" w:rsidP="00357702">
            <w:pPr>
              <w:pStyle w:val="VCAAbulletlevel2"/>
            </w:pPr>
            <w:r>
              <w:t xml:space="preserve">Record a practice role-play in </w:t>
            </w:r>
            <w:sdt>
              <w:sdtPr>
                <w:alias w:val="Keywords"/>
                <w:tag w:val=""/>
                <w:id w:val="-1080296189"/>
                <w:placeholder>
                  <w:docPart w:val="C337CCC8255245ED8BDCC723FDA6F5B5"/>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12B6AD11" w14:textId="77777777" w:rsidR="00DE2A3A" w:rsidRPr="0066155E" w:rsidRDefault="00DE2A3A" w:rsidP="0035770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55644E03" w14:textId="77777777" w:rsidR="00DE2A3A" w:rsidRDefault="00DE2A3A" w:rsidP="00DE2A3A"/>
    <w:p w14:paraId="0411A508" w14:textId="77777777" w:rsidR="00DE2A3A" w:rsidRDefault="00DE2A3A" w:rsidP="00DE2A3A"/>
    <w:p w14:paraId="33F4D283" w14:textId="77777777" w:rsidR="00DE2A3A" w:rsidRDefault="00DE2A3A" w:rsidP="00DE2A3A"/>
    <w:p w14:paraId="523CC4AE" w14:textId="77777777" w:rsidR="00DE2A3A" w:rsidRDefault="00DE2A3A" w:rsidP="00DE2A3A">
      <w:pPr>
        <w:pStyle w:val="Heading4"/>
      </w:pPr>
      <w:r w:rsidRPr="00B13D9B">
        <w:lastRenderedPageBreak/>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DE2A3A" w:rsidRPr="007B23FE" w14:paraId="6D88CDF1" w14:textId="77777777" w:rsidTr="00357702">
        <w:trPr>
          <w:trHeight w:val="274"/>
        </w:trPr>
        <w:tc>
          <w:tcPr>
            <w:tcW w:w="2197" w:type="dxa"/>
            <w:shd w:val="clear" w:color="auto" w:fill="0F7EB4"/>
          </w:tcPr>
          <w:p w14:paraId="00521FEE"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99FA355"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C49E4B9"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9D86433"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E2A3A" w:rsidRPr="007B23FE" w14:paraId="6D22A2C0" w14:textId="77777777" w:rsidTr="008D56D1">
        <w:trPr>
          <w:trHeight w:val="1701"/>
        </w:trPr>
        <w:tc>
          <w:tcPr>
            <w:tcW w:w="2197" w:type="dxa"/>
            <w:vAlign w:val="center"/>
          </w:tcPr>
          <w:p w14:paraId="34519974" w14:textId="77777777" w:rsidR="00DE2A3A" w:rsidRPr="007B23FE" w:rsidRDefault="00DE2A3A" w:rsidP="00357702">
            <w:pPr>
              <w:pStyle w:val="VCAAbody"/>
              <w:jc w:val="center"/>
            </w:pPr>
            <w:r w:rsidRPr="008C29EE">
              <w:t>Legacy</w:t>
            </w:r>
          </w:p>
        </w:tc>
        <w:tc>
          <w:tcPr>
            <w:tcW w:w="2197" w:type="dxa"/>
            <w:vAlign w:val="center"/>
          </w:tcPr>
          <w:p w14:paraId="3978B734" w14:textId="77777777" w:rsidR="00DE2A3A" w:rsidRPr="007B23FE" w:rsidRDefault="00DE2A3A" w:rsidP="00357702">
            <w:pPr>
              <w:pStyle w:val="VCAAbody"/>
              <w:jc w:val="center"/>
            </w:pPr>
            <w:r w:rsidRPr="008C29EE">
              <w:t>Community</w:t>
            </w:r>
          </w:p>
        </w:tc>
        <w:tc>
          <w:tcPr>
            <w:tcW w:w="2197" w:type="dxa"/>
            <w:vAlign w:val="center"/>
          </w:tcPr>
          <w:p w14:paraId="67192B57" w14:textId="1E53F274" w:rsidR="00DE2A3A" w:rsidRPr="007B23FE" w:rsidRDefault="008D56D1" w:rsidP="00357702">
            <w:pPr>
              <w:pStyle w:val="VCAAbody"/>
              <w:jc w:val="center"/>
            </w:pPr>
            <w:sdt>
              <w:sdtPr>
                <w:alias w:val="Keywords"/>
                <w:tag w:val=""/>
                <w:id w:val="-1680109203"/>
                <w:placeholder>
                  <w:docPart w:val="CE05EF8BAC7A4873963A69A11C8F0C3F"/>
                </w:placeholder>
                <w:dataBinding w:prefixMappings="xmlns:ns0='http://purl.org/dc/elements/1.1/' xmlns:ns1='http://schemas.openxmlformats.org/package/2006/metadata/core-properties' " w:xpath="/ns1:coreProperties[1]/ns1:keywords[1]" w:storeItemID="{6C3C8BC8-F283-45AE-878A-BAB7291924A1}"/>
                <w:text/>
              </w:sdtPr>
              <w:sdtEndPr/>
              <w:sdtContent>
                <w:r w:rsidR="00DE2A3A">
                  <w:t>Armenian</w:t>
                </w:r>
              </w:sdtContent>
            </w:sdt>
            <w:r w:rsidR="00DE2A3A" w:rsidRPr="008C29EE">
              <w:t xml:space="preserve">-speaking culture </w:t>
            </w:r>
          </w:p>
        </w:tc>
        <w:tc>
          <w:tcPr>
            <w:tcW w:w="2198" w:type="dxa"/>
            <w:vAlign w:val="center"/>
          </w:tcPr>
          <w:p w14:paraId="4BA0A68F" w14:textId="77777777" w:rsidR="00DE2A3A" w:rsidRPr="007B23FE" w:rsidRDefault="00DE2A3A" w:rsidP="00357702">
            <w:pPr>
              <w:pStyle w:val="VCAAbody"/>
              <w:jc w:val="center"/>
            </w:pPr>
            <w:r w:rsidRPr="008C29EE">
              <w:t>The impact of migration on the individual and society</w:t>
            </w:r>
          </w:p>
        </w:tc>
      </w:tr>
    </w:tbl>
    <w:p w14:paraId="76B3ED48" w14:textId="4D3856D5" w:rsidR="00DE2A3A" w:rsidRPr="00B13D9B" w:rsidRDefault="00DE2A3A" w:rsidP="00DE2A3A">
      <w:pPr>
        <w:pStyle w:val="Heading2"/>
        <w:rPr>
          <w:sz w:val="28"/>
        </w:rPr>
      </w:pPr>
      <w:bookmarkStart w:id="54" w:name="_Toc191899705"/>
      <w:r w:rsidRPr="1AB6DD3E">
        <w:rPr>
          <w:sz w:val="28"/>
        </w:rPr>
        <w:t>Outcome 2</w:t>
      </w:r>
      <w:bookmarkEnd w:id="54"/>
    </w:p>
    <w:p w14:paraId="47DDD9A3" w14:textId="597AE665" w:rsidR="00DE2A3A" w:rsidRPr="000A7273" w:rsidRDefault="00DE2A3A" w:rsidP="00DE2A3A">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2DAC31E35EA44ABDBF7B1D452CFFA564"/>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229F10EEED9C4B1D8ACE1F316ACEB34C"/>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0A7273">
        <w:rPr>
          <w:shd w:val="clear" w:color="auto" w:fill="FFFFFF"/>
        </w:rPr>
        <w:t>.</w:t>
      </w:r>
    </w:p>
    <w:p w14:paraId="113FEBB6" w14:textId="77777777" w:rsidR="00DE2A3A" w:rsidRDefault="00DE2A3A" w:rsidP="00DE2A3A">
      <w:pPr>
        <w:pStyle w:val="Heading2"/>
        <w:rPr>
          <w:sz w:val="24"/>
          <w:szCs w:val="24"/>
        </w:rPr>
      </w:pPr>
      <w:bookmarkStart w:id="55" w:name="_Toc191899706"/>
      <w:r w:rsidRPr="00753F1C">
        <w:rPr>
          <w:sz w:val="24"/>
          <w:szCs w:val="24"/>
        </w:rPr>
        <w:t>Examples of learning activities</w:t>
      </w:r>
      <w:bookmarkEnd w:id="55"/>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E2A3A" w:rsidRPr="00F956B0" w14:paraId="56148007" w14:textId="77777777" w:rsidTr="00357702">
        <w:trPr>
          <w:cantSplit/>
        </w:trPr>
        <w:tc>
          <w:tcPr>
            <w:tcW w:w="8783" w:type="dxa"/>
          </w:tcPr>
          <w:p w14:paraId="1B0CD357" w14:textId="1D6768F3" w:rsidR="00DE2A3A" w:rsidRPr="00555A56" w:rsidRDefault="00DE2A3A" w:rsidP="00357702">
            <w:pPr>
              <w:pStyle w:val="VCAAbulletlevel2"/>
            </w:pPr>
            <w:r w:rsidRPr="00555A56">
              <w:t>Research information of the different waves of migration from a</w:t>
            </w:r>
            <w:r>
              <w:t>n</w:t>
            </w:r>
            <w:r w:rsidRPr="00555A56">
              <w:t xml:space="preserve"> </w:t>
            </w:r>
            <w:sdt>
              <w:sdtPr>
                <w:alias w:val="Keywords"/>
                <w:tag w:val=""/>
                <w:id w:val="937413265"/>
                <w:placeholder>
                  <w:docPart w:val="AAF75164422F4D659B68A43A122B80BD"/>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55A56">
              <w:t xml:space="preserve">-speaking country or community to Australia. Discuss why and how migrants arrive in Australia in different waves, and record information using a timeline. </w:t>
            </w:r>
          </w:p>
        </w:tc>
      </w:tr>
      <w:tr w:rsidR="00DE2A3A" w:rsidRPr="00F956B0" w14:paraId="3AFDEB95" w14:textId="77777777" w:rsidTr="00357702">
        <w:trPr>
          <w:cantSplit/>
        </w:trPr>
        <w:tc>
          <w:tcPr>
            <w:tcW w:w="8783" w:type="dxa"/>
          </w:tcPr>
          <w:p w14:paraId="6B807B0F" w14:textId="77777777" w:rsidR="00DE2A3A" w:rsidRPr="00555A56" w:rsidRDefault="00DE2A3A" w:rsidP="00357702">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DE2A3A" w:rsidRPr="00F956B0" w14:paraId="48BE0338" w14:textId="77777777" w:rsidTr="00357702">
        <w:trPr>
          <w:cantSplit/>
        </w:trPr>
        <w:tc>
          <w:tcPr>
            <w:tcW w:w="8783" w:type="dxa"/>
          </w:tcPr>
          <w:p w14:paraId="3A4373CB" w14:textId="2DC8D268" w:rsidR="00DE2A3A" w:rsidRPr="00555A56" w:rsidRDefault="00DE2A3A" w:rsidP="00357702">
            <w:pPr>
              <w:pStyle w:val="VCAAbulletlevel2"/>
            </w:pPr>
            <w:r w:rsidRPr="002E4CED">
              <w:t xml:space="preserve">Watch a documentary or read an article about </w:t>
            </w:r>
            <w:sdt>
              <w:sdtPr>
                <w:alias w:val="Keywords"/>
                <w:tag w:val=""/>
                <w:id w:val="1470936853"/>
                <w:placeholder>
                  <w:docPart w:val="3A22C4E4F05A40C98097A50FDDF837F4"/>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2E4CED">
              <w:t xml:space="preserve">-speaking immigrants in Australian history. Summarise key ideas and details in </w:t>
            </w:r>
            <w:sdt>
              <w:sdtPr>
                <w:alias w:val="Keywords"/>
                <w:tag w:val=""/>
                <w:id w:val="-2131157692"/>
                <w:placeholder>
                  <w:docPart w:val="CD18CC0371824A2EAD4C1C1C25E0A389"/>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2E4CED">
              <w:t xml:space="preserve">. Use a graphic tool (e.g. </w:t>
            </w:r>
            <w:hyperlink r:id="rId54" w:history="1">
              <w:r w:rsidRPr="002E4CED">
                <w:rPr>
                  <w:rStyle w:val="Hyperlink"/>
                </w:rPr>
                <w:t>mind map</w:t>
              </w:r>
            </w:hyperlink>
            <w:r w:rsidRPr="002E4CED">
              <w:t xml:space="preserve">, </w:t>
            </w:r>
            <w:hyperlink r:id="rId55" w:history="1">
              <w:r w:rsidRPr="002E4CED">
                <w:rPr>
                  <w:rStyle w:val="Hyperlink"/>
                </w:rPr>
                <w:t>Venn-Diagram</w:t>
              </w:r>
            </w:hyperlink>
            <w:r w:rsidRPr="002E4CED">
              <w:t>, Tree Chart, Sequence of Events Chain) to organise information.</w:t>
            </w:r>
          </w:p>
        </w:tc>
      </w:tr>
      <w:tr w:rsidR="00DE2A3A" w:rsidRPr="00F956B0" w14:paraId="3BDF7851" w14:textId="77777777" w:rsidTr="00357702">
        <w:trPr>
          <w:cantSplit/>
        </w:trPr>
        <w:tc>
          <w:tcPr>
            <w:tcW w:w="8783" w:type="dxa"/>
          </w:tcPr>
          <w:p w14:paraId="3C8E5855" w14:textId="77777777" w:rsidR="00DE2A3A" w:rsidRPr="00555A56" w:rsidRDefault="00DE2A3A" w:rsidP="00357702">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DE2A3A" w:rsidRPr="00F956B0" w14:paraId="2BC3C609" w14:textId="77777777" w:rsidTr="00357702">
        <w:trPr>
          <w:cantSplit/>
        </w:trPr>
        <w:tc>
          <w:tcPr>
            <w:tcW w:w="8783" w:type="dxa"/>
          </w:tcPr>
          <w:p w14:paraId="07178130" w14:textId="77777777" w:rsidR="00DE2A3A" w:rsidRPr="00555A56" w:rsidRDefault="00DE2A3A" w:rsidP="00357702">
            <w:pPr>
              <w:pStyle w:val="VCAAbulletlevel2"/>
            </w:pPr>
            <w:r w:rsidRPr="00555A56">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DE2A3A" w:rsidRPr="00F956B0" w14:paraId="29684F97" w14:textId="77777777" w:rsidTr="00357702">
        <w:trPr>
          <w:cantSplit/>
        </w:trPr>
        <w:tc>
          <w:tcPr>
            <w:tcW w:w="8783" w:type="dxa"/>
          </w:tcPr>
          <w:p w14:paraId="10911892" w14:textId="544EB71D" w:rsidR="00DE2A3A" w:rsidRPr="00555A56" w:rsidRDefault="00DE2A3A" w:rsidP="00357702">
            <w:pPr>
              <w:pStyle w:val="VCAAbulletlevel2"/>
            </w:pPr>
            <w:r w:rsidRPr="00555A56">
              <w:t xml:space="preserve">Read and discuss opinion pieces related to migration (e.g. blogs, editorials) in </w:t>
            </w:r>
            <w:sdt>
              <w:sdtPr>
                <w:alias w:val="Keywords"/>
                <w:tag w:val=""/>
                <w:id w:val="2012179112"/>
                <w:placeholder>
                  <w:docPart w:val="30279438C7904FC580B4FA6B620130CF"/>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DE2A3A" w:rsidRPr="00F956B0" w14:paraId="2CF90A08" w14:textId="77777777" w:rsidTr="00357702">
        <w:trPr>
          <w:cantSplit/>
        </w:trPr>
        <w:tc>
          <w:tcPr>
            <w:tcW w:w="8783" w:type="dxa"/>
          </w:tcPr>
          <w:p w14:paraId="21C21053" w14:textId="3DE7C41B" w:rsidR="00DE2A3A" w:rsidRPr="00555A56" w:rsidRDefault="00DE2A3A" w:rsidP="00357702">
            <w:pPr>
              <w:pStyle w:val="VCAAbulletlevel2"/>
            </w:pPr>
            <w:r w:rsidRPr="00555A56">
              <w:lastRenderedPageBreak/>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A6860B0142494F01B73D2CBF83573642"/>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55A56">
              <w:t>. Create or participate in a game matching the key information with the corresponding images.</w:t>
            </w:r>
          </w:p>
        </w:tc>
      </w:tr>
      <w:tr w:rsidR="00DE2A3A" w:rsidRPr="00F956B0" w14:paraId="27866098" w14:textId="77777777" w:rsidTr="00357702">
        <w:trPr>
          <w:cantSplit/>
        </w:trPr>
        <w:tc>
          <w:tcPr>
            <w:tcW w:w="8783" w:type="dxa"/>
          </w:tcPr>
          <w:p w14:paraId="6902B27D" w14:textId="38493A82" w:rsidR="00DE2A3A" w:rsidRPr="00555A56" w:rsidRDefault="00DE2A3A" w:rsidP="00357702">
            <w:pPr>
              <w:pStyle w:val="VCAAbulletlevel2"/>
            </w:pPr>
            <w:r w:rsidRPr="00555A56">
              <w:t xml:space="preserve">Identify ways in which </w:t>
            </w:r>
            <w:sdt>
              <w:sdtPr>
                <w:alias w:val="Keywords"/>
                <w:tag w:val=""/>
                <w:id w:val="-221825970"/>
                <w:placeholder>
                  <w:docPart w:val="C22DF713BE6B4A76A19D0D388BB31129"/>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DE2A3A" w:rsidRPr="00F956B0" w14:paraId="1C148779" w14:textId="77777777" w:rsidTr="00357702">
        <w:trPr>
          <w:cantSplit/>
        </w:trPr>
        <w:tc>
          <w:tcPr>
            <w:tcW w:w="8783" w:type="dxa"/>
          </w:tcPr>
          <w:p w14:paraId="6934725F" w14:textId="77777777" w:rsidR="00DE2A3A" w:rsidRPr="00555A56" w:rsidRDefault="00DE2A3A" w:rsidP="00357702">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DE2A3A" w:rsidRPr="00F956B0" w14:paraId="75F71126" w14:textId="77777777" w:rsidTr="00357702">
        <w:trPr>
          <w:cantSplit/>
        </w:trPr>
        <w:tc>
          <w:tcPr>
            <w:tcW w:w="8783" w:type="dxa"/>
          </w:tcPr>
          <w:p w14:paraId="5A9DE214" w14:textId="77777777" w:rsidR="00DE2A3A" w:rsidRPr="00555A56" w:rsidRDefault="00DE2A3A" w:rsidP="00357702">
            <w:pPr>
              <w:pStyle w:val="Bullet"/>
              <w:rPr>
                <w:rFonts w:eastAsia="Arial"/>
                <w:w w:val="95"/>
                <w:sz w:val="22"/>
              </w:rPr>
            </w:pPr>
            <w:r w:rsidRPr="00555A56">
              <w:rPr>
                <w:rFonts w:eastAsia="Arial"/>
                <w:w w:val="95"/>
                <w:sz w:val="22"/>
              </w:rPr>
              <w:t xml:space="preserve">Visit the </w:t>
            </w:r>
            <w:hyperlink r:id="rId56"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DE2A3A" w:rsidRPr="00F956B0" w14:paraId="6AA53A4D" w14:textId="77777777" w:rsidTr="00357702">
        <w:trPr>
          <w:cantSplit/>
        </w:trPr>
        <w:tc>
          <w:tcPr>
            <w:tcW w:w="8783" w:type="dxa"/>
          </w:tcPr>
          <w:p w14:paraId="2259D09F" w14:textId="77777777" w:rsidR="00DE2A3A" w:rsidRPr="00555A56" w:rsidRDefault="00DE2A3A" w:rsidP="00357702">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DE2A3A" w:rsidRPr="00F956B0" w14:paraId="13D8699A" w14:textId="77777777" w:rsidTr="00357702">
        <w:trPr>
          <w:cantSplit/>
        </w:trPr>
        <w:tc>
          <w:tcPr>
            <w:tcW w:w="8783" w:type="dxa"/>
            <w:shd w:val="clear" w:color="auto" w:fill="D9D9D9" w:themeFill="background1" w:themeFillShade="D9"/>
          </w:tcPr>
          <w:p w14:paraId="5FBA944E" w14:textId="279A8577" w:rsidR="00DE2A3A" w:rsidRPr="00FD4DAA" w:rsidRDefault="00DE2A3A" w:rsidP="00357702">
            <w:pPr>
              <w:pStyle w:val="VCAAbulletlevel2"/>
              <w:rPr>
                <w:b/>
                <w:bCs/>
              </w:rPr>
            </w:pPr>
            <w:r w:rsidRPr="00FD4DAA">
              <w:rPr>
                <w:b/>
                <w:bCs/>
                <w:noProof/>
              </w:rPr>
              <w:drawing>
                <wp:anchor distT="0" distB="0" distL="114300" distR="114300" simplePos="0" relativeHeight="251658258" behindDoc="0" locked="0" layoutInCell="1" allowOverlap="1" wp14:anchorId="28DE841F" wp14:editId="7B7F7306">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C0C3E67426CB40EE826229F07EDA2EB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Armenian</w:t>
                </w:r>
              </w:sdtContent>
            </w:sdt>
            <w:r w:rsidRPr="00FD4DAA">
              <w:rPr>
                <w:b/>
                <w:bCs/>
              </w:rPr>
              <w:t>, to gain insights about their experiences with immigration. Summarise and compare the responses, and identify trends, then share your observations in an online space.</w:t>
            </w:r>
          </w:p>
        </w:tc>
      </w:tr>
      <w:tr w:rsidR="00DE2A3A" w:rsidRPr="00F956B0" w14:paraId="799F8B2F" w14:textId="77777777" w:rsidTr="00357702">
        <w:trPr>
          <w:cantSplit/>
          <w:trHeight w:val="85"/>
        </w:trPr>
        <w:tc>
          <w:tcPr>
            <w:tcW w:w="8783" w:type="dxa"/>
          </w:tcPr>
          <w:p w14:paraId="7057F6AF" w14:textId="77777777" w:rsidR="00DE2A3A" w:rsidRPr="00555A56" w:rsidRDefault="00DE2A3A" w:rsidP="00357702">
            <w:pPr>
              <w:pStyle w:val="VCAAbulletlevel2"/>
            </w:pPr>
            <w:r w:rsidRPr="00FD4DAA">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7A953550" w14:textId="77777777" w:rsidR="00DE2A3A" w:rsidRDefault="00DE2A3A" w:rsidP="00DE2A3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DE2A3A" w14:paraId="009D6DB4"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977056F" w14:textId="77777777" w:rsidR="00DE2A3A" w:rsidRPr="006D5172" w:rsidRDefault="00DE2A3A" w:rsidP="00357702">
            <w:pPr>
              <w:pStyle w:val="Heading2"/>
              <w:rPr>
                <w:b/>
                <w:bCs/>
                <w:color w:val="004EA8"/>
              </w:rPr>
            </w:pPr>
            <w:bookmarkStart w:id="56" w:name="_Toc191899707"/>
            <w:r w:rsidRPr="00B13D9B">
              <w:rPr>
                <w:b/>
                <w:bCs/>
                <w:noProof/>
                <w:color w:val="004EA8"/>
              </w:rPr>
              <w:drawing>
                <wp:anchor distT="0" distB="0" distL="114300" distR="114300" simplePos="0" relativeHeight="251658259" behindDoc="0" locked="0" layoutInCell="1" allowOverlap="1" wp14:anchorId="636C9E3F" wp14:editId="58FFB479">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r w:rsidRPr="00B13D9B">
              <w:rPr>
                <w:b/>
                <w:bCs/>
                <w:color w:val="004EA8"/>
              </w:rPr>
              <w:t xml:space="preserve"> </w:t>
            </w:r>
          </w:p>
          <w:p w14:paraId="16185243" w14:textId="77777777" w:rsidR="00DE2A3A" w:rsidRDefault="00DE2A3A" w:rsidP="00357702">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3E188D23" w14:textId="77777777" w:rsidR="00DE2A3A" w:rsidRDefault="00DE2A3A" w:rsidP="00357702">
            <w:pPr>
              <w:pStyle w:val="VCAAbulletlevel2"/>
              <w:numPr>
                <w:ilvl w:val="0"/>
                <w:numId w:val="0"/>
              </w:numPr>
              <w:rPr>
                <w:b/>
                <w:bCs/>
                <w:color w:val="004EA8"/>
                <w:sz w:val="32"/>
                <w:szCs w:val="32"/>
              </w:rPr>
            </w:pPr>
          </w:p>
          <w:p w14:paraId="4EEB456A" w14:textId="06986524" w:rsidR="00DE2A3A" w:rsidRDefault="00DE2A3A" w:rsidP="00357702">
            <w:pPr>
              <w:pStyle w:val="VCAAbulletlevel2"/>
            </w:pPr>
            <w:r>
              <w:lastRenderedPageBreak/>
              <w:t xml:space="preserve">Listen to interviews with </w:t>
            </w:r>
            <w:sdt>
              <w:sdtPr>
                <w:rPr>
                  <w:szCs w:val="22"/>
                </w:rPr>
                <w:alias w:val="Keywords"/>
                <w:tag w:val=""/>
                <w:id w:val="797803157"/>
                <w:placeholder>
                  <w:docPart w:val="558113F799F44E17BA32918D6DA59D5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Armenian</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32D2DB36" w14:textId="77777777" w:rsidR="00DE2A3A" w:rsidRDefault="00DE2A3A" w:rsidP="00357702">
            <w:pPr>
              <w:pStyle w:val="VCAAbulletlevel2"/>
            </w:pPr>
            <w:r>
              <w:t>Brainstorm information you would like to know about someone’s immigration experience, using a mind-map to organise the ideas.</w:t>
            </w:r>
            <w:r>
              <w:br/>
            </w:r>
          </w:p>
          <w:p w14:paraId="5E306914" w14:textId="77777777" w:rsidR="00DE2A3A" w:rsidRDefault="00DE2A3A" w:rsidP="00357702">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023C0288" w14:textId="77777777" w:rsidR="00DE2A3A" w:rsidRDefault="00DE2A3A" w:rsidP="00357702">
            <w:pPr>
              <w:pStyle w:val="VCAAbulletlevel2"/>
            </w:pPr>
            <w:r>
              <w:t>Brainstorm as many different question words and questioning strategies as possible – ones that could help you elicit the information you require.</w:t>
            </w:r>
            <w:r>
              <w:br/>
            </w:r>
          </w:p>
          <w:p w14:paraId="5339BBD9" w14:textId="77777777" w:rsidR="00DE2A3A" w:rsidRDefault="00DE2A3A" w:rsidP="00357702">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68E8669F" w14:textId="77777777" w:rsidR="00DE2A3A" w:rsidRDefault="00DE2A3A" w:rsidP="00357702">
            <w:pPr>
              <w:pStyle w:val="VCAAbulletlevel2"/>
            </w:pPr>
            <w:r>
              <w:t>Practise active listening in pairs by listening to your partner talk about a topic, then paraphrasing what your partner said and/or asking questions to clarify understanding, then swapping roles.</w:t>
            </w:r>
            <w:r>
              <w:br/>
            </w:r>
          </w:p>
          <w:p w14:paraId="36B5DD18" w14:textId="77777777" w:rsidR="00DE2A3A" w:rsidRDefault="00DE2A3A" w:rsidP="00357702">
            <w:pPr>
              <w:pStyle w:val="VCAAbulletlevel2"/>
            </w:pPr>
            <w:r>
              <w:t>Prepare questions for the interview and share these with your classmates in a secure online space suitable for group work. Discuss and choose the optimal questions.</w:t>
            </w:r>
            <w:r>
              <w:br/>
            </w:r>
          </w:p>
          <w:p w14:paraId="79EFBACE" w14:textId="77777777" w:rsidR="00DE2A3A" w:rsidRDefault="00DE2A3A" w:rsidP="00357702">
            <w:pPr>
              <w:pStyle w:val="VCAAbulletlevel2"/>
            </w:pPr>
            <w:r>
              <w:t>Discuss phrases and grammatical elements that could be used when contrasting and comparing information. Then, reflecting on the migrant experience, write sentences using this grammar.</w:t>
            </w:r>
            <w:r>
              <w:br/>
            </w:r>
          </w:p>
          <w:p w14:paraId="7CDE6FE9" w14:textId="79E3987B" w:rsidR="00DE2A3A" w:rsidRDefault="00DE2A3A" w:rsidP="00357702">
            <w:pPr>
              <w:pStyle w:val="VCAAbulletlevel2"/>
            </w:pPr>
            <w:r>
              <w:t xml:space="preserve">Read an article about the life of migrants in an </w:t>
            </w:r>
            <w:sdt>
              <w:sdtPr>
                <w:alias w:val="Keywords"/>
                <w:tag w:val=""/>
                <w:id w:val="-1874452426"/>
                <w:placeholder>
                  <w:docPart w:val="8970E9E368694D279A902651164B2BBB"/>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-speaking country or community and rewrite this text as an interview, modifying the language and </w:t>
            </w:r>
            <w:hyperlink r:id="rId57"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7C78403E" w14:textId="34454D0A" w:rsidR="00DE2A3A" w:rsidRDefault="00DE2A3A" w:rsidP="00357702">
            <w:pPr>
              <w:pStyle w:val="VCAAbulletlevel2"/>
            </w:pPr>
            <w:r>
              <w:t xml:space="preserve">Plan and record an interview with family members or people from the local community who speak </w:t>
            </w:r>
            <w:sdt>
              <w:sdtPr>
                <w:alias w:val="Keywords"/>
                <w:tag w:val=""/>
                <w:id w:val="797102497"/>
                <w:placeholder>
                  <w:docPart w:val="8601BB2C98E6490A879AD0B9D85FCDF6"/>
                </w:placeholder>
                <w:dataBinding w:prefixMappings="xmlns:ns0='http://purl.org/dc/elements/1.1/' xmlns:ns1='http://schemas.openxmlformats.org/package/2006/metadata/core-properties' " w:xpath="/ns1:coreProperties[1]/ns1:keywords[1]" w:storeItemID="{6C3C8BC8-F283-45AE-878A-BAB7291924A1}"/>
                <w:text/>
              </w:sdtPr>
              <w:sdtEndPr/>
              <w:sdtContent>
                <w:r>
                  <w:t>Armenian</w:t>
                </w:r>
              </w:sdtContent>
            </w:sdt>
            <w:r>
              <w:t xml:space="preserve">, focusing on their migration experience. As a class, analyse and compare responses, share your conclusions in an online space, and identify and discuss the trends. </w:t>
            </w:r>
          </w:p>
          <w:p w14:paraId="2C457B71" w14:textId="77777777" w:rsidR="00DE2A3A" w:rsidRPr="0066155E" w:rsidRDefault="00DE2A3A" w:rsidP="00357702">
            <w:pPr>
              <w:pStyle w:val="VCAAbulletlevel2"/>
              <w:numPr>
                <w:ilvl w:val="0"/>
                <w:numId w:val="0"/>
              </w:numPr>
              <w:ind w:left="360"/>
            </w:pPr>
          </w:p>
        </w:tc>
      </w:tr>
    </w:tbl>
    <w:p w14:paraId="54C4CB05" w14:textId="2BEDC9E7" w:rsidR="00DE2A3A" w:rsidRDefault="00DE2A3A" w:rsidP="00DE2A3A">
      <w:pPr>
        <w:rPr>
          <w:lang w:val="en-AU"/>
        </w:rPr>
      </w:pPr>
      <w:r>
        <w:rPr>
          <w:lang w:val="en-AU"/>
        </w:rPr>
        <w:lastRenderedPageBreak/>
        <w:br/>
      </w:r>
    </w:p>
    <w:p w14:paraId="221ACCCD" w14:textId="77777777" w:rsidR="008D56D1" w:rsidRDefault="008D56D1" w:rsidP="00DE2A3A">
      <w:pPr>
        <w:rPr>
          <w:lang w:val="en-AU"/>
        </w:rPr>
      </w:pPr>
    </w:p>
    <w:p w14:paraId="5F9CCB20" w14:textId="77777777" w:rsidR="008D56D1" w:rsidRDefault="008D56D1" w:rsidP="00DE2A3A">
      <w:pPr>
        <w:rPr>
          <w:lang w:val="en-AU"/>
        </w:rPr>
      </w:pPr>
    </w:p>
    <w:p w14:paraId="589B3F62" w14:textId="77777777" w:rsidR="008D56D1" w:rsidRDefault="008D56D1" w:rsidP="00DE2A3A">
      <w:pPr>
        <w:rPr>
          <w:lang w:val="en-AU"/>
        </w:rPr>
      </w:pPr>
    </w:p>
    <w:p w14:paraId="3ABC5E25" w14:textId="77777777" w:rsidR="008D56D1" w:rsidRDefault="008D56D1" w:rsidP="00DE2A3A">
      <w:pPr>
        <w:rPr>
          <w:lang w:val="en-AU"/>
        </w:rPr>
      </w:pPr>
    </w:p>
    <w:p w14:paraId="4339B7EE" w14:textId="77777777" w:rsidR="00DE2A3A" w:rsidRDefault="00DE2A3A" w:rsidP="00DE2A3A">
      <w:pPr>
        <w:pStyle w:val="Heading4"/>
      </w:pPr>
      <w:r w:rsidRPr="00B13D9B">
        <w:lastRenderedPageBreak/>
        <w:t xml:space="preserve">Unit </w:t>
      </w:r>
      <w:r>
        <w:t xml:space="preserve">4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DE2A3A" w:rsidRPr="007B23FE" w14:paraId="0633C72D" w14:textId="77777777" w:rsidTr="00357702">
        <w:trPr>
          <w:trHeight w:val="274"/>
        </w:trPr>
        <w:tc>
          <w:tcPr>
            <w:tcW w:w="2339" w:type="dxa"/>
            <w:shd w:val="clear" w:color="auto" w:fill="0F7EB4"/>
          </w:tcPr>
          <w:p w14:paraId="1851F02B"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1A7758C5"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6F954B6A"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4D7B1725" w14:textId="77777777" w:rsidR="00DE2A3A" w:rsidRPr="007B23FE" w:rsidRDefault="00DE2A3A"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E2A3A" w:rsidRPr="007B23FE" w14:paraId="53FB3D5B" w14:textId="77777777" w:rsidTr="008D56D1">
        <w:trPr>
          <w:trHeight w:val="1701"/>
        </w:trPr>
        <w:tc>
          <w:tcPr>
            <w:tcW w:w="2339" w:type="dxa"/>
            <w:vAlign w:val="center"/>
          </w:tcPr>
          <w:p w14:paraId="0B6CCFEF" w14:textId="77777777" w:rsidR="00DE2A3A" w:rsidRPr="005A0EDD" w:rsidRDefault="00DE2A3A" w:rsidP="00357702">
            <w:pPr>
              <w:pStyle w:val="VCAAbody"/>
              <w:jc w:val="center"/>
            </w:pPr>
            <w:r w:rsidRPr="005A0EDD">
              <w:t>Sustainability</w:t>
            </w:r>
          </w:p>
        </w:tc>
        <w:tc>
          <w:tcPr>
            <w:tcW w:w="2339" w:type="dxa"/>
            <w:vAlign w:val="center"/>
          </w:tcPr>
          <w:p w14:paraId="6871BB58" w14:textId="77777777" w:rsidR="00DE2A3A" w:rsidRPr="005A0EDD" w:rsidRDefault="00DE2A3A" w:rsidP="00357702">
            <w:pPr>
              <w:pStyle w:val="VCAAbody"/>
              <w:jc w:val="center"/>
            </w:pPr>
            <w:r w:rsidRPr="005A0EDD">
              <w:t>Global</w:t>
            </w:r>
          </w:p>
        </w:tc>
        <w:tc>
          <w:tcPr>
            <w:tcW w:w="2339" w:type="dxa"/>
            <w:vAlign w:val="center"/>
          </w:tcPr>
          <w:p w14:paraId="51BEA76D" w14:textId="51D62437" w:rsidR="00DE2A3A" w:rsidRPr="005A0EDD" w:rsidRDefault="00DE2A3A" w:rsidP="00357702">
            <w:pPr>
              <w:pStyle w:val="VCAAbody"/>
              <w:jc w:val="center"/>
            </w:pPr>
            <w:r w:rsidRPr="005A0EDD">
              <w:t xml:space="preserve">Global trends </w:t>
            </w:r>
          </w:p>
        </w:tc>
        <w:tc>
          <w:tcPr>
            <w:tcW w:w="2339" w:type="dxa"/>
            <w:vAlign w:val="center"/>
          </w:tcPr>
          <w:p w14:paraId="1A29E322" w14:textId="77777777" w:rsidR="00DE2A3A" w:rsidRPr="005A0EDD" w:rsidRDefault="00DE2A3A" w:rsidP="00357702">
            <w:pPr>
              <w:pStyle w:val="VCAAbody"/>
              <w:jc w:val="center"/>
            </w:pPr>
            <w:r w:rsidRPr="005A0EDD">
              <w:t>Global climate change</w:t>
            </w:r>
          </w:p>
        </w:tc>
      </w:tr>
    </w:tbl>
    <w:p w14:paraId="548A574F" w14:textId="77777777" w:rsidR="00DE2A3A" w:rsidRDefault="00DE2A3A" w:rsidP="00DE2A3A">
      <w:pPr>
        <w:pStyle w:val="Heading2"/>
        <w:rPr>
          <w:sz w:val="28"/>
        </w:rPr>
      </w:pPr>
      <w:bookmarkStart w:id="57" w:name="_Toc191899708"/>
      <w:r w:rsidRPr="00B13D9B">
        <w:rPr>
          <w:sz w:val="28"/>
        </w:rPr>
        <w:t xml:space="preserve">Outcome </w:t>
      </w:r>
      <w:r>
        <w:rPr>
          <w:sz w:val="28"/>
        </w:rPr>
        <w:t>3</w:t>
      </w:r>
      <w:bookmarkEnd w:id="57"/>
    </w:p>
    <w:p w14:paraId="08FBBFD8" w14:textId="546153AC" w:rsidR="00DE2A3A" w:rsidRPr="000A7273" w:rsidRDefault="00DE2A3A" w:rsidP="00DE2A3A">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18EF8310863A4B4C9148D786B6E53E0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Armenian</w:t>
          </w:r>
        </w:sdtContent>
      </w:sdt>
      <w:r w:rsidRPr="000A7273">
        <w:rPr>
          <w:shd w:val="clear" w:color="auto" w:fill="FFFFFF"/>
        </w:rPr>
        <w:t xml:space="preserve"> in response to a task.</w:t>
      </w:r>
    </w:p>
    <w:p w14:paraId="3CFB6F1A" w14:textId="77777777" w:rsidR="00DE2A3A" w:rsidRDefault="00DE2A3A" w:rsidP="00DE2A3A">
      <w:pPr>
        <w:pStyle w:val="Heading2"/>
        <w:rPr>
          <w:sz w:val="24"/>
          <w:szCs w:val="24"/>
        </w:rPr>
      </w:pPr>
      <w:bookmarkStart w:id="58" w:name="_Toc191899709"/>
      <w:r w:rsidRPr="00753F1C">
        <w:rPr>
          <w:sz w:val="24"/>
          <w:szCs w:val="24"/>
        </w:rPr>
        <w:t>Examples of learning activities</w:t>
      </w:r>
      <w:bookmarkEnd w:id="5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E2A3A" w:rsidRPr="00F23158" w14:paraId="4DDA550A" w14:textId="77777777" w:rsidTr="00357702">
        <w:trPr>
          <w:cantSplit/>
        </w:trPr>
        <w:tc>
          <w:tcPr>
            <w:tcW w:w="8783" w:type="dxa"/>
          </w:tcPr>
          <w:p w14:paraId="445D6436" w14:textId="77777777" w:rsidR="00DE2A3A" w:rsidRPr="00F23158" w:rsidRDefault="00DE2A3A" w:rsidP="00357702">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DE2A3A" w:rsidRPr="00F23158" w14:paraId="4FFD7FFF" w14:textId="77777777" w:rsidTr="00357702">
        <w:trPr>
          <w:cantSplit/>
        </w:trPr>
        <w:tc>
          <w:tcPr>
            <w:tcW w:w="8783" w:type="dxa"/>
          </w:tcPr>
          <w:p w14:paraId="4BFD5047" w14:textId="77777777" w:rsidR="00DE2A3A" w:rsidRPr="00F23158" w:rsidRDefault="00DE2A3A" w:rsidP="00357702">
            <w:pPr>
              <w:pStyle w:val="VCAAbulletlevel2"/>
            </w:pPr>
            <w:r w:rsidRPr="00F23158">
              <w:t xml:space="preserve">Participate in </w:t>
            </w:r>
            <w:r w:rsidRPr="00FC30A3">
              <w:t xml:space="preserve">a </w:t>
            </w:r>
            <w:hyperlink r:id="rId58" w:history="1">
              <w:r w:rsidRPr="00FC30A3">
                <w:rPr>
                  <w:rStyle w:val="Hyperlink"/>
                </w:rPr>
                <w:t>'Yes, but…</w:t>
              </w:r>
            </w:hyperlink>
            <w:r w:rsidRPr="00FC30A3">
              <w:t>' or '</w:t>
            </w:r>
            <w:hyperlink r:id="rId59"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DE2A3A" w:rsidRPr="00F23158" w14:paraId="454812F8" w14:textId="77777777" w:rsidTr="00357702">
        <w:trPr>
          <w:cantSplit/>
        </w:trPr>
        <w:tc>
          <w:tcPr>
            <w:tcW w:w="8783" w:type="dxa"/>
          </w:tcPr>
          <w:p w14:paraId="4B24290F" w14:textId="77777777" w:rsidR="00DE2A3A" w:rsidRPr="00F23158" w:rsidRDefault="00DE2A3A" w:rsidP="00357702">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DE2A3A" w:rsidRPr="00F23158" w14:paraId="713800CC" w14:textId="77777777" w:rsidTr="00357702">
        <w:trPr>
          <w:cantSplit/>
        </w:trPr>
        <w:tc>
          <w:tcPr>
            <w:tcW w:w="8783" w:type="dxa"/>
          </w:tcPr>
          <w:p w14:paraId="790C8ADC" w14:textId="77777777" w:rsidR="00DE2A3A" w:rsidRPr="00F23158" w:rsidRDefault="00DE2A3A" w:rsidP="00357702">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DE2A3A" w:rsidRPr="00F23158" w14:paraId="2B15C0E7" w14:textId="77777777" w:rsidTr="00357702">
        <w:trPr>
          <w:cantSplit/>
        </w:trPr>
        <w:tc>
          <w:tcPr>
            <w:tcW w:w="8783" w:type="dxa"/>
          </w:tcPr>
          <w:p w14:paraId="0C837B16" w14:textId="77777777" w:rsidR="00DE2A3A" w:rsidRPr="00F23158" w:rsidRDefault="00DE2A3A" w:rsidP="00357702">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DE2A3A" w:rsidRPr="00F23158" w14:paraId="26DAE233" w14:textId="77777777" w:rsidTr="00357702">
        <w:trPr>
          <w:cantSplit/>
        </w:trPr>
        <w:tc>
          <w:tcPr>
            <w:tcW w:w="8783" w:type="dxa"/>
          </w:tcPr>
          <w:p w14:paraId="7C962373" w14:textId="77777777" w:rsidR="00DE2A3A" w:rsidRPr="00F23158" w:rsidRDefault="00DE2A3A" w:rsidP="00357702">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DE2A3A" w:rsidRPr="00F23158" w14:paraId="2FCBDB50" w14:textId="77777777" w:rsidTr="00357702">
        <w:trPr>
          <w:cantSplit/>
        </w:trPr>
        <w:tc>
          <w:tcPr>
            <w:tcW w:w="8783" w:type="dxa"/>
          </w:tcPr>
          <w:p w14:paraId="362475E6" w14:textId="77777777" w:rsidR="00DE2A3A" w:rsidRPr="00F23158" w:rsidRDefault="00DE2A3A" w:rsidP="00357702">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DE2A3A" w:rsidRPr="00F23158" w14:paraId="0C47882B" w14:textId="77777777" w:rsidTr="00357702">
        <w:trPr>
          <w:cantSplit/>
        </w:trPr>
        <w:tc>
          <w:tcPr>
            <w:tcW w:w="8783" w:type="dxa"/>
          </w:tcPr>
          <w:p w14:paraId="3AA94EF9" w14:textId="77777777" w:rsidR="00DE2A3A" w:rsidRPr="00F23158" w:rsidRDefault="00DE2A3A" w:rsidP="00357702">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DE2A3A" w:rsidRPr="00F23158" w14:paraId="3345D311" w14:textId="77777777" w:rsidTr="00357702">
        <w:trPr>
          <w:cantSplit/>
        </w:trPr>
        <w:tc>
          <w:tcPr>
            <w:tcW w:w="8783" w:type="dxa"/>
          </w:tcPr>
          <w:p w14:paraId="2F3F87B4" w14:textId="77777777" w:rsidR="00DE2A3A" w:rsidRPr="00F23158" w:rsidRDefault="00DE2A3A" w:rsidP="00357702">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DE2A3A" w:rsidRPr="00F23158" w14:paraId="72CAF67D" w14:textId="77777777" w:rsidTr="00357702">
        <w:trPr>
          <w:cantSplit/>
        </w:trPr>
        <w:tc>
          <w:tcPr>
            <w:tcW w:w="8783" w:type="dxa"/>
          </w:tcPr>
          <w:p w14:paraId="18BF0261" w14:textId="77777777" w:rsidR="00DE2A3A" w:rsidRPr="00F23158" w:rsidRDefault="00DE2A3A" w:rsidP="00357702">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DE2A3A" w:rsidRPr="00F23158" w14:paraId="2A0B1FF6" w14:textId="77777777" w:rsidTr="00357702">
        <w:trPr>
          <w:cantSplit/>
        </w:trPr>
        <w:tc>
          <w:tcPr>
            <w:tcW w:w="8783" w:type="dxa"/>
            <w:shd w:val="clear" w:color="auto" w:fill="D9D9D9" w:themeFill="background1" w:themeFillShade="D9"/>
          </w:tcPr>
          <w:p w14:paraId="6F5EFC8A" w14:textId="77777777" w:rsidR="00DE2A3A" w:rsidRPr="000A7273" w:rsidRDefault="00DE2A3A" w:rsidP="00357702">
            <w:pPr>
              <w:pStyle w:val="VCAAbulletlevel2"/>
              <w:rPr>
                <w:b/>
                <w:bCs/>
              </w:rPr>
            </w:pPr>
            <w:r w:rsidRPr="000A7273">
              <w:rPr>
                <w:b/>
                <w:bCs/>
                <w:noProof/>
              </w:rPr>
              <w:drawing>
                <wp:anchor distT="0" distB="0" distL="114300" distR="114300" simplePos="0" relativeHeight="251658261" behindDoc="0" locked="0" layoutInCell="1" allowOverlap="1" wp14:anchorId="04405187" wp14:editId="32846A6E">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DE2A3A" w:rsidRPr="00F23158" w14:paraId="36121EC1" w14:textId="77777777" w:rsidTr="00357702">
        <w:trPr>
          <w:cantSplit/>
        </w:trPr>
        <w:tc>
          <w:tcPr>
            <w:tcW w:w="8783" w:type="dxa"/>
            <w:shd w:val="clear" w:color="auto" w:fill="FFFFFF" w:themeFill="background1"/>
          </w:tcPr>
          <w:p w14:paraId="07D5F484" w14:textId="25EA61ED" w:rsidR="00DE2A3A" w:rsidRPr="00BB1912" w:rsidRDefault="00DE2A3A" w:rsidP="00357702">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9311A4B4CA244489A906F0ED827DD44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Armenian</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DE2A3A" w:rsidRPr="00F23158" w14:paraId="63DBB739" w14:textId="77777777" w:rsidTr="00357702">
        <w:trPr>
          <w:cantSplit/>
        </w:trPr>
        <w:tc>
          <w:tcPr>
            <w:tcW w:w="8783" w:type="dxa"/>
            <w:shd w:val="clear" w:color="auto" w:fill="FFFFFF" w:themeFill="background1"/>
          </w:tcPr>
          <w:p w14:paraId="7032B1CB" w14:textId="77777777" w:rsidR="00DE2A3A" w:rsidRDefault="00DE2A3A" w:rsidP="00357702">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0A321647" w14:textId="77777777" w:rsidR="00DE2A3A" w:rsidRDefault="00DE2A3A" w:rsidP="00DE2A3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DE2A3A" w14:paraId="26ACFD81"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8DDA72E" w14:textId="77777777" w:rsidR="00DE2A3A" w:rsidRPr="006D5172" w:rsidRDefault="00DE2A3A" w:rsidP="00357702">
            <w:pPr>
              <w:pStyle w:val="Heading2"/>
              <w:rPr>
                <w:b/>
                <w:bCs/>
                <w:color w:val="004EA8"/>
              </w:rPr>
            </w:pPr>
            <w:bookmarkStart w:id="59" w:name="_Toc191899710"/>
            <w:r w:rsidRPr="00B13D9B">
              <w:rPr>
                <w:b/>
                <w:bCs/>
                <w:noProof/>
                <w:color w:val="004EA8"/>
              </w:rPr>
              <w:drawing>
                <wp:anchor distT="0" distB="0" distL="114300" distR="114300" simplePos="0" relativeHeight="251658260" behindDoc="0" locked="0" layoutInCell="1" allowOverlap="1" wp14:anchorId="1CF3D541" wp14:editId="5148E98A">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9"/>
            <w:r w:rsidRPr="00B13D9B">
              <w:rPr>
                <w:b/>
                <w:bCs/>
                <w:color w:val="004EA8"/>
              </w:rPr>
              <w:t xml:space="preserve"> </w:t>
            </w:r>
          </w:p>
          <w:p w14:paraId="7A637BD4" w14:textId="77777777" w:rsidR="00DE2A3A" w:rsidRDefault="00DE2A3A" w:rsidP="00357702">
            <w:pPr>
              <w:pStyle w:val="VCAAbulletlevel2"/>
              <w:numPr>
                <w:ilvl w:val="0"/>
                <w:numId w:val="0"/>
              </w:numPr>
              <w:spacing w:line="240" w:lineRule="auto"/>
              <w:rPr>
                <w:b/>
                <w:bCs/>
                <w:color w:val="004EA8"/>
                <w:sz w:val="32"/>
                <w:szCs w:val="32"/>
              </w:rPr>
            </w:pPr>
            <w:r w:rsidRPr="00F23158">
              <w:rPr>
                <w:b/>
                <w:bCs/>
                <w:color w:val="004EA8"/>
                <w:sz w:val="32"/>
                <w:szCs w:val="32"/>
              </w:rPr>
              <w:t>Create an online space dedicated to sharing knowledge and raising awareness about climate change.</w:t>
            </w:r>
          </w:p>
          <w:p w14:paraId="55927857" w14:textId="77777777" w:rsidR="00DE2A3A" w:rsidRDefault="00DE2A3A" w:rsidP="00357702">
            <w:pPr>
              <w:pStyle w:val="VCAAbulletlevel2"/>
              <w:numPr>
                <w:ilvl w:val="0"/>
                <w:numId w:val="0"/>
              </w:numPr>
              <w:rPr>
                <w:b/>
                <w:bCs/>
                <w:color w:val="004EA8"/>
                <w:sz w:val="32"/>
                <w:szCs w:val="32"/>
              </w:rPr>
            </w:pPr>
          </w:p>
          <w:p w14:paraId="6F1F730D" w14:textId="77777777" w:rsidR="00DE2A3A" w:rsidRDefault="00DE2A3A" w:rsidP="00357702">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248DA493" w14:textId="77777777" w:rsidR="00DE2A3A" w:rsidRDefault="00DE2A3A" w:rsidP="00357702">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68EF4FC6" w14:textId="77777777" w:rsidR="00DE2A3A" w:rsidRDefault="00DE2A3A" w:rsidP="00357702">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3FD45DDC" w14:textId="77777777" w:rsidR="00DE2A3A" w:rsidRDefault="00DE2A3A" w:rsidP="00357702">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51218F39" w14:textId="77777777" w:rsidR="00DE2A3A" w:rsidRDefault="00DE2A3A" w:rsidP="00357702">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0F80506E" w14:textId="77777777" w:rsidR="00DE2A3A" w:rsidRDefault="00DE2A3A" w:rsidP="00357702">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489A53D1" w14:textId="77777777" w:rsidR="00DE2A3A" w:rsidRDefault="00DE2A3A" w:rsidP="00357702">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638E5A2E" w14:textId="77777777" w:rsidR="00DE2A3A" w:rsidRDefault="00DE2A3A" w:rsidP="00357702">
            <w:pPr>
              <w:pStyle w:val="VCAAbulletlevel2"/>
            </w:pPr>
            <w:r>
              <w:t>Review the final product as a group, making any necessary adjustments to maintain effective language style, and add your revised texts to the online space.</w:t>
            </w:r>
            <w:r>
              <w:br/>
              <w:t xml:space="preserve"> </w:t>
            </w:r>
          </w:p>
          <w:p w14:paraId="67268E12" w14:textId="77777777" w:rsidR="00DE2A3A" w:rsidRDefault="00DE2A3A" w:rsidP="00357702">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4D252FF1" w14:textId="77777777" w:rsidR="00DE2A3A" w:rsidRPr="0066155E" w:rsidRDefault="00DE2A3A" w:rsidP="00357702">
            <w:pPr>
              <w:pStyle w:val="VCAAbulletlevel2"/>
              <w:numPr>
                <w:ilvl w:val="0"/>
                <w:numId w:val="0"/>
              </w:numPr>
              <w:ind w:left="360"/>
            </w:pPr>
          </w:p>
        </w:tc>
      </w:tr>
    </w:tbl>
    <w:p w14:paraId="5586063E" w14:textId="77777777" w:rsidR="00DE2A3A" w:rsidRDefault="00DE2A3A" w:rsidP="00DE2A3A">
      <w:pPr>
        <w:rPr>
          <w:lang w:val="en-AU"/>
        </w:rPr>
      </w:pPr>
      <w:r>
        <w:rPr>
          <w:lang w:val="en-AU"/>
        </w:rPr>
        <w:lastRenderedPageBreak/>
        <w:t xml:space="preserve"> </w:t>
      </w:r>
    </w:p>
    <w:bookmarkEnd w:id="3"/>
    <w:p w14:paraId="531F5E8F" w14:textId="2404D7EB" w:rsidR="00246C8A" w:rsidRPr="00DE2A3A" w:rsidRDefault="00246C8A" w:rsidP="00DE2A3A"/>
    <w:sectPr w:rsidR="00246C8A" w:rsidRPr="00DE2A3A" w:rsidSect="003819F9">
      <w:headerReference w:type="default" r:id="rId60"/>
      <w:footerReference w:type="default" r:id="rId61"/>
      <w:headerReference w:type="first" r:id="rId62"/>
      <w:footerReference w:type="first" r:id="rId63"/>
      <w:pgSz w:w="11907" w:h="16840" w:code="9"/>
      <w:pgMar w:top="1430" w:right="1134" w:bottom="993"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B1C0877" w14:textId="77777777" w:rsidR="00350E9A" w:rsidRDefault="00350E9A" w:rsidP="00304EA1">
      <w:pPr>
        <w:spacing w:after="0" w:line="240" w:lineRule="auto"/>
      </w:pPr>
      <w:r>
        <w:separator/>
      </w:r>
    </w:p>
  </w:endnote>
  <w:endnote w:type="continuationSeparator" w:id="0">
    <w:p w14:paraId="7413F67D" w14:textId="77777777" w:rsidR="00350E9A" w:rsidRDefault="00350E9A" w:rsidP="00304EA1">
      <w:pPr>
        <w:spacing w:after="0" w:line="240" w:lineRule="auto"/>
      </w:pPr>
      <w:r>
        <w:continuationSeparator/>
      </w:r>
    </w:p>
  </w:endnote>
  <w:endnote w:type="continuationNotice" w:id="1">
    <w:p w14:paraId="11D4DA88" w14:textId="77777777" w:rsidR="00680431" w:rsidRDefault="0068043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82D287" w14:textId="77777777" w:rsidR="00DE2A3A" w:rsidRDefault="00DE2A3A"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DE2A3A" w:rsidRPr="00D0381D" w14:paraId="38BDDBD8" w14:textId="77777777" w:rsidTr="00D0381D">
      <w:tc>
        <w:tcPr>
          <w:tcW w:w="1665" w:type="pct"/>
          <w:tcMar>
            <w:left w:w="0" w:type="dxa"/>
            <w:right w:w="0" w:type="dxa"/>
          </w:tcMar>
        </w:tcPr>
        <w:p w14:paraId="23656C60" w14:textId="77777777" w:rsidR="00DE2A3A" w:rsidRPr="00D0381D" w:rsidRDefault="00DE2A3A"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4FB63F6" w14:textId="77777777" w:rsidR="00DE2A3A" w:rsidRPr="00D0381D" w:rsidRDefault="00DE2A3A" w:rsidP="00D0381D">
          <w:pPr>
            <w:tabs>
              <w:tab w:val="right" w:pos="9639"/>
            </w:tabs>
            <w:rPr>
              <w:color w:val="999999" w:themeColor="accent2"/>
              <w:sz w:val="18"/>
              <w:szCs w:val="18"/>
            </w:rPr>
          </w:pPr>
        </w:p>
      </w:tc>
      <w:tc>
        <w:tcPr>
          <w:tcW w:w="1665" w:type="pct"/>
          <w:tcMar>
            <w:left w:w="0" w:type="dxa"/>
            <w:right w:w="0" w:type="dxa"/>
          </w:tcMar>
        </w:tcPr>
        <w:p w14:paraId="3B3699FA" w14:textId="77777777" w:rsidR="00DE2A3A" w:rsidRPr="009B3B87" w:rsidRDefault="00DE2A3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66A7C702" w14:textId="77777777" w:rsidR="00DE2A3A" w:rsidRPr="00534253" w:rsidRDefault="00DE2A3A"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DE2A3A" w:rsidRPr="00D0381D" w14:paraId="300EB72C" w14:textId="77777777" w:rsidTr="00D0381D">
      <w:tc>
        <w:tcPr>
          <w:tcW w:w="3285" w:type="dxa"/>
          <w:tcMar>
            <w:left w:w="0" w:type="dxa"/>
            <w:right w:w="0" w:type="dxa"/>
          </w:tcMar>
        </w:tcPr>
        <w:p w14:paraId="4290D123" w14:textId="77777777" w:rsidR="00DE2A3A" w:rsidRPr="00D0381D" w:rsidRDefault="00DE2A3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8B414C4" w14:textId="77777777" w:rsidR="00DE2A3A" w:rsidRPr="00D0381D" w:rsidRDefault="00DE2A3A" w:rsidP="00D0381D">
          <w:pPr>
            <w:tabs>
              <w:tab w:val="right" w:pos="9639"/>
            </w:tabs>
            <w:rPr>
              <w:color w:val="999999" w:themeColor="accent2"/>
              <w:sz w:val="18"/>
              <w:szCs w:val="18"/>
            </w:rPr>
          </w:pPr>
        </w:p>
      </w:tc>
      <w:tc>
        <w:tcPr>
          <w:tcW w:w="3285" w:type="dxa"/>
          <w:tcMar>
            <w:left w:w="0" w:type="dxa"/>
            <w:right w:w="0" w:type="dxa"/>
          </w:tcMar>
        </w:tcPr>
        <w:p w14:paraId="3F8D7001" w14:textId="77777777" w:rsidR="00DE2A3A" w:rsidRPr="009B3B87" w:rsidRDefault="00DE2A3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3F95E089" w14:textId="77777777" w:rsidR="00DE2A3A" w:rsidRPr="00534253" w:rsidRDefault="00DE2A3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8240" behindDoc="1" locked="1" layoutInCell="1" allowOverlap="1" wp14:anchorId="32DFB701" wp14:editId="4B7C6E2A">
          <wp:simplePos x="0" y="0"/>
          <wp:positionH relativeFrom="column">
            <wp:posOffset>-1303020</wp:posOffset>
          </wp:positionH>
          <wp:positionV relativeFrom="page">
            <wp:posOffset>10073005</wp:posOffset>
          </wp:positionV>
          <wp:extent cx="8797290" cy="624205"/>
          <wp:effectExtent l="0" t="0" r="3810" b="0"/>
          <wp:wrapNone/>
          <wp:docPr id="1661929848" name="Picture 16619298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DE2A3A" w14:paraId="7A6A88ED" w14:textId="77777777" w:rsidTr="00707E68">
      <w:tc>
        <w:tcPr>
          <w:tcW w:w="3285" w:type="dxa"/>
          <w:vAlign w:val="center"/>
        </w:tcPr>
        <w:p w14:paraId="6C40B594" w14:textId="77777777" w:rsidR="00DE2A3A" w:rsidRDefault="008D56D1" w:rsidP="007619E0">
          <w:pPr>
            <w:pStyle w:val="Captionsandfootnotes"/>
            <w:tabs>
              <w:tab w:val="right" w:pos="9639"/>
            </w:tabs>
            <w:spacing w:line="240" w:lineRule="auto"/>
            <w:rPr>
              <w:color w:val="999999" w:themeColor="accent2"/>
            </w:rPr>
          </w:pPr>
          <w:hyperlink r:id="rId1" w:history="1">
            <w:r w:rsidR="00DE2A3A">
              <w:rPr>
                <w:rStyle w:val="Hyperlink"/>
              </w:rPr>
              <w:t>VCAA</w:t>
            </w:r>
          </w:hyperlink>
        </w:p>
      </w:tc>
      <w:tc>
        <w:tcPr>
          <w:tcW w:w="3285" w:type="dxa"/>
          <w:vAlign w:val="center"/>
        </w:tcPr>
        <w:p w14:paraId="0982CFBA" w14:textId="77777777" w:rsidR="00DE2A3A" w:rsidRDefault="00DE2A3A" w:rsidP="00707E68">
          <w:pPr>
            <w:pStyle w:val="Captionsandfootnotes"/>
            <w:tabs>
              <w:tab w:val="right" w:pos="9639"/>
            </w:tabs>
            <w:spacing w:line="240" w:lineRule="auto"/>
            <w:jc w:val="center"/>
            <w:rPr>
              <w:color w:val="999999" w:themeColor="accent2"/>
            </w:rPr>
          </w:pPr>
        </w:p>
      </w:tc>
      <w:tc>
        <w:tcPr>
          <w:tcW w:w="3285" w:type="dxa"/>
          <w:vAlign w:val="center"/>
        </w:tcPr>
        <w:p w14:paraId="7A67C7D7" w14:textId="77777777" w:rsidR="00DE2A3A" w:rsidRDefault="00DE2A3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6413D5D2" w14:textId="77777777" w:rsidR="00DE2A3A" w:rsidRDefault="00DE2A3A"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8241"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8D56D1"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8543F2" w14:textId="77777777" w:rsidR="00350E9A" w:rsidRDefault="00350E9A" w:rsidP="00304EA1">
      <w:pPr>
        <w:spacing w:after="0" w:line="240" w:lineRule="auto"/>
      </w:pPr>
      <w:r>
        <w:separator/>
      </w:r>
    </w:p>
  </w:footnote>
  <w:footnote w:type="continuationSeparator" w:id="0">
    <w:p w14:paraId="026D7605" w14:textId="77777777" w:rsidR="00350E9A" w:rsidRDefault="00350E9A" w:rsidP="00304EA1">
      <w:pPr>
        <w:spacing w:after="0" w:line="240" w:lineRule="auto"/>
      </w:pPr>
      <w:r>
        <w:continuationSeparator/>
      </w:r>
    </w:p>
  </w:footnote>
  <w:footnote w:type="continuationNotice" w:id="1">
    <w:p w14:paraId="3155CDD3" w14:textId="77777777" w:rsidR="00680431" w:rsidRDefault="0068043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2236A0E5" w14:textId="76E4ED73" w:rsidR="00DE2A3A" w:rsidRPr="00322123" w:rsidRDefault="00DE2A3A" w:rsidP="00A11696">
        <w:r>
          <w:t>2025 VCE Armenian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23927" w14:textId="77777777" w:rsidR="00DE2A3A" w:rsidRPr="00A77F1C" w:rsidRDefault="00DE2A3A"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FDB04" w14:textId="5AED8843" w:rsidR="00DE2A3A" w:rsidRPr="00322123" w:rsidRDefault="008D56D1" w:rsidP="00D86551">
    <w:pPr>
      <w:pStyle w:val="Header"/>
    </w:pPr>
    <w:sdt>
      <w:sdtPr>
        <w:alias w:val="Title"/>
        <w:tag w:val=""/>
        <w:id w:val="1671831021"/>
        <w:placeholder>
          <w:docPart w:val="4A2A9EEBBFA04FBEBE6C87886379E3D7"/>
        </w:placeholder>
        <w:dataBinding w:prefixMappings="xmlns:ns0='http://purl.org/dc/elements/1.1/' xmlns:ns1='http://schemas.openxmlformats.org/package/2006/metadata/core-properties' " w:xpath="/ns1:coreProperties[1]/ns0:title[1]" w:storeItemID="{6C3C8BC8-F283-45AE-878A-BAB7291924A1}"/>
        <w:text/>
      </w:sdtPr>
      <w:sdtEndPr/>
      <w:sdtContent>
        <w:r w:rsidR="00DE2A3A">
          <w:t>2025 VCE Armenian</w:t>
        </w:r>
      </w:sdtContent>
    </w:sdt>
    <w:r w:rsidR="00DE2A3A" w:rsidRPr="00E44381">
      <w:t xml:space="preserve"> </w:t>
    </w:r>
    <w:r w:rsidR="00DE2A3A">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46F7A" w14:textId="18EED456" w:rsidR="00DE2A3A" w:rsidRPr="00210AB7" w:rsidRDefault="00DE2A3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681314279"/>
        <w:placeholder>
          <w:docPart w:val="7A257B10B05A4E63954741D35F2E77C9"/>
        </w:placeholder>
        <w:dataBinding w:prefixMappings="xmlns:ns0='http://purl.org/dc/elements/1.1/' xmlns:ns1='http://schemas.openxmlformats.org/package/2006/metadata/core-properties' " w:xpath="/ns1:coreProperties[1]/ns0:title[1]" w:storeItemID="{6C3C8BC8-F283-45AE-878A-BAB7291924A1}"/>
        <w:text/>
      </w:sdtPr>
      <w:sdtEndPr/>
      <w:sdtContent>
        <w:r>
          <w:t>2025 VCE Armenian</w:t>
        </w:r>
      </w:sdtContent>
    </w:sdt>
  </w:p>
  <w:p w14:paraId="2E25528B" w14:textId="77777777" w:rsidR="00DE2A3A" w:rsidRPr="00C73F9D" w:rsidRDefault="00DE2A3A"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6812752A" w:rsidR="00350E9A" w:rsidRPr="00322123" w:rsidRDefault="008D56D1" w:rsidP="00D86551">
    <w:pPr>
      <w:pStyle w:val="Header"/>
    </w:pPr>
    <w:sdt>
      <w:sdtPr>
        <w:alias w:val="Title"/>
        <w:tag w:val=""/>
        <w:id w:val="1684396694"/>
        <w:placeholder>
          <w:docPart w:val="8BC37CE9E4C2466092ABEAD6082CCFB1"/>
        </w:placeholder>
        <w:dataBinding w:prefixMappings="xmlns:ns0='http://purl.org/dc/elements/1.1/' xmlns:ns1='http://schemas.openxmlformats.org/package/2006/metadata/core-properties' " w:xpath="/ns1:coreProperties[1]/ns0:title[1]" w:storeItemID="{6C3C8BC8-F283-45AE-878A-BAB7291924A1}"/>
        <w:text/>
      </w:sdtPr>
      <w:sdtEndPr/>
      <w:sdtContent>
        <w:r w:rsidR="00A45F25">
          <w:t>2025 VCE Armenian</w:t>
        </w:r>
      </w:sdtContent>
    </w:sdt>
    <w:r w:rsidR="00E44381" w:rsidRPr="00E44381">
      <w:t xml:space="preserve"> </w:t>
    </w:r>
    <w:r w:rsidR="002256A5">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27A679DC"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1CA8B53128B044438759115A6F9CB5E5"/>
        </w:placeholder>
        <w:dataBinding w:prefixMappings="xmlns:ns0='http://purl.org/dc/elements/1.1/' xmlns:ns1='http://schemas.openxmlformats.org/package/2006/metadata/core-properties' " w:xpath="/ns1:coreProperties[1]/ns0:title[1]" w:storeItemID="{6C3C8BC8-F283-45AE-878A-BAB7291924A1}"/>
        <w:text/>
      </w:sdtPr>
      <w:sdtEndPr/>
      <w:sdtContent>
        <w:r w:rsidR="00A45F25">
          <w:t>2025 VCE Armenian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13"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4"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5"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6"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7" w15:restartNumberingAfterBreak="0">
    <w:nsid w:val="7163326F"/>
    <w:multiLevelType w:val="hybridMultilevel"/>
    <w:tmpl w:val="E4CE42EE"/>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num w:numId="1" w16cid:durableId="501355350">
    <w:abstractNumId w:val="15"/>
  </w:num>
  <w:num w:numId="2" w16cid:durableId="116458358">
    <w:abstractNumId w:val="13"/>
  </w:num>
  <w:num w:numId="3" w16cid:durableId="1925257724">
    <w:abstractNumId w:val="12"/>
  </w:num>
  <w:num w:numId="4" w16cid:durableId="214388723">
    <w:abstractNumId w:val="11"/>
  </w:num>
  <w:num w:numId="5" w16cid:durableId="711996426">
    <w:abstractNumId w:val="14"/>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7"/>
  </w:num>
  <w:num w:numId="17" w16cid:durableId="1037047471">
    <w:abstractNumId w:val="16"/>
  </w:num>
  <w:num w:numId="18" w16cid:durableId="181284206">
    <w:abstractNumId w:val="1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odso/>
  </w:mailMerge>
  <w:defaultTabStop w:val="720"/>
  <w:characterSpacingControl w:val="doNotCompress"/>
  <w:hdrShapeDefaults>
    <o:shapedefaults v:ext="edit" spidmax="9011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65C35"/>
    <w:rsid w:val="000800BF"/>
    <w:rsid w:val="000862FB"/>
    <w:rsid w:val="000874DB"/>
    <w:rsid w:val="000A71F7"/>
    <w:rsid w:val="000A7273"/>
    <w:rsid w:val="000E1384"/>
    <w:rsid w:val="000F09E4"/>
    <w:rsid w:val="000F16FD"/>
    <w:rsid w:val="000F1D5C"/>
    <w:rsid w:val="000F3A47"/>
    <w:rsid w:val="000F5CEC"/>
    <w:rsid w:val="000F70C1"/>
    <w:rsid w:val="00110181"/>
    <w:rsid w:val="0012328B"/>
    <w:rsid w:val="0012390E"/>
    <w:rsid w:val="00124ADA"/>
    <w:rsid w:val="001363D1"/>
    <w:rsid w:val="00146C0A"/>
    <w:rsid w:val="00163EE0"/>
    <w:rsid w:val="00163FEA"/>
    <w:rsid w:val="00167DF0"/>
    <w:rsid w:val="001726B3"/>
    <w:rsid w:val="001807AA"/>
    <w:rsid w:val="001822BB"/>
    <w:rsid w:val="00182B7F"/>
    <w:rsid w:val="00183BDC"/>
    <w:rsid w:val="0018509F"/>
    <w:rsid w:val="001907BA"/>
    <w:rsid w:val="00191752"/>
    <w:rsid w:val="001931E5"/>
    <w:rsid w:val="001C5884"/>
    <w:rsid w:val="001C6B7E"/>
    <w:rsid w:val="001D143B"/>
    <w:rsid w:val="001E625C"/>
    <w:rsid w:val="001F1C44"/>
    <w:rsid w:val="001F3839"/>
    <w:rsid w:val="00205431"/>
    <w:rsid w:val="00210AB7"/>
    <w:rsid w:val="002208AD"/>
    <w:rsid w:val="002214BA"/>
    <w:rsid w:val="00221983"/>
    <w:rsid w:val="002256A5"/>
    <w:rsid w:val="002279BA"/>
    <w:rsid w:val="00231558"/>
    <w:rsid w:val="002315C9"/>
    <w:rsid w:val="002329F3"/>
    <w:rsid w:val="002402F1"/>
    <w:rsid w:val="0024128D"/>
    <w:rsid w:val="00243F0D"/>
    <w:rsid w:val="00244B0A"/>
    <w:rsid w:val="0024682A"/>
    <w:rsid w:val="00246C8A"/>
    <w:rsid w:val="00253884"/>
    <w:rsid w:val="00263A66"/>
    <w:rsid w:val="002647BB"/>
    <w:rsid w:val="002754C1"/>
    <w:rsid w:val="00277F02"/>
    <w:rsid w:val="00283969"/>
    <w:rsid w:val="002841C8"/>
    <w:rsid w:val="0028516B"/>
    <w:rsid w:val="00291C6C"/>
    <w:rsid w:val="00292DCA"/>
    <w:rsid w:val="002B1E9E"/>
    <w:rsid w:val="002B3F9C"/>
    <w:rsid w:val="002C2929"/>
    <w:rsid w:val="002C6F90"/>
    <w:rsid w:val="002E3552"/>
    <w:rsid w:val="002E4CED"/>
    <w:rsid w:val="002F27EC"/>
    <w:rsid w:val="00302FB8"/>
    <w:rsid w:val="0030329A"/>
    <w:rsid w:val="00303714"/>
    <w:rsid w:val="00304EA1"/>
    <w:rsid w:val="003122F3"/>
    <w:rsid w:val="00314D81"/>
    <w:rsid w:val="0031607E"/>
    <w:rsid w:val="00322123"/>
    <w:rsid w:val="00322FC6"/>
    <w:rsid w:val="003446B4"/>
    <w:rsid w:val="00350E9A"/>
    <w:rsid w:val="00365D51"/>
    <w:rsid w:val="003701BC"/>
    <w:rsid w:val="00370613"/>
    <w:rsid w:val="003819F9"/>
    <w:rsid w:val="00391986"/>
    <w:rsid w:val="003B281B"/>
    <w:rsid w:val="003C341D"/>
    <w:rsid w:val="003C7C6E"/>
    <w:rsid w:val="003D421C"/>
    <w:rsid w:val="003D57A7"/>
    <w:rsid w:val="00406BE7"/>
    <w:rsid w:val="00412F60"/>
    <w:rsid w:val="00414011"/>
    <w:rsid w:val="00417AA3"/>
    <w:rsid w:val="00424DD2"/>
    <w:rsid w:val="00440B32"/>
    <w:rsid w:val="00444619"/>
    <w:rsid w:val="0044486B"/>
    <w:rsid w:val="004567A0"/>
    <w:rsid w:val="0046078D"/>
    <w:rsid w:val="004674FB"/>
    <w:rsid w:val="00472D4D"/>
    <w:rsid w:val="00472EE5"/>
    <w:rsid w:val="00474207"/>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5F80"/>
    <w:rsid w:val="0051631E"/>
    <w:rsid w:val="00517DAC"/>
    <w:rsid w:val="00531440"/>
    <w:rsid w:val="00532A04"/>
    <w:rsid w:val="00534253"/>
    <w:rsid w:val="00542659"/>
    <w:rsid w:val="005536E4"/>
    <w:rsid w:val="00555952"/>
    <w:rsid w:val="0055611A"/>
    <w:rsid w:val="0056308A"/>
    <w:rsid w:val="00566029"/>
    <w:rsid w:val="00584AEE"/>
    <w:rsid w:val="00586B33"/>
    <w:rsid w:val="005923CB"/>
    <w:rsid w:val="005A0EDD"/>
    <w:rsid w:val="005B391B"/>
    <w:rsid w:val="005C0501"/>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FB"/>
    <w:rsid w:val="00680431"/>
    <w:rsid w:val="00682B17"/>
    <w:rsid w:val="00693953"/>
    <w:rsid w:val="00693FFD"/>
    <w:rsid w:val="006A2E04"/>
    <w:rsid w:val="006A7D06"/>
    <w:rsid w:val="006C4D3D"/>
    <w:rsid w:val="006D2159"/>
    <w:rsid w:val="006D5172"/>
    <w:rsid w:val="006D764C"/>
    <w:rsid w:val="006F5551"/>
    <w:rsid w:val="006F787C"/>
    <w:rsid w:val="00702636"/>
    <w:rsid w:val="00707E68"/>
    <w:rsid w:val="00714643"/>
    <w:rsid w:val="0071657E"/>
    <w:rsid w:val="00724507"/>
    <w:rsid w:val="007270FB"/>
    <w:rsid w:val="00747608"/>
    <w:rsid w:val="007507BD"/>
    <w:rsid w:val="007515F6"/>
    <w:rsid w:val="007619E0"/>
    <w:rsid w:val="00773E6C"/>
    <w:rsid w:val="007D4FB6"/>
    <w:rsid w:val="007E1ED2"/>
    <w:rsid w:val="007E5E88"/>
    <w:rsid w:val="007F608C"/>
    <w:rsid w:val="008027E3"/>
    <w:rsid w:val="00804738"/>
    <w:rsid w:val="00813C37"/>
    <w:rsid w:val="008154B5"/>
    <w:rsid w:val="00823962"/>
    <w:rsid w:val="008339D6"/>
    <w:rsid w:val="008375FE"/>
    <w:rsid w:val="00850219"/>
    <w:rsid w:val="00851757"/>
    <w:rsid w:val="00852719"/>
    <w:rsid w:val="00853A48"/>
    <w:rsid w:val="00860115"/>
    <w:rsid w:val="008708F9"/>
    <w:rsid w:val="008715F5"/>
    <w:rsid w:val="00875BC2"/>
    <w:rsid w:val="008810CF"/>
    <w:rsid w:val="00881105"/>
    <w:rsid w:val="008857C4"/>
    <w:rsid w:val="0088783C"/>
    <w:rsid w:val="0089119E"/>
    <w:rsid w:val="008955EB"/>
    <w:rsid w:val="0089628D"/>
    <w:rsid w:val="00896ABD"/>
    <w:rsid w:val="008B352E"/>
    <w:rsid w:val="008C08B2"/>
    <w:rsid w:val="008C2A4A"/>
    <w:rsid w:val="008C3336"/>
    <w:rsid w:val="008C34FB"/>
    <w:rsid w:val="008C6AA2"/>
    <w:rsid w:val="008D1278"/>
    <w:rsid w:val="008D3D14"/>
    <w:rsid w:val="008D56D1"/>
    <w:rsid w:val="008D65EE"/>
    <w:rsid w:val="008E031A"/>
    <w:rsid w:val="008F6521"/>
    <w:rsid w:val="00906913"/>
    <w:rsid w:val="0091624E"/>
    <w:rsid w:val="00916D5D"/>
    <w:rsid w:val="0092268E"/>
    <w:rsid w:val="0093258A"/>
    <w:rsid w:val="009370BC"/>
    <w:rsid w:val="009405B0"/>
    <w:rsid w:val="0094696C"/>
    <w:rsid w:val="00952681"/>
    <w:rsid w:val="00952BE2"/>
    <w:rsid w:val="0096074C"/>
    <w:rsid w:val="009618FD"/>
    <w:rsid w:val="00973010"/>
    <w:rsid w:val="009867C4"/>
    <w:rsid w:val="0098739B"/>
    <w:rsid w:val="00991B93"/>
    <w:rsid w:val="00992401"/>
    <w:rsid w:val="0099573C"/>
    <w:rsid w:val="00995E2B"/>
    <w:rsid w:val="009A2333"/>
    <w:rsid w:val="009A7EB0"/>
    <w:rsid w:val="009B3B87"/>
    <w:rsid w:val="009B4381"/>
    <w:rsid w:val="009C1C16"/>
    <w:rsid w:val="009C57E3"/>
    <w:rsid w:val="009D4C94"/>
    <w:rsid w:val="009E1C82"/>
    <w:rsid w:val="009E2255"/>
    <w:rsid w:val="009F023C"/>
    <w:rsid w:val="009F68AA"/>
    <w:rsid w:val="00A05D98"/>
    <w:rsid w:val="00A06B65"/>
    <w:rsid w:val="00A11696"/>
    <w:rsid w:val="00A17661"/>
    <w:rsid w:val="00A17CF6"/>
    <w:rsid w:val="00A24B2D"/>
    <w:rsid w:val="00A40966"/>
    <w:rsid w:val="00A45BDC"/>
    <w:rsid w:val="00A45F25"/>
    <w:rsid w:val="00A4709E"/>
    <w:rsid w:val="00A51130"/>
    <w:rsid w:val="00A5644C"/>
    <w:rsid w:val="00A67188"/>
    <w:rsid w:val="00A77F1C"/>
    <w:rsid w:val="00A9193B"/>
    <w:rsid w:val="00A921E0"/>
    <w:rsid w:val="00AB2543"/>
    <w:rsid w:val="00AB4E23"/>
    <w:rsid w:val="00AD4D5A"/>
    <w:rsid w:val="00AD635E"/>
    <w:rsid w:val="00AE7137"/>
    <w:rsid w:val="00AF1B9E"/>
    <w:rsid w:val="00AF4B2C"/>
    <w:rsid w:val="00B0738F"/>
    <w:rsid w:val="00B26601"/>
    <w:rsid w:val="00B275F7"/>
    <w:rsid w:val="00B352A6"/>
    <w:rsid w:val="00B41951"/>
    <w:rsid w:val="00B45199"/>
    <w:rsid w:val="00B45F66"/>
    <w:rsid w:val="00B465C2"/>
    <w:rsid w:val="00B53229"/>
    <w:rsid w:val="00B60AB6"/>
    <w:rsid w:val="00B62480"/>
    <w:rsid w:val="00B65CD8"/>
    <w:rsid w:val="00B776A3"/>
    <w:rsid w:val="00B81B70"/>
    <w:rsid w:val="00BB238F"/>
    <w:rsid w:val="00BB48C8"/>
    <w:rsid w:val="00BD0724"/>
    <w:rsid w:val="00BD4472"/>
    <w:rsid w:val="00BE3DEE"/>
    <w:rsid w:val="00BE5521"/>
    <w:rsid w:val="00BF6F4C"/>
    <w:rsid w:val="00C000D6"/>
    <w:rsid w:val="00C01637"/>
    <w:rsid w:val="00C07962"/>
    <w:rsid w:val="00C07D60"/>
    <w:rsid w:val="00C14BE3"/>
    <w:rsid w:val="00C34684"/>
    <w:rsid w:val="00C3685B"/>
    <w:rsid w:val="00C53263"/>
    <w:rsid w:val="00C559A6"/>
    <w:rsid w:val="00C65741"/>
    <w:rsid w:val="00C73F9D"/>
    <w:rsid w:val="00C75BC5"/>
    <w:rsid w:val="00C75F1D"/>
    <w:rsid w:val="00C805B2"/>
    <w:rsid w:val="00C836A8"/>
    <w:rsid w:val="00C85586"/>
    <w:rsid w:val="00C863D5"/>
    <w:rsid w:val="00C86BB2"/>
    <w:rsid w:val="00CA02DD"/>
    <w:rsid w:val="00CC2384"/>
    <w:rsid w:val="00CC53F9"/>
    <w:rsid w:val="00CC7529"/>
    <w:rsid w:val="00CD454F"/>
    <w:rsid w:val="00CE4547"/>
    <w:rsid w:val="00CF0860"/>
    <w:rsid w:val="00CF7886"/>
    <w:rsid w:val="00D021BF"/>
    <w:rsid w:val="00D0381D"/>
    <w:rsid w:val="00D1511A"/>
    <w:rsid w:val="00D21800"/>
    <w:rsid w:val="00D338E4"/>
    <w:rsid w:val="00D35538"/>
    <w:rsid w:val="00D51947"/>
    <w:rsid w:val="00D532F0"/>
    <w:rsid w:val="00D561B3"/>
    <w:rsid w:val="00D652E8"/>
    <w:rsid w:val="00D77413"/>
    <w:rsid w:val="00D77769"/>
    <w:rsid w:val="00D8269A"/>
    <w:rsid w:val="00D82759"/>
    <w:rsid w:val="00D86551"/>
    <w:rsid w:val="00D86DE4"/>
    <w:rsid w:val="00D91CAB"/>
    <w:rsid w:val="00D941C2"/>
    <w:rsid w:val="00DA503D"/>
    <w:rsid w:val="00DA6DBB"/>
    <w:rsid w:val="00DB1C96"/>
    <w:rsid w:val="00DB375B"/>
    <w:rsid w:val="00DC632A"/>
    <w:rsid w:val="00DC6737"/>
    <w:rsid w:val="00DD1AF6"/>
    <w:rsid w:val="00DD6DEB"/>
    <w:rsid w:val="00DE2A3A"/>
    <w:rsid w:val="00DE2DC6"/>
    <w:rsid w:val="00DF1AF8"/>
    <w:rsid w:val="00DF4B17"/>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0754"/>
    <w:rsid w:val="00ED47BC"/>
    <w:rsid w:val="00EE1A80"/>
    <w:rsid w:val="00EF3893"/>
    <w:rsid w:val="00F1520E"/>
    <w:rsid w:val="00F337AC"/>
    <w:rsid w:val="00F40D53"/>
    <w:rsid w:val="00F4525C"/>
    <w:rsid w:val="00F464D8"/>
    <w:rsid w:val="00F47B7F"/>
    <w:rsid w:val="00F61B8A"/>
    <w:rsid w:val="00F70E0B"/>
    <w:rsid w:val="00F72162"/>
    <w:rsid w:val="00F81AA4"/>
    <w:rsid w:val="00F83DB5"/>
    <w:rsid w:val="00F93694"/>
    <w:rsid w:val="00F9544F"/>
    <w:rsid w:val="00F95799"/>
    <w:rsid w:val="00FA080C"/>
    <w:rsid w:val="00FA1D72"/>
    <w:rsid w:val="00FB56CD"/>
    <w:rsid w:val="00FC2FF6"/>
    <w:rsid w:val="00FD1C20"/>
    <w:rsid w:val="00FD4DAA"/>
    <w:rsid w:val="00FD658C"/>
    <w:rsid w:val="00FE0AD0"/>
    <w:rsid w:val="0464AFA1"/>
    <w:rsid w:val="0A77CCC5"/>
    <w:rsid w:val="1204B1CB"/>
    <w:rsid w:val="129B4D05"/>
    <w:rsid w:val="13800D38"/>
    <w:rsid w:val="158E610D"/>
    <w:rsid w:val="15CE0E33"/>
    <w:rsid w:val="15D38981"/>
    <w:rsid w:val="16CB91E9"/>
    <w:rsid w:val="174E4B1C"/>
    <w:rsid w:val="18A0AA37"/>
    <w:rsid w:val="191C7932"/>
    <w:rsid w:val="1AA17DEA"/>
    <w:rsid w:val="1AB6DD3E"/>
    <w:rsid w:val="216C00A1"/>
    <w:rsid w:val="2302922D"/>
    <w:rsid w:val="23D55CE5"/>
    <w:rsid w:val="247F46BF"/>
    <w:rsid w:val="27232C64"/>
    <w:rsid w:val="2879ABAC"/>
    <w:rsid w:val="2AEA7565"/>
    <w:rsid w:val="2DC611EA"/>
    <w:rsid w:val="32D8BFD1"/>
    <w:rsid w:val="3365B968"/>
    <w:rsid w:val="3BB7635B"/>
    <w:rsid w:val="3DDB7AB1"/>
    <w:rsid w:val="3DE029F8"/>
    <w:rsid w:val="40C49421"/>
    <w:rsid w:val="4B8C7B6E"/>
    <w:rsid w:val="4C69F107"/>
    <w:rsid w:val="4D5FA7EA"/>
    <w:rsid w:val="4E6DC8AA"/>
    <w:rsid w:val="4EBAB9E7"/>
    <w:rsid w:val="4EF7A2B0"/>
    <w:rsid w:val="562B54AE"/>
    <w:rsid w:val="5A04A7F8"/>
    <w:rsid w:val="5D21FFC0"/>
    <w:rsid w:val="6151F374"/>
    <w:rsid w:val="64313129"/>
    <w:rsid w:val="648CCEE2"/>
    <w:rsid w:val="64E7DE21"/>
    <w:rsid w:val="6634B8CA"/>
    <w:rsid w:val="6B64684B"/>
    <w:rsid w:val="6C07A0B4"/>
    <w:rsid w:val="6C3DE96E"/>
    <w:rsid w:val="6D939651"/>
    <w:rsid w:val="6F702DB1"/>
    <w:rsid w:val="6F7CF1D9"/>
    <w:rsid w:val="71B92EBF"/>
    <w:rsid w:val="71FE31DA"/>
    <w:rsid w:val="737B319F"/>
    <w:rsid w:val="79506545"/>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9011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ptos" w:hAnsi="Aptos"/>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character" w:styleId="FollowedHyperlink">
    <w:name w:val="FollowedHyperlink"/>
    <w:basedOn w:val="DefaultParagraphFont"/>
    <w:uiPriority w:val="99"/>
    <w:semiHidden/>
    <w:unhideWhenUsed/>
    <w:rsid w:val="00A45F25"/>
    <w:rPr>
      <w:color w:val="8DB3E2" w:themeColor="followedHyperlink"/>
      <w:u w:val="single"/>
    </w:rPr>
  </w:style>
  <w:style w:type="paragraph" w:customStyle="1" w:styleId="VCAAtablecondensedheading">
    <w:name w:val="VCAA table condensed heading"/>
    <w:basedOn w:val="Normal"/>
    <w:qFormat/>
    <w:rsid w:val="00682B17"/>
    <w:pPr>
      <w:spacing w:before="80" w:after="80" w:line="280" w:lineRule="exact"/>
      <w:jc w:val="center"/>
    </w:pPr>
    <w:rPr>
      <w:rFonts w:ascii="Arial Narrow" w:hAnsi="Arial Narrow" w:cs="Arial"/>
      <w:b/>
      <w:color w:val="FFFFFF" w:themeColor="background1"/>
      <w14:ligatures w14:val="standardContextual"/>
    </w:rPr>
  </w:style>
  <w:style w:type="paragraph" w:customStyle="1" w:styleId="VCAAbullet">
    <w:name w:val="VCAA bullet"/>
    <w:basedOn w:val="VCAAbody"/>
    <w:autoRedefine/>
    <w:qFormat/>
    <w:rsid w:val="00246C8A"/>
    <w:pPr>
      <w:numPr>
        <w:numId w:val="17"/>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110181"/>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6997416">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57925824">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lo.unisa.edu.au/mod/book/view.php?id=611321&amp;chapterid=100451" TargetMode="External"/><Relationship Id="rId21" Type="http://schemas.openxmlformats.org/officeDocument/2006/relationships/image" Target="media/image3.png"/><Relationship Id="rId34" Type="http://schemas.openxmlformats.org/officeDocument/2006/relationships/hyperlink" Target="https://lf.westernsydney.edu.au/engage/strategy/fish-bowl/" TargetMode="External"/><Relationship Id="rId42" Type="http://schemas.openxmlformats.org/officeDocument/2006/relationships/footer" Target="footer4.xml"/><Relationship Id="rId47" Type="http://schemas.openxmlformats.org/officeDocument/2006/relationships/hyperlink" Target="https://peo.gov.au/teach-our-parliament/classroom-activities/democratic-ideas/learn-to-negotiate/" TargetMode="External"/><Relationship Id="rId50" Type="http://schemas.openxmlformats.org/officeDocument/2006/relationships/hyperlink" Target="https://easyeslgames.com/snowball/" TargetMode="External"/><Relationship Id="rId55" Type="http://schemas.openxmlformats.org/officeDocument/2006/relationships/hyperlink" Target="https://arbs.nzcer.org.nz/venn-diagrams" TargetMode="External"/><Relationship Id="rId63" Type="http://schemas.openxmlformats.org/officeDocument/2006/relationships/footer" Target="foot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app.education.nsw.gov.au/digital-learning-selector/LearningActivity/Card/578?clearCache=ceaeab70-6ab7-bbd1-370c-19a643c2e73d" TargetMode="External"/><Relationship Id="rId11" Type="http://schemas.openxmlformats.org/officeDocument/2006/relationships/image" Target="media/image1.jpg"/><Relationship Id="rId24" Type="http://schemas.openxmlformats.org/officeDocument/2006/relationships/hyperlink" Target="https://www.vcaa.vic.edu.au/Documents/vce/adviceforteachers/2020SecondLanguagesTextTypes.docx" TargetMode="External"/><Relationship Id="rId32" Type="http://schemas.openxmlformats.org/officeDocument/2006/relationships/hyperlink" Target="https://www.anu.edu.au/students/academic-skills/study-skills/note-taking/note-taking-template" TargetMode="External"/><Relationship Id="rId37" Type="http://schemas.openxmlformats.org/officeDocument/2006/relationships/hyperlink" Target="https://getting-it-together.moadoph.gov.au/teacher-guide/graphic-organisers.html" TargetMode="External"/><Relationship Id="rId40" Type="http://schemas.openxmlformats.org/officeDocument/2006/relationships/footer" Target="footer3.xml"/><Relationship Id="rId45" Type="http://schemas.openxmlformats.org/officeDocument/2006/relationships/hyperlink" Target="https://www.sadlier.com/school/ela-blog/how-to-use-the-circle-of-viewpoints-routine-with-students"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tesolatrennertnyc.wordpress.com/2013/09/25/quick-activity-idea-yes-but-dialogue-game/" TargetMode="External"/><Relationship Id="rId66"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footer" Target="foot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www.adelaide.edu.au/writingcentre/sites/default/files/docs/learningguide-mindmapping.pdf" TargetMode="External"/><Relationship Id="rId30" Type="http://schemas.openxmlformats.org/officeDocument/2006/relationships/hyperlink" Target="https://www.education.vic.gov.au/school/teachers/support/diversity/eal/Pages/Understanding-students-language-practices.aspx" TargetMode="External"/><Relationship Id="rId35" Type="http://schemas.openxmlformats.org/officeDocument/2006/relationships/hyperlink" Target="https://getting-it-together.moadoph.gov.au/teacher-guide/graphic-organisers.html" TargetMode="External"/><Relationship Id="rId43" Type="http://schemas.openxmlformats.org/officeDocument/2006/relationships/hyperlink" Target="https://comprehensibleclassroom.com/2013/10/07/gallery-walk-language-classes/" TargetMode="External"/><Relationship Id="rId48" Type="http://schemas.openxmlformats.org/officeDocument/2006/relationships/hyperlink" Target="https://www.usingenglish.com/teachers/articles/21-negotiating-in-english-games.html" TargetMode="External"/><Relationship Id="rId56" Type="http://schemas.openxmlformats.org/officeDocument/2006/relationships/hyperlink" Target="https://museumsvictoria.com.au/immigrationmuseum/whats-on/" TargetMode="External"/><Relationship Id="rId64"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dictionary.cambridge.org/grammar/british-grammar/discourse-markers-so-right-okay" TargetMode="External"/><Relationship Id="rId33" Type="http://schemas.openxmlformats.org/officeDocument/2006/relationships/hyperlink" Target="https://getting-it-together.moadoph.gov.au/teacher-guide/graphic-organisers.html" TargetMode="External"/><Relationship Id="rId38"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6" Type="http://schemas.openxmlformats.org/officeDocument/2006/relationships/hyperlink" Target="https://resolve.edu.au/pedagogical-tools/learning-community-tools/learning-each-other" TargetMode="External"/><Relationship Id="rId59" Type="http://schemas.openxmlformats.org/officeDocument/2006/relationships/hyperlink" Target="https://www.dramanotebook.com/drama-games/yes-and/" TargetMode="External"/><Relationship Id="rId20" Type="http://schemas.openxmlformats.org/officeDocument/2006/relationships/image" Target="media/image2.png"/><Relationship Id="rId41" Type="http://schemas.openxmlformats.org/officeDocument/2006/relationships/header" Target="header4.xml"/><Relationship Id="rId54" Type="http://schemas.openxmlformats.org/officeDocument/2006/relationships/hyperlink" Target="https://www.adelaide.edu.au/writingcentre/sites/default/files/docs/learningguide-mindmapping.pdf" TargetMode="External"/><Relationship Id="rId62"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Browser?cache_id=0a821" TargetMode="External"/><Relationship Id="rId36"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9" Type="http://schemas.openxmlformats.org/officeDocument/2006/relationships/hyperlink" Target="https://resolve.edu.au/pedagogical-tools/learning-community-tools/learning-each-other" TargetMode="External"/><Relationship Id="rId57" Type="http://schemas.openxmlformats.org/officeDocument/2006/relationships/hyperlink" Target="https://www.vcaa.vic.edu.au/Documents/vce/adviceforteachers/2020SecondLanguagesTextTypes.docx" TargetMode="External"/><Relationship Id="rId10" Type="http://schemas.openxmlformats.org/officeDocument/2006/relationships/endnotes" Target="endnotes.xml"/><Relationship Id="rId31" Type="http://schemas.openxmlformats.org/officeDocument/2006/relationships/hyperlink" Target="https://resolve.edu.au/pedagogical-tools/learning-community-tools/learning-each-other" TargetMode="External"/><Relationship Id="rId44" Type="http://schemas.openxmlformats.org/officeDocument/2006/relationships/hyperlink" Target="https://cetl.uconn.edu/resources/teaching-your-course/leading-effective-discussions/socratic-questions/" TargetMode="External"/><Relationship Id="rId52" Type="http://schemas.openxmlformats.org/officeDocument/2006/relationships/hyperlink" Target="https://www.nfi.edu/storyboard/" TargetMode="External"/><Relationship Id="rId60" Type="http://schemas.openxmlformats.org/officeDocument/2006/relationships/header" Target="header5.xml"/><Relationship Id="rId65"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eader" Target="header3.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5397AC451E4F4893B18F8FB14B5CA883"/>
        <w:category>
          <w:name w:val="General"/>
          <w:gallery w:val="placeholder"/>
        </w:category>
        <w:types>
          <w:type w:val="bbPlcHdr"/>
        </w:types>
        <w:behaviors>
          <w:behavior w:val="content"/>
        </w:behaviors>
        <w:guid w:val="{DC9F03CF-F8AC-4CC8-AD8F-7DBBF9D4FA3A}"/>
      </w:docPartPr>
      <w:docPartBody>
        <w:p w:rsidR="00906870" w:rsidRDefault="00906870" w:rsidP="00906870">
          <w:pPr>
            <w:pStyle w:val="5397AC451E4F4893B18F8FB14B5CA883"/>
          </w:pPr>
          <w:r w:rsidRPr="007A01CF">
            <w:rPr>
              <w:rStyle w:val="PlaceholderText"/>
            </w:rPr>
            <w:t>Click or tap here to enter text.</w:t>
          </w:r>
        </w:p>
      </w:docPartBody>
    </w:docPart>
    <w:docPart>
      <w:docPartPr>
        <w:name w:val="F748B04E189F473B8601805812A4666B"/>
        <w:category>
          <w:name w:val="General"/>
          <w:gallery w:val="placeholder"/>
        </w:category>
        <w:types>
          <w:type w:val="bbPlcHdr"/>
        </w:types>
        <w:behaviors>
          <w:behavior w:val="content"/>
        </w:behaviors>
        <w:guid w:val="{9396DA99-80C3-4DF2-88C9-C2CC3F802606}"/>
      </w:docPartPr>
      <w:docPartBody>
        <w:p w:rsidR="00906870" w:rsidRDefault="00906870" w:rsidP="00906870">
          <w:pPr>
            <w:pStyle w:val="F748B04E189F473B8601805812A4666B"/>
          </w:pPr>
          <w:r w:rsidRPr="007A01CF">
            <w:rPr>
              <w:rStyle w:val="PlaceholderText"/>
            </w:rPr>
            <w:t>[Title]</w:t>
          </w:r>
        </w:p>
      </w:docPartBody>
    </w:docPart>
    <w:docPart>
      <w:docPartPr>
        <w:name w:val="A8644D0504AC40A0ADA0FAA631DD1BEC"/>
        <w:category>
          <w:name w:val="General"/>
          <w:gallery w:val="placeholder"/>
        </w:category>
        <w:types>
          <w:type w:val="bbPlcHdr"/>
        </w:types>
        <w:behaviors>
          <w:behavior w:val="content"/>
        </w:behaviors>
        <w:guid w:val="{42F062B9-C2AC-4ACD-A68F-FF4B2151ADD4}"/>
      </w:docPartPr>
      <w:docPartBody>
        <w:p w:rsidR="00906870" w:rsidRDefault="00906870" w:rsidP="00906870">
          <w:pPr>
            <w:pStyle w:val="A8644D0504AC40A0ADA0FAA631DD1BEC"/>
          </w:pPr>
          <w:r w:rsidRPr="003D58FC">
            <w:rPr>
              <w:rStyle w:val="PlaceholderText"/>
            </w:rPr>
            <w:t>[Keywords]</w:t>
          </w:r>
        </w:p>
      </w:docPartBody>
    </w:docPart>
    <w:docPart>
      <w:docPartPr>
        <w:name w:val="55AD0F0CABB64EAE9734C0CEBBC367F1"/>
        <w:category>
          <w:name w:val="General"/>
          <w:gallery w:val="placeholder"/>
        </w:category>
        <w:types>
          <w:type w:val="bbPlcHdr"/>
        </w:types>
        <w:behaviors>
          <w:behavior w:val="content"/>
        </w:behaviors>
        <w:guid w:val="{BFB555F0-6CFC-4002-864C-71C79F637CCE}"/>
      </w:docPartPr>
      <w:docPartBody>
        <w:p w:rsidR="00906870" w:rsidRDefault="00906870" w:rsidP="00906870">
          <w:pPr>
            <w:pStyle w:val="55AD0F0CABB64EAE9734C0CEBBC367F1"/>
          </w:pPr>
          <w:r w:rsidRPr="003D58FC">
            <w:rPr>
              <w:rStyle w:val="PlaceholderText"/>
            </w:rPr>
            <w:t>[Keywords]</w:t>
          </w:r>
        </w:p>
      </w:docPartBody>
    </w:docPart>
    <w:docPart>
      <w:docPartPr>
        <w:name w:val="FC4481D8A068407086849D8985A9D427"/>
        <w:category>
          <w:name w:val="General"/>
          <w:gallery w:val="placeholder"/>
        </w:category>
        <w:types>
          <w:type w:val="bbPlcHdr"/>
        </w:types>
        <w:behaviors>
          <w:behavior w:val="content"/>
        </w:behaviors>
        <w:guid w:val="{5CDD933E-9095-43CB-87ED-9CDDC668BB7C}"/>
      </w:docPartPr>
      <w:docPartBody>
        <w:p w:rsidR="00906870" w:rsidRDefault="00906870" w:rsidP="00906870">
          <w:pPr>
            <w:pStyle w:val="FC4481D8A068407086849D8985A9D427"/>
          </w:pPr>
          <w:r w:rsidRPr="003D58FC">
            <w:rPr>
              <w:rStyle w:val="PlaceholderText"/>
            </w:rPr>
            <w:t>[Keywords]</w:t>
          </w:r>
        </w:p>
      </w:docPartBody>
    </w:docPart>
    <w:docPart>
      <w:docPartPr>
        <w:name w:val="56C8E59604B74F429D13AEFE8AE27DDC"/>
        <w:category>
          <w:name w:val="General"/>
          <w:gallery w:val="placeholder"/>
        </w:category>
        <w:types>
          <w:type w:val="bbPlcHdr"/>
        </w:types>
        <w:behaviors>
          <w:behavior w:val="content"/>
        </w:behaviors>
        <w:guid w:val="{FA93B408-8059-4A68-BFCA-9A4ACF4A2D50}"/>
      </w:docPartPr>
      <w:docPartBody>
        <w:p w:rsidR="00906870" w:rsidRDefault="00906870" w:rsidP="00906870">
          <w:pPr>
            <w:pStyle w:val="56C8E59604B74F429D13AEFE8AE27DDC"/>
          </w:pPr>
          <w:r w:rsidRPr="003D58FC">
            <w:rPr>
              <w:rStyle w:val="PlaceholderText"/>
            </w:rPr>
            <w:t>[Keywords]</w:t>
          </w:r>
        </w:p>
      </w:docPartBody>
    </w:docPart>
    <w:docPart>
      <w:docPartPr>
        <w:name w:val="D6A7050CF9A74C38B83D46115E493057"/>
        <w:category>
          <w:name w:val="General"/>
          <w:gallery w:val="placeholder"/>
        </w:category>
        <w:types>
          <w:type w:val="bbPlcHdr"/>
        </w:types>
        <w:behaviors>
          <w:behavior w:val="content"/>
        </w:behaviors>
        <w:guid w:val="{A10BF634-C10D-4A03-866F-D73D162834EC}"/>
      </w:docPartPr>
      <w:docPartBody>
        <w:p w:rsidR="00906870" w:rsidRDefault="00906870" w:rsidP="00906870">
          <w:pPr>
            <w:pStyle w:val="D6A7050CF9A74C38B83D46115E493057"/>
          </w:pPr>
          <w:r w:rsidRPr="003D58FC">
            <w:rPr>
              <w:rStyle w:val="PlaceholderText"/>
            </w:rPr>
            <w:t>[Keywords]</w:t>
          </w:r>
        </w:p>
      </w:docPartBody>
    </w:docPart>
    <w:docPart>
      <w:docPartPr>
        <w:name w:val="8285DF7A0629470195D6BEAD937C3A36"/>
        <w:category>
          <w:name w:val="General"/>
          <w:gallery w:val="placeholder"/>
        </w:category>
        <w:types>
          <w:type w:val="bbPlcHdr"/>
        </w:types>
        <w:behaviors>
          <w:behavior w:val="content"/>
        </w:behaviors>
        <w:guid w:val="{44FAC7D9-A232-44C4-B849-820F3AEF090E}"/>
      </w:docPartPr>
      <w:docPartBody>
        <w:p w:rsidR="00906870" w:rsidRDefault="00906870" w:rsidP="00906870">
          <w:pPr>
            <w:pStyle w:val="8285DF7A0629470195D6BEAD937C3A36"/>
          </w:pPr>
          <w:r w:rsidRPr="003D58FC">
            <w:rPr>
              <w:rStyle w:val="PlaceholderText"/>
            </w:rPr>
            <w:t>[Keywords]</w:t>
          </w:r>
        </w:p>
      </w:docPartBody>
    </w:docPart>
    <w:docPart>
      <w:docPartPr>
        <w:name w:val="2A809E829A294621B0B415ACF38A54AF"/>
        <w:category>
          <w:name w:val="General"/>
          <w:gallery w:val="placeholder"/>
        </w:category>
        <w:types>
          <w:type w:val="bbPlcHdr"/>
        </w:types>
        <w:behaviors>
          <w:behavior w:val="content"/>
        </w:behaviors>
        <w:guid w:val="{06C64AF1-DD98-456A-B90D-DACF21437008}"/>
      </w:docPartPr>
      <w:docPartBody>
        <w:p w:rsidR="00906870" w:rsidRDefault="00906870" w:rsidP="00906870">
          <w:pPr>
            <w:pStyle w:val="2A809E829A294621B0B415ACF38A54AF"/>
          </w:pPr>
          <w:r w:rsidRPr="003D58FC">
            <w:rPr>
              <w:rStyle w:val="PlaceholderText"/>
            </w:rPr>
            <w:t>[Keywords]</w:t>
          </w:r>
        </w:p>
      </w:docPartBody>
    </w:docPart>
    <w:docPart>
      <w:docPartPr>
        <w:name w:val="AEC68A052295473C8A3B757443F927A6"/>
        <w:category>
          <w:name w:val="General"/>
          <w:gallery w:val="placeholder"/>
        </w:category>
        <w:types>
          <w:type w:val="bbPlcHdr"/>
        </w:types>
        <w:behaviors>
          <w:behavior w:val="content"/>
        </w:behaviors>
        <w:guid w:val="{B1FE88C5-D7AE-4DD8-9D54-CCDD01CC0826}"/>
      </w:docPartPr>
      <w:docPartBody>
        <w:p w:rsidR="00906870" w:rsidRDefault="00906870" w:rsidP="00906870">
          <w:pPr>
            <w:pStyle w:val="AEC68A052295473C8A3B757443F927A6"/>
          </w:pPr>
          <w:r w:rsidRPr="003D58FC">
            <w:rPr>
              <w:rStyle w:val="PlaceholderText"/>
            </w:rPr>
            <w:t>[Keywords]</w:t>
          </w:r>
        </w:p>
      </w:docPartBody>
    </w:docPart>
    <w:docPart>
      <w:docPartPr>
        <w:name w:val="F7613DF08D54423B95E45600664FE35C"/>
        <w:category>
          <w:name w:val="General"/>
          <w:gallery w:val="placeholder"/>
        </w:category>
        <w:types>
          <w:type w:val="bbPlcHdr"/>
        </w:types>
        <w:behaviors>
          <w:behavior w:val="content"/>
        </w:behaviors>
        <w:guid w:val="{27CF13F8-655C-4AC2-9657-6F5B4B97732E}"/>
      </w:docPartPr>
      <w:docPartBody>
        <w:p w:rsidR="00906870" w:rsidRDefault="00906870" w:rsidP="00906870">
          <w:pPr>
            <w:pStyle w:val="F7613DF08D54423B95E45600664FE35C"/>
          </w:pPr>
          <w:r w:rsidRPr="003D58FC">
            <w:rPr>
              <w:rStyle w:val="PlaceholderText"/>
            </w:rPr>
            <w:t>[Keywords]</w:t>
          </w:r>
        </w:p>
      </w:docPartBody>
    </w:docPart>
    <w:docPart>
      <w:docPartPr>
        <w:name w:val="18572D116B034DCEBD090C0FCF863209"/>
        <w:category>
          <w:name w:val="General"/>
          <w:gallery w:val="placeholder"/>
        </w:category>
        <w:types>
          <w:type w:val="bbPlcHdr"/>
        </w:types>
        <w:behaviors>
          <w:behavior w:val="content"/>
        </w:behaviors>
        <w:guid w:val="{E1CDF54B-1D50-446C-B056-C8E804B772BA}"/>
      </w:docPartPr>
      <w:docPartBody>
        <w:p w:rsidR="00906870" w:rsidRDefault="00906870" w:rsidP="00906870">
          <w:pPr>
            <w:pStyle w:val="18572D116B034DCEBD090C0FCF863209"/>
          </w:pPr>
          <w:r w:rsidRPr="003D58FC">
            <w:rPr>
              <w:rStyle w:val="PlaceholderText"/>
            </w:rPr>
            <w:t>[Keywords]</w:t>
          </w:r>
        </w:p>
      </w:docPartBody>
    </w:docPart>
    <w:docPart>
      <w:docPartPr>
        <w:name w:val="D27BE74029B7479293D4911D820E549E"/>
        <w:category>
          <w:name w:val="General"/>
          <w:gallery w:val="placeholder"/>
        </w:category>
        <w:types>
          <w:type w:val="bbPlcHdr"/>
        </w:types>
        <w:behaviors>
          <w:behavior w:val="content"/>
        </w:behaviors>
        <w:guid w:val="{578140CF-7026-4A7B-A11B-711E5D499226}"/>
      </w:docPartPr>
      <w:docPartBody>
        <w:p w:rsidR="00906870" w:rsidRDefault="00906870" w:rsidP="00906870">
          <w:pPr>
            <w:pStyle w:val="D27BE74029B7479293D4911D820E549E"/>
          </w:pPr>
          <w:r w:rsidRPr="003D58FC">
            <w:rPr>
              <w:rStyle w:val="PlaceholderText"/>
            </w:rPr>
            <w:t>[Keywords]</w:t>
          </w:r>
        </w:p>
      </w:docPartBody>
    </w:docPart>
    <w:docPart>
      <w:docPartPr>
        <w:name w:val="B0D95B76B0B74F65AE885BF5D3E45CA7"/>
        <w:category>
          <w:name w:val="General"/>
          <w:gallery w:val="placeholder"/>
        </w:category>
        <w:types>
          <w:type w:val="bbPlcHdr"/>
        </w:types>
        <w:behaviors>
          <w:behavior w:val="content"/>
        </w:behaviors>
        <w:guid w:val="{505587D8-F2AB-4CF3-A6CB-FEB8B5981E74}"/>
      </w:docPartPr>
      <w:docPartBody>
        <w:p w:rsidR="00906870" w:rsidRDefault="00906870" w:rsidP="00906870">
          <w:pPr>
            <w:pStyle w:val="B0D95B76B0B74F65AE885BF5D3E45CA7"/>
          </w:pPr>
          <w:r w:rsidRPr="003D58FC">
            <w:rPr>
              <w:rStyle w:val="PlaceholderText"/>
            </w:rPr>
            <w:t>[Keywords]</w:t>
          </w:r>
        </w:p>
      </w:docPartBody>
    </w:docPart>
    <w:docPart>
      <w:docPartPr>
        <w:name w:val="41E8A7C7D422480A8BA242B54A54CF8B"/>
        <w:category>
          <w:name w:val="General"/>
          <w:gallery w:val="placeholder"/>
        </w:category>
        <w:types>
          <w:type w:val="bbPlcHdr"/>
        </w:types>
        <w:behaviors>
          <w:behavior w:val="content"/>
        </w:behaviors>
        <w:guid w:val="{DED798EA-8B69-490E-A67B-4666AAFC8ED8}"/>
      </w:docPartPr>
      <w:docPartBody>
        <w:p w:rsidR="00906870" w:rsidRDefault="00906870" w:rsidP="00906870">
          <w:pPr>
            <w:pStyle w:val="41E8A7C7D422480A8BA242B54A54CF8B"/>
          </w:pPr>
          <w:r w:rsidRPr="003D58FC">
            <w:rPr>
              <w:rStyle w:val="PlaceholderText"/>
            </w:rPr>
            <w:t>[Keywords]</w:t>
          </w:r>
        </w:p>
      </w:docPartBody>
    </w:docPart>
    <w:docPart>
      <w:docPartPr>
        <w:name w:val="27DAA07BBF1B46A3949A033DDFD43383"/>
        <w:category>
          <w:name w:val="General"/>
          <w:gallery w:val="placeholder"/>
        </w:category>
        <w:types>
          <w:type w:val="bbPlcHdr"/>
        </w:types>
        <w:behaviors>
          <w:behavior w:val="content"/>
        </w:behaviors>
        <w:guid w:val="{0F6CB904-2A6D-46E2-9B42-DA015E59F4C4}"/>
      </w:docPartPr>
      <w:docPartBody>
        <w:p w:rsidR="00906870" w:rsidRDefault="00906870" w:rsidP="00906870">
          <w:pPr>
            <w:pStyle w:val="27DAA07BBF1B46A3949A033DDFD43383"/>
          </w:pPr>
          <w:r w:rsidRPr="003D58FC">
            <w:rPr>
              <w:rStyle w:val="PlaceholderText"/>
            </w:rPr>
            <w:t>[Keywords]</w:t>
          </w:r>
        </w:p>
      </w:docPartBody>
    </w:docPart>
    <w:docPart>
      <w:docPartPr>
        <w:name w:val="47FC8E86BF404A159CD5915456875946"/>
        <w:category>
          <w:name w:val="General"/>
          <w:gallery w:val="placeholder"/>
        </w:category>
        <w:types>
          <w:type w:val="bbPlcHdr"/>
        </w:types>
        <w:behaviors>
          <w:behavior w:val="content"/>
        </w:behaviors>
        <w:guid w:val="{CEEA7F32-941A-4E57-AE25-9A2D9B22DCF1}"/>
      </w:docPartPr>
      <w:docPartBody>
        <w:p w:rsidR="00906870" w:rsidRDefault="00906870" w:rsidP="00906870">
          <w:pPr>
            <w:pStyle w:val="47FC8E86BF404A159CD5915456875946"/>
          </w:pPr>
          <w:r w:rsidRPr="003D58FC">
            <w:rPr>
              <w:rStyle w:val="PlaceholderText"/>
            </w:rPr>
            <w:t>[Keywords]</w:t>
          </w:r>
        </w:p>
      </w:docPartBody>
    </w:docPart>
    <w:docPart>
      <w:docPartPr>
        <w:name w:val="0D0704FC3710446B8C1E4EF396CBC5B5"/>
        <w:category>
          <w:name w:val="General"/>
          <w:gallery w:val="placeholder"/>
        </w:category>
        <w:types>
          <w:type w:val="bbPlcHdr"/>
        </w:types>
        <w:behaviors>
          <w:behavior w:val="content"/>
        </w:behaviors>
        <w:guid w:val="{6711831D-F385-41F2-8C06-C763874BE9D6}"/>
      </w:docPartPr>
      <w:docPartBody>
        <w:p w:rsidR="00906870" w:rsidRDefault="00906870" w:rsidP="00906870">
          <w:pPr>
            <w:pStyle w:val="0D0704FC3710446B8C1E4EF396CBC5B5"/>
          </w:pPr>
          <w:r w:rsidRPr="003D58FC">
            <w:rPr>
              <w:rStyle w:val="PlaceholderText"/>
            </w:rPr>
            <w:t>[Keywords]</w:t>
          </w:r>
        </w:p>
      </w:docPartBody>
    </w:docPart>
    <w:docPart>
      <w:docPartPr>
        <w:name w:val="C69248459ED64AB59123C7B08250629C"/>
        <w:category>
          <w:name w:val="General"/>
          <w:gallery w:val="placeholder"/>
        </w:category>
        <w:types>
          <w:type w:val="bbPlcHdr"/>
        </w:types>
        <w:behaviors>
          <w:behavior w:val="content"/>
        </w:behaviors>
        <w:guid w:val="{91B0E1E4-93A9-499C-A4C8-CCC353002124}"/>
      </w:docPartPr>
      <w:docPartBody>
        <w:p w:rsidR="00906870" w:rsidRDefault="00906870" w:rsidP="00906870">
          <w:pPr>
            <w:pStyle w:val="C69248459ED64AB59123C7B08250629C"/>
          </w:pPr>
          <w:r w:rsidRPr="003D58FC">
            <w:rPr>
              <w:rStyle w:val="PlaceholderText"/>
            </w:rPr>
            <w:t>[Keywords]</w:t>
          </w:r>
        </w:p>
      </w:docPartBody>
    </w:docPart>
    <w:docPart>
      <w:docPartPr>
        <w:name w:val="C644780C81F644999B546CB97BC2B6B8"/>
        <w:category>
          <w:name w:val="General"/>
          <w:gallery w:val="placeholder"/>
        </w:category>
        <w:types>
          <w:type w:val="bbPlcHdr"/>
        </w:types>
        <w:behaviors>
          <w:behavior w:val="content"/>
        </w:behaviors>
        <w:guid w:val="{8FA2F90E-3B7F-4BD4-87E5-BA4177AEFFBD}"/>
      </w:docPartPr>
      <w:docPartBody>
        <w:p w:rsidR="00906870" w:rsidRDefault="00906870" w:rsidP="00906870">
          <w:pPr>
            <w:pStyle w:val="C644780C81F644999B546CB97BC2B6B8"/>
          </w:pPr>
          <w:r w:rsidRPr="003D58FC">
            <w:rPr>
              <w:rStyle w:val="PlaceholderText"/>
            </w:rPr>
            <w:t>[Keywords]</w:t>
          </w:r>
        </w:p>
      </w:docPartBody>
    </w:docPart>
    <w:docPart>
      <w:docPartPr>
        <w:name w:val="E7F8B7EA32564363866A3DB71C1115BE"/>
        <w:category>
          <w:name w:val="General"/>
          <w:gallery w:val="placeholder"/>
        </w:category>
        <w:types>
          <w:type w:val="bbPlcHdr"/>
        </w:types>
        <w:behaviors>
          <w:behavior w:val="content"/>
        </w:behaviors>
        <w:guid w:val="{81AB131B-14E6-4294-8226-8F4B99EFB568}"/>
      </w:docPartPr>
      <w:docPartBody>
        <w:p w:rsidR="00906870" w:rsidRDefault="00906870" w:rsidP="00906870">
          <w:pPr>
            <w:pStyle w:val="E7F8B7EA32564363866A3DB71C1115BE"/>
          </w:pPr>
          <w:r w:rsidRPr="003D58FC">
            <w:rPr>
              <w:rStyle w:val="PlaceholderText"/>
            </w:rPr>
            <w:t>[Keywords]</w:t>
          </w:r>
        </w:p>
      </w:docPartBody>
    </w:docPart>
    <w:docPart>
      <w:docPartPr>
        <w:name w:val="85F3BBE053D94C88BF748C8A50E4FD00"/>
        <w:category>
          <w:name w:val="General"/>
          <w:gallery w:val="placeholder"/>
        </w:category>
        <w:types>
          <w:type w:val="bbPlcHdr"/>
        </w:types>
        <w:behaviors>
          <w:behavior w:val="content"/>
        </w:behaviors>
        <w:guid w:val="{40A80EC5-CCD8-4A1E-A335-5D619911322D}"/>
      </w:docPartPr>
      <w:docPartBody>
        <w:p w:rsidR="00906870" w:rsidRDefault="00906870" w:rsidP="00906870">
          <w:pPr>
            <w:pStyle w:val="85F3BBE053D94C88BF748C8A50E4FD00"/>
          </w:pPr>
          <w:r w:rsidRPr="003D58FC">
            <w:rPr>
              <w:rStyle w:val="PlaceholderText"/>
            </w:rPr>
            <w:t>[Keywords]</w:t>
          </w:r>
        </w:p>
      </w:docPartBody>
    </w:docPart>
    <w:docPart>
      <w:docPartPr>
        <w:name w:val="88A50C1FD83941FC977A18C3F2BD994A"/>
        <w:category>
          <w:name w:val="General"/>
          <w:gallery w:val="placeholder"/>
        </w:category>
        <w:types>
          <w:type w:val="bbPlcHdr"/>
        </w:types>
        <w:behaviors>
          <w:behavior w:val="content"/>
        </w:behaviors>
        <w:guid w:val="{5DFE59F6-B466-4B76-97F7-83697F51E2E4}"/>
      </w:docPartPr>
      <w:docPartBody>
        <w:p w:rsidR="00906870" w:rsidRDefault="00906870" w:rsidP="00906870">
          <w:pPr>
            <w:pStyle w:val="88A50C1FD83941FC977A18C3F2BD994A"/>
          </w:pPr>
          <w:r w:rsidRPr="003D58FC">
            <w:rPr>
              <w:rStyle w:val="PlaceholderText"/>
            </w:rPr>
            <w:t>[Keywords]</w:t>
          </w:r>
        </w:p>
      </w:docPartBody>
    </w:docPart>
    <w:docPart>
      <w:docPartPr>
        <w:name w:val="3D1598DE1E2940AB95065EB368C0A10E"/>
        <w:category>
          <w:name w:val="General"/>
          <w:gallery w:val="placeholder"/>
        </w:category>
        <w:types>
          <w:type w:val="bbPlcHdr"/>
        </w:types>
        <w:behaviors>
          <w:behavior w:val="content"/>
        </w:behaviors>
        <w:guid w:val="{BB7AB0DC-08C6-49DA-9FC2-6F70B013B7FB}"/>
      </w:docPartPr>
      <w:docPartBody>
        <w:p w:rsidR="00906870" w:rsidRDefault="00906870" w:rsidP="00906870">
          <w:pPr>
            <w:pStyle w:val="3D1598DE1E2940AB95065EB368C0A10E"/>
          </w:pPr>
          <w:r w:rsidRPr="003D58FC">
            <w:rPr>
              <w:rStyle w:val="PlaceholderText"/>
            </w:rPr>
            <w:t>[Keywords]</w:t>
          </w:r>
        </w:p>
      </w:docPartBody>
    </w:docPart>
    <w:docPart>
      <w:docPartPr>
        <w:name w:val="402B99321AF6471E8EB82D07AEF34F47"/>
        <w:category>
          <w:name w:val="General"/>
          <w:gallery w:val="placeholder"/>
        </w:category>
        <w:types>
          <w:type w:val="bbPlcHdr"/>
        </w:types>
        <w:behaviors>
          <w:behavior w:val="content"/>
        </w:behaviors>
        <w:guid w:val="{231E5DE2-CF4F-445E-A23A-92529C1940E8}"/>
      </w:docPartPr>
      <w:docPartBody>
        <w:p w:rsidR="00906870" w:rsidRDefault="00906870" w:rsidP="00906870">
          <w:pPr>
            <w:pStyle w:val="402B99321AF6471E8EB82D07AEF34F47"/>
          </w:pPr>
          <w:r w:rsidRPr="003D58FC">
            <w:rPr>
              <w:rStyle w:val="PlaceholderText"/>
            </w:rPr>
            <w:t>[Keywords]</w:t>
          </w:r>
        </w:p>
      </w:docPartBody>
    </w:docPart>
    <w:docPart>
      <w:docPartPr>
        <w:name w:val="CCC96766B33147CEADA17024DB9C0B60"/>
        <w:category>
          <w:name w:val="General"/>
          <w:gallery w:val="placeholder"/>
        </w:category>
        <w:types>
          <w:type w:val="bbPlcHdr"/>
        </w:types>
        <w:behaviors>
          <w:behavior w:val="content"/>
        </w:behaviors>
        <w:guid w:val="{A6E59362-8412-445C-BE1C-FB15B87E679B}"/>
      </w:docPartPr>
      <w:docPartBody>
        <w:p w:rsidR="00906870" w:rsidRDefault="00906870" w:rsidP="00906870">
          <w:pPr>
            <w:pStyle w:val="CCC96766B33147CEADA17024DB9C0B60"/>
          </w:pPr>
          <w:r w:rsidRPr="003D58FC">
            <w:rPr>
              <w:rStyle w:val="PlaceholderText"/>
            </w:rPr>
            <w:t>[Keywords]</w:t>
          </w:r>
        </w:p>
      </w:docPartBody>
    </w:docPart>
    <w:docPart>
      <w:docPartPr>
        <w:name w:val="263D0907006846D587CFA0F49A9988C2"/>
        <w:category>
          <w:name w:val="General"/>
          <w:gallery w:val="placeholder"/>
        </w:category>
        <w:types>
          <w:type w:val="bbPlcHdr"/>
        </w:types>
        <w:behaviors>
          <w:behavior w:val="content"/>
        </w:behaviors>
        <w:guid w:val="{5026801F-621C-43FD-9A41-7E98A6207AE0}"/>
      </w:docPartPr>
      <w:docPartBody>
        <w:p w:rsidR="00906870" w:rsidRDefault="00906870" w:rsidP="00906870">
          <w:pPr>
            <w:pStyle w:val="263D0907006846D587CFA0F49A9988C2"/>
          </w:pPr>
          <w:r w:rsidRPr="003D58FC">
            <w:rPr>
              <w:rStyle w:val="PlaceholderText"/>
            </w:rPr>
            <w:t>[Keywords]</w:t>
          </w:r>
        </w:p>
      </w:docPartBody>
    </w:docPart>
    <w:docPart>
      <w:docPartPr>
        <w:name w:val="AC43546BEA994D1080E080EB9ABBE977"/>
        <w:category>
          <w:name w:val="General"/>
          <w:gallery w:val="placeholder"/>
        </w:category>
        <w:types>
          <w:type w:val="bbPlcHdr"/>
        </w:types>
        <w:behaviors>
          <w:behavior w:val="content"/>
        </w:behaviors>
        <w:guid w:val="{6AA19DF7-DA32-4FB1-9EA4-F5766F5D5C64}"/>
      </w:docPartPr>
      <w:docPartBody>
        <w:p w:rsidR="00906870" w:rsidRDefault="00906870" w:rsidP="00906870">
          <w:pPr>
            <w:pStyle w:val="AC43546BEA994D1080E080EB9ABBE977"/>
          </w:pPr>
          <w:r w:rsidRPr="003D58FC">
            <w:rPr>
              <w:rStyle w:val="PlaceholderText"/>
            </w:rPr>
            <w:t>[Keywords]</w:t>
          </w:r>
        </w:p>
      </w:docPartBody>
    </w:docPart>
    <w:docPart>
      <w:docPartPr>
        <w:name w:val="CF7D7B905DAE40019D96F8C48836CD95"/>
        <w:category>
          <w:name w:val="General"/>
          <w:gallery w:val="placeholder"/>
        </w:category>
        <w:types>
          <w:type w:val="bbPlcHdr"/>
        </w:types>
        <w:behaviors>
          <w:behavior w:val="content"/>
        </w:behaviors>
        <w:guid w:val="{E79F4A42-0A56-427B-BD15-EDF3457D6BDA}"/>
      </w:docPartPr>
      <w:docPartBody>
        <w:p w:rsidR="00906870" w:rsidRDefault="00906870" w:rsidP="00906870">
          <w:pPr>
            <w:pStyle w:val="CF7D7B905DAE40019D96F8C48836CD95"/>
          </w:pPr>
          <w:r w:rsidRPr="003D58FC">
            <w:rPr>
              <w:rStyle w:val="PlaceholderText"/>
            </w:rPr>
            <w:t>[Keywords]</w:t>
          </w:r>
        </w:p>
      </w:docPartBody>
    </w:docPart>
    <w:docPart>
      <w:docPartPr>
        <w:name w:val="96D6D499CA6A473A9B1D04B429B069C5"/>
        <w:category>
          <w:name w:val="General"/>
          <w:gallery w:val="placeholder"/>
        </w:category>
        <w:types>
          <w:type w:val="bbPlcHdr"/>
        </w:types>
        <w:behaviors>
          <w:behavior w:val="content"/>
        </w:behaviors>
        <w:guid w:val="{A6434FCA-08EC-4811-9993-B86AD8A0E544}"/>
      </w:docPartPr>
      <w:docPartBody>
        <w:p w:rsidR="00906870" w:rsidRDefault="00906870" w:rsidP="00906870">
          <w:pPr>
            <w:pStyle w:val="96D6D499CA6A473A9B1D04B429B069C5"/>
          </w:pPr>
          <w:r w:rsidRPr="003D58FC">
            <w:rPr>
              <w:rStyle w:val="PlaceholderText"/>
            </w:rPr>
            <w:t>[Keywords]</w:t>
          </w:r>
        </w:p>
      </w:docPartBody>
    </w:docPart>
    <w:docPart>
      <w:docPartPr>
        <w:name w:val="8BC37CE9E4C2466092ABEAD6082CCFB1"/>
        <w:category>
          <w:name w:val="General"/>
          <w:gallery w:val="placeholder"/>
        </w:category>
        <w:types>
          <w:type w:val="bbPlcHdr"/>
        </w:types>
        <w:behaviors>
          <w:behavior w:val="content"/>
        </w:behaviors>
        <w:guid w:val="{780D4B10-D626-4F6B-A3C9-D384B7E0C38C}"/>
      </w:docPartPr>
      <w:docPartBody>
        <w:p w:rsidR="00906870" w:rsidRDefault="00906870" w:rsidP="00906870">
          <w:pPr>
            <w:pStyle w:val="8BC37CE9E4C2466092ABEAD6082CCFB1"/>
          </w:pPr>
          <w:r w:rsidRPr="003D58FC">
            <w:rPr>
              <w:rStyle w:val="PlaceholderText"/>
            </w:rPr>
            <w:t>[Keywords]</w:t>
          </w:r>
        </w:p>
      </w:docPartBody>
    </w:docPart>
    <w:docPart>
      <w:docPartPr>
        <w:name w:val="1CA8B53128B044438759115A6F9CB5E5"/>
        <w:category>
          <w:name w:val="General"/>
          <w:gallery w:val="placeholder"/>
        </w:category>
        <w:types>
          <w:type w:val="bbPlcHdr"/>
        </w:types>
        <w:behaviors>
          <w:behavior w:val="content"/>
        </w:behaviors>
        <w:guid w:val="{B73F4669-778A-4E21-8640-FB7BC88836D4}"/>
      </w:docPartPr>
      <w:docPartBody>
        <w:p w:rsidR="00906870" w:rsidRDefault="00906870" w:rsidP="00906870">
          <w:pPr>
            <w:pStyle w:val="1CA8B53128B044438759115A6F9CB5E5"/>
          </w:pPr>
          <w:r w:rsidRPr="003D58FC">
            <w:rPr>
              <w:rStyle w:val="PlaceholderText"/>
            </w:rPr>
            <w:t>[Keywords]</w:t>
          </w:r>
        </w:p>
      </w:docPartBody>
    </w:docPart>
    <w:docPart>
      <w:docPartPr>
        <w:name w:val="B02FED18F49F42B4B291592A268524FD"/>
        <w:category>
          <w:name w:val="General"/>
          <w:gallery w:val="placeholder"/>
        </w:category>
        <w:types>
          <w:type w:val="bbPlcHdr"/>
        </w:types>
        <w:behaviors>
          <w:behavior w:val="content"/>
        </w:behaviors>
        <w:guid w:val="{654AB61C-8EE4-4F77-B806-5C8C82889292}"/>
      </w:docPartPr>
      <w:docPartBody>
        <w:p w:rsidR="00906870" w:rsidRDefault="00906870" w:rsidP="00906870">
          <w:pPr>
            <w:pStyle w:val="B02FED18F49F42B4B291592A268524FD"/>
          </w:pPr>
          <w:r w:rsidRPr="003D58FC">
            <w:rPr>
              <w:rStyle w:val="PlaceholderText"/>
            </w:rPr>
            <w:t>[Keywords]</w:t>
          </w:r>
        </w:p>
      </w:docPartBody>
    </w:docPart>
    <w:docPart>
      <w:docPartPr>
        <w:name w:val="53750716194D410A800286B87B154FA8"/>
        <w:category>
          <w:name w:val="General"/>
          <w:gallery w:val="placeholder"/>
        </w:category>
        <w:types>
          <w:type w:val="bbPlcHdr"/>
        </w:types>
        <w:behaviors>
          <w:behavior w:val="content"/>
        </w:behaviors>
        <w:guid w:val="{49702431-7CAC-4B4C-BA4C-5007997BA6C2}"/>
      </w:docPartPr>
      <w:docPartBody>
        <w:p w:rsidR="00906870" w:rsidRDefault="00906870" w:rsidP="00906870">
          <w:pPr>
            <w:pStyle w:val="53750716194D410A800286B87B154FA8"/>
          </w:pPr>
          <w:r w:rsidRPr="003D58FC">
            <w:rPr>
              <w:rStyle w:val="PlaceholderText"/>
            </w:rPr>
            <w:t>[Keywords]</w:t>
          </w:r>
        </w:p>
      </w:docPartBody>
    </w:docPart>
    <w:docPart>
      <w:docPartPr>
        <w:name w:val="57E2A88214094B73B36466D11ABDE748"/>
        <w:category>
          <w:name w:val="General"/>
          <w:gallery w:val="placeholder"/>
        </w:category>
        <w:types>
          <w:type w:val="bbPlcHdr"/>
        </w:types>
        <w:behaviors>
          <w:behavior w:val="content"/>
        </w:behaviors>
        <w:guid w:val="{A44775B3-2F57-414B-9872-314971F330F9}"/>
      </w:docPartPr>
      <w:docPartBody>
        <w:p w:rsidR="00906870" w:rsidRDefault="00906870" w:rsidP="00906870">
          <w:pPr>
            <w:pStyle w:val="57E2A88214094B73B36466D11ABDE748"/>
          </w:pPr>
          <w:r w:rsidRPr="003D58FC">
            <w:rPr>
              <w:rStyle w:val="PlaceholderText"/>
            </w:rPr>
            <w:t>[Keywords]</w:t>
          </w:r>
        </w:p>
      </w:docPartBody>
    </w:docPart>
    <w:docPart>
      <w:docPartPr>
        <w:name w:val="EED712F0407D478F865A8E16EE89621E"/>
        <w:category>
          <w:name w:val="General"/>
          <w:gallery w:val="placeholder"/>
        </w:category>
        <w:types>
          <w:type w:val="bbPlcHdr"/>
        </w:types>
        <w:behaviors>
          <w:behavior w:val="content"/>
        </w:behaviors>
        <w:guid w:val="{1F0E2BF1-4971-4EC6-9CD2-1B6A35A8FC7D}"/>
      </w:docPartPr>
      <w:docPartBody>
        <w:p w:rsidR="00906870" w:rsidRDefault="00906870" w:rsidP="00906870">
          <w:pPr>
            <w:pStyle w:val="EED712F0407D478F865A8E16EE89621E"/>
          </w:pPr>
          <w:r w:rsidRPr="003D58FC">
            <w:rPr>
              <w:rStyle w:val="PlaceholderText"/>
            </w:rPr>
            <w:t>[Keywords]</w:t>
          </w:r>
        </w:p>
      </w:docPartBody>
    </w:docPart>
    <w:docPart>
      <w:docPartPr>
        <w:name w:val="E78FB23C50784CF1B495BEB7485596F4"/>
        <w:category>
          <w:name w:val="General"/>
          <w:gallery w:val="placeholder"/>
        </w:category>
        <w:types>
          <w:type w:val="bbPlcHdr"/>
        </w:types>
        <w:behaviors>
          <w:behavior w:val="content"/>
        </w:behaviors>
        <w:guid w:val="{7AE906B7-5A4A-4F39-895E-775E51C2BF1C}"/>
      </w:docPartPr>
      <w:docPartBody>
        <w:p w:rsidR="00906870" w:rsidRDefault="00906870" w:rsidP="00906870">
          <w:pPr>
            <w:pStyle w:val="E78FB23C50784CF1B495BEB7485596F4"/>
          </w:pPr>
          <w:r w:rsidRPr="003D58FC">
            <w:rPr>
              <w:rStyle w:val="PlaceholderText"/>
            </w:rPr>
            <w:t>[Keywords]</w:t>
          </w:r>
        </w:p>
      </w:docPartBody>
    </w:docPart>
    <w:docPart>
      <w:docPartPr>
        <w:name w:val="1779E0CC386844ACAD4761357E33789A"/>
        <w:category>
          <w:name w:val="General"/>
          <w:gallery w:val="placeholder"/>
        </w:category>
        <w:types>
          <w:type w:val="bbPlcHdr"/>
        </w:types>
        <w:behaviors>
          <w:behavior w:val="content"/>
        </w:behaviors>
        <w:guid w:val="{CDC85A09-A273-4DDE-941F-51648D382947}"/>
      </w:docPartPr>
      <w:docPartBody>
        <w:p w:rsidR="00906870" w:rsidRDefault="00906870" w:rsidP="00906870">
          <w:pPr>
            <w:pStyle w:val="1779E0CC386844ACAD4761357E33789A"/>
          </w:pPr>
          <w:r w:rsidRPr="003D58FC">
            <w:rPr>
              <w:rStyle w:val="PlaceholderText"/>
            </w:rPr>
            <w:t>[Keywords]</w:t>
          </w:r>
        </w:p>
      </w:docPartBody>
    </w:docPart>
    <w:docPart>
      <w:docPartPr>
        <w:name w:val="CE1B69E0A1784D35AFCD616489C13D4C"/>
        <w:category>
          <w:name w:val="General"/>
          <w:gallery w:val="placeholder"/>
        </w:category>
        <w:types>
          <w:type w:val="bbPlcHdr"/>
        </w:types>
        <w:behaviors>
          <w:behavior w:val="content"/>
        </w:behaviors>
        <w:guid w:val="{683C180A-C43B-460B-BB4D-5D106482622B}"/>
      </w:docPartPr>
      <w:docPartBody>
        <w:p w:rsidR="00906870" w:rsidRDefault="00906870" w:rsidP="00906870">
          <w:pPr>
            <w:pStyle w:val="CE1B69E0A1784D35AFCD616489C13D4C"/>
          </w:pPr>
          <w:r w:rsidRPr="003D58FC">
            <w:rPr>
              <w:rStyle w:val="PlaceholderText"/>
            </w:rPr>
            <w:t>[Keywords]</w:t>
          </w:r>
        </w:p>
      </w:docPartBody>
    </w:docPart>
    <w:docPart>
      <w:docPartPr>
        <w:name w:val="1D1BDDC728BB49C4A0D241751C22112E"/>
        <w:category>
          <w:name w:val="General"/>
          <w:gallery w:val="placeholder"/>
        </w:category>
        <w:types>
          <w:type w:val="bbPlcHdr"/>
        </w:types>
        <w:behaviors>
          <w:behavior w:val="content"/>
        </w:behaviors>
        <w:guid w:val="{E2888CA8-7895-462A-9950-96BC2407DB7C}"/>
      </w:docPartPr>
      <w:docPartBody>
        <w:p w:rsidR="00906870" w:rsidRDefault="00906870" w:rsidP="00906870">
          <w:pPr>
            <w:pStyle w:val="1D1BDDC728BB49C4A0D241751C22112E"/>
          </w:pPr>
          <w:r w:rsidRPr="003D58FC">
            <w:rPr>
              <w:rStyle w:val="PlaceholderText"/>
            </w:rPr>
            <w:t>[Keywords]</w:t>
          </w:r>
        </w:p>
      </w:docPartBody>
    </w:docPart>
    <w:docPart>
      <w:docPartPr>
        <w:name w:val="4DF907AFE09548B0A0434E7454FE08C8"/>
        <w:category>
          <w:name w:val="General"/>
          <w:gallery w:val="placeholder"/>
        </w:category>
        <w:types>
          <w:type w:val="bbPlcHdr"/>
        </w:types>
        <w:behaviors>
          <w:behavior w:val="content"/>
        </w:behaviors>
        <w:guid w:val="{C24E62C4-236E-4681-A836-4D1B74956087}"/>
      </w:docPartPr>
      <w:docPartBody>
        <w:p w:rsidR="00906870" w:rsidRDefault="00906870" w:rsidP="00906870">
          <w:pPr>
            <w:pStyle w:val="4DF907AFE09548B0A0434E7454FE08C8"/>
          </w:pPr>
          <w:r w:rsidRPr="003D58FC">
            <w:rPr>
              <w:rStyle w:val="PlaceholderText"/>
            </w:rPr>
            <w:t>[Keywords]</w:t>
          </w:r>
        </w:p>
      </w:docPartBody>
    </w:docPart>
    <w:docPart>
      <w:docPartPr>
        <w:name w:val="687B0A7BB1AF441BBAB38D9D2BE3FB4C"/>
        <w:category>
          <w:name w:val="General"/>
          <w:gallery w:val="placeholder"/>
        </w:category>
        <w:types>
          <w:type w:val="bbPlcHdr"/>
        </w:types>
        <w:behaviors>
          <w:behavior w:val="content"/>
        </w:behaviors>
        <w:guid w:val="{4356E01D-C68F-499A-978F-72480178D1EB}"/>
      </w:docPartPr>
      <w:docPartBody>
        <w:p w:rsidR="00906870" w:rsidRDefault="00906870" w:rsidP="00906870">
          <w:pPr>
            <w:pStyle w:val="687B0A7BB1AF441BBAB38D9D2BE3FB4C"/>
          </w:pPr>
          <w:r w:rsidRPr="003D58FC">
            <w:rPr>
              <w:rStyle w:val="PlaceholderText"/>
            </w:rPr>
            <w:t>[Keywords]</w:t>
          </w:r>
        </w:p>
      </w:docPartBody>
    </w:docPart>
    <w:docPart>
      <w:docPartPr>
        <w:name w:val="0405E13EB72242F3BBD19CF7BE6AA105"/>
        <w:category>
          <w:name w:val="General"/>
          <w:gallery w:val="placeholder"/>
        </w:category>
        <w:types>
          <w:type w:val="bbPlcHdr"/>
        </w:types>
        <w:behaviors>
          <w:behavior w:val="content"/>
        </w:behaviors>
        <w:guid w:val="{CDCF80E3-A90B-469E-A0D1-F07E1A552230}"/>
      </w:docPartPr>
      <w:docPartBody>
        <w:p w:rsidR="00906870" w:rsidRDefault="00906870" w:rsidP="00906870">
          <w:pPr>
            <w:pStyle w:val="0405E13EB72242F3BBD19CF7BE6AA105"/>
          </w:pPr>
          <w:r w:rsidRPr="003D58FC">
            <w:rPr>
              <w:rStyle w:val="PlaceholderText"/>
            </w:rPr>
            <w:t>[Keywords]</w:t>
          </w:r>
        </w:p>
      </w:docPartBody>
    </w:docPart>
    <w:docPart>
      <w:docPartPr>
        <w:name w:val="FDC3615A549A4A0EAAC312DA9FC7AFB0"/>
        <w:category>
          <w:name w:val="General"/>
          <w:gallery w:val="placeholder"/>
        </w:category>
        <w:types>
          <w:type w:val="bbPlcHdr"/>
        </w:types>
        <w:behaviors>
          <w:behavior w:val="content"/>
        </w:behaviors>
        <w:guid w:val="{B07B898C-D6F4-4AA3-B369-48154310A187}"/>
      </w:docPartPr>
      <w:docPartBody>
        <w:p w:rsidR="00906870" w:rsidRDefault="00906870" w:rsidP="00906870">
          <w:pPr>
            <w:pStyle w:val="FDC3615A549A4A0EAAC312DA9FC7AFB0"/>
          </w:pPr>
          <w:r w:rsidRPr="003D58FC">
            <w:rPr>
              <w:rStyle w:val="PlaceholderText"/>
            </w:rPr>
            <w:t>[Keywords]</w:t>
          </w:r>
        </w:p>
      </w:docPartBody>
    </w:docPart>
    <w:docPart>
      <w:docPartPr>
        <w:name w:val="4549E891731148C386577E840E56D307"/>
        <w:category>
          <w:name w:val="General"/>
          <w:gallery w:val="placeholder"/>
        </w:category>
        <w:types>
          <w:type w:val="bbPlcHdr"/>
        </w:types>
        <w:behaviors>
          <w:behavior w:val="content"/>
        </w:behaviors>
        <w:guid w:val="{F4AA5AD4-04C0-46FD-AD3B-84B498384B5A}"/>
      </w:docPartPr>
      <w:docPartBody>
        <w:p w:rsidR="00906870" w:rsidRDefault="00906870" w:rsidP="00906870">
          <w:pPr>
            <w:pStyle w:val="4549E891731148C386577E840E56D307"/>
          </w:pPr>
          <w:r w:rsidRPr="003D58FC">
            <w:rPr>
              <w:rStyle w:val="PlaceholderText"/>
            </w:rPr>
            <w:t>[Keywords]</w:t>
          </w:r>
        </w:p>
      </w:docPartBody>
    </w:docPart>
    <w:docPart>
      <w:docPartPr>
        <w:name w:val="2CFD03669DCB4A6D9A664104690F6B8D"/>
        <w:category>
          <w:name w:val="General"/>
          <w:gallery w:val="placeholder"/>
        </w:category>
        <w:types>
          <w:type w:val="bbPlcHdr"/>
        </w:types>
        <w:behaviors>
          <w:behavior w:val="content"/>
        </w:behaviors>
        <w:guid w:val="{277C7643-7B79-4CDC-BC27-3B8D3CC8D2EA}"/>
      </w:docPartPr>
      <w:docPartBody>
        <w:p w:rsidR="00906870" w:rsidRDefault="00906870" w:rsidP="00906870">
          <w:pPr>
            <w:pStyle w:val="2CFD03669DCB4A6D9A664104690F6B8D"/>
          </w:pPr>
          <w:r w:rsidRPr="003D58FC">
            <w:rPr>
              <w:rStyle w:val="PlaceholderText"/>
            </w:rPr>
            <w:t>[Keywords]</w:t>
          </w:r>
        </w:p>
      </w:docPartBody>
    </w:docPart>
    <w:docPart>
      <w:docPartPr>
        <w:name w:val="52A2577F9C04438E86E6C3E9AE74B79B"/>
        <w:category>
          <w:name w:val="General"/>
          <w:gallery w:val="placeholder"/>
        </w:category>
        <w:types>
          <w:type w:val="bbPlcHdr"/>
        </w:types>
        <w:behaviors>
          <w:behavior w:val="content"/>
        </w:behaviors>
        <w:guid w:val="{62F44F18-7B54-445D-B7B3-A761AF414C0D}"/>
      </w:docPartPr>
      <w:docPartBody>
        <w:p w:rsidR="00906870" w:rsidRDefault="00906870" w:rsidP="00906870">
          <w:pPr>
            <w:pStyle w:val="52A2577F9C04438E86E6C3E9AE74B79B"/>
          </w:pPr>
          <w:r w:rsidRPr="003D58FC">
            <w:rPr>
              <w:rStyle w:val="PlaceholderText"/>
            </w:rPr>
            <w:t>[Keywords]</w:t>
          </w:r>
        </w:p>
      </w:docPartBody>
    </w:docPart>
    <w:docPart>
      <w:docPartPr>
        <w:name w:val="79DD1E7A54774DB682833589F18C6143"/>
        <w:category>
          <w:name w:val="General"/>
          <w:gallery w:val="placeholder"/>
        </w:category>
        <w:types>
          <w:type w:val="bbPlcHdr"/>
        </w:types>
        <w:behaviors>
          <w:behavior w:val="content"/>
        </w:behaviors>
        <w:guid w:val="{B9743517-7C91-4E49-85DD-FF2A8908FF32}"/>
      </w:docPartPr>
      <w:docPartBody>
        <w:p w:rsidR="00906870" w:rsidRDefault="00906870" w:rsidP="00906870">
          <w:pPr>
            <w:pStyle w:val="79DD1E7A54774DB682833589F18C6143"/>
          </w:pPr>
          <w:r w:rsidRPr="003D58FC">
            <w:rPr>
              <w:rStyle w:val="PlaceholderText"/>
            </w:rPr>
            <w:t>[Keywords]</w:t>
          </w:r>
        </w:p>
      </w:docPartBody>
    </w:docPart>
    <w:docPart>
      <w:docPartPr>
        <w:name w:val="B38D1BDCECB540FDAE7B992EFD0A82CC"/>
        <w:category>
          <w:name w:val="General"/>
          <w:gallery w:val="placeholder"/>
        </w:category>
        <w:types>
          <w:type w:val="bbPlcHdr"/>
        </w:types>
        <w:behaviors>
          <w:behavior w:val="content"/>
        </w:behaviors>
        <w:guid w:val="{700E738E-6358-469A-BBD0-99D8161BC12F}"/>
      </w:docPartPr>
      <w:docPartBody>
        <w:p w:rsidR="00906870" w:rsidRDefault="00906870" w:rsidP="00906870">
          <w:pPr>
            <w:pStyle w:val="B38D1BDCECB540FDAE7B992EFD0A82CC"/>
          </w:pPr>
          <w:r w:rsidRPr="003D58FC">
            <w:rPr>
              <w:rStyle w:val="PlaceholderText"/>
            </w:rPr>
            <w:t>[Keywords]</w:t>
          </w:r>
        </w:p>
      </w:docPartBody>
    </w:docPart>
    <w:docPart>
      <w:docPartPr>
        <w:name w:val="284B248DF225463AB19AA0272E0BC71B"/>
        <w:category>
          <w:name w:val="General"/>
          <w:gallery w:val="placeholder"/>
        </w:category>
        <w:types>
          <w:type w:val="bbPlcHdr"/>
        </w:types>
        <w:behaviors>
          <w:behavior w:val="content"/>
        </w:behaviors>
        <w:guid w:val="{8EE7F833-5A4B-447E-9BDC-E8CBDA87B37B}"/>
      </w:docPartPr>
      <w:docPartBody>
        <w:p w:rsidR="00906870" w:rsidRDefault="00906870" w:rsidP="00906870">
          <w:pPr>
            <w:pStyle w:val="284B248DF225463AB19AA0272E0BC71B"/>
          </w:pPr>
          <w:r w:rsidRPr="003D58FC">
            <w:rPr>
              <w:rStyle w:val="PlaceholderText"/>
            </w:rPr>
            <w:t>[Keywords]</w:t>
          </w:r>
        </w:p>
      </w:docPartBody>
    </w:docPart>
    <w:docPart>
      <w:docPartPr>
        <w:name w:val="99ED816D9BD44D8EBFCA9687BFEDBF27"/>
        <w:category>
          <w:name w:val="General"/>
          <w:gallery w:val="placeholder"/>
        </w:category>
        <w:types>
          <w:type w:val="bbPlcHdr"/>
        </w:types>
        <w:behaviors>
          <w:behavior w:val="content"/>
        </w:behaviors>
        <w:guid w:val="{AFA953D7-6DE9-4835-9178-989EF0AE6244}"/>
      </w:docPartPr>
      <w:docPartBody>
        <w:p w:rsidR="00906870" w:rsidRDefault="00906870" w:rsidP="00906870">
          <w:pPr>
            <w:pStyle w:val="99ED816D9BD44D8EBFCA9687BFEDBF27"/>
          </w:pPr>
          <w:r w:rsidRPr="003D58FC">
            <w:rPr>
              <w:rStyle w:val="PlaceholderText"/>
            </w:rPr>
            <w:t>[Keywords]</w:t>
          </w:r>
        </w:p>
      </w:docPartBody>
    </w:docPart>
    <w:docPart>
      <w:docPartPr>
        <w:name w:val="7EC535A08E1A4D1C9D9AA26065B7A1A1"/>
        <w:category>
          <w:name w:val="General"/>
          <w:gallery w:val="placeholder"/>
        </w:category>
        <w:types>
          <w:type w:val="bbPlcHdr"/>
        </w:types>
        <w:behaviors>
          <w:behavior w:val="content"/>
        </w:behaviors>
        <w:guid w:val="{F3F17C52-031E-498A-80E2-D06536C5DA09}"/>
      </w:docPartPr>
      <w:docPartBody>
        <w:p w:rsidR="00906870" w:rsidRDefault="00906870" w:rsidP="00906870">
          <w:pPr>
            <w:pStyle w:val="7EC535A08E1A4D1C9D9AA26065B7A1A1"/>
          </w:pPr>
          <w:r w:rsidRPr="003D58FC">
            <w:rPr>
              <w:rStyle w:val="PlaceholderText"/>
            </w:rPr>
            <w:t>[Keywords]</w:t>
          </w:r>
        </w:p>
      </w:docPartBody>
    </w:docPart>
    <w:docPart>
      <w:docPartPr>
        <w:name w:val="C41C66BCCC5A4300ACF7B138AAD8C843"/>
        <w:category>
          <w:name w:val="General"/>
          <w:gallery w:val="placeholder"/>
        </w:category>
        <w:types>
          <w:type w:val="bbPlcHdr"/>
        </w:types>
        <w:behaviors>
          <w:behavior w:val="content"/>
        </w:behaviors>
        <w:guid w:val="{4669ACA9-9D4E-4B96-B709-D458AD5CF0A5}"/>
      </w:docPartPr>
      <w:docPartBody>
        <w:p w:rsidR="00906870" w:rsidRDefault="00906870" w:rsidP="00906870">
          <w:pPr>
            <w:pStyle w:val="C41C66BCCC5A4300ACF7B138AAD8C843"/>
          </w:pPr>
          <w:r w:rsidRPr="003D58FC">
            <w:rPr>
              <w:rStyle w:val="PlaceholderText"/>
            </w:rPr>
            <w:t>[Keywords]</w:t>
          </w:r>
        </w:p>
      </w:docPartBody>
    </w:docPart>
    <w:docPart>
      <w:docPartPr>
        <w:name w:val="6BDC83D465734D58AECBEF96F57C26A7"/>
        <w:category>
          <w:name w:val="General"/>
          <w:gallery w:val="placeholder"/>
        </w:category>
        <w:types>
          <w:type w:val="bbPlcHdr"/>
        </w:types>
        <w:behaviors>
          <w:behavior w:val="content"/>
        </w:behaviors>
        <w:guid w:val="{CFC80CBF-C872-4FFA-A697-324D41644A1B}"/>
      </w:docPartPr>
      <w:docPartBody>
        <w:p w:rsidR="00906870" w:rsidRDefault="00906870" w:rsidP="00906870">
          <w:pPr>
            <w:pStyle w:val="6BDC83D465734D58AECBEF96F57C26A7"/>
          </w:pPr>
          <w:r w:rsidRPr="003D58FC">
            <w:rPr>
              <w:rStyle w:val="PlaceholderText"/>
            </w:rPr>
            <w:t>[Keywords]</w:t>
          </w:r>
        </w:p>
      </w:docPartBody>
    </w:docPart>
    <w:docPart>
      <w:docPartPr>
        <w:name w:val="DB0D24854D394948840EFD5D6EF52D21"/>
        <w:category>
          <w:name w:val="General"/>
          <w:gallery w:val="placeholder"/>
        </w:category>
        <w:types>
          <w:type w:val="bbPlcHdr"/>
        </w:types>
        <w:behaviors>
          <w:behavior w:val="content"/>
        </w:behaviors>
        <w:guid w:val="{4B0ECFA1-DF56-450C-806E-4C5E8BDF9014}"/>
      </w:docPartPr>
      <w:docPartBody>
        <w:p w:rsidR="00906870" w:rsidRDefault="00906870" w:rsidP="00906870">
          <w:pPr>
            <w:pStyle w:val="DB0D24854D394948840EFD5D6EF52D21"/>
          </w:pPr>
          <w:r w:rsidRPr="003D58FC">
            <w:rPr>
              <w:rStyle w:val="PlaceholderText"/>
            </w:rPr>
            <w:t>[Keywords]</w:t>
          </w:r>
        </w:p>
      </w:docPartBody>
    </w:docPart>
    <w:docPart>
      <w:docPartPr>
        <w:name w:val="094BC59EA7124B76AE73CFDB566D9CEA"/>
        <w:category>
          <w:name w:val="General"/>
          <w:gallery w:val="placeholder"/>
        </w:category>
        <w:types>
          <w:type w:val="bbPlcHdr"/>
        </w:types>
        <w:behaviors>
          <w:behavior w:val="content"/>
        </w:behaviors>
        <w:guid w:val="{9BEA65E4-83B9-43AB-B10B-7F37DAF94B82}"/>
      </w:docPartPr>
      <w:docPartBody>
        <w:p w:rsidR="00906870" w:rsidRDefault="00906870" w:rsidP="00906870">
          <w:pPr>
            <w:pStyle w:val="094BC59EA7124B76AE73CFDB566D9CEA"/>
          </w:pPr>
          <w:r w:rsidRPr="003D58FC">
            <w:rPr>
              <w:rStyle w:val="PlaceholderText"/>
            </w:rPr>
            <w:t>[Keywords]</w:t>
          </w:r>
        </w:p>
      </w:docPartBody>
    </w:docPart>
    <w:docPart>
      <w:docPartPr>
        <w:name w:val="D1BE9E48A9254465ACDFEC7367B4AD92"/>
        <w:category>
          <w:name w:val="General"/>
          <w:gallery w:val="placeholder"/>
        </w:category>
        <w:types>
          <w:type w:val="bbPlcHdr"/>
        </w:types>
        <w:behaviors>
          <w:behavior w:val="content"/>
        </w:behaviors>
        <w:guid w:val="{7E6880D6-38F1-4539-B8DA-AA3F5131B3E9}"/>
      </w:docPartPr>
      <w:docPartBody>
        <w:p w:rsidR="00906870" w:rsidRDefault="00906870" w:rsidP="00906870">
          <w:pPr>
            <w:pStyle w:val="D1BE9E48A9254465ACDFEC7367B4AD92"/>
          </w:pPr>
          <w:r w:rsidRPr="003D58FC">
            <w:rPr>
              <w:rStyle w:val="PlaceholderText"/>
            </w:rPr>
            <w:t>[Keywords]</w:t>
          </w:r>
        </w:p>
      </w:docPartBody>
    </w:docPart>
    <w:docPart>
      <w:docPartPr>
        <w:name w:val="4C5F1194D41945D08056E5229EA3C160"/>
        <w:category>
          <w:name w:val="General"/>
          <w:gallery w:val="placeholder"/>
        </w:category>
        <w:types>
          <w:type w:val="bbPlcHdr"/>
        </w:types>
        <w:behaviors>
          <w:behavior w:val="content"/>
        </w:behaviors>
        <w:guid w:val="{8D28D9BA-6806-4CC0-87A2-3A89A5818DD2}"/>
      </w:docPartPr>
      <w:docPartBody>
        <w:p w:rsidR="00906870" w:rsidRDefault="00906870" w:rsidP="00906870">
          <w:pPr>
            <w:pStyle w:val="4C5F1194D41945D08056E5229EA3C160"/>
          </w:pPr>
          <w:r w:rsidRPr="003D58FC">
            <w:rPr>
              <w:rStyle w:val="PlaceholderText"/>
            </w:rPr>
            <w:t>[Keywords]</w:t>
          </w:r>
        </w:p>
      </w:docPartBody>
    </w:docPart>
    <w:docPart>
      <w:docPartPr>
        <w:name w:val="5ED6996CCE72466EAB34D0D8398FA33B"/>
        <w:category>
          <w:name w:val="General"/>
          <w:gallery w:val="placeholder"/>
        </w:category>
        <w:types>
          <w:type w:val="bbPlcHdr"/>
        </w:types>
        <w:behaviors>
          <w:behavior w:val="content"/>
        </w:behaviors>
        <w:guid w:val="{7B6ABA16-101C-40A1-98BD-F94BFF1CE605}"/>
      </w:docPartPr>
      <w:docPartBody>
        <w:p w:rsidR="00906870" w:rsidRDefault="00906870" w:rsidP="00906870">
          <w:pPr>
            <w:pStyle w:val="5ED6996CCE72466EAB34D0D8398FA33B"/>
          </w:pPr>
          <w:r w:rsidRPr="003D58FC">
            <w:rPr>
              <w:rStyle w:val="PlaceholderText"/>
            </w:rPr>
            <w:t>[Keywords]</w:t>
          </w:r>
        </w:p>
      </w:docPartBody>
    </w:docPart>
    <w:docPart>
      <w:docPartPr>
        <w:name w:val="29F201E55A8249F6B72147B9750BAA1A"/>
        <w:category>
          <w:name w:val="General"/>
          <w:gallery w:val="placeholder"/>
        </w:category>
        <w:types>
          <w:type w:val="bbPlcHdr"/>
        </w:types>
        <w:behaviors>
          <w:behavior w:val="content"/>
        </w:behaviors>
        <w:guid w:val="{4CE9137A-B18A-44F3-9FF3-418AA91D15A5}"/>
      </w:docPartPr>
      <w:docPartBody>
        <w:p w:rsidR="00906870" w:rsidRDefault="00906870" w:rsidP="00906870">
          <w:pPr>
            <w:pStyle w:val="29F201E55A8249F6B72147B9750BAA1A"/>
          </w:pPr>
          <w:r w:rsidRPr="003D58FC">
            <w:rPr>
              <w:rStyle w:val="PlaceholderText"/>
            </w:rPr>
            <w:t>[Keywords]</w:t>
          </w:r>
        </w:p>
      </w:docPartBody>
    </w:docPart>
    <w:docPart>
      <w:docPartPr>
        <w:name w:val="6267B948E98A400EA38231319910F2B0"/>
        <w:category>
          <w:name w:val="General"/>
          <w:gallery w:val="placeholder"/>
        </w:category>
        <w:types>
          <w:type w:val="bbPlcHdr"/>
        </w:types>
        <w:behaviors>
          <w:behavior w:val="content"/>
        </w:behaviors>
        <w:guid w:val="{750C72EB-A220-416B-9ED3-32A9E74DE44B}"/>
      </w:docPartPr>
      <w:docPartBody>
        <w:p w:rsidR="00906870" w:rsidRDefault="00906870" w:rsidP="00906870">
          <w:pPr>
            <w:pStyle w:val="6267B948E98A400EA38231319910F2B0"/>
          </w:pPr>
          <w:r w:rsidRPr="003D58FC">
            <w:rPr>
              <w:rStyle w:val="PlaceholderText"/>
            </w:rPr>
            <w:t>[Keywords]</w:t>
          </w:r>
        </w:p>
      </w:docPartBody>
    </w:docPart>
    <w:docPart>
      <w:docPartPr>
        <w:name w:val="9EECCC828199486B8BC9492EB37A65D1"/>
        <w:category>
          <w:name w:val="General"/>
          <w:gallery w:val="placeholder"/>
        </w:category>
        <w:types>
          <w:type w:val="bbPlcHdr"/>
        </w:types>
        <w:behaviors>
          <w:behavior w:val="content"/>
        </w:behaviors>
        <w:guid w:val="{9C6BD921-7157-4ADE-AC7C-5518694E2CA8}"/>
      </w:docPartPr>
      <w:docPartBody>
        <w:p w:rsidR="00906870" w:rsidRDefault="00906870" w:rsidP="00906870">
          <w:pPr>
            <w:pStyle w:val="9EECCC828199486B8BC9492EB37A65D1"/>
          </w:pPr>
          <w:r w:rsidRPr="003D58FC">
            <w:rPr>
              <w:rStyle w:val="PlaceholderText"/>
            </w:rPr>
            <w:t>[Keywords]</w:t>
          </w:r>
        </w:p>
      </w:docPartBody>
    </w:docPart>
    <w:docPart>
      <w:docPartPr>
        <w:name w:val="161FF14C2A6F475CA61F0623E60A400F"/>
        <w:category>
          <w:name w:val="General"/>
          <w:gallery w:val="placeholder"/>
        </w:category>
        <w:types>
          <w:type w:val="bbPlcHdr"/>
        </w:types>
        <w:behaviors>
          <w:behavior w:val="content"/>
        </w:behaviors>
        <w:guid w:val="{B2E7A246-88EB-40CD-B535-D8040906BC3D}"/>
      </w:docPartPr>
      <w:docPartBody>
        <w:p w:rsidR="00906870" w:rsidRDefault="00906870" w:rsidP="00906870">
          <w:pPr>
            <w:pStyle w:val="161FF14C2A6F475CA61F0623E60A400F"/>
          </w:pPr>
          <w:r w:rsidRPr="003D58FC">
            <w:rPr>
              <w:rStyle w:val="PlaceholderText"/>
            </w:rPr>
            <w:t>[Keywords]</w:t>
          </w:r>
        </w:p>
      </w:docPartBody>
    </w:docPart>
    <w:docPart>
      <w:docPartPr>
        <w:name w:val="E90E539972BC4F07B0B1855E68C9E756"/>
        <w:category>
          <w:name w:val="General"/>
          <w:gallery w:val="placeholder"/>
        </w:category>
        <w:types>
          <w:type w:val="bbPlcHdr"/>
        </w:types>
        <w:behaviors>
          <w:behavior w:val="content"/>
        </w:behaviors>
        <w:guid w:val="{09B9C2A6-2548-4204-B2A6-8FB800BA7279}"/>
      </w:docPartPr>
      <w:docPartBody>
        <w:p w:rsidR="00906870" w:rsidRDefault="00906870" w:rsidP="00906870">
          <w:pPr>
            <w:pStyle w:val="E90E539972BC4F07B0B1855E68C9E756"/>
          </w:pPr>
          <w:r w:rsidRPr="003D58FC">
            <w:rPr>
              <w:rStyle w:val="PlaceholderText"/>
            </w:rPr>
            <w:t>[Keywords]</w:t>
          </w:r>
        </w:p>
      </w:docPartBody>
    </w:docPart>
    <w:docPart>
      <w:docPartPr>
        <w:name w:val="74AC6E66976A416784E1A3B1EB56CE4B"/>
        <w:category>
          <w:name w:val="General"/>
          <w:gallery w:val="placeholder"/>
        </w:category>
        <w:types>
          <w:type w:val="bbPlcHdr"/>
        </w:types>
        <w:behaviors>
          <w:behavior w:val="content"/>
        </w:behaviors>
        <w:guid w:val="{92BB3A6C-205E-45B0-AFFE-3C4C5BEF729C}"/>
      </w:docPartPr>
      <w:docPartBody>
        <w:p w:rsidR="00906870" w:rsidRDefault="00906870" w:rsidP="00906870">
          <w:pPr>
            <w:pStyle w:val="74AC6E66976A416784E1A3B1EB56CE4B"/>
          </w:pPr>
          <w:r w:rsidRPr="003D58FC">
            <w:rPr>
              <w:rStyle w:val="PlaceholderText"/>
            </w:rPr>
            <w:t>[Keywords]</w:t>
          </w:r>
        </w:p>
      </w:docPartBody>
    </w:docPart>
    <w:docPart>
      <w:docPartPr>
        <w:name w:val="CB98372FDE7143C68A84496F9D9934EC"/>
        <w:category>
          <w:name w:val="General"/>
          <w:gallery w:val="placeholder"/>
        </w:category>
        <w:types>
          <w:type w:val="bbPlcHdr"/>
        </w:types>
        <w:behaviors>
          <w:behavior w:val="content"/>
        </w:behaviors>
        <w:guid w:val="{247C6C75-FA39-495A-8370-C8DB26CB9513}"/>
      </w:docPartPr>
      <w:docPartBody>
        <w:p w:rsidR="00906870" w:rsidRDefault="00906870" w:rsidP="00906870">
          <w:pPr>
            <w:pStyle w:val="CB98372FDE7143C68A84496F9D9934EC"/>
          </w:pPr>
          <w:r w:rsidRPr="003D58FC">
            <w:rPr>
              <w:rStyle w:val="PlaceholderText"/>
            </w:rPr>
            <w:t>[Keywords]</w:t>
          </w:r>
        </w:p>
      </w:docPartBody>
    </w:docPart>
    <w:docPart>
      <w:docPartPr>
        <w:name w:val="51ACFB54BB4B42B2B64218276707714B"/>
        <w:category>
          <w:name w:val="General"/>
          <w:gallery w:val="placeholder"/>
        </w:category>
        <w:types>
          <w:type w:val="bbPlcHdr"/>
        </w:types>
        <w:behaviors>
          <w:behavior w:val="content"/>
        </w:behaviors>
        <w:guid w:val="{E9582E44-F74F-4257-9D4C-C06CE5ED7128}"/>
      </w:docPartPr>
      <w:docPartBody>
        <w:p w:rsidR="00906870" w:rsidRDefault="00906870" w:rsidP="00906870">
          <w:pPr>
            <w:pStyle w:val="51ACFB54BB4B42B2B64218276707714B"/>
          </w:pPr>
          <w:r w:rsidRPr="003D58FC">
            <w:rPr>
              <w:rStyle w:val="PlaceholderText"/>
            </w:rPr>
            <w:t>[Keywords]</w:t>
          </w:r>
        </w:p>
      </w:docPartBody>
    </w:docPart>
    <w:docPart>
      <w:docPartPr>
        <w:name w:val="87843D2E4D994B468D23509785C6FFDE"/>
        <w:category>
          <w:name w:val="General"/>
          <w:gallery w:val="placeholder"/>
        </w:category>
        <w:types>
          <w:type w:val="bbPlcHdr"/>
        </w:types>
        <w:behaviors>
          <w:behavior w:val="content"/>
        </w:behaviors>
        <w:guid w:val="{C0E51DA9-D28A-4277-8CD4-A70245FDCB94}"/>
      </w:docPartPr>
      <w:docPartBody>
        <w:p w:rsidR="00906870" w:rsidRDefault="00906870" w:rsidP="00906870">
          <w:pPr>
            <w:pStyle w:val="87843D2E4D994B468D23509785C6FFDE"/>
          </w:pPr>
          <w:r w:rsidRPr="003D58FC">
            <w:rPr>
              <w:rStyle w:val="PlaceholderText"/>
            </w:rPr>
            <w:t>[Keywords]</w:t>
          </w:r>
        </w:p>
      </w:docPartBody>
    </w:docPart>
    <w:docPart>
      <w:docPartPr>
        <w:name w:val="5BACBB0D4EB34EC886CC3DB33D206A1A"/>
        <w:category>
          <w:name w:val="General"/>
          <w:gallery w:val="placeholder"/>
        </w:category>
        <w:types>
          <w:type w:val="bbPlcHdr"/>
        </w:types>
        <w:behaviors>
          <w:behavior w:val="content"/>
        </w:behaviors>
        <w:guid w:val="{CAB95EED-7172-45AA-BB0C-F35CA4C63847}"/>
      </w:docPartPr>
      <w:docPartBody>
        <w:p w:rsidR="00906870" w:rsidRDefault="00906870" w:rsidP="00906870">
          <w:pPr>
            <w:pStyle w:val="5BACBB0D4EB34EC886CC3DB33D206A1A"/>
          </w:pPr>
          <w:r w:rsidRPr="003D58FC">
            <w:rPr>
              <w:rStyle w:val="PlaceholderText"/>
            </w:rPr>
            <w:t>[Keywords]</w:t>
          </w:r>
        </w:p>
      </w:docPartBody>
    </w:docPart>
    <w:docPart>
      <w:docPartPr>
        <w:name w:val="4D721BA90CB44000883273D796F43DDC"/>
        <w:category>
          <w:name w:val="General"/>
          <w:gallery w:val="placeholder"/>
        </w:category>
        <w:types>
          <w:type w:val="bbPlcHdr"/>
        </w:types>
        <w:behaviors>
          <w:behavior w:val="content"/>
        </w:behaviors>
        <w:guid w:val="{F7997E3E-0A68-47BE-B7DF-4F28F222B077}"/>
      </w:docPartPr>
      <w:docPartBody>
        <w:p w:rsidR="00906870" w:rsidRDefault="00906870" w:rsidP="00906870">
          <w:pPr>
            <w:pStyle w:val="4D721BA90CB44000883273D796F43DDC"/>
          </w:pPr>
          <w:r w:rsidRPr="003D58FC">
            <w:rPr>
              <w:rStyle w:val="PlaceholderText"/>
            </w:rPr>
            <w:t>[Keywords]</w:t>
          </w:r>
        </w:p>
      </w:docPartBody>
    </w:docPart>
    <w:docPart>
      <w:docPartPr>
        <w:name w:val="74E736EE41794C498F6BF0648D6A3603"/>
        <w:category>
          <w:name w:val="General"/>
          <w:gallery w:val="placeholder"/>
        </w:category>
        <w:types>
          <w:type w:val="bbPlcHdr"/>
        </w:types>
        <w:behaviors>
          <w:behavior w:val="content"/>
        </w:behaviors>
        <w:guid w:val="{C9AF0EC4-AC9A-4422-9903-DD3E5A3CC0A7}"/>
      </w:docPartPr>
      <w:docPartBody>
        <w:p w:rsidR="00906870" w:rsidRDefault="00906870" w:rsidP="00906870">
          <w:pPr>
            <w:pStyle w:val="74E736EE41794C498F6BF0648D6A3603"/>
          </w:pPr>
          <w:r w:rsidRPr="003D58FC">
            <w:rPr>
              <w:rStyle w:val="PlaceholderText"/>
            </w:rPr>
            <w:t>[Keywords]</w:t>
          </w:r>
        </w:p>
      </w:docPartBody>
    </w:docPart>
    <w:docPart>
      <w:docPartPr>
        <w:name w:val="57665B4CCD274CEAA7C3E0AD86A2D53B"/>
        <w:category>
          <w:name w:val="General"/>
          <w:gallery w:val="placeholder"/>
        </w:category>
        <w:types>
          <w:type w:val="bbPlcHdr"/>
        </w:types>
        <w:behaviors>
          <w:behavior w:val="content"/>
        </w:behaviors>
        <w:guid w:val="{2D5D982D-6252-4731-86E0-0C03FE31EBF5}"/>
      </w:docPartPr>
      <w:docPartBody>
        <w:p w:rsidR="00906870" w:rsidRDefault="00906870" w:rsidP="00906870">
          <w:pPr>
            <w:pStyle w:val="57665B4CCD274CEAA7C3E0AD86A2D53B"/>
          </w:pPr>
          <w:r w:rsidRPr="003D58FC">
            <w:rPr>
              <w:rStyle w:val="PlaceholderText"/>
            </w:rPr>
            <w:t>[Keywords]</w:t>
          </w:r>
        </w:p>
      </w:docPartBody>
    </w:docPart>
    <w:docPart>
      <w:docPartPr>
        <w:name w:val="9771C9445CB7477B866D4B1AFCFB4889"/>
        <w:category>
          <w:name w:val="General"/>
          <w:gallery w:val="placeholder"/>
        </w:category>
        <w:types>
          <w:type w:val="bbPlcHdr"/>
        </w:types>
        <w:behaviors>
          <w:behavior w:val="content"/>
        </w:behaviors>
        <w:guid w:val="{9308A4F8-66E0-44AC-A119-1A3E7B8345B9}"/>
      </w:docPartPr>
      <w:docPartBody>
        <w:p w:rsidR="00906870" w:rsidRDefault="00906870" w:rsidP="00906870">
          <w:pPr>
            <w:pStyle w:val="9771C9445CB7477B866D4B1AFCFB4889"/>
          </w:pPr>
          <w:r w:rsidRPr="003D58FC">
            <w:rPr>
              <w:rStyle w:val="PlaceholderText"/>
            </w:rPr>
            <w:t>[Keywords]</w:t>
          </w:r>
        </w:p>
      </w:docPartBody>
    </w:docPart>
    <w:docPart>
      <w:docPartPr>
        <w:name w:val="3D093CC8833B4414B4CACC7F35DB61D4"/>
        <w:category>
          <w:name w:val="General"/>
          <w:gallery w:val="placeholder"/>
        </w:category>
        <w:types>
          <w:type w:val="bbPlcHdr"/>
        </w:types>
        <w:behaviors>
          <w:behavior w:val="content"/>
        </w:behaviors>
        <w:guid w:val="{22724E5B-6791-4653-82D7-C412D0BBD429}"/>
      </w:docPartPr>
      <w:docPartBody>
        <w:p w:rsidR="00906870" w:rsidRDefault="00906870" w:rsidP="00906870">
          <w:pPr>
            <w:pStyle w:val="3D093CC8833B4414B4CACC7F35DB61D4"/>
          </w:pPr>
          <w:r w:rsidRPr="003D58FC">
            <w:rPr>
              <w:rStyle w:val="PlaceholderText"/>
            </w:rPr>
            <w:t>[Keywords]</w:t>
          </w:r>
        </w:p>
      </w:docPartBody>
    </w:docPart>
    <w:docPart>
      <w:docPartPr>
        <w:name w:val="F5768CD6AAD049E7994A88625A4DD3CD"/>
        <w:category>
          <w:name w:val="General"/>
          <w:gallery w:val="placeholder"/>
        </w:category>
        <w:types>
          <w:type w:val="bbPlcHdr"/>
        </w:types>
        <w:behaviors>
          <w:behavior w:val="content"/>
        </w:behaviors>
        <w:guid w:val="{63C165BD-AA21-4CAF-AE91-50A51272F60E}"/>
      </w:docPartPr>
      <w:docPartBody>
        <w:p w:rsidR="00906870" w:rsidRDefault="00906870" w:rsidP="00906870">
          <w:pPr>
            <w:pStyle w:val="F5768CD6AAD049E7994A88625A4DD3CD"/>
          </w:pPr>
          <w:r w:rsidRPr="003D58FC">
            <w:rPr>
              <w:rStyle w:val="PlaceholderText"/>
            </w:rPr>
            <w:t>[Keywords]</w:t>
          </w:r>
        </w:p>
      </w:docPartBody>
    </w:docPart>
    <w:docPart>
      <w:docPartPr>
        <w:name w:val="F28CB297EDFD45FCB3E19281CC0A3AF1"/>
        <w:category>
          <w:name w:val="General"/>
          <w:gallery w:val="placeholder"/>
        </w:category>
        <w:types>
          <w:type w:val="bbPlcHdr"/>
        </w:types>
        <w:behaviors>
          <w:behavior w:val="content"/>
        </w:behaviors>
        <w:guid w:val="{FB19BF7D-D41F-4A1A-8697-75856AEBD25A}"/>
      </w:docPartPr>
      <w:docPartBody>
        <w:p w:rsidR="00906870" w:rsidRDefault="00906870" w:rsidP="00906870">
          <w:pPr>
            <w:pStyle w:val="F28CB297EDFD45FCB3E19281CC0A3AF1"/>
          </w:pPr>
          <w:r w:rsidRPr="003D58FC">
            <w:rPr>
              <w:rStyle w:val="PlaceholderText"/>
            </w:rPr>
            <w:t>[Keywords]</w:t>
          </w:r>
        </w:p>
      </w:docPartBody>
    </w:docPart>
    <w:docPart>
      <w:docPartPr>
        <w:name w:val="0E442B4AA8A248F59915AD0FCE204C13"/>
        <w:category>
          <w:name w:val="General"/>
          <w:gallery w:val="placeholder"/>
        </w:category>
        <w:types>
          <w:type w:val="bbPlcHdr"/>
        </w:types>
        <w:behaviors>
          <w:behavior w:val="content"/>
        </w:behaviors>
        <w:guid w:val="{27EBE0A6-EDE5-4221-87BC-6519FDAB31D3}"/>
      </w:docPartPr>
      <w:docPartBody>
        <w:p w:rsidR="00906870" w:rsidRDefault="00906870" w:rsidP="00906870">
          <w:pPr>
            <w:pStyle w:val="0E442B4AA8A248F59915AD0FCE204C13"/>
          </w:pPr>
          <w:r w:rsidRPr="003D58FC">
            <w:rPr>
              <w:rStyle w:val="PlaceholderText"/>
            </w:rPr>
            <w:t>[Keywords]</w:t>
          </w:r>
        </w:p>
      </w:docPartBody>
    </w:docPart>
    <w:docPart>
      <w:docPartPr>
        <w:name w:val="5F32E6682CC64FE692D94D7F7B535A64"/>
        <w:category>
          <w:name w:val="General"/>
          <w:gallery w:val="placeholder"/>
        </w:category>
        <w:types>
          <w:type w:val="bbPlcHdr"/>
        </w:types>
        <w:behaviors>
          <w:behavior w:val="content"/>
        </w:behaviors>
        <w:guid w:val="{BE36CF49-F28F-4B77-B0FD-99695C583328}"/>
      </w:docPartPr>
      <w:docPartBody>
        <w:p w:rsidR="00906870" w:rsidRDefault="00906870" w:rsidP="00906870">
          <w:pPr>
            <w:pStyle w:val="5F32E6682CC64FE692D94D7F7B535A64"/>
          </w:pPr>
          <w:r w:rsidRPr="003D58FC">
            <w:rPr>
              <w:rStyle w:val="PlaceholderText"/>
            </w:rPr>
            <w:t>[Keywords]</w:t>
          </w:r>
        </w:p>
      </w:docPartBody>
    </w:docPart>
    <w:docPart>
      <w:docPartPr>
        <w:name w:val="16E16A53CC9F4F11B6A15D32619C0390"/>
        <w:category>
          <w:name w:val="General"/>
          <w:gallery w:val="placeholder"/>
        </w:category>
        <w:types>
          <w:type w:val="bbPlcHdr"/>
        </w:types>
        <w:behaviors>
          <w:behavior w:val="content"/>
        </w:behaviors>
        <w:guid w:val="{8085A5EA-2616-4B38-906F-B088E8721FE7}"/>
      </w:docPartPr>
      <w:docPartBody>
        <w:p w:rsidR="00906870" w:rsidRDefault="00906870" w:rsidP="00906870">
          <w:pPr>
            <w:pStyle w:val="16E16A53CC9F4F11B6A15D32619C0390"/>
          </w:pPr>
          <w:r w:rsidRPr="003D58FC">
            <w:rPr>
              <w:rStyle w:val="PlaceholderText"/>
            </w:rPr>
            <w:t>[Keywords]</w:t>
          </w:r>
        </w:p>
      </w:docPartBody>
    </w:docPart>
    <w:docPart>
      <w:docPartPr>
        <w:name w:val="4E82267CA0614139B9E42D4BE35823BE"/>
        <w:category>
          <w:name w:val="General"/>
          <w:gallery w:val="placeholder"/>
        </w:category>
        <w:types>
          <w:type w:val="bbPlcHdr"/>
        </w:types>
        <w:behaviors>
          <w:behavior w:val="content"/>
        </w:behaviors>
        <w:guid w:val="{DBBE0A62-A814-4085-B6B5-7D1992833CD0}"/>
      </w:docPartPr>
      <w:docPartBody>
        <w:p w:rsidR="00906870" w:rsidRDefault="00906870" w:rsidP="00906870">
          <w:pPr>
            <w:pStyle w:val="4E82267CA0614139B9E42D4BE35823BE"/>
          </w:pPr>
          <w:r w:rsidRPr="003D58FC">
            <w:rPr>
              <w:rStyle w:val="PlaceholderText"/>
            </w:rPr>
            <w:t>[Keywords]</w:t>
          </w:r>
        </w:p>
      </w:docPartBody>
    </w:docPart>
    <w:docPart>
      <w:docPartPr>
        <w:name w:val="8FAD778E038F48BAB45E3F1BDD19338A"/>
        <w:category>
          <w:name w:val="General"/>
          <w:gallery w:val="placeholder"/>
        </w:category>
        <w:types>
          <w:type w:val="bbPlcHdr"/>
        </w:types>
        <w:behaviors>
          <w:behavior w:val="content"/>
        </w:behaviors>
        <w:guid w:val="{20AAF21F-FBDE-44A5-8E4A-09FF709C6BF2}"/>
      </w:docPartPr>
      <w:docPartBody>
        <w:p w:rsidR="00906870" w:rsidRDefault="00906870" w:rsidP="00906870">
          <w:pPr>
            <w:pStyle w:val="8FAD778E038F48BAB45E3F1BDD19338A"/>
          </w:pPr>
          <w:r w:rsidRPr="003D58FC">
            <w:rPr>
              <w:rStyle w:val="PlaceholderText"/>
            </w:rPr>
            <w:t>[Keywords]</w:t>
          </w:r>
        </w:p>
      </w:docPartBody>
    </w:docPart>
    <w:docPart>
      <w:docPartPr>
        <w:name w:val="6B7392DDCA9445579C8592F9A9C71884"/>
        <w:category>
          <w:name w:val="General"/>
          <w:gallery w:val="placeholder"/>
        </w:category>
        <w:types>
          <w:type w:val="bbPlcHdr"/>
        </w:types>
        <w:behaviors>
          <w:behavior w:val="content"/>
        </w:behaviors>
        <w:guid w:val="{45FE3FC9-7D3F-427A-9BFE-DB806A5E1D9D}"/>
      </w:docPartPr>
      <w:docPartBody>
        <w:p w:rsidR="00906870" w:rsidRDefault="00906870" w:rsidP="00906870">
          <w:pPr>
            <w:pStyle w:val="6B7392DDCA9445579C8592F9A9C71884"/>
          </w:pPr>
          <w:r w:rsidRPr="003D58FC">
            <w:rPr>
              <w:rStyle w:val="PlaceholderText"/>
            </w:rPr>
            <w:t>[Keywords]</w:t>
          </w:r>
        </w:p>
      </w:docPartBody>
    </w:docPart>
    <w:docPart>
      <w:docPartPr>
        <w:name w:val="7C9B0DE3F6B5425BB685CC579931655C"/>
        <w:category>
          <w:name w:val="General"/>
          <w:gallery w:val="placeholder"/>
        </w:category>
        <w:types>
          <w:type w:val="bbPlcHdr"/>
        </w:types>
        <w:behaviors>
          <w:behavior w:val="content"/>
        </w:behaviors>
        <w:guid w:val="{02B5B99E-2CFC-4DF6-91D8-459306557CE8}"/>
      </w:docPartPr>
      <w:docPartBody>
        <w:p w:rsidR="00906870" w:rsidRDefault="00906870" w:rsidP="00906870">
          <w:pPr>
            <w:pStyle w:val="7C9B0DE3F6B5425BB685CC579931655C"/>
          </w:pPr>
          <w:r w:rsidRPr="003D58FC">
            <w:rPr>
              <w:rStyle w:val="PlaceholderText"/>
            </w:rPr>
            <w:t>[Keywords]</w:t>
          </w:r>
        </w:p>
      </w:docPartBody>
    </w:docPart>
    <w:docPart>
      <w:docPartPr>
        <w:name w:val="5CDF9411467E4182BA46E0C60E8A86E6"/>
        <w:category>
          <w:name w:val="General"/>
          <w:gallery w:val="placeholder"/>
        </w:category>
        <w:types>
          <w:type w:val="bbPlcHdr"/>
        </w:types>
        <w:behaviors>
          <w:behavior w:val="content"/>
        </w:behaviors>
        <w:guid w:val="{643D346D-1445-4DA7-A229-F38EE19018B6}"/>
      </w:docPartPr>
      <w:docPartBody>
        <w:p w:rsidR="00906870" w:rsidRDefault="00906870" w:rsidP="00906870">
          <w:pPr>
            <w:pStyle w:val="5CDF9411467E4182BA46E0C60E8A86E6"/>
          </w:pPr>
          <w:r w:rsidRPr="003D58FC">
            <w:rPr>
              <w:rStyle w:val="PlaceholderText"/>
            </w:rPr>
            <w:t>[Keywords]</w:t>
          </w:r>
        </w:p>
      </w:docPartBody>
    </w:docPart>
    <w:docPart>
      <w:docPartPr>
        <w:name w:val="07D5DC16E9FC4B19A2BB313C482F1634"/>
        <w:category>
          <w:name w:val="General"/>
          <w:gallery w:val="placeholder"/>
        </w:category>
        <w:types>
          <w:type w:val="bbPlcHdr"/>
        </w:types>
        <w:behaviors>
          <w:behavior w:val="content"/>
        </w:behaviors>
        <w:guid w:val="{6E2412C6-E07A-443F-87A9-5023D1C98AEA}"/>
      </w:docPartPr>
      <w:docPartBody>
        <w:p w:rsidR="00906870" w:rsidRDefault="00906870" w:rsidP="00906870">
          <w:pPr>
            <w:pStyle w:val="07D5DC16E9FC4B19A2BB313C482F1634"/>
          </w:pPr>
          <w:r w:rsidRPr="003D58FC">
            <w:rPr>
              <w:rStyle w:val="PlaceholderText"/>
            </w:rPr>
            <w:t>[Keywords]</w:t>
          </w:r>
        </w:p>
      </w:docPartBody>
    </w:docPart>
    <w:docPart>
      <w:docPartPr>
        <w:name w:val="90772A33D6974B65A1C054E7A6D8D0CE"/>
        <w:category>
          <w:name w:val="General"/>
          <w:gallery w:val="placeholder"/>
        </w:category>
        <w:types>
          <w:type w:val="bbPlcHdr"/>
        </w:types>
        <w:behaviors>
          <w:behavior w:val="content"/>
        </w:behaviors>
        <w:guid w:val="{79D9EF7D-4978-4BF4-BD1A-BE8AE2286DBA}"/>
      </w:docPartPr>
      <w:docPartBody>
        <w:p w:rsidR="00906870" w:rsidRDefault="00906870" w:rsidP="00906870">
          <w:pPr>
            <w:pStyle w:val="90772A33D6974B65A1C054E7A6D8D0CE"/>
          </w:pPr>
          <w:r w:rsidRPr="003D58FC">
            <w:rPr>
              <w:rStyle w:val="PlaceholderText"/>
            </w:rPr>
            <w:t>[Keywords]</w:t>
          </w:r>
        </w:p>
      </w:docPartBody>
    </w:docPart>
    <w:docPart>
      <w:docPartPr>
        <w:name w:val="B4AD26C109CE4190B392FC94D57A0336"/>
        <w:category>
          <w:name w:val="General"/>
          <w:gallery w:val="placeholder"/>
        </w:category>
        <w:types>
          <w:type w:val="bbPlcHdr"/>
        </w:types>
        <w:behaviors>
          <w:behavior w:val="content"/>
        </w:behaviors>
        <w:guid w:val="{C1E80B00-157F-4E10-9D17-0BA033F4856A}"/>
      </w:docPartPr>
      <w:docPartBody>
        <w:p w:rsidR="00906870" w:rsidRDefault="00906870" w:rsidP="00906870">
          <w:pPr>
            <w:pStyle w:val="B4AD26C109CE4190B392FC94D57A0336"/>
          </w:pPr>
          <w:r w:rsidRPr="003D58FC">
            <w:rPr>
              <w:rStyle w:val="PlaceholderText"/>
            </w:rPr>
            <w:t>[Keywords]</w:t>
          </w:r>
        </w:p>
      </w:docPartBody>
    </w:docPart>
    <w:docPart>
      <w:docPartPr>
        <w:name w:val="A70F66A79F2F41F3AEC6164304695C12"/>
        <w:category>
          <w:name w:val="General"/>
          <w:gallery w:val="placeholder"/>
        </w:category>
        <w:types>
          <w:type w:val="bbPlcHdr"/>
        </w:types>
        <w:behaviors>
          <w:behavior w:val="content"/>
        </w:behaviors>
        <w:guid w:val="{08730259-3DF9-40A3-A61F-D8CE61435D9B}"/>
      </w:docPartPr>
      <w:docPartBody>
        <w:p w:rsidR="00906870" w:rsidRDefault="00906870" w:rsidP="00906870">
          <w:pPr>
            <w:pStyle w:val="A70F66A79F2F41F3AEC6164304695C12"/>
          </w:pPr>
          <w:r w:rsidRPr="003D58FC">
            <w:rPr>
              <w:rStyle w:val="PlaceholderText"/>
            </w:rPr>
            <w:t>[Keywords]</w:t>
          </w:r>
        </w:p>
      </w:docPartBody>
    </w:docPart>
    <w:docPart>
      <w:docPartPr>
        <w:name w:val="BC8E517E1B4F4180A19491727B8D25A0"/>
        <w:category>
          <w:name w:val="General"/>
          <w:gallery w:val="placeholder"/>
        </w:category>
        <w:types>
          <w:type w:val="bbPlcHdr"/>
        </w:types>
        <w:behaviors>
          <w:behavior w:val="content"/>
        </w:behaviors>
        <w:guid w:val="{55CA7231-55E4-4987-BADF-CC05849770B2}"/>
      </w:docPartPr>
      <w:docPartBody>
        <w:p w:rsidR="00906870" w:rsidRDefault="00906870" w:rsidP="00906870">
          <w:pPr>
            <w:pStyle w:val="BC8E517E1B4F4180A19491727B8D25A0"/>
          </w:pPr>
          <w:r w:rsidRPr="003D58FC">
            <w:rPr>
              <w:rStyle w:val="PlaceholderText"/>
            </w:rPr>
            <w:t>[Keywords]</w:t>
          </w:r>
        </w:p>
      </w:docPartBody>
    </w:docPart>
    <w:docPart>
      <w:docPartPr>
        <w:name w:val="12FDF565BB7C4E7690DFD3847135F6D9"/>
        <w:category>
          <w:name w:val="General"/>
          <w:gallery w:val="placeholder"/>
        </w:category>
        <w:types>
          <w:type w:val="bbPlcHdr"/>
        </w:types>
        <w:behaviors>
          <w:behavior w:val="content"/>
        </w:behaviors>
        <w:guid w:val="{BE5977CF-9B5B-4530-9FA7-A78F45B255BA}"/>
      </w:docPartPr>
      <w:docPartBody>
        <w:p w:rsidR="00906870" w:rsidRDefault="00906870" w:rsidP="00906870">
          <w:pPr>
            <w:pStyle w:val="12FDF565BB7C4E7690DFD3847135F6D9"/>
          </w:pPr>
          <w:r w:rsidRPr="003D58FC">
            <w:rPr>
              <w:rStyle w:val="PlaceholderText"/>
            </w:rPr>
            <w:t>[Keywords]</w:t>
          </w:r>
        </w:p>
      </w:docPartBody>
    </w:docPart>
    <w:docPart>
      <w:docPartPr>
        <w:name w:val="E0043E438A9F404396FF864F0D95FA31"/>
        <w:category>
          <w:name w:val="General"/>
          <w:gallery w:val="placeholder"/>
        </w:category>
        <w:types>
          <w:type w:val="bbPlcHdr"/>
        </w:types>
        <w:behaviors>
          <w:behavior w:val="content"/>
        </w:behaviors>
        <w:guid w:val="{89B5FBBA-E7E5-4001-A76E-E5111BEE13AD}"/>
      </w:docPartPr>
      <w:docPartBody>
        <w:p w:rsidR="00906870" w:rsidRDefault="00906870" w:rsidP="00906870">
          <w:pPr>
            <w:pStyle w:val="E0043E438A9F404396FF864F0D95FA31"/>
          </w:pPr>
          <w:r w:rsidRPr="003D58FC">
            <w:rPr>
              <w:rStyle w:val="PlaceholderText"/>
            </w:rPr>
            <w:t>[Keywords]</w:t>
          </w:r>
        </w:p>
      </w:docPartBody>
    </w:docPart>
    <w:docPart>
      <w:docPartPr>
        <w:name w:val="FF3063A513C54856B4DF8328F2EF31C1"/>
        <w:category>
          <w:name w:val="General"/>
          <w:gallery w:val="placeholder"/>
        </w:category>
        <w:types>
          <w:type w:val="bbPlcHdr"/>
        </w:types>
        <w:behaviors>
          <w:behavior w:val="content"/>
        </w:behaviors>
        <w:guid w:val="{619E8A07-22E9-4E2E-A267-6269D2A3B12B}"/>
      </w:docPartPr>
      <w:docPartBody>
        <w:p w:rsidR="00906870" w:rsidRDefault="00906870" w:rsidP="00906870">
          <w:pPr>
            <w:pStyle w:val="FF3063A513C54856B4DF8328F2EF31C1"/>
          </w:pPr>
          <w:r w:rsidRPr="003D58FC">
            <w:rPr>
              <w:rStyle w:val="PlaceholderText"/>
            </w:rPr>
            <w:t>[Keywords]</w:t>
          </w:r>
        </w:p>
      </w:docPartBody>
    </w:docPart>
    <w:docPart>
      <w:docPartPr>
        <w:name w:val="CD5A7BEDD8D04845850C25B3F20BE6E7"/>
        <w:category>
          <w:name w:val="General"/>
          <w:gallery w:val="placeholder"/>
        </w:category>
        <w:types>
          <w:type w:val="bbPlcHdr"/>
        </w:types>
        <w:behaviors>
          <w:behavior w:val="content"/>
        </w:behaviors>
        <w:guid w:val="{ED2B214A-CD2F-478D-867C-CA138CEDD182}"/>
      </w:docPartPr>
      <w:docPartBody>
        <w:p w:rsidR="00906870" w:rsidRDefault="00906870" w:rsidP="00906870">
          <w:pPr>
            <w:pStyle w:val="CD5A7BEDD8D04845850C25B3F20BE6E7"/>
          </w:pPr>
          <w:r w:rsidRPr="003D58FC">
            <w:rPr>
              <w:rStyle w:val="PlaceholderText"/>
            </w:rPr>
            <w:t>[Keywords]</w:t>
          </w:r>
        </w:p>
      </w:docPartBody>
    </w:docPart>
    <w:docPart>
      <w:docPartPr>
        <w:name w:val="29F57D11098E46FD89C1FB55C3984988"/>
        <w:category>
          <w:name w:val="General"/>
          <w:gallery w:val="placeholder"/>
        </w:category>
        <w:types>
          <w:type w:val="bbPlcHdr"/>
        </w:types>
        <w:behaviors>
          <w:behavior w:val="content"/>
        </w:behaviors>
        <w:guid w:val="{3C0DDF76-E521-44F4-AB3F-41DF8593BAFA}"/>
      </w:docPartPr>
      <w:docPartBody>
        <w:p w:rsidR="00906870" w:rsidRDefault="00906870" w:rsidP="00906870">
          <w:pPr>
            <w:pStyle w:val="29F57D11098E46FD89C1FB55C3984988"/>
          </w:pPr>
          <w:r w:rsidRPr="003D58FC">
            <w:rPr>
              <w:rStyle w:val="PlaceholderText"/>
            </w:rPr>
            <w:t>[Keywords]</w:t>
          </w:r>
        </w:p>
      </w:docPartBody>
    </w:docPart>
    <w:docPart>
      <w:docPartPr>
        <w:name w:val="0285B9E6301B468AAC87015867D77811"/>
        <w:category>
          <w:name w:val="General"/>
          <w:gallery w:val="placeholder"/>
        </w:category>
        <w:types>
          <w:type w:val="bbPlcHdr"/>
        </w:types>
        <w:behaviors>
          <w:behavior w:val="content"/>
        </w:behaviors>
        <w:guid w:val="{11006FC6-7171-45FA-990C-89156EA49653}"/>
      </w:docPartPr>
      <w:docPartBody>
        <w:p w:rsidR="00906870" w:rsidRDefault="00906870" w:rsidP="00906870">
          <w:pPr>
            <w:pStyle w:val="0285B9E6301B468AAC87015867D77811"/>
          </w:pPr>
          <w:r w:rsidRPr="003D58FC">
            <w:rPr>
              <w:rStyle w:val="PlaceholderText"/>
            </w:rPr>
            <w:t>[Keywords]</w:t>
          </w:r>
        </w:p>
      </w:docPartBody>
    </w:docPart>
    <w:docPart>
      <w:docPartPr>
        <w:name w:val="B1064C055DD042F4AE169A473E37BDF4"/>
        <w:category>
          <w:name w:val="General"/>
          <w:gallery w:val="placeholder"/>
        </w:category>
        <w:types>
          <w:type w:val="bbPlcHdr"/>
        </w:types>
        <w:behaviors>
          <w:behavior w:val="content"/>
        </w:behaviors>
        <w:guid w:val="{527643E4-396C-418C-8CC6-AD760E0C5D35}"/>
      </w:docPartPr>
      <w:docPartBody>
        <w:p w:rsidR="00906870" w:rsidRDefault="00906870" w:rsidP="00906870">
          <w:pPr>
            <w:pStyle w:val="B1064C055DD042F4AE169A473E37BDF4"/>
          </w:pPr>
          <w:r w:rsidRPr="003D58FC">
            <w:rPr>
              <w:rStyle w:val="PlaceholderText"/>
            </w:rPr>
            <w:t>[Keywords]</w:t>
          </w:r>
        </w:p>
      </w:docPartBody>
    </w:docPart>
    <w:docPart>
      <w:docPartPr>
        <w:name w:val="B2F0AA4E86D24F90A64D203C3545FCE1"/>
        <w:category>
          <w:name w:val="General"/>
          <w:gallery w:val="placeholder"/>
        </w:category>
        <w:types>
          <w:type w:val="bbPlcHdr"/>
        </w:types>
        <w:behaviors>
          <w:behavior w:val="content"/>
        </w:behaviors>
        <w:guid w:val="{6EDE2C39-F188-40C5-9F3A-A200DC3FE013}"/>
      </w:docPartPr>
      <w:docPartBody>
        <w:p w:rsidR="00906870" w:rsidRDefault="00906870" w:rsidP="00906870">
          <w:pPr>
            <w:pStyle w:val="B2F0AA4E86D24F90A64D203C3545FCE1"/>
          </w:pPr>
          <w:r w:rsidRPr="003D58FC">
            <w:rPr>
              <w:rStyle w:val="PlaceholderText"/>
            </w:rPr>
            <w:t>[Keywords]</w:t>
          </w:r>
        </w:p>
      </w:docPartBody>
    </w:docPart>
    <w:docPart>
      <w:docPartPr>
        <w:name w:val="F53095DC6EF54B7C96D73A9746BD9512"/>
        <w:category>
          <w:name w:val="General"/>
          <w:gallery w:val="placeholder"/>
        </w:category>
        <w:types>
          <w:type w:val="bbPlcHdr"/>
        </w:types>
        <w:behaviors>
          <w:behavior w:val="content"/>
        </w:behaviors>
        <w:guid w:val="{1063F155-6D26-4FB1-8F62-03501C19F6B3}"/>
      </w:docPartPr>
      <w:docPartBody>
        <w:p w:rsidR="00906870" w:rsidRDefault="00906870" w:rsidP="00906870">
          <w:pPr>
            <w:pStyle w:val="F53095DC6EF54B7C96D73A9746BD9512"/>
          </w:pPr>
          <w:r w:rsidRPr="003D58FC">
            <w:rPr>
              <w:rStyle w:val="PlaceholderText"/>
            </w:rPr>
            <w:t>[Keywords]</w:t>
          </w:r>
        </w:p>
      </w:docPartBody>
    </w:docPart>
    <w:docPart>
      <w:docPartPr>
        <w:name w:val="FE4B52EA49294918A4A2BB4874A13E08"/>
        <w:category>
          <w:name w:val="General"/>
          <w:gallery w:val="placeholder"/>
        </w:category>
        <w:types>
          <w:type w:val="bbPlcHdr"/>
        </w:types>
        <w:behaviors>
          <w:behavior w:val="content"/>
        </w:behaviors>
        <w:guid w:val="{BE91B7BE-A83E-46E1-8624-2F71C19B865A}"/>
      </w:docPartPr>
      <w:docPartBody>
        <w:p w:rsidR="00906870" w:rsidRDefault="00906870" w:rsidP="00906870">
          <w:pPr>
            <w:pStyle w:val="FE4B52EA49294918A4A2BB4874A13E08"/>
          </w:pPr>
          <w:r w:rsidRPr="003D58FC">
            <w:rPr>
              <w:rStyle w:val="PlaceholderText"/>
            </w:rPr>
            <w:t>[Keywords]</w:t>
          </w:r>
        </w:p>
      </w:docPartBody>
    </w:docPart>
    <w:docPart>
      <w:docPartPr>
        <w:name w:val="EF69A70C8CC2476580DA07F2BE33FF4B"/>
        <w:category>
          <w:name w:val="General"/>
          <w:gallery w:val="placeholder"/>
        </w:category>
        <w:types>
          <w:type w:val="bbPlcHdr"/>
        </w:types>
        <w:behaviors>
          <w:behavior w:val="content"/>
        </w:behaviors>
        <w:guid w:val="{0C5FDF16-67A6-4F9A-A502-C51DEC98BA9F}"/>
      </w:docPartPr>
      <w:docPartBody>
        <w:p w:rsidR="00906870" w:rsidRDefault="00906870" w:rsidP="00906870">
          <w:pPr>
            <w:pStyle w:val="EF69A70C8CC2476580DA07F2BE33FF4B"/>
          </w:pPr>
          <w:r w:rsidRPr="003D58FC">
            <w:rPr>
              <w:rStyle w:val="PlaceholderText"/>
            </w:rPr>
            <w:t>[Keywords]</w:t>
          </w:r>
        </w:p>
      </w:docPartBody>
    </w:docPart>
    <w:docPart>
      <w:docPartPr>
        <w:name w:val="3B65D3980972467F8FDD10553467D97B"/>
        <w:category>
          <w:name w:val="General"/>
          <w:gallery w:val="placeholder"/>
        </w:category>
        <w:types>
          <w:type w:val="bbPlcHdr"/>
        </w:types>
        <w:behaviors>
          <w:behavior w:val="content"/>
        </w:behaviors>
        <w:guid w:val="{44DF4DB9-31F9-4C58-8936-304F1E433108}"/>
      </w:docPartPr>
      <w:docPartBody>
        <w:p w:rsidR="00906870" w:rsidRDefault="00906870" w:rsidP="00906870">
          <w:pPr>
            <w:pStyle w:val="3B65D3980972467F8FDD10553467D97B"/>
          </w:pPr>
          <w:r w:rsidRPr="003D58FC">
            <w:rPr>
              <w:rStyle w:val="PlaceholderText"/>
            </w:rPr>
            <w:t>[Keywords]</w:t>
          </w:r>
        </w:p>
      </w:docPartBody>
    </w:docPart>
    <w:docPart>
      <w:docPartPr>
        <w:name w:val="5044FE6C533F45999F3415C6101334B8"/>
        <w:category>
          <w:name w:val="General"/>
          <w:gallery w:val="placeholder"/>
        </w:category>
        <w:types>
          <w:type w:val="bbPlcHdr"/>
        </w:types>
        <w:behaviors>
          <w:behavior w:val="content"/>
        </w:behaviors>
        <w:guid w:val="{BB29810D-C0D5-4645-B845-5DF607DA8356}"/>
      </w:docPartPr>
      <w:docPartBody>
        <w:p w:rsidR="00906870" w:rsidRDefault="00906870" w:rsidP="00906870">
          <w:pPr>
            <w:pStyle w:val="5044FE6C533F45999F3415C6101334B8"/>
          </w:pPr>
          <w:r w:rsidRPr="003D58FC">
            <w:rPr>
              <w:rStyle w:val="PlaceholderText"/>
            </w:rPr>
            <w:t>[Keywords]</w:t>
          </w:r>
        </w:p>
      </w:docPartBody>
    </w:docPart>
    <w:docPart>
      <w:docPartPr>
        <w:name w:val="50ABA5E36ABC4D3296F73B61FE37A269"/>
        <w:category>
          <w:name w:val="General"/>
          <w:gallery w:val="placeholder"/>
        </w:category>
        <w:types>
          <w:type w:val="bbPlcHdr"/>
        </w:types>
        <w:behaviors>
          <w:behavior w:val="content"/>
        </w:behaviors>
        <w:guid w:val="{EB163F12-2F8F-451C-A105-CE2C0E0F3F87}"/>
      </w:docPartPr>
      <w:docPartBody>
        <w:p w:rsidR="00906870" w:rsidRDefault="00906870" w:rsidP="00906870">
          <w:pPr>
            <w:pStyle w:val="50ABA5E36ABC4D3296F73B61FE37A269"/>
          </w:pPr>
          <w:r w:rsidRPr="003D58FC">
            <w:rPr>
              <w:rStyle w:val="PlaceholderText"/>
            </w:rPr>
            <w:t>[Keywords]</w:t>
          </w:r>
        </w:p>
      </w:docPartBody>
    </w:docPart>
    <w:docPart>
      <w:docPartPr>
        <w:name w:val="A158AF165FE84EE38B89AA9361354EB2"/>
        <w:category>
          <w:name w:val="General"/>
          <w:gallery w:val="placeholder"/>
        </w:category>
        <w:types>
          <w:type w:val="bbPlcHdr"/>
        </w:types>
        <w:behaviors>
          <w:behavior w:val="content"/>
        </w:behaviors>
        <w:guid w:val="{264E4CEB-09C6-4AA0-BD99-C3210CC004FE}"/>
      </w:docPartPr>
      <w:docPartBody>
        <w:p w:rsidR="00906870" w:rsidRDefault="00906870" w:rsidP="00906870">
          <w:pPr>
            <w:pStyle w:val="A158AF165FE84EE38B89AA9361354EB2"/>
          </w:pPr>
          <w:r w:rsidRPr="003D58FC">
            <w:rPr>
              <w:rStyle w:val="PlaceholderText"/>
            </w:rPr>
            <w:t>[Keywords]</w:t>
          </w:r>
        </w:p>
      </w:docPartBody>
    </w:docPart>
    <w:docPart>
      <w:docPartPr>
        <w:name w:val="6DC8A115FD02481098538DD2EDA5083E"/>
        <w:category>
          <w:name w:val="General"/>
          <w:gallery w:val="placeholder"/>
        </w:category>
        <w:types>
          <w:type w:val="bbPlcHdr"/>
        </w:types>
        <w:behaviors>
          <w:behavior w:val="content"/>
        </w:behaviors>
        <w:guid w:val="{B8C86139-5ABA-4E94-8DC7-839AB35B1AC9}"/>
      </w:docPartPr>
      <w:docPartBody>
        <w:p w:rsidR="00906870" w:rsidRDefault="00906870" w:rsidP="00906870">
          <w:pPr>
            <w:pStyle w:val="6DC8A115FD02481098538DD2EDA5083E"/>
          </w:pPr>
          <w:r w:rsidRPr="003D58FC">
            <w:rPr>
              <w:rStyle w:val="PlaceholderText"/>
            </w:rPr>
            <w:t>[Keywords]</w:t>
          </w:r>
        </w:p>
      </w:docPartBody>
    </w:docPart>
    <w:docPart>
      <w:docPartPr>
        <w:name w:val="C6C33471424449608162B0E2CBE574F0"/>
        <w:category>
          <w:name w:val="General"/>
          <w:gallery w:val="placeholder"/>
        </w:category>
        <w:types>
          <w:type w:val="bbPlcHdr"/>
        </w:types>
        <w:behaviors>
          <w:behavior w:val="content"/>
        </w:behaviors>
        <w:guid w:val="{DC221764-4D42-46B2-9F99-47E8DBD8648F}"/>
      </w:docPartPr>
      <w:docPartBody>
        <w:p w:rsidR="00906870" w:rsidRDefault="00906870" w:rsidP="00906870">
          <w:pPr>
            <w:pStyle w:val="C6C33471424449608162B0E2CBE574F0"/>
          </w:pPr>
          <w:r w:rsidRPr="003D58FC">
            <w:rPr>
              <w:rStyle w:val="PlaceholderText"/>
            </w:rPr>
            <w:t>[Keywords]</w:t>
          </w:r>
        </w:p>
      </w:docPartBody>
    </w:docPart>
    <w:docPart>
      <w:docPartPr>
        <w:name w:val="5ECCE52EFF46459C9BFF1F9873C7CD99"/>
        <w:category>
          <w:name w:val="General"/>
          <w:gallery w:val="placeholder"/>
        </w:category>
        <w:types>
          <w:type w:val="bbPlcHdr"/>
        </w:types>
        <w:behaviors>
          <w:behavior w:val="content"/>
        </w:behaviors>
        <w:guid w:val="{07B8729D-8295-4489-BAED-F1B4637E5CC3}"/>
      </w:docPartPr>
      <w:docPartBody>
        <w:p w:rsidR="00906870" w:rsidRDefault="00906870" w:rsidP="00906870">
          <w:pPr>
            <w:pStyle w:val="5ECCE52EFF46459C9BFF1F9873C7CD99"/>
          </w:pPr>
          <w:r w:rsidRPr="003D58FC">
            <w:rPr>
              <w:rStyle w:val="PlaceholderText"/>
            </w:rPr>
            <w:t>[Keywords]</w:t>
          </w:r>
        </w:p>
      </w:docPartBody>
    </w:docPart>
    <w:docPart>
      <w:docPartPr>
        <w:name w:val="75978D06753D4844B50A2E95EBF7F8CC"/>
        <w:category>
          <w:name w:val="General"/>
          <w:gallery w:val="placeholder"/>
        </w:category>
        <w:types>
          <w:type w:val="bbPlcHdr"/>
        </w:types>
        <w:behaviors>
          <w:behavior w:val="content"/>
        </w:behaviors>
        <w:guid w:val="{3751EA98-4E67-4043-85F3-FF33400D35B3}"/>
      </w:docPartPr>
      <w:docPartBody>
        <w:p w:rsidR="00906870" w:rsidRDefault="00906870" w:rsidP="00906870">
          <w:pPr>
            <w:pStyle w:val="75978D06753D4844B50A2E95EBF7F8CC"/>
          </w:pPr>
          <w:r w:rsidRPr="003D58FC">
            <w:rPr>
              <w:rStyle w:val="PlaceholderText"/>
            </w:rPr>
            <w:t>[Keywords]</w:t>
          </w:r>
        </w:p>
      </w:docPartBody>
    </w:docPart>
    <w:docPart>
      <w:docPartPr>
        <w:name w:val="14FD3A98CF59438F9B266DE8AC1E1153"/>
        <w:category>
          <w:name w:val="General"/>
          <w:gallery w:val="placeholder"/>
        </w:category>
        <w:types>
          <w:type w:val="bbPlcHdr"/>
        </w:types>
        <w:behaviors>
          <w:behavior w:val="content"/>
        </w:behaviors>
        <w:guid w:val="{E83F9A13-05A8-4375-8477-73688FC66A94}"/>
      </w:docPartPr>
      <w:docPartBody>
        <w:p w:rsidR="00906870" w:rsidRDefault="00906870" w:rsidP="00906870">
          <w:pPr>
            <w:pStyle w:val="14FD3A98CF59438F9B266DE8AC1E1153"/>
          </w:pPr>
          <w:r w:rsidRPr="003D58FC">
            <w:rPr>
              <w:rStyle w:val="PlaceholderText"/>
            </w:rPr>
            <w:t>[Keywords]</w:t>
          </w:r>
        </w:p>
      </w:docPartBody>
    </w:docPart>
    <w:docPart>
      <w:docPartPr>
        <w:name w:val="02FF6AB2954D4D8A96A4EFD24A99EC2D"/>
        <w:category>
          <w:name w:val="General"/>
          <w:gallery w:val="placeholder"/>
        </w:category>
        <w:types>
          <w:type w:val="bbPlcHdr"/>
        </w:types>
        <w:behaviors>
          <w:behavior w:val="content"/>
        </w:behaviors>
        <w:guid w:val="{4CFD541A-E925-4B6B-8CE3-B0CAC015FA70}"/>
      </w:docPartPr>
      <w:docPartBody>
        <w:p w:rsidR="00906870" w:rsidRDefault="00906870" w:rsidP="00906870">
          <w:pPr>
            <w:pStyle w:val="02FF6AB2954D4D8A96A4EFD24A99EC2D"/>
          </w:pPr>
          <w:r w:rsidRPr="003D58FC">
            <w:rPr>
              <w:rStyle w:val="PlaceholderText"/>
            </w:rPr>
            <w:t>[Keywords]</w:t>
          </w:r>
        </w:p>
      </w:docPartBody>
    </w:docPart>
    <w:docPart>
      <w:docPartPr>
        <w:name w:val="F4633D1E5B7C42F284C965D2458CA2BA"/>
        <w:category>
          <w:name w:val="General"/>
          <w:gallery w:val="placeholder"/>
        </w:category>
        <w:types>
          <w:type w:val="bbPlcHdr"/>
        </w:types>
        <w:behaviors>
          <w:behavior w:val="content"/>
        </w:behaviors>
        <w:guid w:val="{6476EB7D-1802-4FBB-9E1C-C0C3226210F6}"/>
      </w:docPartPr>
      <w:docPartBody>
        <w:p w:rsidR="00906870" w:rsidRDefault="00906870" w:rsidP="00906870">
          <w:pPr>
            <w:pStyle w:val="F4633D1E5B7C42F284C965D2458CA2BA"/>
          </w:pPr>
          <w:r w:rsidRPr="003D58FC">
            <w:rPr>
              <w:rStyle w:val="PlaceholderText"/>
            </w:rPr>
            <w:t>[Keywords]</w:t>
          </w:r>
        </w:p>
      </w:docPartBody>
    </w:docPart>
    <w:docPart>
      <w:docPartPr>
        <w:name w:val="9956678B912046708F37E7D9480F5267"/>
        <w:category>
          <w:name w:val="General"/>
          <w:gallery w:val="placeholder"/>
        </w:category>
        <w:types>
          <w:type w:val="bbPlcHdr"/>
        </w:types>
        <w:behaviors>
          <w:behavior w:val="content"/>
        </w:behaviors>
        <w:guid w:val="{32F610FF-AAEA-4160-8CF6-D3F0772DBAC6}"/>
      </w:docPartPr>
      <w:docPartBody>
        <w:p w:rsidR="00906870" w:rsidRDefault="00906870" w:rsidP="00906870">
          <w:pPr>
            <w:pStyle w:val="9956678B912046708F37E7D9480F5267"/>
          </w:pPr>
          <w:r w:rsidRPr="003D58FC">
            <w:rPr>
              <w:rStyle w:val="PlaceholderText"/>
            </w:rPr>
            <w:t>[Keywords]</w:t>
          </w:r>
        </w:p>
      </w:docPartBody>
    </w:docPart>
    <w:docPart>
      <w:docPartPr>
        <w:name w:val="38FC259724084B23AE94AA8F4A14866C"/>
        <w:category>
          <w:name w:val="General"/>
          <w:gallery w:val="placeholder"/>
        </w:category>
        <w:types>
          <w:type w:val="bbPlcHdr"/>
        </w:types>
        <w:behaviors>
          <w:behavior w:val="content"/>
        </w:behaviors>
        <w:guid w:val="{D285E29A-0B38-44B8-9F8C-458131667F2C}"/>
      </w:docPartPr>
      <w:docPartBody>
        <w:p w:rsidR="00906870" w:rsidRDefault="00906870" w:rsidP="00906870">
          <w:pPr>
            <w:pStyle w:val="38FC259724084B23AE94AA8F4A14866C"/>
          </w:pPr>
          <w:r w:rsidRPr="003D58FC">
            <w:rPr>
              <w:rStyle w:val="PlaceholderText"/>
            </w:rPr>
            <w:t>[Keywords]</w:t>
          </w:r>
        </w:p>
      </w:docPartBody>
    </w:docPart>
    <w:docPart>
      <w:docPartPr>
        <w:name w:val="D9F0FABF978040F69DF17289BA78431E"/>
        <w:category>
          <w:name w:val="General"/>
          <w:gallery w:val="placeholder"/>
        </w:category>
        <w:types>
          <w:type w:val="bbPlcHdr"/>
        </w:types>
        <w:behaviors>
          <w:behavior w:val="content"/>
        </w:behaviors>
        <w:guid w:val="{E2053173-A86F-4535-B85A-EEFBB74BD781}"/>
      </w:docPartPr>
      <w:docPartBody>
        <w:p w:rsidR="00906870" w:rsidRDefault="00906870" w:rsidP="00906870">
          <w:pPr>
            <w:pStyle w:val="D9F0FABF978040F69DF17289BA78431E"/>
          </w:pPr>
          <w:r w:rsidRPr="003D58FC">
            <w:rPr>
              <w:rStyle w:val="PlaceholderText"/>
            </w:rPr>
            <w:t>[Keywords]</w:t>
          </w:r>
        </w:p>
      </w:docPartBody>
    </w:docPart>
    <w:docPart>
      <w:docPartPr>
        <w:name w:val="16923AFF6C104F6487EA303E8B42C605"/>
        <w:category>
          <w:name w:val="General"/>
          <w:gallery w:val="placeholder"/>
        </w:category>
        <w:types>
          <w:type w:val="bbPlcHdr"/>
        </w:types>
        <w:behaviors>
          <w:behavior w:val="content"/>
        </w:behaviors>
        <w:guid w:val="{59BED51D-2062-4BDE-94B0-EDEBBB528B89}"/>
      </w:docPartPr>
      <w:docPartBody>
        <w:p w:rsidR="00906870" w:rsidRDefault="00906870" w:rsidP="00906870">
          <w:pPr>
            <w:pStyle w:val="16923AFF6C104F6487EA303E8B42C605"/>
          </w:pPr>
          <w:r w:rsidRPr="003D58FC">
            <w:rPr>
              <w:rStyle w:val="PlaceholderText"/>
            </w:rPr>
            <w:t>[Keywords]</w:t>
          </w:r>
        </w:p>
      </w:docPartBody>
    </w:docPart>
    <w:docPart>
      <w:docPartPr>
        <w:name w:val="C337CCC8255245ED8BDCC723FDA6F5B5"/>
        <w:category>
          <w:name w:val="General"/>
          <w:gallery w:val="placeholder"/>
        </w:category>
        <w:types>
          <w:type w:val="bbPlcHdr"/>
        </w:types>
        <w:behaviors>
          <w:behavior w:val="content"/>
        </w:behaviors>
        <w:guid w:val="{324BD71C-8049-4687-B9A6-D4CDE5E9A7B4}"/>
      </w:docPartPr>
      <w:docPartBody>
        <w:p w:rsidR="00906870" w:rsidRDefault="00906870" w:rsidP="00906870">
          <w:pPr>
            <w:pStyle w:val="C337CCC8255245ED8BDCC723FDA6F5B5"/>
          </w:pPr>
          <w:r w:rsidRPr="003D58FC">
            <w:rPr>
              <w:rStyle w:val="PlaceholderText"/>
            </w:rPr>
            <w:t>[Keywords]</w:t>
          </w:r>
        </w:p>
      </w:docPartBody>
    </w:docPart>
    <w:docPart>
      <w:docPartPr>
        <w:name w:val="CE05EF8BAC7A4873963A69A11C8F0C3F"/>
        <w:category>
          <w:name w:val="General"/>
          <w:gallery w:val="placeholder"/>
        </w:category>
        <w:types>
          <w:type w:val="bbPlcHdr"/>
        </w:types>
        <w:behaviors>
          <w:behavior w:val="content"/>
        </w:behaviors>
        <w:guid w:val="{974A5112-03AD-4367-BEBF-16D113BB9CD4}"/>
      </w:docPartPr>
      <w:docPartBody>
        <w:p w:rsidR="00906870" w:rsidRDefault="00906870" w:rsidP="00906870">
          <w:pPr>
            <w:pStyle w:val="CE05EF8BAC7A4873963A69A11C8F0C3F"/>
          </w:pPr>
          <w:r w:rsidRPr="003D58FC">
            <w:rPr>
              <w:rStyle w:val="PlaceholderText"/>
            </w:rPr>
            <w:t>[Keywords]</w:t>
          </w:r>
        </w:p>
      </w:docPartBody>
    </w:docPart>
    <w:docPart>
      <w:docPartPr>
        <w:name w:val="2DAC31E35EA44ABDBF7B1D452CFFA564"/>
        <w:category>
          <w:name w:val="General"/>
          <w:gallery w:val="placeholder"/>
        </w:category>
        <w:types>
          <w:type w:val="bbPlcHdr"/>
        </w:types>
        <w:behaviors>
          <w:behavior w:val="content"/>
        </w:behaviors>
        <w:guid w:val="{7AFAD00A-02ED-4B64-BEEA-9A355FDDB915}"/>
      </w:docPartPr>
      <w:docPartBody>
        <w:p w:rsidR="00906870" w:rsidRDefault="00906870" w:rsidP="00906870">
          <w:pPr>
            <w:pStyle w:val="2DAC31E35EA44ABDBF7B1D452CFFA564"/>
          </w:pPr>
          <w:r w:rsidRPr="003D58FC">
            <w:rPr>
              <w:rStyle w:val="PlaceholderText"/>
            </w:rPr>
            <w:t>[Keywords]</w:t>
          </w:r>
        </w:p>
      </w:docPartBody>
    </w:docPart>
    <w:docPart>
      <w:docPartPr>
        <w:name w:val="229F10EEED9C4B1D8ACE1F316ACEB34C"/>
        <w:category>
          <w:name w:val="General"/>
          <w:gallery w:val="placeholder"/>
        </w:category>
        <w:types>
          <w:type w:val="bbPlcHdr"/>
        </w:types>
        <w:behaviors>
          <w:behavior w:val="content"/>
        </w:behaviors>
        <w:guid w:val="{21624388-F3ED-4E90-84D9-2B9B8F9535B8}"/>
      </w:docPartPr>
      <w:docPartBody>
        <w:p w:rsidR="00906870" w:rsidRDefault="00906870" w:rsidP="00906870">
          <w:pPr>
            <w:pStyle w:val="229F10EEED9C4B1D8ACE1F316ACEB34C"/>
          </w:pPr>
          <w:r w:rsidRPr="003D58FC">
            <w:rPr>
              <w:rStyle w:val="PlaceholderText"/>
            </w:rPr>
            <w:t>[Keywords]</w:t>
          </w:r>
        </w:p>
      </w:docPartBody>
    </w:docPart>
    <w:docPart>
      <w:docPartPr>
        <w:name w:val="AAF75164422F4D659B68A43A122B80BD"/>
        <w:category>
          <w:name w:val="General"/>
          <w:gallery w:val="placeholder"/>
        </w:category>
        <w:types>
          <w:type w:val="bbPlcHdr"/>
        </w:types>
        <w:behaviors>
          <w:behavior w:val="content"/>
        </w:behaviors>
        <w:guid w:val="{F3561D4A-6B15-4A7F-92FD-47FB2E1262F0}"/>
      </w:docPartPr>
      <w:docPartBody>
        <w:p w:rsidR="00906870" w:rsidRDefault="00906870" w:rsidP="00906870">
          <w:pPr>
            <w:pStyle w:val="AAF75164422F4D659B68A43A122B80BD"/>
          </w:pPr>
          <w:r w:rsidRPr="003D58FC">
            <w:rPr>
              <w:rStyle w:val="PlaceholderText"/>
            </w:rPr>
            <w:t>[Keywords]</w:t>
          </w:r>
        </w:p>
      </w:docPartBody>
    </w:docPart>
    <w:docPart>
      <w:docPartPr>
        <w:name w:val="3A22C4E4F05A40C98097A50FDDF837F4"/>
        <w:category>
          <w:name w:val="General"/>
          <w:gallery w:val="placeholder"/>
        </w:category>
        <w:types>
          <w:type w:val="bbPlcHdr"/>
        </w:types>
        <w:behaviors>
          <w:behavior w:val="content"/>
        </w:behaviors>
        <w:guid w:val="{F24A7933-F437-454C-87C8-84CA97129520}"/>
      </w:docPartPr>
      <w:docPartBody>
        <w:p w:rsidR="00906870" w:rsidRDefault="00906870" w:rsidP="00906870">
          <w:pPr>
            <w:pStyle w:val="3A22C4E4F05A40C98097A50FDDF837F4"/>
          </w:pPr>
          <w:r w:rsidRPr="003D58FC">
            <w:rPr>
              <w:rStyle w:val="PlaceholderText"/>
            </w:rPr>
            <w:t>[Keywords]</w:t>
          </w:r>
        </w:p>
      </w:docPartBody>
    </w:docPart>
    <w:docPart>
      <w:docPartPr>
        <w:name w:val="CD18CC0371824A2EAD4C1C1C25E0A389"/>
        <w:category>
          <w:name w:val="General"/>
          <w:gallery w:val="placeholder"/>
        </w:category>
        <w:types>
          <w:type w:val="bbPlcHdr"/>
        </w:types>
        <w:behaviors>
          <w:behavior w:val="content"/>
        </w:behaviors>
        <w:guid w:val="{BE37A9EE-82AD-4C6C-A1C6-F519B7040036}"/>
      </w:docPartPr>
      <w:docPartBody>
        <w:p w:rsidR="00906870" w:rsidRDefault="00906870" w:rsidP="00906870">
          <w:pPr>
            <w:pStyle w:val="CD18CC0371824A2EAD4C1C1C25E0A389"/>
          </w:pPr>
          <w:r w:rsidRPr="003D58FC">
            <w:rPr>
              <w:rStyle w:val="PlaceholderText"/>
            </w:rPr>
            <w:t>[Keywords]</w:t>
          </w:r>
        </w:p>
      </w:docPartBody>
    </w:docPart>
    <w:docPart>
      <w:docPartPr>
        <w:name w:val="30279438C7904FC580B4FA6B620130CF"/>
        <w:category>
          <w:name w:val="General"/>
          <w:gallery w:val="placeholder"/>
        </w:category>
        <w:types>
          <w:type w:val="bbPlcHdr"/>
        </w:types>
        <w:behaviors>
          <w:behavior w:val="content"/>
        </w:behaviors>
        <w:guid w:val="{527B9A19-158B-4212-907F-21A110AABAA5}"/>
      </w:docPartPr>
      <w:docPartBody>
        <w:p w:rsidR="00906870" w:rsidRDefault="00906870" w:rsidP="00906870">
          <w:pPr>
            <w:pStyle w:val="30279438C7904FC580B4FA6B620130CF"/>
          </w:pPr>
          <w:r w:rsidRPr="003D58FC">
            <w:rPr>
              <w:rStyle w:val="PlaceholderText"/>
            </w:rPr>
            <w:t>[Keywords]</w:t>
          </w:r>
        </w:p>
      </w:docPartBody>
    </w:docPart>
    <w:docPart>
      <w:docPartPr>
        <w:name w:val="A6860B0142494F01B73D2CBF83573642"/>
        <w:category>
          <w:name w:val="General"/>
          <w:gallery w:val="placeholder"/>
        </w:category>
        <w:types>
          <w:type w:val="bbPlcHdr"/>
        </w:types>
        <w:behaviors>
          <w:behavior w:val="content"/>
        </w:behaviors>
        <w:guid w:val="{CC58BC01-7F3A-4E77-A18D-8800A9B35B52}"/>
      </w:docPartPr>
      <w:docPartBody>
        <w:p w:rsidR="00906870" w:rsidRDefault="00906870" w:rsidP="00906870">
          <w:pPr>
            <w:pStyle w:val="A6860B0142494F01B73D2CBF83573642"/>
          </w:pPr>
          <w:r w:rsidRPr="003D58FC">
            <w:rPr>
              <w:rStyle w:val="PlaceholderText"/>
            </w:rPr>
            <w:t>[Keywords]</w:t>
          </w:r>
        </w:p>
      </w:docPartBody>
    </w:docPart>
    <w:docPart>
      <w:docPartPr>
        <w:name w:val="C22DF713BE6B4A76A19D0D388BB31129"/>
        <w:category>
          <w:name w:val="General"/>
          <w:gallery w:val="placeholder"/>
        </w:category>
        <w:types>
          <w:type w:val="bbPlcHdr"/>
        </w:types>
        <w:behaviors>
          <w:behavior w:val="content"/>
        </w:behaviors>
        <w:guid w:val="{DE3659A8-819F-4852-A967-FF3D13EFF586}"/>
      </w:docPartPr>
      <w:docPartBody>
        <w:p w:rsidR="00906870" w:rsidRDefault="00906870" w:rsidP="00906870">
          <w:pPr>
            <w:pStyle w:val="C22DF713BE6B4A76A19D0D388BB31129"/>
          </w:pPr>
          <w:r w:rsidRPr="003D58FC">
            <w:rPr>
              <w:rStyle w:val="PlaceholderText"/>
            </w:rPr>
            <w:t>[Keywords]</w:t>
          </w:r>
        </w:p>
      </w:docPartBody>
    </w:docPart>
    <w:docPart>
      <w:docPartPr>
        <w:name w:val="C0C3E67426CB40EE826229F07EDA2EB5"/>
        <w:category>
          <w:name w:val="General"/>
          <w:gallery w:val="placeholder"/>
        </w:category>
        <w:types>
          <w:type w:val="bbPlcHdr"/>
        </w:types>
        <w:behaviors>
          <w:behavior w:val="content"/>
        </w:behaviors>
        <w:guid w:val="{07B555A9-CAE2-43FA-AA7E-51465C480FF8}"/>
      </w:docPartPr>
      <w:docPartBody>
        <w:p w:rsidR="00906870" w:rsidRDefault="00906870" w:rsidP="00906870">
          <w:pPr>
            <w:pStyle w:val="C0C3E67426CB40EE826229F07EDA2EB5"/>
          </w:pPr>
          <w:r w:rsidRPr="003D58FC">
            <w:rPr>
              <w:rStyle w:val="PlaceholderText"/>
            </w:rPr>
            <w:t>[Keywords]</w:t>
          </w:r>
        </w:p>
      </w:docPartBody>
    </w:docPart>
    <w:docPart>
      <w:docPartPr>
        <w:name w:val="558113F799F44E17BA32918D6DA59D5E"/>
        <w:category>
          <w:name w:val="General"/>
          <w:gallery w:val="placeholder"/>
        </w:category>
        <w:types>
          <w:type w:val="bbPlcHdr"/>
        </w:types>
        <w:behaviors>
          <w:behavior w:val="content"/>
        </w:behaviors>
        <w:guid w:val="{3A95FF1C-98D8-49DE-869A-7DCB8BE72FF9}"/>
      </w:docPartPr>
      <w:docPartBody>
        <w:p w:rsidR="00906870" w:rsidRDefault="00906870" w:rsidP="00906870">
          <w:pPr>
            <w:pStyle w:val="558113F799F44E17BA32918D6DA59D5E"/>
          </w:pPr>
          <w:r w:rsidRPr="003D58FC">
            <w:rPr>
              <w:rStyle w:val="PlaceholderText"/>
            </w:rPr>
            <w:t>[Keywords]</w:t>
          </w:r>
        </w:p>
      </w:docPartBody>
    </w:docPart>
    <w:docPart>
      <w:docPartPr>
        <w:name w:val="8970E9E368694D279A902651164B2BBB"/>
        <w:category>
          <w:name w:val="General"/>
          <w:gallery w:val="placeholder"/>
        </w:category>
        <w:types>
          <w:type w:val="bbPlcHdr"/>
        </w:types>
        <w:behaviors>
          <w:behavior w:val="content"/>
        </w:behaviors>
        <w:guid w:val="{7163B5EA-627C-43E7-9454-9C58E2279917}"/>
      </w:docPartPr>
      <w:docPartBody>
        <w:p w:rsidR="00906870" w:rsidRDefault="00906870" w:rsidP="00906870">
          <w:pPr>
            <w:pStyle w:val="8970E9E368694D279A902651164B2BBB"/>
          </w:pPr>
          <w:r w:rsidRPr="003D58FC">
            <w:rPr>
              <w:rStyle w:val="PlaceholderText"/>
            </w:rPr>
            <w:t>[Keywords]</w:t>
          </w:r>
        </w:p>
      </w:docPartBody>
    </w:docPart>
    <w:docPart>
      <w:docPartPr>
        <w:name w:val="8601BB2C98E6490A879AD0B9D85FCDF6"/>
        <w:category>
          <w:name w:val="General"/>
          <w:gallery w:val="placeholder"/>
        </w:category>
        <w:types>
          <w:type w:val="bbPlcHdr"/>
        </w:types>
        <w:behaviors>
          <w:behavior w:val="content"/>
        </w:behaviors>
        <w:guid w:val="{598E7EF4-717D-4737-9F6C-82B8F8B920E1}"/>
      </w:docPartPr>
      <w:docPartBody>
        <w:p w:rsidR="00906870" w:rsidRDefault="00906870" w:rsidP="00906870">
          <w:pPr>
            <w:pStyle w:val="8601BB2C98E6490A879AD0B9D85FCDF6"/>
          </w:pPr>
          <w:r w:rsidRPr="003D58FC">
            <w:rPr>
              <w:rStyle w:val="PlaceholderText"/>
            </w:rPr>
            <w:t>[Keywords]</w:t>
          </w:r>
        </w:p>
      </w:docPartBody>
    </w:docPart>
    <w:docPart>
      <w:docPartPr>
        <w:name w:val="18EF8310863A4B4C9148D786B6E53E0D"/>
        <w:category>
          <w:name w:val="General"/>
          <w:gallery w:val="placeholder"/>
        </w:category>
        <w:types>
          <w:type w:val="bbPlcHdr"/>
        </w:types>
        <w:behaviors>
          <w:behavior w:val="content"/>
        </w:behaviors>
        <w:guid w:val="{68244377-9420-4599-8EAF-5D4EEE99BCC3}"/>
      </w:docPartPr>
      <w:docPartBody>
        <w:p w:rsidR="00906870" w:rsidRDefault="00906870" w:rsidP="00906870">
          <w:pPr>
            <w:pStyle w:val="18EF8310863A4B4C9148D786B6E53E0D"/>
          </w:pPr>
          <w:r w:rsidRPr="003D58FC">
            <w:rPr>
              <w:rStyle w:val="PlaceholderText"/>
            </w:rPr>
            <w:t>[Keywords]</w:t>
          </w:r>
        </w:p>
      </w:docPartBody>
    </w:docPart>
    <w:docPart>
      <w:docPartPr>
        <w:name w:val="9311A4B4CA244489A906F0ED827DD442"/>
        <w:category>
          <w:name w:val="General"/>
          <w:gallery w:val="placeholder"/>
        </w:category>
        <w:types>
          <w:type w:val="bbPlcHdr"/>
        </w:types>
        <w:behaviors>
          <w:behavior w:val="content"/>
        </w:behaviors>
        <w:guid w:val="{353DC56C-A9EA-4ADC-A5D6-559C29868835}"/>
      </w:docPartPr>
      <w:docPartBody>
        <w:p w:rsidR="00906870" w:rsidRDefault="00906870" w:rsidP="00906870">
          <w:pPr>
            <w:pStyle w:val="9311A4B4CA244489A906F0ED827DD442"/>
          </w:pPr>
          <w:r w:rsidRPr="003D58FC">
            <w:rPr>
              <w:rStyle w:val="PlaceholderText"/>
            </w:rPr>
            <w:t>[Keywords]</w:t>
          </w:r>
        </w:p>
      </w:docPartBody>
    </w:docPart>
    <w:docPart>
      <w:docPartPr>
        <w:name w:val="4A2A9EEBBFA04FBEBE6C87886379E3D7"/>
        <w:category>
          <w:name w:val="General"/>
          <w:gallery w:val="placeholder"/>
        </w:category>
        <w:types>
          <w:type w:val="bbPlcHdr"/>
        </w:types>
        <w:behaviors>
          <w:behavior w:val="content"/>
        </w:behaviors>
        <w:guid w:val="{3C04BE9B-5423-43FE-8920-9620DDE30ECB}"/>
      </w:docPartPr>
      <w:docPartBody>
        <w:p w:rsidR="00906870" w:rsidRDefault="00906870" w:rsidP="00906870">
          <w:pPr>
            <w:pStyle w:val="4A2A9EEBBFA04FBEBE6C87886379E3D7"/>
          </w:pPr>
          <w:r w:rsidRPr="003D58FC">
            <w:rPr>
              <w:rStyle w:val="PlaceholderText"/>
            </w:rPr>
            <w:t>[Keywords]</w:t>
          </w:r>
        </w:p>
      </w:docPartBody>
    </w:docPart>
    <w:docPart>
      <w:docPartPr>
        <w:name w:val="7A257B10B05A4E63954741D35F2E77C9"/>
        <w:category>
          <w:name w:val="General"/>
          <w:gallery w:val="placeholder"/>
        </w:category>
        <w:types>
          <w:type w:val="bbPlcHdr"/>
        </w:types>
        <w:behaviors>
          <w:behavior w:val="content"/>
        </w:behaviors>
        <w:guid w:val="{CA59ED3B-4866-48F6-A5B7-F2B749584C6E}"/>
      </w:docPartPr>
      <w:docPartBody>
        <w:p w:rsidR="00906870" w:rsidRDefault="00906870" w:rsidP="00906870">
          <w:pPr>
            <w:pStyle w:val="7A257B10B05A4E63954741D35F2E77C9"/>
          </w:pPr>
          <w:r w:rsidRPr="003D58FC">
            <w:rPr>
              <w:rStyle w:val="PlaceholderText"/>
            </w:rPr>
            <w:t>[Keywords]</w:t>
          </w:r>
        </w:p>
      </w:docPartBody>
    </w:docPart>
    <w:docPart>
      <w:docPartPr>
        <w:name w:val="1DB256361A9F4060833A448FF7153F82"/>
        <w:category>
          <w:name w:val="General"/>
          <w:gallery w:val="placeholder"/>
        </w:category>
        <w:types>
          <w:type w:val="bbPlcHdr"/>
        </w:types>
        <w:behaviors>
          <w:behavior w:val="content"/>
        </w:behaviors>
        <w:guid w:val="{6569FEFC-FCE4-4C8F-8E9B-88F21DF37FD5}"/>
      </w:docPartPr>
      <w:docPartBody>
        <w:p w:rsidR="00906870" w:rsidRDefault="00906870" w:rsidP="00906870">
          <w:pPr>
            <w:pStyle w:val="1DB256361A9F4060833A448FF7153F82"/>
          </w:pPr>
          <w:r w:rsidRPr="003D58FC">
            <w:rPr>
              <w:rStyle w:val="PlaceholderText"/>
            </w:rPr>
            <w:t>[Keywords]</w:t>
          </w:r>
        </w:p>
      </w:docPartBody>
    </w:docPart>
    <w:docPart>
      <w:docPartPr>
        <w:name w:val="5AFCA271FEF7456B81215DA30990D4C3"/>
        <w:category>
          <w:name w:val="General"/>
          <w:gallery w:val="placeholder"/>
        </w:category>
        <w:types>
          <w:type w:val="bbPlcHdr"/>
        </w:types>
        <w:behaviors>
          <w:behavior w:val="content"/>
        </w:behaviors>
        <w:guid w:val="{C187B13F-0E4F-453A-8D60-91C9105FE1FE}"/>
      </w:docPartPr>
      <w:docPartBody>
        <w:p w:rsidR="001B3E5B" w:rsidRDefault="001B3E5B" w:rsidP="001B3E5B">
          <w:pPr>
            <w:pStyle w:val="5AFCA271FEF7456B81215DA30990D4C3"/>
          </w:pPr>
          <w:r w:rsidRPr="003D58FC">
            <w:rPr>
              <w:rStyle w:val="PlaceholderText"/>
            </w:rPr>
            <w:t>[Keywords]</w:t>
          </w:r>
        </w:p>
      </w:docPartBody>
    </w:docPart>
    <w:docPart>
      <w:docPartPr>
        <w:name w:val="2C3EB05643004BBCB94DD30E3CB83940"/>
        <w:category>
          <w:name w:val="General"/>
          <w:gallery w:val="placeholder"/>
        </w:category>
        <w:types>
          <w:type w:val="bbPlcHdr"/>
        </w:types>
        <w:behaviors>
          <w:behavior w:val="content"/>
        </w:behaviors>
        <w:guid w:val="{943BD769-6ADA-45CD-83C1-D0B3513ACD9D}"/>
      </w:docPartPr>
      <w:docPartBody>
        <w:p w:rsidR="001B3E5B" w:rsidRDefault="001B3E5B" w:rsidP="001B3E5B">
          <w:pPr>
            <w:pStyle w:val="2C3EB05643004BBCB94DD30E3CB83940"/>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0E1384"/>
    <w:rsid w:val="001931E5"/>
    <w:rsid w:val="001B3E5B"/>
    <w:rsid w:val="00266E53"/>
    <w:rsid w:val="002C5DAA"/>
    <w:rsid w:val="003C0F52"/>
    <w:rsid w:val="004567A0"/>
    <w:rsid w:val="00472EE5"/>
    <w:rsid w:val="005308E3"/>
    <w:rsid w:val="005C0501"/>
    <w:rsid w:val="007507BD"/>
    <w:rsid w:val="007554AC"/>
    <w:rsid w:val="00863371"/>
    <w:rsid w:val="00906870"/>
    <w:rsid w:val="00913363"/>
    <w:rsid w:val="009A7EB0"/>
    <w:rsid w:val="00A67188"/>
    <w:rsid w:val="00A9193B"/>
    <w:rsid w:val="00A96180"/>
    <w:rsid w:val="00B1737B"/>
    <w:rsid w:val="00BB48C8"/>
    <w:rsid w:val="00D7776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B3E5B"/>
    <w:rPr>
      <w:color w:val="808080"/>
    </w:rPr>
  </w:style>
  <w:style w:type="paragraph" w:customStyle="1" w:styleId="75BD38B864049E4CB05FD22C1CB75C76">
    <w:name w:val="75BD38B864049E4CB05FD22C1CB75C76"/>
  </w:style>
  <w:style w:type="paragraph" w:customStyle="1" w:styleId="5397AC451E4F4893B18F8FB14B5CA883">
    <w:name w:val="5397AC451E4F4893B18F8FB14B5CA883"/>
    <w:rsid w:val="00906870"/>
    <w:pPr>
      <w:spacing w:after="160" w:line="259" w:lineRule="auto"/>
    </w:pPr>
    <w:rPr>
      <w:kern w:val="2"/>
      <w:sz w:val="22"/>
      <w:szCs w:val="22"/>
      <w:lang w:eastAsia="en-AU"/>
      <w14:ligatures w14:val="standardContextual"/>
    </w:rPr>
  </w:style>
  <w:style w:type="paragraph" w:customStyle="1" w:styleId="F748B04E189F473B8601805812A4666B">
    <w:name w:val="F748B04E189F473B8601805812A4666B"/>
    <w:rsid w:val="00906870"/>
    <w:pPr>
      <w:spacing w:after="160" w:line="259" w:lineRule="auto"/>
    </w:pPr>
    <w:rPr>
      <w:kern w:val="2"/>
      <w:sz w:val="22"/>
      <w:szCs w:val="22"/>
      <w:lang w:eastAsia="en-AU"/>
      <w14:ligatures w14:val="standardContextual"/>
    </w:rPr>
  </w:style>
  <w:style w:type="paragraph" w:customStyle="1" w:styleId="A8644D0504AC40A0ADA0FAA631DD1BEC">
    <w:name w:val="A8644D0504AC40A0ADA0FAA631DD1BEC"/>
    <w:rsid w:val="00906870"/>
    <w:pPr>
      <w:spacing w:after="160" w:line="259" w:lineRule="auto"/>
    </w:pPr>
    <w:rPr>
      <w:kern w:val="2"/>
      <w:sz w:val="22"/>
      <w:szCs w:val="22"/>
      <w:lang w:eastAsia="en-AU"/>
      <w14:ligatures w14:val="standardContextual"/>
    </w:rPr>
  </w:style>
  <w:style w:type="paragraph" w:customStyle="1" w:styleId="55AD0F0CABB64EAE9734C0CEBBC367F1">
    <w:name w:val="55AD0F0CABB64EAE9734C0CEBBC367F1"/>
    <w:rsid w:val="00906870"/>
    <w:pPr>
      <w:spacing w:after="160" w:line="259" w:lineRule="auto"/>
    </w:pPr>
    <w:rPr>
      <w:kern w:val="2"/>
      <w:sz w:val="22"/>
      <w:szCs w:val="22"/>
      <w:lang w:eastAsia="en-AU"/>
      <w14:ligatures w14:val="standardContextual"/>
    </w:rPr>
  </w:style>
  <w:style w:type="paragraph" w:customStyle="1" w:styleId="FC4481D8A068407086849D8985A9D427">
    <w:name w:val="FC4481D8A068407086849D8985A9D427"/>
    <w:rsid w:val="00906870"/>
    <w:pPr>
      <w:spacing w:after="160" w:line="259" w:lineRule="auto"/>
    </w:pPr>
    <w:rPr>
      <w:kern w:val="2"/>
      <w:sz w:val="22"/>
      <w:szCs w:val="22"/>
      <w:lang w:eastAsia="en-AU"/>
      <w14:ligatures w14:val="standardContextual"/>
    </w:rPr>
  </w:style>
  <w:style w:type="paragraph" w:customStyle="1" w:styleId="56C8E59604B74F429D13AEFE8AE27DDC">
    <w:name w:val="56C8E59604B74F429D13AEFE8AE27DDC"/>
    <w:rsid w:val="00906870"/>
    <w:pPr>
      <w:spacing w:after="160" w:line="259" w:lineRule="auto"/>
    </w:pPr>
    <w:rPr>
      <w:kern w:val="2"/>
      <w:sz w:val="22"/>
      <w:szCs w:val="22"/>
      <w:lang w:eastAsia="en-AU"/>
      <w14:ligatures w14:val="standardContextual"/>
    </w:rPr>
  </w:style>
  <w:style w:type="paragraph" w:customStyle="1" w:styleId="D6A7050CF9A74C38B83D46115E493057">
    <w:name w:val="D6A7050CF9A74C38B83D46115E493057"/>
    <w:rsid w:val="00906870"/>
    <w:pPr>
      <w:spacing w:after="160" w:line="259" w:lineRule="auto"/>
    </w:pPr>
    <w:rPr>
      <w:kern w:val="2"/>
      <w:sz w:val="22"/>
      <w:szCs w:val="22"/>
      <w:lang w:eastAsia="en-AU"/>
      <w14:ligatures w14:val="standardContextual"/>
    </w:rPr>
  </w:style>
  <w:style w:type="paragraph" w:customStyle="1" w:styleId="8285DF7A0629470195D6BEAD937C3A36">
    <w:name w:val="8285DF7A0629470195D6BEAD937C3A36"/>
    <w:rsid w:val="00906870"/>
    <w:pPr>
      <w:spacing w:after="160" w:line="259" w:lineRule="auto"/>
    </w:pPr>
    <w:rPr>
      <w:kern w:val="2"/>
      <w:sz w:val="22"/>
      <w:szCs w:val="22"/>
      <w:lang w:eastAsia="en-AU"/>
      <w14:ligatures w14:val="standardContextual"/>
    </w:rPr>
  </w:style>
  <w:style w:type="paragraph" w:customStyle="1" w:styleId="2A809E829A294621B0B415ACF38A54AF">
    <w:name w:val="2A809E829A294621B0B415ACF38A54AF"/>
    <w:rsid w:val="00906870"/>
    <w:pPr>
      <w:spacing w:after="160" w:line="259" w:lineRule="auto"/>
    </w:pPr>
    <w:rPr>
      <w:kern w:val="2"/>
      <w:sz w:val="22"/>
      <w:szCs w:val="22"/>
      <w:lang w:eastAsia="en-AU"/>
      <w14:ligatures w14:val="standardContextual"/>
    </w:rPr>
  </w:style>
  <w:style w:type="paragraph" w:customStyle="1" w:styleId="AEC68A052295473C8A3B757443F927A6">
    <w:name w:val="AEC68A052295473C8A3B757443F927A6"/>
    <w:rsid w:val="00906870"/>
    <w:pPr>
      <w:spacing w:after="160" w:line="259" w:lineRule="auto"/>
    </w:pPr>
    <w:rPr>
      <w:kern w:val="2"/>
      <w:sz w:val="22"/>
      <w:szCs w:val="22"/>
      <w:lang w:eastAsia="en-AU"/>
      <w14:ligatures w14:val="standardContextual"/>
    </w:rPr>
  </w:style>
  <w:style w:type="paragraph" w:customStyle="1" w:styleId="F7613DF08D54423B95E45600664FE35C">
    <w:name w:val="F7613DF08D54423B95E45600664FE35C"/>
    <w:rsid w:val="00906870"/>
    <w:pPr>
      <w:spacing w:after="160" w:line="259" w:lineRule="auto"/>
    </w:pPr>
    <w:rPr>
      <w:kern w:val="2"/>
      <w:sz w:val="22"/>
      <w:szCs w:val="22"/>
      <w:lang w:eastAsia="en-AU"/>
      <w14:ligatures w14:val="standardContextual"/>
    </w:rPr>
  </w:style>
  <w:style w:type="paragraph" w:customStyle="1" w:styleId="18572D116B034DCEBD090C0FCF863209">
    <w:name w:val="18572D116B034DCEBD090C0FCF863209"/>
    <w:rsid w:val="00906870"/>
    <w:pPr>
      <w:spacing w:after="160" w:line="259" w:lineRule="auto"/>
    </w:pPr>
    <w:rPr>
      <w:kern w:val="2"/>
      <w:sz w:val="22"/>
      <w:szCs w:val="22"/>
      <w:lang w:eastAsia="en-AU"/>
      <w14:ligatures w14:val="standardContextual"/>
    </w:rPr>
  </w:style>
  <w:style w:type="paragraph" w:customStyle="1" w:styleId="D27BE74029B7479293D4911D820E549E">
    <w:name w:val="D27BE74029B7479293D4911D820E549E"/>
    <w:rsid w:val="00906870"/>
    <w:pPr>
      <w:spacing w:after="160" w:line="259" w:lineRule="auto"/>
    </w:pPr>
    <w:rPr>
      <w:kern w:val="2"/>
      <w:sz w:val="22"/>
      <w:szCs w:val="22"/>
      <w:lang w:eastAsia="en-AU"/>
      <w14:ligatures w14:val="standardContextual"/>
    </w:rPr>
  </w:style>
  <w:style w:type="paragraph" w:customStyle="1" w:styleId="B0D95B76B0B74F65AE885BF5D3E45CA7">
    <w:name w:val="B0D95B76B0B74F65AE885BF5D3E45CA7"/>
    <w:rsid w:val="00906870"/>
    <w:pPr>
      <w:spacing w:after="160" w:line="259" w:lineRule="auto"/>
    </w:pPr>
    <w:rPr>
      <w:kern w:val="2"/>
      <w:sz w:val="22"/>
      <w:szCs w:val="22"/>
      <w:lang w:eastAsia="en-AU"/>
      <w14:ligatures w14:val="standardContextual"/>
    </w:rPr>
  </w:style>
  <w:style w:type="paragraph" w:customStyle="1" w:styleId="41E8A7C7D422480A8BA242B54A54CF8B">
    <w:name w:val="41E8A7C7D422480A8BA242B54A54CF8B"/>
    <w:rsid w:val="00906870"/>
    <w:pPr>
      <w:spacing w:after="160" w:line="259" w:lineRule="auto"/>
    </w:pPr>
    <w:rPr>
      <w:kern w:val="2"/>
      <w:sz w:val="22"/>
      <w:szCs w:val="22"/>
      <w:lang w:eastAsia="en-AU"/>
      <w14:ligatures w14:val="standardContextual"/>
    </w:rPr>
  </w:style>
  <w:style w:type="paragraph" w:customStyle="1" w:styleId="27DAA07BBF1B46A3949A033DDFD43383">
    <w:name w:val="27DAA07BBF1B46A3949A033DDFD43383"/>
    <w:rsid w:val="00906870"/>
    <w:pPr>
      <w:spacing w:after="160" w:line="259" w:lineRule="auto"/>
    </w:pPr>
    <w:rPr>
      <w:kern w:val="2"/>
      <w:sz w:val="22"/>
      <w:szCs w:val="22"/>
      <w:lang w:eastAsia="en-AU"/>
      <w14:ligatures w14:val="standardContextual"/>
    </w:rPr>
  </w:style>
  <w:style w:type="paragraph" w:customStyle="1" w:styleId="47FC8E86BF404A159CD5915456875946">
    <w:name w:val="47FC8E86BF404A159CD5915456875946"/>
    <w:rsid w:val="00906870"/>
    <w:pPr>
      <w:spacing w:after="160" w:line="259" w:lineRule="auto"/>
    </w:pPr>
    <w:rPr>
      <w:kern w:val="2"/>
      <w:sz w:val="22"/>
      <w:szCs w:val="22"/>
      <w:lang w:eastAsia="en-AU"/>
      <w14:ligatures w14:val="standardContextual"/>
    </w:rPr>
  </w:style>
  <w:style w:type="paragraph" w:customStyle="1" w:styleId="0D0704FC3710446B8C1E4EF396CBC5B5">
    <w:name w:val="0D0704FC3710446B8C1E4EF396CBC5B5"/>
    <w:rsid w:val="00906870"/>
    <w:pPr>
      <w:spacing w:after="160" w:line="259" w:lineRule="auto"/>
    </w:pPr>
    <w:rPr>
      <w:kern w:val="2"/>
      <w:sz w:val="22"/>
      <w:szCs w:val="22"/>
      <w:lang w:eastAsia="en-AU"/>
      <w14:ligatures w14:val="standardContextual"/>
    </w:rPr>
  </w:style>
  <w:style w:type="paragraph" w:customStyle="1" w:styleId="C69248459ED64AB59123C7B08250629C">
    <w:name w:val="C69248459ED64AB59123C7B08250629C"/>
    <w:rsid w:val="00906870"/>
    <w:pPr>
      <w:spacing w:after="160" w:line="259" w:lineRule="auto"/>
    </w:pPr>
    <w:rPr>
      <w:kern w:val="2"/>
      <w:sz w:val="22"/>
      <w:szCs w:val="22"/>
      <w:lang w:eastAsia="en-AU"/>
      <w14:ligatures w14:val="standardContextual"/>
    </w:rPr>
  </w:style>
  <w:style w:type="paragraph" w:customStyle="1" w:styleId="C644780C81F644999B546CB97BC2B6B8">
    <w:name w:val="C644780C81F644999B546CB97BC2B6B8"/>
    <w:rsid w:val="00906870"/>
    <w:pPr>
      <w:spacing w:after="160" w:line="259" w:lineRule="auto"/>
    </w:pPr>
    <w:rPr>
      <w:kern w:val="2"/>
      <w:sz w:val="22"/>
      <w:szCs w:val="22"/>
      <w:lang w:eastAsia="en-AU"/>
      <w14:ligatures w14:val="standardContextual"/>
    </w:rPr>
  </w:style>
  <w:style w:type="paragraph" w:customStyle="1" w:styleId="E7F8B7EA32564363866A3DB71C1115BE">
    <w:name w:val="E7F8B7EA32564363866A3DB71C1115BE"/>
    <w:rsid w:val="00906870"/>
    <w:pPr>
      <w:spacing w:after="160" w:line="259" w:lineRule="auto"/>
    </w:pPr>
    <w:rPr>
      <w:kern w:val="2"/>
      <w:sz w:val="22"/>
      <w:szCs w:val="22"/>
      <w:lang w:eastAsia="en-AU"/>
      <w14:ligatures w14:val="standardContextual"/>
    </w:rPr>
  </w:style>
  <w:style w:type="paragraph" w:customStyle="1" w:styleId="85F3BBE053D94C88BF748C8A50E4FD00">
    <w:name w:val="85F3BBE053D94C88BF748C8A50E4FD00"/>
    <w:rsid w:val="00906870"/>
    <w:pPr>
      <w:spacing w:after="160" w:line="259" w:lineRule="auto"/>
    </w:pPr>
    <w:rPr>
      <w:kern w:val="2"/>
      <w:sz w:val="22"/>
      <w:szCs w:val="22"/>
      <w:lang w:eastAsia="en-AU"/>
      <w14:ligatures w14:val="standardContextual"/>
    </w:rPr>
  </w:style>
  <w:style w:type="paragraph" w:customStyle="1" w:styleId="88A50C1FD83941FC977A18C3F2BD994A">
    <w:name w:val="88A50C1FD83941FC977A18C3F2BD994A"/>
    <w:rsid w:val="00906870"/>
    <w:pPr>
      <w:spacing w:after="160" w:line="259" w:lineRule="auto"/>
    </w:pPr>
    <w:rPr>
      <w:kern w:val="2"/>
      <w:sz w:val="22"/>
      <w:szCs w:val="22"/>
      <w:lang w:eastAsia="en-AU"/>
      <w14:ligatures w14:val="standardContextual"/>
    </w:rPr>
  </w:style>
  <w:style w:type="paragraph" w:customStyle="1" w:styleId="3D1598DE1E2940AB95065EB368C0A10E">
    <w:name w:val="3D1598DE1E2940AB95065EB368C0A10E"/>
    <w:rsid w:val="00906870"/>
    <w:pPr>
      <w:spacing w:after="160" w:line="259" w:lineRule="auto"/>
    </w:pPr>
    <w:rPr>
      <w:kern w:val="2"/>
      <w:sz w:val="22"/>
      <w:szCs w:val="22"/>
      <w:lang w:eastAsia="en-AU"/>
      <w14:ligatures w14:val="standardContextual"/>
    </w:rPr>
  </w:style>
  <w:style w:type="paragraph" w:customStyle="1" w:styleId="402B99321AF6471E8EB82D07AEF34F47">
    <w:name w:val="402B99321AF6471E8EB82D07AEF34F47"/>
    <w:rsid w:val="00906870"/>
    <w:pPr>
      <w:spacing w:after="160" w:line="259" w:lineRule="auto"/>
    </w:pPr>
    <w:rPr>
      <w:kern w:val="2"/>
      <w:sz w:val="22"/>
      <w:szCs w:val="22"/>
      <w:lang w:eastAsia="en-AU"/>
      <w14:ligatures w14:val="standardContextual"/>
    </w:rPr>
  </w:style>
  <w:style w:type="paragraph" w:customStyle="1" w:styleId="CCC96766B33147CEADA17024DB9C0B60">
    <w:name w:val="CCC96766B33147CEADA17024DB9C0B60"/>
    <w:rsid w:val="00906870"/>
    <w:pPr>
      <w:spacing w:after="160" w:line="259" w:lineRule="auto"/>
    </w:pPr>
    <w:rPr>
      <w:kern w:val="2"/>
      <w:sz w:val="22"/>
      <w:szCs w:val="22"/>
      <w:lang w:eastAsia="en-AU"/>
      <w14:ligatures w14:val="standardContextual"/>
    </w:rPr>
  </w:style>
  <w:style w:type="paragraph" w:customStyle="1" w:styleId="263D0907006846D587CFA0F49A9988C2">
    <w:name w:val="263D0907006846D587CFA0F49A9988C2"/>
    <w:rsid w:val="00906870"/>
    <w:pPr>
      <w:spacing w:after="160" w:line="259" w:lineRule="auto"/>
    </w:pPr>
    <w:rPr>
      <w:kern w:val="2"/>
      <w:sz w:val="22"/>
      <w:szCs w:val="22"/>
      <w:lang w:eastAsia="en-AU"/>
      <w14:ligatures w14:val="standardContextual"/>
    </w:rPr>
  </w:style>
  <w:style w:type="paragraph" w:customStyle="1" w:styleId="AC43546BEA994D1080E080EB9ABBE977">
    <w:name w:val="AC43546BEA994D1080E080EB9ABBE977"/>
    <w:rsid w:val="00906870"/>
    <w:pPr>
      <w:spacing w:after="160" w:line="259" w:lineRule="auto"/>
    </w:pPr>
    <w:rPr>
      <w:kern w:val="2"/>
      <w:sz w:val="22"/>
      <w:szCs w:val="22"/>
      <w:lang w:eastAsia="en-AU"/>
      <w14:ligatures w14:val="standardContextual"/>
    </w:rPr>
  </w:style>
  <w:style w:type="paragraph" w:customStyle="1" w:styleId="CF7D7B905DAE40019D96F8C48836CD95">
    <w:name w:val="CF7D7B905DAE40019D96F8C48836CD95"/>
    <w:rsid w:val="00906870"/>
    <w:pPr>
      <w:spacing w:after="160" w:line="259" w:lineRule="auto"/>
    </w:pPr>
    <w:rPr>
      <w:kern w:val="2"/>
      <w:sz w:val="22"/>
      <w:szCs w:val="22"/>
      <w:lang w:eastAsia="en-AU"/>
      <w14:ligatures w14:val="standardContextual"/>
    </w:rPr>
  </w:style>
  <w:style w:type="paragraph" w:customStyle="1" w:styleId="96D6D499CA6A473A9B1D04B429B069C5">
    <w:name w:val="96D6D499CA6A473A9B1D04B429B069C5"/>
    <w:rsid w:val="00906870"/>
    <w:pPr>
      <w:spacing w:after="160" w:line="259" w:lineRule="auto"/>
    </w:pPr>
    <w:rPr>
      <w:kern w:val="2"/>
      <w:sz w:val="22"/>
      <w:szCs w:val="22"/>
      <w:lang w:eastAsia="en-AU"/>
      <w14:ligatures w14:val="standardContextual"/>
    </w:rPr>
  </w:style>
  <w:style w:type="paragraph" w:customStyle="1" w:styleId="8BC37CE9E4C2466092ABEAD6082CCFB1">
    <w:name w:val="8BC37CE9E4C2466092ABEAD6082CCFB1"/>
    <w:rsid w:val="00906870"/>
    <w:pPr>
      <w:spacing w:after="160" w:line="259" w:lineRule="auto"/>
    </w:pPr>
    <w:rPr>
      <w:kern w:val="2"/>
      <w:sz w:val="22"/>
      <w:szCs w:val="22"/>
      <w:lang w:eastAsia="en-AU"/>
      <w14:ligatures w14:val="standardContextual"/>
    </w:rPr>
  </w:style>
  <w:style w:type="paragraph" w:customStyle="1" w:styleId="1CA8B53128B044438759115A6F9CB5E5">
    <w:name w:val="1CA8B53128B044438759115A6F9CB5E5"/>
    <w:rsid w:val="00906870"/>
    <w:pPr>
      <w:spacing w:after="160" w:line="259" w:lineRule="auto"/>
    </w:pPr>
    <w:rPr>
      <w:kern w:val="2"/>
      <w:sz w:val="22"/>
      <w:szCs w:val="22"/>
      <w:lang w:eastAsia="en-AU"/>
      <w14:ligatures w14:val="standardContextual"/>
    </w:rPr>
  </w:style>
  <w:style w:type="paragraph" w:customStyle="1" w:styleId="B02FED18F49F42B4B291592A268524FD">
    <w:name w:val="B02FED18F49F42B4B291592A268524FD"/>
    <w:rsid w:val="00906870"/>
    <w:pPr>
      <w:spacing w:after="160" w:line="259" w:lineRule="auto"/>
    </w:pPr>
    <w:rPr>
      <w:kern w:val="2"/>
      <w:sz w:val="22"/>
      <w:szCs w:val="22"/>
      <w:lang w:eastAsia="en-AU"/>
      <w14:ligatures w14:val="standardContextual"/>
    </w:rPr>
  </w:style>
  <w:style w:type="paragraph" w:customStyle="1" w:styleId="53750716194D410A800286B87B154FA8">
    <w:name w:val="53750716194D410A800286B87B154FA8"/>
    <w:rsid w:val="00906870"/>
    <w:pPr>
      <w:spacing w:after="160" w:line="259" w:lineRule="auto"/>
    </w:pPr>
    <w:rPr>
      <w:kern w:val="2"/>
      <w:sz w:val="22"/>
      <w:szCs w:val="22"/>
      <w:lang w:eastAsia="en-AU"/>
      <w14:ligatures w14:val="standardContextual"/>
    </w:rPr>
  </w:style>
  <w:style w:type="paragraph" w:customStyle="1" w:styleId="57E2A88214094B73B36466D11ABDE748">
    <w:name w:val="57E2A88214094B73B36466D11ABDE748"/>
    <w:rsid w:val="00906870"/>
    <w:pPr>
      <w:spacing w:after="160" w:line="259" w:lineRule="auto"/>
    </w:pPr>
    <w:rPr>
      <w:kern w:val="2"/>
      <w:sz w:val="22"/>
      <w:szCs w:val="22"/>
      <w:lang w:eastAsia="en-AU"/>
      <w14:ligatures w14:val="standardContextual"/>
    </w:rPr>
  </w:style>
  <w:style w:type="paragraph" w:customStyle="1" w:styleId="EED712F0407D478F865A8E16EE89621E">
    <w:name w:val="EED712F0407D478F865A8E16EE89621E"/>
    <w:rsid w:val="00906870"/>
    <w:pPr>
      <w:spacing w:after="160" w:line="259" w:lineRule="auto"/>
    </w:pPr>
    <w:rPr>
      <w:kern w:val="2"/>
      <w:sz w:val="22"/>
      <w:szCs w:val="22"/>
      <w:lang w:eastAsia="en-AU"/>
      <w14:ligatures w14:val="standardContextual"/>
    </w:rPr>
  </w:style>
  <w:style w:type="paragraph" w:customStyle="1" w:styleId="E78FB23C50784CF1B495BEB7485596F4">
    <w:name w:val="E78FB23C50784CF1B495BEB7485596F4"/>
    <w:rsid w:val="00906870"/>
    <w:pPr>
      <w:spacing w:after="160" w:line="259" w:lineRule="auto"/>
    </w:pPr>
    <w:rPr>
      <w:kern w:val="2"/>
      <w:sz w:val="22"/>
      <w:szCs w:val="22"/>
      <w:lang w:eastAsia="en-AU"/>
      <w14:ligatures w14:val="standardContextual"/>
    </w:rPr>
  </w:style>
  <w:style w:type="paragraph" w:customStyle="1" w:styleId="1779E0CC386844ACAD4761357E33789A">
    <w:name w:val="1779E0CC386844ACAD4761357E33789A"/>
    <w:rsid w:val="00906870"/>
    <w:pPr>
      <w:spacing w:after="160" w:line="259" w:lineRule="auto"/>
    </w:pPr>
    <w:rPr>
      <w:kern w:val="2"/>
      <w:sz w:val="22"/>
      <w:szCs w:val="22"/>
      <w:lang w:eastAsia="en-AU"/>
      <w14:ligatures w14:val="standardContextual"/>
    </w:rPr>
  </w:style>
  <w:style w:type="paragraph" w:customStyle="1" w:styleId="CE1B69E0A1784D35AFCD616489C13D4C">
    <w:name w:val="CE1B69E0A1784D35AFCD616489C13D4C"/>
    <w:rsid w:val="00906870"/>
    <w:pPr>
      <w:spacing w:after="160" w:line="259" w:lineRule="auto"/>
    </w:pPr>
    <w:rPr>
      <w:kern w:val="2"/>
      <w:sz w:val="22"/>
      <w:szCs w:val="22"/>
      <w:lang w:eastAsia="en-AU"/>
      <w14:ligatures w14:val="standardContextual"/>
    </w:rPr>
  </w:style>
  <w:style w:type="paragraph" w:customStyle="1" w:styleId="1D1BDDC728BB49C4A0D241751C22112E">
    <w:name w:val="1D1BDDC728BB49C4A0D241751C22112E"/>
    <w:rsid w:val="00906870"/>
    <w:pPr>
      <w:spacing w:after="160" w:line="259" w:lineRule="auto"/>
    </w:pPr>
    <w:rPr>
      <w:kern w:val="2"/>
      <w:sz w:val="22"/>
      <w:szCs w:val="22"/>
      <w:lang w:eastAsia="en-AU"/>
      <w14:ligatures w14:val="standardContextual"/>
    </w:rPr>
  </w:style>
  <w:style w:type="paragraph" w:customStyle="1" w:styleId="4DF907AFE09548B0A0434E7454FE08C8">
    <w:name w:val="4DF907AFE09548B0A0434E7454FE08C8"/>
    <w:rsid w:val="00906870"/>
    <w:pPr>
      <w:spacing w:after="160" w:line="259" w:lineRule="auto"/>
    </w:pPr>
    <w:rPr>
      <w:kern w:val="2"/>
      <w:sz w:val="22"/>
      <w:szCs w:val="22"/>
      <w:lang w:eastAsia="en-AU"/>
      <w14:ligatures w14:val="standardContextual"/>
    </w:rPr>
  </w:style>
  <w:style w:type="paragraph" w:customStyle="1" w:styleId="687B0A7BB1AF441BBAB38D9D2BE3FB4C">
    <w:name w:val="687B0A7BB1AF441BBAB38D9D2BE3FB4C"/>
    <w:rsid w:val="00906870"/>
    <w:pPr>
      <w:spacing w:after="160" w:line="259" w:lineRule="auto"/>
    </w:pPr>
    <w:rPr>
      <w:kern w:val="2"/>
      <w:sz w:val="22"/>
      <w:szCs w:val="22"/>
      <w:lang w:eastAsia="en-AU"/>
      <w14:ligatures w14:val="standardContextual"/>
    </w:rPr>
  </w:style>
  <w:style w:type="paragraph" w:customStyle="1" w:styleId="0405E13EB72242F3BBD19CF7BE6AA105">
    <w:name w:val="0405E13EB72242F3BBD19CF7BE6AA105"/>
    <w:rsid w:val="00906870"/>
    <w:pPr>
      <w:spacing w:after="160" w:line="259" w:lineRule="auto"/>
    </w:pPr>
    <w:rPr>
      <w:kern w:val="2"/>
      <w:sz w:val="22"/>
      <w:szCs w:val="22"/>
      <w:lang w:eastAsia="en-AU"/>
      <w14:ligatures w14:val="standardContextual"/>
    </w:rPr>
  </w:style>
  <w:style w:type="paragraph" w:customStyle="1" w:styleId="FDC3615A549A4A0EAAC312DA9FC7AFB0">
    <w:name w:val="FDC3615A549A4A0EAAC312DA9FC7AFB0"/>
    <w:rsid w:val="00906870"/>
    <w:pPr>
      <w:spacing w:after="160" w:line="259" w:lineRule="auto"/>
    </w:pPr>
    <w:rPr>
      <w:kern w:val="2"/>
      <w:sz w:val="22"/>
      <w:szCs w:val="22"/>
      <w:lang w:eastAsia="en-AU"/>
      <w14:ligatures w14:val="standardContextual"/>
    </w:rPr>
  </w:style>
  <w:style w:type="paragraph" w:customStyle="1" w:styleId="4549E891731148C386577E840E56D307">
    <w:name w:val="4549E891731148C386577E840E56D307"/>
    <w:rsid w:val="00906870"/>
    <w:pPr>
      <w:spacing w:after="160" w:line="259" w:lineRule="auto"/>
    </w:pPr>
    <w:rPr>
      <w:kern w:val="2"/>
      <w:sz w:val="22"/>
      <w:szCs w:val="22"/>
      <w:lang w:eastAsia="en-AU"/>
      <w14:ligatures w14:val="standardContextual"/>
    </w:rPr>
  </w:style>
  <w:style w:type="paragraph" w:customStyle="1" w:styleId="2CFD03669DCB4A6D9A664104690F6B8D">
    <w:name w:val="2CFD03669DCB4A6D9A664104690F6B8D"/>
    <w:rsid w:val="00906870"/>
    <w:pPr>
      <w:spacing w:after="160" w:line="259" w:lineRule="auto"/>
    </w:pPr>
    <w:rPr>
      <w:kern w:val="2"/>
      <w:sz w:val="22"/>
      <w:szCs w:val="22"/>
      <w:lang w:eastAsia="en-AU"/>
      <w14:ligatures w14:val="standardContextual"/>
    </w:rPr>
  </w:style>
  <w:style w:type="paragraph" w:customStyle="1" w:styleId="52A2577F9C04438E86E6C3E9AE74B79B">
    <w:name w:val="52A2577F9C04438E86E6C3E9AE74B79B"/>
    <w:rsid w:val="00906870"/>
    <w:pPr>
      <w:spacing w:after="160" w:line="259" w:lineRule="auto"/>
    </w:pPr>
    <w:rPr>
      <w:kern w:val="2"/>
      <w:sz w:val="22"/>
      <w:szCs w:val="22"/>
      <w:lang w:eastAsia="en-AU"/>
      <w14:ligatures w14:val="standardContextual"/>
    </w:rPr>
  </w:style>
  <w:style w:type="paragraph" w:customStyle="1" w:styleId="79DD1E7A54774DB682833589F18C6143">
    <w:name w:val="79DD1E7A54774DB682833589F18C6143"/>
    <w:rsid w:val="00906870"/>
    <w:pPr>
      <w:spacing w:after="160" w:line="259" w:lineRule="auto"/>
    </w:pPr>
    <w:rPr>
      <w:kern w:val="2"/>
      <w:sz w:val="22"/>
      <w:szCs w:val="22"/>
      <w:lang w:eastAsia="en-AU"/>
      <w14:ligatures w14:val="standardContextual"/>
    </w:rPr>
  </w:style>
  <w:style w:type="paragraph" w:customStyle="1" w:styleId="B38D1BDCECB540FDAE7B992EFD0A82CC">
    <w:name w:val="B38D1BDCECB540FDAE7B992EFD0A82CC"/>
    <w:rsid w:val="00906870"/>
    <w:pPr>
      <w:spacing w:after="160" w:line="259" w:lineRule="auto"/>
    </w:pPr>
    <w:rPr>
      <w:kern w:val="2"/>
      <w:sz w:val="22"/>
      <w:szCs w:val="22"/>
      <w:lang w:eastAsia="en-AU"/>
      <w14:ligatures w14:val="standardContextual"/>
    </w:rPr>
  </w:style>
  <w:style w:type="paragraph" w:customStyle="1" w:styleId="284B248DF225463AB19AA0272E0BC71B">
    <w:name w:val="284B248DF225463AB19AA0272E0BC71B"/>
    <w:rsid w:val="00906870"/>
    <w:pPr>
      <w:spacing w:after="160" w:line="259" w:lineRule="auto"/>
    </w:pPr>
    <w:rPr>
      <w:kern w:val="2"/>
      <w:sz w:val="22"/>
      <w:szCs w:val="22"/>
      <w:lang w:eastAsia="en-AU"/>
      <w14:ligatures w14:val="standardContextual"/>
    </w:rPr>
  </w:style>
  <w:style w:type="paragraph" w:customStyle="1" w:styleId="99ED816D9BD44D8EBFCA9687BFEDBF27">
    <w:name w:val="99ED816D9BD44D8EBFCA9687BFEDBF27"/>
    <w:rsid w:val="00906870"/>
    <w:pPr>
      <w:spacing w:after="160" w:line="259" w:lineRule="auto"/>
    </w:pPr>
    <w:rPr>
      <w:kern w:val="2"/>
      <w:sz w:val="22"/>
      <w:szCs w:val="22"/>
      <w:lang w:eastAsia="en-AU"/>
      <w14:ligatures w14:val="standardContextual"/>
    </w:rPr>
  </w:style>
  <w:style w:type="paragraph" w:customStyle="1" w:styleId="7EC535A08E1A4D1C9D9AA26065B7A1A1">
    <w:name w:val="7EC535A08E1A4D1C9D9AA26065B7A1A1"/>
    <w:rsid w:val="00906870"/>
    <w:pPr>
      <w:spacing w:after="160" w:line="259" w:lineRule="auto"/>
    </w:pPr>
    <w:rPr>
      <w:kern w:val="2"/>
      <w:sz w:val="22"/>
      <w:szCs w:val="22"/>
      <w:lang w:eastAsia="en-AU"/>
      <w14:ligatures w14:val="standardContextual"/>
    </w:rPr>
  </w:style>
  <w:style w:type="paragraph" w:customStyle="1" w:styleId="C41C66BCCC5A4300ACF7B138AAD8C843">
    <w:name w:val="C41C66BCCC5A4300ACF7B138AAD8C843"/>
    <w:rsid w:val="00906870"/>
    <w:pPr>
      <w:spacing w:after="160" w:line="259" w:lineRule="auto"/>
    </w:pPr>
    <w:rPr>
      <w:kern w:val="2"/>
      <w:sz w:val="22"/>
      <w:szCs w:val="22"/>
      <w:lang w:eastAsia="en-AU"/>
      <w14:ligatures w14:val="standardContextual"/>
    </w:rPr>
  </w:style>
  <w:style w:type="paragraph" w:customStyle="1" w:styleId="6BDC83D465734D58AECBEF96F57C26A7">
    <w:name w:val="6BDC83D465734D58AECBEF96F57C26A7"/>
    <w:rsid w:val="00906870"/>
    <w:pPr>
      <w:spacing w:after="160" w:line="259" w:lineRule="auto"/>
    </w:pPr>
    <w:rPr>
      <w:kern w:val="2"/>
      <w:sz w:val="22"/>
      <w:szCs w:val="22"/>
      <w:lang w:eastAsia="en-AU"/>
      <w14:ligatures w14:val="standardContextual"/>
    </w:rPr>
  </w:style>
  <w:style w:type="paragraph" w:customStyle="1" w:styleId="DB0D24854D394948840EFD5D6EF52D21">
    <w:name w:val="DB0D24854D394948840EFD5D6EF52D21"/>
    <w:rsid w:val="00906870"/>
    <w:pPr>
      <w:spacing w:after="160" w:line="259" w:lineRule="auto"/>
    </w:pPr>
    <w:rPr>
      <w:kern w:val="2"/>
      <w:sz w:val="22"/>
      <w:szCs w:val="22"/>
      <w:lang w:eastAsia="en-AU"/>
      <w14:ligatures w14:val="standardContextual"/>
    </w:rPr>
  </w:style>
  <w:style w:type="paragraph" w:customStyle="1" w:styleId="094BC59EA7124B76AE73CFDB566D9CEA">
    <w:name w:val="094BC59EA7124B76AE73CFDB566D9CEA"/>
    <w:rsid w:val="00906870"/>
    <w:pPr>
      <w:spacing w:after="160" w:line="259" w:lineRule="auto"/>
    </w:pPr>
    <w:rPr>
      <w:kern w:val="2"/>
      <w:sz w:val="22"/>
      <w:szCs w:val="22"/>
      <w:lang w:eastAsia="en-AU"/>
      <w14:ligatures w14:val="standardContextual"/>
    </w:rPr>
  </w:style>
  <w:style w:type="paragraph" w:customStyle="1" w:styleId="D1BE9E48A9254465ACDFEC7367B4AD92">
    <w:name w:val="D1BE9E48A9254465ACDFEC7367B4AD92"/>
    <w:rsid w:val="00906870"/>
    <w:pPr>
      <w:spacing w:after="160" w:line="259" w:lineRule="auto"/>
    </w:pPr>
    <w:rPr>
      <w:kern w:val="2"/>
      <w:sz w:val="22"/>
      <w:szCs w:val="22"/>
      <w:lang w:eastAsia="en-AU"/>
      <w14:ligatures w14:val="standardContextual"/>
    </w:rPr>
  </w:style>
  <w:style w:type="paragraph" w:customStyle="1" w:styleId="4C5F1194D41945D08056E5229EA3C160">
    <w:name w:val="4C5F1194D41945D08056E5229EA3C160"/>
    <w:rsid w:val="00906870"/>
    <w:pPr>
      <w:spacing w:after="160" w:line="259" w:lineRule="auto"/>
    </w:pPr>
    <w:rPr>
      <w:kern w:val="2"/>
      <w:sz w:val="22"/>
      <w:szCs w:val="22"/>
      <w:lang w:eastAsia="en-AU"/>
      <w14:ligatures w14:val="standardContextual"/>
    </w:rPr>
  </w:style>
  <w:style w:type="paragraph" w:customStyle="1" w:styleId="5ED6996CCE72466EAB34D0D8398FA33B">
    <w:name w:val="5ED6996CCE72466EAB34D0D8398FA33B"/>
    <w:rsid w:val="00906870"/>
    <w:pPr>
      <w:spacing w:after="160" w:line="259" w:lineRule="auto"/>
    </w:pPr>
    <w:rPr>
      <w:kern w:val="2"/>
      <w:sz w:val="22"/>
      <w:szCs w:val="22"/>
      <w:lang w:eastAsia="en-AU"/>
      <w14:ligatures w14:val="standardContextual"/>
    </w:rPr>
  </w:style>
  <w:style w:type="paragraph" w:customStyle="1" w:styleId="29F201E55A8249F6B72147B9750BAA1A">
    <w:name w:val="29F201E55A8249F6B72147B9750BAA1A"/>
    <w:rsid w:val="00906870"/>
    <w:pPr>
      <w:spacing w:after="160" w:line="259" w:lineRule="auto"/>
    </w:pPr>
    <w:rPr>
      <w:kern w:val="2"/>
      <w:sz w:val="22"/>
      <w:szCs w:val="22"/>
      <w:lang w:eastAsia="en-AU"/>
      <w14:ligatures w14:val="standardContextual"/>
    </w:rPr>
  </w:style>
  <w:style w:type="paragraph" w:customStyle="1" w:styleId="6267B948E98A400EA38231319910F2B0">
    <w:name w:val="6267B948E98A400EA38231319910F2B0"/>
    <w:rsid w:val="00906870"/>
    <w:pPr>
      <w:spacing w:after="160" w:line="259" w:lineRule="auto"/>
    </w:pPr>
    <w:rPr>
      <w:kern w:val="2"/>
      <w:sz w:val="22"/>
      <w:szCs w:val="22"/>
      <w:lang w:eastAsia="en-AU"/>
      <w14:ligatures w14:val="standardContextual"/>
    </w:rPr>
  </w:style>
  <w:style w:type="paragraph" w:customStyle="1" w:styleId="9EECCC828199486B8BC9492EB37A65D1">
    <w:name w:val="9EECCC828199486B8BC9492EB37A65D1"/>
    <w:rsid w:val="00906870"/>
    <w:pPr>
      <w:spacing w:after="160" w:line="259" w:lineRule="auto"/>
    </w:pPr>
    <w:rPr>
      <w:kern w:val="2"/>
      <w:sz w:val="22"/>
      <w:szCs w:val="22"/>
      <w:lang w:eastAsia="en-AU"/>
      <w14:ligatures w14:val="standardContextual"/>
    </w:rPr>
  </w:style>
  <w:style w:type="paragraph" w:customStyle="1" w:styleId="161FF14C2A6F475CA61F0623E60A400F">
    <w:name w:val="161FF14C2A6F475CA61F0623E60A400F"/>
    <w:rsid w:val="00906870"/>
    <w:pPr>
      <w:spacing w:after="160" w:line="259" w:lineRule="auto"/>
    </w:pPr>
    <w:rPr>
      <w:kern w:val="2"/>
      <w:sz w:val="22"/>
      <w:szCs w:val="22"/>
      <w:lang w:eastAsia="en-AU"/>
      <w14:ligatures w14:val="standardContextual"/>
    </w:rPr>
  </w:style>
  <w:style w:type="paragraph" w:customStyle="1" w:styleId="E90E539972BC4F07B0B1855E68C9E756">
    <w:name w:val="E90E539972BC4F07B0B1855E68C9E756"/>
    <w:rsid w:val="00906870"/>
    <w:pPr>
      <w:spacing w:after="160" w:line="259" w:lineRule="auto"/>
    </w:pPr>
    <w:rPr>
      <w:kern w:val="2"/>
      <w:sz w:val="22"/>
      <w:szCs w:val="22"/>
      <w:lang w:eastAsia="en-AU"/>
      <w14:ligatures w14:val="standardContextual"/>
    </w:rPr>
  </w:style>
  <w:style w:type="paragraph" w:customStyle="1" w:styleId="74AC6E66976A416784E1A3B1EB56CE4B">
    <w:name w:val="74AC6E66976A416784E1A3B1EB56CE4B"/>
    <w:rsid w:val="00906870"/>
    <w:pPr>
      <w:spacing w:after="160" w:line="259" w:lineRule="auto"/>
    </w:pPr>
    <w:rPr>
      <w:kern w:val="2"/>
      <w:sz w:val="22"/>
      <w:szCs w:val="22"/>
      <w:lang w:eastAsia="en-AU"/>
      <w14:ligatures w14:val="standardContextual"/>
    </w:rPr>
  </w:style>
  <w:style w:type="paragraph" w:customStyle="1" w:styleId="CB98372FDE7143C68A84496F9D9934EC">
    <w:name w:val="CB98372FDE7143C68A84496F9D9934EC"/>
    <w:rsid w:val="00906870"/>
    <w:pPr>
      <w:spacing w:after="160" w:line="259" w:lineRule="auto"/>
    </w:pPr>
    <w:rPr>
      <w:kern w:val="2"/>
      <w:sz w:val="22"/>
      <w:szCs w:val="22"/>
      <w:lang w:eastAsia="en-AU"/>
      <w14:ligatures w14:val="standardContextual"/>
    </w:rPr>
  </w:style>
  <w:style w:type="paragraph" w:customStyle="1" w:styleId="51ACFB54BB4B42B2B64218276707714B">
    <w:name w:val="51ACFB54BB4B42B2B64218276707714B"/>
    <w:rsid w:val="00906870"/>
    <w:pPr>
      <w:spacing w:after="160" w:line="259" w:lineRule="auto"/>
    </w:pPr>
    <w:rPr>
      <w:kern w:val="2"/>
      <w:sz w:val="22"/>
      <w:szCs w:val="22"/>
      <w:lang w:eastAsia="en-AU"/>
      <w14:ligatures w14:val="standardContextual"/>
    </w:rPr>
  </w:style>
  <w:style w:type="paragraph" w:customStyle="1" w:styleId="87843D2E4D994B468D23509785C6FFDE">
    <w:name w:val="87843D2E4D994B468D23509785C6FFDE"/>
    <w:rsid w:val="00906870"/>
    <w:pPr>
      <w:spacing w:after="160" w:line="259" w:lineRule="auto"/>
    </w:pPr>
    <w:rPr>
      <w:kern w:val="2"/>
      <w:sz w:val="22"/>
      <w:szCs w:val="22"/>
      <w:lang w:eastAsia="en-AU"/>
      <w14:ligatures w14:val="standardContextual"/>
    </w:rPr>
  </w:style>
  <w:style w:type="paragraph" w:customStyle="1" w:styleId="5BACBB0D4EB34EC886CC3DB33D206A1A">
    <w:name w:val="5BACBB0D4EB34EC886CC3DB33D206A1A"/>
    <w:rsid w:val="00906870"/>
    <w:pPr>
      <w:spacing w:after="160" w:line="259" w:lineRule="auto"/>
    </w:pPr>
    <w:rPr>
      <w:kern w:val="2"/>
      <w:sz w:val="22"/>
      <w:szCs w:val="22"/>
      <w:lang w:eastAsia="en-AU"/>
      <w14:ligatures w14:val="standardContextual"/>
    </w:rPr>
  </w:style>
  <w:style w:type="paragraph" w:customStyle="1" w:styleId="4D721BA90CB44000883273D796F43DDC">
    <w:name w:val="4D721BA90CB44000883273D796F43DDC"/>
    <w:rsid w:val="00906870"/>
    <w:pPr>
      <w:spacing w:after="160" w:line="259" w:lineRule="auto"/>
    </w:pPr>
    <w:rPr>
      <w:kern w:val="2"/>
      <w:sz w:val="22"/>
      <w:szCs w:val="22"/>
      <w:lang w:eastAsia="en-AU"/>
      <w14:ligatures w14:val="standardContextual"/>
    </w:rPr>
  </w:style>
  <w:style w:type="paragraph" w:customStyle="1" w:styleId="74E736EE41794C498F6BF0648D6A3603">
    <w:name w:val="74E736EE41794C498F6BF0648D6A3603"/>
    <w:rsid w:val="00906870"/>
    <w:pPr>
      <w:spacing w:after="160" w:line="259" w:lineRule="auto"/>
    </w:pPr>
    <w:rPr>
      <w:kern w:val="2"/>
      <w:sz w:val="22"/>
      <w:szCs w:val="22"/>
      <w:lang w:eastAsia="en-AU"/>
      <w14:ligatures w14:val="standardContextual"/>
    </w:rPr>
  </w:style>
  <w:style w:type="paragraph" w:customStyle="1" w:styleId="57665B4CCD274CEAA7C3E0AD86A2D53B">
    <w:name w:val="57665B4CCD274CEAA7C3E0AD86A2D53B"/>
    <w:rsid w:val="00906870"/>
    <w:pPr>
      <w:spacing w:after="160" w:line="259" w:lineRule="auto"/>
    </w:pPr>
    <w:rPr>
      <w:kern w:val="2"/>
      <w:sz w:val="22"/>
      <w:szCs w:val="22"/>
      <w:lang w:eastAsia="en-AU"/>
      <w14:ligatures w14:val="standardContextual"/>
    </w:rPr>
  </w:style>
  <w:style w:type="paragraph" w:customStyle="1" w:styleId="9771C9445CB7477B866D4B1AFCFB4889">
    <w:name w:val="9771C9445CB7477B866D4B1AFCFB4889"/>
    <w:rsid w:val="00906870"/>
    <w:pPr>
      <w:spacing w:after="160" w:line="259" w:lineRule="auto"/>
    </w:pPr>
    <w:rPr>
      <w:kern w:val="2"/>
      <w:sz w:val="22"/>
      <w:szCs w:val="22"/>
      <w:lang w:eastAsia="en-AU"/>
      <w14:ligatures w14:val="standardContextual"/>
    </w:rPr>
  </w:style>
  <w:style w:type="paragraph" w:customStyle="1" w:styleId="3D093CC8833B4414B4CACC7F35DB61D4">
    <w:name w:val="3D093CC8833B4414B4CACC7F35DB61D4"/>
    <w:rsid w:val="00906870"/>
    <w:pPr>
      <w:spacing w:after="160" w:line="259" w:lineRule="auto"/>
    </w:pPr>
    <w:rPr>
      <w:kern w:val="2"/>
      <w:sz w:val="22"/>
      <w:szCs w:val="22"/>
      <w:lang w:eastAsia="en-AU"/>
      <w14:ligatures w14:val="standardContextual"/>
    </w:rPr>
  </w:style>
  <w:style w:type="paragraph" w:customStyle="1" w:styleId="F5768CD6AAD049E7994A88625A4DD3CD">
    <w:name w:val="F5768CD6AAD049E7994A88625A4DD3CD"/>
    <w:rsid w:val="00906870"/>
    <w:pPr>
      <w:spacing w:after="160" w:line="259" w:lineRule="auto"/>
    </w:pPr>
    <w:rPr>
      <w:kern w:val="2"/>
      <w:sz w:val="22"/>
      <w:szCs w:val="22"/>
      <w:lang w:eastAsia="en-AU"/>
      <w14:ligatures w14:val="standardContextual"/>
    </w:rPr>
  </w:style>
  <w:style w:type="paragraph" w:customStyle="1" w:styleId="F28CB297EDFD45FCB3E19281CC0A3AF1">
    <w:name w:val="F28CB297EDFD45FCB3E19281CC0A3AF1"/>
    <w:rsid w:val="00906870"/>
    <w:pPr>
      <w:spacing w:after="160" w:line="259" w:lineRule="auto"/>
    </w:pPr>
    <w:rPr>
      <w:kern w:val="2"/>
      <w:sz w:val="22"/>
      <w:szCs w:val="22"/>
      <w:lang w:eastAsia="en-AU"/>
      <w14:ligatures w14:val="standardContextual"/>
    </w:rPr>
  </w:style>
  <w:style w:type="paragraph" w:customStyle="1" w:styleId="0E442B4AA8A248F59915AD0FCE204C13">
    <w:name w:val="0E442B4AA8A248F59915AD0FCE204C13"/>
    <w:rsid w:val="00906870"/>
    <w:pPr>
      <w:spacing w:after="160" w:line="259" w:lineRule="auto"/>
    </w:pPr>
    <w:rPr>
      <w:kern w:val="2"/>
      <w:sz w:val="22"/>
      <w:szCs w:val="22"/>
      <w:lang w:eastAsia="en-AU"/>
      <w14:ligatures w14:val="standardContextual"/>
    </w:rPr>
  </w:style>
  <w:style w:type="paragraph" w:customStyle="1" w:styleId="5F32E6682CC64FE692D94D7F7B535A64">
    <w:name w:val="5F32E6682CC64FE692D94D7F7B535A64"/>
    <w:rsid w:val="00906870"/>
    <w:pPr>
      <w:spacing w:after="160" w:line="259" w:lineRule="auto"/>
    </w:pPr>
    <w:rPr>
      <w:kern w:val="2"/>
      <w:sz w:val="22"/>
      <w:szCs w:val="22"/>
      <w:lang w:eastAsia="en-AU"/>
      <w14:ligatures w14:val="standardContextual"/>
    </w:rPr>
  </w:style>
  <w:style w:type="paragraph" w:customStyle="1" w:styleId="16E16A53CC9F4F11B6A15D32619C0390">
    <w:name w:val="16E16A53CC9F4F11B6A15D32619C0390"/>
    <w:rsid w:val="00906870"/>
    <w:pPr>
      <w:spacing w:after="160" w:line="259" w:lineRule="auto"/>
    </w:pPr>
    <w:rPr>
      <w:kern w:val="2"/>
      <w:sz w:val="22"/>
      <w:szCs w:val="22"/>
      <w:lang w:eastAsia="en-AU"/>
      <w14:ligatures w14:val="standardContextual"/>
    </w:rPr>
  </w:style>
  <w:style w:type="paragraph" w:customStyle="1" w:styleId="4E82267CA0614139B9E42D4BE35823BE">
    <w:name w:val="4E82267CA0614139B9E42D4BE35823BE"/>
    <w:rsid w:val="00906870"/>
    <w:pPr>
      <w:spacing w:after="160" w:line="259" w:lineRule="auto"/>
    </w:pPr>
    <w:rPr>
      <w:kern w:val="2"/>
      <w:sz w:val="22"/>
      <w:szCs w:val="22"/>
      <w:lang w:eastAsia="en-AU"/>
      <w14:ligatures w14:val="standardContextual"/>
    </w:rPr>
  </w:style>
  <w:style w:type="paragraph" w:customStyle="1" w:styleId="8FAD778E038F48BAB45E3F1BDD19338A">
    <w:name w:val="8FAD778E038F48BAB45E3F1BDD19338A"/>
    <w:rsid w:val="00906870"/>
    <w:pPr>
      <w:spacing w:after="160" w:line="259" w:lineRule="auto"/>
    </w:pPr>
    <w:rPr>
      <w:kern w:val="2"/>
      <w:sz w:val="22"/>
      <w:szCs w:val="22"/>
      <w:lang w:eastAsia="en-AU"/>
      <w14:ligatures w14:val="standardContextual"/>
    </w:rPr>
  </w:style>
  <w:style w:type="paragraph" w:customStyle="1" w:styleId="6B7392DDCA9445579C8592F9A9C71884">
    <w:name w:val="6B7392DDCA9445579C8592F9A9C71884"/>
    <w:rsid w:val="00906870"/>
    <w:pPr>
      <w:spacing w:after="160" w:line="259" w:lineRule="auto"/>
    </w:pPr>
    <w:rPr>
      <w:kern w:val="2"/>
      <w:sz w:val="22"/>
      <w:szCs w:val="22"/>
      <w:lang w:eastAsia="en-AU"/>
      <w14:ligatures w14:val="standardContextual"/>
    </w:rPr>
  </w:style>
  <w:style w:type="paragraph" w:customStyle="1" w:styleId="7C9B0DE3F6B5425BB685CC579931655C">
    <w:name w:val="7C9B0DE3F6B5425BB685CC579931655C"/>
    <w:rsid w:val="00906870"/>
    <w:pPr>
      <w:spacing w:after="160" w:line="259" w:lineRule="auto"/>
    </w:pPr>
    <w:rPr>
      <w:kern w:val="2"/>
      <w:sz w:val="22"/>
      <w:szCs w:val="22"/>
      <w:lang w:eastAsia="en-AU"/>
      <w14:ligatures w14:val="standardContextual"/>
    </w:rPr>
  </w:style>
  <w:style w:type="paragraph" w:customStyle="1" w:styleId="5CDF9411467E4182BA46E0C60E8A86E6">
    <w:name w:val="5CDF9411467E4182BA46E0C60E8A86E6"/>
    <w:rsid w:val="00906870"/>
    <w:pPr>
      <w:spacing w:after="160" w:line="259" w:lineRule="auto"/>
    </w:pPr>
    <w:rPr>
      <w:kern w:val="2"/>
      <w:sz w:val="22"/>
      <w:szCs w:val="22"/>
      <w:lang w:eastAsia="en-AU"/>
      <w14:ligatures w14:val="standardContextual"/>
    </w:rPr>
  </w:style>
  <w:style w:type="paragraph" w:customStyle="1" w:styleId="07D5DC16E9FC4B19A2BB313C482F1634">
    <w:name w:val="07D5DC16E9FC4B19A2BB313C482F1634"/>
    <w:rsid w:val="00906870"/>
    <w:pPr>
      <w:spacing w:after="160" w:line="259" w:lineRule="auto"/>
    </w:pPr>
    <w:rPr>
      <w:kern w:val="2"/>
      <w:sz w:val="22"/>
      <w:szCs w:val="22"/>
      <w:lang w:eastAsia="en-AU"/>
      <w14:ligatures w14:val="standardContextual"/>
    </w:rPr>
  </w:style>
  <w:style w:type="paragraph" w:customStyle="1" w:styleId="90772A33D6974B65A1C054E7A6D8D0CE">
    <w:name w:val="90772A33D6974B65A1C054E7A6D8D0CE"/>
    <w:rsid w:val="00906870"/>
    <w:pPr>
      <w:spacing w:after="160" w:line="259" w:lineRule="auto"/>
    </w:pPr>
    <w:rPr>
      <w:kern w:val="2"/>
      <w:sz w:val="22"/>
      <w:szCs w:val="22"/>
      <w:lang w:eastAsia="en-AU"/>
      <w14:ligatures w14:val="standardContextual"/>
    </w:rPr>
  </w:style>
  <w:style w:type="paragraph" w:customStyle="1" w:styleId="B4AD26C109CE4190B392FC94D57A0336">
    <w:name w:val="B4AD26C109CE4190B392FC94D57A0336"/>
    <w:rsid w:val="00906870"/>
    <w:pPr>
      <w:spacing w:after="160" w:line="259" w:lineRule="auto"/>
    </w:pPr>
    <w:rPr>
      <w:kern w:val="2"/>
      <w:sz w:val="22"/>
      <w:szCs w:val="22"/>
      <w:lang w:eastAsia="en-AU"/>
      <w14:ligatures w14:val="standardContextual"/>
    </w:rPr>
  </w:style>
  <w:style w:type="paragraph" w:customStyle="1" w:styleId="A70F66A79F2F41F3AEC6164304695C12">
    <w:name w:val="A70F66A79F2F41F3AEC6164304695C12"/>
    <w:rsid w:val="00906870"/>
    <w:pPr>
      <w:spacing w:after="160" w:line="259" w:lineRule="auto"/>
    </w:pPr>
    <w:rPr>
      <w:kern w:val="2"/>
      <w:sz w:val="22"/>
      <w:szCs w:val="22"/>
      <w:lang w:eastAsia="en-AU"/>
      <w14:ligatures w14:val="standardContextual"/>
    </w:rPr>
  </w:style>
  <w:style w:type="paragraph" w:customStyle="1" w:styleId="BC8E517E1B4F4180A19491727B8D25A0">
    <w:name w:val="BC8E517E1B4F4180A19491727B8D25A0"/>
    <w:rsid w:val="00906870"/>
    <w:pPr>
      <w:spacing w:after="160" w:line="259" w:lineRule="auto"/>
    </w:pPr>
    <w:rPr>
      <w:kern w:val="2"/>
      <w:sz w:val="22"/>
      <w:szCs w:val="22"/>
      <w:lang w:eastAsia="en-AU"/>
      <w14:ligatures w14:val="standardContextual"/>
    </w:rPr>
  </w:style>
  <w:style w:type="paragraph" w:customStyle="1" w:styleId="12FDF565BB7C4E7690DFD3847135F6D9">
    <w:name w:val="12FDF565BB7C4E7690DFD3847135F6D9"/>
    <w:rsid w:val="00906870"/>
    <w:pPr>
      <w:spacing w:after="160" w:line="259" w:lineRule="auto"/>
    </w:pPr>
    <w:rPr>
      <w:kern w:val="2"/>
      <w:sz w:val="22"/>
      <w:szCs w:val="22"/>
      <w:lang w:eastAsia="en-AU"/>
      <w14:ligatures w14:val="standardContextual"/>
    </w:rPr>
  </w:style>
  <w:style w:type="paragraph" w:customStyle="1" w:styleId="E0043E438A9F404396FF864F0D95FA31">
    <w:name w:val="E0043E438A9F404396FF864F0D95FA31"/>
    <w:rsid w:val="00906870"/>
    <w:pPr>
      <w:spacing w:after="160" w:line="259" w:lineRule="auto"/>
    </w:pPr>
    <w:rPr>
      <w:kern w:val="2"/>
      <w:sz w:val="22"/>
      <w:szCs w:val="22"/>
      <w:lang w:eastAsia="en-AU"/>
      <w14:ligatures w14:val="standardContextual"/>
    </w:rPr>
  </w:style>
  <w:style w:type="paragraph" w:customStyle="1" w:styleId="FF3063A513C54856B4DF8328F2EF31C1">
    <w:name w:val="FF3063A513C54856B4DF8328F2EF31C1"/>
    <w:rsid w:val="00906870"/>
    <w:pPr>
      <w:spacing w:after="160" w:line="259" w:lineRule="auto"/>
    </w:pPr>
    <w:rPr>
      <w:kern w:val="2"/>
      <w:sz w:val="22"/>
      <w:szCs w:val="22"/>
      <w:lang w:eastAsia="en-AU"/>
      <w14:ligatures w14:val="standardContextual"/>
    </w:rPr>
  </w:style>
  <w:style w:type="paragraph" w:customStyle="1" w:styleId="CD5A7BEDD8D04845850C25B3F20BE6E7">
    <w:name w:val="CD5A7BEDD8D04845850C25B3F20BE6E7"/>
    <w:rsid w:val="00906870"/>
    <w:pPr>
      <w:spacing w:after="160" w:line="259" w:lineRule="auto"/>
    </w:pPr>
    <w:rPr>
      <w:kern w:val="2"/>
      <w:sz w:val="22"/>
      <w:szCs w:val="22"/>
      <w:lang w:eastAsia="en-AU"/>
      <w14:ligatures w14:val="standardContextual"/>
    </w:rPr>
  </w:style>
  <w:style w:type="paragraph" w:customStyle="1" w:styleId="29F57D11098E46FD89C1FB55C3984988">
    <w:name w:val="29F57D11098E46FD89C1FB55C3984988"/>
    <w:rsid w:val="00906870"/>
    <w:pPr>
      <w:spacing w:after="160" w:line="259" w:lineRule="auto"/>
    </w:pPr>
    <w:rPr>
      <w:kern w:val="2"/>
      <w:sz w:val="22"/>
      <w:szCs w:val="22"/>
      <w:lang w:eastAsia="en-AU"/>
      <w14:ligatures w14:val="standardContextual"/>
    </w:rPr>
  </w:style>
  <w:style w:type="paragraph" w:customStyle="1" w:styleId="0285B9E6301B468AAC87015867D77811">
    <w:name w:val="0285B9E6301B468AAC87015867D77811"/>
    <w:rsid w:val="00906870"/>
    <w:pPr>
      <w:spacing w:after="160" w:line="259" w:lineRule="auto"/>
    </w:pPr>
    <w:rPr>
      <w:kern w:val="2"/>
      <w:sz w:val="22"/>
      <w:szCs w:val="22"/>
      <w:lang w:eastAsia="en-AU"/>
      <w14:ligatures w14:val="standardContextual"/>
    </w:rPr>
  </w:style>
  <w:style w:type="paragraph" w:customStyle="1" w:styleId="B1064C055DD042F4AE169A473E37BDF4">
    <w:name w:val="B1064C055DD042F4AE169A473E37BDF4"/>
    <w:rsid w:val="00906870"/>
    <w:pPr>
      <w:spacing w:after="160" w:line="259" w:lineRule="auto"/>
    </w:pPr>
    <w:rPr>
      <w:kern w:val="2"/>
      <w:sz w:val="22"/>
      <w:szCs w:val="22"/>
      <w:lang w:eastAsia="en-AU"/>
      <w14:ligatures w14:val="standardContextual"/>
    </w:rPr>
  </w:style>
  <w:style w:type="paragraph" w:customStyle="1" w:styleId="B2F0AA4E86D24F90A64D203C3545FCE1">
    <w:name w:val="B2F0AA4E86D24F90A64D203C3545FCE1"/>
    <w:rsid w:val="00906870"/>
    <w:pPr>
      <w:spacing w:after="160" w:line="259" w:lineRule="auto"/>
    </w:pPr>
    <w:rPr>
      <w:kern w:val="2"/>
      <w:sz w:val="22"/>
      <w:szCs w:val="22"/>
      <w:lang w:eastAsia="en-AU"/>
      <w14:ligatures w14:val="standardContextual"/>
    </w:rPr>
  </w:style>
  <w:style w:type="paragraph" w:customStyle="1" w:styleId="F53095DC6EF54B7C96D73A9746BD9512">
    <w:name w:val="F53095DC6EF54B7C96D73A9746BD9512"/>
    <w:rsid w:val="00906870"/>
    <w:pPr>
      <w:spacing w:after="160" w:line="259" w:lineRule="auto"/>
    </w:pPr>
    <w:rPr>
      <w:kern w:val="2"/>
      <w:sz w:val="22"/>
      <w:szCs w:val="22"/>
      <w:lang w:eastAsia="en-AU"/>
      <w14:ligatures w14:val="standardContextual"/>
    </w:rPr>
  </w:style>
  <w:style w:type="paragraph" w:customStyle="1" w:styleId="FE4B52EA49294918A4A2BB4874A13E08">
    <w:name w:val="FE4B52EA49294918A4A2BB4874A13E08"/>
    <w:rsid w:val="00906870"/>
    <w:pPr>
      <w:spacing w:after="160" w:line="259" w:lineRule="auto"/>
    </w:pPr>
    <w:rPr>
      <w:kern w:val="2"/>
      <w:sz w:val="22"/>
      <w:szCs w:val="22"/>
      <w:lang w:eastAsia="en-AU"/>
      <w14:ligatures w14:val="standardContextual"/>
    </w:rPr>
  </w:style>
  <w:style w:type="paragraph" w:customStyle="1" w:styleId="EF69A70C8CC2476580DA07F2BE33FF4B">
    <w:name w:val="EF69A70C8CC2476580DA07F2BE33FF4B"/>
    <w:rsid w:val="00906870"/>
    <w:pPr>
      <w:spacing w:after="160" w:line="259" w:lineRule="auto"/>
    </w:pPr>
    <w:rPr>
      <w:kern w:val="2"/>
      <w:sz w:val="22"/>
      <w:szCs w:val="22"/>
      <w:lang w:eastAsia="en-AU"/>
      <w14:ligatures w14:val="standardContextual"/>
    </w:rPr>
  </w:style>
  <w:style w:type="paragraph" w:customStyle="1" w:styleId="3B65D3980972467F8FDD10553467D97B">
    <w:name w:val="3B65D3980972467F8FDD10553467D97B"/>
    <w:rsid w:val="00906870"/>
    <w:pPr>
      <w:spacing w:after="160" w:line="259" w:lineRule="auto"/>
    </w:pPr>
    <w:rPr>
      <w:kern w:val="2"/>
      <w:sz w:val="22"/>
      <w:szCs w:val="22"/>
      <w:lang w:eastAsia="en-AU"/>
      <w14:ligatures w14:val="standardContextual"/>
    </w:rPr>
  </w:style>
  <w:style w:type="paragraph" w:customStyle="1" w:styleId="5044FE6C533F45999F3415C6101334B8">
    <w:name w:val="5044FE6C533F45999F3415C6101334B8"/>
    <w:rsid w:val="00906870"/>
    <w:pPr>
      <w:spacing w:after="160" w:line="259" w:lineRule="auto"/>
    </w:pPr>
    <w:rPr>
      <w:kern w:val="2"/>
      <w:sz w:val="22"/>
      <w:szCs w:val="22"/>
      <w:lang w:eastAsia="en-AU"/>
      <w14:ligatures w14:val="standardContextual"/>
    </w:rPr>
  </w:style>
  <w:style w:type="paragraph" w:customStyle="1" w:styleId="50ABA5E36ABC4D3296F73B61FE37A269">
    <w:name w:val="50ABA5E36ABC4D3296F73B61FE37A269"/>
    <w:rsid w:val="00906870"/>
    <w:pPr>
      <w:spacing w:after="160" w:line="259" w:lineRule="auto"/>
    </w:pPr>
    <w:rPr>
      <w:kern w:val="2"/>
      <w:sz w:val="22"/>
      <w:szCs w:val="22"/>
      <w:lang w:eastAsia="en-AU"/>
      <w14:ligatures w14:val="standardContextual"/>
    </w:rPr>
  </w:style>
  <w:style w:type="paragraph" w:customStyle="1" w:styleId="A158AF165FE84EE38B89AA9361354EB2">
    <w:name w:val="A158AF165FE84EE38B89AA9361354EB2"/>
    <w:rsid w:val="00906870"/>
    <w:pPr>
      <w:spacing w:after="160" w:line="259" w:lineRule="auto"/>
    </w:pPr>
    <w:rPr>
      <w:kern w:val="2"/>
      <w:sz w:val="22"/>
      <w:szCs w:val="22"/>
      <w:lang w:eastAsia="en-AU"/>
      <w14:ligatures w14:val="standardContextual"/>
    </w:rPr>
  </w:style>
  <w:style w:type="paragraph" w:customStyle="1" w:styleId="6DC8A115FD02481098538DD2EDA5083E">
    <w:name w:val="6DC8A115FD02481098538DD2EDA5083E"/>
    <w:rsid w:val="00906870"/>
    <w:pPr>
      <w:spacing w:after="160" w:line="259" w:lineRule="auto"/>
    </w:pPr>
    <w:rPr>
      <w:kern w:val="2"/>
      <w:sz w:val="22"/>
      <w:szCs w:val="22"/>
      <w:lang w:eastAsia="en-AU"/>
      <w14:ligatures w14:val="standardContextual"/>
    </w:rPr>
  </w:style>
  <w:style w:type="paragraph" w:customStyle="1" w:styleId="C6C33471424449608162B0E2CBE574F0">
    <w:name w:val="C6C33471424449608162B0E2CBE574F0"/>
    <w:rsid w:val="00906870"/>
    <w:pPr>
      <w:spacing w:after="160" w:line="259" w:lineRule="auto"/>
    </w:pPr>
    <w:rPr>
      <w:kern w:val="2"/>
      <w:sz w:val="22"/>
      <w:szCs w:val="22"/>
      <w:lang w:eastAsia="en-AU"/>
      <w14:ligatures w14:val="standardContextual"/>
    </w:rPr>
  </w:style>
  <w:style w:type="paragraph" w:customStyle="1" w:styleId="5ECCE52EFF46459C9BFF1F9873C7CD99">
    <w:name w:val="5ECCE52EFF46459C9BFF1F9873C7CD99"/>
    <w:rsid w:val="00906870"/>
    <w:pPr>
      <w:spacing w:after="160" w:line="259" w:lineRule="auto"/>
    </w:pPr>
    <w:rPr>
      <w:kern w:val="2"/>
      <w:sz w:val="22"/>
      <w:szCs w:val="22"/>
      <w:lang w:eastAsia="en-AU"/>
      <w14:ligatures w14:val="standardContextual"/>
    </w:rPr>
  </w:style>
  <w:style w:type="paragraph" w:customStyle="1" w:styleId="75978D06753D4844B50A2E95EBF7F8CC">
    <w:name w:val="75978D06753D4844B50A2E95EBF7F8CC"/>
    <w:rsid w:val="00906870"/>
    <w:pPr>
      <w:spacing w:after="160" w:line="259" w:lineRule="auto"/>
    </w:pPr>
    <w:rPr>
      <w:kern w:val="2"/>
      <w:sz w:val="22"/>
      <w:szCs w:val="22"/>
      <w:lang w:eastAsia="en-AU"/>
      <w14:ligatures w14:val="standardContextual"/>
    </w:rPr>
  </w:style>
  <w:style w:type="paragraph" w:customStyle="1" w:styleId="14FD3A98CF59438F9B266DE8AC1E1153">
    <w:name w:val="14FD3A98CF59438F9B266DE8AC1E1153"/>
    <w:rsid w:val="00906870"/>
    <w:pPr>
      <w:spacing w:after="160" w:line="259" w:lineRule="auto"/>
    </w:pPr>
    <w:rPr>
      <w:kern w:val="2"/>
      <w:sz w:val="22"/>
      <w:szCs w:val="22"/>
      <w:lang w:eastAsia="en-AU"/>
      <w14:ligatures w14:val="standardContextual"/>
    </w:rPr>
  </w:style>
  <w:style w:type="paragraph" w:customStyle="1" w:styleId="02FF6AB2954D4D8A96A4EFD24A99EC2D">
    <w:name w:val="02FF6AB2954D4D8A96A4EFD24A99EC2D"/>
    <w:rsid w:val="00906870"/>
    <w:pPr>
      <w:spacing w:after="160" w:line="259" w:lineRule="auto"/>
    </w:pPr>
    <w:rPr>
      <w:kern w:val="2"/>
      <w:sz w:val="22"/>
      <w:szCs w:val="22"/>
      <w:lang w:eastAsia="en-AU"/>
      <w14:ligatures w14:val="standardContextual"/>
    </w:rPr>
  </w:style>
  <w:style w:type="paragraph" w:customStyle="1" w:styleId="F4633D1E5B7C42F284C965D2458CA2BA">
    <w:name w:val="F4633D1E5B7C42F284C965D2458CA2BA"/>
    <w:rsid w:val="00906870"/>
    <w:pPr>
      <w:spacing w:after="160" w:line="259" w:lineRule="auto"/>
    </w:pPr>
    <w:rPr>
      <w:kern w:val="2"/>
      <w:sz w:val="22"/>
      <w:szCs w:val="22"/>
      <w:lang w:eastAsia="en-AU"/>
      <w14:ligatures w14:val="standardContextual"/>
    </w:rPr>
  </w:style>
  <w:style w:type="paragraph" w:customStyle="1" w:styleId="9956678B912046708F37E7D9480F5267">
    <w:name w:val="9956678B912046708F37E7D9480F5267"/>
    <w:rsid w:val="00906870"/>
    <w:pPr>
      <w:spacing w:after="160" w:line="259" w:lineRule="auto"/>
    </w:pPr>
    <w:rPr>
      <w:kern w:val="2"/>
      <w:sz w:val="22"/>
      <w:szCs w:val="22"/>
      <w:lang w:eastAsia="en-AU"/>
      <w14:ligatures w14:val="standardContextual"/>
    </w:rPr>
  </w:style>
  <w:style w:type="paragraph" w:customStyle="1" w:styleId="38FC259724084B23AE94AA8F4A14866C">
    <w:name w:val="38FC259724084B23AE94AA8F4A14866C"/>
    <w:rsid w:val="00906870"/>
    <w:pPr>
      <w:spacing w:after="160" w:line="259" w:lineRule="auto"/>
    </w:pPr>
    <w:rPr>
      <w:kern w:val="2"/>
      <w:sz w:val="22"/>
      <w:szCs w:val="22"/>
      <w:lang w:eastAsia="en-AU"/>
      <w14:ligatures w14:val="standardContextual"/>
    </w:rPr>
  </w:style>
  <w:style w:type="paragraph" w:customStyle="1" w:styleId="D9F0FABF978040F69DF17289BA78431E">
    <w:name w:val="D9F0FABF978040F69DF17289BA78431E"/>
    <w:rsid w:val="00906870"/>
    <w:pPr>
      <w:spacing w:after="160" w:line="259" w:lineRule="auto"/>
    </w:pPr>
    <w:rPr>
      <w:kern w:val="2"/>
      <w:sz w:val="22"/>
      <w:szCs w:val="22"/>
      <w:lang w:eastAsia="en-AU"/>
      <w14:ligatures w14:val="standardContextual"/>
    </w:rPr>
  </w:style>
  <w:style w:type="paragraph" w:customStyle="1" w:styleId="16923AFF6C104F6487EA303E8B42C605">
    <w:name w:val="16923AFF6C104F6487EA303E8B42C605"/>
    <w:rsid w:val="00906870"/>
    <w:pPr>
      <w:spacing w:after="160" w:line="259" w:lineRule="auto"/>
    </w:pPr>
    <w:rPr>
      <w:kern w:val="2"/>
      <w:sz w:val="22"/>
      <w:szCs w:val="22"/>
      <w:lang w:eastAsia="en-AU"/>
      <w14:ligatures w14:val="standardContextual"/>
    </w:rPr>
  </w:style>
  <w:style w:type="paragraph" w:customStyle="1" w:styleId="C337CCC8255245ED8BDCC723FDA6F5B5">
    <w:name w:val="C337CCC8255245ED8BDCC723FDA6F5B5"/>
    <w:rsid w:val="00906870"/>
    <w:pPr>
      <w:spacing w:after="160" w:line="259" w:lineRule="auto"/>
    </w:pPr>
    <w:rPr>
      <w:kern w:val="2"/>
      <w:sz w:val="22"/>
      <w:szCs w:val="22"/>
      <w:lang w:eastAsia="en-AU"/>
      <w14:ligatures w14:val="standardContextual"/>
    </w:rPr>
  </w:style>
  <w:style w:type="paragraph" w:customStyle="1" w:styleId="CE05EF8BAC7A4873963A69A11C8F0C3F">
    <w:name w:val="CE05EF8BAC7A4873963A69A11C8F0C3F"/>
    <w:rsid w:val="00906870"/>
    <w:pPr>
      <w:spacing w:after="160" w:line="259" w:lineRule="auto"/>
    </w:pPr>
    <w:rPr>
      <w:kern w:val="2"/>
      <w:sz w:val="22"/>
      <w:szCs w:val="22"/>
      <w:lang w:eastAsia="en-AU"/>
      <w14:ligatures w14:val="standardContextual"/>
    </w:rPr>
  </w:style>
  <w:style w:type="paragraph" w:customStyle="1" w:styleId="2DAC31E35EA44ABDBF7B1D452CFFA564">
    <w:name w:val="2DAC31E35EA44ABDBF7B1D452CFFA564"/>
    <w:rsid w:val="00906870"/>
    <w:pPr>
      <w:spacing w:after="160" w:line="259" w:lineRule="auto"/>
    </w:pPr>
    <w:rPr>
      <w:kern w:val="2"/>
      <w:sz w:val="22"/>
      <w:szCs w:val="22"/>
      <w:lang w:eastAsia="en-AU"/>
      <w14:ligatures w14:val="standardContextual"/>
    </w:rPr>
  </w:style>
  <w:style w:type="paragraph" w:customStyle="1" w:styleId="229F10EEED9C4B1D8ACE1F316ACEB34C">
    <w:name w:val="229F10EEED9C4B1D8ACE1F316ACEB34C"/>
    <w:rsid w:val="00906870"/>
    <w:pPr>
      <w:spacing w:after="160" w:line="259" w:lineRule="auto"/>
    </w:pPr>
    <w:rPr>
      <w:kern w:val="2"/>
      <w:sz w:val="22"/>
      <w:szCs w:val="22"/>
      <w:lang w:eastAsia="en-AU"/>
      <w14:ligatures w14:val="standardContextual"/>
    </w:rPr>
  </w:style>
  <w:style w:type="paragraph" w:customStyle="1" w:styleId="AAF75164422F4D659B68A43A122B80BD">
    <w:name w:val="AAF75164422F4D659B68A43A122B80BD"/>
    <w:rsid w:val="00906870"/>
    <w:pPr>
      <w:spacing w:after="160" w:line="259" w:lineRule="auto"/>
    </w:pPr>
    <w:rPr>
      <w:kern w:val="2"/>
      <w:sz w:val="22"/>
      <w:szCs w:val="22"/>
      <w:lang w:eastAsia="en-AU"/>
      <w14:ligatures w14:val="standardContextual"/>
    </w:rPr>
  </w:style>
  <w:style w:type="paragraph" w:customStyle="1" w:styleId="3A22C4E4F05A40C98097A50FDDF837F4">
    <w:name w:val="3A22C4E4F05A40C98097A50FDDF837F4"/>
    <w:rsid w:val="00906870"/>
    <w:pPr>
      <w:spacing w:after="160" w:line="259" w:lineRule="auto"/>
    </w:pPr>
    <w:rPr>
      <w:kern w:val="2"/>
      <w:sz w:val="22"/>
      <w:szCs w:val="22"/>
      <w:lang w:eastAsia="en-AU"/>
      <w14:ligatures w14:val="standardContextual"/>
    </w:rPr>
  </w:style>
  <w:style w:type="paragraph" w:customStyle="1" w:styleId="CD18CC0371824A2EAD4C1C1C25E0A389">
    <w:name w:val="CD18CC0371824A2EAD4C1C1C25E0A389"/>
    <w:rsid w:val="00906870"/>
    <w:pPr>
      <w:spacing w:after="160" w:line="259" w:lineRule="auto"/>
    </w:pPr>
    <w:rPr>
      <w:kern w:val="2"/>
      <w:sz w:val="22"/>
      <w:szCs w:val="22"/>
      <w:lang w:eastAsia="en-AU"/>
      <w14:ligatures w14:val="standardContextual"/>
    </w:rPr>
  </w:style>
  <w:style w:type="paragraph" w:customStyle="1" w:styleId="30279438C7904FC580B4FA6B620130CF">
    <w:name w:val="30279438C7904FC580B4FA6B620130CF"/>
    <w:rsid w:val="00906870"/>
    <w:pPr>
      <w:spacing w:after="160" w:line="259" w:lineRule="auto"/>
    </w:pPr>
    <w:rPr>
      <w:kern w:val="2"/>
      <w:sz w:val="22"/>
      <w:szCs w:val="22"/>
      <w:lang w:eastAsia="en-AU"/>
      <w14:ligatures w14:val="standardContextual"/>
    </w:rPr>
  </w:style>
  <w:style w:type="paragraph" w:customStyle="1" w:styleId="A6860B0142494F01B73D2CBF83573642">
    <w:name w:val="A6860B0142494F01B73D2CBF83573642"/>
    <w:rsid w:val="00906870"/>
    <w:pPr>
      <w:spacing w:after="160" w:line="259" w:lineRule="auto"/>
    </w:pPr>
    <w:rPr>
      <w:kern w:val="2"/>
      <w:sz w:val="22"/>
      <w:szCs w:val="22"/>
      <w:lang w:eastAsia="en-AU"/>
      <w14:ligatures w14:val="standardContextual"/>
    </w:rPr>
  </w:style>
  <w:style w:type="paragraph" w:customStyle="1" w:styleId="C22DF713BE6B4A76A19D0D388BB31129">
    <w:name w:val="C22DF713BE6B4A76A19D0D388BB31129"/>
    <w:rsid w:val="00906870"/>
    <w:pPr>
      <w:spacing w:after="160" w:line="259" w:lineRule="auto"/>
    </w:pPr>
    <w:rPr>
      <w:kern w:val="2"/>
      <w:sz w:val="22"/>
      <w:szCs w:val="22"/>
      <w:lang w:eastAsia="en-AU"/>
      <w14:ligatures w14:val="standardContextual"/>
    </w:rPr>
  </w:style>
  <w:style w:type="paragraph" w:customStyle="1" w:styleId="C0C3E67426CB40EE826229F07EDA2EB5">
    <w:name w:val="C0C3E67426CB40EE826229F07EDA2EB5"/>
    <w:rsid w:val="00906870"/>
    <w:pPr>
      <w:spacing w:after="160" w:line="259" w:lineRule="auto"/>
    </w:pPr>
    <w:rPr>
      <w:kern w:val="2"/>
      <w:sz w:val="22"/>
      <w:szCs w:val="22"/>
      <w:lang w:eastAsia="en-AU"/>
      <w14:ligatures w14:val="standardContextual"/>
    </w:rPr>
  </w:style>
  <w:style w:type="paragraph" w:customStyle="1" w:styleId="558113F799F44E17BA32918D6DA59D5E">
    <w:name w:val="558113F799F44E17BA32918D6DA59D5E"/>
    <w:rsid w:val="00906870"/>
    <w:pPr>
      <w:spacing w:after="160" w:line="259" w:lineRule="auto"/>
    </w:pPr>
    <w:rPr>
      <w:kern w:val="2"/>
      <w:sz w:val="22"/>
      <w:szCs w:val="22"/>
      <w:lang w:eastAsia="en-AU"/>
      <w14:ligatures w14:val="standardContextual"/>
    </w:rPr>
  </w:style>
  <w:style w:type="paragraph" w:customStyle="1" w:styleId="8970E9E368694D279A902651164B2BBB">
    <w:name w:val="8970E9E368694D279A902651164B2BBB"/>
    <w:rsid w:val="00906870"/>
    <w:pPr>
      <w:spacing w:after="160" w:line="259" w:lineRule="auto"/>
    </w:pPr>
    <w:rPr>
      <w:kern w:val="2"/>
      <w:sz w:val="22"/>
      <w:szCs w:val="22"/>
      <w:lang w:eastAsia="en-AU"/>
      <w14:ligatures w14:val="standardContextual"/>
    </w:rPr>
  </w:style>
  <w:style w:type="paragraph" w:customStyle="1" w:styleId="8601BB2C98E6490A879AD0B9D85FCDF6">
    <w:name w:val="8601BB2C98E6490A879AD0B9D85FCDF6"/>
    <w:rsid w:val="00906870"/>
    <w:pPr>
      <w:spacing w:after="160" w:line="259" w:lineRule="auto"/>
    </w:pPr>
    <w:rPr>
      <w:kern w:val="2"/>
      <w:sz w:val="22"/>
      <w:szCs w:val="22"/>
      <w:lang w:eastAsia="en-AU"/>
      <w14:ligatures w14:val="standardContextual"/>
    </w:rPr>
  </w:style>
  <w:style w:type="paragraph" w:customStyle="1" w:styleId="18EF8310863A4B4C9148D786B6E53E0D">
    <w:name w:val="18EF8310863A4B4C9148D786B6E53E0D"/>
    <w:rsid w:val="00906870"/>
    <w:pPr>
      <w:spacing w:after="160" w:line="259" w:lineRule="auto"/>
    </w:pPr>
    <w:rPr>
      <w:kern w:val="2"/>
      <w:sz w:val="22"/>
      <w:szCs w:val="22"/>
      <w:lang w:eastAsia="en-AU"/>
      <w14:ligatures w14:val="standardContextual"/>
    </w:rPr>
  </w:style>
  <w:style w:type="paragraph" w:customStyle="1" w:styleId="9311A4B4CA244489A906F0ED827DD442">
    <w:name w:val="9311A4B4CA244489A906F0ED827DD442"/>
    <w:rsid w:val="00906870"/>
    <w:pPr>
      <w:spacing w:after="160" w:line="259" w:lineRule="auto"/>
    </w:pPr>
    <w:rPr>
      <w:kern w:val="2"/>
      <w:sz w:val="22"/>
      <w:szCs w:val="22"/>
      <w:lang w:eastAsia="en-AU"/>
      <w14:ligatures w14:val="standardContextual"/>
    </w:rPr>
  </w:style>
  <w:style w:type="paragraph" w:customStyle="1" w:styleId="4A2A9EEBBFA04FBEBE6C87886379E3D7">
    <w:name w:val="4A2A9EEBBFA04FBEBE6C87886379E3D7"/>
    <w:rsid w:val="00906870"/>
    <w:pPr>
      <w:spacing w:after="160" w:line="259" w:lineRule="auto"/>
    </w:pPr>
    <w:rPr>
      <w:kern w:val="2"/>
      <w:sz w:val="22"/>
      <w:szCs w:val="22"/>
      <w:lang w:eastAsia="en-AU"/>
      <w14:ligatures w14:val="standardContextual"/>
    </w:rPr>
  </w:style>
  <w:style w:type="paragraph" w:customStyle="1" w:styleId="7A257B10B05A4E63954741D35F2E77C9">
    <w:name w:val="7A257B10B05A4E63954741D35F2E77C9"/>
    <w:rsid w:val="00906870"/>
    <w:pPr>
      <w:spacing w:after="160" w:line="259" w:lineRule="auto"/>
    </w:pPr>
    <w:rPr>
      <w:kern w:val="2"/>
      <w:sz w:val="22"/>
      <w:szCs w:val="22"/>
      <w:lang w:eastAsia="en-AU"/>
      <w14:ligatures w14:val="standardContextual"/>
    </w:rPr>
  </w:style>
  <w:style w:type="paragraph" w:customStyle="1" w:styleId="1DB256361A9F4060833A448FF7153F82">
    <w:name w:val="1DB256361A9F4060833A448FF7153F82"/>
    <w:rsid w:val="00906870"/>
    <w:pPr>
      <w:spacing w:after="160" w:line="259" w:lineRule="auto"/>
    </w:pPr>
    <w:rPr>
      <w:kern w:val="2"/>
      <w:sz w:val="22"/>
      <w:szCs w:val="22"/>
      <w:lang w:eastAsia="en-AU"/>
      <w14:ligatures w14:val="standardContextual"/>
    </w:rPr>
  </w:style>
  <w:style w:type="paragraph" w:customStyle="1" w:styleId="5AFCA271FEF7456B81215DA30990D4C3">
    <w:name w:val="5AFCA271FEF7456B81215DA30990D4C3"/>
    <w:rsid w:val="001B3E5B"/>
    <w:pPr>
      <w:spacing w:after="160" w:line="259" w:lineRule="auto"/>
    </w:pPr>
    <w:rPr>
      <w:kern w:val="2"/>
      <w:sz w:val="22"/>
      <w:szCs w:val="22"/>
      <w:lang w:eastAsia="en-AU"/>
      <w14:ligatures w14:val="standardContextual"/>
    </w:rPr>
  </w:style>
  <w:style w:type="paragraph" w:customStyle="1" w:styleId="2C3EB05643004BBCB94DD30E3CB83940">
    <w:name w:val="2C3EB05643004BBCB94DD30E3CB83940"/>
    <w:rsid w:val="001B3E5B"/>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EE30330C-F8D0-4B95-8BB4-BF4D057658BF}">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microsoft.com/office/2006/metadata/properties"/>
    <ds:schemaRef ds:uri="1aab662d-a6b2-42d6-996b-a574723d1ad8"/>
    <ds:schemaRef ds:uri="http://schemas.openxmlformats.org/package/2006/metadata/core-properties"/>
    <ds:schemaRef ds:uri="http://schemas.microsoft.com/sharepoint/v3"/>
    <ds:schemaRef ds:uri="http://www.w3.org/XML/1998/namespace"/>
  </ds:schemaRefs>
</ds:datastoreItem>
</file>

<file path=customXml/itemProps4.xml><?xml version="1.0" encoding="utf-8"?>
<ds:datastoreItem xmlns:ds="http://schemas.openxmlformats.org/officeDocument/2006/customXml" ds:itemID="{8ED8BD50-A2E6-4EDA-95FF-9FA0D66A33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40</Pages>
  <Words>12841</Words>
  <Characters>73195</Characters>
  <Application>Microsoft Office Word</Application>
  <DocSecurity>0</DocSecurity>
  <Lines>609</Lines>
  <Paragraphs>171</Paragraphs>
  <ScaleCrop>false</ScaleCrop>
  <HeadingPairs>
    <vt:vector size="2" baseType="variant">
      <vt:variant>
        <vt:lpstr>Title</vt:lpstr>
      </vt:variant>
      <vt:variant>
        <vt:i4>1</vt:i4>
      </vt:variant>
    </vt:vector>
  </HeadingPairs>
  <TitlesOfParts>
    <vt:vector size="1" baseType="lpstr">
      <vt:lpstr>2025 VCE Armenian</vt:lpstr>
    </vt:vector>
  </TitlesOfParts>
  <LinksUpToDate>false</LinksUpToDate>
  <CharactersWithSpaces>85865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Armenian</dc:title>
  <dc:subject/>
  <dc:creator/>
  <cp:keywords>Armenian</cp:keywords>
  <cp:lastModifiedBy/>
  <cp:revision>6</cp:revision>
  <dcterms:created xsi:type="dcterms:W3CDTF">2024-11-24T23:23:00Z</dcterms:created>
  <dcterms:modified xsi:type="dcterms:W3CDTF">2025-03-03T02:07:00Z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