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D94D63199A6C441E8243ADA0D508B293"/>
        </w:placeholder>
        <w:group/>
      </w:sdtPr>
      <w:sdtEndPr/>
      <w:sdtContent>
        <w:p w14:paraId="04B5ED8F" w14:textId="25F0E573" w:rsidR="00A828D3" w:rsidRPr="004A22BC" w:rsidRDefault="00A66BD4" w:rsidP="00B22829">
          <w:pPr>
            <w:pStyle w:val="Title"/>
          </w:pPr>
          <w:sdt>
            <w:sdtPr>
              <w:alias w:val="Title"/>
              <w:tag w:val=""/>
              <w:id w:val="1621577399"/>
              <w:placeholder>
                <w:docPart w:val="2AA4B79F87994A5AA4D10940448B4F3D"/>
              </w:placeholder>
              <w:dataBinding w:prefixMappings="xmlns:ns0='http://purl.org/dc/elements/1.1/' xmlns:ns1='http://schemas.openxmlformats.org/package/2006/metadata/core-properties' " w:xpath="/ns1:coreProperties[1]/ns0:title[1]" w:storeItemID="{6C3C8BC8-F283-45AE-878A-BAB7291924A1}"/>
              <w:text/>
            </w:sdtPr>
            <w:sdtEndPr/>
            <w:sdtContent>
              <w:r w:rsidR="00A828D3">
                <w:t>2025 VCE Bengali</w:t>
              </w:r>
            </w:sdtContent>
          </w:sdt>
        </w:p>
      </w:sdtContent>
    </w:sdt>
    <w:bookmarkEnd w:id="2"/>
    <w:bookmarkEnd w:id="1"/>
    <w:bookmarkEnd w:id="0"/>
    <w:p w14:paraId="526738DA" w14:textId="77777777" w:rsidR="00A828D3" w:rsidRPr="004A22BC" w:rsidRDefault="00A828D3" w:rsidP="00B22829">
      <w:pPr>
        <w:pStyle w:val="Documentsubtitle"/>
        <w:ind w:right="3543"/>
      </w:pPr>
      <w:r w:rsidRPr="004A22BC">
        <w:drawing>
          <wp:anchor distT="0" distB="0" distL="114300" distR="114300" simplePos="0" relativeHeight="251682816" behindDoc="1" locked="1" layoutInCell="0" allowOverlap="0" wp14:anchorId="2644AF26" wp14:editId="34000B17">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5CFCDBFC" w14:textId="77777777" w:rsidR="00A828D3" w:rsidRPr="00210AB7" w:rsidRDefault="00A828D3" w:rsidP="00B22829">
      <w:pPr>
        <w:jc w:val="center"/>
        <w:rPr>
          <w:lang w:val="en-AU"/>
        </w:rPr>
        <w:sectPr w:rsidR="00A828D3" w:rsidRPr="00210AB7" w:rsidSect="00A828D3">
          <w:headerReference w:type="default" r:id="rId12"/>
          <w:footerReference w:type="first" r:id="rId13"/>
          <w:pgSz w:w="11907" w:h="16840" w:code="9"/>
          <w:pgMar w:top="0" w:right="567" w:bottom="567" w:left="567" w:header="794" w:footer="686" w:gutter="0"/>
          <w:cols w:space="708"/>
          <w:titlePg/>
          <w:docGrid w:linePitch="360"/>
        </w:sectPr>
      </w:pPr>
    </w:p>
    <w:p w14:paraId="6B9035C0" w14:textId="77777777" w:rsidR="00A828D3" w:rsidRPr="000F5CEC" w:rsidRDefault="00A828D3" w:rsidP="00B22829">
      <w:pPr>
        <w:rPr>
          <w:color w:val="0F7EB4"/>
          <w:sz w:val="48"/>
          <w:lang w:val="en-AU"/>
        </w:rPr>
      </w:pPr>
      <w:r>
        <w:rPr>
          <w:color w:val="0F7EB4"/>
          <w:sz w:val="48"/>
          <w:lang w:val="en-AU"/>
        </w:rPr>
        <w:lastRenderedPageBreak/>
        <w:t>C</w:t>
      </w:r>
      <w:r w:rsidRPr="000F5CEC">
        <w:rPr>
          <w:color w:val="0F7EB4"/>
          <w:sz w:val="48"/>
          <w:lang w:val="en-AU"/>
        </w:rPr>
        <w:t>ontents</w:t>
      </w:r>
    </w:p>
    <w:p w14:paraId="52287E45" w14:textId="5330BE14" w:rsidR="00144D4B" w:rsidRDefault="00A828D3">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456801" w:history="1">
        <w:r w:rsidR="00144D4B" w:rsidRPr="00FD5A6D">
          <w:rPr>
            <w:rStyle w:val="Hyperlink"/>
          </w:rPr>
          <w:t>VCE Bengali: Teaching and Learning Activities</w:t>
        </w:r>
        <w:r w:rsidR="00144D4B">
          <w:rPr>
            <w:webHidden/>
          </w:rPr>
          <w:tab/>
        </w:r>
        <w:r w:rsidR="00144D4B">
          <w:rPr>
            <w:webHidden/>
          </w:rPr>
          <w:fldChar w:fldCharType="begin"/>
        </w:r>
        <w:r w:rsidR="00144D4B">
          <w:rPr>
            <w:webHidden/>
          </w:rPr>
          <w:instrText xml:space="preserve"> PAGEREF _Toc191456801 \h </w:instrText>
        </w:r>
        <w:r w:rsidR="00144D4B">
          <w:rPr>
            <w:webHidden/>
          </w:rPr>
        </w:r>
        <w:r w:rsidR="00144D4B">
          <w:rPr>
            <w:webHidden/>
          </w:rPr>
          <w:fldChar w:fldCharType="separate"/>
        </w:r>
        <w:r w:rsidR="00144D4B">
          <w:rPr>
            <w:webHidden/>
          </w:rPr>
          <w:t>1</w:t>
        </w:r>
        <w:r w:rsidR="00144D4B">
          <w:rPr>
            <w:webHidden/>
          </w:rPr>
          <w:fldChar w:fldCharType="end"/>
        </w:r>
      </w:hyperlink>
    </w:p>
    <w:p w14:paraId="7680FD0C" w14:textId="4BC1F4CD" w:rsidR="00144D4B" w:rsidRDefault="00A66BD4">
      <w:pPr>
        <w:pStyle w:val="TOC3"/>
        <w:rPr>
          <w:rFonts w:eastAsiaTheme="minorEastAsia"/>
          <w:kern w:val="2"/>
          <w:sz w:val="22"/>
          <w:lang w:val="en-AU" w:eastAsia="en-AU"/>
          <w14:ligatures w14:val="standardContextual"/>
        </w:rPr>
      </w:pPr>
      <w:hyperlink w:anchor="_Toc191456802" w:history="1">
        <w:r w:rsidR="00144D4B" w:rsidRPr="00FD5A6D">
          <w:rPr>
            <w:rStyle w:val="Hyperlink"/>
          </w:rPr>
          <w:t>Unit 1</w:t>
        </w:r>
        <w:r w:rsidR="00144D4B">
          <w:rPr>
            <w:webHidden/>
          </w:rPr>
          <w:tab/>
        </w:r>
        <w:r w:rsidR="00144D4B">
          <w:rPr>
            <w:webHidden/>
          </w:rPr>
          <w:fldChar w:fldCharType="begin"/>
        </w:r>
        <w:r w:rsidR="00144D4B">
          <w:rPr>
            <w:webHidden/>
          </w:rPr>
          <w:instrText xml:space="preserve"> PAGEREF _Toc191456802 \h </w:instrText>
        </w:r>
        <w:r w:rsidR="00144D4B">
          <w:rPr>
            <w:webHidden/>
          </w:rPr>
        </w:r>
        <w:r w:rsidR="00144D4B">
          <w:rPr>
            <w:webHidden/>
          </w:rPr>
          <w:fldChar w:fldCharType="separate"/>
        </w:r>
        <w:r w:rsidR="00144D4B">
          <w:rPr>
            <w:webHidden/>
          </w:rPr>
          <w:t>1</w:t>
        </w:r>
        <w:r w:rsidR="00144D4B">
          <w:rPr>
            <w:webHidden/>
          </w:rPr>
          <w:fldChar w:fldCharType="end"/>
        </w:r>
      </w:hyperlink>
    </w:p>
    <w:p w14:paraId="4D78A959" w14:textId="4C331451" w:rsidR="00144D4B" w:rsidRDefault="00A66BD4">
      <w:pPr>
        <w:pStyle w:val="TOC2"/>
        <w:rPr>
          <w:rFonts w:asciiTheme="minorHAnsi" w:eastAsiaTheme="minorEastAsia" w:hAnsiTheme="minorHAnsi" w:cstheme="minorBidi"/>
          <w:kern w:val="2"/>
          <w:sz w:val="22"/>
          <w:szCs w:val="22"/>
          <w14:ligatures w14:val="standardContextual"/>
        </w:rPr>
      </w:pPr>
      <w:hyperlink w:anchor="_Toc191456803" w:history="1">
        <w:r w:rsidR="00144D4B" w:rsidRPr="00FD5A6D">
          <w:rPr>
            <w:rStyle w:val="Hyperlink"/>
          </w:rPr>
          <w:t>Outcome 1</w:t>
        </w:r>
        <w:r w:rsidR="00144D4B">
          <w:rPr>
            <w:webHidden/>
          </w:rPr>
          <w:tab/>
        </w:r>
        <w:r w:rsidR="00144D4B">
          <w:rPr>
            <w:webHidden/>
          </w:rPr>
          <w:fldChar w:fldCharType="begin"/>
        </w:r>
        <w:r w:rsidR="00144D4B">
          <w:rPr>
            <w:webHidden/>
          </w:rPr>
          <w:instrText xml:space="preserve"> PAGEREF _Toc191456803 \h </w:instrText>
        </w:r>
        <w:r w:rsidR="00144D4B">
          <w:rPr>
            <w:webHidden/>
          </w:rPr>
        </w:r>
        <w:r w:rsidR="00144D4B">
          <w:rPr>
            <w:webHidden/>
          </w:rPr>
          <w:fldChar w:fldCharType="separate"/>
        </w:r>
        <w:r w:rsidR="00144D4B">
          <w:rPr>
            <w:webHidden/>
          </w:rPr>
          <w:t>1</w:t>
        </w:r>
        <w:r w:rsidR="00144D4B">
          <w:rPr>
            <w:webHidden/>
          </w:rPr>
          <w:fldChar w:fldCharType="end"/>
        </w:r>
      </w:hyperlink>
    </w:p>
    <w:p w14:paraId="29059C11" w14:textId="0645E6CA" w:rsidR="00144D4B" w:rsidRDefault="00A66BD4">
      <w:pPr>
        <w:pStyle w:val="TOC2"/>
        <w:rPr>
          <w:rFonts w:asciiTheme="minorHAnsi" w:eastAsiaTheme="minorEastAsia" w:hAnsiTheme="minorHAnsi" w:cstheme="minorBidi"/>
          <w:kern w:val="2"/>
          <w:sz w:val="22"/>
          <w:szCs w:val="22"/>
          <w14:ligatures w14:val="standardContextual"/>
        </w:rPr>
      </w:pPr>
      <w:hyperlink w:anchor="_Toc191456804"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_Toc191456804 \h </w:instrText>
        </w:r>
        <w:r w:rsidR="00144D4B">
          <w:rPr>
            <w:webHidden/>
          </w:rPr>
        </w:r>
        <w:r w:rsidR="00144D4B">
          <w:rPr>
            <w:webHidden/>
          </w:rPr>
          <w:fldChar w:fldCharType="separate"/>
        </w:r>
        <w:r w:rsidR="00144D4B">
          <w:rPr>
            <w:webHidden/>
          </w:rPr>
          <w:t>1</w:t>
        </w:r>
        <w:r w:rsidR="00144D4B">
          <w:rPr>
            <w:webHidden/>
          </w:rPr>
          <w:fldChar w:fldCharType="end"/>
        </w:r>
      </w:hyperlink>
    </w:p>
    <w:p w14:paraId="5740FEC2" w14:textId="56737C25" w:rsidR="00144D4B" w:rsidRDefault="00A66BD4">
      <w:pPr>
        <w:pStyle w:val="TOC2"/>
        <w:rPr>
          <w:rFonts w:asciiTheme="minorHAnsi" w:eastAsiaTheme="minorEastAsia" w:hAnsiTheme="minorHAnsi" w:cstheme="minorBidi"/>
          <w:kern w:val="2"/>
          <w:sz w:val="22"/>
          <w:szCs w:val="22"/>
          <w14:ligatures w14:val="standardContextual"/>
        </w:rPr>
      </w:pPr>
      <w:hyperlink w:anchor="_Toc191456805"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_Toc191456805 \h </w:instrText>
        </w:r>
        <w:r w:rsidR="00144D4B">
          <w:rPr>
            <w:webHidden/>
          </w:rPr>
        </w:r>
        <w:r w:rsidR="00144D4B">
          <w:rPr>
            <w:webHidden/>
          </w:rPr>
          <w:fldChar w:fldCharType="separate"/>
        </w:r>
        <w:r w:rsidR="00144D4B">
          <w:rPr>
            <w:webHidden/>
          </w:rPr>
          <w:t>3</w:t>
        </w:r>
        <w:r w:rsidR="00144D4B">
          <w:rPr>
            <w:webHidden/>
          </w:rPr>
          <w:fldChar w:fldCharType="end"/>
        </w:r>
      </w:hyperlink>
    </w:p>
    <w:p w14:paraId="737A365C" w14:textId="3F824DEA" w:rsidR="00144D4B" w:rsidRDefault="00A66BD4">
      <w:pPr>
        <w:pStyle w:val="TOC2"/>
        <w:rPr>
          <w:rFonts w:asciiTheme="minorHAnsi" w:eastAsiaTheme="minorEastAsia" w:hAnsiTheme="minorHAnsi" w:cstheme="minorBidi"/>
          <w:kern w:val="2"/>
          <w:sz w:val="22"/>
          <w:szCs w:val="22"/>
          <w14:ligatures w14:val="standardContextual"/>
        </w:rPr>
      </w:pPr>
      <w:hyperlink w:anchor="_Toc191456806" w:history="1">
        <w:r w:rsidR="00144D4B" w:rsidRPr="00FD5A6D">
          <w:rPr>
            <w:rStyle w:val="Hyperlink"/>
          </w:rPr>
          <w:t>Outcome 2</w:t>
        </w:r>
        <w:r w:rsidR="00144D4B">
          <w:rPr>
            <w:webHidden/>
          </w:rPr>
          <w:tab/>
        </w:r>
        <w:r w:rsidR="00144D4B">
          <w:rPr>
            <w:webHidden/>
          </w:rPr>
          <w:fldChar w:fldCharType="begin"/>
        </w:r>
        <w:r w:rsidR="00144D4B">
          <w:rPr>
            <w:webHidden/>
          </w:rPr>
          <w:instrText xml:space="preserve"> PAGEREF _Toc191456806 \h </w:instrText>
        </w:r>
        <w:r w:rsidR="00144D4B">
          <w:rPr>
            <w:webHidden/>
          </w:rPr>
        </w:r>
        <w:r w:rsidR="00144D4B">
          <w:rPr>
            <w:webHidden/>
          </w:rPr>
          <w:fldChar w:fldCharType="separate"/>
        </w:r>
        <w:r w:rsidR="00144D4B">
          <w:rPr>
            <w:webHidden/>
          </w:rPr>
          <w:t>3</w:t>
        </w:r>
        <w:r w:rsidR="00144D4B">
          <w:rPr>
            <w:webHidden/>
          </w:rPr>
          <w:fldChar w:fldCharType="end"/>
        </w:r>
      </w:hyperlink>
    </w:p>
    <w:p w14:paraId="3284581D" w14:textId="1A363FB5" w:rsidR="00144D4B" w:rsidRDefault="00A66BD4">
      <w:pPr>
        <w:pStyle w:val="TOC2"/>
        <w:rPr>
          <w:rFonts w:asciiTheme="minorHAnsi" w:eastAsiaTheme="minorEastAsia" w:hAnsiTheme="minorHAnsi" w:cstheme="minorBidi"/>
          <w:kern w:val="2"/>
          <w:sz w:val="22"/>
          <w:szCs w:val="22"/>
          <w14:ligatures w14:val="standardContextual"/>
        </w:rPr>
      </w:pPr>
      <w:hyperlink w:anchor="_Toc191456807"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_Toc191456807 \h </w:instrText>
        </w:r>
        <w:r w:rsidR="00144D4B">
          <w:rPr>
            <w:webHidden/>
          </w:rPr>
        </w:r>
        <w:r w:rsidR="00144D4B">
          <w:rPr>
            <w:webHidden/>
          </w:rPr>
          <w:fldChar w:fldCharType="separate"/>
        </w:r>
        <w:r w:rsidR="00144D4B">
          <w:rPr>
            <w:webHidden/>
          </w:rPr>
          <w:t>4</w:t>
        </w:r>
        <w:r w:rsidR="00144D4B">
          <w:rPr>
            <w:webHidden/>
          </w:rPr>
          <w:fldChar w:fldCharType="end"/>
        </w:r>
      </w:hyperlink>
    </w:p>
    <w:p w14:paraId="1A353192" w14:textId="5565D56B" w:rsidR="00144D4B" w:rsidRDefault="00A66BD4">
      <w:pPr>
        <w:pStyle w:val="TOC2"/>
        <w:rPr>
          <w:rFonts w:asciiTheme="minorHAnsi" w:eastAsiaTheme="minorEastAsia" w:hAnsiTheme="minorHAnsi" w:cstheme="minorBidi"/>
          <w:kern w:val="2"/>
          <w:sz w:val="22"/>
          <w:szCs w:val="22"/>
          <w14:ligatures w14:val="standardContextual"/>
        </w:rPr>
      </w:pPr>
      <w:hyperlink w:anchor="_Toc191456808"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_Toc191456808 \h </w:instrText>
        </w:r>
        <w:r w:rsidR="00144D4B">
          <w:rPr>
            <w:webHidden/>
          </w:rPr>
        </w:r>
        <w:r w:rsidR="00144D4B">
          <w:rPr>
            <w:webHidden/>
          </w:rPr>
          <w:fldChar w:fldCharType="separate"/>
        </w:r>
        <w:r w:rsidR="00144D4B">
          <w:rPr>
            <w:webHidden/>
          </w:rPr>
          <w:t>5</w:t>
        </w:r>
        <w:r w:rsidR="00144D4B">
          <w:rPr>
            <w:webHidden/>
          </w:rPr>
          <w:fldChar w:fldCharType="end"/>
        </w:r>
      </w:hyperlink>
    </w:p>
    <w:p w14:paraId="05BB6A23" w14:textId="33B431D3" w:rsidR="00144D4B" w:rsidRDefault="00A66BD4">
      <w:pPr>
        <w:pStyle w:val="TOC2"/>
        <w:rPr>
          <w:rFonts w:asciiTheme="minorHAnsi" w:eastAsiaTheme="minorEastAsia" w:hAnsiTheme="minorHAnsi" w:cstheme="minorBidi"/>
          <w:kern w:val="2"/>
          <w:sz w:val="22"/>
          <w:szCs w:val="22"/>
          <w14:ligatures w14:val="standardContextual"/>
        </w:rPr>
      </w:pPr>
      <w:hyperlink w:anchor="_Toc191456809" w:history="1">
        <w:r w:rsidR="00144D4B" w:rsidRPr="00FD5A6D">
          <w:rPr>
            <w:rStyle w:val="Hyperlink"/>
          </w:rPr>
          <w:t>Outcome 3</w:t>
        </w:r>
        <w:r w:rsidR="00144D4B">
          <w:rPr>
            <w:webHidden/>
          </w:rPr>
          <w:tab/>
        </w:r>
        <w:r w:rsidR="00144D4B">
          <w:rPr>
            <w:webHidden/>
          </w:rPr>
          <w:fldChar w:fldCharType="begin"/>
        </w:r>
        <w:r w:rsidR="00144D4B">
          <w:rPr>
            <w:webHidden/>
          </w:rPr>
          <w:instrText xml:space="preserve"> PAGEREF _Toc191456809 \h </w:instrText>
        </w:r>
        <w:r w:rsidR="00144D4B">
          <w:rPr>
            <w:webHidden/>
          </w:rPr>
        </w:r>
        <w:r w:rsidR="00144D4B">
          <w:rPr>
            <w:webHidden/>
          </w:rPr>
          <w:fldChar w:fldCharType="separate"/>
        </w:r>
        <w:r w:rsidR="00144D4B">
          <w:rPr>
            <w:webHidden/>
          </w:rPr>
          <w:t>6</w:t>
        </w:r>
        <w:r w:rsidR="00144D4B">
          <w:rPr>
            <w:webHidden/>
          </w:rPr>
          <w:fldChar w:fldCharType="end"/>
        </w:r>
      </w:hyperlink>
    </w:p>
    <w:p w14:paraId="01E367C2" w14:textId="0E37CF00" w:rsidR="00144D4B" w:rsidRDefault="00A66BD4">
      <w:pPr>
        <w:pStyle w:val="TOC2"/>
        <w:rPr>
          <w:rFonts w:asciiTheme="minorHAnsi" w:eastAsiaTheme="minorEastAsia" w:hAnsiTheme="minorHAnsi" w:cstheme="minorBidi"/>
          <w:kern w:val="2"/>
          <w:sz w:val="22"/>
          <w:szCs w:val="22"/>
          <w14:ligatures w14:val="standardContextual"/>
        </w:rPr>
      </w:pPr>
      <w:hyperlink w:anchor="_Toc191456810"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_Toc191456810 \h </w:instrText>
        </w:r>
        <w:r w:rsidR="00144D4B">
          <w:rPr>
            <w:webHidden/>
          </w:rPr>
        </w:r>
        <w:r w:rsidR="00144D4B">
          <w:rPr>
            <w:webHidden/>
          </w:rPr>
          <w:fldChar w:fldCharType="separate"/>
        </w:r>
        <w:r w:rsidR="00144D4B">
          <w:rPr>
            <w:webHidden/>
          </w:rPr>
          <w:t>6</w:t>
        </w:r>
        <w:r w:rsidR="00144D4B">
          <w:rPr>
            <w:webHidden/>
          </w:rPr>
          <w:fldChar w:fldCharType="end"/>
        </w:r>
      </w:hyperlink>
    </w:p>
    <w:p w14:paraId="0C1022F2" w14:textId="06350C8D" w:rsidR="00144D4B" w:rsidRDefault="00A66BD4">
      <w:pPr>
        <w:pStyle w:val="TOC2"/>
        <w:rPr>
          <w:rFonts w:asciiTheme="minorHAnsi" w:eastAsiaTheme="minorEastAsia" w:hAnsiTheme="minorHAnsi" w:cstheme="minorBidi"/>
          <w:kern w:val="2"/>
          <w:sz w:val="22"/>
          <w:szCs w:val="22"/>
          <w14:ligatures w14:val="standardContextual"/>
        </w:rPr>
      </w:pPr>
      <w:hyperlink w:anchor="_Toc191456811"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_Toc191456811 \h </w:instrText>
        </w:r>
        <w:r w:rsidR="00144D4B">
          <w:rPr>
            <w:webHidden/>
          </w:rPr>
        </w:r>
        <w:r w:rsidR="00144D4B">
          <w:rPr>
            <w:webHidden/>
          </w:rPr>
          <w:fldChar w:fldCharType="separate"/>
        </w:r>
        <w:r w:rsidR="00144D4B">
          <w:rPr>
            <w:webHidden/>
          </w:rPr>
          <w:t>8</w:t>
        </w:r>
        <w:r w:rsidR="00144D4B">
          <w:rPr>
            <w:webHidden/>
          </w:rPr>
          <w:fldChar w:fldCharType="end"/>
        </w:r>
      </w:hyperlink>
    </w:p>
    <w:p w14:paraId="62194A7F" w14:textId="0EBFBAD6" w:rsidR="00144D4B" w:rsidRDefault="00A66BD4">
      <w:pPr>
        <w:pStyle w:val="TOC3"/>
        <w:rPr>
          <w:rFonts w:eastAsiaTheme="minorEastAsia"/>
          <w:kern w:val="2"/>
          <w:sz w:val="22"/>
          <w:lang w:val="en-AU" w:eastAsia="en-AU"/>
          <w14:ligatures w14:val="standardContextual"/>
        </w:rPr>
      </w:pPr>
      <w:hyperlink w:anchor="_Toc191456812" w:history="1">
        <w:r w:rsidR="00144D4B" w:rsidRPr="00FD5A6D">
          <w:rPr>
            <w:rStyle w:val="Hyperlink"/>
          </w:rPr>
          <w:t>Unit 2</w:t>
        </w:r>
        <w:r w:rsidR="00144D4B">
          <w:rPr>
            <w:webHidden/>
          </w:rPr>
          <w:tab/>
        </w:r>
        <w:r w:rsidR="00144D4B">
          <w:rPr>
            <w:webHidden/>
          </w:rPr>
          <w:fldChar w:fldCharType="begin"/>
        </w:r>
        <w:r w:rsidR="00144D4B">
          <w:rPr>
            <w:webHidden/>
          </w:rPr>
          <w:instrText xml:space="preserve"> PAGEREF _Toc191456812 \h </w:instrText>
        </w:r>
        <w:r w:rsidR="00144D4B">
          <w:rPr>
            <w:webHidden/>
          </w:rPr>
        </w:r>
        <w:r w:rsidR="00144D4B">
          <w:rPr>
            <w:webHidden/>
          </w:rPr>
          <w:fldChar w:fldCharType="separate"/>
        </w:r>
        <w:r w:rsidR="00144D4B">
          <w:rPr>
            <w:webHidden/>
          </w:rPr>
          <w:t>10</w:t>
        </w:r>
        <w:r w:rsidR="00144D4B">
          <w:rPr>
            <w:webHidden/>
          </w:rPr>
          <w:fldChar w:fldCharType="end"/>
        </w:r>
      </w:hyperlink>
    </w:p>
    <w:p w14:paraId="7F4BDDE3" w14:textId="653910DD" w:rsidR="00144D4B" w:rsidRDefault="00A66BD4">
      <w:pPr>
        <w:pStyle w:val="TOC2"/>
        <w:rPr>
          <w:rFonts w:asciiTheme="minorHAnsi" w:eastAsiaTheme="minorEastAsia" w:hAnsiTheme="minorHAnsi" w:cstheme="minorBidi"/>
          <w:kern w:val="2"/>
          <w:sz w:val="22"/>
          <w:szCs w:val="22"/>
          <w14:ligatures w14:val="standardContextual"/>
        </w:rPr>
      </w:pPr>
      <w:hyperlink w:anchor="_Toc191456813" w:history="1">
        <w:r w:rsidR="00144D4B" w:rsidRPr="00FD5A6D">
          <w:rPr>
            <w:rStyle w:val="Hyperlink"/>
          </w:rPr>
          <w:t>Outcome 1</w:t>
        </w:r>
        <w:r w:rsidR="00144D4B">
          <w:rPr>
            <w:webHidden/>
          </w:rPr>
          <w:tab/>
        </w:r>
        <w:r w:rsidR="00144D4B">
          <w:rPr>
            <w:webHidden/>
          </w:rPr>
          <w:fldChar w:fldCharType="begin"/>
        </w:r>
        <w:r w:rsidR="00144D4B">
          <w:rPr>
            <w:webHidden/>
          </w:rPr>
          <w:instrText xml:space="preserve"> PAGEREF _Toc191456813 \h </w:instrText>
        </w:r>
        <w:r w:rsidR="00144D4B">
          <w:rPr>
            <w:webHidden/>
          </w:rPr>
        </w:r>
        <w:r w:rsidR="00144D4B">
          <w:rPr>
            <w:webHidden/>
          </w:rPr>
          <w:fldChar w:fldCharType="separate"/>
        </w:r>
        <w:r w:rsidR="00144D4B">
          <w:rPr>
            <w:webHidden/>
          </w:rPr>
          <w:t>10</w:t>
        </w:r>
        <w:r w:rsidR="00144D4B">
          <w:rPr>
            <w:webHidden/>
          </w:rPr>
          <w:fldChar w:fldCharType="end"/>
        </w:r>
      </w:hyperlink>
    </w:p>
    <w:p w14:paraId="1C8C56BC" w14:textId="47F35D01" w:rsidR="00144D4B" w:rsidRDefault="00A66BD4">
      <w:pPr>
        <w:pStyle w:val="TOC2"/>
        <w:rPr>
          <w:rFonts w:asciiTheme="minorHAnsi" w:eastAsiaTheme="minorEastAsia" w:hAnsiTheme="minorHAnsi" w:cstheme="minorBidi"/>
          <w:kern w:val="2"/>
          <w:sz w:val="22"/>
          <w:szCs w:val="22"/>
          <w14:ligatures w14:val="standardContextual"/>
        </w:rPr>
      </w:pPr>
      <w:hyperlink w:anchor="_Toc191456814"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_Toc191456814 \h </w:instrText>
        </w:r>
        <w:r w:rsidR="00144D4B">
          <w:rPr>
            <w:webHidden/>
          </w:rPr>
        </w:r>
        <w:r w:rsidR="00144D4B">
          <w:rPr>
            <w:webHidden/>
          </w:rPr>
          <w:fldChar w:fldCharType="separate"/>
        </w:r>
        <w:r w:rsidR="00144D4B">
          <w:rPr>
            <w:webHidden/>
          </w:rPr>
          <w:t>10</w:t>
        </w:r>
        <w:r w:rsidR="00144D4B">
          <w:rPr>
            <w:webHidden/>
          </w:rPr>
          <w:fldChar w:fldCharType="end"/>
        </w:r>
      </w:hyperlink>
    </w:p>
    <w:p w14:paraId="4EE83B25" w14:textId="5F623091" w:rsidR="00144D4B" w:rsidRDefault="00A66BD4">
      <w:pPr>
        <w:pStyle w:val="TOC2"/>
        <w:rPr>
          <w:rFonts w:asciiTheme="minorHAnsi" w:eastAsiaTheme="minorEastAsia" w:hAnsiTheme="minorHAnsi" w:cstheme="minorBidi"/>
          <w:kern w:val="2"/>
          <w:sz w:val="22"/>
          <w:szCs w:val="22"/>
          <w14:ligatures w14:val="standardContextual"/>
        </w:rPr>
      </w:pPr>
      <w:hyperlink w:anchor="_Toc191456815"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_Toc191456815 \h </w:instrText>
        </w:r>
        <w:r w:rsidR="00144D4B">
          <w:rPr>
            <w:webHidden/>
          </w:rPr>
        </w:r>
        <w:r w:rsidR="00144D4B">
          <w:rPr>
            <w:webHidden/>
          </w:rPr>
          <w:fldChar w:fldCharType="separate"/>
        </w:r>
        <w:r w:rsidR="00144D4B">
          <w:rPr>
            <w:webHidden/>
          </w:rPr>
          <w:t>12</w:t>
        </w:r>
        <w:r w:rsidR="00144D4B">
          <w:rPr>
            <w:webHidden/>
          </w:rPr>
          <w:fldChar w:fldCharType="end"/>
        </w:r>
      </w:hyperlink>
    </w:p>
    <w:p w14:paraId="3E31D3E8" w14:textId="4F5324DB" w:rsidR="00144D4B" w:rsidRDefault="00A66BD4">
      <w:pPr>
        <w:pStyle w:val="TOC2"/>
        <w:rPr>
          <w:rFonts w:asciiTheme="minorHAnsi" w:eastAsiaTheme="minorEastAsia" w:hAnsiTheme="minorHAnsi" w:cstheme="minorBidi"/>
          <w:kern w:val="2"/>
          <w:sz w:val="22"/>
          <w:szCs w:val="22"/>
          <w14:ligatures w14:val="standardContextual"/>
        </w:rPr>
      </w:pPr>
      <w:hyperlink w:anchor="_Toc191456816" w:history="1">
        <w:r w:rsidR="00144D4B" w:rsidRPr="00FD5A6D">
          <w:rPr>
            <w:rStyle w:val="Hyperlink"/>
          </w:rPr>
          <w:t>Outcome 2</w:t>
        </w:r>
        <w:r w:rsidR="00144D4B">
          <w:rPr>
            <w:webHidden/>
          </w:rPr>
          <w:tab/>
        </w:r>
        <w:r w:rsidR="00144D4B">
          <w:rPr>
            <w:webHidden/>
          </w:rPr>
          <w:fldChar w:fldCharType="begin"/>
        </w:r>
        <w:r w:rsidR="00144D4B">
          <w:rPr>
            <w:webHidden/>
          </w:rPr>
          <w:instrText xml:space="preserve"> PAGEREF _Toc191456816 \h </w:instrText>
        </w:r>
        <w:r w:rsidR="00144D4B">
          <w:rPr>
            <w:webHidden/>
          </w:rPr>
        </w:r>
        <w:r w:rsidR="00144D4B">
          <w:rPr>
            <w:webHidden/>
          </w:rPr>
          <w:fldChar w:fldCharType="separate"/>
        </w:r>
        <w:r w:rsidR="00144D4B">
          <w:rPr>
            <w:webHidden/>
          </w:rPr>
          <w:t>13</w:t>
        </w:r>
        <w:r w:rsidR="00144D4B">
          <w:rPr>
            <w:webHidden/>
          </w:rPr>
          <w:fldChar w:fldCharType="end"/>
        </w:r>
      </w:hyperlink>
    </w:p>
    <w:p w14:paraId="189B407A" w14:textId="1EF0A690" w:rsidR="00144D4B" w:rsidRDefault="00A66BD4">
      <w:pPr>
        <w:pStyle w:val="TOC2"/>
        <w:rPr>
          <w:rFonts w:asciiTheme="minorHAnsi" w:eastAsiaTheme="minorEastAsia" w:hAnsiTheme="minorHAnsi" w:cstheme="minorBidi"/>
          <w:kern w:val="2"/>
          <w:sz w:val="22"/>
          <w:szCs w:val="22"/>
          <w14:ligatures w14:val="standardContextual"/>
        </w:rPr>
      </w:pPr>
      <w:hyperlink w:anchor="_Toc191456817"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_Toc191456817 \h </w:instrText>
        </w:r>
        <w:r w:rsidR="00144D4B">
          <w:rPr>
            <w:webHidden/>
          </w:rPr>
        </w:r>
        <w:r w:rsidR="00144D4B">
          <w:rPr>
            <w:webHidden/>
          </w:rPr>
          <w:fldChar w:fldCharType="separate"/>
        </w:r>
        <w:r w:rsidR="00144D4B">
          <w:rPr>
            <w:webHidden/>
          </w:rPr>
          <w:t>13</w:t>
        </w:r>
        <w:r w:rsidR="00144D4B">
          <w:rPr>
            <w:webHidden/>
          </w:rPr>
          <w:fldChar w:fldCharType="end"/>
        </w:r>
      </w:hyperlink>
    </w:p>
    <w:p w14:paraId="17054FF4" w14:textId="7BB0FC69" w:rsidR="00144D4B" w:rsidRDefault="00A66BD4">
      <w:pPr>
        <w:pStyle w:val="TOC2"/>
        <w:rPr>
          <w:rFonts w:asciiTheme="minorHAnsi" w:eastAsiaTheme="minorEastAsia" w:hAnsiTheme="minorHAnsi" w:cstheme="minorBidi"/>
          <w:kern w:val="2"/>
          <w:sz w:val="22"/>
          <w:szCs w:val="22"/>
          <w14:ligatures w14:val="standardContextual"/>
        </w:rPr>
      </w:pPr>
      <w:hyperlink w:anchor="_Toc191456818"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_Toc191456818 \h </w:instrText>
        </w:r>
        <w:r w:rsidR="00144D4B">
          <w:rPr>
            <w:webHidden/>
          </w:rPr>
        </w:r>
        <w:r w:rsidR="00144D4B">
          <w:rPr>
            <w:webHidden/>
          </w:rPr>
          <w:fldChar w:fldCharType="separate"/>
        </w:r>
        <w:r w:rsidR="00144D4B">
          <w:rPr>
            <w:webHidden/>
          </w:rPr>
          <w:t>15</w:t>
        </w:r>
        <w:r w:rsidR="00144D4B">
          <w:rPr>
            <w:webHidden/>
          </w:rPr>
          <w:fldChar w:fldCharType="end"/>
        </w:r>
      </w:hyperlink>
    </w:p>
    <w:p w14:paraId="41D90FFE" w14:textId="017B2C2F" w:rsidR="00144D4B" w:rsidRDefault="00A66BD4">
      <w:pPr>
        <w:pStyle w:val="TOC2"/>
        <w:rPr>
          <w:rFonts w:asciiTheme="minorHAnsi" w:eastAsiaTheme="minorEastAsia" w:hAnsiTheme="minorHAnsi" w:cstheme="minorBidi"/>
          <w:kern w:val="2"/>
          <w:sz w:val="22"/>
          <w:szCs w:val="22"/>
          <w14:ligatures w14:val="standardContextual"/>
        </w:rPr>
      </w:pPr>
      <w:hyperlink w:anchor="_Toc191456819" w:history="1">
        <w:r w:rsidR="00144D4B" w:rsidRPr="00FD5A6D">
          <w:rPr>
            <w:rStyle w:val="Hyperlink"/>
          </w:rPr>
          <w:t>Outcome 3</w:t>
        </w:r>
        <w:r w:rsidR="00144D4B">
          <w:rPr>
            <w:webHidden/>
          </w:rPr>
          <w:tab/>
        </w:r>
        <w:r w:rsidR="00144D4B">
          <w:rPr>
            <w:webHidden/>
          </w:rPr>
          <w:fldChar w:fldCharType="begin"/>
        </w:r>
        <w:r w:rsidR="00144D4B">
          <w:rPr>
            <w:webHidden/>
          </w:rPr>
          <w:instrText xml:space="preserve"> PAGEREF _Toc191456819 \h </w:instrText>
        </w:r>
        <w:r w:rsidR="00144D4B">
          <w:rPr>
            <w:webHidden/>
          </w:rPr>
        </w:r>
        <w:r w:rsidR="00144D4B">
          <w:rPr>
            <w:webHidden/>
          </w:rPr>
          <w:fldChar w:fldCharType="separate"/>
        </w:r>
        <w:r w:rsidR="00144D4B">
          <w:rPr>
            <w:webHidden/>
          </w:rPr>
          <w:t>16</w:t>
        </w:r>
        <w:r w:rsidR="00144D4B">
          <w:rPr>
            <w:webHidden/>
          </w:rPr>
          <w:fldChar w:fldCharType="end"/>
        </w:r>
      </w:hyperlink>
    </w:p>
    <w:p w14:paraId="3F4760A2" w14:textId="5AC83F2F" w:rsidR="00144D4B" w:rsidRDefault="00A66BD4">
      <w:pPr>
        <w:pStyle w:val="TOC2"/>
        <w:rPr>
          <w:rFonts w:asciiTheme="minorHAnsi" w:eastAsiaTheme="minorEastAsia" w:hAnsiTheme="minorHAnsi" w:cstheme="minorBidi"/>
          <w:kern w:val="2"/>
          <w:sz w:val="22"/>
          <w:szCs w:val="22"/>
          <w14:ligatures w14:val="standardContextual"/>
        </w:rPr>
      </w:pPr>
      <w:hyperlink w:anchor="_Toc191456820"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_Toc191456820 \h </w:instrText>
        </w:r>
        <w:r w:rsidR="00144D4B">
          <w:rPr>
            <w:webHidden/>
          </w:rPr>
        </w:r>
        <w:r w:rsidR="00144D4B">
          <w:rPr>
            <w:webHidden/>
          </w:rPr>
          <w:fldChar w:fldCharType="separate"/>
        </w:r>
        <w:r w:rsidR="00144D4B">
          <w:rPr>
            <w:webHidden/>
          </w:rPr>
          <w:t>16</w:t>
        </w:r>
        <w:r w:rsidR="00144D4B">
          <w:rPr>
            <w:webHidden/>
          </w:rPr>
          <w:fldChar w:fldCharType="end"/>
        </w:r>
      </w:hyperlink>
    </w:p>
    <w:p w14:paraId="30530D21" w14:textId="43194217" w:rsidR="00144D4B" w:rsidRDefault="00A66BD4">
      <w:pPr>
        <w:pStyle w:val="TOC2"/>
        <w:rPr>
          <w:rFonts w:asciiTheme="minorHAnsi" w:eastAsiaTheme="minorEastAsia" w:hAnsiTheme="minorHAnsi" w:cstheme="minorBidi"/>
          <w:kern w:val="2"/>
          <w:sz w:val="22"/>
          <w:szCs w:val="22"/>
          <w14:ligatures w14:val="standardContextual"/>
        </w:rPr>
      </w:pPr>
      <w:hyperlink w:anchor="_Toc191456821"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_Toc191456821 \h </w:instrText>
        </w:r>
        <w:r w:rsidR="00144D4B">
          <w:rPr>
            <w:webHidden/>
          </w:rPr>
        </w:r>
        <w:r w:rsidR="00144D4B">
          <w:rPr>
            <w:webHidden/>
          </w:rPr>
          <w:fldChar w:fldCharType="separate"/>
        </w:r>
        <w:r w:rsidR="00144D4B">
          <w:rPr>
            <w:webHidden/>
          </w:rPr>
          <w:t>18</w:t>
        </w:r>
        <w:r w:rsidR="00144D4B">
          <w:rPr>
            <w:webHidden/>
          </w:rPr>
          <w:fldChar w:fldCharType="end"/>
        </w:r>
      </w:hyperlink>
    </w:p>
    <w:p w14:paraId="7D2B8280" w14:textId="726D9D7F" w:rsidR="00144D4B" w:rsidRDefault="00A66BD4">
      <w:pPr>
        <w:pStyle w:val="TOC3"/>
        <w:rPr>
          <w:rFonts w:eastAsiaTheme="minorEastAsia"/>
          <w:kern w:val="2"/>
          <w:sz w:val="22"/>
          <w:lang w:val="en-AU" w:eastAsia="en-AU"/>
          <w14:ligatures w14:val="standardContextual"/>
        </w:rPr>
      </w:pPr>
      <w:hyperlink w:anchor="_Toc191456822" w:history="1">
        <w:r w:rsidR="00144D4B" w:rsidRPr="00FD5A6D">
          <w:rPr>
            <w:rStyle w:val="Hyperlink"/>
          </w:rPr>
          <w:t>Unit 3</w:t>
        </w:r>
        <w:r w:rsidR="00144D4B">
          <w:rPr>
            <w:webHidden/>
          </w:rPr>
          <w:tab/>
        </w:r>
        <w:r w:rsidR="00144D4B">
          <w:rPr>
            <w:webHidden/>
          </w:rPr>
          <w:fldChar w:fldCharType="begin"/>
        </w:r>
        <w:r w:rsidR="00144D4B">
          <w:rPr>
            <w:webHidden/>
          </w:rPr>
          <w:instrText xml:space="preserve"> PAGEREF _Toc191456822 \h </w:instrText>
        </w:r>
        <w:r w:rsidR="00144D4B">
          <w:rPr>
            <w:webHidden/>
          </w:rPr>
        </w:r>
        <w:r w:rsidR="00144D4B">
          <w:rPr>
            <w:webHidden/>
          </w:rPr>
          <w:fldChar w:fldCharType="separate"/>
        </w:r>
        <w:r w:rsidR="00144D4B">
          <w:rPr>
            <w:webHidden/>
          </w:rPr>
          <w:t>20</w:t>
        </w:r>
        <w:r w:rsidR="00144D4B">
          <w:rPr>
            <w:webHidden/>
          </w:rPr>
          <w:fldChar w:fldCharType="end"/>
        </w:r>
      </w:hyperlink>
    </w:p>
    <w:p w14:paraId="093A6EB3" w14:textId="0E1750D7" w:rsidR="00144D4B" w:rsidRDefault="00A66BD4">
      <w:pPr>
        <w:pStyle w:val="TOC2"/>
        <w:rPr>
          <w:rFonts w:asciiTheme="minorHAnsi" w:eastAsiaTheme="minorEastAsia" w:hAnsiTheme="minorHAnsi" w:cstheme="minorBidi"/>
          <w:kern w:val="2"/>
          <w:sz w:val="22"/>
          <w:szCs w:val="22"/>
          <w14:ligatures w14:val="standardContextual"/>
        </w:rPr>
      </w:pPr>
      <w:hyperlink w:anchor="_Toc191456823" w:history="1">
        <w:r w:rsidR="00144D4B" w:rsidRPr="00FD5A6D">
          <w:rPr>
            <w:rStyle w:val="Hyperlink"/>
          </w:rPr>
          <w:t>Outcome 1</w:t>
        </w:r>
        <w:r w:rsidR="00144D4B">
          <w:rPr>
            <w:webHidden/>
          </w:rPr>
          <w:tab/>
        </w:r>
        <w:r w:rsidR="00144D4B">
          <w:rPr>
            <w:webHidden/>
          </w:rPr>
          <w:fldChar w:fldCharType="begin"/>
        </w:r>
        <w:r w:rsidR="00144D4B">
          <w:rPr>
            <w:webHidden/>
          </w:rPr>
          <w:instrText xml:space="preserve"> PAGEREF _Toc191456823 \h </w:instrText>
        </w:r>
        <w:r w:rsidR="00144D4B">
          <w:rPr>
            <w:webHidden/>
          </w:rPr>
        </w:r>
        <w:r w:rsidR="00144D4B">
          <w:rPr>
            <w:webHidden/>
          </w:rPr>
          <w:fldChar w:fldCharType="separate"/>
        </w:r>
        <w:r w:rsidR="00144D4B">
          <w:rPr>
            <w:webHidden/>
          </w:rPr>
          <w:t>20</w:t>
        </w:r>
        <w:r w:rsidR="00144D4B">
          <w:rPr>
            <w:webHidden/>
          </w:rPr>
          <w:fldChar w:fldCharType="end"/>
        </w:r>
      </w:hyperlink>
    </w:p>
    <w:p w14:paraId="21B588CB" w14:textId="159F4341" w:rsidR="00144D4B" w:rsidRDefault="00A66BD4">
      <w:pPr>
        <w:pStyle w:val="TOC2"/>
        <w:rPr>
          <w:rFonts w:asciiTheme="minorHAnsi" w:eastAsiaTheme="minorEastAsia" w:hAnsiTheme="minorHAnsi" w:cstheme="minorBidi"/>
          <w:kern w:val="2"/>
          <w:sz w:val="22"/>
          <w:szCs w:val="22"/>
          <w14:ligatures w14:val="standardContextual"/>
        </w:rPr>
      </w:pPr>
      <w:hyperlink w:anchor="_Toc191456824"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_Toc191456824 \h </w:instrText>
        </w:r>
        <w:r w:rsidR="00144D4B">
          <w:rPr>
            <w:webHidden/>
          </w:rPr>
        </w:r>
        <w:r w:rsidR="00144D4B">
          <w:rPr>
            <w:webHidden/>
          </w:rPr>
          <w:fldChar w:fldCharType="separate"/>
        </w:r>
        <w:r w:rsidR="00144D4B">
          <w:rPr>
            <w:webHidden/>
          </w:rPr>
          <w:t>20</w:t>
        </w:r>
        <w:r w:rsidR="00144D4B">
          <w:rPr>
            <w:webHidden/>
          </w:rPr>
          <w:fldChar w:fldCharType="end"/>
        </w:r>
      </w:hyperlink>
    </w:p>
    <w:p w14:paraId="4C4D9D53" w14:textId="141E2FD9" w:rsidR="00144D4B" w:rsidRDefault="00A66BD4">
      <w:pPr>
        <w:pStyle w:val="TOC2"/>
        <w:rPr>
          <w:rFonts w:asciiTheme="minorHAnsi" w:eastAsiaTheme="minorEastAsia" w:hAnsiTheme="minorHAnsi" w:cstheme="minorBidi"/>
          <w:kern w:val="2"/>
          <w:sz w:val="22"/>
          <w:szCs w:val="22"/>
          <w14:ligatures w14:val="standardContextual"/>
        </w:rPr>
      </w:pPr>
      <w:hyperlink w:anchor="_Toc191456825"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_Toc191456825 \h </w:instrText>
        </w:r>
        <w:r w:rsidR="00144D4B">
          <w:rPr>
            <w:webHidden/>
          </w:rPr>
        </w:r>
        <w:r w:rsidR="00144D4B">
          <w:rPr>
            <w:webHidden/>
          </w:rPr>
          <w:fldChar w:fldCharType="separate"/>
        </w:r>
        <w:r w:rsidR="00144D4B">
          <w:rPr>
            <w:webHidden/>
          </w:rPr>
          <w:t>21</w:t>
        </w:r>
        <w:r w:rsidR="00144D4B">
          <w:rPr>
            <w:webHidden/>
          </w:rPr>
          <w:fldChar w:fldCharType="end"/>
        </w:r>
      </w:hyperlink>
    </w:p>
    <w:p w14:paraId="5899613A" w14:textId="137FE167" w:rsidR="00144D4B" w:rsidRDefault="00A66BD4">
      <w:pPr>
        <w:pStyle w:val="TOC2"/>
        <w:rPr>
          <w:rFonts w:asciiTheme="minorHAnsi" w:eastAsiaTheme="minorEastAsia" w:hAnsiTheme="minorHAnsi" w:cstheme="minorBidi"/>
          <w:kern w:val="2"/>
          <w:sz w:val="22"/>
          <w:szCs w:val="22"/>
          <w14:ligatures w14:val="standardContextual"/>
        </w:rPr>
      </w:pPr>
      <w:hyperlink w:anchor="_Toc191456826" w:history="1">
        <w:r w:rsidR="00144D4B" w:rsidRPr="00FD5A6D">
          <w:rPr>
            <w:rStyle w:val="Hyperlink"/>
          </w:rPr>
          <w:t>Outcome 2</w:t>
        </w:r>
        <w:r w:rsidR="00144D4B">
          <w:rPr>
            <w:webHidden/>
          </w:rPr>
          <w:tab/>
        </w:r>
        <w:r w:rsidR="00144D4B">
          <w:rPr>
            <w:webHidden/>
          </w:rPr>
          <w:fldChar w:fldCharType="begin"/>
        </w:r>
        <w:r w:rsidR="00144D4B">
          <w:rPr>
            <w:webHidden/>
          </w:rPr>
          <w:instrText xml:space="preserve"> PAGEREF _Toc191456826 \h </w:instrText>
        </w:r>
        <w:r w:rsidR="00144D4B">
          <w:rPr>
            <w:webHidden/>
          </w:rPr>
        </w:r>
        <w:r w:rsidR="00144D4B">
          <w:rPr>
            <w:webHidden/>
          </w:rPr>
          <w:fldChar w:fldCharType="separate"/>
        </w:r>
        <w:r w:rsidR="00144D4B">
          <w:rPr>
            <w:webHidden/>
          </w:rPr>
          <w:t>22</w:t>
        </w:r>
        <w:r w:rsidR="00144D4B">
          <w:rPr>
            <w:webHidden/>
          </w:rPr>
          <w:fldChar w:fldCharType="end"/>
        </w:r>
      </w:hyperlink>
    </w:p>
    <w:p w14:paraId="0F33D360" w14:textId="796B560C" w:rsidR="00144D4B" w:rsidRDefault="00A66BD4">
      <w:pPr>
        <w:pStyle w:val="TOC2"/>
        <w:rPr>
          <w:rFonts w:asciiTheme="minorHAnsi" w:eastAsiaTheme="minorEastAsia" w:hAnsiTheme="minorHAnsi" w:cstheme="minorBidi"/>
          <w:kern w:val="2"/>
          <w:sz w:val="22"/>
          <w:szCs w:val="22"/>
          <w14:ligatures w14:val="standardContextual"/>
        </w:rPr>
      </w:pPr>
      <w:hyperlink w:anchor="_Toc191456827"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_Toc191456827 \h </w:instrText>
        </w:r>
        <w:r w:rsidR="00144D4B">
          <w:rPr>
            <w:webHidden/>
          </w:rPr>
        </w:r>
        <w:r w:rsidR="00144D4B">
          <w:rPr>
            <w:webHidden/>
          </w:rPr>
          <w:fldChar w:fldCharType="separate"/>
        </w:r>
        <w:r w:rsidR="00144D4B">
          <w:rPr>
            <w:webHidden/>
          </w:rPr>
          <w:t>23</w:t>
        </w:r>
        <w:r w:rsidR="00144D4B">
          <w:rPr>
            <w:webHidden/>
          </w:rPr>
          <w:fldChar w:fldCharType="end"/>
        </w:r>
      </w:hyperlink>
    </w:p>
    <w:p w14:paraId="5240D387" w14:textId="7991ADC3" w:rsidR="00144D4B" w:rsidRDefault="00A66BD4">
      <w:pPr>
        <w:pStyle w:val="TOC2"/>
        <w:rPr>
          <w:rFonts w:asciiTheme="minorHAnsi" w:eastAsiaTheme="minorEastAsia" w:hAnsiTheme="minorHAnsi" w:cstheme="minorBidi"/>
          <w:kern w:val="2"/>
          <w:sz w:val="22"/>
          <w:szCs w:val="22"/>
          <w14:ligatures w14:val="standardContextual"/>
        </w:rPr>
      </w:pPr>
      <w:hyperlink w:anchor="_Toc191456828"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_Toc191456828 \h </w:instrText>
        </w:r>
        <w:r w:rsidR="00144D4B">
          <w:rPr>
            <w:webHidden/>
          </w:rPr>
        </w:r>
        <w:r w:rsidR="00144D4B">
          <w:rPr>
            <w:webHidden/>
          </w:rPr>
          <w:fldChar w:fldCharType="separate"/>
        </w:r>
        <w:r w:rsidR="00144D4B">
          <w:rPr>
            <w:webHidden/>
          </w:rPr>
          <w:t>25</w:t>
        </w:r>
        <w:r w:rsidR="00144D4B">
          <w:rPr>
            <w:webHidden/>
          </w:rPr>
          <w:fldChar w:fldCharType="end"/>
        </w:r>
      </w:hyperlink>
    </w:p>
    <w:p w14:paraId="1BFFD117" w14:textId="3B8C3677" w:rsidR="00144D4B" w:rsidRDefault="00A66BD4">
      <w:pPr>
        <w:pStyle w:val="TOC2"/>
        <w:rPr>
          <w:rFonts w:asciiTheme="minorHAnsi" w:eastAsiaTheme="minorEastAsia" w:hAnsiTheme="minorHAnsi" w:cstheme="minorBidi"/>
          <w:kern w:val="2"/>
          <w:sz w:val="22"/>
          <w:szCs w:val="22"/>
          <w14:ligatures w14:val="standardContextual"/>
        </w:rPr>
      </w:pPr>
      <w:hyperlink w:anchor="_Toc191456829" w:history="1">
        <w:r w:rsidR="00144D4B" w:rsidRPr="00FD5A6D">
          <w:rPr>
            <w:rStyle w:val="Hyperlink"/>
          </w:rPr>
          <w:t>Outcome 3</w:t>
        </w:r>
        <w:r w:rsidR="00144D4B">
          <w:rPr>
            <w:webHidden/>
          </w:rPr>
          <w:tab/>
        </w:r>
        <w:r w:rsidR="00144D4B">
          <w:rPr>
            <w:webHidden/>
          </w:rPr>
          <w:fldChar w:fldCharType="begin"/>
        </w:r>
        <w:r w:rsidR="00144D4B">
          <w:rPr>
            <w:webHidden/>
          </w:rPr>
          <w:instrText xml:space="preserve"> PAGEREF _Toc191456829 \h </w:instrText>
        </w:r>
        <w:r w:rsidR="00144D4B">
          <w:rPr>
            <w:webHidden/>
          </w:rPr>
        </w:r>
        <w:r w:rsidR="00144D4B">
          <w:rPr>
            <w:webHidden/>
          </w:rPr>
          <w:fldChar w:fldCharType="separate"/>
        </w:r>
        <w:r w:rsidR="00144D4B">
          <w:rPr>
            <w:webHidden/>
          </w:rPr>
          <w:t>26</w:t>
        </w:r>
        <w:r w:rsidR="00144D4B">
          <w:rPr>
            <w:webHidden/>
          </w:rPr>
          <w:fldChar w:fldCharType="end"/>
        </w:r>
      </w:hyperlink>
    </w:p>
    <w:p w14:paraId="40051A2D" w14:textId="6569556E" w:rsidR="00144D4B" w:rsidRDefault="00A66BD4">
      <w:pPr>
        <w:pStyle w:val="TOC2"/>
        <w:rPr>
          <w:rFonts w:asciiTheme="minorHAnsi" w:eastAsiaTheme="minorEastAsia" w:hAnsiTheme="minorHAnsi" w:cstheme="minorBidi"/>
          <w:kern w:val="2"/>
          <w:sz w:val="22"/>
          <w:szCs w:val="22"/>
          <w14:ligatures w14:val="standardContextual"/>
        </w:rPr>
      </w:pPr>
      <w:hyperlink w:anchor="_Toc191456830"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_Toc191456830 \h </w:instrText>
        </w:r>
        <w:r w:rsidR="00144D4B">
          <w:rPr>
            <w:webHidden/>
          </w:rPr>
        </w:r>
        <w:r w:rsidR="00144D4B">
          <w:rPr>
            <w:webHidden/>
          </w:rPr>
          <w:fldChar w:fldCharType="separate"/>
        </w:r>
        <w:r w:rsidR="00144D4B">
          <w:rPr>
            <w:webHidden/>
          </w:rPr>
          <w:t>26</w:t>
        </w:r>
        <w:r w:rsidR="00144D4B">
          <w:rPr>
            <w:webHidden/>
          </w:rPr>
          <w:fldChar w:fldCharType="end"/>
        </w:r>
      </w:hyperlink>
    </w:p>
    <w:p w14:paraId="1EC9FA61" w14:textId="3AB5D8FC" w:rsidR="00144D4B" w:rsidRDefault="00A66BD4">
      <w:pPr>
        <w:pStyle w:val="TOC2"/>
        <w:rPr>
          <w:rFonts w:asciiTheme="minorHAnsi" w:eastAsiaTheme="minorEastAsia" w:hAnsiTheme="minorHAnsi" w:cstheme="minorBidi"/>
          <w:kern w:val="2"/>
          <w:sz w:val="22"/>
          <w:szCs w:val="22"/>
          <w14:ligatures w14:val="standardContextual"/>
        </w:rPr>
      </w:pPr>
      <w:hyperlink w:anchor="_Toc191456831"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_Toc191456831 \h </w:instrText>
        </w:r>
        <w:r w:rsidR="00144D4B">
          <w:rPr>
            <w:webHidden/>
          </w:rPr>
        </w:r>
        <w:r w:rsidR="00144D4B">
          <w:rPr>
            <w:webHidden/>
          </w:rPr>
          <w:fldChar w:fldCharType="separate"/>
        </w:r>
        <w:r w:rsidR="00144D4B">
          <w:rPr>
            <w:webHidden/>
          </w:rPr>
          <w:t>28</w:t>
        </w:r>
        <w:r w:rsidR="00144D4B">
          <w:rPr>
            <w:webHidden/>
          </w:rPr>
          <w:fldChar w:fldCharType="end"/>
        </w:r>
      </w:hyperlink>
    </w:p>
    <w:p w14:paraId="45972066" w14:textId="3B439640" w:rsidR="00144D4B" w:rsidRDefault="00A66BD4">
      <w:pPr>
        <w:pStyle w:val="TOC3"/>
        <w:rPr>
          <w:rFonts w:eastAsiaTheme="minorEastAsia"/>
          <w:kern w:val="2"/>
          <w:sz w:val="22"/>
          <w:lang w:val="en-AU" w:eastAsia="en-AU"/>
          <w14:ligatures w14:val="standardContextual"/>
        </w:rPr>
      </w:pPr>
      <w:hyperlink w:anchor="_Toc191456832" w:history="1">
        <w:r w:rsidR="00144D4B" w:rsidRPr="00FD5A6D">
          <w:rPr>
            <w:rStyle w:val="Hyperlink"/>
          </w:rPr>
          <w:t>Unit 4</w:t>
        </w:r>
        <w:r w:rsidR="00144D4B">
          <w:rPr>
            <w:webHidden/>
          </w:rPr>
          <w:tab/>
        </w:r>
        <w:r w:rsidR="00144D4B">
          <w:rPr>
            <w:webHidden/>
          </w:rPr>
          <w:fldChar w:fldCharType="begin"/>
        </w:r>
        <w:r w:rsidR="00144D4B">
          <w:rPr>
            <w:webHidden/>
          </w:rPr>
          <w:instrText xml:space="preserve"> PAGEREF _Toc191456832 \h </w:instrText>
        </w:r>
        <w:r w:rsidR="00144D4B">
          <w:rPr>
            <w:webHidden/>
          </w:rPr>
        </w:r>
        <w:r w:rsidR="00144D4B">
          <w:rPr>
            <w:webHidden/>
          </w:rPr>
          <w:fldChar w:fldCharType="separate"/>
        </w:r>
        <w:r w:rsidR="00144D4B">
          <w:rPr>
            <w:webHidden/>
          </w:rPr>
          <w:t>30</w:t>
        </w:r>
        <w:r w:rsidR="00144D4B">
          <w:rPr>
            <w:webHidden/>
          </w:rPr>
          <w:fldChar w:fldCharType="end"/>
        </w:r>
      </w:hyperlink>
    </w:p>
    <w:p w14:paraId="51C2B5A1" w14:textId="4265AC0C" w:rsidR="00144D4B" w:rsidRDefault="00A66BD4">
      <w:pPr>
        <w:pStyle w:val="TOC2"/>
        <w:rPr>
          <w:rFonts w:asciiTheme="minorHAnsi" w:eastAsiaTheme="minorEastAsia" w:hAnsiTheme="minorHAnsi" w:cstheme="minorBidi"/>
          <w:kern w:val="2"/>
          <w:sz w:val="22"/>
          <w:szCs w:val="22"/>
          <w14:ligatures w14:val="standardContextual"/>
        </w:rPr>
      </w:pPr>
      <w:hyperlink w:anchor="_Toc191456833" w:history="1">
        <w:r w:rsidR="00144D4B" w:rsidRPr="00FD5A6D">
          <w:rPr>
            <w:rStyle w:val="Hyperlink"/>
          </w:rPr>
          <w:t>Outcome 1</w:t>
        </w:r>
        <w:r w:rsidR="00144D4B">
          <w:rPr>
            <w:webHidden/>
          </w:rPr>
          <w:tab/>
        </w:r>
        <w:r w:rsidR="00144D4B">
          <w:rPr>
            <w:webHidden/>
          </w:rPr>
          <w:fldChar w:fldCharType="begin"/>
        </w:r>
        <w:r w:rsidR="00144D4B">
          <w:rPr>
            <w:webHidden/>
          </w:rPr>
          <w:instrText xml:space="preserve"> PAGEREF _Toc191456833 \h </w:instrText>
        </w:r>
        <w:r w:rsidR="00144D4B">
          <w:rPr>
            <w:webHidden/>
          </w:rPr>
        </w:r>
        <w:r w:rsidR="00144D4B">
          <w:rPr>
            <w:webHidden/>
          </w:rPr>
          <w:fldChar w:fldCharType="separate"/>
        </w:r>
        <w:r w:rsidR="00144D4B">
          <w:rPr>
            <w:webHidden/>
          </w:rPr>
          <w:t>30</w:t>
        </w:r>
        <w:r w:rsidR="00144D4B">
          <w:rPr>
            <w:webHidden/>
          </w:rPr>
          <w:fldChar w:fldCharType="end"/>
        </w:r>
      </w:hyperlink>
    </w:p>
    <w:p w14:paraId="35BED3C1" w14:textId="1F3A6081" w:rsidR="00144D4B" w:rsidRDefault="00A66BD4">
      <w:pPr>
        <w:pStyle w:val="TOC2"/>
        <w:rPr>
          <w:rFonts w:asciiTheme="minorHAnsi" w:eastAsiaTheme="minorEastAsia" w:hAnsiTheme="minorHAnsi" w:cstheme="minorBidi"/>
          <w:kern w:val="2"/>
          <w:sz w:val="22"/>
          <w:szCs w:val="22"/>
          <w14:ligatures w14:val="standardContextual"/>
        </w:rPr>
      </w:pPr>
      <w:hyperlink w:anchor="_Toc191456834"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_Toc191456834 \h </w:instrText>
        </w:r>
        <w:r w:rsidR="00144D4B">
          <w:rPr>
            <w:webHidden/>
          </w:rPr>
        </w:r>
        <w:r w:rsidR="00144D4B">
          <w:rPr>
            <w:webHidden/>
          </w:rPr>
          <w:fldChar w:fldCharType="separate"/>
        </w:r>
        <w:r w:rsidR="00144D4B">
          <w:rPr>
            <w:webHidden/>
          </w:rPr>
          <w:t>30</w:t>
        </w:r>
        <w:r w:rsidR="00144D4B">
          <w:rPr>
            <w:webHidden/>
          </w:rPr>
          <w:fldChar w:fldCharType="end"/>
        </w:r>
      </w:hyperlink>
    </w:p>
    <w:p w14:paraId="74CE6D06" w14:textId="69A3EC07" w:rsidR="00144D4B" w:rsidRDefault="00A66BD4">
      <w:pPr>
        <w:pStyle w:val="TOC2"/>
        <w:rPr>
          <w:rFonts w:asciiTheme="minorHAnsi" w:eastAsiaTheme="minorEastAsia" w:hAnsiTheme="minorHAnsi" w:cstheme="minorBidi"/>
          <w:kern w:val="2"/>
          <w:sz w:val="22"/>
          <w:szCs w:val="22"/>
          <w14:ligatures w14:val="standardContextual"/>
        </w:rPr>
      </w:pPr>
      <w:hyperlink w:anchor="_Toc191456835"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_Toc191456835 \h </w:instrText>
        </w:r>
        <w:r w:rsidR="00144D4B">
          <w:rPr>
            <w:webHidden/>
          </w:rPr>
        </w:r>
        <w:r w:rsidR="00144D4B">
          <w:rPr>
            <w:webHidden/>
          </w:rPr>
          <w:fldChar w:fldCharType="separate"/>
        </w:r>
        <w:r w:rsidR="00144D4B">
          <w:rPr>
            <w:webHidden/>
          </w:rPr>
          <w:t>32</w:t>
        </w:r>
        <w:r w:rsidR="00144D4B">
          <w:rPr>
            <w:webHidden/>
          </w:rPr>
          <w:fldChar w:fldCharType="end"/>
        </w:r>
      </w:hyperlink>
    </w:p>
    <w:p w14:paraId="2E397E2F" w14:textId="4A6D49E2" w:rsidR="00144D4B" w:rsidRDefault="00A66BD4">
      <w:pPr>
        <w:pStyle w:val="TOC2"/>
        <w:rPr>
          <w:rFonts w:asciiTheme="minorHAnsi" w:eastAsiaTheme="minorEastAsia" w:hAnsiTheme="minorHAnsi" w:cstheme="minorBidi"/>
          <w:kern w:val="2"/>
          <w:sz w:val="22"/>
          <w:szCs w:val="22"/>
          <w14:ligatures w14:val="standardContextual"/>
        </w:rPr>
      </w:pPr>
      <w:hyperlink w:anchor="_Toc191456836" w:history="1">
        <w:r w:rsidR="00144D4B" w:rsidRPr="00FD5A6D">
          <w:rPr>
            <w:rStyle w:val="Hyperlink"/>
          </w:rPr>
          <w:t>Outcome 2</w:t>
        </w:r>
        <w:r w:rsidR="00144D4B">
          <w:rPr>
            <w:webHidden/>
          </w:rPr>
          <w:tab/>
        </w:r>
        <w:r w:rsidR="00144D4B">
          <w:rPr>
            <w:webHidden/>
          </w:rPr>
          <w:fldChar w:fldCharType="begin"/>
        </w:r>
        <w:r w:rsidR="00144D4B">
          <w:rPr>
            <w:webHidden/>
          </w:rPr>
          <w:instrText xml:space="preserve"> PAGEREF _Toc191456836 \h </w:instrText>
        </w:r>
        <w:r w:rsidR="00144D4B">
          <w:rPr>
            <w:webHidden/>
          </w:rPr>
        </w:r>
        <w:r w:rsidR="00144D4B">
          <w:rPr>
            <w:webHidden/>
          </w:rPr>
          <w:fldChar w:fldCharType="separate"/>
        </w:r>
        <w:r w:rsidR="00144D4B">
          <w:rPr>
            <w:webHidden/>
          </w:rPr>
          <w:t>33</w:t>
        </w:r>
        <w:r w:rsidR="00144D4B">
          <w:rPr>
            <w:webHidden/>
          </w:rPr>
          <w:fldChar w:fldCharType="end"/>
        </w:r>
      </w:hyperlink>
    </w:p>
    <w:p w14:paraId="6EAAA66A" w14:textId="6229AA5C" w:rsidR="00144D4B" w:rsidRDefault="00A66BD4">
      <w:pPr>
        <w:pStyle w:val="TOC2"/>
        <w:rPr>
          <w:rFonts w:asciiTheme="minorHAnsi" w:eastAsiaTheme="minorEastAsia" w:hAnsiTheme="minorHAnsi" w:cstheme="minorBidi"/>
          <w:kern w:val="2"/>
          <w:sz w:val="22"/>
          <w:szCs w:val="22"/>
          <w14:ligatures w14:val="standardContextual"/>
        </w:rPr>
      </w:pPr>
      <w:hyperlink w:anchor="_Toc191456837"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_Toc191456837 \h </w:instrText>
        </w:r>
        <w:r w:rsidR="00144D4B">
          <w:rPr>
            <w:webHidden/>
          </w:rPr>
        </w:r>
        <w:r w:rsidR="00144D4B">
          <w:rPr>
            <w:webHidden/>
          </w:rPr>
          <w:fldChar w:fldCharType="separate"/>
        </w:r>
        <w:r w:rsidR="00144D4B">
          <w:rPr>
            <w:webHidden/>
          </w:rPr>
          <w:t>33</w:t>
        </w:r>
        <w:r w:rsidR="00144D4B">
          <w:rPr>
            <w:webHidden/>
          </w:rPr>
          <w:fldChar w:fldCharType="end"/>
        </w:r>
      </w:hyperlink>
    </w:p>
    <w:p w14:paraId="23BF2C71" w14:textId="1E9FCBF3" w:rsidR="00144D4B" w:rsidRDefault="00A66BD4">
      <w:pPr>
        <w:pStyle w:val="TOC2"/>
        <w:rPr>
          <w:rFonts w:asciiTheme="minorHAnsi" w:eastAsiaTheme="minorEastAsia" w:hAnsiTheme="minorHAnsi" w:cstheme="minorBidi"/>
          <w:kern w:val="2"/>
          <w:sz w:val="22"/>
          <w:szCs w:val="22"/>
          <w14:ligatures w14:val="standardContextual"/>
        </w:rPr>
      </w:pPr>
      <w:hyperlink w:anchor="_Toc191456838"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_Toc191456838 \h </w:instrText>
        </w:r>
        <w:r w:rsidR="00144D4B">
          <w:rPr>
            <w:webHidden/>
          </w:rPr>
        </w:r>
        <w:r w:rsidR="00144D4B">
          <w:rPr>
            <w:webHidden/>
          </w:rPr>
          <w:fldChar w:fldCharType="separate"/>
        </w:r>
        <w:r w:rsidR="00144D4B">
          <w:rPr>
            <w:webHidden/>
          </w:rPr>
          <w:t>35</w:t>
        </w:r>
        <w:r w:rsidR="00144D4B">
          <w:rPr>
            <w:webHidden/>
          </w:rPr>
          <w:fldChar w:fldCharType="end"/>
        </w:r>
      </w:hyperlink>
    </w:p>
    <w:p w14:paraId="7818AF4F" w14:textId="0AD167DD" w:rsidR="00144D4B" w:rsidRDefault="00A66BD4">
      <w:pPr>
        <w:pStyle w:val="TOC2"/>
        <w:rPr>
          <w:rFonts w:asciiTheme="minorHAnsi" w:eastAsiaTheme="minorEastAsia" w:hAnsiTheme="minorHAnsi" w:cstheme="minorBidi"/>
          <w:kern w:val="2"/>
          <w:sz w:val="22"/>
          <w:szCs w:val="22"/>
          <w14:ligatures w14:val="standardContextual"/>
        </w:rPr>
      </w:pPr>
      <w:hyperlink w:anchor="_Toc191456839" w:history="1">
        <w:r w:rsidR="00144D4B" w:rsidRPr="00FD5A6D">
          <w:rPr>
            <w:rStyle w:val="Hyperlink"/>
          </w:rPr>
          <w:t>Outcome 3</w:t>
        </w:r>
        <w:r w:rsidR="00144D4B">
          <w:rPr>
            <w:webHidden/>
          </w:rPr>
          <w:tab/>
        </w:r>
        <w:r w:rsidR="00144D4B">
          <w:rPr>
            <w:webHidden/>
          </w:rPr>
          <w:fldChar w:fldCharType="begin"/>
        </w:r>
        <w:r w:rsidR="00144D4B">
          <w:rPr>
            <w:webHidden/>
          </w:rPr>
          <w:instrText xml:space="preserve"> PAGEREF _Toc191456839 \h </w:instrText>
        </w:r>
        <w:r w:rsidR="00144D4B">
          <w:rPr>
            <w:webHidden/>
          </w:rPr>
        </w:r>
        <w:r w:rsidR="00144D4B">
          <w:rPr>
            <w:webHidden/>
          </w:rPr>
          <w:fldChar w:fldCharType="separate"/>
        </w:r>
        <w:r w:rsidR="00144D4B">
          <w:rPr>
            <w:webHidden/>
          </w:rPr>
          <w:t>37</w:t>
        </w:r>
        <w:r w:rsidR="00144D4B">
          <w:rPr>
            <w:webHidden/>
          </w:rPr>
          <w:fldChar w:fldCharType="end"/>
        </w:r>
      </w:hyperlink>
    </w:p>
    <w:p w14:paraId="660A55BE" w14:textId="7A15A78D" w:rsidR="00144D4B" w:rsidRDefault="00A66BD4">
      <w:pPr>
        <w:pStyle w:val="TOC2"/>
        <w:rPr>
          <w:rFonts w:asciiTheme="minorHAnsi" w:eastAsiaTheme="minorEastAsia" w:hAnsiTheme="minorHAnsi" w:cstheme="minorBidi"/>
          <w:kern w:val="2"/>
          <w:sz w:val="22"/>
          <w:szCs w:val="22"/>
          <w14:ligatures w14:val="standardContextual"/>
        </w:rPr>
      </w:pPr>
      <w:hyperlink w:anchor="_Toc191456840" w:history="1">
        <w:r w:rsidR="00144D4B" w:rsidRPr="00FD5A6D">
          <w:rPr>
            <w:rStyle w:val="Hyperlink"/>
          </w:rPr>
          <w:t>Examples of learning activities</w:t>
        </w:r>
        <w:r w:rsidR="00144D4B">
          <w:rPr>
            <w:webHidden/>
          </w:rPr>
          <w:tab/>
        </w:r>
        <w:r w:rsidR="00144D4B">
          <w:rPr>
            <w:webHidden/>
          </w:rPr>
          <w:fldChar w:fldCharType="begin"/>
        </w:r>
        <w:r w:rsidR="00144D4B">
          <w:rPr>
            <w:webHidden/>
          </w:rPr>
          <w:instrText xml:space="preserve"> PAGEREF _Toc191456840 \h </w:instrText>
        </w:r>
        <w:r w:rsidR="00144D4B">
          <w:rPr>
            <w:webHidden/>
          </w:rPr>
        </w:r>
        <w:r w:rsidR="00144D4B">
          <w:rPr>
            <w:webHidden/>
          </w:rPr>
          <w:fldChar w:fldCharType="separate"/>
        </w:r>
        <w:r w:rsidR="00144D4B">
          <w:rPr>
            <w:webHidden/>
          </w:rPr>
          <w:t>37</w:t>
        </w:r>
        <w:r w:rsidR="00144D4B">
          <w:rPr>
            <w:webHidden/>
          </w:rPr>
          <w:fldChar w:fldCharType="end"/>
        </w:r>
      </w:hyperlink>
    </w:p>
    <w:p w14:paraId="35885787" w14:textId="71923B29" w:rsidR="00144D4B" w:rsidRDefault="00A66BD4">
      <w:pPr>
        <w:pStyle w:val="TOC2"/>
        <w:rPr>
          <w:rFonts w:asciiTheme="minorHAnsi" w:eastAsiaTheme="minorEastAsia" w:hAnsiTheme="minorHAnsi" w:cstheme="minorBidi"/>
          <w:kern w:val="2"/>
          <w:sz w:val="22"/>
          <w:szCs w:val="22"/>
          <w14:ligatures w14:val="standardContextual"/>
        </w:rPr>
      </w:pPr>
      <w:hyperlink w:anchor="_Toc191456841" w:history="1">
        <w:r w:rsidR="00144D4B" w:rsidRPr="00FD5A6D">
          <w:rPr>
            <w:rStyle w:val="Hyperlink"/>
            <w:b/>
            <w:bCs/>
          </w:rPr>
          <w:t>Detailed example</w:t>
        </w:r>
        <w:r w:rsidR="00144D4B">
          <w:rPr>
            <w:webHidden/>
          </w:rPr>
          <w:tab/>
        </w:r>
        <w:r w:rsidR="00144D4B">
          <w:rPr>
            <w:webHidden/>
          </w:rPr>
          <w:fldChar w:fldCharType="begin"/>
        </w:r>
        <w:r w:rsidR="00144D4B">
          <w:rPr>
            <w:webHidden/>
          </w:rPr>
          <w:instrText xml:space="preserve"> PAGEREF _Toc191456841 \h </w:instrText>
        </w:r>
        <w:r w:rsidR="00144D4B">
          <w:rPr>
            <w:webHidden/>
          </w:rPr>
        </w:r>
        <w:r w:rsidR="00144D4B">
          <w:rPr>
            <w:webHidden/>
          </w:rPr>
          <w:fldChar w:fldCharType="separate"/>
        </w:r>
        <w:r w:rsidR="00144D4B">
          <w:rPr>
            <w:webHidden/>
          </w:rPr>
          <w:t>39</w:t>
        </w:r>
        <w:r w:rsidR="00144D4B">
          <w:rPr>
            <w:webHidden/>
          </w:rPr>
          <w:fldChar w:fldCharType="end"/>
        </w:r>
      </w:hyperlink>
    </w:p>
    <w:p w14:paraId="40AE4C28" w14:textId="4A92B966" w:rsidR="00A828D3" w:rsidRPr="000F5CEC" w:rsidRDefault="00A828D3" w:rsidP="00B22829">
      <w:r>
        <w:rPr>
          <w:rFonts w:ascii="Arial" w:eastAsia="Times New Roman" w:hAnsi="Arial" w:cs="Arial"/>
          <w:b/>
          <w:bCs/>
          <w:noProof/>
          <w:sz w:val="24"/>
          <w:szCs w:val="24"/>
          <w:lang w:val="en-AU" w:eastAsia="en-AU"/>
        </w:rPr>
        <w:fldChar w:fldCharType="end"/>
      </w:r>
    </w:p>
    <w:p w14:paraId="79AC5EA3" w14:textId="77777777" w:rsidR="00A828D3" w:rsidRPr="000F5CEC" w:rsidRDefault="00A828D3" w:rsidP="00B22829">
      <w:pPr>
        <w:rPr>
          <w:lang w:val="en-AU" w:eastAsia="en-AU"/>
        </w:rPr>
        <w:sectPr w:rsidR="00A828D3" w:rsidRPr="000F5CEC" w:rsidSect="00A828D3">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64B797B0" w14:textId="58C1DEC9" w:rsidR="00A828D3" w:rsidRPr="000F5CEC" w:rsidRDefault="00A828D3" w:rsidP="00B22829">
      <w:pPr>
        <w:pStyle w:val="Heading1"/>
      </w:pPr>
      <w:bookmarkStart w:id="3" w:name="_Toc191456801"/>
      <w:r>
        <w:lastRenderedPageBreak/>
        <w:t xml:space="preserve">VCE </w:t>
      </w:r>
      <w:r w:rsidR="008701BB">
        <w:t>Bengali</w:t>
      </w:r>
      <w:r>
        <w:t>: Teaching and Learning Activities</w:t>
      </w:r>
      <w:bookmarkEnd w:id="3"/>
    </w:p>
    <w:p w14:paraId="72431A2B" w14:textId="77777777" w:rsidR="00A828D3" w:rsidRDefault="00A828D3" w:rsidP="00B22829">
      <w:pPr>
        <w:pStyle w:val="Heading3"/>
      </w:pPr>
      <w:bookmarkStart w:id="4" w:name="_Toc191456802"/>
      <w:r>
        <w:t>Unit 1</w:t>
      </w:r>
      <w:bookmarkEnd w:id="4"/>
    </w:p>
    <w:p w14:paraId="134FDEA8" w14:textId="77777777" w:rsidR="00A828D3" w:rsidRPr="00B13D9B" w:rsidRDefault="00A828D3"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F040C4" w14:paraId="3C494D52" w14:textId="77777777" w:rsidTr="00B22829">
        <w:trPr>
          <w:trHeight w:val="274"/>
        </w:trPr>
        <w:tc>
          <w:tcPr>
            <w:tcW w:w="2197" w:type="dxa"/>
            <w:shd w:val="clear" w:color="auto" w:fill="0F7EB4"/>
          </w:tcPr>
          <w:bookmarkEnd w:id="5"/>
          <w:p w14:paraId="7A1D9065" w14:textId="77777777" w:rsidR="00A828D3" w:rsidRPr="00F040C4" w:rsidRDefault="00A828D3" w:rsidP="00B22829">
            <w:pPr>
              <w:pStyle w:val="VCAAtablecondensedheading"/>
              <w:rPr>
                <w:b w:val="0"/>
              </w:rPr>
            </w:pPr>
            <w:r w:rsidRPr="00F040C4">
              <w:t xml:space="preserve">Concept </w:t>
            </w:r>
          </w:p>
        </w:tc>
        <w:tc>
          <w:tcPr>
            <w:tcW w:w="2197" w:type="dxa"/>
            <w:shd w:val="clear" w:color="auto" w:fill="0F7EB4"/>
          </w:tcPr>
          <w:p w14:paraId="5B3969D3" w14:textId="77777777" w:rsidR="00A828D3" w:rsidRPr="00F040C4" w:rsidRDefault="00A828D3" w:rsidP="00B22829">
            <w:pPr>
              <w:pStyle w:val="VCAAtablecondensedheading"/>
              <w:rPr>
                <w:b w:val="0"/>
              </w:rPr>
            </w:pPr>
            <w:r w:rsidRPr="00F040C4">
              <w:t>Perspective</w:t>
            </w:r>
          </w:p>
        </w:tc>
        <w:tc>
          <w:tcPr>
            <w:tcW w:w="2197" w:type="dxa"/>
            <w:shd w:val="clear" w:color="auto" w:fill="0F7EB4"/>
          </w:tcPr>
          <w:p w14:paraId="449DBCA9" w14:textId="77777777" w:rsidR="00A828D3" w:rsidRPr="00F040C4" w:rsidRDefault="00A828D3" w:rsidP="00B22829">
            <w:pPr>
              <w:pStyle w:val="VCAAtablecondensedheading"/>
              <w:rPr>
                <w:b w:val="0"/>
              </w:rPr>
            </w:pPr>
            <w:r w:rsidRPr="00F040C4">
              <w:t>Topic</w:t>
            </w:r>
          </w:p>
        </w:tc>
        <w:tc>
          <w:tcPr>
            <w:tcW w:w="2198" w:type="dxa"/>
            <w:shd w:val="clear" w:color="auto" w:fill="0F7EB4"/>
          </w:tcPr>
          <w:p w14:paraId="725B86A5" w14:textId="77777777" w:rsidR="00A828D3" w:rsidRPr="00F040C4" w:rsidRDefault="00A828D3" w:rsidP="00B22829">
            <w:pPr>
              <w:pStyle w:val="VCAAtablecondensedheading"/>
              <w:rPr>
                <w:b w:val="0"/>
              </w:rPr>
            </w:pPr>
            <w:r w:rsidRPr="00F040C4">
              <w:t>Subtopic</w:t>
            </w:r>
          </w:p>
        </w:tc>
      </w:tr>
      <w:tr w:rsidR="00A828D3" w:rsidRPr="00F040C4" w14:paraId="0B91D220" w14:textId="77777777" w:rsidTr="00144D4B">
        <w:trPr>
          <w:trHeight w:hRule="exact" w:val="1701"/>
        </w:trPr>
        <w:tc>
          <w:tcPr>
            <w:tcW w:w="2197" w:type="dxa"/>
            <w:vAlign w:val="center"/>
          </w:tcPr>
          <w:p w14:paraId="6328137C" w14:textId="77777777" w:rsidR="00A828D3" w:rsidRPr="0094696C" w:rsidRDefault="00A828D3" w:rsidP="00B22829">
            <w:pPr>
              <w:pStyle w:val="VCAAbody"/>
              <w:jc w:val="center"/>
            </w:pPr>
            <w:r w:rsidRPr="0094696C">
              <w:t>Identity</w:t>
            </w:r>
          </w:p>
        </w:tc>
        <w:tc>
          <w:tcPr>
            <w:tcW w:w="2197" w:type="dxa"/>
            <w:vAlign w:val="center"/>
          </w:tcPr>
          <w:p w14:paraId="13806DF1" w14:textId="77777777" w:rsidR="00A828D3" w:rsidRPr="000A7273" w:rsidRDefault="00A828D3" w:rsidP="00B22829">
            <w:pPr>
              <w:pStyle w:val="VCAAbody"/>
              <w:jc w:val="center"/>
            </w:pPr>
            <w:r w:rsidRPr="000A7273">
              <w:t>Personal</w:t>
            </w:r>
          </w:p>
        </w:tc>
        <w:tc>
          <w:tcPr>
            <w:tcW w:w="2197" w:type="dxa"/>
            <w:vAlign w:val="center"/>
          </w:tcPr>
          <w:p w14:paraId="41066DA0" w14:textId="77777777" w:rsidR="00A828D3" w:rsidRPr="0094696C" w:rsidRDefault="00A828D3" w:rsidP="00B22829">
            <w:pPr>
              <w:pStyle w:val="VCAAbody"/>
              <w:jc w:val="center"/>
            </w:pPr>
            <w:r w:rsidRPr="000A7273">
              <w:t>Inclusivity, Diversity and Belonging</w:t>
            </w:r>
            <w:r w:rsidRPr="0094696C">
              <w:t xml:space="preserve"> </w:t>
            </w:r>
          </w:p>
        </w:tc>
        <w:tc>
          <w:tcPr>
            <w:tcW w:w="2198" w:type="dxa"/>
            <w:vAlign w:val="center"/>
          </w:tcPr>
          <w:p w14:paraId="2EA85A02" w14:textId="77777777" w:rsidR="00A828D3" w:rsidRPr="0094696C" w:rsidRDefault="00A828D3" w:rsidP="00B22829">
            <w:pPr>
              <w:pStyle w:val="VCAAbody"/>
              <w:jc w:val="center"/>
            </w:pPr>
            <w:r w:rsidRPr="0094696C">
              <w:t>Watch your language! Impact of language use on personal image</w:t>
            </w:r>
          </w:p>
        </w:tc>
      </w:tr>
    </w:tbl>
    <w:p w14:paraId="7436CF77" w14:textId="77777777" w:rsidR="00A828D3" w:rsidRPr="00B13D9B" w:rsidRDefault="00A828D3" w:rsidP="00A828D3">
      <w:pPr>
        <w:pStyle w:val="Heading2"/>
        <w:rPr>
          <w:sz w:val="28"/>
        </w:rPr>
      </w:pPr>
      <w:bookmarkStart w:id="6" w:name="_Toc191456803"/>
      <w:bookmarkStart w:id="7" w:name="_Hlk179222526"/>
      <w:r w:rsidRPr="00B13D9B">
        <w:rPr>
          <w:sz w:val="28"/>
        </w:rPr>
        <w:t>Outcome 1</w:t>
      </w:r>
      <w:bookmarkEnd w:id="6"/>
    </w:p>
    <w:bookmarkEnd w:id="7"/>
    <w:p w14:paraId="75C2111F" w14:textId="73B88FD9" w:rsidR="00A828D3" w:rsidRDefault="00A828D3" w:rsidP="00A828D3">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2A27F97E13314954979B13355CD83D5B"/>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BB1912">
        <w:rPr>
          <w:shd w:val="clear" w:color="auto" w:fill="FFFFFF"/>
        </w:rPr>
        <w:t xml:space="preserve">. </w:t>
      </w:r>
    </w:p>
    <w:p w14:paraId="3117CD12" w14:textId="77777777" w:rsidR="00A828D3" w:rsidRPr="00753F1C" w:rsidRDefault="00A828D3" w:rsidP="00A828D3">
      <w:pPr>
        <w:pStyle w:val="Heading2"/>
        <w:rPr>
          <w:sz w:val="24"/>
          <w:szCs w:val="24"/>
        </w:rPr>
      </w:pPr>
      <w:bookmarkStart w:id="8" w:name="_Toc191456804"/>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A828D3" w14:paraId="4DE8BF0D" w14:textId="77777777" w:rsidTr="00B22829">
        <w:trPr>
          <w:cantSplit/>
        </w:trPr>
        <w:tc>
          <w:tcPr>
            <w:tcW w:w="9634" w:type="dxa"/>
          </w:tcPr>
          <w:p w14:paraId="7922FA49" w14:textId="77777777" w:rsidR="00A828D3" w:rsidRPr="00F66F92" w:rsidRDefault="00A828D3"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A828D3" w14:paraId="22EA803B" w14:textId="77777777" w:rsidTr="00B22829">
        <w:trPr>
          <w:cantSplit/>
        </w:trPr>
        <w:tc>
          <w:tcPr>
            <w:tcW w:w="9634" w:type="dxa"/>
          </w:tcPr>
          <w:p w14:paraId="74F62B5D" w14:textId="77777777" w:rsidR="00A828D3" w:rsidRPr="00F66F92" w:rsidRDefault="00A828D3"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A828D3" w14:paraId="2F28DDCD" w14:textId="77777777" w:rsidTr="00B22829">
        <w:trPr>
          <w:cantSplit/>
        </w:trPr>
        <w:tc>
          <w:tcPr>
            <w:tcW w:w="9634" w:type="dxa"/>
          </w:tcPr>
          <w:p w14:paraId="19460B36" w14:textId="77777777" w:rsidR="00A828D3" w:rsidRPr="00F66F92" w:rsidRDefault="00A828D3" w:rsidP="00B22829">
            <w:pPr>
              <w:pStyle w:val="VCAAbulletlevel2"/>
              <w:spacing w:after="0"/>
            </w:pPr>
            <w:r w:rsidRPr="00A76523">
              <w:t>Share a personal story or experience using the descriptive language and engaging storytelling techniques you have brainstormed as a class.</w:t>
            </w:r>
          </w:p>
        </w:tc>
      </w:tr>
      <w:tr w:rsidR="00A828D3" w14:paraId="044DBAF7" w14:textId="77777777" w:rsidTr="00B22829">
        <w:trPr>
          <w:cantSplit/>
        </w:trPr>
        <w:tc>
          <w:tcPr>
            <w:tcW w:w="9634" w:type="dxa"/>
          </w:tcPr>
          <w:p w14:paraId="4DD1CA61" w14:textId="6B0432EA" w:rsidR="00A828D3" w:rsidRPr="00F66F92" w:rsidRDefault="00A828D3"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0EFAAEDCBB6F49598230E09DCAD94A1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A76523">
              <w:t xml:space="preserve"> on a </w:t>
            </w:r>
            <w:r>
              <w:t>sticky</w:t>
            </w:r>
            <w:r w:rsidRPr="00A76523">
              <w:t xml:space="preserve"> note and stick these around the p</w:t>
            </w:r>
            <w:r>
              <w:t>ortraits</w:t>
            </w:r>
            <w:r w:rsidRPr="00A76523">
              <w:t>.</w:t>
            </w:r>
          </w:p>
        </w:tc>
      </w:tr>
      <w:tr w:rsidR="00A828D3" w14:paraId="682E3656" w14:textId="77777777" w:rsidTr="00B22829">
        <w:trPr>
          <w:cantSplit/>
        </w:trPr>
        <w:tc>
          <w:tcPr>
            <w:tcW w:w="9634" w:type="dxa"/>
          </w:tcPr>
          <w:p w14:paraId="350A5366" w14:textId="77777777" w:rsidR="00A828D3" w:rsidRPr="00F66F92" w:rsidRDefault="00A828D3"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A828D3" w14:paraId="7BCBAD35" w14:textId="77777777" w:rsidTr="00B22829">
        <w:trPr>
          <w:cantSplit/>
        </w:trPr>
        <w:tc>
          <w:tcPr>
            <w:tcW w:w="9634" w:type="dxa"/>
          </w:tcPr>
          <w:p w14:paraId="4FE7699E" w14:textId="77777777" w:rsidR="00A828D3" w:rsidRPr="00F66F92" w:rsidRDefault="00A828D3" w:rsidP="00B22829">
            <w:pPr>
              <w:pStyle w:val="VCAAbulletlevel2"/>
            </w:pPr>
            <w:r w:rsidRPr="00633101">
              <w:rPr>
                <w:lang w:val="en-US"/>
              </w:rPr>
              <w:t>Write a reflective text on your personal identity and its relationship to language.</w:t>
            </w:r>
          </w:p>
        </w:tc>
      </w:tr>
      <w:tr w:rsidR="00A828D3" w14:paraId="32FE326C" w14:textId="77777777" w:rsidTr="00B22829">
        <w:trPr>
          <w:cantSplit/>
        </w:trPr>
        <w:tc>
          <w:tcPr>
            <w:tcW w:w="9634" w:type="dxa"/>
          </w:tcPr>
          <w:p w14:paraId="4FC0D026" w14:textId="77777777" w:rsidR="00A828D3" w:rsidRPr="00F66F92" w:rsidRDefault="00A828D3"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A828D3" w14:paraId="4679D130" w14:textId="77777777" w:rsidTr="00B22829">
        <w:trPr>
          <w:cantSplit/>
        </w:trPr>
        <w:tc>
          <w:tcPr>
            <w:tcW w:w="9634" w:type="dxa"/>
          </w:tcPr>
          <w:p w14:paraId="5CE1334C" w14:textId="5EB29F96" w:rsidR="00A828D3" w:rsidRPr="00F66F92" w:rsidRDefault="00A828D3"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E8ACBA2699284DE1B2EA8354F67B9BDF"/>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A76523">
              <w:t>.</w:t>
            </w:r>
          </w:p>
        </w:tc>
      </w:tr>
      <w:tr w:rsidR="00A828D3" w14:paraId="1D080395" w14:textId="77777777" w:rsidTr="00B22829">
        <w:trPr>
          <w:cantSplit/>
        </w:trPr>
        <w:tc>
          <w:tcPr>
            <w:tcW w:w="9634" w:type="dxa"/>
          </w:tcPr>
          <w:p w14:paraId="4A5AEB77" w14:textId="77777777" w:rsidR="00A828D3" w:rsidRDefault="00A828D3"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A828D3" w14:paraId="1E76FA51" w14:textId="77777777" w:rsidTr="00B22829">
        <w:trPr>
          <w:cantSplit/>
        </w:trPr>
        <w:tc>
          <w:tcPr>
            <w:tcW w:w="9634" w:type="dxa"/>
          </w:tcPr>
          <w:p w14:paraId="577E2C51" w14:textId="77777777" w:rsidR="00A828D3" w:rsidRPr="00A76523" w:rsidRDefault="00A828D3"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A828D3" w14:paraId="6CDB41BB" w14:textId="77777777" w:rsidTr="00B22829">
        <w:trPr>
          <w:cantSplit/>
        </w:trPr>
        <w:tc>
          <w:tcPr>
            <w:tcW w:w="9634" w:type="dxa"/>
          </w:tcPr>
          <w:p w14:paraId="556DB590" w14:textId="77777777" w:rsidR="00A828D3" w:rsidRPr="00A76523" w:rsidRDefault="00A828D3" w:rsidP="00B22829">
            <w:pPr>
              <w:pStyle w:val="VCAAbulletlevel2"/>
              <w:spacing w:after="0"/>
            </w:pPr>
            <w:r>
              <w:t>I</w:t>
            </w:r>
            <w:r w:rsidRPr="00A76523">
              <w:t>n small groups</w:t>
            </w:r>
            <w:r>
              <w:t>, c</w:t>
            </w:r>
            <w:r w:rsidRPr="00A76523">
              <w:t>reate posters that unpack and promote more inclusive and respectful communication.</w:t>
            </w:r>
          </w:p>
        </w:tc>
      </w:tr>
      <w:tr w:rsidR="00A828D3" w14:paraId="650BF287" w14:textId="77777777" w:rsidTr="00B22829">
        <w:trPr>
          <w:cantSplit/>
        </w:trPr>
        <w:tc>
          <w:tcPr>
            <w:tcW w:w="9634" w:type="dxa"/>
          </w:tcPr>
          <w:p w14:paraId="32759CC5" w14:textId="77777777" w:rsidR="00A828D3" w:rsidRPr="00A76523" w:rsidRDefault="00A828D3"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A828D3" w14:paraId="17FBF5D5" w14:textId="77777777" w:rsidTr="00B22829">
        <w:trPr>
          <w:cantSplit/>
        </w:trPr>
        <w:tc>
          <w:tcPr>
            <w:tcW w:w="9634" w:type="dxa"/>
          </w:tcPr>
          <w:p w14:paraId="16641164" w14:textId="019F1BAA" w:rsidR="00A828D3" w:rsidRPr="00A76523" w:rsidRDefault="00A828D3" w:rsidP="00B22829">
            <w:pPr>
              <w:pStyle w:val="VCAAbulletlevel2"/>
              <w:spacing w:after="0"/>
            </w:pPr>
            <w:bookmarkStart w:id="9" w:name="_Hlk139633649"/>
            <w:r w:rsidRPr="00A76523">
              <w:t xml:space="preserve">Discuss the use of </w:t>
            </w:r>
            <w:sdt>
              <w:sdtPr>
                <w:alias w:val="Keywords"/>
                <w:tag w:val=""/>
                <w:id w:val="125903447"/>
                <w:placeholder>
                  <w:docPart w:val="A7E2C1388DCB413FB2FF80317246DBF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A76523">
              <w:t xml:space="preserve"> between </w:t>
            </w:r>
            <w:r>
              <w:t>2</w:t>
            </w:r>
            <w:r w:rsidRPr="00A76523">
              <w:t xml:space="preserve"> different groups in </w:t>
            </w:r>
            <w:sdt>
              <w:sdtPr>
                <w:alias w:val="Keywords"/>
                <w:tag w:val=""/>
                <w:id w:val="667834847"/>
                <w:placeholder>
                  <w:docPart w:val="673B330B109440F896BA65C89F0EBB7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A76523">
              <w:t>-speaking communities and reflect on their</w:t>
            </w:r>
            <w:r>
              <w:t xml:space="preserve"> language</w:t>
            </w:r>
            <w:r w:rsidRPr="00A76523">
              <w:t xml:space="preserve"> norms and standards. </w:t>
            </w:r>
            <w:bookmarkEnd w:id="9"/>
          </w:p>
        </w:tc>
      </w:tr>
      <w:tr w:rsidR="00A828D3" w14:paraId="40292819" w14:textId="77777777" w:rsidTr="00B22829">
        <w:trPr>
          <w:cantSplit/>
        </w:trPr>
        <w:tc>
          <w:tcPr>
            <w:tcW w:w="9634" w:type="dxa"/>
          </w:tcPr>
          <w:p w14:paraId="3812B150" w14:textId="77777777" w:rsidR="00A828D3" w:rsidRPr="00A76523" w:rsidRDefault="00A828D3"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A828D3" w14:paraId="01637220" w14:textId="77777777" w:rsidTr="00B22829">
        <w:trPr>
          <w:cantSplit/>
        </w:trPr>
        <w:tc>
          <w:tcPr>
            <w:tcW w:w="9634" w:type="dxa"/>
          </w:tcPr>
          <w:p w14:paraId="05F41F5A" w14:textId="77777777" w:rsidR="00A828D3" w:rsidRPr="00A76523" w:rsidRDefault="00A828D3"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A828D3" w14:paraId="1AEBABF5" w14:textId="77777777" w:rsidTr="00B22829">
        <w:trPr>
          <w:cantSplit/>
        </w:trPr>
        <w:tc>
          <w:tcPr>
            <w:tcW w:w="9634" w:type="dxa"/>
          </w:tcPr>
          <w:p w14:paraId="5F1DF277" w14:textId="77777777" w:rsidR="00A828D3" w:rsidRPr="00A76523" w:rsidRDefault="00A828D3"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A828D3" w14:paraId="06480EAC" w14:textId="77777777" w:rsidTr="00B22829">
        <w:trPr>
          <w:cantSplit/>
        </w:trPr>
        <w:tc>
          <w:tcPr>
            <w:tcW w:w="9634" w:type="dxa"/>
          </w:tcPr>
          <w:p w14:paraId="5E308415" w14:textId="77777777" w:rsidR="00A828D3" w:rsidRPr="00A76523" w:rsidRDefault="00A828D3"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A828D3" w14:paraId="3F727467" w14:textId="77777777" w:rsidTr="00B22829">
        <w:trPr>
          <w:cantSplit/>
        </w:trPr>
        <w:tc>
          <w:tcPr>
            <w:tcW w:w="9634" w:type="dxa"/>
            <w:shd w:val="clear" w:color="auto" w:fill="D9D9D9" w:themeFill="background1" w:themeFillShade="D9"/>
          </w:tcPr>
          <w:p w14:paraId="15678553" w14:textId="77777777" w:rsidR="00A828D3" w:rsidRPr="00875BC2" w:rsidRDefault="00A828D3"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00B6335F" wp14:editId="68DD77F6">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A828D3" w14:paraId="21555A23" w14:textId="77777777" w:rsidTr="00B22829">
        <w:tc>
          <w:tcPr>
            <w:tcW w:w="9634" w:type="dxa"/>
            <w:tcBorders>
              <w:bottom w:val="single" w:sz="4" w:space="0" w:color="C6ECFF" w:themeColor="accent1" w:themeTint="33"/>
            </w:tcBorders>
            <w:shd w:val="clear" w:color="auto" w:fill="auto"/>
          </w:tcPr>
          <w:p w14:paraId="24E8768D" w14:textId="77777777" w:rsidR="00A828D3" w:rsidRDefault="00A828D3" w:rsidP="00B22829">
            <w:pPr>
              <w:pStyle w:val="VCAAbulletlevel2"/>
              <w:numPr>
                <w:ilvl w:val="0"/>
                <w:numId w:val="0"/>
              </w:numPr>
              <w:spacing w:after="0"/>
              <w:ind w:left="360"/>
            </w:pPr>
          </w:p>
          <w:p w14:paraId="0518BE9E" w14:textId="77777777" w:rsidR="00A828D3" w:rsidRPr="00BB1912" w:rsidRDefault="00A828D3" w:rsidP="00B22829">
            <w:pPr>
              <w:pStyle w:val="VCAAbulletlevel2"/>
              <w:numPr>
                <w:ilvl w:val="0"/>
                <w:numId w:val="0"/>
              </w:numPr>
              <w:spacing w:after="0"/>
              <w:ind w:left="360"/>
            </w:pPr>
          </w:p>
        </w:tc>
      </w:tr>
      <w:tr w:rsidR="00A828D3" w14:paraId="1B1731C3"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26FC708" w14:textId="77777777" w:rsidR="00A828D3" w:rsidRPr="00AC53F0" w:rsidRDefault="00A828D3" w:rsidP="00B22829">
            <w:pPr>
              <w:pStyle w:val="Heading2"/>
            </w:pPr>
            <w:bookmarkStart w:id="10" w:name="_Toc191456805"/>
            <w:r w:rsidRPr="00B13D9B">
              <w:rPr>
                <w:b/>
                <w:bCs/>
                <w:noProof/>
                <w:color w:val="004EA8"/>
              </w:rPr>
              <w:drawing>
                <wp:anchor distT="0" distB="0" distL="114300" distR="114300" simplePos="0" relativeHeight="251660288" behindDoc="0" locked="0" layoutInCell="1" allowOverlap="1" wp14:anchorId="134FF7E8" wp14:editId="7DE62E8F">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75336155" w14:textId="77777777" w:rsidR="00A828D3" w:rsidRDefault="00A828D3"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4F29FB81" w14:textId="77777777" w:rsidR="00A828D3" w:rsidRDefault="00A828D3" w:rsidP="00B22829">
            <w:pPr>
              <w:pStyle w:val="VCAAbulletlevel2"/>
              <w:numPr>
                <w:ilvl w:val="0"/>
                <w:numId w:val="0"/>
              </w:numPr>
              <w:rPr>
                <w:b/>
                <w:bCs/>
                <w:color w:val="004EA8"/>
                <w:sz w:val="32"/>
                <w:szCs w:val="32"/>
              </w:rPr>
            </w:pPr>
          </w:p>
          <w:p w14:paraId="18A266FF" w14:textId="77777777" w:rsidR="00A828D3" w:rsidRPr="00A76523" w:rsidRDefault="00A828D3" w:rsidP="00B22829">
            <w:pPr>
              <w:pStyle w:val="VCAAbulletlevel2"/>
              <w:spacing w:after="0"/>
            </w:pPr>
            <w:r w:rsidRPr="00A76523">
              <w:t>Watch a video of a debate and record useful expressions to use in your group’s debate.</w:t>
            </w:r>
            <w:r>
              <w:br/>
            </w:r>
          </w:p>
          <w:p w14:paraId="29560407" w14:textId="77777777" w:rsidR="00A828D3" w:rsidRPr="00A76523" w:rsidRDefault="00A828D3"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63E54DA4" w14:textId="77777777" w:rsidR="00A828D3" w:rsidRPr="00A76523" w:rsidRDefault="00A828D3" w:rsidP="00B22829">
            <w:pPr>
              <w:pStyle w:val="VCAAbulletlevel2"/>
              <w:spacing w:after="0"/>
            </w:pPr>
            <w:r w:rsidRPr="00A76523">
              <w:t>Collect a debate discussion card for your group and research the topic, taking notes and creating a glossary of key terms.</w:t>
            </w:r>
            <w:r>
              <w:br/>
            </w:r>
          </w:p>
          <w:p w14:paraId="6EE08942" w14:textId="77777777" w:rsidR="00A828D3" w:rsidRPr="00A76523" w:rsidRDefault="00A828D3"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36FE8C68" w14:textId="77777777" w:rsidR="00A828D3" w:rsidRPr="00A76523" w:rsidRDefault="00A828D3"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5E5D4D1E" w14:textId="77777777" w:rsidR="00A828D3" w:rsidRPr="00A76523" w:rsidRDefault="00A828D3" w:rsidP="00B22829">
            <w:pPr>
              <w:pStyle w:val="VCAAbulletlevel2"/>
              <w:spacing w:after="0"/>
            </w:pPr>
            <w:r w:rsidRPr="00A76523">
              <w:t>Prepare arguments supporting your position and challenging the other team’s possible arguments.</w:t>
            </w:r>
            <w:r>
              <w:br/>
            </w:r>
          </w:p>
          <w:p w14:paraId="3C6461D9" w14:textId="77777777" w:rsidR="00A828D3" w:rsidRPr="00A76523" w:rsidRDefault="00A828D3"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720A9586" w14:textId="77777777" w:rsidR="00A828D3" w:rsidRPr="0066155E" w:rsidRDefault="00A828D3"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63DCD7E2" w14:textId="77777777" w:rsidR="00A828D3" w:rsidRDefault="00A828D3" w:rsidP="00A828D3"/>
    <w:p w14:paraId="2A52F556" w14:textId="77777777" w:rsidR="00A828D3" w:rsidRDefault="00A828D3" w:rsidP="00A828D3"/>
    <w:p w14:paraId="4B9A9DDD" w14:textId="77777777" w:rsidR="00A828D3" w:rsidRDefault="00A828D3" w:rsidP="00A828D3">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F201FE" w14:paraId="6ABCB86A" w14:textId="77777777" w:rsidTr="00B22829">
        <w:trPr>
          <w:trHeight w:val="274"/>
        </w:trPr>
        <w:tc>
          <w:tcPr>
            <w:tcW w:w="2197" w:type="dxa"/>
            <w:shd w:val="clear" w:color="auto" w:fill="0F7EB4"/>
          </w:tcPr>
          <w:p w14:paraId="05A6F4EA" w14:textId="77777777" w:rsidR="00A828D3" w:rsidRPr="00F040C4" w:rsidRDefault="00A828D3" w:rsidP="00B22829">
            <w:pPr>
              <w:pStyle w:val="VCAAtablecondensedheading"/>
              <w:rPr>
                <w:b w:val="0"/>
              </w:rPr>
            </w:pPr>
            <w:r w:rsidRPr="00F040C4">
              <w:t xml:space="preserve">Concept </w:t>
            </w:r>
          </w:p>
        </w:tc>
        <w:tc>
          <w:tcPr>
            <w:tcW w:w="2197" w:type="dxa"/>
            <w:shd w:val="clear" w:color="auto" w:fill="0F7EB4"/>
          </w:tcPr>
          <w:p w14:paraId="710E6F60" w14:textId="77777777" w:rsidR="00A828D3" w:rsidRPr="00F040C4" w:rsidRDefault="00A828D3" w:rsidP="00B22829">
            <w:pPr>
              <w:pStyle w:val="VCAAtablecondensedheading"/>
              <w:rPr>
                <w:b w:val="0"/>
              </w:rPr>
            </w:pPr>
            <w:r w:rsidRPr="00F040C4">
              <w:t>Perspective</w:t>
            </w:r>
          </w:p>
        </w:tc>
        <w:tc>
          <w:tcPr>
            <w:tcW w:w="2197" w:type="dxa"/>
            <w:shd w:val="clear" w:color="auto" w:fill="0F7EB4"/>
          </w:tcPr>
          <w:p w14:paraId="51D3A2D2" w14:textId="77777777" w:rsidR="00A828D3" w:rsidRPr="00F040C4" w:rsidRDefault="00A828D3" w:rsidP="00B22829">
            <w:pPr>
              <w:pStyle w:val="VCAAtablecondensedheading"/>
              <w:rPr>
                <w:b w:val="0"/>
              </w:rPr>
            </w:pPr>
            <w:r w:rsidRPr="00F040C4">
              <w:t>Topic</w:t>
            </w:r>
          </w:p>
        </w:tc>
        <w:tc>
          <w:tcPr>
            <w:tcW w:w="2198" w:type="dxa"/>
            <w:shd w:val="clear" w:color="auto" w:fill="0F7EB4"/>
          </w:tcPr>
          <w:p w14:paraId="3F1A3053" w14:textId="77777777" w:rsidR="00A828D3" w:rsidRPr="00F040C4" w:rsidRDefault="00A828D3" w:rsidP="00B22829">
            <w:pPr>
              <w:pStyle w:val="VCAAtablecondensedheading"/>
              <w:rPr>
                <w:b w:val="0"/>
              </w:rPr>
            </w:pPr>
            <w:r w:rsidRPr="00F040C4">
              <w:t>Subtopic</w:t>
            </w:r>
          </w:p>
        </w:tc>
      </w:tr>
      <w:tr w:rsidR="00A828D3" w:rsidRPr="00990040" w14:paraId="3EEB301E" w14:textId="77777777" w:rsidTr="00144D4B">
        <w:trPr>
          <w:trHeight w:hRule="exact" w:val="1701"/>
        </w:trPr>
        <w:tc>
          <w:tcPr>
            <w:tcW w:w="2197" w:type="dxa"/>
            <w:vAlign w:val="center"/>
          </w:tcPr>
          <w:p w14:paraId="64FBB9A9" w14:textId="77777777" w:rsidR="00A828D3" w:rsidRPr="002256A5" w:rsidRDefault="00A828D3" w:rsidP="00B22829">
            <w:pPr>
              <w:pStyle w:val="VCAAbody"/>
              <w:jc w:val="center"/>
            </w:pPr>
            <w:r w:rsidRPr="002256A5">
              <w:t>Sustainability</w:t>
            </w:r>
          </w:p>
        </w:tc>
        <w:tc>
          <w:tcPr>
            <w:tcW w:w="2197" w:type="dxa"/>
            <w:vAlign w:val="center"/>
          </w:tcPr>
          <w:p w14:paraId="280E6B9A" w14:textId="77777777" w:rsidR="00A828D3" w:rsidRPr="00F040C4" w:rsidRDefault="00A828D3" w:rsidP="00B22829">
            <w:pPr>
              <w:pStyle w:val="VCAAbody"/>
              <w:jc w:val="center"/>
            </w:pPr>
            <w:r>
              <w:t>Community</w:t>
            </w:r>
          </w:p>
        </w:tc>
        <w:tc>
          <w:tcPr>
            <w:tcW w:w="2197" w:type="dxa"/>
            <w:vAlign w:val="center"/>
          </w:tcPr>
          <w:p w14:paraId="4C42B94D" w14:textId="77777777" w:rsidR="00A828D3" w:rsidRPr="00F040C4" w:rsidRDefault="00A828D3" w:rsidP="00B22829">
            <w:pPr>
              <w:pStyle w:val="VCAAbody"/>
              <w:jc w:val="center"/>
            </w:pPr>
            <w:r w:rsidRPr="002256A5">
              <w:t>Sustaining language and culture</w:t>
            </w:r>
          </w:p>
        </w:tc>
        <w:tc>
          <w:tcPr>
            <w:tcW w:w="2198" w:type="dxa"/>
            <w:vAlign w:val="center"/>
          </w:tcPr>
          <w:p w14:paraId="36CBAE51" w14:textId="77777777" w:rsidR="00A828D3" w:rsidRPr="00F040C4" w:rsidRDefault="00A828D3" w:rsidP="00B22829">
            <w:pPr>
              <w:pStyle w:val="VCAAbody"/>
              <w:jc w:val="center"/>
            </w:pPr>
            <w:r w:rsidRPr="002256A5">
              <w:t>Celebrating culture– specific community events</w:t>
            </w:r>
          </w:p>
        </w:tc>
      </w:tr>
    </w:tbl>
    <w:p w14:paraId="5FA1CECE" w14:textId="77777777" w:rsidR="00A828D3" w:rsidRPr="00B13D9B" w:rsidRDefault="00A828D3" w:rsidP="00A828D3">
      <w:pPr>
        <w:pStyle w:val="Heading2"/>
        <w:rPr>
          <w:sz w:val="28"/>
        </w:rPr>
      </w:pPr>
      <w:bookmarkStart w:id="11" w:name="_Toc191456806"/>
      <w:r w:rsidRPr="1AB6DD3E">
        <w:rPr>
          <w:sz w:val="28"/>
        </w:rPr>
        <w:t>Outcome 2</w:t>
      </w:r>
      <w:bookmarkEnd w:id="11"/>
    </w:p>
    <w:p w14:paraId="5D87A1DB" w14:textId="31F8A0BE" w:rsidR="00A828D3" w:rsidRPr="00FD4DAA" w:rsidRDefault="00A828D3" w:rsidP="00A828D3">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2EDB60103E4E4895B517BD92477ED1F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rPr>
          <w:shd w:val="clear" w:color="auto" w:fill="FFFFFF"/>
        </w:rPr>
        <w:t xml:space="preserve"> related to different aspects of the subtopic studied and respond in writing to short-answer questions about the texts in English.</w:t>
      </w:r>
    </w:p>
    <w:p w14:paraId="3759336A" w14:textId="77777777" w:rsidR="00A828D3" w:rsidRPr="00753F1C" w:rsidRDefault="00A828D3" w:rsidP="00A828D3">
      <w:pPr>
        <w:pStyle w:val="Heading2"/>
        <w:rPr>
          <w:sz w:val="24"/>
          <w:szCs w:val="24"/>
        </w:rPr>
      </w:pPr>
      <w:bookmarkStart w:id="12" w:name="_Toc191456807"/>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A828D3" w14:paraId="123160E4" w14:textId="77777777" w:rsidTr="00B22829">
        <w:trPr>
          <w:cantSplit/>
        </w:trPr>
        <w:tc>
          <w:tcPr>
            <w:tcW w:w="8783" w:type="dxa"/>
          </w:tcPr>
          <w:p w14:paraId="74162FB6" w14:textId="77777777" w:rsidR="00A828D3" w:rsidRPr="00F66F92" w:rsidRDefault="00A828D3"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A828D3" w14:paraId="4D7AFF37" w14:textId="77777777" w:rsidTr="00B22829">
        <w:trPr>
          <w:cantSplit/>
        </w:trPr>
        <w:tc>
          <w:tcPr>
            <w:tcW w:w="8783" w:type="dxa"/>
          </w:tcPr>
          <w:p w14:paraId="0B5EC367" w14:textId="7232DC47" w:rsidR="00A828D3" w:rsidRPr="00F66F92" w:rsidRDefault="00A828D3"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0D3A4731B143431F83F9765154AAB6D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 </w:t>
            </w:r>
          </w:p>
        </w:tc>
      </w:tr>
      <w:tr w:rsidR="00A828D3" w14:paraId="764330E9" w14:textId="77777777" w:rsidTr="00B22829">
        <w:trPr>
          <w:cantSplit/>
        </w:trPr>
        <w:tc>
          <w:tcPr>
            <w:tcW w:w="8783" w:type="dxa"/>
          </w:tcPr>
          <w:p w14:paraId="029DAEAF" w14:textId="77777777" w:rsidR="00A828D3" w:rsidRPr="00F66F92" w:rsidRDefault="00A828D3"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A828D3" w14:paraId="5A0147DB" w14:textId="77777777" w:rsidTr="00B22829">
        <w:trPr>
          <w:cantSplit/>
        </w:trPr>
        <w:tc>
          <w:tcPr>
            <w:tcW w:w="8783" w:type="dxa"/>
          </w:tcPr>
          <w:p w14:paraId="0AB8437A" w14:textId="28572057" w:rsidR="00A828D3" w:rsidRPr="00F66F92" w:rsidRDefault="00A828D3" w:rsidP="00B22829">
            <w:pPr>
              <w:pStyle w:val="VCAAbulletlevel2"/>
              <w:spacing w:after="0"/>
            </w:pPr>
            <w:r>
              <w:t xml:space="preserve">In pairs, look at an image related to a cultural celebration in an </w:t>
            </w:r>
            <w:sdt>
              <w:sdtPr>
                <w:rPr>
                  <w:lang w:val="en-AU"/>
                </w:rPr>
                <w:alias w:val="Keywords"/>
                <w:tag w:val=""/>
                <w:id w:val="-681590336"/>
                <w:placeholder>
                  <w:docPart w:val="66298F40ED8B49CBA9313E55F53BE07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273FF7915542430D8E462704C4059B0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 from the perspective of one of the people in the image.</w:t>
            </w:r>
          </w:p>
        </w:tc>
      </w:tr>
      <w:tr w:rsidR="00A828D3" w14:paraId="590AC702" w14:textId="77777777" w:rsidTr="00B22829">
        <w:trPr>
          <w:cantSplit/>
        </w:trPr>
        <w:tc>
          <w:tcPr>
            <w:tcW w:w="8783" w:type="dxa"/>
          </w:tcPr>
          <w:p w14:paraId="7E2E80A9" w14:textId="0E5801EF" w:rsidR="00A828D3" w:rsidRPr="00F66F92" w:rsidRDefault="00A828D3" w:rsidP="00B22829">
            <w:pPr>
              <w:pStyle w:val="VCAAbulletlevel2"/>
              <w:spacing w:after="0"/>
            </w:pPr>
            <w:r>
              <w:t xml:space="preserve">Listen to a podcast in </w:t>
            </w:r>
            <w:sdt>
              <w:sdtPr>
                <w:rPr>
                  <w:lang w:val="en-AU"/>
                </w:rPr>
                <w:alias w:val="Keywords"/>
                <w:tag w:val=""/>
                <w:id w:val="1697965787"/>
                <w:placeholder>
                  <w:docPart w:val="1717722FF80A44AF973F0D2BA6D1B25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7E3CD16A94944072A4BF44DC898EE019"/>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using the selected interrogatives, then answer the comprehension questions in </w:t>
            </w:r>
            <w:sdt>
              <w:sdtPr>
                <w:rPr>
                  <w:lang w:val="en-AU"/>
                </w:rPr>
                <w:alias w:val="Keywords"/>
                <w:tag w:val=""/>
                <w:id w:val="2098287835"/>
                <w:placeholder>
                  <w:docPart w:val="0EA1E40409334B3B9265F3CF82377BF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 </w:t>
            </w:r>
          </w:p>
        </w:tc>
      </w:tr>
      <w:tr w:rsidR="00A828D3" w14:paraId="3B81073E" w14:textId="77777777" w:rsidTr="00B22829">
        <w:trPr>
          <w:cantSplit/>
        </w:trPr>
        <w:tc>
          <w:tcPr>
            <w:tcW w:w="8783" w:type="dxa"/>
          </w:tcPr>
          <w:p w14:paraId="0D817C0F" w14:textId="77777777" w:rsidR="00A828D3" w:rsidRPr="00F66F92" w:rsidRDefault="00A828D3"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A828D3" w14:paraId="6EAC97D1" w14:textId="77777777" w:rsidTr="00B22829">
        <w:trPr>
          <w:cantSplit/>
        </w:trPr>
        <w:tc>
          <w:tcPr>
            <w:tcW w:w="8783" w:type="dxa"/>
          </w:tcPr>
          <w:p w14:paraId="5FFFAD6A" w14:textId="77777777" w:rsidR="00A828D3" w:rsidRPr="00F66F92" w:rsidRDefault="00A828D3"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A828D3" w14:paraId="056DE4FB" w14:textId="77777777" w:rsidTr="00B22829">
        <w:trPr>
          <w:cantSplit/>
        </w:trPr>
        <w:tc>
          <w:tcPr>
            <w:tcW w:w="8783" w:type="dxa"/>
            <w:shd w:val="clear" w:color="auto" w:fill="D9D9D9" w:themeFill="background1" w:themeFillShade="D9"/>
          </w:tcPr>
          <w:p w14:paraId="6E4924BC" w14:textId="698527EB" w:rsidR="00A828D3" w:rsidRPr="00875BC2" w:rsidRDefault="00A828D3"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02951565" wp14:editId="2C627778">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Present a 1 to 2–minute speech to the class about a cultural celebration in a</w:t>
            </w:r>
            <w:r>
              <w:rPr>
                <w:b/>
              </w:rPr>
              <w:t>n</w:t>
            </w:r>
            <w:r w:rsidRPr="00875BC2">
              <w:rPr>
                <w:b/>
              </w:rPr>
              <w:t xml:space="preserve"> </w:t>
            </w:r>
            <w:sdt>
              <w:sdtPr>
                <w:rPr>
                  <w:b/>
                </w:rPr>
                <w:alias w:val="Keywords"/>
                <w:tag w:val=""/>
                <w:id w:val="-1834751869"/>
                <w:placeholder>
                  <w:docPart w:val="DA1FDD4AC8F24F2CA350003C9B3B3793"/>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Bengali</w:t>
                </w:r>
              </w:sdtContent>
            </w:sdt>
            <w:r w:rsidRPr="00875BC2">
              <w:rPr>
                <w:b/>
              </w:rPr>
              <w:t>-speaking community.</w:t>
            </w:r>
            <w:r w:rsidRPr="00875BC2">
              <w:rPr>
                <w:b/>
                <w:bCs/>
              </w:rPr>
              <w:t xml:space="preserve"> </w:t>
            </w:r>
          </w:p>
          <w:p w14:paraId="07132B39" w14:textId="77777777" w:rsidR="00A828D3" w:rsidRPr="00BB1912" w:rsidRDefault="00A828D3" w:rsidP="00B22829">
            <w:pPr>
              <w:pStyle w:val="VCAAbulletlevel2"/>
              <w:numPr>
                <w:ilvl w:val="0"/>
                <w:numId w:val="0"/>
              </w:numPr>
              <w:shd w:val="clear" w:color="auto" w:fill="D9D9D9" w:themeFill="background1" w:themeFillShade="D9"/>
              <w:spacing w:after="0"/>
              <w:ind w:left="360"/>
            </w:pPr>
          </w:p>
        </w:tc>
      </w:tr>
      <w:tr w:rsidR="00A828D3" w14:paraId="730EEE67" w14:textId="77777777" w:rsidTr="00B22829">
        <w:trPr>
          <w:cantSplit/>
        </w:trPr>
        <w:tc>
          <w:tcPr>
            <w:tcW w:w="8783" w:type="dxa"/>
            <w:shd w:val="clear" w:color="auto" w:fill="FFFFFF" w:themeFill="background1"/>
          </w:tcPr>
          <w:p w14:paraId="63F6184B" w14:textId="77777777" w:rsidR="00A828D3" w:rsidRPr="00BB1912" w:rsidRDefault="00A828D3"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A828D3" w14:paraId="19BB4972" w14:textId="77777777" w:rsidTr="00B22829">
        <w:trPr>
          <w:cantSplit/>
        </w:trPr>
        <w:tc>
          <w:tcPr>
            <w:tcW w:w="8783" w:type="dxa"/>
            <w:shd w:val="clear" w:color="auto" w:fill="FFFFFF" w:themeFill="background1"/>
          </w:tcPr>
          <w:p w14:paraId="1EDCDA9C" w14:textId="6F30A98F" w:rsidR="00A828D3" w:rsidRDefault="00A828D3" w:rsidP="00B22829">
            <w:pPr>
              <w:pStyle w:val="VCAAbulletlevel2"/>
              <w:spacing w:after="0"/>
            </w:pPr>
            <w:r>
              <w:t xml:space="preserve">Write a script for an interview with a local </w:t>
            </w:r>
            <w:sdt>
              <w:sdtPr>
                <w:rPr>
                  <w:lang w:val="en-AU"/>
                </w:rPr>
                <w:alias w:val="Keywords"/>
                <w:tag w:val=""/>
                <w:id w:val="-843475448"/>
                <w:placeholder>
                  <w:docPart w:val="A7880ECAEEA1440D8CB8B7A2E18CA29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-speaking community member asking them about an important cultural celebration. </w:t>
            </w:r>
          </w:p>
        </w:tc>
      </w:tr>
      <w:tr w:rsidR="00A828D3" w14:paraId="551CE1E6" w14:textId="77777777" w:rsidTr="00B22829">
        <w:trPr>
          <w:cantSplit/>
        </w:trPr>
        <w:tc>
          <w:tcPr>
            <w:tcW w:w="8783" w:type="dxa"/>
            <w:tcBorders>
              <w:bottom w:val="single" w:sz="4" w:space="0" w:color="auto"/>
            </w:tcBorders>
            <w:shd w:val="clear" w:color="auto" w:fill="FFFFFF" w:themeFill="background1"/>
          </w:tcPr>
          <w:p w14:paraId="40FD6BC9" w14:textId="3D2AA966" w:rsidR="00A828D3" w:rsidRDefault="00A828D3"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an </w:t>
            </w:r>
            <w:sdt>
              <w:sdtPr>
                <w:rPr>
                  <w:lang w:val="en-AU"/>
                </w:rPr>
                <w:alias w:val="Keywords"/>
                <w:tag w:val=""/>
                <w:id w:val="842674756"/>
                <w:placeholder>
                  <w:docPart w:val="EA67FFE4D7644DB7BD749FF093D9F04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-speaking celebration in the local community. Write an informative article in </w:t>
            </w:r>
            <w:sdt>
              <w:sdtPr>
                <w:rPr>
                  <w:lang w:val="en-AU"/>
                </w:rPr>
                <w:alias w:val="Keywords"/>
                <w:tag w:val=""/>
                <w:id w:val="-208812138"/>
                <w:placeholder>
                  <w:docPart w:val="5FE417F871C146698CBFF7F79233FE1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 for the local community paper outlining the advantages and disadvantages of continuing to hold this event.</w:t>
            </w:r>
          </w:p>
        </w:tc>
      </w:tr>
      <w:tr w:rsidR="00A828D3" w14:paraId="7CA74E10" w14:textId="77777777" w:rsidTr="00B22829">
        <w:tc>
          <w:tcPr>
            <w:tcW w:w="8783" w:type="dxa"/>
            <w:tcBorders>
              <w:bottom w:val="single" w:sz="4" w:space="0" w:color="B5E2F1"/>
            </w:tcBorders>
            <w:shd w:val="clear" w:color="auto" w:fill="FFFFFF" w:themeFill="background1"/>
          </w:tcPr>
          <w:p w14:paraId="50131343" w14:textId="77777777" w:rsidR="00A828D3" w:rsidRDefault="00A828D3" w:rsidP="00B22829">
            <w:pPr>
              <w:pStyle w:val="VCAAbulletlevel2"/>
              <w:numPr>
                <w:ilvl w:val="0"/>
                <w:numId w:val="0"/>
              </w:numPr>
              <w:spacing w:after="0"/>
              <w:ind w:left="360"/>
            </w:pPr>
          </w:p>
          <w:p w14:paraId="06D6E1F6" w14:textId="77777777" w:rsidR="00A828D3" w:rsidRDefault="00A828D3" w:rsidP="00B22829">
            <w:pPr>
              <w:pStyle w:val="VCAAbulletlevel2"/>
              <w:numPr>
                <w:ilvl w:val="0"/>
                <w:numId w:val="0"/>
              </w:numPr>
              <w:spacing w:after="0"/>
              <w:ind w:left="360" w:hanging="360"/>
            </w:pPr>
          </w:p>
        </w:tc>
      </w:tr>
      <w:tr w:rsidR="00A828D3" w14:paraId="0D23C34D"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96AC8C1" w14:textId="77777777" w:rsidR="00A828D3" w:rsidRPr="0094696C" w:rsidRDefault="00A828D3" w:rsidP="00B22829">
            <w:pPr>
              <w:pStyle w:val="Heading2"/>
              <w:rPr>
                <w:b/>
                <w:bCs/>
                <w:color w:val="004EA8"/>
              </w:rPr>
            </w:pPr>
            <w:bookmarkStart w:id="13" w:name="_Toc191456808"/>
            <w:r w:rsidRPr="00B13D9B">
              <w:rPr>
                <w:b/>
                <w:bCs/>
                <w:noProof/>
                <w:color w:val="004EA8"/>
              </w:rPr>
              <w:drawing>
                <wp:anchor distT="0" distB="0" distL="114300" distR="114300" simplePos="0" relativeHeight="251668480" behindDoc="0" locked="0" layoutInCell="1" allowOverlap="1" wp14:anchorId="588DFDC7" wp14:editId="5A4D9B33">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50A46137" w14:textId="0ACDC9B7" w:rsidR="00A828D3" w:rsidRDefault="00A828D3"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CEB2A402799143528B55A7C44303B3C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sidRPr="40C49421">
              <w:rPr>
                <w:b/>
                <w:bCs/>
                <w:color w:val="004EA8"/>
                <w:sz w:val="32"/>
                <w:szCs w:val="32"/>
              </w:rPr>
              <w:t xml:space="preserve">-speaking community. </w:t>
            </w:r>
          </w:p>
          <w:p w14:paraId="4D32514C" w14:textId="77777777" w:rsidR="00A828D3" w:rsidRDefault="00A828D3" w:rsidP="00B22829">
            <w:pPr>
              <w:pStyle w:val="VCAAbulletlevel2"/>
              <w:numPr>
                <w:ilvl w:val="0"/>
                <w:numId w:val="0"/>
              </w:numPr>
              <w:rPr>
                <w:b/>
                <w:bCs/>
                <w:color w:val="004EA8"/>
                <w:sz w:val="32"/>
                <w:szCs w:val="32"/>
              </w:rPr>
            </w:pPr>
          </w:p>
          <w:p w14:paraId="1E65B40B" w14:textId="7F4378AF" w:rsidR="00A828D3" w:rsidRDefault="00A828D3" w:rsidP="00B22829">
            <w:pPr>
              <w:pStyle w:val="VCAAbulletlevel2"/>
              <w:spacing w:after="0"/>
            </w:pPr>
            <w:r>
              <w:t xml:space="preserve">Choose a cultural celebration from a </w:t>
            </w:r>
            <w:sdt>
              <w:sdtPr>
                <w:rPr>
                  <w:lang w:val="en-AU"/>
                </w:rPr>
                <w:alias w:val="Keywords"/>
                <w:tag w:val=""/>
                <w:id w:val="-878237751"/>
                <w:placeholder>
                  <w:docPart w:val="7AC9D13ADE3D44D48EA5DA7E73CDA0D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-speaking community and complete a ‘</w:t>
            </w:r>
            <w:r w:rsidR="007B6194">
              <w:t>k</w:t>
            </w:r>
            <w:r>
              <w:t>now</w:t>
            </w:r>
            <w:r w:rsidR="007B6194">
              <w:t>-</w:t>
            </w:r>
            <w:r>
              <w:t>wonder</w:t>
            </w:r>
            <w:r w:rsidR="007B6194">
              <w:t>-</w:t>
            </w:r>
            <w:r>
              <w:t>learn’ table.</w:t>
            </w:r>
          </w:p>
          <w:p w14:paraId="3EB8BEE5" w14:textId="77777777" w:rsidR="00A828D3" w:rsidRDefault="00A828D3" w:rsidP="00B22829">
            <w:pPr>
              <w:pStyle w:val="VCAAbulletlevel2"/>
              <w:numPr>
                <w:ilvl w:val="0"/>
                <w:numId w:val="0"/>
              </w:numPr>
              <w:spacing w:after="0"/>
              <w:ind w:left="360"/>
            </w:pPr>
          </w:p>
          <w:p w14:paraId="50803A2C" w14:textId="77777777" w:rsidR="00A828D3" w:rsidRPr="00A76523" w:rsidRDefault="00A828D3" w:rsidP="00B22829">
            <w:pPr>
              <w:pStyle w:val="VCAAbulletlevel2"/>
              <w:spacing w:after="0"/>
            </w:pPr>
            <w:r>
              <w:t>Brainstorm target vocabulary required to present a speech to the class about the celebration. Create and run an online revision activity.</w:t>
            </w:r>
            <w:r>
              <w:br/>
            </w:r>
          </w:p>
          <w:p w14:paraId="624481CC" w14:textId="2486B5A3" w:rsidR="00A828D3" w:rsidRPr="00A76523" w:rsidRDefault="00A828D3"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E1C77EB8205C4F28A16DDC72BC26D4D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rsidRPr="007D2E7A">
              <w:rPr>
                <w:lang w:val="en-AU"/>
              </w:rPr>
              <w:t>,</w:t>
            </w:r>
            <w:r>
              <w:t xml:space="preserve"> identifying the different types of information you will require for your presentation.  </w:t>
            </w:r>
            <w:r>
              <w:br/>
            </w:r>
          </w:p>
          <w:p w14:paraId="79346AD0" w14:textId="3A4BB9D1" w:rsidR="00A828D3" w:rsidRDefault="00A828D3"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4B2E0D2485324154835003C19448EF2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 and identify the target vocabulary and main points conveyed in the text. Add this to your mind map.</w:t>
            </w:r>
          </w:p>
          <w:p w14:paraId="6AF2A97E" w14:textId="77777777" w:rsidR="00A828D3" w:rsidRDefault="00A828D3" w:rsidP="00B22829">
            <w:pPr>
              <w:pStyle w:val="VCAAbulletlevel2"/>
              <w:numPr>
                <w:ilvl w:val="0"/>
                <w:numId w:val="0"/>
              </w:numPr>
              <w:spacing w:after="0"/>
            </w:pPr>
          </w:p>
          <w:p w14:paraId="7A5D3165" w14:textId="5A79C5A3" w:rsidR="00A828D3" w:rsidRDefault="00A828D3" w:rsidP="00B22829">
            <w:pPr>
              <w:pStyle w:val="VCAAbulletlevel2"/>
              <w:spacing w:after="0"/>
            </w:pPr>
            <w:r>
              <w:t xml:space="preserve">Revise question words in </w:t>
            </w:r>
            <w:sdt>
              <w:sdtPr>
                <w:rPr>
                  <w:lang w:val="en-AU"/>
                </w:rPr>
                <w:alias w:val="Keywords"/>
                <w:tag w:val=""/>
                <w:id w:val="-270709121"/>
                <w:placeholder>
                  <w:docPart w:val="E6BBD6BFB4A64352ADFF93FBC27E33A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849736D89A2B44068DC145A6FB71D0D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-speaking community.</w:t>
            </w:r>
          </w:p>
          <w:p w14:paraId="643CDBD0" w14:textId="77777777" w:rsidR="00A828D3" w:rsidRDefault="00A828D3" w:rsidP="00B22829">
            <w:pPr>
              <w:pStyle w:val="VCAAbulletlevel2"/>
              <w:numPr>
                <w:ilvl w:val="0"/>
                <w:numId w:val="0"/>
              </w:numPr>
              <w:spacing w:after="0"/>
            </w:pPr>
          </w:p>
          <w:p w14:paraId="0DC9989A" w14:textId="77777777" w:rsidR="00A828D3" w:rsidRPr="00A76523" w:rsidRDefault="00A828D3"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09EFFDDA" w14:textId="77777777" w:rsidR="00A828D3" w:rsidRPr="00A76523" w:rsidRDefault="00A828D3"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56EA469F" w14:textId="77777777" w:rsidR="00A828D3" w:rsidRDefault="00A828D3"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74A424F7" w14:textId="77777777" w:rsidR="00A828D3" w:rsidRDefault="00A828D3" w:rsidP="00B22829">
            <w:pPr>
              <w:pStyle w:val="VCAAbulletlevel2"/>
              <w:numPr>
                <w:ilvl w:val="0"/>
                <w:numId w:val="0"/>
              </w:numPr>
              <w:spacing w:after="0"/>
              <w:ind w:left="360" w:hanging="360"/>
            </w:pPr>
          </w:p>
          <w:p w14:paraId="582B0473" w14:textId="2459C42C" w:rsidR="00A828D3" w:rsidRDefault="00A828D3" w:rsidP="00B22829">
            <w:pPr>
              <w:pStyle w:val="VCAAbulletlevel2"/>
              <w:spacing w:after="0"/>
            </w:pPr>
            <w:r>
              <w:t xml:space="preserve">Record your interview about the cultural celebration with a local </w:t>
            </w:r>
            <w:sdt>
              <w:sdtPr>
                <w:rPr>
                  <w:lang w:val="en-AU"/>
                </w:rPr>
                <w:alias w:val="Keywords"/>
                <w:tag w:val=""/>
                <w:id w:val="-696237148"/>
                <w:placeholder>
                  <w:docPart w:val="4851B699BC1340F49851F82EDED87EF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-speaking community member, using the questions you have generated and actively listening and participating in the conversation.</w:t>
            </w:r>
          </w:p>
          <w:p w14:paraId="05569F33" w14:textId="77777777" w:rsidR="00A828D3" w:rsidRDefault="00A828D3" w:rsidP="00B22829">
            <w:pPr>
              <w:pStyle w:val="VCAAbulletlevel2"/>
              <w:numPr>
                <w:ilvl w:val="0"/>
                <w:numId w:val="0"/>
              </w:numPr>
              <w:spacing w:after="0"/>
              <w:ind w:left="360" w:hanging="360"/>
            </w:pPr>
          </w:p>
          <w:p w14:paraId="67261ED3" w14:textId="77777777" w:rsidR="00A828D3" w:rsidRDefault="00A828D3" w:rsidP="00B22829">
            <w:pPr>
              <w:pStyle w:val="VCAAbulletlevel2"/>
              <w:spacing w:after="0"/>
            </w:pPr>
            <w:r>
              <w:t>Watch the recording of the interview, making notes about key pieces of information, then write several quotes or anecdotes that can be incorporated into your presentation.</w:t>
            </w:r>
          </w:p>
          <w:p w14:paraId="3C796071" w14:textId="77777777" w:rsidR="00A828D3" w:rsidRDefault="00A828D3" w:rsidP="00B22829">
            <w:pPr>
              <w:pStyle w:val="VCAAbulletlevel2"/>
              <w:numPr>
                <w:ilvl w:val="0"/>
                <w:numId w:val="0"/>
              </w:numPr>
              <w:spacing w:after="0"/>
            </w:pPr>
          </w:p>
          <w:p w14:paraId="17759616" w14:textId="77777777" w:rsidR="00A828D3" w:rsidRDefault="00A828D3" w:rsidP="00B22829">
            <w:pPr>
              <w:pStyle w:val="VCAAbulletlevel2"/>
              <w:spacing w:after="0"/>
            </w:pPr>
            <w:r>
              <w:lastRenderedPageBreak/>
              <w:t>Write a draft script for your 1 to 2–minute speech and respond to feedback from your teacher to further improve your work.</w:t>
            </w:r>
          </w:p>
          <w:p w14:paraId="150B84F7" w14:textId="77777777" w:rsidR="00A828D3" w:rsidRDefault="00A828D3" w:rsidP="00B22829">
            <w:pPr>
              <w:pStyle w:val="VCAAbulletlevel2"/>
              <w:numPr>
                <w:ilvl w:val="0"/>
                <w:numId w:val="0"/>
              </w:numPr>
              <w:spacing w:after="0"/>
              <w:ind w:left="360"/>
            </w:pPr>
          </w:p>
          <w:p w14:paraId="75F8A954" w14:textId="0C9FE5FE" w:rsidR="00A828D3" w:rsidRDefault="00A828D3"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D9853027700D41199B41E97B937E3F1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Bengali</w:t>
                </w:r>
              </w:sdtContent>
            </w:sdt>
            <w:r>
              <w:t>-speaking community.</w:t>
            </w:r>
          </w:p>
          <w:p w14:paraId="5F850528" w14:textId="77777777" w:rsidR="00A828D3" w:rsidRPr="0066155E" w:rsidRDefault="00A828D3" w:rsidP="00B22829">
            <w:pPr>
              <w:pStyle w:val="VCAAbulletlevel2"/>
              <w:numPr>
                <w:ilvl w:val="0"/>
                <w:numId w:val="0"/>
              </w:numPr>
              <w:spacing w:after="0"/>
              <w:ind w:left="360" w:hanging="360"/>
            </w:pPr>
          </w:p>
        </w:tc>
      </w:tr>
    </w:tbl>
    <w:p w14:paraId="30080670" w14:textId="77777777" w:rsidR="00A828D3" w:rsidRDefault="00A828D3" w:rsidP="00A828D3"/>
    <w:p w14:paraId="497F32A2" w14:textId="77777777" w:rsidR="00A828D3" w:rsidRDefault="00A828D3" w:rsidP="00A828D3">
      <w:pPr>
        <w:pStyle w:val="Figures"/>
        <w:jc w:val="left"/>
        <w:rPr>
          <w:lang w:val="en-AU"/>
        </w:rPr>
      </w:pPr>
    </w:p>
    <w:p w14:paraId="2FC64705" w14:textId="77777777" w:rsidR="00A828D3" w:rsidRDefault="00A828D3" w:rsidP="00A828D3">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F040C4" w14:paraId="10844875" w14:textId="77777777" w:rsidTr="00B22829">
        <w:trPr>
          <w:trHeight w:val="274"/>
        </w:trPr>
        <w:tc>
          <w:tcPr>
            <w:tcW w:w="2197" w:type="dxa"/>
            <w:shd w:val="clear" w:color="auto" w:fill="0F7EB4"/>
          </w:tcPr>
          <w:p w14:paraId="649F604F" w14:textId="77777777" w:rsidR="00A828D3" w:rsidRPr="00F040C4" w:rsidRDefault="00A828D3" w:rsidP="00B22829">
            <w:pPr>
              <w:pStyle w:val="VCAAtablecondensedheading"/>
              <w:rPr>
                <w:b w:val="0"/>
              </w:rPr>
            </w:pPr>
            <w:r w:rsidRPr="00F040C4">
              <w:t xml:space="preserve">Concept </w:t>
            </w:r>
          </w:p>
        </w:tc>
        <w:tc>
          <w:tcPr>
            <w:tcW w:w="2197" w:type="dxa"/>
            <w:shd w:val="clear" w:color="auto" w:fill="0F7EB4"/>
          </w:tcPr>
          <w:p w14:paraId="513E9A34" w14:textId="77777777" w:rsidR="00A828D3" w:rsidRPr="00F040C4" w:rsidRDefault="00A828D3" w:rsidP="00B22829">
            <w:pPr>
              <w:pStyle w:val="VCAAtablecondensedheading"/>
              <w:rPr>
                <w:b w:val="0"/>
              </w:rPr>
            </w:pPr>
            <w:r w:rsidRPr="00F040C4">
              <w:t>Perspective</w:t>
            </w:r>
          </w:p>
        </w:tc>
        <w:tc>
          <w:tcPr>
            <w:tcW w:w="2197" w:type="dxa"/>
            <w:shd w:val="clear" w:color="auto" w:fill="0F7EB4"/>
          </w:tcPr>
          <w:p w14:paraId="69AE9F1F" w14:textId="77777777" w:rsidR="00A828D3" w:rsidRPr="00F040C4" w:rsidRDefault="00A828D3" w:rsidP="00B22829">
            <w:pPr>
              <w:pStyle w:val="VCAAtablecondensedheading"/>
              <w:rPr>
                <w:b w:val="0"/>
              </w:rPr>
            </w:pPr>
            <w:r w:rsidRPr="00F040C4">
              <w:t>Topic</w:t>
            </w:r>
          </w:p>
        </w:tc>
        <w:tc>
          <w:tcPr>
            <w:tcW w:w="2198" w:type="dxa"/>
            <w:shd w:val="clear" w:color="auto" w:fill="0F7EB4"/>
          </w:tcPr>
          <w:p w14:paraId="6B1B471E" w14:textId="77777777" w:rsidR="00A828D3" w:rsidRPr="00F040C4" w:rsidRDefault="00A828D3" w:rsidP="00B22829">
            <w:pPr>
              <w:pStyle w:val="VCAAtablecondensedheading"/>
              <w:rPr>
                <w:b w:val="0"/>
              </w:rPr>
            </w:pPr>
            <w:r w:rsidRPr="00F040C4">
              <w:t>Subtopic</w:t>
            </w:r>
          </w:p>
        </w:tc>
      </w:tr>
      <w:tr w:rsidR="00A828D3" w:rsidRPr="00F040C4" w14:paraId="13C2BEA8" w14:textId="77777777" w:rsidTr="00144D4B">
        <w:trPr>
          <w:trHeight w:hRule="exact" w:val="1701"/>
        </w:trPr>
        <w:tc>
          <w:tcPr>
            <w:tcW w:w="2197" w:type="dxa"/>
            <w:vAlign w:val="center"/>
          </w:tcPr>
          <w:p w14:paraId="3DDC5C0A" w14:textId="77777777" w:rsidR="00A828D3" w:rsidRPr="002256A5" w:rsidRDefault="00A828D3" w:rsidP="00B22829">
            <w:pPr>
              <w:pStyle w:val="VCAAbody"/>
              <w:jc w:val="center"/>
            </w:pPr>
            <w:r w:rsidRPr="00F040C4">
              <w:t>Identity</w:t>
            </w:r>
          </w:p>
        </w:tc>
        <w:tc>
          <w:tcPr>
            <w:tcW w:w="2197" w:type="dxa"/>
            <w:vAlign w:val="center"/>
          </w:tcPr>
          <w:p w14:paraId="49C3B390" w14:textId="77777777" w:rsidR="00A828D3" w:rsidRPr="00F040C4" w:rsidRDefault="00A828D3" w:rsidP="00B22829">
            <w:pPr>
              <w:pStyle w:val="VCAAbody"/>
              <w:jc w:val="center"/>
            </w:pPr>
            <w:r>
              <w:rPr>
                <w:lang w:val="en-AU"/>
              </w:rPr>
              <w:t>Community</w:t>
            </w:r>
          </w:p>
        </w:tc>
        <w:tc>
          <w:tcPr>
            <w:tcW w:w="2197" w:type="dxa"/>
            <w:vAlign w:val="center"/>
          </w:tcPr>
          <w:p w14:paraId="73CC8389" w14:textId="77777777" w:rsidR="00A828D3" w:rsidRPr="00F040C4" w:rsidRDefault="00A828D3" w:rsidP="00B22829">
            <w:pPr>
              <w:pStyle w:val="VCAAbody"/>
              <w:jc w:val="center"/>
            </w:pPr>
            <w:r w:rsidRPr="00F040C4">
              <w:t>Living in Australia</w:t>
            </w:r>
          </w:p>
        </w:tc>
        <w:tc>
          <w:tcPr>
            <w:tcW w:w="2198" w:type="dxa"/>
            <w:vAlign w:val="center"/>
          </w:tcPr>
          <w:p w14:paraId="07DF1203" w14:textId="77777777" w:rsidR="00A828D3" w:rsidRPr="00F040C4" w:rsidRDefault="00A828D3"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3118E409" w14:textId="77777777" w:rsidR="00A828D3" w:rsidRPr="00B13D9B" w:rsidRDefault="00A828D3" w:rsidP="00A828D3">
      <w:pPr>
        <w:pStyle w:val="Heading2"/>
        <w:rPr>
          <w:sz w:val="28"/>
        </w:rPr>
      </w:pPr>
      <w:bookmarkStart w:id="15" w:name="_Toc189485923"/>
      <w:bookmarkStart w:id="16" w:name="_Toc191456809"/>
      <w:r w:rsidRPr="00B13D9B">
        <w:rPr>
          <w:sz w:val="28"/>
        </w:rPr>
        <w:t>Outcome 3</w:t>
      </w:r>
      <w:bookmarkEnd w:id="15"/>
      <w:bookmarkEnd w:id="16"/>
    </w:p>
    <w:p w14:paraId="22F0FF2B" w14:textId="29F629A6" w:rsidR="00A828D3" w:rsidRPr="00387AF6" w:rsidRDefault="00A828D3" w:rsidP="00A828D3">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48B6985E57834C63B6ACE8B2D41D5C42"/>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387AF6">
        <w:rPr>
          <w:shd w:val="clear" w:color="auto" w:fill="FFFFFF"/>
        </w:rPr>
        <w:t xml:space="preserve"> on the subtopic studied that includes information to support ideas and opinions.</w:t>
      </w:r>
    </w:p>
    <w:p w14:paraId="1279DC8E" w14:textId="77777777" w:rsidR="00A828D3" w:rsidRPr="00753F1C" w:rsidRDefault="00A828D3" w:rsidP="00A828D3">
      <w:pPr>
        <w:pStyle w:val="Heading2"/>
        <w:rPr>
          <w:sz w:val="24"/>
          <w:szCs w:val="24"/>
        </w:rPr>
      </w:pPr>
      <w:bookmarkStart w:id="17" w:name="_Toc189485924"/>
      <w:bookmarkStart w:id="18" w:name="_Toc191456810"/>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A828D3" w14:paraId="73DE3371" w14:textId="77777777" w:rsidTr="00B22829">
        <w:trPr>
          <w:cantSplit/>
        </w:trPr>
        <w:tc>
          <w:tcPr>
            <w:tcW w:w="9634" w:type="dxa"/>
          </w:tcPr>
          <w:p w14:paraId="680EF572" w14:textId="77777777" w:rsidR="00A828D3" w:rsidRPr="00D37937" w:rsidRDefault="00A828D3"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20EB09A8" w14:textId="77777777" w:rsidR="00A828D3" w:rsidRPr="00F66F92" w:rsidRDefault="00A828D3" w:rsidP="00B22829">
            <w:pPr>
              <w:pStyle w:val="VCAAbulletlevel2"/>
              <w:numPr>
                <w:ilvl w:val="0"/>
                <w:numId w:val="0"/>
              </w:numPr>
              <w:spacing w:after="0"/>
              <w:ind w:left="360"/>
            </w:pPr>
          </w:p>
        </w:tc>
      </w:tr>
      <w:tr w:rsidR="00A828D3" w14:paraId="7617E99B" w14:textId="77777777" w:rsidTr="00B22829">
        <w:trPr>
          <w:cantSplit/>
        </w:trPr>
        <w:tc>
          <w:tcPr>
            <w:tcW w:w="9634" w:type="dxa"/>
          </w:tcPr>
          <w:p w14:paraId="2E6865D8" w14:textId="77777777" w:rsidR="00A828D3" w:rsidRPr="00F66F92" w:rsidRDefault="00A828D3"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A828D3" w14:paraId="0BE4B69E" w14:textId="77777777" w:rsidTr="00B22829">
        <w:trPr>
          <w:cantSplit/>
        </w:trPr>
        <w:tc>
          <w:tcPr>
            <w:tcW w:w="9634" w:type="dxa"/>
          </w:tcPr>
          <w:p w14:paraId="0E69CCDB" w14:textId="77777777" w:rsidR="00A828D3" w:rsidRPr="00F66F92" w:rsidRDefault="00A828D3"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A828D3" w14:paraId="5928C273" w14:textId="77777777" w:rsidTr="00B22829">
        <w:trPr>
          <w:cantSplit/>
        </w:trPr>
        <w:tc>
          <w:tcPr>
            <w:tcW w:w="9634" w:type="dxa"/>
          </w:tcPr>
          <w:p w14:paraId="603E82B2" w14:textId="77777777" w:rsidR="00A828D3" w:rsidRPr="00F66F92" w:rsidRDefault="00A828D3"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A828D3" w14:paraId="4558B051" w14:textId="77777777" w:rsidTr="00B22829">
        <w:trPr>
          <w:cantSplit/>
        </w:trPr>
        <w:tc>
          <w:tcPr>
            <w:tcW w:w="9634" w:type="dxa"/>
          </w:tcPr>
          <w:p w14:paraId="0BB8A32D" w14:textId="77777777" w:rsidR="00A828D3" w:rsidRPr="00F66F92" w:rsidRDefault="00A828D3" w:rsidP="00B22829">
            <w:pPr>
              <w:pStyle w:val="VCAAbulletlevel2"/>
              <w:spacing w:after="0"/>
            </w:pPr>
            <w:r w:rsidRPr="00F201FE">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A828D3" w14:paraId="65033E9B" w14:textId="77777777" w:rsidTr="00B22829">
        <w:trPr>
          <w:cantSplit/>
        </w:trPr>
        <w:tc>
          <w:tcPr>
            <w:tcW w:w="9634" w:type="dxa"/>
          </w:tcPr>
          <w:p w14:paraId="7670EB63" w14:textId="3F648F96" w:rsidR="00A828D3" w:rsidRPr="00F66F92" w:rsidRDefault="00A828D3" w:rsidP="00B22829">
            <w:pPr>
              <w:pStyle w:val="VCAAbulletlevel2"/>
              <w:spacing w:after="0"/>
            </w:pPr>
            <w:r w:rsidRPr="00F201FE">
              <w:lastRenderedPageBreak/>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624973EFEDF045CEB13BF448F2812DAD"/>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A828D3" w14:paraId="4C5A08BB" w14:textId="77777777" w:rsidTr="00B22829">
        <w:trPr>
          <w:cantSplit/>
        </w:trPr>
        <w:tc>
          <w:tcPr>
            <w:tcW w:w="9634" w:type="dxa"/>
          </w:tcPr>
          <w:p w14:paraId="4885B413" w14:textId="77777777" w:rsidR="00A828D3" w:rsidRPr="00F66F92" w:rsidRDefault="00A828D3"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A828D3" w14:paraId="6BAD547F" w14:textId="77777777" w:rsidTr="00B22829">
        <w:trPr>
          <w:cantSplit/>
        </w:trPr>
        <w:tc>
          <w:tcPr>
            <w:tcW w:w="9634" w:type="dxa"/>
          </w:tcPr>
          <w:p w14:paraId="350DC0E1" w14:textId="7A8BD6D8" w:rsidR="00A828D3" w:rsidRPr="00631DDC" w:rsidRDefault="00A828D3"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D085690DF52043F9B3B91259DB4EA5D9"/>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631DDC">
              <w:t xml:space="preserve"> that could be</w:t>
            </w:r>
            <w:r w:rsidRPr="00F201FE">
              <w:t xml:space="preserve"> asked in an interview.</w:t>
            </w:r>
          </w:p>
        </w:tc>
      </w:tr>
      <w:tr w:rsidR="00A828D3" w14:paraId="6449FFE3" w14:textId="77777777" w:rsidTr="00B22829">
        <w:trPr>
          <w:cantSplit/>
        </w:trPr>
        <w:tc>
          <w:tcPr>
            <w:tcW w:w="9634" w:type="dxa"/>
          </w:tcPr>
          <w:p w14:paraId="738F8764" w14:textId="11A57D79" w:rsidR="00A828D3" w:rsidRPr="00631DDC" w:rsidRDefault="00A828D3"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27317124FBE64E2992CDECABB337DDB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A828D3" w14:paraId="11F08DAE" w14:textId="77777777" w:rsidTr="00B22829">
        <w:trPr>
          <w:cantSplit/>
        </w:trPr>
        <w:tc>
          <w:tcPr>
            <w:tcW w:w="9634" w:type="dxa"/>
          </w:tcPr>
          <w:p w14:paraId="05EA8B59" w14:textId="77777777" w:rsidR="00A828D3" w:rsidRPr="000D0B85" w:rsidRDefault="00A828D3"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A828D3" w14:paraId="1E02AD4C" w14:textId="77777777" w:rsidTr="00B22829">
        <w:trPr>
          <w:cantSplit/>
        </w:trPr>
        <w:tc>
          <w:tcPr>
            <w:tcW w:w="9634" w:type="dxa"/>
          </w:tcPr>
          <w:p w14:paraId="54781677" w14:textId="77777777" w:rsidR="00A828D3" w:rsidRPr="000D0B85" w:rsidRDefault="00A828D3"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A828D3" w14:paraId="0B2B9D90" w14:textId="77777777" w:rsidTr="00B22829">
        <w:trPr>
          <w:cantSplit/>
        </w:trPr>
        <w:tc>
          <w:tcPr>
            <w:tcW w:w="9634" w:type="dxa"/>
            <w:shd w:val="clear" w:color="auto" w:fill="D9D9D9" w:themeFill="background1" w:themeFillShade="D9"/>
          </w:tcPr>
          <w:p w14:paraId="67BEFCD2" w14:textId="77777777" w:rsidR="00A828D3" w:rsidRPr="00AB43C5" w:rsidRDefault="00A828D3" w:rsidP="00B22829">
            <w:pPr>
              <w:pStyle w:val="VCAAbulletlevel2"/>
              <w:rPr>
                <w:b/>
                <w:bCs/>
              </w:rPr>
            </w:pPr>
            <w:r w:rsidRPr="00AB43C5">
              <w:rPr>
                <w:b/>
                <w:bCs/>
                <w:noProof/>
              </w:rPr>
              <w:drawing>
                <wp:anchor distT="0" distB="0" distL="114300" distR="114300" simplePos="0" relativeHeight="251693056" behindDoc="0" locked="0" layoutInCell="1" allowOverlap="1" wp14:anchorId="34B7FCAF" wp14:editId="1165A57C">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24F5F7AE" w14:textId="77777777" w:rsidR="00A828D3" w:rsidRPr="00BB1912" w:rsidRDefault="00A828D3" w:rsidP="00B22829">
            <w:pPr>
              <w:pStyle w:val="VCAAbulletlevel2"/>
              <w:numPr>
                <w:ilvl w:val="0"/>
                <w:numId w:val="0"/>
              </w:numPr>
              <w:shd w:val="clear" w:color="auto" w:fill="D9D9D9" w:themeFill="background1" w:themeFillShade="D9"/>
              <w:spacing w:after="0"/>
              <w:ind w:left="360"/>
            </w:pPr>
          </w:p>
        </w:tc>
      </w:tr>
      <w:tr w:rsidR="00A828D3" w14:paraId="2A5E2F64" w14:textId="77777777" w:rsidTr="00B22829">
        <w:trPr>
          <w:cantSplit/>
        </w:trPr>
        <w:tc>
          <w:tcPr>
            <w:tcW w:w="9634" w:type="dxa"/>
            <w:shd w:val="clear" w:color="auto" w:fill="FFFFFF" w:themeFill="background1"/>
          </w:tcPr>
          <w:p w14:paraId="23485E81" w14:textId="77777777" w:rsidR="00A828D3" w:rsidRPr="00BB1912" w:rsidRDefault="00A828D3"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A828D3" w14:paraId="6FBFF4A6" w14:textId="77777777" w:rsidTr="00B22829">
        <w:trPr>
          <w:cantSplit/>
        </w:trPr>
        <w:tc>
          <w:tcPr>
            <w:tcW w:w="9634" w:type="dxa"/>
            <w:shd w:val="clear" w:color="auto" w:fill="FFFFFF" w:themeFill="background1"/>
          </w:tcPr>
          <w:p w14:paraId="7A4CCF77" w14:textId="77777777" w:rsidR="00A828D3" w:rsidRDefault="00A828D3" w:rsidP="00B22829">
            <w:pPr>
              <w:pStyle w:val="VCAAbulletlevel2"/>
            </w:pPr>
            <w:r w:rsidRPr="0012328B">
              <w:t xml:space="preserve">Watch short video clips of different groups speaking about their fields of endeavour and identify the connection between language and identity. </w:t>
            </w:r>
          </w:p>
        </w:tc>
      </w:tr>
      <w:tr w:rsidR="00A828D3" w14:paraId="170BCBD7" w14:textId="77777777" w:rsidTr="00B22829">
        <w:trPr>
          <w:cantSplit/>
        </w:trPr>
        <w:tc>
          <w:tcPr>
            <w:tcW w:w="9634" w:type="dxa"/>
            <w:tcBorders>
              <w:bottom w:val="single" w:sz="4" w:space="0" w:color="auto"/>
            </w:tcBorders>
            <w:shd w:val="clear" w:color="auto" w:fill="FFFFFF" w:themeFill="background1"/>
          </w:tcPr>
          <w:p w14:paraId="32197E37" w14:textId="77777777" w:rsidR="00A828D3" w:rsidRDefault="00A828D3"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A828D3" w14:paraId="68947AFF" w14:textId="77777777" w:rsidTr="00B22829">
        <w:trPr>
          <w:cantSplit/>
        </w:trPr>
        <w:tc>
          <w:tcPr>
            <w:tcW w:w="9634" w:type="dxa"/>
            <w:tcBorders>
              <w:bottom w:val="single" w:sz="4" w:space="0" w:color="auto"/>
            </w:tcBorders>
            <w:shd w:val="clear" w:color="auto" w:fill="FFFFFF" w:themeFill="background1"/>
          </w:tcPr>
          <w:p w14:paraId="3A97B200" w14:textId="77777777" w:rsidR="00A828D3" w:rsidRPr="000D0B85" w:rsidRDefault="00A828D3" w:rsidP="00B22829">
            <w:pPr>
              <w:pStyle w:val="VCAAbulletlevel2"/>
              <w:spacing w:after="0"/>
            </w:pPr>
            <w:r w:rsidRPr="000D0B85">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A828D3" w14:paraId="53B9FC95" w14:textId="77777777" w:rsidTr="00B22829">
        <w:trPr>
          <w:cantSplit/>
        </w:trPr>
        <w:tc>
          <w:tcPr>
            <w:tcW w:w="9634" w:type="dxa"/>
            <w:tcBorders>
              <w:bottom w:val="single" w:sz="4" w:space="0" w:color="auto"/>
            </w:tcBorders>
            <w:shd w:val="clear" w:color="auto" w:fill="FFFFFF" w:themeFill="background1"/>
          </w:tcPr>
          <w:p w14:paraId="233F700A" w14:textId="77777777" w:rsidR="00A828D3" w:rsidRPr="000D0B85" w:rsidRDefault="00A828D3" w:rsidP="00B22829">
            <w:pPr>
              <w:pStyle w:val="VCAAbulletlevel2"/>
              <w:spacing w:after="0"/>
            </w:pPr>
            <w:r w:rsidRPr="000D0B85">
              <w:lastRenderedPageBreak/>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A828D3" w14:paraId="42DC2CAF" w14:textId="77777777" w:rsidTr="00B22829">
        <w:trPr>
          <w:cantSplit/>
        </w:trPr>
        <w:tc>
          <w:tcPr>
            <w:tcW w:w="9634" w:type="dxa"/>
            <w:tcBorders>
              <w:bottom w:val="single" w:sz="4" w:space="0" w:color="auto"/>
            </w:tcBorders>
            <w:shd w:val="clear" w:color="auto" w:fill="FFFFFF" w:themeFill="background1"/>
          </w:tcPr>
          <w:p w14:paraId="211BCEE0" w14:textId="77777777" w:rsidR="00A828D3" w:rsidRPr="000D0B85" w:rsidRDefault="00A828D3"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A828D3" w14:paraId="24950605" w14:textId="77777777" w:rsidTr="00B22829">
        <w:trPr>
          <w:cantSplit/>
        </w:trPr>
        <w:tc>
          <w:tcPr>
            <w:tcW w:w="9634" w:type="dxa"/>
            <w:tcBorders>
              <w:bottom w:val="single" w:sz="4" w:space="0" w:color="auto"/>
            </w:tcBorders>
            <w:shd w:val="clear" w:color="auto" w:fill="FFFFFF" w:themeFill="background1"/>
          </w:tcPr>
          <w:p w14:paraId="13AB1017" w14:textId="7FD1CD9E" w:rsidR="00A828D3" w:rsidRPr="000D0B85" w:rsidRDefault="00A828D3" w:rsidP="00B22829">
            <w:pPr>
              <w:pStyle w:val="VCAAbulletlevel2"/>
              <w:spacing w:after="0"/>
            </w:pPr>
            <w:r w:rsidRPr="000D0B85">
              <w:t xml:space="preserve">Research and compare initiatives that promote </w:t>
            </w:r>
            <w:sdt>
              <w:sdtPr>
                <w:alias w:val="Keywords"/>
                <w:tag w:val=""/>
                <w:id w:val="-604340065"/>
                <w:placeholder>
                  <w:docPart w:val="54EA417B2B2740419F7D5970A3BE1B7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0D0B85">
              <w:t xml:space="preserve"> and/or Aboriginal and Torres Strait Islander languages, and the role these initiatives play in strengthening cultural identity. </w:t>
            </w:r>
          </w:p>
        </w:tc>
      </w:tr>
      <w:tr w:rsidR="00A828D3" w14:paraId="269C2A7F" w14:textId="77777777" w:rsidTr="00B22829">
        <w:trPr>
          <w:cantSplit/>
        </w:trPr>
        <w:tc>
          <w:tcPr>
            <w:tcW w:w="9634" w:type="dxa"/>
            <w:tcBorders>
              <w:bottom w:val="single" w:sz="4" w:space="0" w:color="B5E2F1"/>
            </w:tcBorders>
            <w:shd w:val="clear" w:color="auto" w:fill="FFFFFF" w:themeFill="background1"/>
          </w:tcPr>
          <w:p w14:paraId="0414A21F" w14:textId="1147F676" w:rsidR="00A828D3" w:rsidRDefault="00A828D3"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78E38C1A41434268B730AC20D5A761F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201FE">
              <w:t xml:space="preserve">-speaking cultures here and around the world. </w:t>
            </w:r>
          </w:p>
        </w:tc>
      </w:tr>
      <w:tr w:rsidR="00A828D3" w14:paraId="61DA6AFC" w14:textId="77777777" w:rsidTr="00B22829">
        <w:tc>
          <w:tcPr>
            <w:tcW w:w="9634" w:type="dxa"/>
            <w:tcBorders>
              <w:bottom w:val="single" w:sz="4" w:space="0" w:color="B5E2F1"/>
            </w:tcBorders>
            <w:shd w:val="clear" w:color="auto" w:fill="FFFFFF" w:themeFill="background1"/>
          </w:tcPr>
          <w:p w14:paraId="50171C8F" w14:textId="77777777" w:rsidR="00A828D3" w:rsidRDefault="00A828D3" w:rsidP="00B22829">
            <w:pPr>
              <w:pStyle w:val="VCAAbulletlevel2"/>
              <w:numPr>
                <w:ilvl w:val="0"/>
                <w:numId w:val="0"/>
              </w:numPr>
              <w:spacing w:after="0"/>
              <w:ind w:left="360" w:hanging="360"/>
            </w:pPr>
          </w:p>
          <w:p w14:paraId="21AF6C4C" w14:textId="77777777" w:rsidR="00A828D3" w:rsidRPr="000D0B85" w:rsidRDefault="00A828D3" w:rsidP="00B22829">
            <w:pPr>
              <w:pStyle w:val="VCAAbulletlevel2"/>
              <w:numPr>
                <w:ilvl w:val="0"/>
                <w:numId w:val="0"/>
              </w:numPr>
              <w:spacing w:after="0"/>
              <w:ind w:left="360" w:hanging="360"/>
            </w:pPr>
          </w:p>
        </w:tc>
      </w:tr>
      <w:tr w:rsidR="00A828D3" w14:paraId="13C746CB"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13473B6A" w14:textId="77777777" w:rsidR="00A828D3" w:rsidRPr="00AB43C5" w:rsidRDefault="00A828D3" w:rsidP="00B22829">
            <w:pPr>
              <w:pStyle w:val="Heading2"/>
              <w:rPr>
                <w:b/>
                <w:bCs/>
                <w:color w:val="004EA8"/>
              </w:rPr>
            </w:pPr>
            <w:bookmarkStart w:id="19" w:name="_Toc189485925"/>
            <w:bookmarkStart w:id="20" w:name="_Toc191456811"/>
            <w:r w:rsidRPr="00B13D9B">
              <w:rPr>
                <w:b/>
                <w:bCs/>
                <w:noProof/>
                <w:color w:val="004EA8"/>
              </w:rPr>
              <w:drawing>
                <wp:anchor distT="0" distB="0" distL="114300" distR="114300" simplePos="0" relativeHeight="251694080" behindDoc="0" locked="0" layoutInCell="1" allowOverlap="1" wp14:anchorId="038A4CB5" wp14:editId="6BAD7A3E">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2EBEFA45" w14:textId="77777777" w:rsidR="00A828D3" w:rsidRDefault="00A828D3"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6F93FBB6" w14:textId="77777777" w:rsidR="00A828D3" w:rsidRDefault="00A828D3" w:rsidP="00B22829">
            <w:pPr>
              <w:pStyle w:val="VCAAbulletlevel2"/>
              <w:numPr>
                <w:ilvl w:val="0"/>
                <w:numId w:val="0"/>
              </w:numPr>
              <w:rPr>
                <w:b/>
                <w:bCs/>
                <w:color w:val="004EA8"/>
                <w:sz w:val="32"/>
                <w:szCs w:val="32"/>
              </w:rPr>
            </w:pPr>
          </w:p>
          <w:p w14:paraId="1B2C5C5F" w14:textId="77777777" w:rsidR="00A828D3" w:rsidRDefault="00A828D3" w:rsidP="00B22829">
            <w:pPr>
              <w:pStyle w:val="VCAAbulletlevel2"/>
              <w:spacing w:after="0"/>
            </w:pPr>
            <w:r w:rsidRPr="00990040">
              <w:t>Brainstorm ideas about the concept of identity. Share what you think identity means and how it relates to your life and your experiences of living in Australia.</w:t>
            </w:r>
          </w:p>
          <w:p w14:paraId="0FE067AE" w14:textId="77777777" w:rsidR="00A828D3" w:rsidRPr="00990040" w:rsidRDefault="00A828D3" w:rsidP="00B22829">
            <w:pPr>
              <w:pStyle w:val="VCAAbulletlevel2"/>
              <w:numPr>
                <w:ilvl w:val="0"/>
                <w:numId w:val="0"/>
              </w:numPr>
              <w:spacing w:after="0"/>
              <w:ind w:left="360"/>
            </w:pPr>
          </w:p>
          <w:p w14:paraId="2EF63669" w14:textId="77777777" w:rsidR="00A828D3" w:rsidRDefault="00A828D3"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36921676" w14:textId="77777777" w:rsidR="00A828D3" w:rsidRPr="00990040" w:rsidRDefault="00A828D3" w:rsidP="00B22829">
            <w:pPr>
              <w:pStyle w:val="VCAAbulletlevel2"/>
              <w:numPr>
                <w:ilvl w:val="0"/>
                <w:numId w:val="0"/>
              </w:numPr>
              <w:spacing w:after="0"/>
            </w:pPr>
          </w:p>
          <w:p w14:paraId="1D748F2D" w14:textId="5912A281" w:rsidR="00A828D3" w:rsidRDefault="00A828D3" w:rsidP="00B22829">
            <w:pPr>
              <w:pStyle w:val="VCAAbulletlevel2"/>
              <w:spacing w:after="0"/>
            </w:pPr>
            <w:r w:rsidRPr="00990040">
              <w:t xml:space="preserve">Watch a video clip or documentary about a </w:t>
            </w:r>
            <w:sdt>
              <w:sdtPr>
                <w:alias w:val="Keywords"/>
                <w:tag w:val=""/>
                <w:id w:val="-1537798579"/>
                <w:placeholder>
                  <w:docPart w:val="BB017E5ECBA14DE1A55E9C8FBE88A31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990040">
              <w:t>-speaking person living in Australia and how their identity is impacted by their languages and cultures.</w:t>
            </w:r>
          </w:p>
          <w:p w14:paraId="1BA570D1" w14:textId="77777777" w:rsidR="00A828D3" w:rsidRPr="00990040" w:rsidRDefault="00A828D3" w:rsidP="00B22829">
            <w:pPr>
              <w:pStyle w:val="VCAAbulletlevel2"/>
              <w:numPr>
                <w:ilvl w:val="0"/>
                <w:numId w:val="0"/>
              </w:numPr>
              <w:spacing w:after="0"/>
            </w:pPr>
          </w:p>
          <w:p w14:paraId="34E5AFA2" w14:textId="77777777" w:rsidR="00A828D3" w:rsidRDefault="00A828D3"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6A8FAC0C" w14:textId="77777777" w:rsidR="00A828D3" w:rsidRPr="00990040" w:rsidRDefault="00A828D3" w:rsidP="00B22829">
            <w:pPr>
              <w:pStyle w:val="VCAAbulletlevel2"/>
              <w:numPr>
                <w:ilvl w:val="0"/>
                <w:numId w:val="0"/>
              </w:numPr>
              <w:spacing w:after="0"/>
            </w:pPr>
          </w:p>
          <w:p w14:paraId="24C82C2A" w14:textId="620B6417" w:rsidR="00A828D3" w:rsidRDefault="00A828D3"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32502F86F1794E08863E1230810ACF5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990040">
              <w:t xml:space="preserve"> where appropriate), considering the key information you want to convey about your identity.</w:t>
            </w:r>
          </w:p>
          <w:p w14:paraId="2E531F00" w14:textId="77777777" w:rsidR="00A828D3" w:rsidRPr="00990040" w:rsidRDefault="00A828D3" w:rsidP="00B22829">
            <w:pPr>
              <w:pStyle w:val="VCAAbulletlevel2"/>
              <w:numPr>
                <w:ilvl w:val="0"/>
                <w:numId w:val="0"/>
              </w:numPr>
              <w:spacing w:after="0"/>
            </w:pPr>
          </w:p>
          <w:p w14:paraId="45D91160" w14:textId="77777777" w:rsidR="00A828D3" w:rsidRDefault="00A828D3" w:rsidP="00B22829">
            <w:pPr>
              <w:pStyle w:val="VCAAbulletlevel2"/>
              <w:spacing w:after="0"/>
            </w:pPr>
            <w:r w:rsidRPr="00990040">
              <w:t>Write a paragraph explaining why you chose this medium to express your identity and what you want the audience to learn about you.</w:t>
            </w:r>
          </w:p>
          <w:p w14:paraId="337C6991" w14:textId="77777777" w:rsidR="00A828D3" w:rsidRPr="00990040" w:rsidRDefault="00A828D3" w:rsidP="00B22829">
            <w:pPr>
              <w:pStyle w:val="VCAAbulletlevel2"/>
              <w:numPr>
                <w:ilvl w:val="0"/>
                <w:numId w:val="0"/>
              </w:numPr>
              <w:spacing w:after="0"/>
            </w:pPr>
          </w:p>
          <w:p w14:paraId="46EAA369" w14:textId="77777777" w:rsidR="00A828D3" w:rsidRDefault="00A828D3" w:rsidP="00B22829">
            <w:pPr>
              <w:pStyle w:val="VCAAbulletlevel2"/>
              <w:spacing w:after="0"/>
            </w:pPr>
            <w:r w:rsidRPr="00990040">
              <w:lastRenderedPageBreak/>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328BD4C7" w14:textId="77777777" w:rsidR="00A828D3" w:rsidRPr="00990040" w:rsidRDefault="00A828D3" w:rsidP="00B22829">
            <w:pPr>
              <w:pStyle w:val="VCAAbulletlevel2"/>
              <w:numPr>
                <w:ilvl w:val="0"/>
                <w:numId w:val="0"/>
              </w:numPr>
              <w:spacing w:after="0"/>
            </w:pPr>
          </w:p>
          <w:p w14:paraId="396EA3C5" w14:textId="77777777" w:rsidR="00A828D3" w:rsidRDefault="00A828D3"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648D8F5C" w14:textId="77777777" w:rsidR="00A828D3" w:rsidRPr="00990040" w:rsidRDefault="00A828D3" w:rsidP="00B22829">
            <w:pPr>
              <w:pStyle w:val="VCAAbulletlevel2"/>
              <w:numPr>
                <w:ilvl w:val="0"/>
                <w:numId w:val="0"/>
              </w:numPr>
              <w:spacing w:after="0"/>
            </w:pPr>
          </w:p>
          <w:p w14:paraId="25C1B19D" w14:textId="77777777" w:rsidR="00A828D3" w:rsidRDefault="00A828D3"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12C78AD0" w14:textId="77777777" w:rsidR="00A828D3" w:rsidRPr="00990040" w:rsidRDefault="00A828D3" w:rsidP="00B22829">
            <w:pPr>
              <w:pStyle w:val="VCAAbulletlevel2"/>
              <w:numPr>
                <w:ilvl w:val="0"/>
                <w:numId w:val="0"/>
              </w:numPr>
              <w:spacing w:after="0"/>
              <w:ind w:left="360"/>
            </w:pPr>
          </w:p>
          <w:p w14:paraId="0C24F893" w14:textId="77777777" w:rsidR="00A828D3" w:rsidRDefault="00A828D3"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0160DCEC" w14:textId="77777777" w:rsidR="00A828D3" w:rsidRPr="00990040" w:rsidRDefault="00A828D3" w:rsidP="00B22829">
            <w:pPr>
              <w:pStyle w:val="VCAAbulletlevel2"/>
              <w:numPr>
                <w:ilvl w:val="0"/>
                <w:numId w:val="0"/>
              </w:numPr>
              <w:spacing w:after="0"/>
            </w:pPr>
          </w:p>
          <w:p w14:paraId="7C080214" w14:textId="77777777" w:rsidR="00A828D3" w:rsidRDefault="00A828D3"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5A44A9E2" w14:textId="77777777" w:rsidR="00A828D3" w:rsidRPr="00990040" w:rsidRDefault="00A828D3" w:rsidP="00B22829">
            <w:pPr>
              <w:pStyle w:val="VCAAbulletlevel2"/>
              <w:numPr>
                <w:ilvl w:val="0"/>
                <w:numId w:val="0"/>
              </w:numPr>
              <w:spacing w:after="0"/>
            </w:pPr>
          </w:p>
          <w:p w14:paraId="173628C8" w14:textId="77777777" w:rsidR="00A828D3" w:rsidRPr="0066155E" w:rsidRDefault="00A828D3"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5EF38DD2" w14:textId="77777777" w:rsidR="00A828D3" w:rsidRDefault="00A828D3" w:rsidP="00A828D3"/>
    <w:p w14:paraId="40949458" w14:textId="77777777" w:rsidR="00A828D3" w:rsidRDefault="00A828D3" w:rsidP="00A828D3">
      <w:pPr>
        <w:pStyle w:val="Figures"/>
        <w:jc w:val="left"/>
        <w:rPr>
          <w:lang w:val="en-AU"/>
        </w:rPr>
      </w:pPr>
    </w:p>
    <w:p w14:paraId="1F0BD2C1" w14:textId="77777777" w:rsidR="00A828D3" w:rsidRDefault="00A828D3" w:rsidP="00A828D3">
      <w:pPr>
        <w:pStyle w:val="Figures"/>
        <w:jc w:val="left"/>
        <w:rPr>
          <w:lang w:val="en-AU"/>
        </w:rPr>
      </w:pPr>
    </w:p>
    <w:p w14:paraId="23A10756" w14:textId="77777777" w:rsidR="00A828D3" w:rsidRDefault="00A828D3" w:rsidP="00A828D3">
      <w:pPr>
        <w:pStyle w:val="Figures"/>
        <w:jc w:val="left"/>
        <w:rPr>
          <w:lang w:val="en-AU"/>
        </w:rPr>
      </w:pPr>
    </w:p>
    <w:p w14:paraId="73A3442F" w14:textId="77777777" w:rsidR="00A828D3" w:rsidRDefault="00A828D3" w:rsidP="00A828D3">
      <w:pPr>
        <w:pStyle w:val="Figures"/>
        <w:jc w:val="left"/>
        <w:rPr>
          <w:lang w:val="en-AU"/>
        </w:rPr>
      </w:pPr>
    </w:p>
    <w:p w14:paraId="597BA606" w14:textId="77777777" w:rsidR="00A828D3" w:rsidRDefault="00A828D3" w:rsidP="00A828D3">
      <w:pPr>
        <w:pStyle w:val="Figures"/>
        <w:jc w:val="left"/>
        <w:rPr>
          <w:lang w:val="en-AU"/>
        </w:rPr>
      </w:pPr>
    </w:p>
    <w:p w14:paraId="779D2432" w14:textId="77777777" w:rsidR="00A828D3" w:rsidRDefault="00A828D3" w:rsidP="00A828D3">
      <w:pPr>
        <w:pStyle w:val="Figures"/>
        <w:jc w:val="left"/>
        <w:rPr>
          <w:lang w:val="en-AU"/>
        </w:rPr>
      </w:pPr>
    </w:p>
    <w:p w14:paraId="62828135" w14:textId="77777777" w:rsidR="00A828D3" w:rsidRDefault="00A828D3" w:rsidP="00A828D3">
      <w:pPr>
        <w:pStyle w:val="Figures"/>
        <w:jc w:val="left"/>
        <w:rPr>
          <w:lang w:val="en-AU"/>
        </w:rPr>
      </w:pPr>
    </w:p>
    <w:p w14:paraId="43A3AF96" w14:textId="77777777" w:rsidR="00A828D3" w:rsidRDefault="00A828D3" w:rsidP="00A828D3">
      <w:pPr>
        <w:pStyle w:val="Figures"/>
        <w:jc w:val="left"/>
        <w:rPr>
          <w:lang w:val="en-AU"/>
        </w:rPr>
        <w:sectPr w:rsidR="00A828D3" w:rsidSect="00A828D3">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7993E574" w14:textId="77777777" w:rsidR="00A828D3" w:rsidRPr="00B13D9B" w:rsidRDefault="00A828D3" w:rsidP="00A828D3">
      <w:pPr>
        <w:pStyle w:val="Heading3"/>
      </w:pPr>
      <w:bookmarkStart w:id="21" w:name="_Toc191456812"/>
      <w:bookmarkStart w:id="22" w:name="_Hlk179272074"/>
      <w:r w:rsidRPr="00B13D9B">
        <w:lastRenderedPageBreak/>
        <w:t>Unit 2</w:t>
      </w:r>
      <w:bookmarkEnd w:id="21"/>
    </w:p>
    <w:p w14:paraId="39D69CC9" w14:textId="77777777" w:rsidR="00A828D3" w:rsidRDefault="00A828D3" w:rsidP="00A828D3">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A828D3" w:rsidRPr="00F040C4" w14:paraId="23FCC30E" w14:textId="77777777" w:rsidTr="00B22829">
        <w:trPr>
          <w:trHeight w:val="274"/>
        </w:trPr>
        <w:tc>
          <w:tcPr>
            <w:tcW w:w="2161" w:type="dxa"/>
            <w:shd w:val="clear" w:color="auto" w:fill="0F7EB4"/>
          </w:tcPr>
          <w:p w14:paraId="7949986B" w14:textId="77777777" w:rsidR="00A828D3" w:rsidRPr="00F040C4" w:rsidRDefault="00A828D3" w:rsidP="00B22829">
            <w:pPr>
              <w:pStyle w:val="VCAAtablecondensedheading"/>
              <w:rPr>
                <w:b w:val="0"/>
              </w:rPr>
            </w:pPr>
            <w:r w:rsidRPr="00F040C4">
              <w:t xml:space="preserve">Concept </w:t>
            </w:r>
          </w:p>
        </w:tc>
        <w:tc>
          <w:tcPr>
            <w:tcW w:w="2162" w:type="dxa"/>
            <w:shd w:val="clear" w:color="auto" w:fill="0F7EB4"/>
          </w:tcPr>
          <w:p w14:paraId="17693311" w14:textId="77777777" w:rsidR="00A828D3" w:rsidRPr="00F040C4" w:rsidRDefault="00A828D3" w:rsidP="00B22829">
            <w:pPr>
              <w:pStyle w:val="VCAAtablecondensedheading"/>
              <w:rPr>
                <w:b w:val="0"/>
              </w:rPr>
            </w:pPr>
            <w:r w:rsidRPr="00F040C4">
              <w:t>Perspective</w:t>
            </w:r>
          </w:p>
        </w:tc>
        <w:tc>
          <w:tcPr>
            <w:tcW w:w="2162" w:type="dxa"/>
            <w:shd w:val="clear" w:color="auto" w:fill="0F7EB4"/>
          </w:tcPr>
          <w:p w14:paraId="39D8BFC2" w14:textId="77777777" w:rsidR="00A828D3" w:rsidRPr="00F040C4" w:rsidRDefault="00A828D3" w:rsidP="00B22829">
            <w:pPr>
              <w:pStyle w:val="VCAAtablecondensedheading"/>
              <w:rPr>
                <w:b w:val="0"/>
              </w:rPr>
            </w:pPr>
            <w:r w:rsidRPr="00F040C4">
              <w:t>Topic</w:t>
            </w:r>
          </w:p>
        </w:tc>
        <w:tc>
          <w:tcPr>
            <w:tcW w:w="2162" w:type="dxa"/>
            <w:shd w:val="clear" w:color="auto" w:fill="0F7EB4"/>
          </w:tcPr>
          <w:p w14:paraId="4B41523D" w14:textId="77777777" w:rsidR="00A828D3" w:rsidRPr="00F040C4" w:rsidRDefault="00A828D3" w:rsidP="00B22829">
            <w:pPr>
              <w:pStyle w:val="VCAAtablecondensedheading"/>
              <w:rPr>
                <w:b w:val="0"/>
              </w:rPr>
            </w:pPr>
            <w:r w:rsidRPr="00F040C4">
              <w:t>Subtopic</w:t>
            </w:r>
          </w:p>
        </w:tc>
      </w:tr>
      <w:tr w:rsidR="00A828D3" w:rsidRPr="00F040C4" w14:paraId="40621436" w14:textId="77777777" w:rsidTr="00144D4B">
        <w:trPr>
          <w:trHeight w:hRule="exact" w:val="1701"/>
        </w:trPr>
        <w:tc>
          <w:tcPr>
            <w:tcW w:w="2161" w:type="dxa"/>
            <w:vAlign w:val="center"/>
          </w:tcPr>
          <w:p w14:paraId="00CE4818" w14:textId="592299CC" w:rsidR="00A828D3" w:rsidRPr="0094696C" w:rsidRDefault="00A828D3" w:rsidP="00144D4B">
            <w:pPr>
              <w:pStyle w:val="VCAAbody"/>
              <w:jc w:val="center"/>
            </w:pPr>
            <w:r w:rsidRPr="0094696C">
              <w:t>Legacy</w:t>
            </w:r>
          </w:p>
        </w:tc>
        <w:tc>
          <w:tcPr>
            <w:tcW w:w="2162" w:type="dxa"/>
            <w:vAlign w:val="center"/>
          </w:tcPr>
          <w:p w14:paraId="04B07639" w14:textId="77777777" w:rsidR="00A828D3" w:rsidRPr="0094696C" w:rsidRDefault="00A828D3" w:rsidP="00144D4B">
            <w:pPr>
              <w:pStyle w:val="VCAAbody"/>
              <w:jc w:val="center"/>
            </w:pPr>
            <w:r w:rsidRPr="0094696C">
              <w:t>Personal</w:t>
            </w:r>
          </w:p>
        </w:tc>
        <w:tc>
          <w:tcPr>
            <w:tcW w:w="2162" w:type="dxa"/>
            <w:vAlign w:val="center"/>
          </w:tcPr>
          <w:p w14:paraId="00B41059" w14:textId="77777777" w:rsidR="00A828D3" w:rsidRPr="0094696C" w:rsidRDefault="00A828D3" w:rsidP="00144D4B">
            <w:pPr>
              <w:pStyle w:val="VCAAbody"/>
              <w:jc w:val="center"/>
            </w:pPr>
            <w:r w:rsidRPr="005A0EDD">
              <w:t>Innovation</w:t>
            </w:r>
          </w:p>
        </w:tc>
        <w:tc>
          <w:tcPr>
            <w:tcW w:w="2162" w:type="dxa"/>
            <w:vAlign w:val="center"/>
          </w:tcPr>
          <w:p w14:paraId="16E3E8AE" w14:textId="77777777" w:rsidR="00A828D3" w:rsidRPr="0094696C" w:rsidRDefault="00A828D3" w:rsidP="00144D4B">
            <w:pPr>
              <w:pStyle w:val="VCAAbody"/>
              <w:jc w:val="center"/>
            </w:pPr>
            <w:r w:rsidRPr="005A0EDD">
              <w:t>Innovations I can’t live without</w:t>
            </w:r>
          </w:p>
        </w:tc>
      </w:tr>
    </w:tbl>
    <w:p w14:paraId="0DAE2397" w14:textId="77777777" w:rsidR="00A828D3" w:rsidRPr="00B13D9B" w:rsidRDefault="00A828D3" w:rsidP="00A828D3">
      <w:pPr>
        <w:pStyle w:val="Heading2"/>
        <w:rPr>
          <w:sz w:val="28"/>
        </w:rPr>
      </w:pPr>
      <w:bookmarkStart w:id="23" w:name="_Toc191456813"/>
      <w:r w:rsidRPr="00633101">
        <w:rPr>
          <w:sz w:val="28"/>
        </w:rPr>
        <w:t xml:space="preserve">Outcome </w:t>
      </w:r>
      <w:r>
        <w:rPr>
          <w:sz w:val="28"/>
        </w:rPr>
        <w:t>1</w:t>
      </w:r>
      <w:bookmarkEnd w:id="23"/>
      <w:r w:rsidRPr="00B13D9B">
        <w:rPr>
          <w:sz w:val="28"/>
        </w:rPr>
        <w:tab/>
      </w:r>
    </w:p>
    <w:p w14:paraId="6C980A0E" w14:textId="00344E14" w:rsidR="00A828D3" w:rsidRPr="00FD4DAA" w:rsidRDefault="00A828D3" w:rsidP="00A828D3">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B89C178CC7CF435C804EA4176C95173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7151AE8A1664442180D9F941474B555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FD4DAA">
        <w:rPr>
          <w:shd w:val="clear" w:color="auto" w:fill="FFFFFF"/>
        </w:rPr>
        <w:t xml:space="preserve">. </w:t>
      </w:r>
    </w:p>
    <w:p w14:paraId="1FC6AFC0" w14:textId="77777777" w:rsidR="00A828D3" w:rsidRPr="00753F1C" w:rsidRDefault="00A828D3" w:rsidP="00A828D3">
      <w:pPr>
        <w:pStyle w:val="Heading2"/>
        <w:rPr>
          <w:sz w:val="24"/>
          <w:szCs w:val="24"/>
        </w:rPr>
      </w:pPr>
      <w:bookmarkStart w:id="24" w:name="_Toc191456814"/>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A828D3" w14:paraId="590068AF" w14:textId="77777777" w:rsidTr="00B22829">
        <w:trPr>
          <w:cantSplit/>
        </w:trPr>
        <w:tc>
          <w:tcPr>
            <w:tcW w:w="8783" w:type="dxa"/>
          </w:tcPr>
          <w:p w14:paraId="24512B8C" w14:textId="5593F87D" w:rsidR="00A828D3" w:rsidRPr="00F66F92" w:rsidRDefault="00A828D3"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1AF09D7EEDD14FB3B4EAAA1E7D2A0609"/>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530117">
              <w:t xml:space="preserve"> and explain</w:t>
            </w:r>
            <w:r>
              <w:t xml:space="preserve"> why</w:t>
            </w:r>
            <w:r w:rsidRPr="00530117">
              <w:t xml:space="preserve"> they are essential to your life.</w:t>
            </w:r>
          </w:p>
        </w:tc>
      </w:tr>
      <w:tr w:rsidR="00A828D3" w14:paraId="0BB8BD7E" w14:textId="77777777" w:rsidTr="00B22829">
        <w:trPr>
          <w:cantSplit/>
        </w:trPr>
        <w:tc>
          <w:tcPr>
            <w:tcW w:w="8783" w:type="dxa"/>
          </w:tcPr>
          <w:p w14:paraId="7FBCDEB5" w14:textId="0BD89465" w:rsidR="00A828D3" w:rsidRPr="00F66F92" w:rsidRDefault="00A828D3"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CE210957B2C74371A18454D616B9E5F8"/>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Discuss why some words may not feature in your print dictionary. Learn and revise the words using an online revision tool.</w:t>
            </w:r>
          </w:p>
        </w:tc>
      </w:tr>
      <w:tr w:rsidR="00A828D3" w14:paraId="41C9DD55" w14:textId="77777777" w:rsidTr="00B22829">
        <w:trPr>
          <w:cantSplit/>
        </w:trPr>
        <w:tc>
          <w:tcPr>
            <w:tcW w:w="8783" w:type="dxa"/>
          </w:tcPr>
          <w:p w14:paraId="494A4870" w14:textId="50E4135D" w:rsidR="00A828D3" w:rsidRPr="00F66F92" w:rsidRDefault="00A828D3"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D92A7A65A73F4E5090A6E847D469C48B"/>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A828D3" w14:paraId="548D0E6D" w14:textId="77777777" w:rsidTr="00B22829">
        <w:trPr>
          <w:cantSplit/>
        </w:trPr>
        <w:tc>
          <w:tcPr>
            <w:tcW w:w="8783" w:type="dxa"/>
          </w:tcPr>
          <w:p w14:paraId="783CEE40" w14:textId="642E5615" w:rsidR="00A828D3" w:rsidRPr="00F66F92" w:rsidRDefault="00A828D3"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70B0ED6059BF4C6F97DF4DD57F1B521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A828D3" w14:paraId="42A22188" w14:textId="77777777" w:rsidTr="00B22829">
        <w:trPr>
          <w:cantSplit/>
        </w:trPr>
        <w:tc>
          <w:tcPr>
            <w:tcW w:w="8783" w:type="dxa"/>
          </w:tcPr>
          <w:p w14:paraId="426F4B22" w14:textId="77777777" w:rsidR="00A828D3" w:rsidRPr="00F66F92" w:rsidRDefault="00A828D3"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A828D3" w14:paraId="0690E634" w14:textId="77777777" w:rsidTr="00B22829">
        <w:trPr>
          <w:cantSplit/>
        </w:trPr>
        <w:tc>
          <w:tcPr>
            <w:tcW w:w="8783" w:type="dxa"/>
          </w:tcPr>
          <w:p w14:paraId="60ED3180" w14:textId="77777777" w:rsidR="00A828D3" w:rsidRPr="00F66F92" w:rsidRDefault="00A828D3" w:rsidP="007B6194">
            <w:pPr>
              <w:pStyle w:val="VCAAbulletlevel2"/>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A828D3" w14:paraId="35D95A95" w14:textId="77777777" w:rsidTr="00B22829">
        <w:trPr>
          <w:cantSplit/>
        </w:trPr>
        <w:tc>
          <w:tcPr>
            <w:tcW w:w="8783" w:type="dxa"/>
          </w:tcPr>
          <w:p w14:paraId="7FDBFF2D" w14:textId="0497BE7E" w:rsidR="00A828D3" w:rsidRPr="00F66F92" w:rsidRDefault="00A828D3"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861A1001F7D94EA8AB095B1DE4EFEC9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then participate in a ‘running dictation’ activity, focusing on revising this information.</w:t>
            </w:r>
            <w:bookmarkEnd w:id="25"/>
          </w:p>
        </w:tc>
      </w:tr>
      <w:tr w:rsidR="00A828D3" w14:paraId="142B857E" w14:textId="77777777" w:rsidTr="00B22829">
        <w:trPr>
          <w:cantSplit/>
        </w:trPr>
        <w:tc>
          <w:tcPr>
            <w:tcW w:w="8783" w:type="dxa"/>
          </w:tcPr>
          <w:p w14:paraId="6E74DC12" w14:textId="77777777" w:rsidR="00A828D3" w:rsidRPr="00F66F92" w:rsidRDefault="00A828D3"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A828D3" w14:paraId="5B5CD0A4" w14:textId="77777777" w:rsidTr="00B22829">
        <w:trPr>
          <w:cantSplit/>
        </w:trPr>
        <w:tc>
          <w:tcPr>
            <w:tcW w:w="8783" w:type="dxa"/>
          </w:tcPr>
          <w:p w14:paraId="64ACFC6D" w14:textId="77777777" w:rsidR="00A828D3" w:rsidRDefault="00A828D3"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A828D3" w14:paraId="786C76DE" w14:textId="77777777" w:rsidTr="00B22829">
        <w:trPr>
          <w:cantSplit/>
        </w:trPr>
        <w:tc>
          <w:tcPr>
            <w:tcW w:w="8783" w:type="dxa"/>
          </w:tcPr>
          <w:p w14:paraId="12BD04C3" w14:textId="7A99132F" w:rsidR="00A828D3" w:rsidRDefault="00A828D3" w:rsidP="00B22829">
            <w:pPr>
              <w:pStyle w:val="VCAAbulletlevel2"/>
              <w:spacing w:after="0"/>
            </w:pPr>
            <w:r>
              <w:t xml:space="preserve">Identify different ways of asking questions in </w:t>
            </w:r>
            <w:sdt>
              <w:sdtPr>
                <w:alias w:val="Keywords"/>
                <w:tag w:val=""/>
                <w:id w:val="45804127"/>
                <w:placeholder>
                  <w:docPart w:val="10E5DA386DF54FCC8D979987D788AE3B"/>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A828D3" w14:paraId="00417AA4" w14:textId="77777777" w:rsidTr="00B22829">
        <w:trPr>
          <w:cantSplit/>
        </w:trPr>
        <w:tc>
          <w:tcPr>
            <w:tcW w:w="8783" w:type="dxa"/>
          </w:tcPr>
          <w:p w14:paraId="74190E2B" w14:textId="77777777" w:rsidR="00A828D3" w:rsidRDefault="00A828D3"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A828D3" w14:paraId="0F960BA9" w14:textId="77777777" w:rsidTr="00B22829">
        <w:trPr>
          <w:cantSplit/>
        </w:trPr>
        <w:tc>
          <w:tcPr>
            <w:tcW w:w="8783" w:type="dxa"/>
          </w:tcPr>
          <w:p w14:paraId="6B0A9228" w14:textId="4A241861" w:rsidR="00A828D3" w:rsidRDefault="00A828D3"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B5C8BAF03C8B4827B570DC790CAE08E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about</w:t>
            </w:r>
            <w:r w:rsidRPr="00530117">
              <w:t xml:space="preserve"> sustainable innovations and discuss their potential to create a positive impact on the world.</w:t>
            </w:r>
          </w:p>
        </w:tc>
      </w:tr>
      <w:tr w:rsidR="00A828D3" w14:paraId="563A3D63" w14:textId="77777777" w:rsidTr="00B22829">
        <w:trPr>
          <w:cantSplit/>
        </w:trPr>
        <w:tc>
          <w:tcPr>
            <w:tcW w:w="8783" w:type="dxa"/>
          </w:tcPr>
          <w:p w14:paraId="0A4A0F51" w14:textId="77777777" w:rsidR="00A828D3" w:rsidRDefault="00A828D3"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A828D3" w14:paraId="48920A81" w14:textId="77777777" w:rsidTr="00B22829">
        <w:trPr>
          <w:cantSplit/>
        </w:trPr>
        <w:tc>
          <w:tcPr>
            <w:tcW w:w="8783" w:type="dxa"/>
          </w:tcPr>
          <w:p w14:paraId="1351EA31" w14:textId="77777777" w:rsidR="00A828D3" w:rsidRDefault="00A828D3"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A828D3" w14:paraId="7F1A16A9" w14:textId="77777777" w:rsidTr="00B22829">
        <w:trPr>
          <w:cantSplit/>
        </w:trPr>
        <w:tc>
          <w:tcPr>
            <w:tcW w:w="8783" w:type="dxa"/>
          </w:tcPr>
          <w:p w14:paraId="25A9D340" w14:textId="77777777" w:rsidR="00A828D3" w:rsidRDefault="00A828D3" w:rsidP="00B22829">
            <w:pPr>
              <w:pStyle w:val="VCAAbulletlevel2"/>
              <w:spacing w:after="0"/>
            </w:pPr>
            <w:r w:rsidRPr="0009120F">
              <w:t>Read a letter to the editor, focusing on the negative impact of technology in schools.</w:t>
            </w:r>
          </w:p>
        </w:tc>
      </w:tr>
      <w:tr w:rsidR="00A828D3" w14:paraId="22099616" w14:textId="77777777" w:rsidTr="00B22829">
        <w:trPr>
          <w:cantSplit/>
        </w:trPr>
        <w:tc>
          <w:tcPr>
            <w:tcW w:w="8783" w:type="dxa"/>
            <w:tcBorders>
              <w:bottom w:val="single" w:sz="4" w:space="0" w:color="auto"/>
            </w:tcBorders>
            <w:shd w:val="clear" w:color="auto" w:fill="D9D9D9" w:themeFill="background1" w:themeFillShade="D9"/>
          </w:tcPr>
          <w:p w14:paraId="26E45E7D" w14:textId="77777777" w:rsidR="00A828D3" w:rsidRPr="002E4CED" w:rsidRDefault="00A828D3"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79378917" wp14:editId="62933F33">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A828D3" w14:paraId="0B09A85C" w14:textId="77777777" w:rsidTr="00B22829">
        <w:trPr>
          <w:cantSplit/>
        </w:trPr>
        <w:tc>
          <w:tcPr>
            <w:tcW w:w="8783" w:type="dxa"/>
            <w:tcBorders>
              <w:bottom w:val="single" w:sz="4" w:space="0" w:color="B5E2F1"/>
            </w:tcBorders>
            <w:shd w:val="clear" w:color="auto" w:fill="FFFFFF" w:themeFill="background1"/>
          </w:tcPr>
          <w:p w14:paraId="64CF9811" w14:textId="77777777" w:rsidR="00A828D3" w:rsidRDefault="00A828D3"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A828D3" w14:paraId="453FADA9" w14:textId="77777777" w:rsidTr="00B22829">
        <w:trPr>
          <w:cantSplit/>
        </w:trPr>
        <w:tc>
          <w:tcPr>
            <w:tcW w:w="8783" w:type="dxa"/>
            <w:tcBorders>
              <w:bottom w:val="single" w:sz="4" w:space="0" w:color="B5E2F1"/>
            </w:tcBorders>
            <w:shd w:val="clear" w:color="auto" w:fill="FFFFFF" w:themeFill="background1"/>
          </w:tcPr>
          <w:p w14:paraId="0C8C7F48" w14:textId="77777777" w:rsidR="00A828D3" w:rsidRDefault="00A828D3" w:rsidP="00B22829">
            <w:pPr>
              <w:pStyle w:val="VCAAbulletlevel2"/>
              <w:numPr>
                <w:ilvl w:val="0"/>
                <w:numId w:val="0"/>
              </w:numPr>
            </w:pPr>
          </w:p>
          <w:p w14:paraId="04FBA6EE" w14:textId="77777777" w:rsidR="00A828D3" w:rsidRPr="00530117" w:rsidRDefault="00A828D3" w:rsidP="00B22829">
            <w:pPr>
              <w:pStyle w:val="VCAAbulletlevel2"/>
              <w:numPr>
                <w:ilvl w:val="0"/>
                <w:numId w:val="0"/>
              </w:numPr>
            </w:pPr>
          </w:p>
        </w:tc>
      </w:tr>
      <w:tr w:rsidR="00A828D3" w14:paraId="0E0651C2"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6F604E3" w14:textId="77777777" w:rsidR="00A828D3" w:rsidRPr="00C836A8" w:rsidRDefault="00A828D3" w:rsidP="00B22829">
            <w:pPr>
              <w:pStyle w:val="Heading2"/>
              <w:rPr>
                <w:b/>
                <w:bCs/>
                <w:color w:val="004EA8"/>
              </w:rPr>
            </w:pPr>
            <w:bookmarkStart w:id="26" w:name="_Toc191456815"/>
            <w:r w:rsidRPr="00B13D9B">
              <w:rPr>
                <w:b/>
                <w:bCs/>
                <w:noProof/>
                <w:color w:val="004EA8"/>
              </w:rPr>
              <w:lastRenderedPageBreak/>
              <w:drawing>
                <wp:anchor distT="0" distB="0" distL="114300" distR="114300" simplePos="0" relativeHeight="251669504" behindDoc="0" locked="0" layoutInCell="1" allowOverlap="1" wp14:anchorId="45EC6D81" wp14:editId="1A31CFDF">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17263FCD" w14:textId="77777777" w:rsidR="00A828D3" w:rsidRDefault="00A828D3"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316A4BF4" w14:textId="77777777" w:rsidR="00A828D3" w:rsidRDefault="00A828D3" w:rsidP="00B22829">
            <w:pPr>
              <w:pStyle w:val="VCAAbulletlevel2"/>
              <w:numPr>
                <w:ilvl w:val="0"/>
                <w:numId w:val="0"/>
              </w:numPr>
              <w:rPr>
                <w:b/>
                <w:bCs/>
                <w:color w:val="004EA8"/>
                <w:sz w:val="32"/>
                <w:szCs w:val="32"/>
              </w:rPr>
            </w:pPr>
          </w:p>
          <w:p w14:paraId="55F0971F" w14:textId="77777777" w:rsidR="00A828D3" w:rsidRDefault="00A828D3"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09E2650B" w14:textId="77777777" w:rsidR="00A828D3" w:rsidRPr="002D4607" w:rsidRDefault="00A828D3" w:rsidP="00B22829">
            <w:pPr>
              <w:pStyle w:val="VCAAbulletlevel2"/>
              <w:numPr>
                <w:ilvl w:val="0"/>
                <w:numId w:val="0"/>
              </w:numPr>
              <w:spacing w:after="0"/>
              <w:ind w:left="360"/>
            </w:pPr>
          </w:p>
          <w:p w14:paraId="4D4B163C" w14:textId="77777777" w:rsidR="00A828D3" w:rsidRDefault="00A828D3" w:rsidP="00B22829">
            <w:pPr>
              <w:pStyle w:val="VCAAbulletlevel2"/>
              <w:spacing w:after="0"/>
            </w:pPr>
            <w:r w:rsidRPr="002D4607">
              <w:t>Watch online talks about innovations and take notes using guided note-taking sheets.</w:t>
            </w:r>
          </w:p>
          <w:p w14:paraId="54A0E153" w14:textId="77777777" w:rsidR="00A828D3" w:rsidRPr="002D4607" w:rsidRDefault="00A828D3" w:rsidP="00B22829">
            <w:pPr>
              <w:pStyle w:val="VCAAbulletlevel2"/>
              <w:numPr>
                <w:ilvl w:val="0"/>
                <w:numId w:val="0"/>
              </w:numPr>
              <w:spacing w:after="0"/>
            </w:pPr>
          </w:p>
          <w:p w14:paraId="3AF10BB6" w14:textId="77777777" w:rsidR="00A828D3" w:rsidRDefault="00A828D3"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4C5B27CC" w14:textId="77777777" w:rsidR="00A828D3" w:rsidRPr="002D4607" w:rsidRDefault="00A828D3" w:rsidP="00B22829">
            <w:pPr>
              <w:pStyle w:val="VCAAbulletlevel2"/>
              <w:numPr>
                <w:ilvl w:val="0"/>
                <w:numId w:val="0"/>
              </w:numPr>
              <w:spacing w:after="0"/>
            </w:pPr>
          </w:p>
          <w:p w14:paraId="60129F6A" w14:textId="77777777" w:rsidR="00A828D3" w:rsidRDefault="00A828D3"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457A8B56" w14:textId="77777777" w:rsidR="00A828D3" w:rsidRPr="002D4607" w:rsidRDefault="00A828D3" w:rsidP="00B22829">
            <w:pPr>
              <w:pStyle w:val="VCAAbulletlevel2"/>
              <w:numPr>
                <w:ilvl w:val="0"/>
                <w:numId w:val="0"/>
              </w:numPr>
              <w:spacing w:after="0"/>
            </w:pPr>
          </w:p>
          <w:p w14:paraId="09403651" w14:textId="77777777" w:rsidR="00A828D3" w:rsidRDefault="00A828D3" w:rsidP="00B22829">
            <w:pPr>
              <w:pStyle w:val="VCAAbulletlevel2"/>
              <w:spacing w:after="0"/>
            </w:pPr>
            <w:r w:rsidRPr="002D4607">
              <w:t>Complete a class survey, identifying the innovations you couldn’t live without and</w:t>
            </w:r>
            <w:r>
              <w:t xml:space="preserve"> identify </w:t>
            </w:r>
            <w:r w:rsidRPr="002D4607">
              <w:t>trends in the data.</w:t>
            </w:r>
          </w:p>
          <w:p w14:paraId="7F706D41" w14:textId="77777777" w:rsidR="00A828D3" w:rsidRPr="002D4607" w:rsidRDefault="00A828D3" w:rsidP="00B22829">
            <w:pPr>
              <w:pStyle w:val="VCAAbulletlevel2"/>
              <w:numPr>
                <w:ilvl w:val="0"/>
                <w:numId w:val="0"/>
              </w:numPr>
              <w:spacing w:after="0"/>
            </w:pPr>
          </w:p>
          <w:p w14:paraId="171C60C9" w14:textId="254B6B96" w:rsidR="00A828D3" w:rsidRDefault="00A828D3"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w:t>
            </w:r>
            <w:r w:rsidR="007B6194">
              <w:t>t</w:t>
            </w:r>
            <w:r w:rsidRPr="002D4607">
              <w:t>hink</w:t>
            </w:r>
            <w:r w:rsidR="007B6194">
              <w:t>-</w:t>
            </w:r>
            <w:r>
              <w:t>p</w:t>
            </w:r>
            <w:r w:rsidRPr="002D4607">
              <w:t>air</w:t>
            </w:r>
            <w:r w:rsidR="007B6194">
              <w:t>-</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36B9B066" w14:textId="77777777" w:rsidR="00A828D3" w:rsidRPr="002D4607" w:rsidRDefault="00A828D3" w:rsidP="00B22829">
            <w:pPr>
              <w:pStyle w:val="VCAAbulletlevel2"/>
              <w:numPr>
                <w:ilvl w:val="0"/>
                <w:numId w:val="0"/>
              </w:numPr>
              <w:spacing w:after="0"/>
            </w:pPr>
          </w:p>
          <w:p w14:paraId="0CB1076F" w14:textId="77777777" w:rsidR="00A828D3" w:rsidRDefault="00A828D3"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7E76E0A6" w14:textId="77777777" w:rsidR="00A828D3" w:rsidRPr="002D4607" w:rsidRDefault="00A828D3" w:rsidP="00B22829">
            <w:pPr>
              <w:pStyle w:val="VCAAbulletlevel2"/>
              <w:numPr>
                <w:ilvl w:val="0"/>
                <w:numId w:val="0"/>
              </w:numPr>
              <w:spacing w:after="0"/>
            </w:pPr>
          </w:p>
          <w:p w14:paraId="31952A68" w14:textId="77777777" w:rsidR="00A828D3" w:rsidRDefault="00A828D3"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4288930D" w14:textId="77777777" w:rsidR="00A828D3" w:rsidRPr="002D4607" w:rsidRDefault="00A828D3" w:rsidP="00B22829">
            <w:pPr>
              <w:pStyle w:val="VCAAbulletlevel2"/>
              <w:numPr>
                <w:ilvl w:val="0"/>
                <w:numId w:val="0"/>
              </w:numPr>
              <w:spacing w:after="0"/>
            </w:pPr>
          </w:p>
          <w:p w14:paraId="0C7E2734" w14:textId="77777777" w:rsidR="00A828D3" w:rsidRDefault="00A828D3"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5EB2A252" w14:textId="77777777" w:rsidR="00A828D3" w:rsidRPr="002D4607" w:rsidRDefault="00A828D3" w:rsidP="00B22829">
            <w:pPr>
              <w:pStyle w:val="VCAAbulletlevel2"/>
              <w:numPr>
                <w:ilvl w:val="0"/>
                <w:numId w:val="0"/>
              </w:numPr>
              <w:spacing w:after="0"/>
            </w:pPr>
          </w:p>
          <w:p w14:paraId="060A18FB" w14:textId="77777777" w:rsidR="00A828D3" w:rsidRDefault="00A828D3"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4C6D0BF5" w14:textId="77777777" w:rsidR="00A828D3" w:rsidRPr="002D4607" w:rsidRDefault="00A828D3" w:rsidP="00B22829">
            <w:pPr>
              <w:pStyle w:val="VCAAbulletlevel2"/>
              <w:numPr>
                <w:ilvl w:val="0"/>
                <w:numId w:val="0"/>
              </w:numPr>
              <w:spacing w:after="0"/>
            </w:pPr>
          </w:p>
          <w:p w14:paraId="0E708761" w14:textId="77777777" w:rsidR="00A828D3" w:rsidRPr="0066155E" w:rsidRDefault="00A828D3"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237B37D3" w14:textId="77777777" w:rsidR="00A828D3" w:rsidRDefault="00A828D3" w:rsidP="00A828D3"/>
    <w:p w14:paraId="491963E8" w14:textId="77777777" w:rsidR="00A828D3" w:rsidRDefault="00A828D3" w:rsidP="00A828D3"/>
    <w:p w14:paraId="6E1A9558" w14:textId="77777777" w:rsidR="00A828D3" w:rsidRDefault="00A828D3" w:rsidP="00A828D3">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F040C4" w14:paraId="680BDFA0" w14:textId="77777777" w:rsidTr="00B22829">
        <w:trPr>
          <w:trHeight w:val="274"/>
        </w:trPr>
        <w:tc>
          <w:tcPr>
            <w:tcW w:w="2197" w:type="dxa"/>
            <w:shd w:val="clear" w:color="auto" w:fill="0F7EB4"/>
          </w:tcPr>
          <w:p w14:paraId="0CE0378D" w14:textId="77777777" w:rsidR="00A828D3" w:rsidRPr="00F040C4" w:rsidRDefault="00A828D3" w:rsidP="00B22829">
            <w:pPr>
              <w:pStyle w:val="VCAAtablecondensedheading"/>
              <w:rPr>
                <w:b w:val="0"/>
              </w:rPr>
            </w:pPr>
            <w:r w:rsidRPr="00F040C4">
              <w:t xml:space="preserve">Concept </w:t>
            </w:r>
          </w:p>
        </w:tc>
        <w:tc>
          <w:tcPr>
            <w:tcW w:w="2197" w:type="dxa"/>
            <w:shd w:val="clear" w:color="auto" w:fill="0F7EB4"/>
          </w:tcPr>
          <w:p w14:paraId="10BFC2F7" w14:textId="77777777" w:rsidR="00A828D3" w:rsidRPr="00F040C4" w:rsidRDefault="00A828D3" w:rsidP="00B22829">
            <w:pPr>
              <w:pStyle w:val="VCAAtablecondensedheading"/>
              <w:rPr>
                <w:b w:val="0"/>
              </w:rPr>
            </w:pPr>
            <w:r w:rsidRPr="00F040C4">
              <w:t>Perspective</w:t>
            </w:r>
          </w:p>
        </w:tc>
        <w:tc>
          <w:tcPr>
            <w:tcW w:w="2197" w:type="dxa"/>
            <w:shd w:val="clear" w:color="auto" w:fill="0F7EB4"/>
          </w:tcPr>
          <w:p w14:paraId="27A72DB0" w14:textId="77777777" w:rsidR="00A828D3" w:rsidRPr="00F040C4" w:rsidRDefault="00A828D3" w:rsidP="00B22829">
            <w:pPr>
              <w:pStyle w:val="VCAAtablecondensedheading"/>
              <w:rPr>
                <w:b w:val="0"/>
              </w:rPr>
            </w:pPr>
            <w:r w:rsidRPr="00F040C4">
              <w:t>Topic</w:t>
            </w:r>
          </w:p>
        </w:tc>
        <w:tc>
          <w:tcPr>
            <w:tcW w:w="2198" w:type="dxa"/>
            <w:shd w:val="clear" w:color="auto" w:fill="0F7EB4"/>
          </w:tcPr>
          <w:p w14:paraId="53907601" w14:textId="77777777" w:rsidR="00A828D3" w:rsidRPr="00F040C4" w:rsidRDefault="00A828D3" w:rsidP="00B22829">
            <w:pPr>
              <w:pStyle w:val="VCAAtablecondensedheading"/>
              <w:rPr>
                <w:b w:val="0"/>
              </w:rPr>
            </w:pPr>
            <w:r w:rsidRPr="00F040C4">
              <w:t>Subtopic</w:t>
            </w:r>
          </w:p>
        </w:tc>
      </w:tr>
      <w:tr w:rsidR="00A828D3" w:rsidRPr="00F040C4" w14:paraId="0275D286" w14:textId="77777777" w:rsidTr="00144D4B">
        <w:trPr>
          <w:trHeight w:hRule="exact" w:val="1701"/>
        </w:trPr>
        <w:tc>
          <w:tcPr>
            <w:tcW w:w="2197" w:type="dxa"/>
            <w:vAlign w:val="center"/>
          </w:tcPr>
          <w:p w14:paraId="2A8EE01B" w14:textId="77777777" w:rsidR="00A828D3" w:rsidRPr="005A0EDD" w:rsidRDefault="00A828D3" w:rsidP="00144D4B">
            <w:pPr>
              <w:pStyle w:val="VCAAbody"/>
              <w:jc w:val="center"/>
            </w:pPr>
            <w:r w:rsidRPr="005A0EDD">
              <w:t>Responsibility</w:t>
            </w:r>
          </w:p>
        </w:tc>
        <w:tc>
          <w:tcPr>
            <w:tcW w:w="2197" w:type="dxa"/>
            <w:vAlign w:val="center"/>
          </w:tcPr>
          <w:p w14:paraId="463843A0" w14:textId="77777777" w:rsidR="00A828D3" w:rsidRPr="005A0EDD" w:rsidRDefault="00A828D3" w:rsidP="00144D4B">
            <w:pPr>
              <w:pStyle w:val="VCAAbody"/>
              <w:jc w:val="center"/>
            </w:pPr>
            <w:r w:rsidRPr="005A0EDD">
              <w:t>Community</w:t>
            </w:r>
          </w:p>
        </w:tc>
        <w:tc>
          <w:tcPr>
            <w:tcW w:w="2197" w:type="dxa"/>
            <w:vAlign w:val="center"/>
          </w:tcPr>
          <w:p w14:paraId="77872677" w14:textId="77777777" w:rsidR="00A828D3" w:rsidRPr="005A0EDD" w:rsidRDefault="00A828D3" w:rsidP="00144D4B">
            <w:pPr>
              <w:pStyle w:val="VCAAbody"/>
              <w:jc w:val="center"/>
            </w:pPr>
            <w:r w:rsidRPr="005A0EDD">
              <w:t>Society</w:t>
            </w:r>
          </w:p>
        </w:tc>
        <w:tc>
          <w:tcPr>
            <w:tcW w:w="2198" w:type="dxa"/>
            <w:vAlign w:val="center"/>
          </w:tcPr>
          <w:p w14:paraId="16DB9F2A" w14:textId="77777777" w:rsidR="00A828D3" w:rsidRPr="005A0EDD" w:rsidRDefault="00A828D3" w:rsidP="00144D4B">
            <w:pPr>
              <w:pStyle w:val="VCAAbody"/>
              <w:jc w:val="center"/>
            </w:pPr>
            <w:r w:rsidRPr="005A0EDD">
              <w:t>Attitudes to an aging population</w:t>
            </w:r>
          </w:p>
        </w:tc>
      </w:tr>
    </w:tbl>
    <w:p w14:paraId="7D19FDFF" w14:textId="77777777" w:rsidR="00A828D3" w:rsidRPr="00633101" w:rsidRDefault="00A828D3" w:rsidP="00A828D3">
      <w:pPr>
        <w:pStyle w:val="Heading2"/>
        <w:rPr>
          <w:color w:val="004EA8"/>
          <w:sz w:val="28"/>
        </w:rPr>
      </w:pPr>
      <w:bookmarkStart w:id="27" w:name="_Toc191456816"/>
      <w:r w:rsidRPr="00633101">
        <w:rPr>
          <w:sz w:val="28"/>
        </w:rPr>
        <w:t xml:space="preserve">Outcome </w:t>
      </w:r>
      <w:r>
        <w:rPr>
          <w:sz w:val="28"/>
        </w:rPr>
        <w:t>2</w:t>
      </w:r>
      <w:bookmarkEnd w:id="27"/>
      <w:r w:rsidRPr="00633101">
        <w:rPr>
          <w:color w:val="004EA8"/>
          <w:sz w:val="28"/>
        </w:rPr>
        <w:tab/>
      </w:r>
    </w:p>
    <w:p w14:paraId="69321CFE" w14:textId="4E38DC4C" w:rsidR="00A828D3" w:rsidRPr="00FD4DAA" w:rsidRDefault="00A828D3" w:rsidP="00A828D3">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201B5084E972420381543AA7F4B7D51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61A36ADA2383424CBFE956663F0124B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w:t>
      </w:r>
    </w:p>
    <w:p w14:paraId="428F28B2" w14:textId="77777777" w:rsidR="00A828D3" w:rsidRPr="00753F1C" w:rsidRDefault="00A828D3" w:rsidP="00A828D3">
      <w:pPr>
        <w:pStyle w:val="Heading2"/>
        <w:rPr>
          <w:sz w:val="24"/>
          <w:szCs w:val="24"/>
        </w:rPr>
      </w:pPr>
      <w:bookmarkStart w:id="28" w:name="_Toc191456817"/>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A828D3" w14:paraId="2059E788" w14:textId="77777777" w:rsidTr="00B22829">
        <w:trPr>
          <w:cantSplit/>
        </w:trPr>
        <w:tc>
          <w:tcPr>
            <w:tcW w:w="8783" w:type="dxa"/>
          </w:tcPr>
          <w:p w14:paraId="09190823" w14:textId="77777777" w:rsidR="00A828D3" w:rsidRPr="00F66F92" w:rsidRDefault="00A828D3"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A828D3" w14:paraId="7EFBAAE2" w14:textId="77777777" w:rsidTr="00B22829">
        <w:trPr>
          <w:cantSplit/>
        </w:trPr>
        <w:tc>
          <w:tcPr>
            <w:tcW w:w="8783" w:type="dxa"/>
          </w:tcPr>
          <w:p w14:paraId="34140474" w14:textId="77777777" w:rsidR="00A828D3" w:rsidRPr="00F66F92" w:rsidRDefault="00A828D3"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A828D3" w14:paraId="42EEE788" w14:textId="77777777" w:rsidTr="00B22829">
        <w:trPr>
          <w:cantSplit/>
        </w:trPr>
        <w:tc>
          <w:tcPr>
            <w:tcW w:w="8783" w:type="dxa"/>
          </w:tcPr>
          <w:p w14:paraId="17D78AA7" w14:textId="77777777" w:rsidR="00A828D3" w:rsidRPr="00F66F92" w:rsidRDefault="00A828D3" w:rsidP="00B22829">
            <w:pPr>
              <w:pStyle w:val="VCAAbulletlevel2"/>
            </w:pPr>
            <w:r w:rsidRPr="008C6AA2">
              <w:t>Create a list of common myths about aging, then research and present evidence-based arguments to counter these misconceptions.</w:t>
            </w:r>
          </w:p>
        </w:tc>
      </w:tr>
      <w:tr w:rsidR="00A828D3" w14:paraId="2E50964F" w14:textId="77777777" w:rsidTr="00B22829">
        <w:trPr>
          <w:cantSplit/>
        </w:trPr>
        <w:tc>
          <w:tcPr>
            <w:tcW w:w="8783" w:type="dxa"/>
          </w:tcPr>
          <w:p w14:paraId="62353574" w14:textId="77777777" w:rsidR="00A828D3" w:rsidRPr="00F66F92" w:rsidRDefault="00A828D3" w:rsidP="00B22829">
            <w:pPr>
              <w:pStyle w:val="VCAAbulletlevel2"/>
              <w:spacing w:after="0"/>
            </w:pPr>
            <w:r w:rsidRPr="00FE7AA7">
              <w:t xml:space="preserve">View images that reflect attitudes to an aging population from different perspectives. </w:t>
            </w:r>
          </w:p>
        </w:tc>
      </w:tr>
      <w:tr w:rsidR="00A828D3" w14:paraId="5E88CBFE" w14:textId="77777777" w:rsidTr="00B22829">
        <w:trPr>
          <w:cantSplit/>
        </w:trPr>
        <w:tc>
          <w:tcPr>
            <w:tcW w:w="8783" w:type="dxa"/>
          </w:tcPr>
          <w:p w14:paraId="64A30F24" w14:textId="77777777" w:rsidR="00A828D3" w:rsidRPr="00F66F92" w:rsidRDefault="00A828D3"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A828D3" w14:paraId="378FAF56" w14:textId="77777777" w:rsidTr="00B22829">
        <w:trPr>
          <w:cantSplit/>
        </w:trPr>
        <w:tc>
          <w:tcPr>
            <w:tcW w:w="8783" w:type="dxa"/>
          </w:tcPr>
          <w:p w14:paraId="4106A90A" w14:textId="77777777" w:rsidR="00A828D3" w:rsidRPr="00F66F92" w:rsidRDefault="00A828D3"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A828D3" w14:paraId="0B07E0F8" w14:textId="77777777" w:rsidTr="00B22829">
        <w:trPr>
          <w:cantSplit/>
        </w:trPr>
        <w:tc>
          <w:tcPr>
            <w:tcW w:w="8783" w:type="dxa"/>
          </w:tcPr>
          <w:p w14:paraId="1E4653C1" w14:textId="1B129E3B" w:rsidR="00A828D3" w:rsidRPr="00F66F92" w:rsidRDefault="00A828D3" w:rsidP="00B22829">
            <w:pPr>
              <w:pStyle w:val="VCAAbulletlevel2"/>
              <w:spacing w:after="0"/>
            </w:pPr>
            <w:r w:rsidRPr="00FE7AA7">
              <w:lastRenderedPageBreak/>
              <w:t xml:space="preserve">Read texts about </w:t>
            </w:r>
            <w:sdt>
              <w:sdtPr>
                <w:alias w:val="Keywords"/>
                <w:tag w:val=""/>
                <w:id w:val="1382205414"/>
                <w:placeholder>
                  <w:docPart w:val="C8C7E28CA1FF4BA98CBDD4806CA61A3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A828D3" w14:paraId="7B078DF1" w14:textId="77777777" w:rsidTr="00B22829">
        <w:trPr>
          <w:cantSplit/>
        </w:trPr>
        <w:tc>
          <w:tcPr>
            <w:tcW w:w="8783" w:type="dxa"/>
          </w:tcPr>
          <w:p w14:paraId="484E3301" w14:textId="5D75F717" w:rsidR="00A828D3" w:rsidRPr="00F66F92" w:rsidRDefault="00A828D3"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691B74AF24A24EE1B28A38DC6119D04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E7AA7">
              <w:t xml:space="preserve"> that feature older adults and analyse the messages, stereotypes and attitudes conveyed in these representations.</w:t>
            </w:r>
          </w:p>
        </w:tc>
      </w:tr>
      <w:tr w:rsidR="00A828D3" w14:paraId="261C52DD" w14:textId="77777777" w:rsidTr="00B22829">
        <w:trPr>
          <w:cantSplit/>
        </w:trPr>
        <w:tc>
          <w:tcPr>
            <w:tcW w:w="8783" w:type="dxa"/>
          </w:tcPr>
          <w:p w14:paraId="6BDD5BEC" w14:textId="77777777" w:rsidR="00A828D3" w:rsidRDefault="00A828D3"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A828D3" w14:paraId="4DEE333B" w14:textId="77777777" w:rsidTr="00B22829">
        <w:trPr>
          <w:cantSplit/>
        </w:trPr>
        <w:tc>
          <w:tcPr>
            <w:tcW w:w="8783" w:type="dxa"/>
          </w:tcPr>
          <w:p w14:paraId="27A3B1F1" w14:textId="77777777" w:rsidR="00A828D3" w:rsidRDefault="00A828D3"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A828D3" w14:paraId="44055A6D" w14:textId="77777777" w:rsidTr="00B22829">
        <w:trPr>
          <w:cantSplit/>
        </w:trPr>
        <w:tc>
          <w:tcPr>
            <w:tcW w:w="8783" w:type="dxa"/>
          </w:tcPr>
          <w:p w14:paraId="46303F9E" w14:textId="77777777" w:rsidR="00A828D3" w:rsidRDefault="00A828D3"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A828D3" w14:paraId="4DFDB8D7" w14:textId="77777777" w:rsidTr="00B22829">
        <w:trPr>
          <w:cantSplit/>
        </w:trPr>
        <w:tc>
          <w:tcPr>
            <w:tcW w:w="8783" w:type="dxa"/>
            <w:tcBorders>
              <w:bottom w:val="single" w:sz="4" w:space="0" w:color="auto"/>
            </w:tcBorders>
            <w:shd w:val="clear" w:color="auto" w:fill="D9D9D9" w:themeFill="background1" w:themeFillShade="D9"/>
          </w:tcPr>
          <w:p w14:paraId="1C6AF31F" w14:textId="5C4D44E2" w:rsidR="00A828D3" w:rsidRPr="008C6AA2" w:rsidRDefault="00A828D3"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040067F8" wp14:editId="1EA15349">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EB87B814505B4BC7A8F9A72B9E28CD2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Bengali</w:t>
                </w:r>
              </w:sdtContent>
            </w:sdt>
            <w:r w:rsidRPr="00FE7AA7">
              <w:rPr>
                <w:b/>
                <w:bCs/>
              </w:rPr>
              <w:t>-speaking community and discuss how their lives have changed over time.</w:t>
            </w:r>
            <w:bookmarkEnd w:id="29"/>
          </w:p>
        </w:tc>
      </w:tr>
      <w:tr w:rsidR="00A828D3" w14:paraId="7E0D12A3" w14:textId="77777777" w:rsidTr="00B22829">
        <w:trPr>
          <w:cantSplit/>
        </w:trPr>
        <w:tc>
          <w:tcPr>
            <w:tcW w:w="8783" w:type="dxa"/>
            <w:tcBorders>
              <w:bottom w:val="single" w:sz="4" w:space="0" w:color="auto"/>
            </w:tcBorders>
            <w:shd w:val="clear" w:color="auto" w:fill="auto"/>
          </w:tcPr>
          <w:p w14:paraId="19A8DC03" w14:textId="77777777" w:rsidR="00A828D3" w:rsidRDefault="00A828D3"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A828D3" w14:paraId="124297B1" w14:textId="77777777" w:rsidTr="00B22829">
        <w:trPr>
          <w:cantSplit/>
        </w:trPr>
        <w:tc>
          <w:tcPr>
            <w:tcW w:w="8783" w:type="dxa"/>
            <w:tcBorders>
              <w:bottom w:val="single" w:sz="4" w:space="0" w:color="auto"/>
            </w:tcBorders>
            <w:shd w:val="clear" w:color="auto" w:fill="auto"/>
          </w:tcPr>
          <w:p w14:paraId="5690F638" w14:textId="648537BB" w:rsidR="00A828D3" w:rsidRPr="00FE7AA7" w:rsidRDefault="00A828D3" w:rsidP="00B22829">
            <w:pPr>
              <w:pStyle w:val="VCAAbulletlevel2"/>
              <w:spacing w:after="0"/>
            </w:pPr>
            <w:r w:rsidRPr="00FE7AA7">
              <w:t xml:space="preserve">Analyse examples of ageist language in </w:t>
            </w:r>
            <w:sdt>
              <w:sdtPr>
                <w:alias w:val="Keywords"/>
                <w:tag w:val=""/>
                <w:id w:val="1144856130"/>
                <w:placeholder>
                  <w:docPart w:val="DF47140263AF44E3A427ADE76BE7C7EF"/>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E7AA7">
              <w:t xml:space="preserve"> and discuss how these linguistic choices perpetuate stereotypes. Suggest alternative, respectful ways to refer to older adults.</w:t>
            </w:r>
          </w:p>
        </w:tc>
      </w:tr>
      <w:tr w:rsidR="00A828D3" w14:paraId="73000F55" w14:textId="77777777" w:rsidTr="00B22829">
        <w:trPr>
          <w:cantSplit/>
        </w:trPr>
        <w:tc>
          <w:tcPr>
            <w:tcW w:w="8783" w:type="dxa"/>
            <w:tcBorders>
              <w:bottom w:val="single" w:sz="4" w:space="0" w:color="auto"/>
            </w:tcBorders>
            <w:shd w:val="clear" w:color="auto" w:fill="auto"/>
          </w:tcPr>
          <w:p w14:paraId="1FC21082" w14:textId="77777777" w:rsidR="00A828D3" w:rsidRPr="00FE7AA7" w:rsidRDefault="00A828D3"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A828D3" w14:paraId="4D3A3FEE" w14:textId="77777777" w:rsidTr="00B22829">
        <w:trPr>
          <w:cantSplit/>
        </w:trPr>
        <w:tc>
          <w:tcPr>
            <w:tcW w:w="8783" w:type="dxa"/>
            <w:tcBorders>
              <w:bottom w:val="single" w:sz="4" w:space="0" w:color="auto"/>
            </w:tcBorders>
            <w:shd w:val="clear" w:color="auto" w:fill="auto"/>
          </w:tcPr>
          <w:p w14:paraId="6459345A" w14:textId="4DB8C18B" w:rsidR="00A828D3" w:rsidRPr="00FE7AA7" w:rsidRDefault="00A828D3" w:rsidP="00B22829">
            <w:pPr>
              <w:pStyle w:val="VCAAbulletlevel2"/>
              <w:spacing w:after="0"/>
            </w:pPr>
            <w:r w:rsidRPr="00FE7AA7">
              <w:t>Reflect on what you have learned</w:t>
            </w:r>
            <w:r w:rsidR="00A66BD4">
              <w:t xml:space="preserve"> </w:t>
            </w:r>
            <w:r w:rsidR="00A66BD4">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A828D3" w14:paraId="52C86F91" w14:textId="77777777" w:rsidTr="00B22829">
        <w:trPr>
          <w:cantSplit/>
        </w:trPr>
        <w:tc>
          <w:tcPr>
            <w:tcW w:w="8783" w:type="dxa"/>
            <w:tcBorders>
              <w:bottom w:val="single" w:sz="4" w:space="0" w:color="auto"/>
            </w:tcBorders>
            <w:shd w:val="clear" w:color="auto" w:fill="auto"/>
          </w:tcPr>
          <w:p w14:paraId="4EB36221" w14:textId="11EFCDF3" w:rsidR="00A828D3" w:rsidRPr="00FE7AA7" w:rsidRDefault="00A828D3"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4CEA44D143134A6FB9AE8CE2DC5E1194"/>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A828D3" w14:paraId="6547CA1C" w14:textId="77777777" w:rsidTr="00B22829">
        <w:trPr>
          <w:cantSplit/>
          <w:trHeight w:val="851"/>
        </w:trPr>
        <w:tc>
          <w:tcPr>
            <w:tcW w:w="8783" w:type="dxa"/>
            <w:tcBorders>
              <w:bottom w:val="single" w:sz="4" w:space="0" w:color="auto"/>
            </w:tcBorders>
            <w:shd w:val="clear" w:color="auto" w:fill="auto"/>
          </w:tcPr>
          <w:p w14:paraId="6E6CF6DF" w14:textId="77777777" w:rsidR="00A828D3" w:rsidRPr="00FE7AA7" w:rsidRDefault="00A828D3"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A828D3" w14:paraId="3917FA9E" w14:textId="77777777" w:rsidTr="00B22829">
        <w:trPr>
          <w:cantSplit/>
        </w:trPr>
        <w:tc>
          <w:tcPr>
            <w:tcW w:w="8783" w:type="dxa"/>
            <w:tcBorders>
              <w:bottom w:val="nil"/>
            </w:tcBorders>
            <w:shd w:val="clear" w:color="auto" w:fill="FFFFFF" w:themeFill="background1"/>
          </w:tcPr>
          <w:p w14:paraId="0E21932E" w14:textId="77777777" w:rsidR="00A828D3" w:rsidRDefault="00A828D3" w:rsidP="00B22829">
            <w:pPr>
              <w:pStyle w:val="VCAAbulletlevel2"/>
              <w:spacing w:after="0"/>
            </w:pPr>
            <w:r w:rsidRPr="00FE7AA7">
              <w:t xml:space="preserve">Write a short story envisioning how society may change as the population ages. </w:t>
            </w:r>
          </w:p>
        </w:tc>
      </w:tr>
      <w:tr w:rsidR="00A828D3" w14:paraId="7E639B2A" w14:textId="77777777" w:rsidTr="00B22829">
        <w:tc>
          <w:tcPr>
            <w:tcW w:w="8783" w:type="dxa"/>
            <w:tcBorders>
              <w:bottom w:val="single" w:sz="4" w:space="0" w:color="C6ECFF" w:themeColor="accent1" w:themeTint="33"/>
            </w:tcBorders>
            <w:shd w:val="clear" w:color="auto" w:fill="FFFFFF" w:themeFill="background1"/>
          </w:tcPr>
          <w:p w14:paraId="67F64DFF" w14:textId="77777777" w:rsidR="00A828D3" w:rsidRDefault="00A828D3" w:rsidP="00B22829">
            <w:pPr>
              <w:pStyle w:val="VCAAbulletlevel2"/>
              <w:numPr>
                <w:ilvl w:val="0"/>
                <w:numId w:val="0"/>
              </w:numPr>
              <w:spacing w:after="0"/>
              <w:ind w:left="360"/>
            </w:pPr>
          </w:p>
          <w:p w14:paraId="6F1B1E3A" w14:textId="77777777" w:rsidR="00A828D3" w:rsidRPr="00FE7AA7" w:rsidRDefault="00A828D3" w:rsidP="00B22829">
            <w:pPr>
              <w:pStyle w:val="VCAAbulletlevel2"/>
              <w:numPr>
                <w:ilvl w:val="0"/>
                <w:numId w:val="0"/>
              </w:numPr>
              <w:spacing w:after="0"/>
              <w:ind w:left="360" w:hanging="360"/>
            </w:pPr>
          </w:p>
        </w:tc>
      </w:tr>
      <w:tr w:rsidR="00A828D3" w14:paraId="3B937F79"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E44A373" w14:textId="77777777" w:rsidR="00A828D3" w:rsidRPr="000A7273" w:rsidRDefault="00A828D3" w:rsidP="00B22829">
            <w:pPr>
              <w:pStyle w:val="Heading2"/>
              <w:rPr>
                <w:b/>
                <w:bCs/>
                <w:color w:val="004EA8"/>
              </w:rPr>
            </w:pPr>
            <w:bookmarkStart w:id="30" w:name="_Toc191456818"/>
            <w:r>
              <w:rPr>
                <w:noProof/>
              </w:rPr>
              <w:drawing>
                <wp:anchor distT="0" distB="0" distL="114300" distR="114300" simplePos="0" relativeHeight="251670528" behindDoc="0" locked="0" layoutInCell="1" allowOverlap="1" wp14:anchorId="2E04E838" wp14:editId="0D4D77E0">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3A3F6318" w14:textId="2D00F500" w:rsidR="00A828D3" w:rsidRDefault="00A828D3" w:rsidP="00B22829">
            <w:pPr>
              <w:pStyle w:val="VCAAbulletlevel2"/>
              <w:numPr>
                <w:ilvl w:val="0"/>
                <w:numId w:val="0"/>
              </w:numPr>
              <w:spacing w:line="240" w:lineRule="auto"/>
              <w:rPr>
                <w:b/>
                <w:bCs/>
                <w:color w:val="004EA8"/>
                <w:sz w:val="32"/>
                <w:szCs w:val="32"/>
              </w:rPr>
            </w:pPr>
            <w:r w:rsidRPr="008C6AA2">
              <w:rPr>
                <w:b/>
                <w:bCs/>
                <w:color w:val="004EA8"/>
                <w:sz w:val="32"/>
                <w:szCs w:val="32"/>
              </w:rPr>
              <w:t>An intergenerational dialogue event with older adults from a</w:t>
            </w:r>
            <w:r>
              <w:rPr>
                <w:b/>
                <w:bCs/>
                <w:color w:val="004EA8"/>
                <w:sz w:val="32"/>
                <w:szCs w:val="32"/>
              </w:rPr>
              <w:t>n</w:t>
            </w:r>
            <w:r w:rsidRPr="008C6AA2">
              <w:rPr>
                <w:b/>
                <w:bCs/>
                <w:color w:val="004EA8"/>
                <w:sz w:val="32"/>
                <w:szCs w:val="32"/>
              </w:rPr>
              <w:t xml:space="preserve"> </w:t>
            </w:r>
            <w:sdt>
              <w:sdtPr>
                <w:rPr>
                  <w:b/>
                  <w:bCs/>
                  <w:color w:val="004EA8"/>
                  <w:sz w:val="32"/>
                  <w:szCs w:val="32"/>
                </w:rPr>
                <w:alias w:val="Keywords"/>
                <w:tag w:val=""/>
                <w:id w:val="-2050284306"/>
                <w:placeholder>
                  <w:docPart w:val="5449AB65D7F540AE9EA42ACED396BDE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sidRPr="008C6AA2">
              <w:rPr>
                <w:b/>
                <w:bCs/>
                <w:color w:val="004EA8"/>
                <w:sz w:val="32"/>
                <w:szCs w:val="32"/>
              </w:rPr>
              <w:t>-speaking community, discussing how their lives have changed over time.</w:t>
            </w:r>
          </w:p>
          <w:p w14:paraId="2CC97446" w14:textId="77777777" w:rsidR="00A828D3" w:rsidRDefault="00A828D3" w:rsidP="00B22829">
            <w:pPr>
              <w:pStyle w:val="VCAAbulletlevel2"/>
              <w:numPr>
                <w:ilvl w:val="0"/>
                <w:numId w:val="0"/>
              </w:numPr>
              <w:rPr>
                <w:b/>
                <w:bCs/>
                <w:color w:val="004EA8"/>
                <w:sz w:val="32"/>
                <w:szCs w:val="32"/>
              </w:rPr>
            </w:pPr>
          </w:p>
          <w:p w14:paraId="477E7221" w14:textId="77777777" w:rsidR="00A828D3" w:rsidRDefault="00A828D3"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58ED2784" w14:textId="77777777" w:rsidR="00A828D3" w:rsidRPr="00FE7AA7" w:rsidRDefault="00A828D3" w:rsidP="00B22829">
            <w:pPr>
              <w:pStyle w:val="VCAAbulletlevel2"/>
              <w:numPr>
                <w:ilvl w:val="0"/>
                <w:numId w:val="0"/>
              </w:numPr>
              <w:spacing w:after="0"/>
              <w:ind w:left="360"/>
            </w:pPr>
          </w:p>
          <w:p w14:paraId="1D11D064" w14:textId="77777777" w:rsidR="00A828D3" w:rsidRDefault="00A828D3"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4F745336" w14:textId="77777777" w:rsidR="00A828D3" w:rsidRPr="00FE7AA7" w:rsidRDefault="00A828D3" w:rsidP="00B22829">
            <w:pPr>
              <w:pStyle w:val="VCAAbulletlevel2"/>
              <w:numPr>
                <w:ilvl w:val="0"/>
                <w:numId w:val="0"/>
              </w:numPr>
              <w:spacing w:after="0"/>
            </w:pPr>
          </w:p>
          <w:p w14:paraId="3CA91203" w14:textId="27F97096" w:rsidR="00A828D3" w:rsidRDefault="00A828D3" w:rsidP="00B22829">
            <w:pPr>
              <w:pStyle w:val="VCAAbulletlevel2"/>
              <w:spacing w:after="0"/>
            </w:pPr>
            <w:r w:rsidRPr="00FE7AA7">
              <w:t xml:space="preserve">Select and write a set of questions in </w:t>
            </w:r>
            <w:sdt>
              <w:sdtPr>
                <w:alias w:val="Keywords"/>
                <w:tag w:val=""/>
                <w:id w:val="-1920397118"/>
                <w:placeholder>
                  <w:docPart w:val="0CFF7E53A58A4A33908832F297849729"/>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3D24DD4C" w14:textId="77777777" w:rsidR="00A828D3" w:rsidRPr="00FE7AA7" w:rsidRDefault="00A828D3" w:rsidP="00B22829">
            <w:pPr>
              <w:pStyle w:val="VCAAbulletlevel2"/>
              <w:numPr>
                <w:ilvl w:val="0"/>
                <w:numId w:val="0"/>
              </w:numPr>
              <w:spacing w:after="0"/>
            </w:pPr>
          </w:p>
          <w:p w14:paraId="4A4A8F24" w14:textId="77777777" w:rsidR="00A828D3" w:rsidRDefault="00A828D3"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29622C73" w14:textId="77777777" w:rsidR="00A828D3" w:rsidRPr="00FE7AA7" w:rsidRDefault="00A828D3" w:rsidP="00B22829">
            <w:pPr>
              <w:pStyle w:val="VCAAbulletlevel2"/>
              <w:numPr>
                <w:ilvl w:val="0"/>
                <w:numId w:val="0"/>
              </w:numPr>
              <w:spacing w:after="0"/>
            </w:pPr>
          </w:p>
          <w:p w14:paraId="364FFF7C" w14:textId="6451A17F" w:rsidR="00A828D3" w:rsidRDefault="00A828D3" w:rsidP="00B22829">
            <w:pPr>
              <w:pStyle w:val="VCAAbulletlevel2"/>
              <w:spacing w:after="0"/>
            </w:pPr>
            <w:r w:rsidRPr="00FE7AA7">
              <w:t xml:space="preserve">Invite local </w:t>
            </w:r>
            <w:sdt>
              <w:sdtPr>
                <w:alias w:val="Keywords"/>
                <w:tag w:val=""/>
                <w:id w:val="-282423197"/>
                <w:placeholder>
                  <w:docPart w:val="944A85D6380B4BB59DF9AF798DE6FAB4"/>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E7AA7">
              <w:t>-speaking community members to attend an intergenerational dialogue event. Ask your prepared questions, listening actively to the responses, and ask follow-up questions to deepen the discussion.</w:t>
            </w:r>
          </w:p>
          <w:p w14:paraId="36090B5E" w14:textId="77777777" w:rsidR="00A828D3" w:rsidRPr="00FE7AA7" w:rsidRDefault="00A828D3" w:rsidP="00B22829">
            <w:pPr>
              <w:pStyle w:val="VCAAbulletlevel2"/>
              <w:numPr>
                <w:ilvl w:val="0"/>
                <w:numId w:val="0"/>
              </w:numPr>
              <w:spacing w:after="0"/>
            </w:pPr>
          </w:p>
          <w:p w14:paraId="1405EE64" w14:textId="77777777" w:rsidR="00A828D3" w:rsidRDefault="00A828D3"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4297329E" w14:textId="77777777" w:rsidR="00A828D3" w:rsidRPr="00FE7AA7" w:rsidRDefault="00A828D3" w:rsidP="00B22829">
            <w:pPr>
              <w:pStyle w:val="VCAAbulletlevel2"/>
              <w:numPr>
                <w:ilvl w:val="0"/>
                <w:numId w:val="0"/>
              </w:numPr>
              <w:spacing w:after="0"/>
            </w:pPr>
          </w:p>
          <w:p w14:paraId="3D7DAB65" w14:textId="77777777" w:rsidR="00A828D3" w:rsidRDefault="00A828D3"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19250CEC" w14:textId="77777777" w:rsidR="00A828D3" w:rsidRPr="00FE7AA7" w:rsidRDefault="00A828D3" w:rsidP="00B22829">
            <w:pPr>
              <w:pStyle w:val="VCAAbulletlevel2"/>
              <w:numPr>
                <w:ilvl w:val="0"/>
                <w:numId w:val="0"/>
              </w:numPr>
              <w:spacing w:after="0"/>
            </w:pPr>
          </w:p>
          <w:p w14:paraId="3D6D7B4C" w14:textId="77777777" w:rsidR="00A828D3" w:rsidRDefault="00A828D3"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2C1FE9FA" w14:textId="77777777" w:rsidR="00A828D3" w:rsidRPr="00FE7AA7" w:rsidRDefault="00A828D3" w:rsidP="00B22829">
            <w:pPr>
              <w:pStyle w:val="VCAAbulletlevel2"/>
              <w:numPr>
                <w:ilvl w:val="0"/>
                <w:numId w:val="0"/>
              </w:numPr>
              <w:spacing w:after="0"/>
            </w:pPr>
          </w:p>
          <w:p w14:paraId="5F5FEDB7" w14:textId="77777777" w:rsidR="00A828D3" w:rsidRDefault="00A828D3"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7E2F73C5" w14:textId="77777777" w:rsidR="00A828D3" w:rsidRPr="00FE7AA7" w:rsidRDefault="00A828D3" w:rsidP="00B22829">
            <w:pPr>
              <w:pStyle w:val="VCAAbulletlevel2"/>
              <w:numPr>
                <w:ilvl w:val="0"/>
                <w:numId w:val="0"/>
              </w:numPr>
              <w:spacing w:after="0"/>
            </w:pPr>
          </w:p>
          <w:p w14:paraId="7D795B27" w14:textId="77777777" w:rsidR="00A828D3" w:rsidRDefault="00A828D3"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33AADA7C" w14:textId="77777777" w:rsidR="00A828D3" w:rsidRPr="00FE7AA7" w:rsidRDefault="00A828D3" w:rsidP="00B22829">
            <w:pPr>
              <w:pStyle w:val="VCAAbulletlevel2"/>
              <w:numPr>
                <w:ilvl w:val="0"/>
                <w:numId w:val="0"/>
              </w:numPr>
            </w:pPr>
          </w:p>
          <w:p w14:paraId="3C8C8F81" w14:textId="77777777" w:rsidR="00A828D3" w:rsidRDefault="00A828D3" w:rsidP="00B22829">
            <w:pPr>
              <w:pStyle w:val="VCAAbulletlevel2"/>
              <w:spacing w:after="0"/>
            </w:pPr>
            <w:r w:rsidRPr="00FE7AA7">
              <w:t>Share your reflections with the class, allowing for further discussions and insights.</w:t>
            </w:r>
          </w:p>
          <w:p w14:paraId="776A1423" w14:textId="77777777" w:rsidR="00A828D3" w:rsidRPr="0066155E" w:rsidRDefault="00A828D3" w:rsidP="00B22829">
            <w:pPr>
              <w:pStyle w:val="VCAAbulletlevel2"/>
              <w:numPr>
                <w:ilvl w:val="0"/>
                <w:numId w:val="0"/>
              </w:numPr>
              <w:spacing w:after="0"/>
            </w:pPr>
          </w:p>
        </w:tc>
      </w:tr>
    </w:tbl>
    <w:p w14:paraId="248E0912" w14:textId="77777777" w:rsidR="00A828D3" w:rsidRDefault="00A828D3" w:rsidP="00A828D3">
      <w:bookmarkStart w:id="31" w:name="_Hlk179282842"/>
    </w:p>
    <w:p w14:paraId="38BA2F60" w14:textId="77777777" w:rsidR="00144D4B" w:rsidRDefault="00144D4B" w:rsidP="00A828D3"/>
    <w:p w14:paraId="77FEAF48" w14:textId="77777777" w:rsidR="00A828D3" w:rsidRDefault="00A828D3" w:rsidP="00A828D3">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F040C4" w14:paraId="5E3839CA" w14:textId="77777777" w:rsidTr="00B22829">
        <w:trPr>
          <w:trHeight w:val="274"/>
        </w:trPr>
        <w:tc>
          <w:tcPr>
            <w:tcW w:w="2197" w:type="dxa"/>
            <w:shd w:val="clear" w:color="auto" w:fill="0F7EB4"/>
          </w:tcPr>
          <w:p w14:paraId="009762C2" w14:textId="77777777" w:rsidR="00A828D3" w:rsidRPr="00F040C4" w:rsidRDefault="00A828D3" w:rsidP="00B22829">
            <w:pPr>
              <w:pStyle w:val="VCAAtablecondensedheading"/>
              <w:rPr>
                <w:b w:val="0"/>
              </w:rPr>
            </w:pPr>
            <w:r w:rsidRPr="00F040C4">
              <w:t xml:space="preserve">Concept </w:t>
            </w:r>
          </w:p>
        </w:tc>
        <w:tc>
          <w:tcPr>
            <w:tcW w:w="2197" w:type="dxa"/>
            <w:shd w:val="clear" w:color="auto" w:fill="0F7EB4"/>
          </w:tcPr>
          <w:p w14:paraId="4AB45ADB" w14:textId="77777777" w:rsidR="00A828D3" w:rsidRPr="00F040C4" w:rsidRDefault="00A828D3" w:rsidP="00B22829">
            <w:pPr>
              <w:pStyle w:val="VCAAtablecondensedheading"/>
              <w:rPr>
                <w:b w:val="0"/>
              </w:rPr>
            </w:pPr>
            <w:r w:rsidRPr="00F040C4">
              <w:t>Perspective</w:t>
            </w:r>
          </w:p>
        </w:tc>
        <w:tc>
          <w:tcPr>
            <w:tcW w:w="2197" w:type="dxa"/>
            <w:shd w:val="clear" w:color="auto" w:fill="0F7EB4"/>
          </w:tcPr>
          <w:p w14:paraId="040E6E1D" w14:textId="77777777" w:rsidR="00A828D3" w:rsidRPr="00F040C4" w:rsidRDefault="00A828D3" w:rsidP="00B22829">
            <w:pPr>
              <w:pStyle w:val="VCAAtablecondensedheading"/>
              <w:rPr>
                <w:b w:val="0"/>
              </w:rPr>
            </w:pPr>
            <w:r w:rsidRPr="00F040C4">
              <w:t>Topic</w:t>
            </w:r>
          </w:p>
        </w:tc>
        <w:tc>
          <w:tcPr>
            <w:tcW w:w="2198" w:type="dxa"/>
            <w:shd w:val="clear" w:color="auto" w:fill="0F7EB4"/>
          </w:tcPr>
          <w:p w14:paraId="38A2F25A" w14:textId="77777777" w:rsidR="00A828D3" w:rsidRPr="00F040C4" w:rsidRDefault="00A828D3" w:rsidP="00B22829">
            <w:pPr>
              <w:pStyle w:val="VCAAtablecondensedheading"/>
              <w:rPr>
                <w:b w:val="0"/>
              </w:rPr>
            </w:pPr>
            <w:r w:rsidRPr="00F040C4">
              <w:t>Subtopic</w:t>
            </w:r>
          </w:p>
        </w:tc>
      </w:tr>
      <w:tr w:rsidR="00A828D3" w:rsidRPr="00F040C4" w14:paraId="18FECA42" w14:textId="77777777" w:rsidTr="00144D4B">
        <w:trPr>
          <w:trHeight w:hRule="exact" w:val="1701"/>
        </w:trPr>
        <w:tc>
          <w:tcPr>
            <w:tcW w:w="2197" w:type="dxa"/>
            <w:vAlign w:val="center"/>
          </w:tcPr>
          <w:p w14:paraId="2E0DE515" w14:textId="77777777" w:rsidR="00A828D3" w:rsidRPr="002256A5" w:rsidRDefault="00A828D3" w:rsidP="00B22829">
            <w:pPr>
              <w:pStyle w:val="VCAAbody"/>
              <w:jc w:val="center"/>
            </w:pPr>
            <w:r w:rsidRPr="007B1023">
              <w:t>Legacy</w:t>
            </w:r>
          </w:p>
        </w:tc>
        <w:tc>
          <w:tcPr>
            <w:tcW w:w="2197" w:type="dxa"/>
            <w:vAlign w:val="center"/>
          </w:tcPr>
          <w:p w14:paraId="661A2347" w14:textId="77777777" w:rsidR="00A828D3" w:rsidRPr="00F040C4" w:rsidRDefault="00A828D3" w:rsidP="00B22829">
            <w:pPr>
              <w:pStyle w:val="VCAAbody"/>
              <w:jc w:val="center"/>
            </w:pPr>
            <w:r w:rsidRPr="00387AF6">
              <w:t>Community</w:t>
            </w:r>
          </w:p>
        </w:tc>
        <w:tc>
          <w:tcPr>
            <w:tcW w:w="2197" w:type="dxa"/>
            <w:vAlign w:val="center"/>
          </w:tcPr>
          <w:p w14:paraId="13C85408" w14:textId="77777777" w:rsidR="00A828D3" w:rsidRPr="00F040C4" w:rsidRDefault="00A828D3" w:rsidP="00B22829">
            <w:pPr>
              <w:pStyle w:val="VCAAbody"/>
              <w:jc w:val="center"/>
            </w:pPr>
            <w:r w:rsidRPr="00387AF6">
              <w:t>History and traditions</w:t>
            </w:r>
          </w:p>
        </w:tc>
        <w:tc>
          <w:tcPr>
            <w:tcW w:w="2198" w:type="dxa"/>
            <w:vAlign w:val="center"/>
          </w:tcPr>
          <w:p w14:paraId="074C6657" w14:textId="139ACB9F" w:rsidR="00A828D3" w:rsidRPr="00F040C4" w:rsidRDefault="00A828D3" w:rsidP="00B22829">
            <w:pPr>
              <w:pStyle w:val="VCAAbody"/>
              <w:jc w:val="center"/>
            </w:pPr>
            <w:r w:rsidRPr="00387AF6">
              <w:t xml:space="preserve">Impact of a famous </w:t>
            </w:r>
            <w:sdt>
              <w:sdtPr>
                <w:alias w:val="Keywords"/>
                <w:tag w:val=""/>
                <w:id w:val="-2091535985"/>
                <w:placeholder>
                  <w:docPart w:val="8302CBF9BBD94029B5CE1400F3D53D5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01A217BA" w14:textId="77777777" w:rsidR="00A828D3" w:rsidRPr="007733F6" w:rsidRDefault="00A828D3" w:rsidP="00A828D3">
      <w:pPr>
        <w:pStyle w:val="Heading2"/>
        <w:rPr>
          <w:sz w:val="28"/>
        </w:rPr>
      </w:pPr>
      <w:bookmarkStart w:id="32" w:name="_Toc183082947"/>
      <w:bookmarkStart w:id="33" w:name="_Toc183089420"/>
      <w:bookmarkStart w:id="34" w:name="_Toc183090508"/>
      <w:bookmarkStart w:id="35" w:name="_Toc183091014"/>
      <w:bookmarkStart w:id="36" w:name="_Toc189485933"/>
      <w:bookmarkStart w:id="37" w:name="_Toc191456819"/>
      <w:r w:rsidRPr="00633101">
        <w:rPr>
          <w:sz w:val="28"/>
        </w:rPr>
        <w:t xml:space="preserve">Outcome </w:t>
      </w:r>
      <w:r>
        <w:rPr>
          <w:sz w:val="28"/>
        </w:rPr>
        <w:t>3</w:t>
      </w:r>
      <w:bookmarkEnd w:id="32"/>
      <w:bookmarkEnd w:id="33"/>
      <w:bookmarkEnd w:id="34"/>
      <w:bookmarkEnd w:id="35"/>
      <w:bookmarkEnd w:id="36"/>
      <w:bookmarkEnd w:id="37"/>
      <w:r w:rsidRPr="007733F6">
        <w:rPr>
          <w:sz w:val="28"/>
        </w:rPr>
        <w:tab/>
      </w:r>
    </w:p>
    <w:p w14:paraId="4274F491" w14:textId="4218B031" w:rsidR="00A828D3" w:rsidRPr="00387AF6" w:rsidRDefault="00A828D3" w:rsidP="00A828D3">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35D05265E784485FA343BD3E94D04D0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5E3265154FA54886B6AF7EA0E349D58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387AF6">
        <w:rPr>
          <w:shd w:val="clear" w:color="auto" w:fill="FFFFFF"/>
        </w:rPr>
        <w:t xml:space="preserve">-speakers on the subtopic related to Australia that has been studied. </w:t>
      </w:r>
    </w:p>
    <w:p w14:paraId="1BD728C9" w14:textId="77777777" w:rsidR="00A828D3" w:rsidRPr="00753F1C" w:rsidRDefault="00A828D3" w:rsidP="00A828D3">
      <w:pPr>
        <w:pStyle w:val="Heading2"/>
        <w:rPr>
          <w:sz w:val="24"/>
          <w:szCs w:val="24"/>
        </w:rPr>
      </w:pPr>
      <w:bookmarkStart w:id="38" w:name="_Toc183082948"/>
      <w:bookmarkStart w:id="39" w:name="_Toc183089421"/>
      <w:bookmarkStart w:id="40" w:name="_Toc183090509"/>
      <w:bookmarkStart w:id="41" w:name="_Toc183091015"/>
      <w:bookmarkStart w:id="42" w:name="_Toc189485934"/>
      <w:bookmarkStart w:id="43" w:name="_Toc191456820"/>
      <w:r w:rsidRPr="00633101">
        <w:rPr>
          <w:sz w:val="24"/>
          <w:szCs w:val="24"/>
        </w:rPr>
        <w:t>Examples of learning activities</w:t>
      </w:r>
      <w:bookmarkEnd w:id="38"/>
      <w:bookmarkEnd w:id="39"/>
      <w:bookmarkEnd w:id="40"/>
      <w:bookmarkEnd w:id="41"/>
      <w:bookmarkEnd w:id="42"/>
      <w:bookmarkEnd w:id="4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A828D3" w14:paraId="60FA4FB0" w14:textId="77777777" w:rsidTr="00B22829">
        <w:tc>
          <w:tcPr>
            <w:tcW w:w="8783" w:type="dxa"/>
          </w:tcPr>
          <w:p w14:paraId="28445840" w14:textId="61EDACE9" w:rsidR="00A828D3" w:rsidRPr="00F66F92" w:rsidRDefault="00A828D3" w:rsidP="00B22829">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CE82DAAE4B344ECB9C7837AF880F3BF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A828D3" w14:paraId="2DF1D200" w14:textId="77777777" w:rsidTr="00B22829">
        <w:tc>
          <w:tcPr>
            <w:tcW w:w="8783" w:type="dxa"/>
          </w:tcPr>
          <w:p w14:paraId="7DCFF4DE" w14:textId="43ADB543" w:rsidR="00A828D3" w:rsidRPr="00F66F92" w:rsidRDefault="00A828D3" w:rsidP="00B22829">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06136E5744864B34A17979478D79DFB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t xml:space="preserve"> speaking person in their chosen field, both in Australia and around the world.</w:t>
            </w:r>
          </w:p>
        </w:tc>
      </w:tr>
      <w:tr w:rsidR="00A828D3" w14:paraId="1C74E921" w14:textId="77777777" w:rsidTr="00B22829">
        <w:tc>
          <w:tcPr>
            <w:tcW w:w="8783" w:type="dxa"/>
          </w:tcPr>
          <w:p w14:paraId="31120C76" w14:textId="77777777" w:rsidR="00A828D3" w:rsidRPr="00F66F92" w:rsidRDefault="00A828D3" w:rsidP="00B22829">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A828D3" w14:paraId="10BB278A" w14:textId="77777777" w:rsidTr="00B22829">
        <w:tc>
          <w:tcPr>
            <w:tcW w:w="8783" w:type="dxa"/>
          </w:tcPr>
          <w:p w14:paraId="4C205DCC" w14:textId="35C13D7E" w:rsidR="00A828D3" w:rsidRPr="00F66F92" w:rsidRDefault="00A828D3" w:rsidP="00B22829">
            <w:pPr>
              <w:pStyle w:val="VCAAbulletlevel2"/>
            </w:pPr>
            <w:r w:rsidRPr="007B1023">
              <w:t xml:space="preserve">Create and display a digital presentation in </w:t>
            </w:r>
            <w:sdt>
              <w:sdtPr>
                <w:rPr>
                  <w:rStyle w:val="VCAAbodyChar"/>
                  <w:sz w:val="22"/>
                  <w:szCs w:val="22"/>
                </w:rPr>
                <w:alias w:val="Keywords"/>
                <w:tag w:val=""/>
                <w:id w:val="-1139331684"/>
                <w:placeholder>
                  <w:docPart w:val="5DAD8F08E4D242878F7DCFB19CD8462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7B1023">
              <w:t xml:space="preserve"> about a famous </w:t>
            </w:r>
            <w:sdt>
              <w:sdtPr>
                <w:rPr>
                  <w:rStyle w:val="VCAAbodyChar"/>
                  <w:sz w:val="22"/>
                  <w:szCs w:val="22"/>
                </w:rPr>
                <w:alias w:val="Keywords"/>
                <w:tag w:val=""/>
                <w:id w:val="-1456022146"/>
                <w:placeholder>
                  <w:docPart w:val="3C9EF30279D14A5E9513FAC673800B54"/>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10110D8DEE8D4F6CBBA2597C8ADE8AF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t>-</w:t>
            </w:r>
            <w:r w:rsidRPr="007B1023">
              <w:t xml:space="preserve">speaking people in their chosen field in Australia and around the world. Then, participate in a </w:t>
            </w:r>
            <w:hyperlink r:id="rId40" w:history="1">
              <w:r w:rsidRPr="007B1023">
                <w:rPr>
                  <w:rStyle w:val="Hyperlink"/>
                </w:rPr>
                <w:t xml:space="preserve">‘gallery </w:t>
              </w:r>
              <w:r w:rsidRPr="007B1023">
                <w:rPr>
                  <w:rStyle w:val="Hyperlink"/>
                </w:rPr>
                <w:lastRenderedPageBreak/>
                <w:t>walk’</w:t>
              </w:r>
            </w:hyperlink>
            <w:r w:rsidRPr="007B1023">
              <w:t>, viewing, reading or listening to information about each famous person and completing a worksheet, table or series of short-answer questions.</w:t>
            </w:r>
          </w:p>
        </w:tc>
      </w:tr>
      <w:tr w:rsidR="00A828D3" w14:paraId="53F97C3D" w14:textId="77777777" w:rsidTr="00B22829">
        <w:tc>
          <w:tcPr>
            <w:tcW w:w="8783" w:type="dxa"/>
          </w:tcPr>
          <w:p w14:paraId="76E89718" w14:textId="08F65D56" w:rsidR="00A828D3" w:rsidRPr="00F66F92" w:rsidRDefault="00A828D3" w:rsidP="00B22829">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B52859A163EF47E195EFC3162F60FDA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A828D3" w14:paraId="58E776C6" w14:textId="77777777" w:rsidTr="00B22829">
        <w:tc>
          <w:tcPr>
            <w:tcW w:w="8783" w:type="dxa"/>
          </w:tcPr>
          <w:p w14:paraId="25200834" w14:textId="4576A188" w:rsidR="00A828D3" w:rsidRPr="00F66F92" w:rsidRDefault="00A828D3" w:rsidP="00B22829">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748678E9BDD84F0CACA73DE20F3ABB0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4870BC">
              <w:t xml:space="preserve">-speaking people throughout history. Compare one </w:t>
            </w:r>
            <w:sdt>
              <w:sdtPr>
                <w:rPr>
                  <w:rStyle w:val="VCAAbodyChar"/>
                  <w:sz w:val="22"/>
                  <w:szCs w:val="22"/>
                </w:rPr>
                <w:alias w:val="Keywords"/>
                <w:tag w:val=""/>
                <w:id w:val="-753042568"/>
                <w:placeholder>
                  <w:docPart w:val="E2F6F8A638BA4598BB9E48B7836F44E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A828D3" w14:paraId="0675E8BD" w14:textId="77777777" w:rsidTr="00B22829">
        <w:tc>
          <w:tcPr>
            <w:tcW w:w="8783" w:type="dxa"/>
          </w:tcPr>
          <w:p w14:paraId="42C47980" w14:textId="04D5DA96" w:rsidR="00A828D3" w:rsidRPr="00F66F92" w:rsidRDefault="00A828D3" w:rsidP="00B22829">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890D456DDC954E37B256F39CD76E89A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88282144A64B41E79445D9447ABB3A2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4870BC">
              <w:t>-speaking person throughout the speech.</w:t>
            </w:r>
          </w:p>
        </w:tc>
      </w:tr>
      <w:tr w:rsidR="00A828D3" w14:paraId="45C6F140" w14:textId="77777777" w:rsidTr="00B22829">
        <w:tc>
          <w:tcPr>
            <w:tcW w:w="8783" w:type="dxa"/>
          </w:tcPr>
          <w:p w14:paraId="746E47D7" w14:textId="77777777" w:rsidR="00A828D3" w:rsidRPr="00F66F92" w:rsidRDefault="00A828D3" w:rsidP="00B22829">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A828D3" w14:paraId="3F3488FE" w14:textId="77777777" w:rsidTr="00B22829">
        <w:tc>
          <w:tcPr>
            <w:tcW w:w="8783" w:type="dxa"/>
          </w:tcPr>
          <w:p w14:paraId="7C21FEAF" w14:textId="77777777" w:rsidR="00A828D3" w:rsidRDefault="00A828D3" w:rsidP="00B22829">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A828D3" w14:paraId="6CB66B69" w14:textId="77777777" w:rsidTr="00B22829">
        <w:tc>
          <w:tcPr>
            <w:tcW w:w="8783" w:type="dxa"/>
          </w:tcPr>
          <w:p w14:paraId="5D785735" w14:textId="3043F461" w:rsidR="00A828D3" w:rsidRDefault="00A828D3" w:rsidP="00B22829">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assume</w:t>
            </w:r>
            <w:r w:rsidR="007B6194">
              <w:t xml:space="preserve"> either</w:t>
            </w:r>
            <w:r w:rsidRPr="004870BC">
              <w:t xml:space="preserve"> the role of a famous </w:t>
            </w:r>
            <w:sdt>
              <w:sdtPr>
                <w:rPr>
                  <w:rStyle w:val="VCAAbodyChar"/>
                  <w:sz w:val="22"/>
                  <w:szCs w:val="22"/>
                </w:rPr>
                <w:alias w:val="Keywords"/>
                <w:tag w:val=""/>
                <w:id w:val="1023130550"/>
                <w:placeholder>
                  <w:docPart w:val="A62AFC10726243EEB038F58DE85D562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A828D3" w14:paraId="13D9CC08" w14:textId="77777777" w:rsidTr="00B22829">
        <w:tc>
          <w:tcPr>
            <w:tcW w:w="8783" w:type="dxa"/>
          </w:tcPr>
          <w:p w14:paraId="2D438F36" w14:textId="6862F07F" w:rsidR="00A828D3" w:rsidRDefault="00A828D3" w:rsidP="00B22829">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3A6590CC91A3457081EA286A7512189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Bengali</w:t>
                </w:r>
              </w:sdtContent>
            </w:sdt>
            <w:r w:rsidRPr="004F1F91">
              <w:t xml:space="preserve">-speaking person's life or showcasing their impact in their chosen field. Incorporate historical details and dialogue to showcase their contributions in an Australia and/or global </w:t>
            </w:r>
            <w:proofErr w:type="gramStart"/>
            <w:r w:rsidRPr="004F1F91">
              <w:t>context, and</w:t>
            </w:r>
            <w:proofErr w:type="gramEnd"/>
            <w:r w:rsidRPr="004F1F91">
              <w:t xml:space="preserve"> use gestures and body language to bring the person to life.</w:t>
            </w:r>
          </w:p>
        </w:tc>
      </w:tr>
      <w:tr w:rsidR="00A828D3" w14:paraId="18337562" w14:textId="77777777" w:rsidTr="00B22829">
        <w:tc>
          <w:tcPr>
            <w:tcW w:w="8783" w:type="dxa"/>
          </w:tcPr>
          <w:p w14:paraId="25751857" w14:textId="432248F3" w:rsidR="00A828D3" w:rsidRPr="004F1F91" w:rsidRDefault="00A828D3" w:rsidP="00B22829">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2965278DE29B49CCB45DB038D2B0DDB2"/>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A828D3" w14:paraId="5070A2ED" w14:textId="77777777" w:rsidTr="00B22829">
        <w:tc>
          <w:tcPr>
            <w:tcW w:w="8783" w:type="dxa"/>
          </w:tcPr>
          <w:p w14:paraId="092AF7CA" w14:textId="06A64928" w:rsidR="00A828D3" w:rsidRPr="004F1F91" w:rsidRDefault="00A828D3" w:rsidP="00B22829">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524D1FB2623F461E9A306F7FA9CC5A7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4F1F91">
              <w:rPr>
                <w:shd w:val="clear" w:color="auto" w:fill="FFFFFF"/>
              </w:rPr>
              <w:t xml:space="preserve">-speaking person. For example, rewrite a biography into a speech, news report or interview. Adapt the content, considering the specific features and conventions associated with the text type. Use relevant vocabulary </w:t>
            </w:r>
            <w:r w:rsidRPr="004F1F91">
              <w:rPr>
                <w:shd w:val="clear" w:color="auto" w:fill="FFFFFF"/>
              </w:rPr>
              <w:lastRenderedPageBreak/>
              <w:t>and grammar to effectively convey information and engage the readers through your re-imagined text.</w:t>
            </w:r>
          </w:p>
        </w:tc>
      </w:tr>
      <w:tr w:rsidR="00A828D3" w14:paraId="5615B551" w14:textId="77777777" w:rsidTr="00B22829">
        <w:tc>
          <w:tcPr>
            <w:tcW w:w="8783" w:type="dxa"/>
            <w:tcBorders>
              <w:bottom w:val="single" w:sz="4" w:space="0" w:color="auto"/>
            </w:tcBorders>
            <w:shd w:val="clear" w:color="auto" w:fill="D9D9D9" w:themeFill="background1" w:themeFillShade="D9"/>
          </w:tcPr>
          <w:p w14:paraId="0C272DD3" w14:textId="29288B60" w:rsidR="00A828D3" w:rsidRPr="008C6AA2" w:rsidRDefault="00A828D3" w:rsidP="00B22829">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6FFC8372" wp14:editId="454B99A9">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26121F740F944440986E409DB8D2775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Bengali</w:t>
                </w:r>
              </w:sdtContent>
            </w:sdt>
            <w:r>
              <w:rPr>
                <w:b/>
                <w:bCs/>
              </w:rPr>
              <w:t>-speaking person in their field of endeavour in Australia.</w:t>
            </w:r>
          </w:p>
        </w:tc>
      </w:tr>
      <w:tr w:rsidR="00A828D3" w14:paraId="31F1B5D3" w14:textId="77777777" w:rsidTr="00B22829">
        <w:tc>
          <w:tcPr>
            <w:tcW w:w="8783" w:type="dxa"/>
            <w:tcBorders>
              <w:bottom w:val="single" w:sz="4" w:space="0" w:color="B5E2F1"/>
            </w:tcBorders>
            <w:shd w:val="clear" w:color="auto" w:fill="FFFFFF" w:themeFill="background1"/>
          </w:tcPr>
          <w:p w14:paraId="19D9D113" w14:textId="77777777" w:rsidR="00A828D3" w:rsidRDefault="00A828D3" w:rsidP="00B22829">
            <w:pPr>
              <w:pStyle w:val="VCAAbulletlevel2"/>
              <w:numPr>
                <w:ilvl w:val="0"/>
                <w:numId w:val="0"/>
              </w:numPr>
              <w:spacing w:after="0"/>
              <w:ind w:left="360"/>
            </w:pPr>
          </w:p>
          <w:p w14:paraId="543687EA" w14:textId="77777777" w:rsidR="00A828D3" w:rsidRDefault="00A828D3" w:rsidP="00B22829">
            <w:pPr>
              <w:pStyle w:val="VCAAbulletlevel2"/>
              <w:numPr>
                <w:ilvl w:val="0"/>
                <w:numId w:val="0"/>
              </w:numPr>
              <w:spacing w:after="0"/>
              <w:ind w:left="360"/>
            </w:pPr>
          </w:p>
          <w:p w14:paraId="4B08F6D2" w14:textId="77777777" w:rsidR="00A828D3" w:rsidRDefault="00A828D3" w:rsidP="00B22829">
            <w:pPr>
              <w:pStyle w:val="VCAAbulletlevel2"/>
              <w:numPr>
                <w:ilvl w:val="0"/>
                <w:numId w:val="0"/>
              </w:numPr>
              <w:spacing w:after="0"/>
              <w:ind w:left="360"/>
            </w:pPr>
          </w:p>
        </w:tc>
      </w:tr>
      <w:tr w:rsidR="00A828D3" w14:paraId="20C65E04"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0D929D5" w14:textId="77777777" w:rsidR="00A828D3" w:rsidRPr="00AB43C5" w:rsidRDefault="00A828D3" w:rsidP="00B22829">
            <w:pPr>
              <w:pStyle w:val="Heading2"/>
              <w:rPr>
                <w:b/>
                <w:bCs/>
                <w:color w:val="004EA8"/>
              </w:rPr>
            </w:pPr>
            <w:bookmarkStart w:id="44" w:name="_Toc183082949"/>
            <w:bookmarkStart w:id="45" w:name="_Toc183089422"/>
            <w:bookmarkStart w:id="46" w:name="_Toc183090510"/>
            <w:bookmarkStart w:id="47" w:name="_Toc183091016"/>
            <w:bookmarkStart w:id="48" w:name="_Toc189485935"/>
            <w:bookmarkStart w:id="49" w:name="_Toc191456821"/>
            <w:r>
              <w:rPr>
                <w:noProof/>
              </w:rPr>
              <w:drawing>
                <wp:anchor distT="0" distB="0" distL="114300" distR="114300" simplePos="0" relativeHeight="251696128" behindDoc="0" locked="0" layoutInCell="1" allowOverlap="1" wp14:anchorId="0052BBF2" wp14:editId="0100D456">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4"/>
            <w:bookmarkEnd w:id="45"/>
            <w:bookmarkEnd w:id="46"/>
            <w:bookmarkEnd w:id="47"/>
            <w:bookmarkEnd w:id="48"/>
            <w:bookmarkEnd w:id="49"/>
            <w:r>
              <w:t xml:space="preserve"> </w:t>
            </w:r>
          </w:p>
          <w:p w14:paraId="4626A379" w14:textId="72F35274" w:rsidR="00A828D3" w:rsidRDefault="00A828D3" w:rsidP="00B22829">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6640A434A5A44C8D8BED86BCCDAE369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sidRPr="004F1F91">
              <w:rPr>
                <w:b/>
                <w:bCs/>
                <w:color w:val="004EA8"/>
                <w:sz w:val="32"/>
                <w:szCs w:val="32"/>
              </w:rPr>
              <w:t xml:space="preserve">-speaking person in their field of endeavour in Australia.  </w:t>
            </w:r>
          </w:p>
          <w:p w14:paraId="535A43A7" w14:textId="77777777" w:rsidR="00A828D3" w:rsidRDefault="00A828D3" w:rsidP="00B22829">
            <w:pPr>
              <w:pStyle w:val="VCAAbulletlevel2"/>
              <w:numPr>
                <w:ilvl w:val="0"/>
                <w:numId w:val="0"/>
              </w:numPr>
              <w:rPr>
                <w:b/>
                <w:bCs/>
                <w:color w:val="004EA8"/>
                <w:sz w:val="32"/>
                <w:szCs w:val="32"/>
              </w:rPr>
            </w:pPr>
          </w:p>
          <w:p w14:paraId="48E250AF" w14:textId="300F81D0" w:rsidR="00A828D3" w:rsidRPr="004F1F91" w:rsidRDefault="00A828D3" w:rsidP="00B22829">
            <w:pPr>
              <w:pStyle w:val="VCAAbulletlevel2"/>
            </w:pPr>
            <w:r w:rsidRPr="004F1F91">
              <w:t xml:space="preserve">Listen to and read a speech in </w:t>
            </w:r>
            <w:sdt>
              <w:sdtPr>
                <w:alias w:val="Keywords"/>
                <w:tag w:val=""/>
                <w:id w:val="-536511195"/>
                <w:placeholder>
                  <w:docPart w:val="10310DDC00B34FFC9D82DDCB04D5910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007B6194">
              <w:t xml:space="preserve"> about a significant historical figure</w:t>
            </w:r>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2D3E1C72" w14:textId="77777777" w:rsidR="00A828D3" w:rsidRPr="00FE7AA7" w:rsidRDefault="00A828D3" w:rsidP="00B22829">
            <w:pPr>
              <w:pStyle w:val="VCAAbulletlevel2"/>
              <w:numPr>
                <w:ilvl w:val="0"/>
                <w:numId w:val="0"/>
              </w:numPr>
              <w:spacing w:after="0"/>
              <w:ind w:left="360"/>
            </w:pPr>
          </w:p>
          <w:p w14:paraId="42D61735" w14:textId="46134A21" w:rsidR="00A828D3" w:rsidRPr="004F1F91" w:rsidRDefault="00A828D3" w:rsidP="00B22829">
            <w:pPr>
              <w:pStyle w:val="VCAAbulletlevel2"/>
            </w:pPr>
            <w:r w:rsidRPr="004F1F91">
              <w:t xml:space="preserve">Research a famous </w:t>
            </w:r>
            <w:sdt>
              <w:sdtPr>
                <w:alias w:val="Keywords"/>
                <w:tag w:val=""/>
                <w:id w:val="-1527247210"/>
                <w:placeholder>
                  <w:docPart w:val="A16A1020780A4C0DA401D15974405394"/>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2A452545" w14:textId="77777777" w:rsidR="00A828D3" w:rsidRPr="00FE7AA7" w:rsidRDefault="00A828D3" w:rsidP="00B22829">
            <w:pPr>
              <w:pStyle w:val="VCAAbulletlevel2"/>
              <w:numPr>
                <w:ilvl w:val="0"/>
                <w:numId w:val="0"/>
              </w:numPr>
              <w:spacing w:after="0"/>
            </w:pPr>
          </w:p>
          <w:p w14:paraId="39B399D0" w14:textId="0DF9AAC7" w:rsidR="00A828D3" w:rsidRPr="004F1F91" w:rsidRDefault="00A828D3" w:rsidP="00B22829">
            <w:pPr>
              <w:pStyle w:val="VCAAbulletlevel2"/>
            </w:pPr>
            <w:r w:rsidRPr="004F1F91">
              <w:t xml:space="preserve">Identify and select quotes and anecdotes related to the famous </w:t>
            </w:r>
            <w:sdt>
              <w:sdtPr>
                <w:alias w:val="Keywords"/>
                <w:tag w:val=""/>
                <w:id w:val="-1613512085"/>
                <w:placeholder>
                  <w:docPart w:val="EF34691C842A498E86D30EEB3CD2E56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3A20A0EC" w14:textId="77777777" w:rsidR="00A828D3" w:rsidRPr="00FE7AA7" w:rsidRDefault="00A828D3" w:rsidP="00B22829">
            <w:pPr>
              <w:pStyle w:val="VCAAbulletlevel2"/>
              <w:numPr>
                <w:ilvl w:val="0"/>
                <w:numId w:val="0"/>
              </w:numPr>
              <w:spacing w:after="0"/>
            </w:pPr>
          </w:p>
          <w:p w14:paraId="10CA47D7" w14:textId="77777777" w:rsidR="00A828D3" w:rsidRPr="004F1F91" w:rsidRDefault="00A828D3" w:rsidP="00B22829">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3B32CF3C" w14:textId="77777777" w:rsidR="00A828D3" w:rsidRPr="00FE7AA7" w:rsidRDefault="00A828D3" w:rsidP="00B22829">
            <w:pPr>
              <w:pStyle w:val="VCAAbulletlevel2"/>
              <w:numPr>
                <w:ilvl w:val="0"/>
                <w:numId w:val="0"/>
              </w:numPr>
              <w:spacing w:after="0"/>
            </w:pPr>
          </w:p>
          <w:p w14:paraId="2744F941" w14:textId="77777777" w:rsidR="00A828D3" w:rsidRDefault="00A828D3" w:rsidP="00B22829">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1C1AFEE5" w14:textId="77777777" w:rsidR="00A828D3" w:rsidRPr="00FE7AA7" w:rsidRDefault="00A828D3" w:rsidP="00B22829">
            <w:pPr>
              <w:pStyle w:val="VCAAbulletlevel2"/>
              <w:numPr>
                <w:ilvl w:val="0"/>
                <w:numId w:val="0"/>
              </w:numPr>
              <w:spacing w:after="0"/>
            </w:pPr>
          </w:p>
          <w:p w14:paraId="52B14738" w14:textId="11CD80B8" w:rsidR="00A828D3" w:rsidRDefault="00A828D3" w:rsidP="00B22829">
            <w:pPr>
              <w:pStyle w:val="VCAAbulletlevel2"/>
            </w:pPr>
            <w:r w:rsidRPr="004F1F91">
              <w:t xml:space="preserve">View a range of images related to the famous </w:t>
            </w:r>
            <w:sdt>
              <w:sdtPr>
                <w:alias w:val="Keywords"/>
                <w:tag w:val=""/>
                <w:id w:val="-1813091752"/>
                <w:placeholder>
                  <w:docPart w:val="CDF4DDDCE3D4482FAFA0D73027EBC52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‘word, phrase, sentence’ activity identifying key information in </w:t>
            </w:r>
            <w:sdt>
              <w:sdtPr>
                <w:alias w:val="Keywords"/>
                <w:tag w:val=""/>
                <w:id w:val="-1755586871"/>
                <w:placeholder>
                  <w:docPart w:val="F3F20E26081348E9B4AF1B957BA6112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4F1F91">
              <w:t>, and add references to the images within your script text.</w:t>
            </w:r>
          </w:p>
          <w:p w14:paraId="760619BD" w14:textId="77777777" w:rsidR="00A828D3" w:rsidRPr="00FE7AA7" w:rsidRDefault="00A828D3" w:rsidP="00B22829">
            <w:pPr>
              <w:pStyle w:val="VCAAbulletlevel2"/>
              <w:numPr>
                <w:ilvl w:val="0"/>
                <w:numId w:val="0"/>
              </w:numPr>
            </w:pPr>
          </w:p>
          <w:p w14:paraId="6316652A" w14:textId="77777777" w:rsidR="00A828D3" w:rsidRPr="004F1F91" w:rsidRDefault="00A828D3" w:rsidP="00B22829">
            <w:pPr>
              <w:pStyle w:val="VCAAbulletlevel2"/>
            </w:pPr>
            <w:r w:rsidRPr="004F1F91">
              <w:t>Create a digital or virtual presentation to accompany your museum tour, using appropriate text and images to engage the audience.</w:t>
            </w:r>
          </w:p>
          <w:p w14:paraId="6D33DFAF" w14:textId="77777777" w:rsidR="00A828D3" w:rsidRPr="00FE7AA7" w:rsidRDefault="00A828D3" w:rsidP="00B22829">
            <w:pPr>
              <w:pStyle w:val="VCAAbulletlevel2"/>
              <w:numPr>
                <w:ilvl w:val="0"/>
                <w:numId w:val="0"/>
              </w:numPr>
              <w:spacing w:after="0"/>
            </w:pPr>
          </w:p>
          <w:p w14:paraId="7A193E32" w14:textId="77777777" w:rsidR="00A828D3" w:rsidRPr="004F1F91" w:rsidRDefault="00A828D3" w:rsidP="00B22829">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35740DA9" w14:textId="77777777" w:rsidR="00A828D3" w:rsidRPr="00FE7AA7" w:rsidRDefault="00A828D3" w:rsidP="00B22829">
            <w:pPr>
              <w:pStyle w:val="VCAAbulletlevel2"/>
              <w:numPr>
                <w:ilvl w:val="0"/>
                <w:numId w:val="0"/>
              </w:numPr>
              <w:spacing w:after="0"/>
            </w:pPr>
          </w:p>
          <w:p w14:paraId="403CCBDC" w14:textId="77777777" w:rsidR="00A828D3" w:rsidRDefault="00A828D3" w:rsidP="00B22829">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77658AFD" w14:textId="77777777" w:rsidR="00A828D3" w:rsidRPr="004F1F91" w:rsidRDefault="00A828D3" w:rsidP="00B22829">
            <w:pPr>
              <w:pStyle w:val="VCAAbulletlevel2"/>
              <w:numPr>
                <w:ilvl w:val="0"/>
                <w:numId w:val="0"/>
              </w:numPr>
            </w:pPr>
          </w:p>
          <w:p w14:paraId="0D920479" w14:textId="77777777" w:rsidR="00A828D3" w:rsidRPr="004F1F91" w:rsidRDefault="00A828D3" w:rsidP="00B22829">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35C25379" w14:textId="77777777" w:rsidR="00A828D3" w:rsidRPr="00FE7AA7" w:rsidRDefault="00A828D3" w:rsidP="00B22829">
            <w:pPr>
              <w:pStyle w:val="VCAAbulletlevel2"/>
              <w:numPr>
                <w:ilvl w:val="0"/>
                <w:numId w:val="0"/>
              </w:numPr>
            </w:pPr>
          </w:p>
          <w:p w14:paraId="7B0927AA" w14:textId="77777777" w:rsidR="00A828D3" w:rsidRPr="004F1F91" w:rsidRDefault="00A828D3" w:rsidP="00B22829">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29439560" w14:textId="77777777" w:rsidR="00A828D3" w:rsidRPr="0066155E" w:rsidRDefault="00A828D3" w:rsidP="00B22829">
            <w:pPr>
              <w:pStyle w:val="VCAAbulletlevel2"/>
              <w:numPr>
                <w:ilvl w:val="0"/>
                <w:numId w:val="0"/>
              </w:numPr>
              <w:spacing w:after="0"/>
            </w:pPr>
          </w:p>
        </w:tc>
      </w:tr>
    </w:tbl>
    <w:p w14:paraId="602CBE88" w14:textId="77777777" w:rsidR="00A828D3" w:rsidRDefault="00A828D3" w:rsidP="00A828D3">
      <w:pPr>
        <w:pStyle w:val="Heading3"/>
        <w:sectPr w:rsidR="00A828D3" w:rsidSect="007B6194">
          <w:pgSz w:w="11907" w:h="16840" w:code="9"/>
          <w:pgMar w:top="1430" w:right="1134" w:bottom="993" w:left="1985" w:header="392" w:footer="273" w:gutter="0"/>
          <w:cols w:space="708"/>
          <w:docGrid w:linePitch="360"/>
        </w:sectPr>
      </w:pPr>
      <w:bookmarkStart w:id="50" w:name="_Toc188440469"/>
      <w:bookmarkEnd w:id="31"/>
      <w:r>
        <w:lastRenderedPageBreak/>
        <w:br/>
      </w:r>
      <w:r>
        <w:br/>
      </w:r>
      <w:r>
        <w:br/>
      </w:r>
    </w:p>
    <w:p w14:paraId="2F965C98" w14:textId="77777777" w:rsidR="00A828D3" w:rsidRDefault="00A828D3" w:rsidP="00A828D3">
      <w:pPr>
        <w:pStyle w:val="Heading3"/>
      </w:pPr>
      <w:bookmarkStart w:id="51" w:name="_Toc191456822"/>
      <w:r>
        <w:lastRenderedPageBreak/>
        <w:t>Unit 3</w:t>
      </w:r>
      <w:bookmarkEnd w:id="50"/>
      <w:bookmarkEnd w:id="51"/>
    </w:p>
    <w:p w14:paraId="366B105B" w14:textId="77777777" w:rsidR="00A828D3" w:rsidRDefault="00A828D3" w:rsidP="00A828D3">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7B23FE" w14:paraId="7CD38FC5" w14:textId="77777777" w:rsidTr="00B22829">
        <w:trPr>
          <w:trHeight w:val="274"/>
        </w:trPr>
        <w:tc>
          <w:tcPr>
            <w:tcW w:w="2197" w:type="dxa"/>
            <w:shd w:val="clear" w:color="auto" w:fill="0F7EB4"/>
          </w:tcPr>
          <w:p w14:paraId="445F446E"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5D113D8"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0F2FDD1"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500052E"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A828D3" w:rsidRPr="007B23FE" w14:paraId="05F87F77" w14:textId="77777777" w:rsidTr="00144D4B">
        <w:trPr>
          <w:trHeight w:val="1701"/>
        </w:trPr>
        <w:tc>
          <w:tcPr>
            <w:tcW w:w="2197" w:type="dxa"/>
            <w:vAlign w:val="center"/>
          </w:tcPr>
          <w:p w14:paraId="5B3F8581" w14:textId="77777777" w:rsidR="00A828D3" w:rsidRPr="007B23FE" w:rsidRDefault="00A828D3" w:rsidP="00B22829">
            <w:pPr>
              <w:pStyle w:val="VCAAbody"/>
              <w:jc w:val="center"/>
            </w:pPr>
            <w:r w:rsidRPr="007B23FE">
              <w:t>Sustainability</w:t>
            </w:r>
          </w:p>
        </w:tc>
        <w:tc>
          <w:tcPr>
            <w:tcW w:w="2197" w:type="dxa"/>
            <w:vAlign w:val="center"/>
          </w:tcPr>
          <w:p w14:paraId="2EF19954" w14:textId="77777777" w:rsidR="00A828D3" w:rsidRPr="007B23FE" w:rsidRDefault="00A828D3" w:rsidP="00B22829">
            <w:pPr>
              <w:pStyle w:val="VCAAbody"/>
              <w:jc w:val="center"/>
            </w:pPr>
            <w:r w:rsidRPr="00E4335C">
              <w:t>Personal</w:t>
            </w:r>
          </w:p>
        </w:tc>
        <w:tc>
          <w:tcPr>
            <w:tcW w:w="2197" w:type="dxa"/>
            <w:vAlign w:val="center"/>
          </w:tcPr>
          <w:p w14:paraId="059401D6" w14:textId="77777777" w:rsidR="00A828D3" w:rsidRPr="007B23FE" w:rsidRDefault="00A828D3" w:rsidP="00B22829">
            <w:pPr>
              <w:pStyle w:val="VCAAbody"/>
              <w:jc w:val="center"/>
            </w:pPr>
            <w:r w:rsidRPr="00E4335C">
              <w:t>Sustaining language and culture</w:t>
            </w:r>
          </w:p>
        </w:tc>
        <w:tc>
          <w:tcPr>
            <w:tcW w:w="2198" w:type="dxa"/>
            <w:vAlign w:val="center"/>
          </w:tcPr>
          <w:p w14:paraId="1A172BD0" w14:textId="77777777" w:rsidR="00A828D3" w:rsidRPr="007B23FE" w:rsidRDefault="00A828D3" w:rsidP="00B22829">
            <w:pPr>
              <w:pStyle w:val="VCAAbody"/>
              <w:jc w:val="center"/>
            </w:pPr>
            <w:r w:rsidRPr="00E4335C">
              <w:t>A cultural tradition I will keep in the future</w:t>
            </w:r>
          </w:p>
        </w:tc>
      </w:tr>
    </w:tbl>
    <w:p w14:paraId="293EB4D9" w14:textId="77777777" w:rsidR="00A828D3" w:rsidRPr="00B13D9B" w:rsidRDefault="00A828D3" w:rsidP="00A828D3">
      <w:pPr>
        <w:pStyle w:val="Heading2"/>
        <w:rPr>
          <w:sz w:val="28"/>
        </w:rPr>
      </w:pPr>
      <w:bookmarkStart w:id="52" w:name="_Toc188440470"/>
      <w:bookmarkStart w:id="53" w:name="_Toc191456823"/>
      <w:r w:rsidRPr="00B13D9B">
        <w:rPr>
          <w:sz w:val="28"/>
        </w:rPr>
        <w:t>Outcome 1</w:t>
      </w:r>
      <w:bookmarkEnd w:id="52"/>
      <w:bookmarkEnd w:id="53"/>
    </w:p>
    <w:p w14:paraId="65ACC0A5" w14:textId="2891B66D" w:rsidR="00A828D3" w:rsidRDefault="00A828D3" w:rsidP="00A828D3">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59AE8F7F55CE436F83D099EE9261888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2F6775A6" w14:textId="77777777" w:rsidR="00A828D3" w:rsidRPr="00753F1C" w:rsidRDefault="00A828D3" w:rsidP="00A828D3">
      <w:pPr>
        <w:pStyle w:val="Heading2"/>
        <w:rPr>
          <w:sz w:val="24"/>
          <w:szCs w:val="24"/>
        </w:rPr>
      </w:pPr>
      <w:bookmarkStart w:id="54" w:name="_Toc188440471"/>
      <w:bookmarkStart w:id="55" w:name="_Toc191456824"/>
      <w:r w:rsidRPr="00753F1C">
        <w:rPr>
          <w:sz w:val="24"/>
          <w:szCs w:val="24"/>
        </w:rPr>
        <w:t>Examples of learning activities</w:t>
      </w:r>
      <w:bookmarkEnd w:id="54"/>
      <w:bookmarkEnd w:id="5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A828D3" w14:paraId="755AF37B" w14:textId="77777777" w:rsidTr="00B22829">
        <w:trPr>
          <w:cantSplit/>
        </w:trPr>
        <w:tc>
          <w:tcPr>
            <w:tcW w:w="8783" w:type="dxa"/>
          </w:tcPr>
          <w:p w14:paraId="2F1936E0" w14:textId="0C1A0B05" w:rsidR="00A828D3" w:rsidRPr="00F66F92" w:rsidRDefault="00A828D3" w:rsidP="00B22829">
            <w:pPr>
              <w:pStyle w:val="VCAAbulletlevel2"/>
            </w:pPr>
            <w:r w:rsidRPr="00E4335C">
              <w:t xml:space="preserve">Research a </w:t>
            </w:r>
            <w:sdt>
              <w:sdtPr>
                <w:rPr>
                  <w:shd w:val="clear" w:color="auto" w:fill="FFFFFF"/>
                </w:rPr>
                <w:alias w:val="Keywords"/>
                <w:tag w:val=""/>
                <w:id w:val="312455101"/>
                <w:placeholder>
                  <w:docPart w:val="3E2DD870837F41B88FA89106D1CF58F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A828D3" w14:paraId="37616FC4" w14:textId="77777777" w:rsidTr="00B22829">
        <w:trPr>
          <w:cantSplit/>
        </w:trPr>
        <w:tc>
          <w:tcPr>
            <w:tcW w:w="8783" w:type="dxa"/>
          </w:tcPr>
          <w:p w14:paraId="3D3BBA28" w14:textId="77777777" w:rsidR="00A828D3" w:rsidRPr="00E4335C" w:rsidRDefault="00A828D3" w:rsidP="00B22829">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A828D3" w14:paraId="7887FC97" w14:textId="77777777" w:rsidTr="00B22829">
        <w:trPr>
          <w:cantSplit/>
        </w:trPr>
        <w:tc>
          <w:tcPr>
            <w:tcW w:w="8783" w:type="dxa"/>
          </w:tcPr>
          <w:p w14:paraId="300986E0" w14:textId="7514CE54" w:rsidR="00A828D3" w:rsidRDefault="00A828D3"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54A1A6038E624BCAA1EE91C1984A299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A828D3" w14:paraId="4944F1D3" w14:textId="77777777" w:rsidTr="00B22829">
        <w:trPr>
          <w:cantSplit/>
        </w:trPr>
        <w:tc>
          <w:tcPr>
            <w:tcW w:w="8783" w:type="dxa"/>
          </w:tcPr>
          <w:p w14:paraId="13F2160F" w14:textId="5DFA74C7" w:rsidR="00A828D3" w:rsidRPr="00EF154E" w:rsidRDefault="00A828D3"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75773360DD1F458B9422BE6FB50D5B5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A828D3" w14:paraId="4FF4A6A5" w14:textId="77777777" w:rsidTr="00B22829">
        <w:trPr>
          <w:cantSplit/>
        </w:trPr>
        <w:tc>
          <w:tcPr>
            <w:tcW w:w="8783" w:type="dxa"/>
          </w:tcPr>
          <w:p w14:paraId="74FE0437" w14:textId="77777777" w:rsidR="00A828D3" w:rsidRPr="00F66F92" w:rsidRDefault="00A828D3"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A828D3" w14:paraId="4A39537C" w14:textId="77777777" w:rsidTr="00B22829">
        <w:trPr>
          <w:cantSplit/>
        </w:trPr>
        <w:tc>
          <w:tcPr>
            <w:tcW w:w="8783" w:type="dxa"/>
          </w:tcPr>
          <w:p w14:paraId="77A9DABC" w14:textId="77777777" w:rsidR="00A828D3" w:rsidRPr="00F66F92" w:rsidRDefault="00A828D3"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A828D3" w14:paraId="26B57173" w14:textId="77777777" w:rsidTr="00B22829">
        <w:trPr>
          <w:cantSplit/>
        </w:trPr>
        <w:tc>
          <w:tcPr>
            <w:tcW w:w="8783" w:type="dxa"/>
          </w:tcPr>
          <w:p w14:paraId="14449930" w14:textId="77777777" w:rsidR="00A828D3" w:rsidRPr="00F66F92" w:rsidRDefault="00A828D3"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A828D3" w14:paraId="0FD449F5" w14:textId="77777777" w:rsidTr="00B22829">
        <w:trPr>
          <w:cantSplit/>
        </w:trPr>
        <w:tc>
          <w:tcPr>
            <w:tcW w:w="8783" w:type="dxa"/>
          </w:tcPr>
          <w:p w14:paraId="19CE064C" w14:textId="5E2574B0" w:rsidR="00A828D3" w:rsidRPr="00F66F92" w:rsidRDefault="00A828D3"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B51621E25FC14AF8A9F96E2ABC9AB79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C7D63B0DE6404315B0FFFC8E8E0AF98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A828D3" w14:paraId="73CAEC0A" w14:textId="77777777" w:rsidTr="00B22829">
        <w:trPr>
          <w:cantSplit/>
        </w:trPr>
        <w:tc>
          <w:tcPr>
            <w:tcW w:w="8783" w:type="dxa"/>
          </w:tcPr>
          <w:p w14:paraId="5E260642" w14:textId="77777777" w:rsidR="00A828D3" w:rsidRPr="00EF154E" w:rsidRDefault="00A828D3"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A828D3" w14:paraId="61033EB7" w14:textId="77777777" w:rsidTr="00B22829">
        <w:trPr>
          <w:cantSplit/>
        </w:trPr>
        <w:tc>
          <w:tcPr>
            <w:tcW w:w="8783" w:type="dxa"/>
            <w:shd w:val="clear" w:color="auto" w:fill="D9D9D9" w:themeFill="background1" w:themeFillShade="D9"/>
          </w:tcPr>
          <w:p w14:paraId="4ACE2236" w14:textId="777897A5" w:rsidR="00A828D3" w:rsidRPr="00875BC2" w:rsidRDefault="00A828D3"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2107A2A0" wp14:editId="3CF6935D">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Prepare and participate in debates, arguing for or against the importance of preserving a</w:t>
            </w:r>
            <w:r>
              <w:rPr>
                <w:b/>
                <w:bCs/>
              </w:rPr>
              <w:t>n</w:t>
            </w:r>
            <w:r w:rsidRPr="00875BC2">
              <w:rPr>
                <w:b/>
                <w:bCs/>
              </w:rPr>
              <w:t xml:space="preserve"> </w:t>
            </w:r>
            <w:sdt>
              <w:sdtPr>
                <w:rPr>
                  <w:b/>
                  <w:bCs/>
                  <w:shd w:val="clear" w:color="auto" w:fill="D9D9D9" w:themeFill="background1" w:themeFillShade="D9"/>
                </w:rPr>
                <w:alias w:val="Keywords"/>
                <w:tag w:val=""/>
                <w:id w:val="-1052849022"/>
                <w:placeholder>
                  <w:docPart w:val="C5A41F554AD34B96A82000D1A194734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Bengali</w:t>
                </w:r>
              </w:sdtContent>
            </w:sdt>
            <w:r w:rsidRPr="00875BC2">
              <w:rPr>
                <w:b/>
                <w:bCs/>
              </w:rPr>
              <w:t xml:space="preserve"> cultural tradition, and </w:t>
            </w:r>
            <w:r>
              <w:rPr>
                <w:b/>
                <w:bCs/>
              </w:rPr>
              <w:t>e</w:t>
            </w:r>
            <w:r w:rsidRPr="00875BC2">
              <w:rPr>
                <w:b/>
                <w:bCs/>
              </w:rPr>
              <w:t xml:space="preserve">xpressing your opinion. </w:t>
            </w:r>
          </w:p>
        </w:tc>
      </w:tr>
      <w:tr w:rsidR="00A828D3" w14:paraId="4AA8DB53" w14:textId="77777777" w:rsidTr="00B22829">
        <w:trPr>
          <w:cantSplit/>
        </w:trPr>
        <w:tc>
          <w:tcPr>
            <w:tcW w:w="8783" w:type="dxa"/>
            <w:shd w:val="clear" w:color="auto" w:fill="FFFFFF" w:themeFill="background1"/>
          </w:tcPr>
          <w:p w14:paraId="5489EF29" w14:textId="77777777" w:rsidR="00A828D3" w:rsidRPr="006C0BD9" w:rsidRDefault="00A828D3"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A828D3" w14:paraId="03704E3B" w14:textId="77777777" w:rsidTr="00B22829">
        <w:tc>
          <w:tcPr>
            <w:tcW w:w="8783" w:type="dxa"/>
            <w:tcBorders>
              <w:bottom w:val="single" w:sz="4" w:space="0" w:color="C6ECFF" w:themeColor="accent1" w:themeTint="33"/>
            </w:tcBorders>
            <w:shd w:val="clear" w:color="auto" w:fill="auto"/>
          </w:tcPr>
          <w:p w14:paraId="4AF2DA6A" w14:textId="77777777" w:rsidR="00A828D3" w:rsidRDefault="00A828D3" w:rsidP="00B22829">
            <w:pPr>
              <w:pStyle w:val="VCAAbulletlevel2"/>
              <w:numPr>
                <w:ilvl w:val="0"/>
                <w:numId w:val="0"/>
              </w:numPr>
            </w:pPr>
          </w:p>
          <w:p w14:paraId="61B1F77D" w14:textId="77777777" w:rsidR="00A828D3" w:rsidRPr="00BB1912" w:rsidRDefault="00A828D3" w:rsidP="00B22829">
            <w:pPr>
              <w:pStyle w:val="VCAAbulletlevel2"/>
              <w:numPr>
                <w:ilvl w:val="0"/>
                <w:numId w:val="0"/>
              </w:numPr>
            </w:pPr>
          </w:p>
        </w:tc>
      </w:tr>
      <w:tr w:rsidR="00A828D3" w14:paraId="205FD422"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675DC6B" w14:textId="77777777" w:rsidR="00A828D3" w:rsidRPr="002E4CED" w:rsidRDefault="00A828D3" w:rsidP="00B22829">
            <w:pPr>
              <w:pStyle w:val="Heading2"/>
              <w:rPr>
                <w:b/>
                <w:bCs/>
                <w:color w:val="004EA8"/>
              </w:rPr>
            </w:pPr>
            <w:bookmarkStart w:id="56" w:name="_Toc188440472"/>
            <w:bookmarkStart w:id="57" w:name="_Toc191456825"/>
            <w:r w:rsidRPr="00B13D9B">
              <w:rPr>
                <w:b/>
                <w:bCs/>
                <w:noProof/>
                <w:color w:val="004EA8"/>
              </w:rPr>
              <w:drawing>
                <wp:anchor distT="0" distB="0" distL="114300" distR="114300" simplePos="0" relativeHeight="251672576" behindDoc="0" locked="0" layoutInCell="1" allowOverlap="1" wp14:anchorId="5A803C50" wp14:editId="0496A7A0">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bookmarkEnd w:id="57"/>
            <w:r w:rsidRPr="00B13D9B">
              <w:rPr>
                <w:b/>
                <w:bCs/>
                <w:color w:val="004EA8"/>
              </w:rPr>
              <w:t xml:space="preserve"> </w:t>
            </w:r>
          </w:p>
          <w:p w14:paraId="7295A413" w14:textId="6C5EE542" w:rsidR="00A828D3" w:rsidRDefault="00A828D3"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EAF7D35D89B34268B3AA14F53C1A226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sidRPr="006C0BD9">
              <w:rPr>
                <w:b/>
                <w:bCs/>
                <w:color w:val="004EA8"/>
                <w:sz w:val="32"/>
                <w:szCs w:val="32"/>
              </w:rPr>
              <w:t xml:space="preserve"> cultural tradition, and expressing your opinion</w:t>
            </w:r>
            <w:r w:rsidRPr="00BB1912">
              <w:rPr>
                <w:b/>
                <w:bCs/>
                <w:color w:val="004EA8"/>
                <w:sz w:val="32"/>
                <w:szCs w:val="32"/>
              </w:rPr>
              <w:t>.</w:t>
            </w:r>
          </w:p>
          <w:p w14:paraId="71C4575F" w14:textId="77777777" w:rsidR="00A828D3" w:rsidRDefault="00A828D3" w:rsidP="00B22829">
            <w:pPr>
              <w:pStyle w:val="VCAAbulletlevel2"/>
              <w:numPr>
                <w:ilvl w:val="0"/>
                <w:numId w:val="0"/>
              </w:numPr>
              <w:rPr>
                <w:b/>
                <w:bCs/>
                <w:color w:val="004EA8"/>
                <w:sz w:val="32"/>
                <w:szCs w:val="32"/>
              </w:rPr>
            </w:pPr>
          </w:p>
          <w:p w14:paraId="1458DC10" w14:textId="77777777" w:rsidR="00A828D3" w:rsidRPr="00A76523" w:rsidRDefault="00A828D3"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2FFF11BA" w14:textId="77777777" w:rsidR="00A828D3" w:rsidRPr="00A76523" w:rsidRDefault="00A828D3"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6757E416" w14:textId="2BBD5019" w:rsidR="00A828D3" w:rsidRPr="00A76523" w:rsidRDefault="00A828D3" w:rsidP="00B22829">
            <w:pPr>
              <w:pStyle w:val="VCAAbulletlevel2"/>
            </w:pPr>
            <w:r w:rsidRPr="00603480">
              <w:t xml:space="preserve">Create a chart, </w:t>
            </w:r>
            <w:proofErr w:type="gramStart"/>
            <w:r w:rsidRPr="00603480">
              <w:t>graph</w:t>
            </w:r>
            <w:proofErr w:type="gramEnd"/>
            <w:r w:rsidRPr="00603480">
              <w:t xml:space="preserve"> or diagram</w:t>
            </w:r>
            <w:r>
              <w:t xml:space="preserve"> that</w:t>
            </w:r>
            <w:r w:rsidRPr="00603480">
              <w:t xml:space="preserve"> summaris</w:t>
            </w:r>
            <w:r w:rsidR="001C4EBE">
              <w:t>ing</w:t>
            </w:r>
            <w:r w:rsidRPr="00603480">
              <w:t xml:space="preserve"> responses from your survey. Brainstorm phrases you could use in the debate to </w:t>
            </w:r>
            <w:r>
              <w:t xml:space="preserve">describe the visual aids you have </w:t>
            </w:r>
            <w:r>
              <w:lastRenderedPageBreak/>
              <w:t xml:space="preserve">created and use them to </w:t>
            </w:r>
            <w:r w:rsidRPr="00603480">
              <w:t xml:space="preserve">support your arguments. </w:t>
            </w:r>
            <w:r>
              <w:br/>
            </w:r>
          </w:p>
          <w:p w14:paraId="31D5FFD4" w14:textId="77777777" w:rsidR="00A828D3" w:rsidRPr="00A76523" w:rsidRDefault="00A828D3"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79C427B4" w14:textId="77777777" w:rsidR="00A828D3" w:rsidRPr="00A76523" w:rsidRDefault="00A828D3"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75340D5D" w14:textId="77777777" w:rsidR="00A828D3" w:rsidRPr="00A76523" w:rsidRDefault="00A828D3"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68F1950E" w14:textId="77777777" w:rsidR="00A828D3" w:rsidRPr="00A76523" w:rsidRDefault="00A828D3"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16F0260F" w14:textId="77777777" w:rsidR="00A828D3" w:rsidRDefault="00A828D3" w:rsidP="00B22829">
            <w:pPr>
              <w:pStyle w:val="VCAAbulletlevel2"/>
            </w:pPr>
            <w:r>
              <w:t>Practise active listening in pairs: paraphrase what your partner says and/or ask questions to clarify understanding, then swap roles.</w:t>
            </w:r>
          </w:p>
          <w:p w14:paraId="15F0DD7A" w14:textId="77777777" w:rsidR="00A828D3" w:rsidRDefault="00A828D3" w:rsidP="00B22829">
            <w:pPr>
              <w:pStyle w:val="VCAAbulletlevel2"/>
              <w:numPr>
                <w:ilvl w:val="0"/>
                <w:numId w:val="0"/>
              </w:numPr>
              <w:ind w:left="360" w:hanging="360"/>
            </w:pPr>
          </w:p>
          <w:p w14:paraId="546D447F" w14:textId="77777777" w:rsidR="00A828D3" w:rsidRDefault="00A828D3" w:rsidP="00B22829">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7EE9984C" w14:textId="77777777" w:rsidR="00A828D3" w:rsidRDefault="00A828D3" w:rsidP="00B22829">
            <w:pPr>
              <w:pStyle w:val="VCAAbulletlevel2"/>
              <w:numPr>
                <w:ilvl w:val="0"/>
                <w:numId w:val="0"/>
              </w:numPr>
              <w:ind w:left="360" w:hanging="360"/>
            </w:pPr>
          </w:p>
          <w:p w14:paraId="6284857B" w14:textId="77777777" w:rsidR="00A828D3" w:rsidRDefault="00A828D3" w:rsidP="00B22829">
            <w:pPr>
              <w:pStyle w:val="VCAAbulletlevel2"/>
            </w:pPr>
            <w:r w:rsidRPr="006B27C6">
              <w:t>Brainstorm arguments both for and against the preservation of cultural traditions and provide supporting evidence to justify each position.</w:t>
            </w:r>
          </w:p>
          <w:p w14:paraId="1101B2DA" w14:textId="77777777" w:rsidR="00A828D3" w:rsidRDefault="00A828D3" w:rsidP="00B22829">
            <w:pPr>
              <w:pStyle w:val="VCAAbulletlevel2"/>
              <w:numPr>
                <w:ilvl w:val="0"/>
                <w:numId w:val="0"/>
              </w:numPr>
              <w:ind w:left="360" w:hanging="360"/>
            </w:pPr>
          </w:p>
          <w:p w14:paraId="09370FA5" w14:textId="77777777" w:rsidR="00A828D3" w:rsidRPr="0066155E" w:rsidRDefault="00A828D3" w:rsidP="00B22829">
            <w:pPr>
              <w:pStyle w:val="VCAAbulletlevel2"/>
            </w:pPr>
            <w:r w:rsidRPr="006B27C6">
              <w:t>Participate in a debate</w:t>
            </w:r>
            <w:r>
              <w:t>.</w:t>
            </w:r>
          </w:p>
        </w:tc>
      </w:tr>
    </w:tbl>
    <w:p w14:paraId="1759CFC1" w14:textId="77777777" w:rsidR="00A828D3" w:rsidRDefault="00A828D3" w:rsidP="00A828D3">
      <w:pPr>
        <w:rPr>
          <w:lang w:val="en-AU"/>
        </w:rPr>
      </w:pPr>
    </w:p>
    <w:p w14:paraId="7469C462" w14:textId="77777777" w:rsidR="00A828D3" w:rsidRDefault="00A828D3" w:rsidP="00A828D3">
      <w:pPr>
        <w:rPr>
          <w:lang w:val="en-AU"/>
        </w:rPr>
      </w:pPr>
      <w:bookmarkStart w:id="58" w:name="_Toc188440475"/>
    </w:p>
    <w:p w14:paraId="189FD545" w14:textId="77777777" w:rsidR="00A828D3" w:rsidRDefault="00A828D3" w:rsidP="00A828D3">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7B23FE" w14:paraId="61D3463C" w14:textId="77777777" w:rsidTr="00B22829">
        <w:trPr>
          <w:trHeight w:val="274"/>
        </w:trPr>
        <w:tc>
          <w:tcPr>
            <w:tcW w:w="2197" w:type="dxa"/>
            <w:shd w:val="clear" w:color="auto" w:fill="0F7EB4"/>
          </w:tcPr>
          <w:p w14:paraId="46C580AC"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1E620B3"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481412E"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DAE467F"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A828D3" w:rsidRPr="007B23FE" w14:paraId="70635EFA" w14:textId="77777777" w:rsidTr="00144D4B">
        <w:trPr>
          <w:trHeight w:val="1701"/>
        </w:trPr>
        <w:tc>
          <w:tcPr>
            <w:tcW w:w="2197" w:type="dxa"/>
            <w:vAlign w:val="center"/>
          </w:tcPr>
          <w:p w14:paraId="013A4C4F" w14:textId="77777777" w:rsidR="00A828D3" w:rsidRPr="007B23FE" w:rsidRDefault="00A828D3"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348E2461" w14:textId="77777777" w:rsidR="00A828D3" w:rsidRPr="007B23FE" w:rsidRDefault="00A828D3"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4C166120" w14:textId="77777777" w:rsidR="00A828D3" w:rsidRPr="007B23FE" w:rsidRDefault="00A828D3" w:rsidP="00B22829">
            <w:pPr>
              <w:spacing w:before="120" w:after="120" w:line="280" w:lineRule="exact"/>
              <w:jc w:val="center"/>
              <w:rPr>
                <w:rFonts w:ascii="Arial" w:hAnsi="Arial" w:cs="Arial"/>
                <w:color w:val="000000" w:themeColor="text1"/>
                <w:sz w:val="20"/>
                <w:lang w:val="en-AU"/>
              </w:rPr>
            </w:pPr>
          </w:p>
          <w:p w14:paraId="1198DD56" w14:textId="77777777" w:rsidR="00A828D3" w:rsidRDefault="00A828D3"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306FD9CD" w14:textId="77777777" w:rsidR="00A828D3" w:rsidRPr="007B23FE" w:rsidRDefault="00A828D3" w:rsidP="00B22829">
            <w:pPr>
              <w:spacing w:before="120" w:after="120" w:line="280" w:lineRule="exact"/>
              <w:jc w:val="center"/>
              <w:rPr>
                <w:rFonts w:ascii="Arial" w:hAnsi="Arial" w:cs="Arial"/>
                <w:color w:val="000000" w:themeColor="text1"/>
                <w:sz w:val="20"/>
              </w:rPr>
            </w:pPr>
          </w:p>
        </w:tc>
        <w:tc>
          <w:tcPr>
            <w:tcW w:w="2198" w:type="dxa"/>
            <w:vAlign w:val="center"/>
          </w:tcPr>
          <w:p w14:paraId="4E0351BB" w14:textId="77777777" w:rsidR="00A828D3" w:rsidRPr="007B23FE" w:rsidRDefault="00A828D3"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2F3F9A2D" w14:textId="77777777" w:rsidR="00A828D3" w:rsidRPr="00B13D9B" w:rsidRDefault="00A828D3" w:rsidP="00A828D3">
      <w:pPr>
        <w:pStyle w:val="Heading2"/>
        <w:rPr>
          <w:sz w:val="28"/>
        </w:rPr>
      </w:pPr>
      <w:bookmarkStart w:id="59" w:name="_Toc188440476"/>
      <w:bookmarkStart w:id="60" w:name="_Toc189124133"/>
      <w:bookmarkStart w:id="61" w:name="_Toc191456826"/>
      <w:r w:rsidRPr="00B13D9B">
        <w:rPr>
          <w:sz w:val="28"/>
        </w:rPr>
        <w:t xml:space="preserve">Outcome </w:t>
      </w:r>
      <w:bookmarkEnd w:id="59"/>
      <w:bookmarkEnd w:id="60"/>
      <w:r>
        <w:rPr>
          <w:sz w:val="28"/>
        </w:rPr>
        <w:t>2</w:t>
      </w:r>
      <w:bookmarkEnd w:id="61"/>
    </w:p>
    <w:p w14:paraId="360A85D7" w14:textId="5624CA23" w:rsidR="00A828D3" w:rsidRDefault="00A828D3" w:rsidP="00A828D3">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A7BA04CCFD1A459D99353E91AB32535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1B11CC9135DE4061A1A6EF462298F88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A8426F">
        <w:rPr>
          <w:shd w:val="clear" w:color="auto" w:fill="FFFFFF"/>
        </w:rPr>
        <w:t>.</w:t>
      </w:r>
    </w:p>
    <w:p w14:paraId="4CBD6C9C" w14:textId="77777777" w:rsidR="00A828D3" w:rsidRDefault="00A828D3" w:rsidP="00A828D3">
      <w:pPr>
        <w:pStyle w:val="Heading2"/>
        <w:rPr>
          <w:sz w:val="24"/>
          <w:szCs w:val="24"/>
        </w:rPr>
      </w:pPr>
      <w:bookmarkStart w:id="62" w:name="_Toc188440477"/>
      <w:bookmarkStart w:id="63" w:name="_Toc189124134"/>
      <w:bookmarkStart w:id="64" w:name="_Toc191456827"/>
      <w:r w:rsidRPr="00753F1C">
        <w:rPr>
          <w:sz w:val="24"/>
          <w:szCs w:val="24"/>
        </w:rPr>
        <w:t>Examples of learning activities</w:t>
      </w:r>
      <w:bookmarkEnd w:id="62"/>
      <w:bookmarkEnd w:id="63"/>
      <w:bookmarkEnd w:id="64"/>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A828D3" w:rsidRPr="006476F9" w14:paraId="069D42C8" w14:textId="77777777" w:rsidTr="00B22829">
        <w:trPr>
          <w:cantSplit/>
        </w:trPr>
        <w:tc>
          <w:tcPr>
            <w:tcW w:w="8778" w:type="dxa"/>
          </w:tcPr>
          <w:p w14:paraId="19FC7EE8" w14:textId="2548E8BB" w:rsidR="00A828D3" w:rsidRPr="00D159A5" w:rsidRDefault="00A828D3"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2E20CBBBE49A450B8B7D60D7983C77EC"/>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w:t>
            </w:r>
          </w:p>
        </w:tc>
      </w:tr>
      <w:tr w:rsidR="00A828D3" w:rsidRPr="006476F9" w14:paraId="580DFADE" w14:textId="77777777" w:rsidTr="00B22829">
        <w:trPr>
          <w:cantSplit/>
        </w:trPr>
        <w:tc>
          <w:tcPr>
            <w:tcW w:w="8778" w:type="dxa"/>
          </w:tcPr>
          <w:p w14:paraId="5A17A47B" w14:textId="77777777" w:rsidR="00A828D3" w:rsidRPr="00D159A5" w:rsidRDefault="00A828D3" w:rsidP="00B22829">
            <w:pPr>
              <w:pStyle w:val="VCAAbulletlevel2"/>
            </w:pPr>
            <w:r w:rsidRPr="00D159A5">
              <w:t>Create an interactive vocabulary game or a sentence-building activity in an online space to practise using challenging words or expressions connected to multiculturalism.</w:t>
            </w:r>
          </w:p>
        </w:tc>
      </w:tr>
      <w:tr w:rsidR="00A828D3" w:rsidRPr="006476F9" w14:paraId="4FE525CD" w14:textId="77777777" w:rsidTr="00B22829">
        <w:trPr>
          <w:cantSplit/>
        </w:trPr>
        <w:tc>
          <w:tcPr>
            <w:tcW w:w="8778" w:type="dxa"/>
          </w:tcPr>
          <w:p w14:paraId="2B5DFDFA" w14:textId="77777777" w:rsidR="00A828D3" w:rsidRPr="00D159A5" w:rsidRDefault="00A828D3"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A828D3" w:rsidRPr="006476F9" w14:paraId="7793FA89" w14:textId="77777777" w:rsidTr="00B22829">
        <w:trPr>
          <w:cantSplit/>
        </w:trPr>
        <w:tc>
          <w:tcPr>
            <w:tcW w:w="8778" w:type="dxa"/>
          </w:tcPr>
          <w:p w14:paraId="24E81C57" w14:textId="77777777" w:rsidR="00A828D3" w:rsidRPr="00D159A5" w:rsidRDefault="00A828D3"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A828D3" w:rsidRPr="006476F9" w14:paraId="19CC6FF7" w14:textId="77777777" w:rsidTr="00B22829">
        <w:trPr>
          <w:cantSplit/>
        </w:trPr>
        <w:tc>
          <w:tcPr>
            <w:tcW w:w="8778" w:type="dxa"/>
          </w:tcPr>
          <w:p w14:paraId="02FF5E2C" w14:textId="77777777" w:rsidR="00A828D3" w:rsidRPr="00D159A5" w:rsidRDefault="00A828D3" w:rsidP="00B22829">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A828D3" w:rsidRPr="006476F9" w14:paraId="5EA791B6" w14:textId="77777777" w:rsidTr="00B22829">
        <w:trPr>
          <w:cantSplit/>
        </w:trPr>
        <w:tc>
          <w:tcPr>
            <w:tcW w:w="8778" w:type="dxa"/>
          </w:tcPr>
          <w:p w14:paraId="52F01021" w14:textId="37A73683" w:rsidR="00A828D3" w:rsidRPr="00D159A5" w:rsidRDefault="00A828D3" w:rsidP="00B22829">
            <w:pPr>
              <w:pStyle w:val="VCAAbulletlevel2"/>
            </w:pPr>
            <w:r w:rsidRPr="00D159A5">
              <w:t xml:space="preserve">Listen to an online talk in </w:t>
            </w:r>
            <w:sdt>
              <w:sdtPr>
                <w:alias w:val="Keywords"/>
                <w:tag w:val=""/>
                <w:id w:val="-1779176131"/>
                <w:placeholder>
                  <w:docPart w:val="83F7BD669165427793D12580C59A05D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A828D3" w:rsidRPr="006476F9" w14:paraId="25839317" w14:textId="77777777" w:rsidTr="00B22829">
        <w:trPr>
          <w:cantSplit/>
        </w:trPr>
        <w:tc>
          <w:tcPr>
            <w:tcW w:w="8778" w:type="dxa"/>
          </w:tcPr>
          <w:p w14:paraId="5D8DD725" w14:textId="77777777" w:rsidR="00A828D3" w:rsidRPr="00D159A5" w:rsidRDefault="00A828D3" w:rsidP="00B22829">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A828D3" w:rsidRPr="006476F9" w14:paraId="1C8B3FF7" w14:textId="77777777" w:rsidTr="00B22829">
        <w:trPr>
          <w:cantSplit/>
        </w:trPr>
        <w:tc>
          <w:tcPr>
            <w:tcW w:w="8778" w:type="dxa"/>
          </w:tcPr>
          <w:p w14:paraId="43AE9B5E" w14:textId="77777777" w:rsidR="00A828D3" w:rsidRPr="00D159A5" w:rsidRDefault="00A828D3"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A828D3" w:rsidRPr="006476F9" w14:paraId="16002B1A" w14:textId="77777777" w:rsidTr="00B22829">
        <w:trPr>
          <w:cantSplit/>
        </w:trPr>
        <w:tc>
          <w:tcPr>
            <w:tcW w:w="8778" w:type="dxa"/>
          </w:tcPr>
          <w:p w14:paraId="25219FE7" w14:textId="380B5A5B" w:rsidR="00A828D3" w:rsidRPr="00D159A5" w:rsidRDefault="00A828D3"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89BBE16D4B014CF2BD9F185719A0710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A828D3" w:rsidRPr="006476F9" w14:paraId="60A5760B" w14:textId="77777777" w:rsidTr="00B22829">
        <w:trPr>
          <w:cantSplit/>
        </w:trPr>
        <w:tc>
          <w:tcPr>
            <w:tcW w:w="8778" w:type="dxa"/>
          </w:tcPr>
          <w:p w14:paraId="1F82312E" w14:textId="77777777" w:rsidR="00A828D3" w:rsidRPr="00D159A5" w:rsidRDefault="00A828D3"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A828D3" w:rsidRPr="006476F9" w14:paraId="2E1880F6" w14:textId="77777777" w:rsidTr="00B22829">
        <w:trPr>
          <w:cantSplit/>
        </w:trPr>
        <w:tc>
          <w:tcPr>
            <w:tcW w:w="8778" w:type="dxa"/>
          </w:tcPr>
          <w:p w14:paraId="46AE7703" w14:textId="77777777" w:rsidR="00A828D3" w:rsidRPr="00D159A5" w:rsidRDefault="00A828D3"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A828D3" w:rsidRPr="006476F9" w14:paraId="246F84E9" w14:textId="77777777" w:rsidTr="00B22829">
        <w:trPr>
          <w:cantSplit/>
        </w:trPr>
        <w:tc>
          <w:tcPr>
            <w:tcW w:w="8778" w:type="dxa"/>
          </w:tcPr>
          <w:p w14:paraId="7D183328" w14:textId="77777777" w:rsidR="00A828D3" w:rsidRPr="00D159A5" w:rsidRDefault="00A828D3"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A828D3" w:rsidRPr="006476F9" w14:paraId="7D5DCCAF" w14:textId="77777777" w:rsidTr="00B22829">
        <w:trPr>
          <w:cantSplit/>
        </w:trPr>
        <w:tc>
          <w:tcPr>
            <w:tcW w:w="8778" w:type="dxa"/>
          </w:tcPr>
          <w:p w14:paraId="654AB064" w14:textId="77777777" w:rsidR="00A828D3" w:rsidRPr="00D159A5" w:rsidRDefault="00A828D3"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A828D3" w:rsidRPr="006476F9" w14:paraId="2AC5E033" w14:textId="77777777" w:rsidTr="00B22829">
        <w:trPr>
          <w:cantSplit/>
        </w:trPr>
        <w:tc>
          <w:tcPr>
            <w:tcW w:w="8778" w:type="dxa"/>
          </w:tcPr>
          <w:p w14:paraId="1282460B" w14:textId="6B38B7B9" w:rsidR="00A828D3" w:rsidRPr="00D159A5" w:rsidRDefault="00A828D3"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66B499BC0A0B49E487263123F6319FEC"/>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159A5">
              <w:t>.</w:t>
            </w:r>
          </w:p>
        </w:tc>
      </w:tr>
      <w:tr w:rsidR="00A828D3" w:rsidRPr="006476F9" w14:paraId="466DFFCC" w14:textId="77777777" w:rsidTr="00B22829">
        <w:trPr>
          <w:cantSplit/>
        </w:trPr>
        <w:tc>
          <w:tcPr>
            <w:tcW w:w="8778" w:type="dxa"/>
            <w:shd w:val="clear" w:color="auto" w:fill="D9D9D9" w:themeFill="background1" w:themeFillShade="D9"/>
          </w:tcPr>
          <w:p w14:paraId="0436D3F5" w14:textId="1A9C01EE" w:rsidR="00A828D3" w:rsidRPr="00920126" w:rsidRDefault="00A828D3" w:rsidP="00B22829">
            <w:pPr>
              <w:pStyle w:val="VCAAbulletlevel2"/>
              <w:rPr>
                <w:b/>
                <w:bCs/>
              </w:rPr>
            </w:pPr>
            <w:r w:rsidRPr="00920126">
              <w:rPr>
                <w:b/>
                <w:bCs/>
                <w:noProof/>
              </w:rPr>
              <w:drawing>
                <wp:anchor distT="0" distB="0" distL="114300" distR="114300" simplePos="0" relativeHeight="251691008" behindDoc="0" locked="0" layoutInCell="1" allowOverlap="1" wp14:anchorId="6D9EDFF7" wp14:editId="0302EA8A">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5A95067A280D4EE49A3A0E44ADD33DA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Bengali</w:t>
                </w:r>
              </w:sdtContent>
            </w:sdt>
            <w:r w:rsidRPr="00920126">
              <w:rPr>
                <w:b/>
                <w:bCs/>
              </w:rPr>
              <w:t xml:space="preserve"> to explain the importance of multiculturalism in Australia by combining the information from various texts and your own experiences. </w:t>
            </w:r>
          </w:p>
        </w:tc>
      </w:tr>
    </w:tbl>
    <w:p w14:paraId="04FB0BE1" w14:textId="77777777" w:rsidR="00A828D3" w:rsidRDefault="00A828D3" w:rsidP="00A828D3">
      <w:pPr>
        <w:rPr>
          <w:lang w:val="en-AU"/>
        </w:rPr>
      </w:pPr>
    </w:p>
    <w:tbl>
      <w:tblPr>
        <w:tblStyle w:val="TableGrid"/>
        <w:tblW w:w="0" w:type="auto"/>
        <w:tblInd w:w="-5" w:type="dxa"/>
        <w:tblLook w:val="04A0" w:firstRow="1" w:lastRow="0" w:firstColumn="1" w:lastColumn="0" w:noHBand="0" w:noVBand="1"/>
      </w:tblPr>
      <w:tblGrid>
        <w:gridCol w:w="8783"/>
      </w:tblGrid>
      <w:tr w:rsidR="00A828D3" w14:paraId="264B596F"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E037741" w14:textId="77777777" w:rsidR="00A828D3" w:rsidRPr="00805F90" w:rsidRDefault="00A828D3" w:rsidP="00B22829">
            <w:pPr>
              <w:pStyle w:val="Heading2"/>
              <w:rPr>
                <w:b/>
                <w:bCs/>
                <w:color w:val="004EA8"/>
              </w:rPr>
            </w:pPr>
            <w:bookmarkStart w:id="65" w:name="_Toc189124135"/>
            <w:bookmarkStart w:id="66" w:name="_Toc191456828"/>
            <w:r w:rsidRPr="00B13D9B">
              <w:rPr>
                <w:b/>
                <w:bCs/>
                <w:noProof/>
                <w:color w:val="004EA8"/>
              </w:rPr>
              <w:lastRenderedPageBreak/>
              <w:drawing>
                <wp:anchor distT="0" distB="0" distL="114300" distR="114300" simplePos="0" relativeHeight="251692032" behindDoc="0" locked="0" layoutInCell="1" allowOverlap="1" wp14:anchorId="21EC6183" wp14:editId="0465ACF9">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bookmarkEnd w:id="66"/>
            <w:r w:rsidRPr="00B13D9B">
              <w:rPr>
                <w:b/>
                <w:bCs/>
                <w:color w:val="004EA8"/>
              </w:rPr>
              <w:t xml:space="preserve"> </w:t>
            </w:r>
          </w:p>
          <w:p w14:paraId="5602BB26" w14:textId="7C9EBA44" w:rsidR="00A828D3" w:rsidRDefault="00A828D3"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B448F9B34CE8456685A8811604D19E4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41D28608" w14:textId="77777777" w:rsidR="00A828D3" w:rsidRDefault="00A828D3" w:rsidP="00B22829">
            <w:pPr>
              <w:pStyle w:val="VCAAbulletlevel2"/>
              <w:numPr>
                <w:ilvl w:val="0"/>
                <w:numId w:val="0"/>
              </w:numPr>
              <w:rPr>
                <w:b/>
                <w:bCs/>
                <w:color w:val="004EA8"/>
                <w:sz w:val="32"/>
                <w:szCs w:val="32"/>
              </w:rPr>
            </w:pPr>
          </w:p>
          <w:p w14:paraId="446CC9F5" w14:textId="77777777" w:rsidR="00A828D3" w:rsidRDefault="00A828D3"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1C8C88CF" w14:textId="77777777" w:rsidR="00A828D3" w:rsidRDefault="00A828D3"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566927A4" w14:textId="313B1534" w:rsidR="00A828D3" w:rsidRDefault="00A828D3" w:rsidP="00B22829">
            <w:pPr>
              <w:pStyle w:val="VCAAbulletlevel2"/>
            </w:pPr>
            <w:r>
              <w:t xml:space="preserve">Analyse excerpts of articles and letters written by individuals from the </w:t>
            </w:r>
            <w:sdt>
              <w:sdtPr>
                <w:alias w:val="Keywords"/>
                <w:tag w:val=""/>
                <w:id w:val="432785598"/>
                <w:placeholder>
                  <w:docPart w:val="A1B4865D237940CD942AD1E3BCF1FD4D"/>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1B22B27F" w14:textId="6FD70BC8" w:rsidR="00A828D3" w:rsidRDefault="00A828D3" w:rsidP="00B22829">
            <w:pPr>
              <w:pStyle w:val="VCAAbulletlevel2"/>
            </w:pPr>
            <w:r>
              <w:t xml:space="preserve">Read a children’s book or short story about immigration to Australia in </w:t>
            </w:r>
            <w:sdt>
              <w:sdtPr>
                <w:alias w:val="Keywords"/>
                <w:tag w:val=""/>
                <w:id w:val="-1986379067"/>
                <w:placeholder>
                  <w:docPart w:val="28A7480094D94B8BBD8B2EEF9F19C8FE"/>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Compare language choice in the text to the articles and letters previously analysed and compare the use of language depending on the audience and purpose.</w:t>
            </w:r>
            <w:r>
              <w:br/>
            </w:r>
          </w:p>
          <w:p w14:paraId="1D26658A" w14:textId="77777777" w:rsidR="00A828D3" w:rsidRDefault="00A828D3"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651229D6" w14:textId="77777777" w:rsidR="00A828D3" w:rsidRDefault="00A828D3"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04DBD442" w14:textId="77777777" w:rsidR="00A828D3" w:rsidRDefault="00A828D3"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006A8F78" w14:textId="1E01792D" w:rsidR="00A828D3" w:rsidRDefault="00A828D3" w:rsidP="00B22829">
            <w:pPr>
              <w:pStyle w:val="VCAAbulletlevel2"/>
            </w:pPr>
            <w:r>
              <w:t xml:space="preserve">Write the draft for your short story in </w:t>
            </w:r>
            <w:sdt>
              <w:sdtPr>
                <w:alias w:val="Keywords"/>
                <w:tag w:val=""/>
                <w:id w:val="-1232377704"/>
                <w:placeholder>
                  <w:docPart w:val="6AD40ECB552A4F4DA3CB2F9C0B18C91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130E9782" w14:textId="77777777" w:rsidR="00A828D3" w:rsidRDefault="00A828D3"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31D71073" w14:textId="77777777" w:rsidR="00A828D3" w:rsidRDefault="00A828D3"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229ECFED" w14:textId="77777777" w:rsidR="00A828D3" w:rsidRDefault="00A828D3"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419B8583" w14:textId="77777777" w:rsidR="00A828D3" w:rsidRDefault="00A828D3"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065DBC96" w14:textId="77777777" w:rsidR="00A828D3" w:rsidRDefault="00A828D3"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551874F2" w14:textId="77777777" w:rsidR="00A828D3" w:rsidRPr="0066155E" w:rsidRDefault="00A828D3" w:rsidP="00B22829">
            <w:pPr>
              <w:pStyle w:val="VCAAbulletlevel2"/>
              <w:numPr>
                <w:ilvl w:val="0"/>
                <w:numId w:val="0"/>
              </w:numPr>
              <w:ind w:left="360"/>
            </w:pPr>
          </w:p>
        </w:tc>
      </w:tr>
    </w:tbl>
    <w:p w14:paraId="33B2B1EB" w14:textId="77777777" w:rsidR="00A828D3" w:rsidRDefault="00A828D3" w:rsidP="00A828D3">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bookmarkEnd w:id="58"/>
    <w:p w14:paraId="005A69B8" w14:textId="77777777" w:rsidR="00A828D3" w:rsidRDefault="00A828D3" w:rsidP="00A828D3">
      <w:pPr>
        <w:rPr>
          <w:lang w:val="en-AU"/>
        </w:rPr>
      </w:pPr>
    </w:p>
    <w:p w14:paraId="27965511" w14:textId="77777777" w:rsidR="00A828D3" w:rsidRPr="004746A6" w:rsidRDefault="00A828D3" w:rsidP="00A828D3">
      <w:pPr>
        <w:pStyle w:val="Heading4"/>
      </w:pPr>
      <w:r w:rsidRPr="00B13D9B">
        <w:t xml:space="preserve">Unit </w:t>
      </w:r>
      <w:proofErr w:type="gramStart"/>
      <w:r>
        <w:t>3  -</w:t>
      </w:r>
      <w:proofErr w:type="gramEnd"/>
      <w:r>
        <w:t xml:space="preserve"> Area</w:t>
      </w:r>
      <w:r w:rsidRPr="00B13D9B">
        <w:t xml:space="preserve">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7B23FE" w14:paraId="38C20FA3" w14:textId="77777777" w:rsidTr="00B22829">
        <w:trPr>
          <w:trHeight w:val="274"/>
        </w:trPr>
        <w:tc>
          <w:tcPr>
            <w:tcW w:w="2197" w:type="dxa"/>
            <w:shd w:val="clear" w:color="auto" w:fill="0F7EB4"/>
          </w:tcPr>
          <w:p w14:paraId="4D4A40DF"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4A78F1E"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B2A3F27"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EC5790F"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A828D3" w:rsidRPr="007B23FE" w14:paraId="02FE3BD5" w14:textId="77777777" w:rsidTr="00144D4B">
        <w:trPr>
          <w:trHeight w:val="1701"/>
        </w:trPr>
        <w:tc>
          <w:tcPr>
            <w:tcW w:w="2197" w:type="dxa"/>
            <w:vAlign w:val="center"/>
          </w:tcPr>
          <w:p w14:paraId="07DEBC3B" w14:textId="77777777" w:rsidR="00A828D3" w:rsidRPr="007B23FE" w:rsidRDefault="00A828D3"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Responsibility</w:t>
            </w:r>
          </w:p>
        </w:tc>
        <w:tc>
          <w:tcPr>
            <w:tcW w:w="2197" w:type="dxa"/>
            <w:vAlign w:val="center"/>
          </w:tcPr>
          <w:p w14:paraId="06E7D903" w14:textId="77777777" w:rsidR="00A828D3" w:rsidRPr="007B23FE" w:rsidRDefault="00A828D3"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Community</w:t>
            </w:r>
          </w:p>
        </w:tc>
        <w:tc>
          <w:tcPr>
            <w:tcW w:w="2197" w:type="dxa"/>
            <w:vAlign w:val="center"/>
          </w:tcPr>
          <w:p w14:paraId="077CF6B3" w14:textId="77777777" w:rsidR="00A828D3" w:rsidRPr="007B23FE" w:rsidRDefault="00A828D3"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Work</w:t>
            </w:r>
          </w:p>
        </w:tc>
        <w:tc>
          <w:tcPr>
            <w:tcW w:w="2198" w:type="dxa"/>
            <w:vAlign w:val="center"/>
          </w:tcPr>
          <w:p w14:paraId="6010E3C1" w14:textId="77777777" w:rsidR="00A828D3" w:rsidRPr="007B23FE" w:rsidRDefault="00A828D3" w:rsidP="00B22829">
            <w:pPr>
              <w:spacing w:before="120" w:after="120" w:line="280" w:lineRule="exact"/>
              <w:jc w:val="center"/>
              <w:rPr>
                <w:rFonts w:ascii="Arial" w:hAnsi="Arial" w:cs="Arial"/>
                <w:color w:val="000000" w:themeColor="text1"/>
                <w:sz w:val="20"/>
              </w:rPr>
            </w:pPr>
            <w:r w:rsidRPr="00DA3056">
              <w:rPr>
                <w:rFonts w:ascii="Arial" w:hAnsi="Arial" w:cs="Arial"/>
                <w:color w:val="000000" w:themeColor="text1"/>
                <w:sz w:val="20"/>
              </w:rPr>
              <w:t>Disappearing, evolving and new occupations</w:t>
            </w:r>
          </w:p>
        </w:tc>
      </w:tr>
    </w:tbl>
    <w:p w14:paraId="6E4A1040" w14:textId="77777777" w:rsidR="00A828D3" w:rsidRPr="00B13D9B" w:rsidRDefault="00A828D3" w:rsidP="00A828D3">
      <w:pPr>
        <w:pStyle w:val="Heading2"/>
        <w:rPr>
          <w:sz w:val="28"/>
        </w:rPr>
      </w:pPr>
      <w:bookmarkStart w:id="67" w:name="_Toc189124136"/>
      <w:bookmarkStart w:id="68" w:name="_Toc191456829"/>
      <w:r w:rsidRPr="00B13D9B">
        <w:rPr>
          <w:sz w:val="28"/>
        </w:rPr>
        <w:t xml:space="preserve">Outcome </w:t>
      </w:r>
      <w:r>
        <w:rPr>
          <w:sz w:val="28"/>
        </w:rPr>
        <w:t>3</w:t>
      </w:r>
      <w:bookmarkEnd w:id="67"/>
      <w:bookmarkEnd w:id="68"/>
    </w:p>
    <w:p w14:paraId="2A5E5819" w14:textId="63E0B848" w:rsidR="00A828D3" w:rsidRDefault="00A828D3" w:rsidP="00A828D3">
      <w:pPr>
        <w:pStyle w:val="VCAAbody"/>
        <w:rPr>
          <w:shd w:val="clear" w:color="auto" w:fill="FFFFFF"/>
        </w:rPr>
      </w:pPr>
      <w:r w:rsidRPr="00A8426F">
        <w:rPr>
          <w:shd w:val="clear" w:color="auto" w:fill="FFFFFF"/>
        </w:rPr>
        <w:t xml:space="preserve">On completion of this unit the student should be able to write in </w:t>
      </w:r>
      <w:sdt>
        <w:sdtPr>
          <w:rPr>
            <w:shd w:val="clear" w:color="auto" w:fill="FFFFFF"/>
          </w:rPr>
          <w:alias w:val="Keywords"/>
          <w:tag w:val=""/>
          <w:id w:val="-247883704"/>
          <w:placeholder>
            <w:docPart w:val="0485C743037E48CDB357B859CD8C653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Pr>
          <w:shd w:val="clear" w:color="auto" w:fill="FFFFFF"/>
        </w:rPr>
        <w:t xml:space="preserve"> </w:t>
      </w:r>
      <w:r w:rsidRPr="00A8426F">
        <w:rPr>
          <w:shd w:val="clear" w:color="auto" w:fill="FFFFFF"/>
        </w:rPr>
        <w:t xml:space="preserve">for a specific context, </w:t>
      </w:r>
      <w:proofErr w:type="gramStart"/>
      <w:r w:rsidRPr="00A8426F">
        <w:rPr>
          <w:shd w:val="clear" w:color="auto" w:fill="FFFFFF"/>
        </w:rPr>
        <w:t>purpose</w:t>
      </w:r>
      <w:proofErr w:type="gramEnd"/>
      <w:r w:rsidRPr="00A8426F">
        <w:rPr>
          <w:shd w:val="clear" w:color="auto" w:fill="FFFFFF"/>
        </w:rPr>
        <w:t xml:space="preserve"> and audience, using appropriate text features and information to support ideas and opinions.</w:t>
      </w:r>
    </w:p>
    <w:p w14:paraId="00667068" w14:textId="77777777" w:rsidR="00A828D3" w:rsidRDefault="00A828D3" w:rsidP="00A828D3">
      <w:pPr>
        <w:pStyle w:val="Heading2"/>
        <w:rPr>
          <w:sz w:val="24"/>
          <w:szCs w:val="24"/>
        </w:rPr>
      </w:pPr>
      <w:bookmarkStart w:id="69" w:name="_Toc189124137"/>
      <w:bookmarkStart w:id="70" w:name="_Toc191456830"/>
      <w:r w:rsidRPr="00753F1C">
        <w:rPr>
          <w:sz w:val="24"/>
          <w:szCs w:val="24"/>
        </w:rPr>
        <w:t>Examples of learning activities</w:t>
      </w:r>
      <w:bookmarkEnd w:id="69"/>
      <w:bookmarkEnd w:id="70"/>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A828D3" w:rsidRPr="00DA3056" w14:paraId="280F0DA0" w14:textId="77777777" w:rsidTr="00B22829">
        <w:trPr>
          <w:cantSplit/>
        </w:trPr>
        <w:tc>
          <w:tcPr>
            <w:tcW w:w="8783" w:type="dxa"/>
          </w:tcPr>
          <w:p w14:paraId="74F2F788" w14:textId="6255063E" w:rsidR="00A828D3" w:rsidRPr="00D159A5" w:rsidRDefault="00A828D3" w:rsidP="00B22829">
            <w:pPr>
              <w:pStyle w:val="VCAAbulletlevel2"/>
            </w:pPr>
            <w:r w:rsidRPr="00DA3056">
              <w:t xml:space="preserve">Brainstorm vocabulary related to work and </w:t>
            </w:r>
            <w:proofErr w:type="gramStart"/>
            <w:r w:rsidRPr="00DA3056">
              <w:t>participate</w:t>
            </w:r>
            <w:proofErr w:type="gramEnd"/>
            <w:r w:rsidRPr="00DA3056">
              <w:t xml:space="preserve"> in a dictionary race, competing against other pairs or groups to locate the target words in </w:t>
            </w:r>
            <w:sdt>
              <w:sdtPr>
                <w:alias w:val="Keywords"/>
                <w:tag w:val=""/>
                <w:id w:val="1950744977"/>
                <w:placeholder>
                  <w:docPart w:val="46C651C6E1004C39B23072EF0150A4A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 as the teacher announces them. Record the new vocabulary in a mind-map, vocabulary list or on an online vocabulary revision game.</w:t>
            </w:r>
          </w:p>
        </w:tc>
      </w:tr>
      <w:tr w:rsidR="00A828D3" w:rsidRPr="00DA3056" w14:paraId="315D3C44" w14:textId="77777777" w:rsidTr="00B22829">
        <w:trPr>
          <w:cantSplit/>
        </w:trPr>
        <w:tc>
          <w:tcPr>
            <w:tcW w:w="8783" w:type="dxa"/>
          </w:tcPr>
          <w:p w14:paraId="648A86AB" w14:textId="4AC06795" w:rsidR="00A828D3" w:rsidRPr="00D159A5" w:rsidRDefault="00A828D3" w:rsidP="00B22829">
            <w:pPr>
              <w:pStyle w:val="VCAAbulletlevel2"/>
            </w:pPr>
            <w:r w:rsidRPr="00DA3056">
              <w:t xml:space="preserve">View a series of images depicting different careers and find the </w:t>
            </w:r>
            <w:sdt>
              <w:sdtPr>
                <w:alias w:val="Keywords"/>
                <w:tag w:val=""/>
                <w:id w:val="1643612566"/>
                <w:placeholder>
                  <w:docPart w:val="9A487B74F6664089ADBF3EDD2A2BC51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 word for each career, adding new vocabulary to your mind-map, vocabulary list or online vocabulary revision game. As a class, brainstorm a list of verbs related to each career and create actions to accompany each, then play a game of ‘Simon says …’ to revise the new vocabulary.</w:t>
            </w:r>
          </w:p>
        </w:tc>
      </w:tr>
      <w:tr w:rsidR="00A828D3" w:rsidRPr="00DA3056" w14:paraId="398DA365" w14:textId="77777777" w:rsidTr="00B22829">
        <w:trPr>
          <w:cantSplit/>
        </w:trPr>
        <w:tc>
          <w:tcPr>
            <w:tcW w:w="8783" w:type="dxa"/>
          </w:tcPr>
          <w:p w14:paraId="60DDD6FD" w14:textId="3C59479A" w:rsidR="00A828D3" w:rsidRPr="00D159A5" w:rsidRDefault="00A828D3" w:rsidP="00B22829">
            <w:pPr>
              <w:pStyle w:val="VCAAbulletlevel2"/>
            </w:pPr>
            <w:r w:rsidRPr="00DA3056">
              <w:lastRenderedPageBreak/>
              <w:t xml:space="preserve">Complete a class survey in </w:t>
            </w:r>
            <w:sdt>
              <w:sdtPr>
                <w:alias w:val="Keywords"/>
                <w:tag w:val=""/>
                <w:id w:val="570242292"/>
                <w:placeholder>
                  <w:docPart w:val="BCAB014D28F24401A51DBB3DEDACB957"/>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 about the class’s employment experiences, whether paid or voluntary, and present the information visually in a chart or graphic. Write down observations on sticky-notes and share them in small groups. </w:t>
            </w:r>
          </w:p>
        </w:tc>
      </w:tr>
      <w:tr w:rsidR="00A828D3" w:rsidRPr="00DA3056" w14:paraId="7679E587" w14:textId="77777777" w:rsidTr="00B22829">
        <w:trPr>
          <w:cantSplit/>
        </w:trPr>
        <w:tc>
          <w:tcPr>
            <w:tcW w:w="8783" w:type="dxa"/>
          </w:tcPr>
          <w:p w14:paraId="09C21A5C" w14:textId="01EA465F" w:rsidR="00A828D3" w:rsidRPr="00D159A5" w:rsidRDefault="00A828D3" w:rsidP="00B22829">
            <w:pPr>
              <w:pStyle w:val="VCAAbulletlevel2"/>
            </w:pPr>
            <w:r w:rsidRPr="00DA3056">
              <w:t xml:space="preserve">View a series of images on industries and occupations from Australia or a </w:t>
            </w:r>
            <w:sdt>
              <w:sdtPr>
                <w:alias w:val="Keywords"/>
                <w:tag w:val=""/>
                <w:id w:val="1402026130"/>
                <w:placeholder>
                  <w:docPart w:val="3F0084C3196A467E986D0F4C157EAF7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-speaking country and, in small groups, categorise them into ‘disappearing’, ‘evolving’ or ‘emerging’ occupations. Revise conjunctions or sentence stems (e.g. It is evident that …, Based on the image …, As a result …) used for explaining and justifying ideas, and use these to explain your group’s decisions for the categorisation of each industry or career. </w:t>
            </w:r>
          </w:p>
        </w:tc>
      </w:tr>
      <w:tr w:rsidR="00A828D3" w:rsidRPr="00DA3056" w14:paraId="7C844C9D" w14:textId="77777777" w:rsidTr="00B22829">
        <w:trPr>
          <w:cantSplit/>
        </w:trPr>
        <w:tc>
          <w:tcPr>
            <w:tcW w:w="8783" w:type="dxa"/>
          </w:tcPr>
          <w:p w14:paraId="3D676F65" w14:textId="56282D64" w:rsidR="00A828D3" w:rsidRDefault="00A828D3" w:rsidP="00B22829">
            <w:pPr>
              <w:pStyle w:val="VCAAbulletlevel2"/>
            </w:pPr>
            <w:r w:rsidRPr="00DA3056">
              <w:t xml:space="preserve">Research the most popular career choices and their trends across the last five years within Australia and then read an article or report on career trends in </w:t>
            </w:r>
            <w:sdt>
              <w:sdtPr>
                <w:alias w:val="Keywords"/>
                <w:tag w:val=""/>
                <w:id w:val="90439552"/>
                <w:placeholder>
                  <w:docPart w:val="8DC053911805415994DAF6F1B058173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-speaking countries or communities. Discuss the similarities and differences between Australia and a </w:t>
            </w:r>
            <w:sdt>
              <w:sdtPr>
                <w:alias w:val="Keywords"/>
                <w:tag w:val=""/>
                <w:id w:val="223721888"/>
                <w:placeholder>
                  <w:docPart w:val="E55157B99E494C20B8A9ED41BF6230DD"/>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-speaking country or community, then create a graph (e.g. bar graph, line graph) in </w:t>
            </w:r>
            <w:sdt>
              <w:sdtPr>
                <w:alias w:val="Keywords"/>
                <w:tag w:val=""/>
                <w:id w:val="-450934664"/>
                <w:placeholder>
                  <w:docPart w:val="E2F4BBE174024BB3B91707D2B312446F"/>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 that compares your findings. Summarise the data in a short paragraph in </w:t>
            </w:r>
            <w:sdt>
              <w:sdtPr>
                <w:alias w:val="Keywords"/>
                <w:tag w:val=""/>
                <w:id w:val="-2097245150"/>
                <w:placeholder>
                  <w:docPart w:val="92768AB7D7184AB2B35AAD643D6E9513"/>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w:t>
            </w:r>
          </w:p>
          <w:p w14:paraId="44293934" w14:textId="77777777" w:rsidR="00A828D3" w:rsidRPr="00D159A5" w:rsidRDefault="00A828D3" w:rsidP="00B22829">
            <w:pPr>
              <w:pStyle w:val="VCAAbulletlevel2"/>
              <w:numPr>
                <w:ilvl w:val="0"/>
                <w:numId w:val="0"/>
              </w:numPr>
            </w:pPr>
          </w:p>
        </w:tc>
      </w:tr>
      <w:tr w:rsidR="00A828D3" w:rsidRPr="00DA3056" w14:paraId="0760ACE9" w14:textId="77777777" w:rsidTr="00B22829">
        <w:trPr>
          <w:cantSplit/>
        </w:trPr>
        <w:tc>
          <w:tcPr>
            <w:tcW w:w="8783" w:type="dxa"/>
          </w:tcPr>
          <w:p w14:paraId="7A7C233C" w14:textId="557D80DA" w:rsidR="00A828D3" w:rsidRPr="00D159A5" w:rsidRDefault="00A828D3" w:rsidP="00B22829">
            <w:pPr>
              <w:pStyle w:val="VCAAbulletlevel2"/>
            </w:pPr>
            <w:r w:rsidRPr="00DA3056">
              <w:t xml:space="preserve">View images of uncommon or disappearing careers within Australia and a </w:t>
            </w:r>
            <w:sdt>
              <w:sdtPr>
                <w:alias w:val="Keywords"/>
                <w:tag w:val=""/>
                <w:id w:val="235135299"/>
                <w:placeholder>
                  <w:docPart w:val="706731C4A18145E0898C58C1EFBA0C7E"/>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-speaking country or community, then complete a ‘Word, phrase, sentence’ thinking activity. Identify the career using information from the image and describe, in </w:t>
            </w:r>
            <w:sdt>
              <w:sdtPr>
                <w:alias w:val="Keywords"/>
                <w:tag w:val=""/>
                <w:id w:val="648789825"/>
                <w:placeholder>
                  <w:docPart w:val="64D294B18083449C8402BF930B8F69CC"/>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why you think the career is uncommon or disappearing. Share your interpretation of the image with your classmates and discuss the visual clues and reasons for the different interpretations. Add any new vocabulary or phrases to your glossary.</w:t>
            </w:r>
          </w:p>
        </w:tc>
      </w:tr>
      <w:tr w:rsidR="00A828D3" w:rsidRPr="00DA3056" w14:paraId="0BB1DD8E" w14:textId="77777777" w:rsidTr="00B22829">
        <w:trPr>
          <w:cantSplit/>
        </w:trPr>
        <w:tc>
          <w:tcPr>
            <w:tcW w:w="8783" w:type="dxa"/>
          </w:tcPr>
          <w:p w14:paraId="22D620B7" w14:textId="30BC25A6" w:rsidR="00A828D3" w:rsidRPr="00D159A5" w:rsidRDefault="00A828D3" w:rsidP="00B22829">
            <w:pPr>
              <w:pStyle w:val="VCAAbulletlevel2"/>
            </w:pPr>
            <w:r w:rsidRPr="00DA3056">
              <w:t xml:space="preserve">Research a career that is evolving or emerging within Australia and collate a series of images that are related to different aspects of the career. Annotate or write captions for the images in </w:t>
            </w:r>
            <w:sdt>
              <w:sdtPr>
                <w:alias w:val="Keywords"/>
                <w:tag w:val=""/>
                <w:id w:val="-1355108759"/>
                <w:placeholder>
                  <w:docPart w:val="53DD0B6202B6406187CE3306573DE47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 then present them in a visual display with a supporting glossary. Share your visual display and glossary with your peers and explain your observations.</w:t>
            </w:r>
          </w:p>
        </w:tc>
      </w:tr>
      <w:tr w:rsidR="00A828D3" w:rsidRPr="00DA3056" w14:paraId="668C880C" w14:textId="77777777" w:rsidTr="00B22829">
        <w:trPr>
          <w:cantSplit/>
        </w:trPr>
        <w:tc>
          <w:tcPr>
            <w:tcW w:w="8783" w:type="dxa"/>
          </w:tcPr>
          <w:p w14:paraId="418D5898" w14:textId="787D92DC" w:rsidR="00A828D3" w:rsidRPr="00D159A5" w:rsidRDefault="00A828D3" w:rsidP="00B22829">
            <w:pPr>
              <w:pStyle w:val="VCAAbulletlevel2"/>
            </w:pPr>
            <w:r w:rsidRPr="00DA3056">
              <w:t xml:space="preserve">Participate in a dictation race using vocabulary and sentences from the topic, or sequencing phrases. Work in pairs with one student ‘running’ to each word, sentence or sequencing phrase, memorising it and returning to their partner, who writes the information they hear in </w:t>
            </w:r>
            <w:sdt>
              <w:sdtPr>
                <w:alias w:val="Keywords"/>
                <w:tag w:val=""/>
                <w:id w:val="-2003494703"/>
                <w:placeholder>
                  <w:docPart w:val="A3D3B6BA55A5483F853DBE955FEA548C"/>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 on a worksheet. Check your work for accuracy.</w:t>
            </w:r>
          </w:p>
        </w:tc>
      </w:tr>
      <w:tr w:rsidR="00A828D3" w:rsidRPr="00DA3056" w14:paraId="5BF9E778" w14:textId="77777777" w:rsidTr="00B22829">
        <w:trPr>
          <w:cantSplit/>
        </w:trPr>
        <w:tc>
          <w:tcPr>
            <w:tcW w:w="8783" w:type="dxa"/>
          </w:tcPr>
          <w:p w14:paraId="384C237B" w14:textId="77777777" w:rsidR="00A828D3" w:rsidRPr="00D159A5" w:rsidRDefault="00A828D3" w:rsidP="00B22829">
            <w:pPr>
              <w:pStyle w:val="VCAAbulletlevel2"/>
            </w:pPr>
            <w:r w:rsidRPr="00DA3056">
              <w:t>Create a table that lists features of different written text types, possible target audiences for each text type, and appropriate language features and conventions. Collate your answers in a table with the class, and then create a mix-and-match activity, matching the text types to appropriate target audiences, and language features and conventions.</w:t>
            </w:r>
          </w:p>
        </w:tc>
      </w:tr>
      <w:tr w:rsidR="00A828D3" w:rsidRPr="00DA3056" w14:paraId="1B73542F" w14:textId="77777777" w:rsidTr="00B22829">
        <w:trPr>
          <w:cantSplit/>
        </w:trPr>
        <w:tc>
          <w:tcPr>
            <w:tcW w:w="8783" w:type="dxa"/>
          </w:tcPr>
          <w:p w14:paraId="1D31D2DE" w14:textId="5FB18498" w:rsidR="00A828D3" w:rsidRPr="00D159A5" w:rsidRDefault="00A828D3" w:rsidP="00B22829">
            <w:pPr>
              <w:pStyle w:val="VCAAbulletlevel2"/>
            </w:pPr>
            <w:r w:rsidRPr="00DA3056">
              <w:t xml:space="preserve">Read a news article, report or blog post on an issue related to employment in Australia, highlighting the key phrases and vocabulary. Discuss how different language features convey information to the intended target audience. Create a list of formulaic phrases, grammar, and specific vocabulary in </w:t>
            </w:r>
            <w:sdt>
              <w:sdtPr>
                <w:alias w:val="Keywords"/>
                <w:tag w:val=""/>
                <w:id w:val="2143311015"/>
                <w:placeholder>
                  <w:docPart w:val="C7143E07B2B44C3F872F9B267AC9A7B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 that relate to the issue. Share your findings with classmates and add new terms to your list as you collaborate.</w:t>
            </w:r>
          </w:p>
        </w:tc>
      </w:tr>
      <w:tr w:rsidR="00A828D3" w:rsidRPr="00DA3056" w14:paraId="414EC7A6" w14:textId="77777777" w:rsidTr="00B22829">
        <w:trPr>
          <w:cantSplit/>
        </w:trPr>
        <w:tc>
          <w:tcPr>
            <w:tcW w:w="8783" w:type="dxa"/>
          </w:tcPr>
          <w:p w14:paraId="32715821" w14:textId="6F47C4E9" w:rsidR="00A828D3" w:rsidRPr="00D159A5" w:rsidRDefault="00A828D3" w:rsidP="00B22829">
            <w:pPr>
              <w:pStyle w:val="VCAAbulletlevel2"/>
            </w:pPr>
            <w:r w:rsidRPr="00DA3056">
              <w:lastRenderedPageBreak/>
              <w:t xml:space="preserve">View or listen to a reflective video-diary, </w:t>
            </w:r>
            <w:proofErr w:type="gramStart"/>
            <w:r w:rsidRPr="00DA3056">
              <w:t>vlog</w:t>
            </w:r>
            <w:proofErr w:type="gramEnd"/>
            <w:r w:rsidRPr="00DA3056">
              <w:t xml:space="preserve"> or podcast from a </w:t>
            </w:r>
            <w:sdt>
              <w:sdtPr>
                <w:alias w:val="Keywords"/>
                <w:tag w:val=""/>
                <w:id w:val="-1550994520"/>
                <w:placeholder>
                  <w:docPart w:val="DCB123B95A9C4D3B8576C07F3D6590F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-speaking person working in Australia about how their work has changed over time. Use the </w:t>
            </w:r>
            <w:hyperlink r:id="rId50" w:history="1">
              <w:r w:rsidRPr="00FD7181">
                <w:rPr>
                  <w:rStyle w:val="Hyperlink"/>
                </w:rPr>
                <w:t>Cornell Note-Taking sheet</w:t>
              </w:r>
            </w:hyperlink>
            <w:r w:rsidRPr="00DA3056">
              <w:t xml:space="preserve"> to write down key vocabulary, phrases, questions, perspectives and information from the text. In small groups, discuss the different perspectives presented in the text about working in Australia, referring to your notes.</w:t>
            </w:r>
          </w:p>
        </w:tc>
      </w:tr>
      <w:tr w:rsidR="00A828D3" w:rsidRPr="00DA3056" w14:paraId="7A72EABF" w14:textId="77777777" w:rsidTr="00B22829">
        <w:trPr>
          <w:cantSplit/>
        </w:trPr>
        <w:tc>
          <w:tcPr>
            <w:tcW w:w="8783" w:type="dxa"/>
          </w:tcPr>
          <w:p w14:paraId="064E0718" w14:textId="07F43168" w:rsidR="00A828D3" w:rsidRPr="00D159A5" w:rsidRDefault="00A828D3" w:rsidP="00B22829">
            <w:pPr>
              <w:pStyle w:val="VCAAbulletlevel2"/>
            </w:pPr>
            <w:r w:rsidRPr="00DA3056">
              <w:t xml:space="preserve">Research a well-known Australian company or brand. Use the information you have found to create a written introductory statement for the company or brand in </w:t>
            </w:r>
            <w:sdt>
              <w:sdtPr>
                <w:alias w:val="Keywords"/>
                <w:tag w:val=""/>
                <w:id w:val="-879468524"/>
                <w:placeholder>
                  <w:docPart w:val="686102AF7D024E319911C1EAB319301C"/>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Include what the company does and its overall goals, paying attention to your intended target audience and purpose.</w:t>
            </w:r>
          </w:p>
        </w:tc>
      </w:tr>
      <w:tr w:rsidR="00A828D3" w:rsidRPr="00DA3056" w14:paraId="38F762AC" w14:textId="77777777" w:rsidTr="00B22829">
        <w:trPr>
          <w:cantSplit/>
        </w:trPr>
        <w:tc>
          <w:tcPr>
            <w:tcW w:w="8783" w:type="dxa"/>
          </w:tcPr>
          <w:p w14:paraId="25A4A915" w14:textId="24FC1821" w:rsidR="00A828D3" w:rsidRPr="00D159A5" w:rsidRDefault="00A828D3" w:rsidP="00B22829">
            <w:pPr>
              <w:pStyle w:val="VCAAbulletlevel2"/>
            </w:pPr>
            <w:r w:rsidRPr="00DA3056">
              <w:t xml:space="preserve">Plan, </w:t>
            </w:r>
            <w:proofErr w:type="gramStart"/>
            <w:r w:rsidRPr="00DA3056">
              <w:t>draft</w:t>
            </w:r>
            <w:proofErr w:type="gramEnd"/>
            <w:r w:rsidRPr="00DA3056">
              <w:t xml:space="preserve"> and write a short speech about a well-known Australian company or brand for a jobs fair in a </w:t>
            </w:r>
            <w:sdt>
              <w:sdtPr>
                <w:alias w:val="Keywords"/>
                <w:tag w:val=""/>
                <w:id w:val="1861782573"/>
                <w:placeholder>
                  <w:docPart w:val="F2990C8949A4449EBF0A06DCA3BF10C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A3056">
              <w:t xml:space="preserve">-speaking country, indicating how the work has changed over time and persuading members of the community to work in the company. Ensure your language choices are appropriate for the context, </w:t>
            </w:r>
            <w:proofErr w:type="gramStart"/>
            <w:r w:rsidRPr="00DA3056">
              <w:t>purpose</w:t>
            </w:r>
            <w:proofErr w:type="gramEnd"/>
            <w:r w:rsidRPr="00DA3056">
              <w:t xml:space="preserve"> and target audience. Present your speech to the class and have them guess who the intended target audience is and vote on whether they would join the company based on your speech.</w:t>
            </w:r>
          </w:p>
        </w:tc>
      </w:tr>
      <w:tr w:rsidR="00A828D3" w:rsidRPr="00DA3056" w14:paraId="2C2D19B8" w14:textId="77777777" w:rsidTr="00B22829">
        <w:trPr>
          <w:cantSplit/>
        </w:trPr>
        <w:tc>
          <w:tcPr>
            <w:tcW w:w="8783" w:type="dxa"/>
            <w:shd w:val="clear" w:color="auto" w:fill="D9D9D9" w:themeFill="background1" w:themeFillShade="D9"/>
          </w:tcPr>
          <w:p w14:paraId="05912460" w14:textId="3C4A0F9D" w:rsidR="00A828D3" w:rsidRPr="00805F90" w:rsidRDefault="00A828D3" w:rsidP="00B22829">
            <w:pPr>
              <w:pStyle w:val="VCAAbulletlevel2"/>
              <w:rPr>
                <w:b/>
                <w:bCs/>
              </w:rPr>
            </w:pPr>
            <w:r w:rsidRPr="00805F90">
              <w:rPr>
                <w:b/>
                <w:bCs/>
                <w:noProof/>
              </w:rPr>
              <w:drawing>
                <wp:anchor distT="0" distB="0" distL="114300" distR="114300" simplePos="0" relativeHeight="251688960" behindDoc="0" locked="0" layoutInCell="1" allowOverlap="1" wp14:anchorId="1980C471" wp14:editId="7BFCCFA1">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012095004"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05F90">
              <w:rPr>
                <w:b/>
                <w:bCs/>
              </w:rPr>
              <w:t xml:space="preserve">Interview </w:t>
            </w:r>
            <w:sdt>
              <w:sdtPr>
                <w:rPr>
                  <w:b/>
                  <w:bCs/>
                </w:rPr>
                <w:alias w:val="Keywords"/>
                <w:tag w:val=""/>
                <w:id w:val="2019195668"/>
                <w:placeholder>
                  <w:docPart w:val="144A0C33394C4BF6A396828129E96D2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Bengali</w:t>
                </w:r>
              </w:sdtContent>
            </w:sdt>
            <w:r w:rsidRPr="00805F90">
              <w:rPr>
                <w:b/>
                <w:bCs/>
              </w:rPr>
              <w:t xml:space="preserve">-speaking individuals in Australia about the similarities and differences between careers in Australia and a </w:t>
            </w:r>
            <w:sdt>
              <w:sdtPr>
                <w:rPr>
                  <w:b/>
                  <w:bCs/>
                </w:rPr>
                <w:alias w:val="Keywords"/>
                <w:tag w:val=""/>
                <w:id w:val="-515925352"/>
                <w:placeholder>
                  <w:docPart w:val="A8A7216598474D9E9BBC755ECFDCF52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Bengali</w:t>
                </w:r>
              </w:sdtContent>
            </w:sdt>
            <w:r w:rsidRPr="00805F90">
              <w:rPr>
                <w:b/>
                <w:bCs/>
              </w:rPr>
              <w:t xml:space="preserve">-speaking country or community, and how they have changed over time. </w:t>
            </w:r>
          </w:p>
        </w:tc>
      </w:tr>
    </w:tbl>
    <w:p w14:paraId="59406D14" w14:textId="77777777" w:rsidR="00A828D3" w:rsidRDefault="00A828D3" w:rsidP="00A828D3">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A828D3" w14:paraId="7F6BE670"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7A56BD0" w14:textId="77777777" w:rsidR="00A828D3" w:rsidRPr="00805F90" w:rsidRDefault="00A828D3" w:rsidP="00B22829">
            <w:pPr>
              <w:pStyle w:val="Heading2"/>
              <w:rPr>
                <w:b/>
                <w:bCs/>
                <w:color w:val="004EA8"/>
              </w:rPr>
            </w:pPr>
            <w:bookmarkStart w:id="71" w:name="_Toc189124138"/>
            <w:bookmarkStart w:id="72" w:name="_Toc191456831"/>
            <w:r w:rsidRPr="00B13D9B">
              <w:rPr>
                <w:b/>
                <w:bCs/>
                <w:noProof/>
                <w:color w:val="004EA8"/>
              </w:rPr>
              <w:drawing>
                <wp:anchor distT="0" distB="0" distL="114300" distR="114300" simplePos="0" relativeHeight="251689984" behindDoc="0" locked="0" layoutInCell="1" allowOverlap="1" wp14:anchorId="2CB6569D" wp14:editId="6A259A1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1963405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1"/>
            <w:bookmarkEnd w:id="72"/>
            <w:r w:rsidRPr="00B13D9B">
              <w:rPr>
                <w:b/>
                <w:bCs/>
                <w:color w:val="004EA8"/>
              </w:rPr>
              <w:t xml:space="preserve"> </w:t>
            </w:r>
          </w:p>
          <w:p w14:paraId="4025D258" w14:textId="133DA9EA" w:rsidR="00A828D3" w:rsidRDefault="00A828D3" w:rsidP="00B22829">
            <w:pPr>
              <w:pStyle w:val="VCAAbulletlevel2"/>
              <w:numPr>
                <w:ilvl w:val="0"/>
                <w:numId w:val="0"/>
              </w:numPr>
              <w:rPr>
                <w:b/>
                <w:bCs/>
                <w:color w:val="004EA8"/>
                <w:sz w:val="32"/>
                <w:szCs w:val="32"/>
              </w:rPr>
            </w:pPr>
            <w:r w:rsidRPr="00FD7181">
              <w:rPr>
                <w:b/>
                <w:bCs/>
                <w:color w:val="004EA8"/>
                <w:sz w:val="32"/>
                <w:szCs w:val="32"/>
              </w:rPr>
              <w:t xml:space="preserve">Interview </w:t>
            </w:r>
            <w:sdt>
              <w:sdtPr>
                <w:rPr>
                  <w:b/>
                  <w:bCs/>
                  <w:color w:val="004EA8"/>
                  <w:sz w:val="32"/>
                  <w:szCs w:val="32"/>
                </w:rPr>
                <w:alias w:val="Keywords"/>
                <w:tag w:val=""/>
                <w:id w:val="-229001705"/>
                <w:placeholder>
                  <w:docPart w:val="2BF8B79D447845339E17CDDC2604760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Pr>
                <w:b/>
                <w:bCs/>
                <w:color w:val="004EA8"/>
                <w:sz w:val="32"/>
                <w:szCs w:val="32"/>
              </w:rPr>
              <w:t>-</w:t>
            </w:r>
            <w:r w:rsidRPr="00FD7181">
              <w:rPr>
                <w:b/>
                <w:bCs/>
                <w:color w:val="004EA8"/>
                <w:sz w:val="32"/>
                <w:szCs w:val="32"/>
              </w:rPr>
              <w:t xml:space="preserve">speaking individuals in Australia about careers in Australia and a </w:t>
            </w:r>
            <w:sdt>
              <w:sdtPr>
                <w:rPr>
                  <w:b/>
                  <w:bCs/>
                  <w:color w:val="004EA8"/>
                  <w:sz w:val="32"/>
                  <w:szCs w:val="32"/>
                </w:rPr>
                <w:alias w:val="Keywords"/>
                <w:tag w:val=""/>
                <w:id w:val="1416901071"/>
                <w:placeholder>
                  <w:docPart w:val="71DF5171016D40DDA24166ED4E6A590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Pr>
                <w:b/>
                <w:bCs/>
                <w:color w:val="004EA8"/>
                <w:sz w:val="32"/>
                <w:szCs w:val="32"/>
              </w:rPr>
              <w:t>-</w:t>
            </w:r>
            <w:r w:rsidRPr="00FD7181">
              <w:rPr>
                <w:b/>
                <w:bCs/>
                <w:color w:val="004EA8"/>
                <w:sz w:val="32"/>
                <w:szCs w:val="32"/>
              </w:rPr>
              <w:t>speaking country or community.</w:t>
            </w:r>
          </w:p>
          <w:p w14:paraId="06035443" w14:textId="77777777" w:rsidR="00A828D3" w:rsidRDefault="00A828D3" w:rsidP="00B22829">
            <w:pPr>
              <w:pStyle w:val="VCAAbulletlevel2"/>
              <w:numPr>
                <w:ilvl w:val="0"/>
                <w:numId w:val="0"/>
              </w:numPr>
              <w:rPr>
                <w:b/>
                <w:bCs/>
                <w:color w:val="004EA8"/>
                <w:sz w:val="32"/>
                <w:szCs w:val="32"/>
              </w:rPr>
            </w:pPr>
          </w:p>
          <w:p w14:paraId="48C43D18" w14:textId="4FAA1DBE" w:rsidR="00A828D3" w:rsidRDefault="00A828D3" w:rsidP="00B22829">
            <w:pPr>
              <w:pStyle w:val="VCAAbulletlevel2"/>
            </w:pPr>
            <w:r>
              <w:t xml:space="preserve">Brainstorm the text type conventions and relevant vocabulary, phrases and grammatical structures required when conducting an interview with a person from a </w:t>
            </w:r>
            <w:sdt>
              <w:sdtPr>
                <w:alias w:val="Keywords"/>
                <w:tag w:val=""/>
                <w:id w:val="1495608313"/>
                <w:placeholder>
                  <w:docPart w:val="FED9A8D8D3014FDCAB36B4E4FB96766B"/>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-speaking community about their current career in Australia. As a class, use this information to create a formal e-mail template to reflect the text type conventions and sequence information.</w:t>
            </w:r>
            <w:r>
              <w:br/>
            </w:r>
          </w:p>
          <w:p w14:paraId="2B68A8BF" w14:textId="71EBD19C" w:rsidR="00A828D3" w:rsidRDefault="00A828D3" w:rsidP="00B22829">
            <w:pPr>
              <w:pStyle w:val="VCAAbulletlevel2"/>
            </w:pPr>
            <w:r>
              <w:t xml:space="preserve">Research the person’s current career (e.g. nurse, accountant, teacher, engineer) and create a glossary of relevant terms in </w:t>
            </w:r>
            <w:sdt>
              <w:sdtPr>
                <w:alias w:val="Keywords"/>
                <w:tag w:val=""/>
                <w:id w:val="-1922789311"/>
                <w:placeholder>
                  <w:docPart w:val="246F8BE3962E4360B6F0CF370931642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that will assist you to understand their responses during the interview.</w:t>
            </w:r>
            <w:r>
              <w:br/>
            </w:r>
          </w:p>
          <w:p w14:paraId="691E77DC" w14:textId="77777777" w:rsidR="00A828D3" w:rsidRDefault="00A828D3" w:rsidP="00B22829">
            <w:pPr>
              <w:pStyle w:val="VCAAbulletlevel2"/>
            </w:pPr>
            <w:r>
              <w:t>Listen to a short video, podcast or audio that focuses on interviewing skills (e.g. pronunciation, eye contact, sequencing of information, active listening) and use a ‘Looks like, sounds like, feels like’ Y-chart to analyse effective interviewing skills, including types of questions appropriate for the purpose, follow up questioning techniques and non-verbal interaction.</w:t>
            </w:r>
          </w:p>
          <w:p w14:paraId="50E90FE8" w14:textId="77777777" w:rsidR="00A828D3" w:rsidRDefault="00A828D3" w:rsidP="00B22829">
            <w:pPr>
              <w:pStyle w:val="VCAAbulletlevel2"/>
              <w:numPr>
                <w:ilvl w:val="0"/>
                <w:numId w:val="0"/>
              </w:numPr>
            </w:pPr>
            <w:r>
              <w:t xml:space="preserve"> </w:t>
            </w:r>
          </w:p>
          <w:p w14:paraId="18142115" w14:textId="0500C754" w:rsidR="00A828D3" w:rsidRDefault="00A828D3" w:rsidP="00B22829">
            <w:pPr>
              <w:pStyle w:val="VCAAbulletlevel2"/>
            </w:pPr>
            <w:r>
              <w:lastRenderedPageBreak/>
              <w:t xml:space="preserve">As a class, brainstorm different question words and question stems that could be used in the interview. Create a series of questions for the interview focusing on the positives and challenges in their career, how their career has changed over time, their experiences working in the Australian workforce, and how this would be </w:t>
            </w:r>
            <w:proofErr w:type="gramStart"/>
            <w:r>
              <w:t>similar to</w:t>
            </w:r>
            <w:proofErr w:type="gramEnd"/>
            <w:r>
              <w:t xml:space="preserve"> or different from working in a </w:t>
            </w:r>
            <w:sdt>
              <w:sdtPr>
                <w:alias w:val="Keywords"/>
                <w:tag w:val=""/>
                <w:id w:val="730432988"/>
                <w:placeholder>
                  <w:docPart w:val="0F58FEBD8E7F4C26BE8CDBB684BCBC6F"/>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-speaking country, if applicable.</w:t>
            </w:r>
            <w:r>
              <w:br/>
            </w:r>
          </w:p>
          <w:p w14:paraId="5745E863" w14:textId="58973F07" w:rsidR="00A828D3" w:rsidRDefault="00A828D3" w:rsidP="00B22829">
            <w:pPr>
              <w:pStyle w:val="VCAAbulletlevel2"/>
            </w:pPr>
            <w:r>
              <w:t xml:space="preserve">Conduct the interview with your interviewee and take notes in </w:t>
            </w:r>
            <w:sdt>
              <w:sdtPr>
                <w:alias w:val="Keywords"/>
                <w:tag w:val=""/>
                <w:id w:val="90057106"/>
                <w:placeholder>
                  <w:docPart w:val="6138BF49DDE24BF591222D4BA7F057C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Ask follow-up questions and use non-verbal interactions to elicit additional responses and information as necessary.</w:t>
            </w:r>
            <w:r>
              <w:br/>
            </w:r>
          </w:p>
          <w:p w14:paraId="2FF0FBED" w14:textId="77777777" w:rsidR="00A828D3" w:rsidRDefault="00A828D3" w:rsidP="00B22829">
            <w:pPr>
              <w:pStyle w:val="VCAAbulletlevel2"/>
            </w:pPr>
            <w:r>
              <w:t>Create presentation slides summarising your findings about your interviewee and their work in Australia. Choose visual texts (e.g. photographs, drawings, charts) which complement the information from your interview and enhance the audience’s understanding of and engagement with the person and topic.</w:t>
            </w:r>
            <w:r>
              <w:br/>
            </w:r>
          </w:p>
          <w:p w14:paraId="4AFD8465" w14:textId="1650E554" w:rsidR="00A828D3" w:rsidRDefault="00A828D3" w:rsidP="00B22829">
            <w:pPr>
              <w:pStyle w:val="VCAAbulletlevel2"/>
            </w:pPr>
            <w:r>
              <w:t xml:space="preserve">Draft a short speech to complement your presentation slides, making connections to your own understanding and experiences of work in Australia, </w:t>
            </w:r>
            <w:sdt>
              <w:sdtPr>
                <w:alias w:val="Keywords"/>
                <w:tag w:val=""/>
                <w:id w:val="-1970668732"/>
                <w:placeholder>
                  <w:docPart w:val="94B6D796D6EA4ECBAFE0B48F01F9EBF9"/>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-speaking countries or communities, and/or your previous research.</w:t>
            </w:r>
            <w:r>
              <w:br/>
            </w:r>
          </w:p>
          <w:p w14:paraId="7ACCF399" w14:textId="77777777" w:rsidR="00A828D3" w:rsidRDefault="00A828D3" w:rsidP="00B22829">
            <w:pPr>
              <w:pStyle w:val="VCAAbulletlevel2"/>
            </w:pPr>
            <w:r>
              <w:t>Present your speech and presentation slides in small groups and participate in a peer feedback session, providing constructive feedback on each presentation’s effectiveness in conveying information and engaging with the audience.</w:t>
            </w:r>
            <w:r>
              <w:br/>
            </w:r>
          </w:p>
          <w:p w14:paraId="23AA3DC7" w14:textId="77777777" w:rsidR="00A828D3" w:rsidRDefault="00A828D3" w:rsidP="00B22829">
            <w:pPr>
              <w:pStyle w:val="VCAAbulletlevel2"/>
            </w:pPr>
            <w:r>
              <w:t>Review the feedback provided by your group and reflect on the writing and editing process. Consider what your strengths were, and what changes you would make to improve your presentations in future.</w:t>
            </w:r>
            <w:r>
              <w:br/>
            </w:r>
          </w:p>
          <w:p w14:paraId="5510C53F" w14:textId="77777777" w:rsidR="00A828D3" w:rsidRPr="0066155E" w:rsidRDefault="00A828D3" w:rsidP="00B22829">
            <w:pPr>
              <w:pStyle w:val="VCAAbulletlevel2"/>
            </w:pPr>
            <w:r>
              <w:t xml:space="preserve">As a class, discuss observations, </w:t>
            </w:r>
            <w:proofErr w:type="gramStart"/>
            <w:r>
              <w:t>anecdotes</w:t>
            </w:r>
            <w:proofErr w:type="gramEnd"/>
            <w:r>
              <w:t xml:space="preserve"> and trends you observed as part of the presentation process about how occupations or jobs have disappeared, or evolved over time, and reflect on the new occupations you might see in the future.</w:t>
            </w:r>
          </w:p>
        </w:tc>
      </w:tr>
    </w:tbl>
    <w:p w14:paraId="69744DBF" w14:textId="77777777" w:rsidR="00A828D3" w:rsidRDefault="00A828D3" w:rsidP="00A828D3">
      <w:pPr>
        <w:rPr>
          <w:lang w:val="en-AU"/>
        </w:rPr>
      </w:pPr>
    </w:p>
    <w:p w14:paraId="2DD78A5B" w14:textId="77777777" w:rsidR="00A828D3" w:rsidRDefault="00A828D3" w:rsidP="00A828D3">
      <w:pPr>
        <w:rPr>
          <w:lang w:val="en-AU"/>
        </w:rPr>
      </w:pPr>
    </w:p>
    <w:p w14:paraId="40E38319" w14:textId="77777777" w:rsidR="00A828D3" w:rsidRDefault="00A828D3" w:rsidP="00A828D3">
      <w:pPr>
        <w:rPr>
          <w:lang w:val="en-AU"/>
        </w:rPr>
      </w:pPr>
    </w:p>
    <w:p w14:paraId="73293F34" w14:textId="77777777" w:rsidR="00A828D3" w:rsidRDefault="00A828D3" w:rsidP="00A828D3">
      <w:pPr>
        <w:pStyle w:val="Heading3"/>
        <w:sectPr w:rsidR="00A828D3" w:rsidSect="001C4EBE">
          <w:pgSz w:w="11907" w:h="16840" w:code="9"/>
          <w:pgMar w:top="1430" w:right="1134" w:bottom="993" w:left="1985" w:header="392" w:footer="273" w:gutter="0"/>
          <w:cols w:space="708"/>
          <w:docGrid w:linePitch="360"/>
        </w:sectPr>
      </w:pPr>
    </w:p>
    <w:p w14:paraId="106AA807" w14:textId="77777777" w:rsidR="00A828D3" w:rsidRDefault="00A828D3" w:rsidP="00A828D3">
      <w:pPr>
        <w:pStyle w:val="Heading3"/>
      </w:pPr>
      <w:bookmarkStart w:id="73" w:name="_Toc191456832"/>
      <w:r>
        <w:lastRenderedPageBreak/>
        <w:t>Unit 4</w:t>
      </w:r>
      <w:bookmarkEnd w:id="73"/>
    </w:p>
    <w:p w14:paraId="66BCCB04" w14:textId="77777777" w:rsidR="00A828D3" w:rsidRDefault="00A828D3" w:rsidP="00A828D3">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7B23FE" w14:paraId="13AE8BBB" w14:textId="77777777" w:rsidTr="00B22829">
        <w:trPr>
          <w:trHeight w:val="274"/>
        </w:trPr>
        <w:tc>
          <w:tcPr>
            <w:tcW w:w="2197" w:type="dxa"/>
            <w:shd w:val="clear" w:color="auto" w:fill="0F7EB4"/>
          </w:tcPr>
          <w:p w14:paraId="73C53450"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F74D56C"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02C93E1"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932247B"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A828D3" w:rsidRPr="007B23FE" w14:paraId="3D17837D" w14:textId="77777777" w:rsidTr="00144D4B">
        <w:trPr>
          <w:trHeight w:val="1701"/>
        </w:trPr>
        <w:tc>
          <w:tcPr>
            <w:tcW w:w="2197" w:type="dxa"/>
            <w:vAlign w:val="center"/>
          </w:tcPr>
          <w:p w14:paraId="2A3340F4" w14:textId="77777777" w:rsidR="00A828D3" w:rsidRPr="007B23FE" w:rsidRDefault="00A828D3" w:rsidP="00B22829">
            <w:pPr>
              <w:pStyle w:val="VCAAbody"/>
              <w:jc w:val="center"/>
            </w:pPr>
            <w:r w:rsidRPr="0009743F">
              <w:t>Responsibility</w:t>
            </w:r>
          </w:p>
        </w:tc>
        <w:tc>
          <w:tcPr>
            <w:tcW w:w="2197" w:type="dxa"/>
            <w:vAlign w:val="center"/>
          </w:tcPr>
          <w:p w14:paraId="0B4F9714" w14:textId="77777777" w:rsidR="00A828D3" w:rsidRPr="007B23FE" w:rsidRDefault="00A828D3" w:rsidP="00B22829">
            <w:pPr>
              <w:pStyle w:val="VCAAbody"/>
              <w:jc w:val="center"/>
            </w:pPr>
            <w:r w:rsidRPr="0009743F">
              <w:t>Global</w:t>
            </w:r>
          </w:p>
        </w:tc>
        <w:tc>
          <w:tcPr>
            <w:tcW w:w="2197" w:type="dxa"/>
            <w:vAlign w:val="center"/>
          </w:tcPr>
          <w:p w14:paraId="076383DB" w14:textId="77777777" w:rsidR="00A828D3" w:rsidRPr="007B23FE" w:rsidRDefault="00A828D3" w:rsidP="00B22829">
            <w:pPr>
              <w:pStyle w:val="VCAAbody"/>
              <w:jc w:val="center"/>
            </w:pPr>
            <w:r w:rsidRPr="0009743F">
              <w:t>Society</w:t>
            </w:r>
          </w:p>
        </w:tc>
        <w:tc>
          <w:tcPr>
            <w:tcW w:w="2198" w:type="dxa"/>
            <w:vAlign w:val="center"/>
          </w:tcPr>
          <w:p w14:paraId="0FC614C5" w14:textId="77777777" w:rsidR="00A828D3" w:rsidRPr="007B23FE" w:rsidRDefault="00A828D3" w:rsidP="00B22829">
            <w:pPr>
              <w:pStyle w:val="VCAAbody"/>
              <w:jc w:val="center"/>
            </w:pPr>
            <w:r w:rsidRPr="0009743F">
              <w:t>Staying connected locally and globally</w:t>
            </w:r>
          </w:p>
        </w:tc>
      </w:tr>
    </w:tbl>
    <w:p w14:paraId="4A1C158C" w14:textId="77777777" w:rsidR="00A828D3" w:rsidRPr="00B13D9B" w:rsidRDefault="00A828D3" w:rsidP="00A828D3">
      <w:pPr>
        <w:pStyle w:val="Heading2"/>
        <w:rPr>
          <w:sz w:val="28"/>
        </w:rPr>
      </w:pPr>
      <w:bookmarkStart w:id="74" w:name="_Toc191456833"/>
      <w:r w:rsidRPr="1AB6DD3E">
        <w:rPr>
          <w:sz w:val="28"/>
        </w:rPr>
        <w:t>Outcome 1</w:t>
      </w:r>
      <w:bookmarkEnd w:id="74"/>
    </w:p>
    <w:p w14:paraId="32736C1C" w14:textId="02A1F15B" w:rsidR="00A828D3" w:rsidRDefault="00A828D3" w:rsidP="00A828D3">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2CC26E05C3664857921DC61BE49C024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0A7273">
        <w:rPr>
          <w:shd w:val="clear" w:color="auto" w:fill="FFFFFF"/>
        </w:rPr>
        <w:t>.</w:t>
      </w:r>
    </w:p>
    <w:p w14:paraId="11073642" w14:textId="77777777" w:rsidR="00A828D3" w:rsidRDefault="00A828D3" w:rsidP="00A828D3">
      <w:pPr>
        <w:pStyle w:val="Heading2"/>
        <w:tabs>
          <w:tab w:val="left" w:pos="3632"/>
        </w:tabs>
        <w:rPr>
          <w:sz w:val="24"/>
          <w:szCs w:val="24"/>
        </w:rPr>
      </w:pPr>
      <w:bookmarkStart w:id="75" w:name="_Toc191456834"/>
      <w:r w:rsidRPr="00753F1C">
        <w:rPr>
          <w:sz w:val="24"/>
          <w:szCs w:val="24"/>
        </w:rPr>
        <w:t>Examples of learning activities</w:t>
      </w:r>
      <w:bookmarkEnd w:id="75"/>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A828D3" w:rsidRPr="0009743F" w14:paraId="46C34624" w14:textId="77777777" w:rsidTr="00B22829">
        <w:trPr>
          <w:cantSplit/>
        </w:trPr>
        <w:tc>
          <w:tcPr>
            <w:tcW w:w="8783" w:type="dxa"/>
          </w:tcPr>
          <w:p w14:paraId="5CB92B69" w14:textId="006D6514" w:rsidR="00A828D3" w:rsidRPr="00FD4DAA" w:rsidRDefault="00A828D3"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5F43F9E660C24A0A92158EC71A82B34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then, record and listen to yourself saying the words, reflecting on your own pronunciation and seeking feedback from your partner.</w:t>
            </w:r>
          </w:p>
        </w:tc>
      </w:tr>
      <w:tr w:rsidR="00A828D3" w:rsidRPr="0009743F" w14:paraId="1C37EBB3" w14:textId="77777777" w:rsidTr="00B22829">
        <w:trPr>
          <w:cantSplit/>
        </w:trPr>
        <w:tc>
          <w:tcPr>
            <w:tcW w:w="8783" w:type="dxa"/>
          </w:tcPr>
          <w:p w14:paraId="4C66BB9A" w14:textId="77777777" w:rsidR="00A828D3" w:rsidRPr="00FD4DAA" w:rsidRDefault="00A828D3"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A828D3" w:rsidRPr="0009743F" w14:paraId="1B649BEF" w14:textId="77777777" w:rsidTr="00B22829">
        <w:trPr>
          <w:cantSplit/>
        </w:trPr>
        <w:tc>
          <w:tcPr>
            <w:tcW w:w="8783" w:type="dxa"/>
          </w:tcPr>
          <w:p w14:paraId="2859E2F5" w14:textId="77777777" w:rsidR="00A828D3" w:rsidRPr="00FD4DAA" w:rsidRDefault="00A828D3"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A828D3" w:rsidRPr="0009743F" w14:paraId="206BD83A" w14:textId="77777777" w:rsidTr="00B22829">
        <w:trPr>
          <w:cantSplit/>
        </w:trPr>
        <w:tc>
          <w:tcPr>
            <w:tcW w:w="8783" w:type="dxa"/>
          </w:tcPr>
          <w:p w14:paraId="7DBEEBDF" w14:textId="3FB67375" w:rsidR="00A828D3" w:rsidRPr="00FD4DAA" w:rsidRDefault="00A828D3" w:rsidP="00B22829">
            <w:pPr>
              <w:pStyle w:val="VCAAbulletlevel2"/>
            </w:pPr>
            <w:r w:rsidRPr="00FD4DAA">
              <w:t xml:space="preserve">Create a simulated profile in </w:t>
            </w:r>
            <w:sdt>
              <w:sdtPr>
                <w:alias w:val="Keywords"/>
                <w:tag w:val=""/>
                <w:id w:val="1278986307"/>
                <w:placeholder>
                  <w:docPart w:val="E3A4951E76D4493485EE04F7196FAAC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A828D3" w:rsidRPr="0009743F" w14:paraId="5E3F065A" w14:textId="77777777" w:rsidTr="00B22829">
        <w:trPr>
          <w:cantSplit/>
        </w:trPr>
        <w:tc>
          <w:tcPr>
            <w:tcW w:w="8783" w:type="dxa"/>
          </w:tcPr>
          <w:p w14:paraId="6452F99E" w14:textId="77777777" w:rsidR="00A828D3" w:rsidRPr="00FD4DAA" w:rsidRDefault="00A828D3" w:rsidP="00B22829">
            <w:pPr>
              <w:pStyle w:val="VCAAbulletlevel2"/>
            </w:pPr>
            <w:r w:rsidRPr="00FD4DAA">
              <w:t xml:space="preserve">Study statistics, trends or infographics reflecting social media use across different age groups in Australia. Annotate the texts using a ’See, think, wonder’ table. In small groups, choose and discuss a ‘wondering’ using a </w:t>
            </w:r>
            <w:hyperlink r:id="rId51" w:history="1">
              <w:r w:rsidRPr="00FD4DAA">
                <w:t>Placemat</w:t>
              </w:r>
            </w:hyperlink>
            <w:r w:rsidRPr="00FD4DAA">
              <w:t xml:space="preserve"> graphic organiser to reflect on your observations.</w:t>
            </w:r>
          </w:p>
        </w:tc>
      </w:tr>
      <w:tr w:rsidR="00A828D3" w:rsidRPr="0009743F" w14:paraId="5F267902" w14:textId="77777777" w:rsidTr="00B22829">
        <w:trPr>
          <w:cantSplit/>
        </w:trPr>
        <w:tc>
          <w:tcPr>
            <w:tcW w:w="8783" w:type="dxa"/>
          </w:tcPr>
          <w:p w14:paraId="32E39060" w14:textId="77777777" w:rsidR="00A828D3" w:rsidRPr="00FD4DAA" w:rsidRDefault="00A828D3" w:rsidP="00B22829">
            <w:pPr>
              <w:pStyle w:val="VCAAbulletlevel2"/>
            </w:pPr>
            <w:r w:rsidRPr="00FD4DAA">
              <w:lastRenderedPageBreak/>
              <w:t>Read an article or report about how technology has improved global communication. Highlight and annotate key vocabulary, ideas, and text type features. Then, summarise the information in the text.</w:t>
            </w:r>
          </w:p>
        </w:tc>
      </w:tr>
      <w:tr w:rsidR="00A828D3" w:rsidRPr="0009743F" w14:paraId="462E5A50" w14:textId="77777777" w:rsidTr="00B22829">
        <w:trPr>
          <w:cantSplit/>
        </w:trPr>
        <w:tc>
          <w:tcPr>
            <w:tcW w:w="8783" w:type="dxa"/>
          </w:tcPr>
          <w:p w14:paraId="61FD1C2A" w14:textId="64D953ED" w:rsidR="00A828D3" w:rsidRPr="00FD4DAA" w:rsidRDefault="00A828D3" w:rsidP="00B22829">
            <w:pPr>
              <w:pStyle w:val="VCAAbulletlevel2"/>
            </w:pPr>
            <w:r w:rsidRPr="00FD4DAA">
              <w:t xml:space="preserve">Research current words or phrases that are unique to the </w:t>
            </w:r>
            <w:sdt>
              <w:sdtPr>
                <w:alias w:val="Keywords"/>
                <w:tag w:val=""/>
                <w:id w:val="1476253084"/>
                <w:placeholder>
                  <w:docPart w:val="FF6C9C35E64544DD998E811F7F40F7F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xml:space="preserve">-speaking community (e.g. slang, abbreviations, acronyms). Interview members of the </w:t>
            </w:r>
            <w:sdt>
              <w:sdtPr>
                <w:alias w:val="Keywords"/>
                <w:tag w:val=""/>
                <w:id w:val="1226185796"/>
                <w:placeholder>
                  <w:docPart w:val="C5F8BD937737484FB0AE8712A4048509"/>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A828D3" w:rsidRPr="0009743F" w14:paraId="1C8D8F0F" w14:textId="77777777" w:rsidTr="00B22829">
        <w:trPr>
          <w:cantSplit/>
        </w:trPr>
        <w:tc>
          <w:tcPr>
            <w:tcW w:w="8783" w:type="dxa"/>
          </w:tcPr>
          <w:p w14:paraId="7B4B8DD8" w14:textId="12DF765B" w:rsidR="00A828D3" w:rsidRPr="00FD4DAA" w:rsidRDefault="00A828D3" w:rsidP="00B22829">
            <w:pPr>
              <w:pStyle w:val="VCAAbulletlevel2"/>
            </w:pPr>
            <w:r w:rsidRPr="00FD4DAA">
              <w:t xml:space="preserve">Research different ways you could meet members of the </w:t>
            </w:r>
            <w:sdt>
              <w:sdtPr>
                <w:alias w:val="Keywords"/>
                <w:tag w:val=""/>
                <w:id w:val="1890369977"/>
                <w:placeholder>
                  <w:docPart w:val="1F584F6C3F9E49DC9EB41BBFBEE5CB0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178380BB7DA8423C9286D4117C6D683D"/>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-speaking community (e.g. upcoming community events, online forums, community centres).</w:t>
            </w:r>
          </w:p>
        </w:tc>
      </w:tr>
      <w:tr w:rsidR="00A828D3" w:rsidRPr="0009743F" w14:paraId="45AD0D7F" w14:textId="77777777" w:rsidTr="00B22829">
        <w:trPr>
          <w:cantSplit/>
        </w:trPr>
        <w:tc>
          <w:tcPr>
            <w:tcW w:w="8783" w:type="dxa"/>
          </w:tcPr>
          <w:p w14:paraId="7DB5E206" w14:textId="77777777" w:rsidR="00A828D3" w:rsidRPr="00FD4DAA" w:rsidRDefault="00A828D3"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A828D3" w:rsidRPr="0009743F" w14:paraId="5938566D" w14:textId="77777777" w:rsidTr="00B22829">
        <w:trPr>
          <w:cantSplit/>
        </w:trPr>
        <w:tc>
          <w:tcPr>
            <w:tcW w:w="8783" w:type="dxa"/>
          </w:tcPr>
          <w:p w14:paraId="1AEB8ACB" w14:textId="4809DF2A" w:rsidR="00A828D3" w:rsidRPr="00FD4DAA" w:rsidRDefault="00A828D3"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BA2FCA7C8CD040DFB3AB8B5BB37AD059"/>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-speaking primary school students were the target audience. Using the information from the online talk, modify the language and simplify the concepts to make it more accessible and engaging for young learners.</w:t>
            </w:r>
          </w:p>
        </w:tc>
      </w:tr>
      <w:tr w:rsidR="00A828D3" w:rsidRPr="0009743F" w14:paraId="1984E6B0" w14:textId="77777777" w:rsidTr="00B22829">
        <w:trPr>
          <w:cantSplit/>
        </w:trPr>
        <w:tc>
          <w:tcPr>
            <w:tcW w:w="8783" w:type="dxa"/>
          </w:tcPr>
          <w:p w14:paraId="615874C7" w14:textId="4BB63178" w:rsidR="00A828D3" w:rsidRPr="00FD4DAA" w:rsidRDefault="00A828D3" w:rsidP="00B22829">
            <w:pPr>
              <w:pStyle w:val="VCAAbulletlevel2"/>
            </w:pPr>
            <w:r w:rsidRPr="00FD4DAA">
              <w:t xml:space="preserve">Plan and record a series of short video clips that highlight the way </w:t>
            </w:r>
            <w:sdt>
              <w:sdtPr>
                <w:alias w:val="Keywords"/>
                <w:tag w:val=""/>
                <w:id w:val="-337854237"/>
                <w:placeholder>
                  <w:docPart w:val="1AE3C003DC0F48C7AFB5F33BC43DB4F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A828D3" w:rsidRPr="0009743F" w14:paraId="08ED92AA" w14:textId="77777777" w:rsidTr="00B22829">
        <w:trPr>
          <w:cantSplit/>
        </w:trPr>
        <w:tc>
          <w:tcPr>
            <w:tcW w:w="8783" w:type="dxa"/>
          </w:tcPr>
          <w:p w14:paraId="1A92B319" w14:textId="71C5E17B" w:rsidR="00A828D3" w:rsidRPr="00FD4DAA" w:rsidRDefault="00A828D3"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09ADF75B155F407CB02232EC1D2A0453"/>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xml:space="preserve">-speaking country or community). Write notes about the hurdles individuals may encounter in a local and global context, and brainstorm possible solutions as a class. </w:t>
            </w:r>
          </w:p>
        </w:tc>
      </w:tr>
      <w:tr w:rsidR="00A828D3" w:rsidRPr="0009743F" w14:paraId="75DD2285" w14:textId="77777777" w:rsidTr="00B22829">
        <w:trPr>
          <w:cantSplit/>
        </w:trPr>
        <w:tc>
          <w:tcPr>
            <w:tcW w:w="8783" w:type="dxa"/>
          </w:tcPr>
          <w:p w14:paraId="1D20294D" w14:textId="13925C15" w:rsidR="00A828D3" w:rsidRPr="00FD4DAA" w:rsidRDefault="00A828D3" w:rsidP="00B22829">
            <w:pPr>
              <w:pStyle w:val="VCAAbulletlevel2"/>
            </w:pPr>
            <w:r w:rsidRPr="00FD4DAA">
              <w:t xml:space="preserve">Write an informative article for newly arrived </w:t>
            </w:r>
            <w:sdt>
              <w:sdtPr>
                <w:alias w:val="Keywords"/>
                <w:tag w:val=""/>
                <w:id w:val="267049237"/>
                <w:placeholder>
                  <w:docPart w:val="24732284C12040D8B8EA6DF6CDB4D5C4"/>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xml:space="preserve">-speaking individuals detailing effective ways to get in contact with other </w:t>
            </w:r>
            <w:sdt>
              <w:sdtPr>
                <w:alias w:val="Keywords"/>
                <w:tag w:val=""/>
                <w:id w:val="1087037972"/>
                <w:placeholder>
                  <w:docPart w:val="FF2D2EF5D59642BE9D4800F14C190083"/>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 xml:space="preserve">-speaking individuals in Victoria or to maintain contact with friends and family in a </w:t>
            </w:r>
            <w:sdt>
              <w:sdtPr>
                <w:alias w:val="Keywords"/>
                <w:tag w:val=""/>
                <w:id w:val="-202019704"/>
                <w:placeholder>
                  <w:docPart w:val="B573510BC27742DBA41DFAA65BCDDCCB"/>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FD4DAA">
              <w:t>-speaking country or community.</w:t>
            </w:r>
          </w:p>
        </w:tc>
      </w:tr>
      <w:tr w:rsidR="00A828D3" w:rsidRPr="0009743F" w14:paraId="03F6EA23" w14:textId="77777777" w:rsidTr="00B22829">
        <w:trPr>
          <w:cantSplit/>
        </w:trPr>
        <w:tc>
          <w:tcPr>
            <w:tcW w:w="8783" w:type="dxa"/>
            <w:shd w:val="clear" w:color="auto" w:fill="D9D9D9" w:themeFill="background1" w:themeFillShade="D9"/>
          </w:tcPr>
          <w:p w14:paraId="3F824752" w14:textId="77777777" w:rsidR="00A828D3" w:rsidRPr="005A0EDD" w:rsidRDefault="00A828D3" w:rsidP="00B22829">
            <w:pPr>
              <w:pStyle w:val="VCAAbulletlevel2"/>
              <w:rPr>
                <w:b/>
              </w:rPr>
            </w:pPr>
            <w:r w:rsidRPr="005A0EDD">
              <w:rPr>
                <w:b/>
                <w:noProof/>
              </w:rPr>
              <w:lastRenderedPageBreak/>
              <w:drawing>
                <wp:anchor distT="0" distB="0" distL="114300" distR="114300" simplePos="0" relativeHeight="251675648" behindDoc="0" locked="0" layoutInCell="1" allowOverlap="1" wp14:anchorId="3F94D153" wp14:editId="4B2F31BF">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3280EFEC" w14:textId="77777777" w:rsidR="00A828D3" w:rsidRPr="0009743F" w:rsidRDefault="00A828D3" w:rsidP="00A828D3">
      <w:pPr>
        <w:rPr>
          <w:lang w:val="en-AU"/>
        </w:rPr>
      </w:pPr>
    </w:p>
    <w:tbl>
      <w:tblPr>
        <w:tblStyle w:val="TableGrid"/>
        <w:tblW w:w="0" w:type="auto"/>
        <w:tblInd w:w="-5" w:type="dxa"/>
        <w:tblLook w:val="04A0" w:firstRow="1" w:lastRow="0" w:firstColumn="1" w:lastColumn="0" w:noHBand="0" w:noVBand="1"/>
      </w:tblPr>
      <w:tblGrid>
        <w:gridCol w:w="8783"/>
      </w:tblGrid>
      <w:tr w:rsidR="00A828D3" w14:paraId="5E9A09AA"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780F4D9" w14:textId="77777777" w:rsidR="00A828D3" w:rsidRPr="009E1C82" w:rsidRDefault="00A828D3" w:rsidP="00B22829">
            <w:pPr>
              <w:pStyle w:val="Heading2"/>
              <w:rPr>
                <w:b/>
                <w:bCs/>
                <w:color w:val="004EA8"/>
              </w:rPr>
            </w:pPr>
            <w:bookmarkStart w:id="76" w:name="_Toc191456835"/>
            <w:r w:rsidRPr="00B13D9B">
              <w:rPr>
                <w:b/>
                <w:bCs/>
                <w:noProof/>
                <w:color w:val="004EA8"/>
              </w:rPr>
              <w:drawing>
                <wp:anchor distT="0" distB="0" distL="114300" distR="114300" simplePos="0" relativeHeight="251676672" behindDoc="0" locked="0" layoutInCell="1" allowOverlap="1" wp14:anchorId="6C9448FF" wp14:editId="0FC14BF6">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6"/>
            <w:r w:rsidRPr="00B13D9B">
              <w:rPr>
                <w:b/>
                <w:bCs/>
                <w:color w:val="004EA8"/>
              </w:rPr>
              <w:t xml:space="preserve"> </w:t>
            </w:r>
          </w:p>
          <w:p w14:paraId="493DE094" w14:textId="77777777" w:rsidR="00A828D3" w:rsidRDefault="00A828D3"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65DD6CFF" w14:textId="77777777" w:rsidR="00A828D3" w:rsidRDefault="00A828D3" w:rsidP="00B22829">
            <w:pPr>
              <w:pStyle w:val="VCAAbulletlevel2"/>
              <w:numPr>
                <w:ilvl w:val="0"/>
                <w:numId w:val="0"/>
              </w:numPr>
              <w:rPr>
                <w:b/>
                <w:bCs/>
                <w:color w:val="004EA8"/>
                <w:sz w:val="32"/>
                <w:szCs w:val="32"/>
              </w:rPr>
            </w:pPr>
          </w:p>
          <w:p w14:paraId="7AAB6DAA" w14:textId="77777777" w:rsidR="00A828D3" w:rsidRDefault="00A828D3"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1D9B1CB4" w14:textId="5B2FD9BA" w:rsidR="00A828D3" w:rsidRDefault="00A828D3"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101A4B300D4742AE9CF4EE1A234627D4"/>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and take notes comparing the strengths and weaknesses of different methods of communication.</w:t>
            </w:r>
            <w:r>
              <w:br/>
            </w:r>
          </w:p>
          <w:p w14:paraId="62A8E84D" w14:textId="77777777" w:rsidR="00A828D3" w:rsidRDefault="00A828D3" w:rsidP="00B22829">
            <w:pPr>
              <w:pStyle w:val="VCAAbulletlevel2"/>
            </w:pPr>
            <w:r>
              <w:t>Choose one medium of communication and brainstorm different ways in which it could be used to invite someone to an upcoming event in either a local or global context.</w:t>
            </w:r>
          </w:p>
          <w:p w14:paraId="04E4B3AF" w14:textId="77777777" w:rsidR="00A828D3" w:rsidRDefault="00A828D3" w:rsidP="00B22829">
            <w:pPr>
              <w:pStyle w:val="VCAAbulletlevel2"/>
              <w:numPr>
                <w:ilvl w:val="0"/>
                <w:numId w:val="0"/>
              </w:numPr>
              <w:ind w:left="360"/>
            </w:pPr>
          </w:p>
          <w:p w14:paraId="54CDEEA7" w14:textId="28F84C95" w:rsidR="00A828D3" w:rsidRDefault="00A828D3" w:rsidP="00B22829">
            <w:pPr>
              <w:pStyle w:val="VCAAbulletlevel2"/>
            </w:pPr>
            <w:r>
              <w:t xml:space="preserve">Brainstorm different scenarios and target audiences for your role-play (e.g. inviting your </w:t>
            </w:r>
            <w:sdt>
              <w:sdtPr>
                <w:alias w:val="Keywords"/>
                <w:tag w:val=""/>
                <w:id w:val="1398006997"/>
                <w:placeholder>
                  <w:docPart w:val="F482F324DABE4C2D8F04F45C129ABE7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7B4971B4" w14:textId="77777777" w:rsidR="00A828D3" w:rsidRDefault="00A828D3" w:rsidP="00B22829">
            <w:pPr>
              <w:pStyle w:val="VCAAbulletlevel2"/>
            </w:pPr>
            <w:r>
              <w:t>Draft your role-play using a flow chart annotating the characteristics and complexities of your chosen medium of communication in this context.</w:t>
            </w:r>
            <w:r>
              <w:br/>
              <w:t xml:space="preserve"> </w:t>
            </w:r>
          </w:p>
          <w:p w14:paraId="4B9BFBF4" w14:textId="77777777" w:rsidR="00A828D3" w:rsidRDefault="00A828D3"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3A1D9955" w14:textId="0FA583D6" w:rsidR="00A828D3" w:rsidRDefault="00A828D3" w:rsidP="00B22829">
            <w:pPr>
              <w:pStyle w:val="VCAAbulletlevel2"/>
            </w:pPr>
            <w:r>
              <w:t xml:space="preserve">Record a practice role-play in </w:t>
            </w:r>
            <w:sdt>
              <w:sdtPr>
                <w:alias w:val="Keywords"/>
                <w:tag w:val=""/>
                <w:id w:val="-1080296189"/>
                <w:placeholder>
                  <w:docPart w:val="8265A431B28C4ECE8DD19AC60D706C3E"/>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1C90159E" w14:textId="77777777" w:rsidR="00A828D3" w:rsidRPr="0066155E" w:rsidRDefault="00A828D3"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5671B299" w14:textId="77777777" w:rsidR="00A828D3" w:rsidRDefault="00A828D3" w:rsidP="00A828D3"/>
    <w:p w14:paraId="62DD6A60" w14:textId="77777777" w:rsidR="00A828D3" w:rsidRDefault="00A828D3" w:rsidP="00A828D3"/>
    <w:p w14:paraId="6346DA10" w14:textId="77777777" w:rsidR="00A828D3" w:rsidRDefault="00A828D3" w:rsidP="00A828D3"/>
    <w:p w14:paraId="3A9E7B4D" w14:textId="2BB75D4B" w:rsidR="00A828D3" w:rsidRDefault="00A828D3" w:rsidP="00A828D3">
      <w:pPr>
        <w:rPr>
          <w:lang w:val="en-AU"/>
        </w:rPr>
      </w:pPr>
    </w:p>
    <w:p w14:paraId="6CED19ED" w14:textId="77777777" w:rsidR="00A828D3" w:rsidRDefault="00A828D3" w:rsidP="00A828D3">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A828D3" w:rsidRPr="007B23FE" w14:paraId="494643E2" w14:textId="77777777" w:rsidTr="00B22829">
        <w:trPr>
          <w:trHeight w:val="274"/>
        </w:trPr>
        <w:tc>
          <w:tcPr>
            <w:tcW w:w="2197" w:type="dxa"/>
            <w:shd w:val="clear" w:color="auto" w:fill="0F7EB4"/>
          </w:tcPr>
          <w:p w14:paraId="5F089AF2"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82D2DDF"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845BCCC"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668B075"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A828D3" w:rsidRPr="007B23FE" w14:paraId="12A65F89" w14:textId="77777777" w:rsidTr="00144D4B">
        <w:trPr>
          <w:trHeight w:hRule="exact" w:val="1701"/>
        </w:trPr>
        <w:tc>
          <w:tcPr>
            <w:tcW w:w="2197" w:type="dxa"/>
            <w:vAlign w:val="center"/>
          </w:tcPr>
          <w:p w14:paraId="27A7049A" w14:textId="77777777" w:rsidR="00A828D3" w:rsidRPr="007B23FE" w:rsidRDefault="00A828D3" w:rsidP="00B22829">
            <w:pPr>
              <w:pStyle w:val="VCAAbody"/>
              <w:jc w:val="center"/>
            </w:pPr>
            <w:r w:rsidRPr="00B000F7">
              <w:t>Legacy</w:t>
            </w:r>
          </w:p>
        </w:tc>
        <w:tc>
          <w:tcPr>
            <w:tcW w:w="2197" w:type="dxa"/>
            <w:vAlign w:val="center"/>
          </w:tcPr>
          <w:p w14:paraId="4D685712" w14:textId="77777777" w:rsidR="00A828D3" w:rsidRPr="007B23FE" w:rsidRDefault="00A828D3" w:rsidP="00B22829">
            <w:pPr>
              <w:pStyle w:val="VCAAbody"/>
              <w:jc w:val="center"/>
            </w:pPr>
            <w:r w:rsidRPr="00B000F7">
              <w:t>Global</w:t>
            </w:r>
          </w:p>
        </w:tc>
        <w:tc>
          <w:tcPr>
            <w:tcW w:w="2197" w:type="dxa"/>
            <w:vAlign w:val="center"/>
          </w:tcPr>
          <w:p w14:paraId="36E12030" w14:textId="77777777" w:rsidR="00A828D3" w:rsidRPr="007B23FE" w:rsidRDefault="00A828D3" w:rsidP="00B22829">
            <w:pPr>
              <w:pStyle w:val="VCAAbody"/>
              <w:jc w:val="center"/>
            </w:pPr>
            <w:r>
              <w:t>History and Traditions</w:t>
            </w:r>
          </w:p>
        </w:tc>
        <w:tc>
          <w:tcPr>
            <w:tcW w:w="2198" w:type="dxa"/>
            <w:vAlign w:val="center"/>
          </w:tcPr>
          <w:p w14:paraId="759C9253" w14:textId="77777777" w:rsidR="00A828D3" w:rsidRPr="007B23FE" w:rsidRDefault="00A828D3" w:rsidP="00B22829">
            <w:pPr>
              <w:pStyle w:val="VCAAbody"/>
              <w:jc w:val="center"/>
            </w:pPr>
            <w:r w:rsidRPr="00B000F7">
              <w:t>Traditions that have stood the test of time</w:t>
            </w:r>
          </w:p>
        </w:tc>
      </w:tr>
    </w:tbl>
    <w:p w14:paraId="13ABB51B" w14:textId="77777777" w:rsidR="00A828D3" w:rsidRPr="00B13D9B" w:rsidRDefault="00A828D3" w:rsidP="00A828D3">
      <w:pPr>
        <w:pStyle w:val="Heading2"/>
        <w:rPr>
          <w:sz w:val="28"/>
        </w:rPr>
      </w:pPr>
      <w:bookmarkStart w:id="77" w:name="_Toc189124143"/>
      <w:bookmarkStart w:id="78" w:name="_Toc191456836"/>
      <w:r w:rsidRPr="00B13D9B">
        <w:rPr>
          <w:sz w:val="28"/>
        </w:rPr>
        <w:t xml:space="preserve">Outcome </w:t>
      </w:r>
      <w:r>
        <w:rPr>
          <w:sz w:val="28"/>
        </w:rPr>
        <w:t>2</w:t>
      </w:r>
      <w:bookmarkEnd w:id="77"/>
      <w:bookmarkEnd w:id="78"/>
    </w:p>
    <w:p w14:paraId="3D4F9856" w14:textId="6357EF8E" w:rsidR="00A828D3" w:rsidRDefault="00A828D3" w:rsidP="00A828D3">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300C9CE8CF8A494A8D0BC27F174F3AC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BF01952E9D9A4E31A25CB204672F0E2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6F2769">
        <w:rPr>
          <w:shd w:val="clear" w:color="auto" w:fill="FFFFFF"/>
        </w:rPr>
        <w:t>.</w:t>
      </w:r>
    </w:p>
    <w:p w14:paraId="3193F8AE" w14:textId="77777777" w:rsidR="00A828D3" w:rsidRPr="00B000F7" w:rsidRDefault="00A828D3" w:rsidP="00A828D3">
      <w:pPr>
        <w:pStyle w:val="Heading2"/>
        <w:rPr>
          <w:sz w:val="24"/>
          <w:szCs w:val="24"/>
        </w:rPr>
      </w:pPr>
      <w:bookmarkStart w:id="79" w:name="_Toc189124144"/>
      <w:bookmarkStart w:id="80" w:name="_Toc191456837"/>
      <w:r w:rsidRPr="00753F1C">
        <w:rPr>
          <w:sz w:val="24"/>
          <w:szCs w:val="24"/>
        </w:rPr>
        <w:t>Examples of learning activities</w:t>
      </w:r>
      <w:bookmarkEnd w:id="79"/>
      <w:bookmarkEnd w:id="80"/>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A828D3" w:rsidRPr="00B000F7" w14:paraId="6FCF561D" w14:textId="77777777" w:rsidTr="00B22829">
        <w:trPr>
          <w:cantSplit/>
        </w:trPr>
        <w:tc>
          <w:tcPr>
            <w:tcW w:w="8778" w:type="dxa"/>
          </w:tcPr>
          <w:p w14:paraId="14B7F219" w14:textId="3B862B1A" w:rsidR="00A828D3" w:rsidRPr="00B000F7" w:rsidRDefault="00A828D3" w:rsidP="00B22829">
            <w:pPr>
              <w:pStyle w:val="VCAAbulletlevel2"/>
            </w:pPr>
            <w:r w:rsidRPr="00B000F7">
              <w:t xml:space="preserve">Research information on different </w:t>
            </w:r>
            <w:sdt>
              <w:sdtPr>
                <w:alias w:val="Keywords"/>
                <w:tag w:val=""/>
                <w:id w:val="953686519"/>
                <w:placeholder>
                  <w:docPart w:val="AE7038FB4CDB40D6BAD46E68392C2F32"/>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A828D3" w:rsidRPr="00B000F7" w14:paraId="0503398F" w14:textId="77777777" w:rsidTr="00B22829">
        <w:trPr>
          <w:cantSplit/>
        </w:trPr>
        <w:tc>
          <w:tcPr>
            <w:tcW w:w="8778" w:type="dxa"/>
          </w:tcPr>
          <w:p w14:paraId="002776BF" w14:textId="41667DDA" w:rsidR="00A828D3" w:rsidRPr="00B000F7" w:rsidRDefault="00A828D3" w:rsidP="00B22829">
            <w:pPr>
              <w:pStyle w:val="VCAAbulletlevel2"/>
            </w:pPr>
            <w:r w:rsidRPr="00B000F7">
              <w:t xml:space="preserve">Research current celebrations in </w:t>
            </w:r>
            <w:sdt>
              <w:sdtPr>
                <w:alias w:val="Keywords"/>
                <w:tag w:val=""/>
                <w:id w:val="-1375918579"/>
                <w:placeholder>
                  <w:docPart w:val="CEF37CD37B4B40499EB968799B3D4D3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A828D3" w:rsidRPr="00B000F7" w14:paraId="5E341D15" w14:textId="77777777" w:rsidTr="00B22829">
        <w:trPr>
          <w:cantSplit/>
        </w:trPr>
        <w:tc>
          <w:tcPr>
            <w:tcW w:w="8778" w:type="dxa"/>
          </w:tcPr>
          <w:p w14:paraId="67C3D0F4" w14:textId="77777777" w:rsidR="00A828D3" w:rsidRPr="00B000F7" w:rsidRDefault="00A828D3"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A828D3" w:rsidRPr="00B000F7" w14:paraId="63BD2E06" w14:textId="77777777" w:rsidTr="00B22829">
        <w:trPr>
          <w:cantSplit/>
        </w:trPr>
        <w:tc>
          <w:tcPr>
            <w:tcW w:w="8778" w:type="dxa"/>
          </w:tcPr>
          <w:p w14:paraId="104C8CAB" w14:textId="4B050879" w:rsidR="00A828D3" w:rsidRPr="00B000F7" w:rsidRDefault="00A828D3" w:rsidP="00B22829">
            <w:pPr>
              <w:pStyle w:val="VCAAbulletlevel2"/>
            </w:pPr>
            <w:r w:rsidRPr="00B000F7">
              <w:t xml:space="preserve">Reflect on the importance and impact that a </w:t>
            </w:r>
            <w:sdt>
              <w:sdtPr>
                <w:alias w:val="Keywords"/>
                <w:tag w:val=""/>
                <w:id w:val="-1120137808"/>
                <w:placeholder>
                  <w:docPart w:val="AF519E9CDF744EAD9A950211E3904254"/>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A828D3" w:rsidRPr="00B000F7" w14:paraId="45E3314C" w14:textId="77777777" w:rsidTr="00B22829">
        <w:trPr>
          <w:cantSplit/>
        </w:trPr>
        <w:tc>
          <w:tcPr>
            <w:tcW w:w="8778" w:type="dxa"/>
          </w:tcPr>
          <w:p w14:paraId="6B9B74F8" w14:textId="106924EF" w:rsidR="00A828D3" w:rsidRPr="00B000F7" w:rsidRDefault="00A828D3" w:rsidP="00B22829">
            <w:pPr>
              <w:pStyle w:val="VCAAbulletlevel2"/>
            </w:pPr>
            <w:r w:rsidRPr="00B000F7">
              <w:t xml:space="preserve">Watch a documentary and read an article about a tradition or celebration from a </w:t>
            </w:r>
            <w:sdt>
              <w:sdtPr>
                <w:alias w:val="Keywords"/>
                <w:tag w:val=""/>
                <w:id w:val="1394317577"/>
                <w:placeholder>
                  <w:docPart w:val="2B5B5ED728734EB6AF1FA1A8B5415F8B"/>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EAE2F1695406459D9B60B37137C44D7F"/>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A828D3" w:rsidRPr="00B000F7" w14:paraId="385D0EDC" w14:textId="77777777" w:rsidTr="00B22829">
        <w:trPr>
          <w:cantSplit/>
        </w:trPr>
        <w:tc>
          <w:tcPr>
            <w:tcW w:w="8778" w:type="dxa"/>
          </w:tcPr>
          <w:p w14:paraId="37E71D55" w14:textId="3A08E87D" w:rsidR="00A828D3" w:rsidRPr="00B000F7" w:rsidRDefault="00A828D3" w:rsidP="00B22829">
            <w:pPr>
              <w:pStyle w:val="VCAAbulletlevel2"/>
            </w:pPr>
            <w:r w:rsidRPr="00B000F7">
              <w:lastRenderedPageBreak/>
              <w:t xml:space="preserve">Research traditions or celebrations from </w:t>
            </w:r>
            <w:sdt>
              <w:sdtPr>
                <w:rPr>
                  <w:szCs w:val="22"/>
                </w:rPr>
                <w:alias w:val="Keywords"/>
                <w:tag w:val=""/>
                <w:id w:val="128451470"/>
                <w:placeholder>
                  <w:docPart w:val="03DBAD7A4BFB4A358C007E88E5C0D72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94364F607AB44EC0A0EDA5B363E7C42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Complete a ‘Think, pair, share’ activity with your classmates, and reflect on why some traditions and celebrations are practised in Australia, and others are not.</w:t>
            </w:r>
          </w:p>
        </w:tc>
      </w:tr>
      <w:tr w:rsidR="00A828D3" w:rsidRPr="00B000F7" w14:paraId="2DC23AF2" w14:textId="77777777" w:rsidTr="00B22829">
        <w:trPr>
          <w:cantSplit/>
        </w:trPr>
        <w:tc>
          <w:tcPr>
            <w:tcW w:w="8778" w:type="dxa"/>
          </w:tcPr>
          <w:p w14:paraId="650FE49D" w14:textId="1D4068CF" w:rsidR="00A828D3" w:rsidRPr="00B000F7" w:rsidRDefault="00A828D3"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89DADF359BF844EDBA1D7CDC5522A230"/>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A828D3" w:rsidRPr="00B000F7" w14:paraId="5BC0F1E4" w14:textId="77777777" w:rsidTr="00B22829">
        <w:trPr>
          <w:cantSplit/>
        </w:trPr>
        <w:tc>
          <w:tcPr>
            <w:tcW w:w="8778" w:type="dxa"/>
          </w:tcPr>
          <w:p w14:paraId="0F5C1C93" w14:textId="77777777" w:rsidR="00A828D3" w:rsidRPr="00B000F7" w:rsidRDefault="00A828D3"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A828D3" w:rsidRPr="00B000F7" w14:paraId="440BBE76" w14:textId="77777777" w:rsidTr="00B22829">
        <w:trPr>
          <w:cantSplit/>
        </w:trPr>
        <w:tc>
          <w:tcPr>
            <w:tcW w:w="8778" w:type="dxa"/>
          </w:tcPr>
          <w:p w14:paraId="140CA467" w14:textId="5DD33E06" w:rsidR="00A828D3" w:rsidRPr="00B000F7" w:rsidRDefault="00A828D3" w:rsidP="00B22829">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E91FCB94DD124CD5A8695E611870563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xml:space="preserve"> tradition or celebration that is celebrated in other countries around the world and tell a partner what you learnt.</w:t>
            </w:r>
          </w:p>
        </w:tc>
      </w:tr>
      <w:tr w:rsidR="00A828D3" w:rsidRPr="00B000F7" w14:paraId="58B0FEA1" w14:textId="77777777" w:rsidTr="00B22829">
        <w:trPr>
          <w:cantSplit/>
        </w:trPr>
        <w:tc>
          <w:tcPr>
            <w:tcW w:w="8778" w:type="dxa"/>
          </w:tcPr>
          <w:p w14:paraId="119693CE" w14:textId="695F3F66" w:rsidR="00A828D3" w:rsidRPr="00B000F7" w:rsidRDefault="00A828D3"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2D12571AACD7420E9253C2DDB26B5F3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A828D3" w:rsidRPr="00B000F7" w14:paraId="490FBAEC" w14:textId="77777777" w:rsidTr="00B22829">
        <w:trPr>
          <w:cantSplit/>
        </w:trPr>
        <w:tc>
          <w:tcPr>
            <w:tcW w:w="8778" w:type="dxa"/>
          </w:tcPr>
          <w:p w14:paraId="19255A8E" w14:textId="7F09E4CF" w:rsidR="00A828D3" w:rsidRPr="00B000F7" w:rsidRDefault="00A828D3" w:rsidP="00B22829">
            <w:pPr>
              <w:pStyle w:val="VCAAbulletlevel2"/>
            </w:pPr>
            <w:r w:rsidRPr="00B000F7">
              <w:t xml:space="preserve">View historical and modern images showing how </w:t>
            </w:r>
            <w:sdt>
              <w:sdtPr>
                <w:rPr>
                  <w:szCs w:val="22"/>
                </w:rPr>
                <w:alias w:val="Keywords"/>
                <w:tag w:val=""/>
                <w:id w:val="-1447918372"/>
                <w:placeholder>
                  <w:docPart w:val="5A28DE6048284BF795C3913DCE03F12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A828D3" w:rsidRPr="00B000F7" w14:paraId="65BAC435" w14:textId="77777777" w:rsidTr="00B22829">
        <w:trPr>
          <w:cantSplit/>
        </w:trPr>
        <w:tc>
          <w:tcPr>
            <w:tcW w:w="8778" w:type="dxa"/>
          </w:tcPr>
          <w:p w14:paraId="7B82D88E" w14:textId="77777777" w:rsidR="00A828D3" w:rsidRPr="00B000F7" w:rsidRDefault="00A828D3" w:rsidP="00B22829">
            <w:pPr>
              <w:pStyle w:val="VCAAbulletlevel2"/>
            </w:pPr>
            <w:r w:rsidRPr="00B000F7">
              <w:t xml:space="preserve">Use the images and key statements of various traditions and celebrations to conduct a </w:t>
            </w:r>
            <w:hyperlink r:id="rId52"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A828D3" w:rsidRPr="00B000F7" w14:paraId="09036BC5" w14:textId="77777777" w:rsidTr="00B22829">
        <w:trPr>
          <w:cantSplit/>
        </w:trPr>
        <w:tc>
          <w:tcPr>
            <w:tcW w:w="8778" w:type="dxa"/>
          </w:tcPr>
          <w:p w14:paraId="49061293" w14:textId="45548EBB" w:rsidR="00A828D3" w:rsidRPr="00B000F7" w:rsidRDefault="00A828D3" w:rsidP="00B22829">
            <w:pPr>
              <w:pStyle w:val="VCAAbulletlevel2"/>
            </w:pPr>
            <w:r w:rsidRPr="00B000F7">
              <w:lastRenderedPageBreak/>
              <w:t xml:space="preserve">Identify ways in which the </w:t>
            </w:r>
            <w:sdt>
              <w:sdtPr>
                <w:rPr>
                  <w:szCs w:val="22"/>
                </w:rPr>
                <w:alias w:val="Keywords"/>
                <w:tag w:val=""/>
                <w:id w:val="-1756279523"/>
                <w:placeholder>
                  <w:docPart w:val="58256C0E07E049A991E8315837F8ACE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3A1A12D1E2474BBC9C791A034B8A831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-speaking country or community and arrange them from most to least formal. Discuss how the structure and content of these texts is influenced by the situational and cultural contexts.</w:t>
            </w:r>
          </w:p>
        </w:tc>
      </w:tr>
      <w:tr w:rsidR="00A828D3" w:rsidRPr="00B000F7" w14:paraId="2CDF6BCA" w14:textId="77777777" w:rsidTr="00B22829">
        <w:trPr>
          <w:cantSplit/>
        </w:trPr>
        <w:tc>
          <w:tcPr>
            <w:tcW w:w="8778" w:type="dxa"/>
          </w:tcPr>
          <w:p w14:paraId="634A1A4A" w14:textId="59CB4C26" w:rsidR="00A828D3" w:rsidRPr="00B000F7" w:rsidRDefault="00A828D3"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48B596781334448990BB8744E868DDA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Bengali</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A828D3" w:rsidRPr="00B000F7" w14:paraId="616AB1E5" w14:textId="77777777" w:rsidTr="00B22829">
        <w:trPr>
          <w:cantSplit/>
        </w:trPr>
        <w:tc>
          <w:tcPr>
            <w:tcW w:w="8778" w:type="dxa"/>
            <w:shd w:val="clear" w:color="auto" w:fill="D9D9D9" w:themeFill="background1" w:themeFillShade="D9"/>
          </w:tcPr>
          <w:p w14:paraId="1236F53C" w14:textId="62989B15" w:rsidR="00A828D3" w:rsidRPr="003E507E" w:rsidRDefault="00A828D3" w:rsidP="00B22829">
            <w:pPr>
              <w:pStyle w:val="VCAAbulletlevel2"/>
              <w:rPr>
                <w:b/>
                <w:bCs/>
              </w:rPr>
            </w:pPr>
            <w:r w:rsidRPr="003E507E">
              <w:rPr>
                <w:b/>
                <w:bCs/>
                <w:noProof/>
              </w:rPr>
              <w:drawing>
                <wp:anchor distT="0" distB="0" distL="114300" distR="114300" simplePos="0" relativeHeight="251687936" behindDoc="0" locked="0" layoutInCell="1" allowOverlap="1" wp14:anchorId="441FA0FE" wp14:editId="0C70173A">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2C45B86D0AF343069AC7CE46FD960E1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Bengali</w:t>
                </w:r>
              </w:sdtContent>
            </w:sdt>
            <w:r w:rsidRPr="003E507E">
              <w:rPr>
                <w:b/>
                <w:bCs/>
              </w:rPr>
              <w:t xml:space="preserve"> tradition or celebration for children of the </w:t>
            </w:r>
            <w:sdt>
              <w:sdtPr>
                <w:rPr>
                  <w:b/>
                  <w:bCs/>
                  <w:szCs w:val="22"/>
                </w:rPr>
                <w:alias w:val="Keywords"/>
                <w:tag w:val=""/>
                <w:id w:val="1189878319"/>
                <w:placeholder>
                  <w:docPart w:val="221A69018DE74120925896D54A42F94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Bengali</w:t>
                </w:r>
              </w:sdtContent>
            </w:sdt>
            <w:r w:rsidRPr="003E507E">
              <w:rPr>
                <w:b/>
                <w:bCs/>
              </w:rPr>
              <w:t>-speaking community in Australia to help promote the importance of maintaining the tradition or celebration.</w:t>
            </w:r>
            <w:r w:rsidRPr="003E507E">
              <w:rPr>
                <w:b/>
                <w:bCs/>
                <w:noProof/>
              </w:rPr>
              <w:t xml:space="preserve"> </w:t>
            </w:r>
          </w:p>
        </w:tc>
      </w:tr>
    </w:tbl>
    <w:p w14:paraId="553799BF" w14:textId="77777777" w:rsidR="00A828D3" w:rsidRDefault="00A828D3" w:rsidP="00A828D3">
      <w:pPr>
        <w:rPr>
          <w:lang w:val="en-AU"/>
        </w:rPr>
      </w:pPr>
    </w:p>
    <w:tbl>
      <w:tblPr>
        <w:tblStyle w:val="TableGrid"/>
        <w:tblW w:w="0" w:type="auto"/>
        <w:tblInd w:w="-5" w:type="dxa"/>
        <w:tblLook w:val="04A0" w:firstRow="1" w:lastRow="0" w:firstColumn="1" w:lastColumn="0" w:noHBand="0" w:noVBand="1"/>
      </w:tblPr>
      <w:tblGrid>
        <w:gridCol w:w="8783"/>
      </w:tblGrid>
      <w:tr w:rsidR="00A828D3" w14:paraId="1C5958E4"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1122261" w14:textId="77777777" w:rsidR="00A828D3" w:rsidRPr="001A0960" w:rsidRDefault="00A828D3" w:rsidP="00B22829">
            <w:pPr>
              <w:pStyle w:val="Heading2"/>
              <w:rPr>
                <w:b/>
                <w:bCs/>
                <w:color w:val="004EA8"/>
              </w:rPr>
            </w:pPr>
            <w:bookmarkStart w:id="81" w:name="_Toc189124145"/>
            <w:bookmarkStart w:id="82" w:name="_Toc191456838"/>
            <w:r w:rsidRPr="00B13D9B">
              <w:rPr>
                <w:b/>
                <w:bCs/>
                <w:noProof/>
                <w:color w:val="004EA8"/>
              </w:rPr>
              <w:drawing>
                <wp:anchor distT="0" distB="0" distL="114300" distR="114300" simplePos="0" relativeHeight="251686912" behindDoc="0" locked="0" layoutInCell="1" allowOverlap="1" wp14:anchorId="4337D593" wp14:editId="50094982">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1"/>
            <w:bookmarkEnd w:id="82"/>
            <w:r w:rsidRPr="00B13D9B">
              <w:rPr>
                <w:b/>
                <w:bCs/>
                <w:color w:val="004EA8"/>
              </w:rPr>
              <w:t xml:space="preserve"> </w:t>
            </w:r>
          </w:p>
          <w:p w14:paraId="3FBDD5F4" w14:textId="0657AD45" w:rsidR="00A828D3" w:rsidRDefault="00A828D3"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58B1D1C1B2FA422C8E49C2EDAE232D8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E2716F50EF244400A0221B35FD5BE51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70C5CF00" w14:textId="77777777" w:rsidR="00A828D3" w:rsidRDefault="00A828D3" w:rsidP="00B22829">
            <w:pPr>
              <w:pStyle w:val="VCAAbulletlevel2"/>
              <w:numPr>
                <w:ilvl w:val="0"/>
                <w:numId w:val="0"/>
              </w:numPr>
            </w:pPr>
          </w:p>
          <w:p w14:paraId="6FA31946" w14:textId="6CF0B0BA" w:rsidR="00A828D3" w:rsidRDefault="00A828D3" w:rsidP="00B22829">
            <w:pPr>
              <w:pStyle w:val="VCAAbulletlevel2"/>
            </w:pPr>
            <w:r>
              <w:t xml:space="preserve">Read a selection of news articles about specific traditions or celebrations from </w:t>
            </w:r>
            <w:sdt>
              <w:sdtPr>
                <w:alias w:val="Keywords"/>
                <w:tag w:val=""/>
                <w:id w:val="1056744969"/>
                <w:placeholder>
                  <w:docPart w:val="04474E9698F3474087CD9B8DFE1D6E73"/>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5F0D9062" w14:textId="51DF8920" w:rsidR="00A828D3" w:rsidRDefault="00A828D3" w:rsidP="00B22829">
            <w:pPr>
              <w:pStyle w:val="VCAAbulletlevel2"/>
            </w:pPr>
            <w:r>
              <w:t xml:space="preserve">Listen to short interviews with </w:t>
            </w:r>
            <w:sdt>
              <w:sdtPr>
                <w:alias w:val="Keywords"/>
                <w:tag w:val=""/>
                <w:id w:val="1192412317"/>
                <w:placeholder>
                  <w:docPart w:val="E7EFA126F9734333AB97772326D65A1F"/>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2668E67B" w14:textId="77777777" w:rsidR="00A828D3" w:rsidRDefault="00A828D3" w:rsidP="00B22829">
            <w:pPr>
              <w:pStyle w:val="VCAAbulletlevel2"/>
            </w:pPr>
            <w:r>
              <w:t>Brainstorm relevant words and expressions required for an interview about someone’s experiences with cultural traditions and celebrations, including as many different question words and questioning strategies as possible.</w:t>
            </w:r>
            <w:r>
              <w:br/>
            </w:r>
          </w:p>
          <w:p w14:paraId="215EBF39" w14:textId="77777777" w:rsidR="00A828D3" w:rsidRDefault="00A828D3"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4ADAAC92" w14:textId="3B630DB7" w:rsidR="00A828D3" w:rsidRDefault="00A828D3" w:rsidP="00B22829">
            <w:pPr>
              <w:pStyle w:val="VCAAbulletlevel2"/>
            </w:pPr>
            <w:r>
              <w:t xml:space="preserve">Practise active listening in pairs by speaking in </w:t>
            </w:r>
            <w:sdt>
              <w:sdtPr>
                <w:alias w:val="Keywords"/>
                <w:tag w:val=""/>
                <w:id w:val="-670256705"/>
                <w:placeholder>
                  <w:docPart w:val="52643A4D5345431BBB89CE75957BC1C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about traditions or celebrations that you participate in, as your partner listens carefully. Your partner then paraphrases what your said and/or asks questions to clarify their understanding. Swap roles and </w:t>
            </w:r>
            <w:r>
              <w:lastRenderedPageBreak/>
              <w:t>repeat the activity.</w:t>
            </w:r>
            <w:r>
              <w:br/>
            </w:r>
          </w:p>
          <w:p w14:paraId="421B4617" w14:textId="4B56D7C1" w:rsidR="00A828D3" w:rsidRDefault="00A828D3" w:rsidP="00B22829">
            <w:pPr>
              <w:pStyle w:val="VCAAbulletlevel2"/>
            </w:pPr>
            <w:r>
              <w:t xml:space="preserve">In small groups, brainstorm questions for interviews with members of the </w:t>
            </w:r>
            <w:sdt>
              <w:sdtPr>
                <w:alias w:val="Keywords"/>
                <w:tag w:val=""/>
                <w:id w:val="-519005494"/>
                <w:placeholder>
                  <w:docPart w:val="230214BC4D174522AB5A67C42C27596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2B5CAD29" w14:textId="73C6DE69" w:rsidR="00A828D3" w:rsidRDefault="00A828D3" w:rsidP="00B22829">
            <w:pPr>
              <w:pStyle w:val="VCAAbulletlevel2"/>
            </w:pPr>
            <w:r>
              <w:t xml:space="preserve">Interview different members of the </w:t>
            </w:r>
            <w:sdt>
              <w:sdtPr>
                <w:alias w:val="Keywords"/>
                <w:tag w:val=""/>
                <w:id w:val="4252041"/>
                <w:placeholder>
                  <w:docPart w:val="5F7852041C4A4D549E4AB82E3E14CFF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1D6BB857" w14:textId="77777777" w:rsidR="00A828D3" w:rsidRDefault="00A828D3"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488BAF28" w14:textId="17961F6E" w:rsidR="00A828D3" w:rsidRDefault="00A828D3" w:rsidP="00B22829">
            <w:pPr>
              <w:pStyle w:val="VCAAbulletlevel2"/>
            </w:pPr>
            <w:r>
              <w:t xml:space="preserve">Reflect on similarities and differences between how </w:t>
            </w:r>
            <w:sdt>
              <w:sdtPr>
                <w:alias w:val="Keywords"/>
                <w:tag w:val=""/>
                <w:id w:val="348221544"/>
                <w:placeholder>
                  <w:docPart w:val="B19F29210D93445E9E0583A0239C747E"/>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31CB6B4C" w14:textId="5619029A" w:rsidR="00A828D3" w:rsidRDefault="00A828D3" w:rsidP="00B22829">
            <w:pPr>
              <w:pStyle w:val="VCAAbulletlevel2"/>
            </w:pPr>
            <w:r>
              <w:t xml:space="preserve">Draft a short story or picture book on a specific </w:t>
            </w:r>
            <w:sdt>
              <w:sdtPr>
                <w:alias w:val="Keywords"/>
                <w:tag w:val=""/>
                <w:id w:val="-1858887562"/>
                <w:placeholder>
                  <w:docPart w:val="641F39C337CA4BD6916C82020D084FD4"/>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tradition or celebration for children of </w:t>
            </w:r>
            <w:sdt>
              <w:sdtPr>
                <w:alias w:val="Keywords"/>
                <w:tag w:val=""/>
                <w:id w:val="-47222463"/>
                <w:placeholder>
                  <w:docPart w:val="850DAA1FD3C641AD98C0FC7ED728C56F"/>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AD03DCABC5B7403DA633A27C25BACF27"/>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-speaking community.</w:t>
            </w:r>
            <w:r>
              <w:br/>
            </w:r>
          </w:p>
          <w:p w14:paraId="63E00D50" w14:textId="77777777" w:rsidR="00A828D3" w:rsidRDefault="00A828D3" w:rsidP="00B22829">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256B9393" w14:textId="35285796" w:rsidR="00A828D3" w:rsidRDefault="00A828D3" w:rsidP="00B22829">
            <w:pPr>
              <w:pStyle w:val="VCAAbulletlevel2"/>
            </w:pPr>
            <w:r>
              <w:t xml:space="preserve">Write a preface for your book, explaining why you wrote the book and why maintaining </w:t>
            </w:r>
            <w:sdt>
              <w:sdtPr>
                <w:alias w:val="Keywords"/>
                <w:tag w:val=""/>
                <w:id w:val="492069109"/>
                <w:placeholder>
                  <w:docPart w:val="D7D73C70B5E646D7BD685EF228F8CAA2"/>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xml:space="preserve"> traditions or celebrations is important.</w:t>
            </w:r>
            <w:r>
              <w:br/>
            </w:r>
          </w:p>
          <w:p w14:paraId="2B093C41" w14:textId="77777777" w:rsidR="00A828D3" w:rsidRPr="0066155E" w:rsidRDefault="00A828D3"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6A09467E" w14:textId="156FE9FD" w:rsidR="00A828D3" w:rsidRDefault="00A828D3" w:rsidP="00A828D3">
      <w:pPr>
        <w:rPr>
          <w:lang w:val="en-AU"/>
        </w:rPr>
      </w:pPr>
    </w:p>
    <w:p w14:paraId="4CCEE932" w14:textId="77777777" w:rsidR="008701BB" w:rsidRDefault="008701BB" w:rsidP="00A828D3">
      <w:pPr>
        <w:rPr>
          <w:lang w:val="en-AU"/>
        </w:rPr>
      </w:pPr>
    </w:p>
    <w:p w14:paraId="5C2C2152" w14:textId="77777777" w:rsidR="008701BB" w:rsidRDefault="008701BB" w:rsidP="00A828D3">
      <w:pPr>
        <w:rPr>
          <w:lang w:val="en-AU"/>
        </w:rPr>
      </w:pPr>
    </w:p>
    <w:p w14:paraId="40E8CD3F" w14:textId="77777777" w:rsidR="008701BB" w:rsidRDefault="008701BB" w:rsidP="00A828D3">
      <w:pPr>
        <w:rPr>
          <w:lang w:val="en-AU"/>
        </w:rPr>
      </w:pPr>
    </w:p>
    <w:p w14:paraId="09D58E74" w14:textId="77777777" w:rsidR="008701BB" w:rsidRDefault="008701BB" w:rsidP="00A828D3">
      <w:pPr>
        <w:rPr>
          <w:lang w:val="en-AU"/>
        </w:rPr>
      </w:pPr>
    </w:p>
    <w:p w14:paraId="00E24304" w14:textId="77777777" w:rsidR="00A828D3" w:rsidRDefault="00A828D3" w:rsidP="00A828D3">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A828D3" w:rsidRPr="007B23FE" w14:paraId="6632668E" w14:textId="77777777" w:rsidTr="00B22829">
        <w:trPr>
          <w:trHeight w:val="274"/>
        </w:trPr>
        <w:tc>
          <w:tcPr>
            <w:tcW w:w="2339" w:type="dxa"/>
            <w:shd w:val="clear" w:color="auto" w:fill="0F7EB4"/>
          </w:tcPr>
          <w:p w14:paraId="0331B1DF"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24815B15"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118FF3E8"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5A8CCA1B" w14:textId="77777777" w:rsidR="00A828D3" w:rsidRPr="007B23FE" w:rsidRDefault="00A828D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A828D3" w:rsidRPr="007B23FE" w14:paraId="64D094E8" w14:textId="77777777" w:rsidTr="00144D4B">
        <w:trPr>
          <w:trHeight w:hRule="exact" w:val="1701"/>
        </w:trPr>
        <w:tc>
          <w:tcPr>
            <w:tcW w:w="2339" w:type="dxa"/>
            <w:vAlign w:val="center"/>
          </w:tcPr>
          <w:p w14:paraId="36953798" w14:textId="77777777" w:rsidR="00A828D3" w:rsidRPr="006F2769" w:rsidRDefault="00A828D3" w:rsidP="00B22829">
            <w:pPr>
              <w:pStyle w:val="VCAAbody"/>
              <w:jc w:val="center"/>
            </w:pPr>
            <w:r w:rsidRPr="006F2769">
              <w:t>Sustainability</w:t>
            </w:r>
          </w:p>
        </w:tc>
        <w:tc>
          <w:tcPr>
            <w:tcW w:w="2339" w:type="dxa"/>
            <w:vAlign w:val="center"/>
          </w:tcPr>
          <w:p w14:paraId="15828C2D" w14:textId="77777777" w:rsidR="00A828D3" w:rsidRPr="006F2769" w:rsidRDefault="00A828D3" w:rsidP="00B22829">
            <w:pPr>
              <w:pStyle w:val="VCAAbody"/>
              <w:jc w:val="center"/>
            </w:pPr>
            <w:r w:rsidRPr="006F2769">
              <w:t>Personal</w:t>
            </w:r>
          </w:p>
        </w:tc>
        <w:tc>
          <w:tcPr>
            <w:tcW w:w="2339" w:type="dxa"/>
            <w:vAlign w:val="center"/>
          </w:tcPr>
          <w:p w14:paraId="4C48588A" w14:textId="77777777" w:rsidR="00A828D3" w:rsidRPr="006F2769" w:rsidRDefault="00A828D3" w:rsidP="00B22829">
            <w:pPr>
              <w:pStyle w:val="VCAAbody"/>
              <w:jc w:val="center"/>
            </w:pPr>
            <w:r w:rsidRPr="006F2769">
              <w:t xml:space="preserve">Natural Environment </w:t>
            </w:r>
          </w:p>
        </w:tc>
        <w:tc>
          <w:tcPr>
            <w:tcW w:w="2339" w:type="dxa"/>
            <w:vAlign w:val="center"/>
          </w:tcPr>
          <w:p w14:paraId="0E7976D5" w14:textId="77777777" w:rsidR="00A828D3" w:rsidRPr="006F2769" w:rsidRDefault="00A828D3" w:rsidP="00B22829">
            <w:pPr>
              <w:pStyle w:val="VCAAbody"/>
              <w:jc w:val="center"/>
            </w:pPr>
            <w:r w:rsidRPr="006F2769">
              <w:t>Personal responsibilities towards our natural environment</w:t>
            </w:r>
          </w:p>
        </w:tc>
      </w:tr>
    </w:tbl>
    <w:p w14:paraId="30ED65B8" w14:textId="77777777" w:rsidR="00A828D3" w:rsidRPr="00B13D9B" w:rsidRDefault="00A828D3" w:rsidP="00A828D3">
      <w:pPr>
        <w:pStyle w:val="Heading2"/>
        <w:rPr>
          <w:sz w:val="28"/>
        </w:rPr>
      </w:pPr>
      <w:bookmarkStart w:id="83" w:name="_Toc189124146"/>
      <w:bookmarkStart w:id="84" w:name="_Toc191456839"/>
      <w:r w:rsidRPr="00B13D9B">
        <w:rPr>
          <w:sz w:val="28"/>
        </w:rPr>
        <w:t xml:space="preserve">Outcome </w:t>
      </w:r>
      <w:r>
        <w:rPr>
          <w:sz w:val="28"/>
        </w:rPr>
        <w:t>3</w:t>
      </w:r>
      <w:bookmarkEnd w:id="83"/>
      <w:bookmarkEnd w:id="84"/>
    </w:p>
    <w:p w14:paraId="1E640ABA" w14:textId="43A51758" w:rsidR="00A828D3" w:rsidRDefault="00A828D3" w:rsidP="00A828D3">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E9E0B2FB22894B91BFC0B8494114165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Bengali</w:t>
          </w:r>
        </w:sdtContent>
      </w:sdt>
      <w:r w:rsidRPr="006F2769">
        <w:rPr>
          <w:shd w:val="clear" w:color="auto" w:fill="FFFFFF"/>
        </w:rPr>
        <w:t xml:space="preserve"> in response to a task.</w:t>
      </w:r>
    </w:p>
    <w:p w14:paraId="7EFC54F6" w14:textId="77777777" w:rsidR="00A828D3" w:rsidRDefault="00A828D3" w:rsidP="00A828D3">
      <w:pPr>
        <w:pStyle w:val="Heading2"/>
        <w:rPr>
          <w:sz w:val="24"/>
          <w:szCs w:val="24"/>
        </w:rPr>
      </w:pPr>
      <w:bookmarkStart w:id="85" w:name="_Toc189124147"/>
      <w:bookmarkStart w:id="86" w:name="_Toc191456840"/>
      <w:r w:rsidRPr="00753F1C">
        <w:rPr>
          <w:sz w:val="24"/>
          <w:szCs w:val="24"/>
        </w:rPr>
        <w:t>Examples of learning activities</w:t>
      </w:r>
      <w:bookmarkEnd w:id="85"/>
      <w:bookmarkEnd w:id="86"/>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A828D3" w:rsidRPr="00A36965" w14:paraId="0E2444B9" w14:textId="77777777" w:rsidTr="00B22829">
        <w:trPr>
          <w:cantSplit/>
        </w:trPr>
        <w:tc>
          <w:tcPr>
            <w:tcW w:w="8783" w:type="dxa"/>
          </w:tcPr>
          <w:p w14:paraId="315467F1" w14:textId="6A31060A" w:rsidR="00A828D3" w:rsidRPr="00D66A44" w:rsidRDefault="00A828D3" w:rsidP="00B22829">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2D2FE4BAB8D640CB878192150D81998B"/>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w:t>
            </w:r>
          </w:p>
        </w:tc>
      </w:tr>
      <w:tr w:rsidR="00A828D3" w:rsidRPr="00A36965" w14:paraId="14B9D4B1" w14:textId="77777777" w:rsidTr="00B22829">
        <w:trPr>
          <w:cantSplit/>
        </w:trPr>
        <w:tc>
          <w:tcPr>
            <w:tcW w:w="8783" w:type="dxa"/>
          </w:tcPr>
          <w:p w14:paraId="206D1B37" w14:textId="77777777" w:rsidR="00A828D3" w:rsidRPr="00D66A44" w:rsidRDefault="00A828D3" w:rsidP="00B22829">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A828D3" w:rsidRPr="00A36965" w14:paraId="6D51B837" w14:textId="77777777" w:rsidTr="00B22829">
        <w:trPr>
          <w:cantSplit/>
        </w:trPr>
        <w:tc>
          <w:tcPr>
            <w:tcW w:w="8783" w:type="dxa"/>
          </w:tcPr>
          <w:p w14:paraId="38213742" w14:textId="28912171" w:rsidR="00A828D3" w:rsidRPr="00D66A44" w:rsidRDefault="00A828D3" w:rsidP="00B22829">
            <w:pPr>
              <w:pStyle w:val="VCAAbulletlevel2"/>
            </w:pPr>
            <w:r w:rsidRPr="00D66A44">
              <w:t xml:space="preserve">View a short video or documentary in </w:t>
            </w:r>
            <w:sdt>
              <w:sdtPr>
                <w:alias w:val="Keywords"/>
                <w:tag w:val=""/>
                <w:id w:val="646711941"/>
                <w:placeholder>
                  <w:docPart w:val="181541B7CCB54627865E53C3AD872E91"/>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 xml:space="preserve"> about the importance of recycling and the different ways people can recycle in Australia or a </w:t>
            </w:r>
            <w:sdt>
              <w:sdtPr>
                <w:alias w:val="Keywords"/>
                <w:tag w:val=""/>
                <w:id w:val="-258223308"/>
                <w:placeholder>
                  <w:docPart w:val="263BF6EFE7E64C9481E2CF097EBAE64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A828D3" w:rsidRPr="00A36965" w14:paraId="072CA700" w14:textId="77777777" w:rsidTr="00B22829">
        <w:trPr>
          <w:cantSplit/>
        </w:trPr>
        <w:tc>
          <w:tcPr>
            <w:tcW w:w="8783" w:type="dxa"/>
          </w:tcPr>
          <w:p w14:paraId="7314FCA1" w14:textId="32361D97" w:rsidR="00A828D3" w:rsidRPr="00D66A44" w:rsidRDefault="00A828D3" w:rsidP="00B22829">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8D9F772B553E4CD3B8EE5A4937179A43"/>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C2618E65B9E34E009E5D99639013F72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A828D3" w:rsidRPr="00A36965" w14:paraId="03914108" w14:textId="77777777" w:rsidTr="00B22829">
        <w:trPr>
          <w:cantSplit/>
        </w:trPr>
        <w:tc>
          <w:tcPr>
            <w:tcW w:w="8783" w:type="dxa"/>
          </w:tcPr>
          <w:p w14:paraId="570F5DE0" w14:textId="77777777" w:rsidR="00A828D3" w:rsidRPr="00D66A44" w:rsidRDefault="00A828D3" w:rsidP="00B22829">
            <w:pPr>
              <w:pStyle w:val="VCAAbulletlevel2"/>
            </w:pPr>
            <w:r w:rsidRPr="00D66A44">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A828D3" w:rsidRPr="00A36965" w14:paraId="0774E25D" w14:textId="77777777" w:rsidTr="00B22829">
        <w:trPr>
          <w:cantSplit/>
        </w:trPr>
        <w:tc>
          <w:tcPr>
            <w:tcW w:w="8783" w:type="dxa"/>
          </w:tcPr>
          <w:p w14:paraId="76787D89" w14:textId="29AC901A" w:rsidR="00A828D3" w:rsidRPr="00D66A44" w:rsidRDefault="00A828D3" w:rsidP="00B22829">
            <w:pPr>
              <w:pStyle w:val="VCAAbulletlevel2"/>
            </w:pPr>
            <w:r w:rsidRPr="00D66A44">
              <w:lastRenderedPageBreak/>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E78A4F1077C04B8EA6E6D4CA8707211E"/>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A828D3" w:rsidRPr="00A36965" w14:paraId="2DB1ECB3" w14:textId="77777777" w:rsidTr="00B22829">
        <w:trPr>
          <w:cantSplit/>
        </w:trPr>
        <w:tc>
          <w:tcPr>
            <w:tcW w:w="8783" w:type="dxa"/>
          </w:tcPr>
          <w:p w14:paraId="2A1CCB59" w14:textId="4B670AB4" w:rsidR="00A828D3" w:rsidRPr="00D66A44" w:rsidRDefault="00A828D3" w:rsidP="00B22829">
            <w:pPr>
              <w:pStyle w:val="VCAAbulletlevel2"/>
            </w:pPr>
            <w:r w:rsidRPr="00D66A44">
              <w:t xml:space="preserve">Read a children’s short story or picture book in </w:t>
            </w:r>
            <w:sdt>
              <w:sdtPr>
                <w:alias w:val="Keywords"/>
                <w:tag w:val=""/>
                <w:id w:val="-709030453"/>
                <w:placeholder>
                  <w:docPart w:val="9377517FEE5E4E799A88E4E9F961C9B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A828D3" w:rsidRPr="00A36965" w14:paraId="2ADD2C08" w14:textId="77777777" w:rsidTr="00B22829">
        <w:trPr>
          <w:cantSplit/>
        </w:trPr>
        <w:tc>
          <w:tcPr>
            <w:tcW w:w="8783" w:type="dxa"/>
          </w:tcPr>
          <w:p w14:paraId="1DD260ED" w14:textId="77777777" w:rsidR="00A828D3" w:rsidRPr="00D66A44" w:rsidRDefault="00A828D3" w:rsidP="00B22829">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A828D3" w:rsidRPr="00A36965" w14:paraId="46978271" w14:textId="77777777" w:rsidTr="00B22829">
        <w:trPr>
          <w:cantSplit/>
        </w:trPr>
        <w:tc>
          <w:tcPr>
            <w:tcW w:w="8783" w:type="dxa"/>
          </w:tcPr>
          <w:p w14:paraId="01EEF0C6" w14:textId="7BE8D495" w:rsidR="00A828D3" w:rsidRPr="00D66A44" w:rsidRDefault="00A828D3" w:rsidP="00B22829">
            <w:pPr>
              <w:pStyle w:val="VCAAbulletlevel2"/>
            </w:pPr>
            <w:r w:rsidRPr="00D66A44">
              <w:t xml:space="preserve">Listen to or view video clips in </w:t>
            </w:r>
            <w:sdt>
              <w:sdtPr>
                <w:alias w:val="Keywords"/>
                <w:tag w:val=""/>
                <w:id w:val="-1136727769"/>
                <w:placeholder>
                  <w:docPart w:val="CFE13B937F3849CD8CB8B0BD08F3EA43"/>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A828D3" w:rsidRPr="00A36965" w14:paraId="28B67573" w14:textId="77777777" w:rsidTr="00B22829">
        <w:trPr>
          <w:cantSplit/>
        </w:trPr>
        <w:tc>
          <w:tcPr>
            <w:tcW w:w="8783" w:type="dxa"/>
          </w:tcPr>
          <w:p w14:paraId="3D7410D4" w14:textId="2DB2B586" w:rsidR="00A828D3" w:rsidRPr="00D66A44" w:rsidRDefault="00A828D3" w:rsidP="00B22829">
            <w:pPr>
              <w:pStyle w:val="VCAAbulletlevel2"/>
            </w:pPr>
            <w:r w:rsidRPr="00D66A44">
              <w:t xml:space="preserve">Participate in a </w:t>
            </w:r>
            <w:hyperlink r:id="rId53" w:history="1">
              <w:r w:rsidRPr="00F23158">
                <w:rPr>
                  <w:rStyle w:val="Hyperlink"/>
                </w:rPr>
                <w:t>'Yes, but…</w:t>
              </w:r>
            </w:hyperlink>
            <w:r w:rsidRPr="00D66A44">
              <w:t xml:space="preserve">' or </w:t>
            </w:r>
            <w:hyperlink r:id="rId54" w:history="1">
              <w:r w:rsidRPr="00F23158">
                <w:rPr>
                  <w:rStyle w:val="Hyperlink"/>
                </w:rPr>
                <w:t>'Yes, and...</w:t>
              </w:r>
            </w:hyperlink>
            <w:r w:rsidRPr="00D66A44">
              <w:t xml:space="preserve">' language game in </w:t>
            </w:r>
            <w:sdt>
              <w:sdtPr>
                <w:alias w:val="Keywords"/>
                <w:tag w:val=""/>
                <w:id w:val="-848637487"/>
                <w:placeholder>
                  <w:docPart w:val="0C3EAF3DAEEA498DBD8E7642A17AAA1A"/>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A828D3" w:rsidRPr="00A36965" w14:paraId="6182AC33" w14:textId="77777777" w:rsidTr="00B22829">
        <w:trPr>
          <w:cantSplit/>
        </w:trPr>
        <w:tc>
          <w:tcPr>
            <w:tcW w:w="8783" w:type="dxa"/>
          </w:tcPr>
          <w:p w14:paraId="7AC48DD9" w14:textId="36EE1CDC" w:rsidR="00A828D3" w:rsidRPr="00D66A44" w:rsidRDefault="00A828D3" w:rsidP="00B22829">
            <w:pPr>
              <w:pStyle w:val="VCAAbulletlevel2"/>
            </w:pPr>
            <w:r w:rsidRPr="00D66A44">
              <w:t xml:space="preserve">Read an informative text about a natural resource in a </w:t>
            </w:r>
            <w:sdt>
              <w:sdtPr>
                <w:alias w:val="Keywords"/>
                <w:tag w:val=""/>
                <w:id w:val="-671028431"/>
                <w:placeholder>
                  <w:docPart w:val="44A62B5FB999489E8BC9592411E3A8A5"/>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A828D3" w:rsidRPr="00A36965" w14:paraId="5C0BD4D5" w14:textId="77777777" w:rsidTr="00B22829">
        <w:trPr>
          <w:cantSplit/>
        </w:trPr>
        <w:tc>
          <w:tcPr>
            <w:tcW w:w="8783" w:type="dxa"/>
          </w:tcPr>
          <w:p w14:paraId="6D150FCB" w14:textId="77777777" w:rsidR="00A828D3" w:rsidRPr="00D66A44" w:rsidRDefault="00A828D3" w:rsidP="00B22829">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A828D3" w:rsidRPr="00A36965" w14:paraId="4DEB296D" w14:textId="77777777" w:rsidTr="00B22829">
        <w:trPr>
          <w:cantSplit/>
        </w:trPr>
        <w:tc>
          <w:tcPr>
            <w:tcW w:w="8783" w:type="dxa"/>
          </w:tcPr>
          <w:p w14:paraId="4CF0D368" w14:textId="2563D2BA" w:rsidR="00A828D3" w:rsidRPr="00D66A44" w:rsidRDefault="00A828D3" w:rsidP="00B22829">
            <w:pPr>
              <w:pStyle w:val="VCAAbulletlevel2"/>
            </w:pPr>
            <w:r w:rsidRPr="00D66A44">
              <w:t xml:space="preserve">Read an article, view an image, and/or watch a short video about issues relating to the environment (e.g. deforestation) and collate a list of vocabulary and phrases in </w:t>
            </w:r>
            <w:sdt>
              <w:sdtPr>
                <w:alias w:val="Keywords"/>
                <w:tag w:val=""/>
                <w:id w:val="-23249795"/>
                <w:placeholder>
                  <w:docPart w:val="0673CB9A33B74C4982515DF776318EB6"/>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A828D3" w:rsidRPr="00A36965" w14:paraId="2DC78546" w14:textId="77777777" w:rsidTr="00B22829">
        <w:trPr>
          <w:cantSplit/>
        </w:trPr>
        <w:tc>
          <w:tcPr>
            <w:tcW w:w="8783" w:type="dxa"/>
          </w:tcPr>
          <w:p w14:paraId="51A122F9" w14:textId="50A53BBF" w:rsidR="00A828D3" w:rsidRPr="00A36965" w:rsidRDefault="00A828D3" w:rsidP="00B22829">
            <w:pPr>
              <w:pStyle w:val="VCAAbulletlevel2"/>
              <w:rPr>
                <w:rFonts w:cstheme="minorHAnsi"/>
              </w:rPr>
            </w:pPr>
            <w:r w:rsidRPr="00D66A44">
              <w:lastRenderedPageBreak/>
              <w:t xml:space="preserve">Participate in a </w:t>
            </w:r>
            <w:hyperlink r:id="rId55"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76C5BB169C3D4276BE44A003E4F6CAE3"/>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A828D3" w:rsidRPr="00A36965" w14:paraId="5E6EE91F" w14:textId="77777777" w:rsidTr="00B22829">
        <w:trPr>
          <w:cantSplit/>
        </w:trPr>
        <w:tc>
          <w:tcPr>
            <w:tcW w:w="8783" w:type="dxa"/>
          </w:tcPr>
          <w:p w14:paraId="5A508799" w14:textId="77777777" w:rsidR="00A828D3" w:rsidRPr="00D66A44" w:rsidRDefault="00A828D3" w:rsidP="00B22829">
            <w:pPr>
              <w:pStyle w:val="VCAAbulletlevel2"/>
            </w:pPr>
            <w:r w:rsidRPr="00D66A44">
              <w:t>Read a text and highlight the persuasive techniques used. Use these structures to present a speech, convincing your classmates to join you in a local environmental day (e.g. ‘Clean up our suburb’).</w:t>
            </w:r>
          </w:p>
        </w:tc>
      </w:tr>
      <w:tr w:rsidR="00A828D3" w:rsidRPr="00A36965" w14:paraId="6C1CD48A" w14:textId="77777777" w:rsidTr="00B22829">
        <w:trPr>
          <w:cantSplit/>
        </w:trPr>
        <w:tc>
          <w:tcPr>
            <w:tcW w:w="8783" w:type="dxa"/>
          </w:tcPr>
          <w:p w14:paraId="5FF243B8" w14:textId="77777777" w:rsidR="00A828D3" w:rsidRPr="00D66A44" w:rsidRDefault="00A828D3" w:rsidP="00B22829">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A828D3" w:rsidRPr="00A36965" w14:paraId="4B5675C0" w14:textId="77777777" w:rsidTr="00B22829">
        <w:trPr>
          <w:cantSplit/>
        </w:trPr>
        <w:tc>
          <w:tcPr>
            <w:tcW w:w="8783" w:type="dxa"/>
          </w:tcPr>
          <w:p w14:paraId="2912A526" w14:textId="14A0BEBA" w:rsidR="00A828D3" w:rsidRPr="00D66A44" w:rsidRDefault="00A828D3" w:rsidP="00B22829">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42DB4DFE5E11491B943D31FBBA31FA40"/>
                </w:placeholder>
                <w:dataBinding w:prefixMappings="xmlns:ns0='http://purl.org/dc/elements/1.1/' xmlns:ns1='http://schemas.openxmlformats.org/package/2006/metadata/core-properties' " w:xpath="/ns1:coreProperties[1]/ns1:keywords[1]" w:storeItemID="{6C3C8BC8-F283-45AE-878A-BAB7291924A1}"/>
                <w:text/>
              </w:sdtPr>
              <w:sdtEndPr/>
              <w:sdtContent>
                <w:r>
                  <w:t>Bengali</w:t>
                </w:r>
              </w:sdtContent>
            </w:sdt>
            <w:r>
              <w:t>-</w:t>
            </w:r>
            <w:r w:rsidRPr="00A36965">
              <w:t>speaking community</w:t>
            </w:r>
            <w:r w:rsidRPr="00DA3056">
              <w:t>.</w:t>
            </w:r>
          </w:p>
        </w:tc>
      </w:tr>
      <w:tr w:rsidR="00A828D3" w:rsidRPr="00DA3056" w14:paraId="6D8F2D7B" w14:textId="77777777" w:rsidTr="00B22829">
        <w:trPr>
          <w:cantSplit/>
        </w:trPr>
        <w:tc>
          <w:tcPr>
            <w:tcW w:w="8783" w:type="dxa"/>
            <w:shd w:val="clear" w:color="auto" w:fill="D9D9D9" w:themeFill="background1" w:themeFillShade="D9"/>
          </w:tcPr>
          <w:p w14:paraId="4EF02383" w14:textId="7BF69D6B" w:rsidR="00A828D3" w:rsidRPr="006E7D7F" w:rsidRDefault="00A828D3" w:rsidP="00B22829">
            <w:pPr>
              <w:pStyle w:val="VCAAbulletlevel2"/>
              <w:rPr>
                <w:b/>
                <w:bCs/>
              </w:rPr>
            </w:pPr>
            <w:r w:rsidRPr="006E7D7F">
              <w:rPr>
                <w:b/>
                <w:bCs/>
                <w:noProof/>
              </w:rPr>
              <w:drawing>
                <wp:anchor distT="0" distB="0" distL="114300" distR="114300" simplePos="0" relativeHeight="251684864" behindDoc="0" locked="0" layoutInCell="1" allowOverlap="1" wp14:anchorId="757A0A32" wp14:editId="65E6192C">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7CC28F283A1A469981AF380640F2D4B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Bengali</w:t>
                </w:r>
              </w:sdtContent>
            </w:sdt>
            <w:r w:rsidRPr="006E7D7F">
              <w:rPr>
                <w:b/>
                <w:bCs/>
              </w:rPr>
              <w:t xml:space="preserve">-speaking community. </w:t>
            </w:r>
          </w:p>
        </w:tc>
      </w:tr>
    </w:tbl>
    <w:p w14:paraId="28D0C02C" w14:textId="77777777" w:rsidR="00A828D3" w:rsidRDefault="00A828D3" w:rsidP="00A828D3">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A828D3" w14:paraId="307C2821"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B690E74" w14:textId="77777777" w:rsidR="00A828D3" w:rsidRPr="003E507E" w:rsidRDefault="00A828D3" w:rsidP="00B22829">
            <w:pPr>
              <w:pStyle w:val="Heading2"/>
              <w:rPr>
                <w:b/>
                <w:bCs/>
                <w:color w:val="004EA8"/>
              </w:rPr>
            </w:pPr>
            <w:bookmarkStart w:id="87" w:name="_Toc189124148"/>
            <w:bookmarkStart w:id="88" w:name="_Toc191456841"/>
            <w:r w:rsidRPr="00B13D9B">
              <w:rPr>
                <w:b/>
                <w:bCs/>
                <w:noProof/>
                <w:color w:val="004EA8"/>
              </w:rPr>
              <w:drawing>
                <wp:anchor distT="0" distB="0" distL="114300" distR="114300" simplePos="0" relativeHeight="251685888" behindDoc="0" locked="0" layoutInCell="1" allowOverlap="1" wp14:anchorId="4760944F" wp14:editId="5F26870B">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7"/>
            <w:bookmarkEnd w:id="88"/>
            <w:r w:rsidRPr="00B13D9B">
              <w:rPr>
                <w:b/>
                <w:bCs/>
                <w:color w:val="004EA8"/>
              </w:rPr>
              <w:t xml:space="preserve"> </w:t>
            </w:r>
          </w:p>
          <w:p w14:paraId="385C7A5E" w14:textId="0836C346" w:rsidR="00A828D3" w:rsidRPr="003E507E" w:rsidRDefault="00A828D3" w:rsidP="00B22829">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85EF0902D0AA4E96AC8BA39C2AA016E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Bengali</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4ECF364C" w14:textId="65B40EAC" w:rsidR="00A828D3" w:rsidRPr="003E507E" w:rsidRDefault="00A828D3" w:rsidP="00A828D3">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DBE412F422ED43D99DAC276CF8646D3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Bengali</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 to be more environmentally friendly (e.g. use a worm farm, recycle, buy local fruit and vegetables). View graphs and statistics representing the data and discuss the patterns and the surprises.</w:t>
            </w:r>
            <w:r>
              <w:rPr>
                <w:rFonts w:cstheme="minorHAnsi"/>
              </w:rPr>
              <w:br/>
            </w:r>
          </w:p>
          <w:p w14:paraId="7E62ECC1" w14:textId="6642C123" w:rsidR="00A828D3" w:rsidRPr="003E507E" w:rsidRDefault="00A828D3" w:rsidP="00A828D3">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739CE8E0EED74349BD5AF1B5EEBB08B0"/>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Bengali</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nine most important issues, expressing and justifying your opinion for each ranking. Then, work collaboratively to organise the issues from most to least important by completing a </w:t>
            </w:r>
            <w:hyperlink r:id="rId56"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34219E93" w14:textId="534E5B20" w:rsidR="00A828D3" w:rsidRPr="003E507E" w:rsidRDefault="00A828D3" w:rsidP="00A828D3">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706706B4040F4FA29DDD6D25692E1FF8"/>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Bengali</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7"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w:t>
            </w:r>
            <w:r w:rsidRPr="006F2769">
              <w:rPr>
                <w:rFonts w:ascii="Arial" w:eastAsia="Arial" w:hAnsi="Arial" w:cs="Arial"/>
                <w:color w:val="000000"/>
                <w:w w:val="95"/>
                <w:kern w:val="22"/>
                <w:szCs w:val="20"/>
                <w:lang w:val="en-GB" w:eastAsia="ja-JP"/>
              </w:rPr>
              <w:lastRenderedPageBreak/>
              <w:t>unpack the images, the environmental issues, the impacts and possible solutions.</w:t>
            </w:r>
            <w:r>
              <w:rPr>
                <w:rFonts w:cstheme="minorHAnsi"/>
              </w:rPr>
              <w:br/>
            </w:r>
          </w:p>
          <w:p w14:paraId="08CD4DFD" w14:textId="77777777"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47359B8E" w14:textId="77777777"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6E9D7CB6" w14:textId="5990DE09"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513E5C1E9C2046969136A079B864FF80"/>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Bengali</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2AC64210" w14:textId="77777777"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12E121AD" w14:textId="03B0CA9F"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7449BA4A0C7341699C2D55BEB8C4AAF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Bengali</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61D5B6B9" w14:textId="2C0F21ED"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A25A0112FA8349BDB62A3C7B4DA33C0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Bengali</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5ECFBEFB" w14:textId="77777777"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62DE92FA" w14:textId="77777777" w:rsidR="00A828D3" w:rsidRPr="00F23158" w:rsidRDefault="00A828D3" w:rsidP="00A828D3">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58"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0FB95AF6" w14:textId="1C5F6551" w:rsidR="00A828D3" w:rsidRPr="006F2769" w:rsidRDefault="00A828D3" w:rsidP="00A828D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841D0C4DDFF44949B9BE90105609CE46"/>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Bengali</w:t>
                </w:r>
              </w:sdtContent>
            </w:sdt>
            <w:r w:rsidRPr="006F2769">
              <w:rPr>
                <w:rFonts w:ascii="Arial" w:eastAsia="Arial" w:hAnsi="Arial" w:cs="Arial"/>
                <w:color w:val="000000"/>
                <w:w w:val="95"/>
                <w:kern w:val="22"/>
                <w:szCs w:val="20"/>
                <w:lang w:val="en-GB" w:eastAsia="ja-JP"/>
              </w:rPr>
              <w:t xml:space="preserve"> about what you have learnt about the different environmental issues or what actions you might take to be more environmentally friendly. </w:t>
            </w:r>
          </w:p>
          <w:p w14:paraId="54E3568C" w14:textId="77777777" w:rsidR="00A828D3" w:rsidRPr="0066155E" w:rsidRDefault="00A828D3" w:rsidP="00B22829">
            <w:pPr>
              <w:pStyle w:val="VCAAbulletlevel2"/>
              <w:numPr>
                <w:ilvl w:val="0"/>
                <w:numId w:val="0"/>
              </w:numPr>
              <w:ind w:left="360"/>
            </w:pPr>
          </w:p>
        </w:tc>
      </w:tr>
    </w:tbl>
    <w:p w14:paraId="261C49B7" w14:textId="77777777" w:rsidR="00A828D3" w:rsidRDefault="00A828D3" w:rsidP="00A828D3">
      <w:pPr>
        <w:rPr>
          <w:lang w:val="en-AU"/>
        </w:rPr>
      </w:pPr>
    </w:p>
    <w:p w14:paraId="532B3515" w14:textId="7F1B4443" w:rsidR="007A6451" w:rsidRPr="00A828D3" w:rsidRDefault="007A6451" w:rsidP="00A828D3"/>
    <w:sectPr w:rsidR="007A6451" w:rsidRPr="00A828D3" w:rsidSect="001C4EBE">
      <w:headerReference w:type="default" r:id="rId59"/>
      <w:footerReference w:type="default" r:id="rId60"/>
      <w:headerReference w:type="first" r:id="rId61"/>
      <w:footerReference w:type="first" r:id="rId62"/>
      <w:pgSz w:w="11907" w:h="16840" w:code="9"/>
      <w:pgMar w:top="1430" w:right="1134" w:bottom="993"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DE66D3A" w14:textId="77777777" w:rsidR="00350E9A" w:rsidRDefault="00350E9A" w:rsidP="00304EA1">
      <w:pPr>
        <w:spacing w:after="0" w:line="240" w:lineRule="auto"/>
      </w:pPr>
      <w:r>
        <w:separator/>
      </w:r>
    </w:p>
  </w:endnote>
  <w:endnote w:type="continuationSeparator" w:id="0">
    <w:p w14:paraId="7C097FAC" w14:textId="77777777" w:rsidR="00350E9A" w:rsidRDefault="00350E9A" w:rsidP="00304EA1">
      <w:pPr>
        <w:spacing w:after="0" w:line="240" w:lineRule="auto"/>
      </w:pPr>
      <w:r>
        <w:continuationSeparator/>
      </w:r>
    </w:p>
  </w:endnote>
  <w:endnote w:type="continuationNotice" w:id="1">
    <w:p w14:paraId="5FE481C0" w14:textId="77777777" w:rsidR="00F5276D" w:rsidRDefault="00F5276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DC8BD" w14:textId="77777777" w:rsidR="00A828D3" w:rsidRDefault="00A828D3"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A828D3" w:rsidRPr="00D0381D" w14:paraId="3450A061" w14:textId="77777777" w:rsidTr="00D0381D">
      <w:tc>
        <w:tcPr>
          <w:tcW w:w="1665" w:type="pct"/>
          <w:tcMar>
            <w:left w:w="0" w:type="dxa"/>
            <w:right w:w="0" w:type="dxa"/>
          </w:tcMar>
        </w:tcPr>
        <w:p w14:paraId="11E35120" w14:textId="77777777" w:rsidR="00A828D3" w:rsidRPr="00D0381D" w:rsidRDefault="00A828D3"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58AC02A7" w14:textId="77777777" w:rsidR="00A828D3" w:rsidRPr="00D0381D" w:rsidRDefault="00A828D3" w:rsidP="00D0381D">
          <w:pPr>
            <w:tabs>
              <w:tab w:val="right" w:pos="9639"/>
            </w:tabs>
            <w:rPr>
              <w:color w:val="999999" w:themeColor="accent2"/>
              <w:sz w:val="18"/>
              <w:szCs w:val="18"/>
            </w:rPr>
          </w:pPr>
        </w:p>
      </w:tc>
      <w:tc>
        <w:tcPr>
          <w:tcW w:w="1665" w:type="pct"/>
          <w:tcMar>
            <w:left w:w="0" w:type="dxa"/>
            <w:right w:w="0" w:type="dxa"/>
          </w:tcMar>
        </w:tcPr>
        <w:p w14:paraId="59EEAC30" w14:textId="77777777" w:rsidR="00A828D3" w:rsidRPr="009B3B87" w:rsidRDefault="00A828D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14257525" w14:textId="77777777" w:rsidR="00A828D3" w:rsidRPr="00534253" w:rsidRDefault="00A828D3"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A828D3" w:rsidRPr="00D0381D" w14:paraId="4FB44DB8" w14:textId="77777777" w:rsidTr="00D0381D">
      <w:tc>
        <w:tcPr>
          <w:tcW w:w="3285" w:type="dxa"/>
          <w:tcMar>
            <w:left w:w="0" w:type="dxa"/>
            <w:right w:w="0" w:type="dxa"/>
          </w:tcMar>
        </w:tcPr>
        <w:p w14:paraId="2657C344" w14:textId="77777777" w:rsidR="00A828D3" w:rsidRPr="00D0381D" w:rsidRDefault="00A828D3"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0FEACBD1" w14:textId="77777777" w:rsidR="00A828D3" w:rsidRPr="00D0381D" w:rsidRDefault="00A828D3" w:rsidP="00D0381D">
          <w:pPr>
            <w:tabs>
              <w:tab w:val="right" w:pos="9639"/>
            </w:tabs>
            <w:rPr>
              <w:color w:val="999999" w:themeColor="accent2"/>
              <w:sz w:val="18"/>
              <w:szCs w:val="18"/>
            </w:rPr>
          </w:pPr>
        </w:p>
      </w:tc>
      <w:tc>
        <w:tcPr>
          <w:tcW w:w="3285" w:type="dxa"/>
          <w:tcMar>
            <w:left w:w="0" w:type="dxa"/>
            <w:right w:w="0" w:type="dxa"/>
          </w:tcMar>
        </w:tcPr>
        <w:p w14:paraId="3D99C8AC" w14:textId="77777777" w:rsidR="00A828D3" w:rsidRPr="009B3B87" w:rsidRDefault="00A828D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53166083" w14:textId="77777777" w:rsidR="00A828D3" w:rsidRPr="00534253" w:rsidRDefault="00A828D3"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0288" behindDoc="1" locked="1" layoutInCell="1" allowOverlap="1" wp14:anchorId="2ADE67C1" wp14:editId="313F1F7F">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A828D3" w14:paraId="0EB96F70" w14:textId="77777777" w:rsidTr="00707E68">
      <w:tc>
        <w:tcPr>
          <w:tcW w:w="3285" w:type="dxa"/>
          <w:vAlign w:val="center"/>
        </w:tcPr>
        <w:p w14:paraId="44269379" w14:textId="77777777" w:rsidR="00A828D3" w:rsidRDefault="00A66BD4" w:rsidP="007619E0">
          <w:pPr>
            <w:pStyle w:val="Captionsandfootnotes"/>
            <w:tabs>
              <w:tab w:val="right" w:pos="9639"/>
            </w:tabs>
            <w:spacing w:line="240" w:lineRule="auto"/>
            <w:rPr>
              <w:color w:val="999999" w:themeColor="accent2"/>
            </w:rPr>
          </w:pPr>
          <w:hyperlink r:id="rId1" w:history="1">
            <w:r w:rsidR="00A828D3">
              <w:rPr>
                <w:rStyle w:val="Hyperlink"/>
              </w:rPr>
              <w:t>VCAA</w:t>
            </w:r>
          </w:hyperlink>
        </w:p>
      </w:tc>
      <w:tc>
        <w:tcPr>
          <w:tcW w:w="3285" w:type="dxa"/>
          <w:vAlign w:val="center"/>
        </w:tcPr>
        <w:p w14:paraId="16F45BAE" w14:textId="77777777" w:rsidR="00A828D3" w:rsidRDefault="00A828D3" w:rsidP="00707E68">
          <w:pPr>
            <w:pStyle w:val="Captionsandfootnotes"/>
            <w:tabs>
              <w:tab w:val="right" w:pos="9639"/>
            </w:tabs>
            <w:spacing w:line="240" w:lineRule="auto"/>
            <w:jc w:val="center"/>
            <w:rPr>
              <w:color w:val="999999" w:themeColor="accent2"/>
            </w:rPr>
          </w:pPr>
        </w:p>
      </w:tc>
      <w:tc>
        <w:tcPr>
          <w:tcW w:w="3285" w:type="dxa"/>
          <w:vAlign w:val="center"/>
        </w:tcPr>
        <w:p w14:paraId="376DEA11" w14:textId="77777777" w:rsidR="00A828D3" w:rsidRDefault="00A828D3"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AF4C652" w14:textId="77777777" w:rsidR="00A828D3" w:rsidRDefault="00A828D3"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8240"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671281365" name="Picture 67128136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A66BD4"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AC4E4DA" w14:textId="77777777" w:rsidR="00350E9A" w:rsidRDefault="00350E9A" w:rsidP="00304EA1">
      <w:pPr>
        <w:spacing w:after="0" w:line="240" w:lineRule="auto"/>
      </w:pPr>
      <w:r>
        <w:separator/>
      </w:r>
    </w:p>
  </w:footnote>
  <w:footnote w:type="continuationSeparator" w:id="0">
    <w:p w14:paraId="7CBB97D9" w14:textId="77777777" w:rsidR="00350E9A" w:rsidRDefault="00350E9A" w:rsidP="00304EA1">
      <w:pPr>
        <w:spacing w:after="0" w:line="240" w:lineRule="auto"/>
      </w:pPr>
      <w:r>
        <w:continuationSeparator/>
      </w:r>
    </w:p>
  </w:footnote>
  <w:footnote w:type="continuationNotice" w:id="1">
    <w:p w14:paraId="514E1FB5" w14:textId="77777777" w:rsidR="00F5276D" w:rsidRDefault="00F5276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684539B5" w14:textId="424CF03E" w:rsidR="00A828D3" w:rsidRPr="00322123" w:rsidRDefault="00A828D3" w:rsidP="00A11696">
        <w:r>
          <w:t>2025 VCE Bengali</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9ED062" w14:textId="77777777" w:rsidR="00A828D3" w:rsidRPr="00A77F1C" w:rsidRDefault="00A828D3"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D14BE9" w14:textId="29B6125C" w:rsidR="00A828D3" w:rsidRPr="00322123" w:rsidRDefault="00A66BD4" w:rsidP="00D86551">
    <w:pPr>
      <w:pStyle w:val="Header"/>
    </w:pPr>
    <w:sdt>
      <w:sdtPr>
        <w:alias w:val="Title"/>
        <w:tag w:val=""/>
        <w:id w:val="-202644816"/>
        <w:placeholder>
          <w:docPart w:val="B2DF42C007454C6F8642841B4C7375D5"/>
        </w:placeholder>
        <w:dataBinding w:prefixMappings="xmlns:ns0='http://purl.org/dc/elements/1.1/' xmlns:ns1='http://schemas.openxmlformats.org/package/2006/metadata/core-properties' " w:xpath="/ns1:coreProperties[1]/ns0:title[1]" w:storeItemID="{6C3C8BC8-F283-45AE-878A-BAB7291924A1}"/>
        <w:text/>
      </w:sdtPr>
      <w:sdtEndPr/>
      <w:sdtContent>
        <w:r w:rsidR="00A828D3">
          <w:t>2025 VCE Bengali</w:t>
        </w:r>
      </w:sdtContent>
    </w:sdt>
    <w:r w:rsidR="00A828D3" w:rsidRPr="00E44381">
      <w:t xml:space="preserve"> </w:t>
    </w:r>
    <w:r w:rsidR="00A828D3">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130BD2" w14:textId="18E4E194" w:rsidR="00A828D3" w:rsidRPr="00210AB7" w:rsidRDefault="00A828D3"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434595832"/>
        <w:placeholder>
          <w:docPart w:val="81ADB5AD32E4424FA3B2201B2DB20925"/>
        </w:placeholder>
        <w:dataBinding w:prefixMappings="xmlns:ns0='http://purl.org/dc/elements/1.1/' xmlns:ns1='http://schemas.openxmlformats.org/package/2006/metadata/core-properties' " w:xpath="/ns1:coreProperties[1]/ns0:title[1]" w:storeItemID="{6C3C8BC8-F283-45AE-878A-BAB7291924A1}"/>
        <w:text/>
      </w:sdtPr>
      <w:sdtEndPr/>
      <w:sdtContent>
        <w:r>
          <w:t>2025 VCE Bengali</w:t>
        </w:r>
      </w:sdtContent>
    </w:sdt>
  </w:p>
  <w:p w14:paraId="14B95208" w14:textId="77777777" w:rsidR="00A828D3" w:rsidRPr="00C73F9D" w:rsidRDefault="00A828D3"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1E156C6A" w:rsidR="00350E9A" w:rsidRPr="00322123" w:rsidRDefault="00A66BD4" w:rsidP="00D86551">
    <w:pPr>
      <w:pStyle w:val="Header"/>
    </w:pPr>
    <w:sdt>
      <w:sdtPr>
        <w:alias w:val="Title"/>
        <w:tag w:val=""/>
        <w:id w:val="1684396694"/>
        <w:placeholder>
          <w:docPart w:val="B0C8C712E6214413AEF11FE6DA655928"/>
        </w:placeholder>
        <w:dataBinding w:prefixMappings="xmlns:ns0='http://purl.org/dc/elements/1.1/' xmlns:ns1='http://schemas.openxmlformats.org/package/2006/metadata/core-properties' " w:xpath="/ns1:coreProperties[1]/ns0:title[1]" w:storeItemID="{6C3C8BC8-F283-45AE-878A-BAB7291924A1}"/>
        <w:text/>
      </w:sdtPr>
      <w:sdtEndPr/>
      <w:sdtContent>
        <w:r w:rsidR="003446B4">
          <w:t>2025 VCE Bengali</w:t>
        </w:r>
      </w:sdtContent>
    </w:sdt>
    <w:r w:rsidR="00E44381" w:rsidRPr="00E44381">
      <w:t xml:space="preserve"> </w:t>
    </w:r>
    <w:r w:rsidR="004F1F91">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6998CA4B"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006D78D2E85B47BC86B84CECDAC13953"/>
        </w:placeholder>
        <w:dataBinding w:prefixMappings="xmlns:ns0='http://purl.org/dc/elements/1.1/' xmlns:ns1='http://schemas.openxmlformats.org/package/2006/metadata/core-properties' " w:xpath="/ns1:coreProperties[1]/ns0:title[1]" w:storeItemID="{6C3C8BC8-F283-45AE-878A-BAB7291924A1}"/>
        <w:text/>
      </w:sdtPr>
      <w:sdtEndPr/>
      <w:sdtContent>
        <w:r w:rsidR="003446B4">
          <w:t>2025 VCE Bengali</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0116BC"/>
    <w:multiLevelType w:val="multilevel"/>
    <w:tmpl w:val="AEBA9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246635E"/>
    <w:multiLevelType w:val="multilevel"/>
    <w:tmpl w:val="B9A2F6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3435545"/>
    <w:multiLevelType w:val="multilevel"/>
    <w:tmpl w:val="E21281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3C55483"/>
    <w:multiLevelType w:val="multilevel"/>
    <w:tmpl w:val="E0F6B8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4904981"/>
    <w:multiLevelType w:val="multilevel"/>
    <w:tmpl w:val="50C8A0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4E86F06"/>
    <w:multiLevelType w:val="multilevel"/>
    <w:tmpl w:val="2D66F8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55C3C3D"/>
    <w:multiLevelType w:val="multilevel"/>
    <w:tmpl w:val="3F761F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5B363C2"/>
    <w:multiLevelType w:val="multilevel"/>
    <w:tmpl w:val="BF8A92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74A5A23"/>
    <w:multiLevelType w:val="multilevel"/>
    <w:tmpl w:val="82FEBC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8C775D9"/>
    <w:multiLevelType w:val="multilevel"/>
    <w:tmpl w:val="BA82C1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97866D8"/>
    <w:multiLevelType w:val="multilevel"/>
    <w:tmpl w:val="62501B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A8365CD"/>
    <w:multiLevelType w:val="multilevel"/>
    <w:tmpl w:val="70865D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B480828"/>
    <w:multiLevelType w:val="multilevel"/>
    <w:tmpl w:val="47760F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D8E33D1"/>
    <w:multiLevelType w:val="multilevel"/>
    <w:tmpl w:val="44B439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F887F78"/>
    <w:multiLevelType w:val="multilevel"/>
    <w:tmpl w:val="E9EA5C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F916519"/>
    <w:multiLevelType w:val="multilevel"/>
    <w:tmpl w:val="555AB3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FB70151"/>
    <w:multiLevelType w:val="multilevel"/>
    <w:tmpl w:val="8340B8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20D21DB"/>
    <w:multiLevelType w:val="multilevel"/>
    <w:tmpl w:val="048E2B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2B733E3"/>
    <w:multiLevelType w:val="multilevel"/>
    <w:tmpl w:val="8B8885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135027C6"/>
    <w:multiLevelType w:val="multilevel"/>
    <w:tmpl w:val="340291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3624960"/>
    <w:multiLevelType w:val="multilevel"/>
    <w:tmpl w:val="4E6CEC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57E3DB8"/>
    <w:multiLevelType w:val="multilevel"/>
    <w:tmpl w:val="D6D40E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5ED4E25"/>
    <w:multiLevelType w:val="multilevel"/>
    <w:tmpl w:val="376CA0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8CE518C"/>
    <w:multiLevelType w:val="multilevel"/>
    <w:tmpl w:val="727469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1A850D37"/>
    <w:multiLevelType w:val="multilevel"/>
    <w:tmpl w:val="4D86A2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A945E48"/>
    <w:multiLevelType w:val="multilevel"/>
    <w:tmpl w:val="79F650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C482546"/>
    <w:multiLevelType w:val="multilevel"/>
    <w:tmpl w:val="62107A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CD25421"/>
    <w:multiLevelType w:val="multilevel"/>
    <w:tmpl w:val="6AEA00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D3E163C"/>
    <w:multiLevelType w:val="multilevel"/>
    <w:tmpl w:val="441C52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F941BC4"/>
    <w:multiLevelType w:val="multilevel"/>
    <w:tmpl w:val="AD38E3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FAB08CB"/>
    <w:multiLevelType w:val="multilevel"/>
    <w:tmpl w:val="F23A47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200A5DA0"/>
    <w:multiLevelType w:val="multilevel"/>
    <w:tmpl w:val="3A8C5F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207D19DF"/>
    <w:multiLevelType w:val="multilevel"/>
    <w:tmpl w:val="646AA9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1660331"/>
    <w:multiLevelType w:val="multilevel"/>
    <w:tmpl w:val="5B1CC1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21D64B8"/>
    <w:multiLevelType w:val="multilevel"/>
    <w:tmpl w:val="7902A3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2BB13F6"/>
    <w:multiLevelType w:val="multilevel"/>
    <w:tmpl w:val="CCB4C1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3CC0B8E"/>
    <w:multiLevelType w:val="multilevel"/>
    <w:tmpl w:val="0C8CD4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3CD3A52"/>
    <w:multiLevelType w:val="multilevel"/>
    <w:tmpl w:val="118436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3FC22F4"/>
    <w:multiLevelType w:val="multilevel"/>
    <w:tmpl w:val="39C0FE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43D649A"/>
    <w:multiLevelType w:val="multilevel"/>
    <w:tmpl w:val="56D47F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532350E"/>
    <w:multiLevelType w:val="multilevel"/>
    <w:tmpl w:val="449098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65B347F"/>
    <w:multiLevelType w:val="multilevel"/>
    <w:tmpl w:val="7422D2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6B65D50"/>
    <w:multiLevelType w:val="multilevel"/>
    <w:tmpl w:val="03366B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866076C"/>
    <w:multiLevelType w:val="multilevel"/>
    <w:tmpl w:val="C8E822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86A129C"/>
    <w:multiLevelType w:val="multilevel"/>
    <w:tmpl w:val="4D7CF0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9D45957"/>
    <w:multiLevelType w:val="multilevel"/>
    <w:tmpl w:val="5DD66B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ACE4B9E"/>
    <w:multiLevelType w:val="multilevel"/>
    <w:tmpl w:val="6DAA70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B4111BB"/>
    <w:multiLevelType w:val="multilevel"/>
    <w:tmpl w:val="DB6417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C0625B0"/>
    <w:multiLevelType w:val="multilevel"/>
    <w:tmpl w:val="1D4C2F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CEF147E"/>
    <w:multiLevelType w:val="multilevel"/>
    <w:tmpl w:val="8ED03A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304B5DAF"/>
    <w:multiLevelType w:val="multilevel"/>
    <w:tmpl w:val="B94AC1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310A7C64"/>
    <w:multiLevelType w:val="multilevel"/>
    <w:tmpl w:val="D7AA4F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1A00691"/>
    <w:multiLevelType w:val="multilevel"/>
    <w:tmpl w:val="3D9CFB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4611FD5"/>
    <w:multiLevelType w:val="multilevel"/>
    <w:tmpl w:val="EE48CB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49F7E86"/>
    <w:multiLevelType w:val="multilevel"/>
    <w:tmpl w:val="6810AA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5EB2535"/>
    <w:multiLevelType w:val="multilevel"/>
    <w:tmpl w:val="5038C5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6093293"/>
    <w:multiLevelType w:val="multilevel"/>
    <w:tmpl w:val="0186AE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6AA45E3"/>
    <w:multiLevelType w:val="multilevel"/>
    <w:tmpl w:val="910C11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8B11090"/>
    <w:multiLevelType w:val="multilevel"/>
    <w:tmpl w:val="519E9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9831941"/>
    <w:multiLevelType w:val="multilevel"/>
    <w:tmpl w:val="057CE6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A230E60"/>
    <w:multiLevelType w:val="multilevel"/>
    <w:tmpl w:val="352E6E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A2C67D6"/>
    <w:multiLevelType w:val="multilevel"/>
    <w:tmpl w:val="A1B62B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A8669AB"/>
    <w:multiLevelType w:val="multilevel"/>
    <w:tmpl w:val="0BF2A5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B0143E7"/>
    <w:multiLevelType w:val="multilevel"/>
    <w:tmpl w:val="763EB9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B963BB8"/>
    <w:multiLevelType w:val="multilevel"/>
    <w:tmpl w:val="A54618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CD57110"/>
    <w:multiLevelType w:val="multilevel"/>
    <w:tmpl w:val="83C8F6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CE85F3A"/>
    <w:multiLevelType w:val="multilevel"/>
    <w:tmpl w:val="1B3652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D076FE8"/>
    <w:multiLevelType w:val="multilevel"/>
    <w:tmpl w:val="DFAEAD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D1D416F"/>
    <w:multiLevelType w:val="multilevel"/>
    <w:tmpl w:val="FEDCE7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2" w15:restartNumberingAfterBreak="0">
    <w:nsid w:val="3F7646DF"/>
    <w:multiLevelType w:val="multilevel"/>
    <w:tmpl w:val="16A652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F80490C"/>
    <w:multiLevelType w:val="multilevel"/>
    <w:tmpl w:val="0CE621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16A480D"/>
    <w:multiLevelType w:val="multilevel"/>
    <w:tmpl w:val="ABE057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1FF25DF"/>
    <w:multiLevelType w:val="multilevel"/>
    <w:tmpl w:val="437E99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41F1FD9"/>
    <w:multiLevelType w:val="multilevel"/>
    <w:tmpl w:val="EB4693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7390EB1"/>
    <w:multiLevelType w:val="multilevel"/>
    <w:tmpl w:val="B60C60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79E2C5B"/>
    <w:multiLevelType w:val="multilevel"/>
    <w:tmpl w:val="CE7CE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7CF2295"/>
    <w:multiLevelType w:val="multilevel"/>
    <w:tmpl w:val="CE0E9B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7E55021"/>
    <w:multiLevelType w:val="multilevel"/>
    <w:tmpl w:val="6CC09A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9D2528E"/>
    <w:multiLevelType w:val="multilevel"/>
    <w:tmpl w:val="C1A420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A2531C9"/>
    <w:multiLevelType w:val="multilevel"/>
    <w:tmpl w:val="6136CD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A5274E5"/>
    <w:multiLevelType w:val="multilevel"/>
    <w:tmpl w:val="ACB642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E084262"/>
    <w:multiLevelType w:val="multilevel"/>
    <w:tmpl w:val="F278A9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E740C2D"/>
    <w:multiLevelType w:val="multilevel"/>
    <w:tmpl w:val="A16657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F663F70"/>
    <w:multiLevelType w:val="multilevel"/>
    <w:tmpl w:val="B874BC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F995505"/>
    <w:multiLevelType w:val="multilevel"/>
    <w:tmpl w:val="C8028F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50E81618"/>
    <w:multiLevelType w:val="multilevel"/>
    <w:tmpl w:val="76E0FB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50F91467"/>
    <w:multiLevelType w:val="multilevel"/>
    <w:tmpl w:val="E92E46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33E3B97"/>
    <w:multiLevelType w:val="multilevel"/>
    <w:tmpl w:val="A23EC9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3925008"/>
    <w:multiLevelType w:val="multilevel"/>
    <w:tmpl w:val="1F30B8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40C27E0"/>
    <w:multiLevelType w:val="multilevel"/>
    <w:tmpl w:val="D86E89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4307803"/>
    <w:multiLevelType w:val="multilevel"/>
    <w:tmpl w:val="D9CE3B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4934F34"/>
    <w:multiLevelType w:val="multilevel"/>
    <w:tmpl w:val="63E836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4F74175"/>
    <w:multiLevelType w:val="multilevel"/>
    <w:tmpl w:val="E920F5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55562D7"/>
    <w:multiLevelType w:val="multilevel"/>
    <w:tmpl w:val="2FE826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08" w15:restartNumberingAfterBreak="0">
    <w:nsid w:val="58BB546C"/>
    <w:multiLevelType w:val="multilevel"/>
    <w:tmpl w:val="0EF050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91953A4"/>
    <w:multiLevelType w:val="multilevel"/>
    <w:tmpl w:val="2012B5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92F29E1"/>
    <w:multiLevelType w:val="multilevel"/>
    <w:tmpl w:val="C4C090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B6338B1"/>
    <w:multiLevelType w:val="multilevel"/>
    <w:tmpl w:val="2B4678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B8538D0"/>
    <w:multiLevelType w:val="multilevel"/>
    <w:tmpl w:val="7CF437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BCE2B3E"/>
    <w:multiLevelType w:val="multilevel"/>
    <w:tmpl w:val="57CCC0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C5270D0"/>
    <w:multiLevelType w:val="multilevel"/>
    <w:tmpl w:val="319A2E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C711EF6"/>
    <w:multiLevelType w:val="multilevel"/>
    <w:tmpl w:val="06007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CCF3B59"/>
    <w:multiLevelType w:val="multilevel"/>
    <w:tmpl w:val="2D7C34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D2C20B2"/>
    <w:multiLevelType w:val="multilevel"/>
    <w:tmpl w:val="0B2607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D677E55"/>
    <w:multiLevelType w:val="multilevel"/>
    <w:tmpl w:val="9B2419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0" w15:restartNumberingAfterBreak="0">
    <w:nsid w:val="5E1B6ABC"/>
    <w:multiLevelType w:val="multilevel"/>
    <w:tmpl w:val="D6947B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EF7034A"/>
    <w:multiLevelType w:val="multilevel"/>
    <w:tmpl w:val="CC4AC2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F493DDB"/>
    <w:multiLevelType w:val="multilevel"/>
    <w:tmpl w:val="78B8BC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FED589E"/>
    <w:multiLevelType w:val="multilevel"/>
    <w:tmpl w:val="DD1CF5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612A5B21"/>
    <w:multiLevelType w:val="multilevel"/>
    <w:tmpl w:val="7CF096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1D87650"/>
    <w:multiLevelType w:val="multilevel"/>
    <w:tmpl w:val="44AAA8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7" w15:restartNumberingAfterBreak="0">
    <w:nsid w:val="62912B5F"/>
    <w:multiLevelType w:val="multilevel"/>
    <w:tmpl w:val="215AF9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2A21B39"/>
    <w:multiLevelType w:val="multilevel"/>
    <w:tmpl w:val="0F6CF3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2DD7C7C"/>
    <w:multiLevelType w:val="multilevel"/>
    <w:tmpl w:val="EFC291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3D23CE5"/>
    <w:multiLevelType w:val="multilevel"/>
    <w:tmpl w:val="AE7A1E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63C4DF3"/>
    <w:multiLevelType w:val="multilevel"/>
    <w:tmpl w:val="69426B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6B327EF"/>
    <w:multiLevelType w:val="multilevel"/>
    <w:tmpl w:val="7714B0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6D95D07"/>
    <w:multiLevelType w:val="multilevel"/>
    <w:tmpl w:val="24BCAA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7601B3F"/>
    <w:multiLevelType w:val="multilevel"/>
    <w:tmpl w:val="DEBC7F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7742B46"/>
    <w:multiLevelType w:val="multilevel"/>
    <w:tmpl w:val="B37299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8695557"/>
    <w:multiLevelType w:val="multilevel"/>
    <w:tmpl w:val="877AC6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92D3F69"/>
    <w:multiLevelType w:val="multilevel"/>
    <w:tmpl w:val="AA4235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A910D2A"/>
    <w:multiLevelType w:val="multilevel"/>
    <w:tmpl w:val="6F6E4A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B1B374E"/>
    <w:multiLevelType w:val="multilevel"/>
    <w:tmpl w:val="B5DEBB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1" w15:restartNumberingAfterBreak="0">
    <w:nsid w:val="6C195A10"/>
    <w:multiLevelType w:val="multilevel"/>
    <w:tmpl w:val="B4C204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C1E0F7D"/>
    <w:multiLevelType w:val="multilevel"/>
    <w:tmpl w:val="9C948B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CD87042"/>
    <w:multiLevelType w:val="multilevel"/>
    <w:tmpl w:val="E520BB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D6207D8"/>
    <w:multiLevelType w:val="multilevel"/>
    <w:tmpl w:val="50646B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DDD0EE3"/>
    <w:multiLevelType w:val="multilevel"/>
    <w:tmpl w:val="7CD80E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6F50175C"/>
    <w:multiLevelType w:val="multilevel"/>
    <w:tmpl w:val="BB1CB9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0BF2D4A"/>
    <w:multiLevelType w:val="multilevel"/>
    <w:tmpl w:val="5EFC82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9" w15:restartNumberingAfterBreak="0">
    <w:nsid w:val="71867DFA"/>
    <w:multiLevelType w:val="multilevel"/>
    <w:tmpl w:val="5F8E3E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1DE3241"/>
    <w:multiLevelType w:val="multilevel"/>
    <w:tmpl w:val="485A2A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1E36D23"/>
    <w:multiLevelType w:val="multilevel"/>
    <w:tmpl w:val="302C97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39035DD"/>
    <w:multiLevelType w:val="multilevel"/>
    <w:tmpl w:val="39FAA6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4011871"/>
    <w:multiLevelType w:val="multilevel"/>
    <w:tmpl w:val="D40ED0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57673A2"/>
    <w:multiLevelType w:val="multilevel"/>
    <w:tmpl w:val="D3A02E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70B448F"/>
    <w:multiLevelType w:val="multilevel"/>
    <w:tmpl w:val="A5DC73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7414AA2"/>
    <w:multiLevelType w:val="multilevel"/>
    <w:tmpl w:val="FC84FC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86E6340"/>
    <w:multiLevelType w:val="multilevel"/>
    <w:tmpl w:val="B7745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8715B70"/>
    <w:multiLevelType w:val="multilevel"/>
    <w:tmpl w:val="481E28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A1709B2"/>
    <w:multiLevelType w:val="multilevel"/>
    <w:tmpl w:val="3DA8AC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BA00C7E"/>
    <w:multiLevelType w:val="multilevel"/>
    <w:tmpl w:val="F6EE91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BBF1D30"/>
    <w:multiLevelType w:val="multilevel"/>
    <w:tmpl w:val="D096B6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BD56C97"/>
    <w:multiLevelType w:val="multilevel"/>
    <w:tmpl w:val="5B1CB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BDF72A8"/>
    <w:multiLevelType w:val="multilevel"/>
    <w:tmpl w:val="E36C6C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C4704F2"/>
    <w:multiLevelType w:val="multilevel"/>
    <w:tmpl w:val="C3901D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C6A3374"/>
    <w:multiLevelType w:val="multilevel"/>
    <w:tmpl w:val="3EF81C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CA0691B"/>
    <w:multiLevelType w:val="multilevel"/>
    <w:tmpl w:val="E43E9A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D271A3C"/>
    <w:multiLevelType w:val="multilevel"/>
    <w:tmpl w:val="3EA48C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7EC47E59"/>
    <w:multiLevelType w:val="multilevel"/>
    <w:tmpl w:val="D4D6A3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ECD545D"/>
    <w:multiLevelType w:val="multilevel"/>
    <w:tmpl w:val="7E32E5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7F943824"/>
    <w:multiLevelType w:val="multilevel"/>
    <w:tmpl w:val="17AEC5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1" w15:restartNumberingAfterBreak="0">
    <w:nsid w:val="7FB64BC7"/>
    <w:multiLevelType w:val="multilevel"/>
    <w:tmpl w:val="AF8C04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6"/>
  </w:num>
  <w:num w:numId="2" w16cid:durableId="116458358">
    <w:abstractNumId w:val="107"/>
  </w:num>
  <w:num w:numId="3" w16cid:durableId="1925257724">
    <w:abstractNumId w:val="81"/>
  </w:num>
  <w:num w:numId="4" w16cid:durableId="214388723">
    <w:abstractNumId w:val="35"/>
  </w:num>
  <w:num w:numId="5" w16cid:durableId="711996426">
    <w:abstractNumId w:val="119"/>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8"/>
  </w:num>
  <w:num w:numId="17" w16cid:durableId="1709261967">
    <w:abstractNumId w:val="157"/>
  </w:num>
  <w:num w:numId="18" w16cid:durableId="1796480612">
    <w:abstractNumId w:val="25"/>
  </w:num>
  <w:num w:numId="19" w16cid:durableId="137036807">
    <w:abstractNumId w:val="165"/>
  </w:num>
  <w:num w:numId="20" w16cid:durableId="894194223">
    <w:abstractNumId w:val="134"/>
  </w:num>
  <w:num w:numId="21" w16cid:durableId="127750102">
    <w:abstractNumId w:val="63"/>
  </w:num>
  <w:num w:numId="22" w16cid:durableId="662272017">
    <w:abstractNumId w:val="59"/>
  </w:num>
  <w:num w:numId="23" w16cid:durableId="434833226">
    <w:abstractNumId w:val="108"/>
  </w:num>
  <w:num w:numId="24" w16cid:durableId="1203328093">
    <w:abstractNumId w:val="113"/>
  </w:num>
  <w:num w:numId="25" w16cid:durableId="443500174">
    <w:abstractNumId w:val="72"/>
  </w:num>
  <w:num w:numId="26" w16cid:durableId="856967755">
    <w:abstractNumId w:val="98"/>
  </w:num>
  <w:num w:numId="27" w16cid:durableId="1550536880">
    <w:abstractNumId w:val="109"/>
  </w:num>
  <w:num w:numId="28" w16cid:durableId="1501233398">
    <w:abstractNumId w:val="95"/>
  </w:num>
  <w:num w:numId="29" w16cid:durableId="1505321701">
    <w:abstractNumId w:val="41"/>
  </w:num>
  <w:num w:numId="30" w16cid:durableId="150218552">
    <w:abstractNumId w:val="85"/>
  </w:num>
  <w:num w:numId="31" w16cid:durableId="506335877">
    <w:abstractNumId w:val="70"/>
  </w:num>
  <w:num w:numId="32" w16cid:durableId="2144732205">
    <w:abstractNumId w:val="79"/>
  </w:num>
  <w:num w:numId="33" w16cid:durableId="2016765477">
    <w:abstractNumId w:val="132"/>
  </w:num>
  <w:num w:numId="34" w16cid:durableId="651446036">
    <w:abstractNumId w:val="90"/>
  </w:num>
  <w:num w:numId="35" w16cid:durableId="1264072907">
    <w:abstractNumId w:val="82"/>
  </w:num>
  <w:num w:numId="36" w16cid:durableId="1551960865">
    <w:abstractNumId w:val="147"/>
  </w:num>
  <w:num w:numId="37" w16cid:durableId="1655455047">
    <w:abstractNumId w:val="87"/>
  </w:num>
  <w:num w:numId="38" w16cid:durableId="2118525394">
    <w:abstractNumId w:val="39"/>
  </w:num>
  <w:num w:numId="39" w16cid:durableId="396175445">
    <w:abstractNumId w:val="28"/>
  </w:num>
  <w:num w:numId="40" w16cid:durableId="978414195">
    <w:abstractNumId w:val="65"/>
  </w:num>
  <w:num w:numId="41" w16cid:durableId="651567142">
    <w:abstractNumId w:val="33"/>
  </w:num>
  <w:num w:numId="42" w16cid:durableId="1148786172">
    <w:abstractNumId w:val="128"/>
  </w:num>
  <w:num w:numId="43" w16cid:durableId="893656583">
    <w:abstractNumId w:val="103"/>
  </w:num>
  <w:num w:numId="44" w16cid:durableId="2125029241">
    <w:abstractNumId w:val="67"/>
  </w:num>
  <w:num w:numId="45" w16cid:durableId="861169552">
    <w:abstractNumId w:val="50"/>
  </w:num>
  <w:num w:numId="46" w16cid:durableId="1015569573">
    <w:abstractNumId w:val="40"/>
  </w:num>
  <w:num w:numId="47" w16cid:durableId="726073917">
    <w:abstractNumId w:val="24"/>
  </w:num>
  <w:num w:numId="48" w16cid:durableId="836075305">
    <w:abstractNumId w:val="27"/>
  </w:num>
  <w:num w:numId="49" w16cid:durableId="612785739">
    <w:abstractNumId w:val="118"/>
  </w:num>
  <w:num w:numId="50" w16cid:durableId="509760688">
    <w:abstractNumId w:val="18"/>
  </w:num>
  <w:num w:numId="51" w16cid:durableId="2092651543">
    <w:abstractNumId w:val="97"/>
  </w:num>
  <w:num w:numId="52" w16cid:durableId="541870748">
    <w:abstractNumId w:val="153"/>
  </w:num>
  <w:num w:numId="53" w16cid:durableId="1541936137">
    <w:abstractNumId w:val="141"/>
  </w:num>
  <w:num w:numId="54" w16cid:durableId="23679658">
    <w:abstractNumId w:val="64"/>
  </w:num>
  <w:num w:numId="55" w16cid:durableId="691539627">
    <w:abstractNumId w:val="151"/>
  </w:num>
  <w:num w:numId="56" w16cid:durableId="73085873">
    <w:abstractNumId w:val="102"/>
  </w:num>
  <w:num w:numId="57" w16cid:durableId="1440225186">
    <w:abstractNumId w:val="100"/>
  </w:num>
  <w:num w:numId="58" w16cid:durableId="1326327057">
    <w:abstractNumId w:val="156"/>
  </w:num>
  <w:num w:numId="59" w16cid:durableId="921842124">
    <w:abstractNumId w:val="76"/>
  </w:num>
  <w:num w:numId="60" w16cid:durableId="1919247405">
    <w:abstractNumId w:val="138"/>
  </w:num>
  <w:num w:numId="61" w16cid:durableId="1441025172">
    <w:abstractNumId w:val="162"/>
  </w:num>
  <w:num w:numId="62" w16cid:durableId="543102733">
    <w:abstractNumId w:val="51"/>
  </w:num>
  <w:num w:numId="63" w16cid:durableId="677580633">
    <w:abstractNumId w:val="133"/>
  </w:num>
  <w:num w:numId="64" w16cid:durableId="943852053">
    <w:abstractNumId w:val="30"/>
  </w:num>
  <w:num w:numId="65" w16cid:durableId="874737070">
    <w:abstractNumId w:val="71"/>
  </w:num>
  <w:num w:numId="66" w16cid:durableId="280039866">
    <w:abstractNumId w:val="20"/>
  </w:num>
  <w:num w:numId="67" w16cid:durableId="53698202">
    <w:abstractNumId w:val="84"/>
  </w:num>
  <w:num w:numId="68" w16cid:durableId="2056812189">
    <w:abstractNumId w:val="53"/>
  </w:num>
  <w:num w:numId="69" w16cid:durableId="1436171873">
    <w:abstractNumId w:val="66"/>
  </w:num>
  <w:num w:numId="70" w16cid:durableId="1721051523">
    <w:abstractNumId w:val="10"/>
  </w:num>
  <w:num w:numId="71" w16cid:durableId="622926489">
    <w:abstractNumId w:val="31"/>
  </w:num>
  <w:num w:numId="72" w16cid:durableId="165288825">
    <w:abstractNumId w:val="168"/>
  </w:num>
  <w:num w:numId="73" w16cid:durableId="332683290">
    <w:abstractNumId w:val="93"/>
  </w:num>
  <w:num w:numId="74" w16cid:durableId="1735546464">
    <w:abstractNumId w:val="26"/>
  </w:num>
  <w:num w:numId="75" w16cid:durableId="1260530587">
    <w:abstractNumId w:val="146"/>
  </w:num>
  <w:num w:numId="76" w16cid:durableId="2071145962">
    <w:abstractNumId w:val="164"/>
  </w:num>
  <w:num w:numId="77" w16cid:durableId="313413330">
    <w:abstractNumId w:val="131"/>
  </w:num>
  <w:num w:numId="78" w16cid:durableId="1524783265">
    <w:abstractNumId w:val="116"/>
  </w:num>
  <w:num w:numId="79" w16cid:durableId="1504082026">
    <w:abstractNumId w:val="136"/>
  </w:num>
  <w:num w:numId="80" w16cid:durableId="1550805330">
    <w:abstractNumId w:val="122"/>
  </w:num>
  <w:num w:numId="81" w16cid:durableId="2038702084">
    <w:abstractNumId w:val="127"/>
  </w:num>
  <w:num w:numId="82" w16cid:durableId="2119061331">
    <w:abstractNumId w:val="169"/>
  </w:num>
  <w:num w:numId="83" w16cid:durableId="1845777497">
    <w:abstractNumId w:val="69"/>
  </w:num>
  <w:num w:numId="84" w16cid:durableId="1531995017">
    <w:abstractNumId w:val="144"/>
  </w:num>
  <w:num w:numId="85" w16cid:durableId="856238099">
    <w:abstractNumId w:val="61"/>
  </w:num>
  <w:num w:numId="86" w16cid:durableId="678166941">
    <w:abstractNumId w:val="62"/>
  </w:num>
  <w:num w:numId="87" w16cid:durableId="1053886956">
    <w:abstractNumId w:val="46"/>
  </w:num>
  <w:num w:numId="88" w16cid:durableId="370494046">
    <w:abstractNumId w:val="80"/>
  </w:num>
  <w:num w:numId="89" w16cid:durableId="864556957">
    <w:abstractNumId w:val="114"/>
  </w:num>
  <w:num w:numId="90" w16cid:durableId="513420052">
    <w:abstractNumId w:val="104"/>
  </w:num>
  <w:num w:numId="91" w16cid:durableId="808397698">
    <w:abstractNumId w:val="32"/>
  </w:num>
  <w:num w:numId="92" w16cid:durableId="1025407076">
    <w:abstractNumId w:val="139"/>
  </w:num>
  <w:num w:numId="93" w16cid:durableId="1073048858">
    <w:abstractNumId w:val="78"/>
  </w:num>
  <w:num w:numId="94" w16cid:durableId="1993438484">
    <w:abstractNumId w:val="14"/>
  </w:num>
  <w:num w:numId="95" w16cid:durableId="1954434241">
    <w:abstractNumId w:val="96"/>
  </w:num>
  <w:num w:numId="96" w16cid:durableId="1052851545">
    <w:abstractNumId w:val="94"/>
  </w:num>
  <w:num w:numId="97" w16cid:durableId="26033431">
    <w:abstractNumId w:val="149"/>
  </w:num>
  <w:num w:numId="98" w16cid:durableId="1812600376">
    <w:abstractNumId w:val="142"/>
  </w:num>
  <w:num w:numId="99" w16cid:durableId="988821615">
    <w:abstractNumId w:val="117"/>
  </w:num>
  <w:num w:numId="100" w16cid:durableId="2070414865">
    <w:abstractNumId w:val="155"/>
  </w:num>
  <w:num w:numId="101" w16cid:durableId="247227010">
    <w:abstractNumId w:val="160"/>
  </w:num>
  <w:num w:numId="102" w16cid:durableId="154077606">
    <w:abstractNumId w:val="57"/>
  </w:num>
  <w:num w:numId="103" w16cid:durableId="1844738572">
    <w:abstractNumId w:val="77"/>
  </w:num>
  <w:num w:numId="104" w16cid:durableId="1768890988">
    <w:abstractNumId w:val="43"/>
  </w:num>
  <w:num w:numId="105" w16cid:durableId="1095513403">
    <w:abstractNumId w:val="161"/>
  </w:num>
  <w:num w:numId="106" w16cid:durableId="36052822">
    <w:abstractNumId w:val="143"/>
  </w:num>
  <w:num w:numId="107" w16cid:durableId="567149473">
    <w:abstractNumId w:val="92"/>
  </w:num>
  <w:num w:numId="108" w16cid:durableId="183980706">
    <w:abstractNumId w:val="124"/>
  </w:num>
  <w:num w:numId="109" w16cid:durableId="1600407425">
    <w:abstractNumId w:val="111"/>
  </w:num>
  <w:num w:numId="110" w16cid:durableId="393939388">
    <w:abstractNumId w:val="123"/>
  </w:num>
  <w:num w:numId="111" w16cid:durableId="547836050">
    <w:abstractNumId w:val="23"/>
  </w:num>
  <w:num w:numId="112" w16cid:durableId="1124301495">
    <w:abstractNumId w:val="120"/>
  </w:num>
  <w:num w:numId="113" w16cid:durableId="137500859">
    <w:abstractNumId w:val="36"/>
  </w:num>
  <w:num w:numId="114" w16cid:durableId="1848211051">
    <w:abstractNumId w:val="112"/>
  </w:num>
  <w:num w:numId="115" w16cid:durableId="767240403">
    <w:abstractNumId w:val="12"/>
  </w:num>
  <w:num w:numId="116" w16cid:durableId="461965971">
    <w:abstractNumId w:val="42"/>
  </w:num>
  <w:num w:numId="117" w16cid:durableId="1958170812">
    <w:abstractNumId w:val="54"/>
  </w:num>
  <w:num w:numId="118" w16cid:durableId="1290817821">
    <w:abstractNumId w:val="130"/>
  </w:num>
  <w:num w:numId="119" w16cid:durableId="1586106528">
    <w:abstractNumId w:val="11"/>
  </w:num>
  <w:num w:numId="120" w16cid:durableId="1118336013">
    <w:abstractNumId w:val="48"/>
  </w:num>
  <w:num w:numId="121" w16cid:durableId="1352222538">
    <w:abstractNumId w:val="99"/>
  </w:num>
  <w:num w:numId="122" w16cid:durableId="2131509066">
    <w:abstractNumId w:val="135"/>
  </w:num>
  <w:num w:numId="123" w16cid:durableId="1857188519">
    <w:abstractNumId w:val="17"/>
  </w:num>
  <w:num w:numId="124" w16cid:durableId="1720664718">
    <w:abstractNumId w:val="73"/>
  </w:num>
  <w:num w:numId="125" w16cid:durableId="791099245">
    <w:abstractNumId w:val="47"/>
  </w:num>
  <w:num w:numId="126" w16cid:durableId="1697611464">
    <w:abstractNumId w:val="19"/>
  </w:num>
  <w:num w:numId="127" w16cid:durableId="340861190">
    <w:abstractNumId w:val="137"/>
  </w:num>
  <w:num w:numId="128" w16cid:durableId="1867912081">
    <w:abstractNumId w:val="37"/>
  </w:num>
  <w:num w:numId="129" w16cid:durableId="1798330516">
    <w:abstractNumId w:val="145"/>
  </w:num>
  <w:num w:numId="130" w16cid:durableId="830486695">
    <w:abstractNumId w:val="49"/>
  </w:num>
  <w:num w:numId="131" w16cid:durableId="656955221">
    <w:abstractNumId w:val="13"/>
  </w:num>
  <w:num w:numId="132" w16cid:durableId="1200895596">
    <w:abstractNumId w:val="163"/>
  </w:num>
  <w:num w:numId="133" w16cid:durableId="867793050">
    <w:abstractNumId w:val="58"/>
  </w:num>
  <w:num w:numId="134" w16cid:durableId="120461266">
    <w:abstractNumId w:val="38"/>
  </w:num>
  <w:num w:numId="135" w16cid:durableId="1545411567">
    <w:abstractNumId w:val="154"/>
  </w:num>
  <w:num w:numId="136" w16cid:durableId="1867480543">
    <w:abstractNumId w:val="21"/>
  </w:num>
  <w:num w:numId="137" w16cid:durableId="187447266">
    <w:abstractNumId w:val="110"/>
  </w:num>
  <w:num w:numId="138" w16cid:durableId="895553836">
    <w:abstractNumId w:val="91"/>
  </w:num>
  <w:num w:numId="139" w16cid:durableId="225342112">
    <w:abstractNumId w:val="56"/>
  </w:num>
  <w:num w:numId="140" w16cid:durableId="527958991">
    <w:abstractNumId w:val="158"/>
  </w:num>
  <w:num w:numId="141" w16cid:durableId="1855068149">
    <w:abstractNumId w:val="83"/>
  </w:num>
  <w:num w:numId="142" w16cid:durableId="936331722">
    <w:abstractNumId w:val="44"/>
  </w:num>
  <w:num w:numId="143" w16cid:durableId="1899704127">
    <w:abstractNumId w:val="45"/>
  </w:num>
  <w:num w:numId="144" w16cid:durableId="76829892">
    <w:abstractNumId w:val="22"/>
  </w:num>
  <w:num w:numId="145" w16cid:durableId="1713917780">
    <w:abstractNumId w:val="121"/>
  </w:num>
  <w:num w:numId="146" w16cid:durableId="1178733493">
    <w:abstractNumId w:val="86"/>
  </w:num>
  <w:num w:numId="147" w16cid:durableId="1768386388">
    <w:abstractNumId w:val="106"/>
  </w:num>
  <w:num w:numId="148" w16cid:durableId="858348907">
    <w:abstractNumId w:val="75"/>
  </w:num>
  <w:num w:numId="149" w16cid:durableId="697435333">
    <w:abstractNumId w:val="129"/>
  </w:num>
  <w:num w:numId="150" w16cid:durableId="924538155">
    <w:abstractNumId w:val="170"/>
  </w:num>
  <w:num w:numId="151" w16cid:durableId="444732863">
    <w:abstractNumId w:val="115"/>
  </w:num>
  <w:num w:numId="152" w16cid:durableId="11080408">
    <w:abstractNumId w:val="125"/>
  </w:num>
  <w:num w:numId="153" w16cid:durableId="406466823">
    <w:abstractNumId w:val="60"/>
  </w:num>
  <w:num w:numId="154" w16cid:durableId="1337422627">
    <w:abstractNumId w:val="74"/>
  </w:num>
  <w:num w:numId="155" w16cid:durableId="1635794352">
    <w:abstractNumId w:val="89"/>
  </w:num>
  <w:num w:numId="156" w16cid:durableId="1996883285">
    <w:abstractNumId w:val="52"/>
  </w:num>
  <w:num w:numId="157" w16cid:durableId="112751869">
    <w:abstractNumId w:val="16"/>
  </w:num>
  <w:num w:numId="158" w16cid:durableId="1294562734">
    <w:abstractNumId w:val="166"/>
  </w:num>
  <w:num w:numId="159" w16cid:durableId="2039309539">
    <w:abstractNumId w:val="105"/>
  </w:num>
  <w:num w:numId="160" w16cid:durableId="378674372">
    <w:abstractNumId w:val="55"/>
  </w:num>
  <w:num w:numId="161" w16cid:durableId="555357112">
    <w:abstractNumId w:val="152"/>
  </w:num>
  <w:num w:numId="162" w16cid:durableId="998000165">
    <w:abstractNumId w:val="34"/>
  </w:num>
  <w:num w:numId="163" w16cid:durableId="299578576">
    <w:abstractNumId w:val="68"/>
  </w:num>
  <w:num w:numId="164" w16cid:durableId="646786201">
    <w:abstractNumId w:val="167"/>
  </w:num>
  <w:num w:numId="165" w16cid:durableId="1628193671">
    <w:abstractNumId w:val="15"/>
  </w:num>
  <w:num w:numId="166" w16cid:durableId="1445156767">
    <w:abstractNumId w:val="150"/>
  </w:num>
  <w:num w:numId="167" w16cid:durableId="474495486">
    <w:abstractNumId w:val="101"/>
  </w:num>
  <w:num w:numId="168" w16cid:durableId="685640199">
    <w:abstractNumId w:val="171"/>
  </w:num>
  <w:num w:numId="169" w16cid:durableId="668292615">
    <w:abstractNumId w:val="88"/>
  </w:num>
  <w:num w:numId="170" w16cid:durableId="2001886487">
    <w:abstractNumId w:val="159"/>
  </w:num>
  <w:num w:numId="171" w16cid:durableId="181284206">
    <w:abstractNumId w:val="29"/>
  </w:num>
  <w:num w:numId="172" w16cid:durableId="1037047471">
    <w:abstractNumId w:val="140"/>
  </w:num>
  <w:numIdMacAtCleanup w:val="1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987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35EE0"/>
    <w:rsid w:val="0005780E"/>
    <w:rsid w:val="000627E9"/>
    <w:rsid w:val="00065A75"/>
    <w:rsid w:val="000800BF"/>
    <w:rsid w:val="000862FB"/>
    <w:rsid w:val="000874DB"/>
    <w:rsid w:val="000A71F7"/>
    <w:rsid w:val="000D427F"/>
    <w:rsid w:val="000F09E4"/>
    <w:rsid w:val="000F16FD"/>
    <w:rsid w:val="000F1D5C"/>
    <w:rsid w:val="000F3A47"/>
    <w:rsid w:val="000F5CEC"/>
    <w:rsid w:val="000F70C1"/>
    <w:rsid w:val="0012328B"/>
    <w:rsid w:val="0012390E"/>
    <w:rsid w:val="00124ADA"/>
    <w:rsid w:val="001363D1"/>
    <w:rsid w:val="001370A4"/>
    <w:rsid w:val="00144D4B"/>
    <w:rsid w:val="001535B8"/>
    <w:rsid w:val="00163EE0"/>
    <w:rsid w:val="00163FEA"/>
    <w:rsid w:val="00167DF0"/>
    <w:rsid w:val="001726B3"/>
    <w:rsid w:val="001807AA"/>
    <w:rsid w:val="00182B7F"/>
    <w:rsid w:val="001907BA"/>
    <w:rsid w:val="001C4EBE"/>
    <w:rsid w:val="001D143B"/>
    <w:rsid w:val="001E625C"/>
    <w:rsid w:val="001F3839"/>
    <w:rsid w:val="00205431"/>
    <w:rsid w:val="00210AB7"/>
    <w:rsid w:val="00212E73"/>
    <w:rsid w:val="002208AD"/>
    <w:rsid w:val="002214BA"/>
    <w:rsid w:val="002279BA"/>
    <w:rsid w:val="00231558"/>
    <w:rsid w:val="002329F3"/>
    <w:rsid w:val="002402F1"/>
    <w:rsid w:val="0024128D"/>
    <w:rsid w:val="00243F0D"/>
    <w:rsid w:val="00244B0A"/>
    <w:rsid w:val="0024682A"/>
    <w:rsid w:val="00253884"/>
    <w:rsid w:val="00263A66"/>
    <w:rsid w:val="002647BB"/>
    <w:rsid w:val="00265E3A"/>
    <w:rsid w:val="002676BD"/>
    <w:rsid w:val="002754C1"/>
    <w:rsid w:val="00277F02"/>
    <w:rsid w:val="00283969"/>
    <w:rsid w:val="002841C8"/>
    <w:rsid w:val="0028516B"/>
    <w:rsid w:val="00291C6C"/>
    <w:rsid w:val="00292DCA"/>
    <w:rsid w:val="002A2DEF"/>
    <w:rsid w:val="002B1E9E"/>
    <w:rsid w:val="002B3AF2"/>
    <w:rsid w:val="002C2929"/>
    <w:rsid w:val="002C2FC7"/>
    <w:rsid w:val="002C6F90"/>
    <w:rsid w:val="002E3552"/>
    <w:rsid w:val="002E47BE"/>
    <w:rsid w:val="002F27EC"/>
    <w:rsid w:val="00302FB8"/>
    <w:rsid w:val="0030329A"/>
    <w:rsid w:val="00304EA1"/>
    <w:rsid w:val="00314D81"/>
    <w:rsid w:val="0031607E"/>
    <w:rsid w:val="00322123"/>
    <w:rsid w:val="00322FC6"/>
    <w:rsid w:val="003446B4"/>
    <w:rsid w:val="00350E9A"/>
    <w:rsid w:val="00365D51"/>
    <w:rsid w:val="003701BC"/>
    <w:rsid w:val="00391986"/>
    <w:rsid w:val="003D421C"/>
    <w:rsid w:val="003D57A7"/>
    <w:rsid w:val="003E507E"/>
    <w:rsid w:val="003F0EBE"/>
    <w:rsid w:val="00412F60"/>
    <w:rsid w:val="00414011"/>
    <w:rsid w:val="00417AA3"/>
    <w:rsid w:val="00424DD2"/>
    <w:rsid w:val="00440B32"/>
    <w:rsid w:val="00444619"/>
    <w:rsid w:val="004567A0"/>
    <w:rsid w:val="0046078D"/>
    <w:rsid w:val="004674FB"/>
    <w:rsid w:val="00472EE5"/>
    <w:rsid w:val="004744D7"/>
    <w:rsid w:val="00486C2C"/>
    <w:rsid w:val="004870BC"/>
    <w:rsid w:val="0048758C"/>
    <w:rsid w:val="00490726"/>
    <w:rsid w:val="004A017D"/>
    <w:rsid w:val="004A22BC"/>
    <w:rsid w:val="004A2ED8"/>
    <w:rsid w:val="004B0FF4"/>
    <w:rsid w:val="004B571B"/>
    <w:rsid w:val="004B7DFF"/>
    <w:rsid w:val="004C205B"/>
    <w:rsid w:val="004C70EF"/>
    <w:rsid w:val="004D78D2"/>
    <w:rsid w:val="004E1132"/>
    <w:rsid w:val="004E4391"/>
    <w:rsid w:val="004E50EA"/>
    <w:rsid w:val="004F01A5"/>
    <w:rsid w:val="004F1F91"/>
    <w:rsid w:val="004F3192"/>
    <w:rsid w:val="004F5BDA"/>
    <w:rsid w:val="00503CBE"/>
    <w:rsid w:val="0051631E"/>
    <w:rsid w:val="00517DAC"/>
    <w:rsid w:val="00531440"/>
    <w:rsid w:val="00532A04"/>
    <w:rsid w:val="00534253"/>
    <w:rsid w:val="00542659"/>
    <w:rsid w:val="00552F67"/>
    <w:rsid w:val="00555952"/>
    <w:rsid w:val="0055611A"/>
    <w:rsid w:val="00566029"/>
    <w:rsid w:val="00584AEE"/>
    <w:rsid w:val="00586B33"/>
    <w:rsid w:val="005923CB"/>
    <w:rsid w:val="005B391B"/>
    <w:rsid w:val="005C76D0"/>
    <w:rsid w:val="005D30E8"/>
    <w:rsid w:val="005D3D78"/>
    <w:rsid w:val="005D4C51"/>
    <w:rsid w:val="005E17AB"/>
    <w:rsid w:val="005E2EF0"/>
    <w:rsid w:val="005F504C"/>
    <w:rsid w:val="00613DCB"/>
    <w:rsid w:val="00621305"/>
    <w:rsid w:val="0062553D"/>
    <w:rsid w:val="00632FF9"/>
    <w:rsid w:val="00634764"/>
    <w:rsid w:val="00637FBC"/>
    <w:rsid w:val="00650423"/>
    <w:rsid w:val="00650728"/>
    <w:rsid w:val="00654760"/>
    <w:rsid w:val="00665E92"/>
    <w:rsid w:val="00672AFB"/>
    <w:rsid w:val="006830A3"/>
    <w:rsid w:val="00693953"/>
    <w:rsid w:val="00693FFD"/>
    <w:rsid w:val="006A2E04"/>
    <w:rsid w:val="006A7D06"/>
    <w:rsid w:val="006C4D3D"/>
    <w:rsid w:val="006D2159"/>
    <w:rsid w:val="006D3CC1"/>
    <w:rsid w:val="006D764C"/>
    <w:rsid w:val="006E7D7F"/>
    <w:rsid w:val="006F5551"/>
    <w:rsid w:val="006F787C"/>
    <w:rsid w:val="00702636"/>
    <w:rsid w:val="00707E68"/>
    <w:rsid w:val="00712E55"/>
    <w:rsid w:val="00714643"/>
    <w:rsid w:val="0071657E"/>
    <w:rsid w:val="00724507"/>
    <w:rsid w:val="007270FB"/>
    <w:rsid w:val="00747608"/>
    <w:rsid w:val="007507BD"/>
    <w:rsid w:val="007515F6"/>
    <w:rsid w:val="007619E0"/>
    <w:rsid w:val="007733F6"/>
    <w:rsid w:val="00773E6C"/>
    <w:rsid w:val="007A6451"/>
    <w:rsid w:val="007A65F7"/>
    <w:rsid w:val="007B1023"/>
    <w:rsid w:val="007B6194"/>
    <w:rsid w:val="007D4FB6"/>
    <w:rsid w:val="007D7F61"/>
    <w:rsid w:val="007E1ED2"/>
    <w:rsid w:val="007E5E88"/>
    <w:rsid w:val="008027E3"/>
    <w:rsid w:val="00805F90"/>
    <w:rsid w:val="00813C37"/>
    <w:rsid w:val="008154B5"/>
    <w:rsid w:val="00820DAE"/>
    <w:rsid w:val="00823962"/>
    <w:rsid w:val="008375FE"/>
    <w:rsid w:val="00850219"/>
    <w:rsid w:val="00851757"/>
    <w:rsid w:val="00852719"/>
    <w:rsid w:val="00853A48"/>
    <w:rsid w:val="00860115"/>
    <w:rsid w:val="008701BB"/>
    <w:rsid w:val="008715F5"/>
    <w:rsid w:val="00876DC1"/>
    <w:rsid w:val="008810CF"/>
    <w:rsid w:val="00881105"/>
    <w:rsid w:val="008857C4"/>
    <w:rsid w:val="0088783C"/>
    <w:rsid w:val="008955EB"/>
    <w:rsid w:val="0089628D"/>
    <w:rsid w:val="00896ABD"/>
    <w:rsid w:val="008B2264"/>
    <w:rsid w:val="008B2EFB"/>
    <w:rsid w:val="008B352E"/>
    <w:rsid w:val="008C08B2"/>
    <w:rsid w:val="008C34FB"/>
    <w:rsid w:val="008C6AA2"/>
    <w:rsid w:val="008E031A"/>
    <w:rsid w:val="008F6521"/>
    <w:rsid w:val="00906913"/>
    <w:rsid w:val="0091624E"/>
    <w:rsid w:val="00916D5D"/>
    <w:rsid w:val="00920126"/>
    <w:rsid w:val="0092268E"/>
    <w:rsid w:val="0093258A"/>
    <w:rsid w:val="009370BC"/>
    <w:rsid w:val="009405B0"/>
    <w:rsid w:val="00955B74"/>
    <w:rsid w:val="0096074C"/>
    <w:rsid w:val="009618FD"/>
    <w:rsid w:val="00973010"/>
    <w:rsid w:val="00975511"/>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5644C"/>
    <w:rsid w:val="00A66BD4"/>
    <w:rsid w:val="00A67188"/>
    <w:rsid w:val="00A77F1C"/>
    <w:rsid w:val="00A828D3"/>
    <w:rsid w:val="00A921E0"/>
    <w:rsid w:val="00AB2543"/>
    <w:rsid w:val="00AB4E23"/>
    <w:rsid w:val="00AE1B0D"/>
    <w:rsid w:val="00AE7137"/>
    <w:rsid w:val="00AF1B9E"/>
    <w:rsid w:val="00AF29FE"/>
    <w:rsid w:val="00AF4B2C"/>
    <w:rsid w:val="00B0738F"/>
    <w:rsid w:val="00B26601"/>
    <w:rsid w:val="00B275F7"/>
    <w:rsid w:val="00B352A6"/>
    <w:rsid w:val="00B41951"/>
    <w:rsid w:val="00B45199"/>
    <w:rsid w:val="00B45F66"/>
    <w:rsid w:val="00B465C2"/>
    <w:rsid w:val="00B53229"/>
    <w:rsid w:val="00B56682"/>
    <w:rsid w:val="00B60AB6"/>
    <w:rsid w:val="00B62480"/>
    <w:rsid w:val="00B65CD8"/>
    <w:rsid w:val="00B67C1E"/>
    <w:rsid w:val="00B81B70"/>
    <w:rsid w:val="00BB238F"/>
    <w:rsid w:val="00BB3389"/>
    <w:rsid w:val="00BD0724"/>
    <w:rsid w:val="00BD4472"/>
    <w:rsid w:val="00BE3851"/>
    <w:rsid w:val="00BE3DEE"/>
    <w:rsid w:val="00BE5521"/>
    <w:rsid w:val="00BF6F4C"/>
    <w:rsid w:val="00C000D6"/>
    <w:rsid w:val="00C01637"/>
    <w:rsid w:val="00C07962"/>
    <w:rsid w:val="00C07D60"/>
    <w:rsid w:val="00C34684"/>
    <w:rsid w:val="00C53263"/>
    <w:rsid w:val="00C559A6"/>
    <w:rsid w:val="00C65741"/>
    <w:rsid w:val="00C73F9D"/>
    <w:rsid w:val="00C75BC5"/>
    <w:rsid w:val="00C75F1D"/>
    <w:rsid w:val="00C805B2"/>
    <w:rsid w:val="00C86BB2"/>
    <w:rsid w:val="00CA02DD"/>
    <w:rsid w:val="00CA4C3F"/>
    <w:rsid w:val="00CC2384"/>
    <w:rsid w:val="00CC4FEC"/>
    <w:rsid w:val="00CC53F9"/>
    <w:rsid w:val="00CC7529"/>
    <w:rsid w:val="00CD2F0C"/>
    <w:rsid w:val="00CD3AC6"/>
    <w:rsid w:val="00CD454F"/>
    <w:rsid w:val="00CD5250"/>
    <w:rsid w:val="00CE4547"/>
    <w:rsid w:val="00D021BF"/>
    <w:rsid w:val="00D0381D"/>
    <w:rsid w:val="00D1394C"/>
    <w:rsid w:val="00D1511A"/>
    <w:rsid w:val="00D23D64"/>
    <w:rsid w:val="00D2608A"/>
    <w:rsid w:val="00D338E4"/>
    <w:rsid w:val="00D35538"/>
    <w:rsid w:val="00D4184F"/>
    <w:rsid w:val="00D51947"/>
    <w:rsid w:val="00D532F0"/>
    <w:rsid w:val="00D561B3"/>
    <w:rsid w:val="00D652E8"/>
    <w:rsid w:val="00D77413"/>
    <w:rsid w:val="00D82759"/>
    <w:rsid w:val="00D859DB"/>
    <w:rsid w:val="00D86551"/>
    <w:rsid w:val="00D86DE4"/>
    <w:rsid w:val="00D91CAB"/>
    <w:rsid w:val="00D941C2"/>
    <w:rsid w:val="00DA503D"/>
    <w:rsid w:val="00DA6DBB"/>
    <w:rsid w:val="00DB1C96"/>
    <w:rsid w:val="00DB375B"/>
    <w:rsid w:val="00DC632A"/>
    <w:rsid w:val="00DC747D"/>
    <w:rsid w:val="00DD1AF6"/>
    <w:rsid w:val="00DE072A"/>
    <w:rsid w:val="00DE2DC6"/>
    <w:rsid w:val="00DF1AF8"/>
    <w:rsid w:val="00DF4B17"/>
    <w:rsid w:val="00E139C5"/>
    <w:rsid w:val="00E162D2"/>
    <w:rsid w:val="00E169C1"/>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97483"/>
    <w:rsid w:val="00EA00DA"/>
    <w:rsid w:val="00EB1CC2"/>
    <w:rsid w:val="00EB3E4C"/>
    <w:rsid w:val="00EC3EB4"/>
    <w:rsid w:val="00ED47BC"/>
    <w:rsid w:val="00EE1A80"/>
    <w:rsid w:val="00EE29F3"/>
    <w:rsid w:val="00EF3893"/>
    <w:rsid w:val="00F1520E"/>
    <w:rsid w:val="00F337AC"/>
    <w:rsid w:val="00F40D53"/>
    <w:rsid w:val="00F4525C"/>
    <w:rsid w:val="00F464D8"/>
    <w:rsid w:val="00F47B7F"/>
    <w:rsid w:val="00F5276D"/>
    <w:rsid w:val="00F61B8A"/>
    <w:rsid w:val="00F70E0B"/>
    <w:rsid w:val="00F81AA4"/>
    <w:rsid w:val="00F83DB5"/>
    <w:rsid w:val="00F93694"/>
    <w:rsid w:val="00F9544F"/>
    <w:rsid w:val="00F95799"/>
    <w:rsid w:val="00FA080C"/>
    <w:rsid w:val="00FB56CD"/>
    <w:rsid w:val="00FC2FF6"/>
    <w:rsid w:val="00FD1C20"/>
    <w:rsid w:val="00FD658C"/>
    <w:rsid w:val="00FE0AD0"/>
    <w:rsid w:val="381C61A0"/>
    <w:rsid w:val="421E10A7"/>
    <w:rsid w:val="470251DA"/>
    <w:rsid w:val="64E18400"/>
    <w:rsid w:val="6FD41166"/>
    <w:rsid w:val="77015257"/>
    <w:rsid w:val="7F5F1171"/>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987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AF29FE"/>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7A6451"/>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7A6451"/>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7A6451"/>
  </w:style>
  <w:style w:type="character" w:customStyle="1" w:styleId="normaltextrun">
    <w:name w:val="normaltextrun"/>
    <w:basedOn w:val="DefaultParagraphFont"/>
    <w:rsid w:val="007A6451"/>
  </w:style>
  <w:style w:type="character" w:customStyle="1" w:styleId="eop">
    <w:name w:val="eop"/>
    <w:basedOn w:val="DefaultParagraphFont"/>
    <w:rsid w:val="007A6451"/>
  </w:style>
  <w:style w:type="character" w:customStyle="1" w:styleId="contentcontrol">
    <w:name w:val="contentcontrol"/>
    <w:basedOn w:val="DefaultParagraphFont"/>
    <w:rsid w:val="007A6451"/>
  </w:style>
  <w:style w:type="character" w:customStyle="1" w:styleId="contentcontrolboundarysink">
    <w:name w:val="contentcontrolboundarysink"/>
    <w:basedOn w:val="DefaultParagraphFont"/>
    <w:rsid w:val="007A6451"/>
  </w:style>
  <w:style w:type="paragraph" w:customStyle="1" w:styleId="outlineelement">
    <w:name w:val="outlineelement"/>
    <w:basedOn w:val="Normal"/>
    <w:rsid w:val="007A6451"/>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7A6451"/>
    <w:rPr>
      <w:color w:val="800080"/>
      <w:u w:val="single"/>
    </w:rPr>
  </w:style>
  <w:style w:type="character" w:customStyle="1" w:styleId="wacimagegroupcontainer">
    <w:name w:val="wacimagegroupcontainer"/>
    <w:basedOn w:val="DefaultParagraphFont"/>
    <w:rsid w:val="007A6451"/>
  </w:style>
  <w:style w:type="character" w:customStyle="1" w:styleId="wacimagecontainer">
    <w:name w:val="wacimagecontainer"/>
    <w:basedOn w:val="DefaultParagraphFont"/>
    <w:rsid w:val="007A6451"/>
  </w:style>
  <w:style w:type="character" w:customStyle="1" w:styleId="wacimageborder">
    <w:name w:val="wacimageborder"/>
    <w:basedOn w:val="DefaultParagraphFont"/>
    <w:rsid w:val="007A6451"/>
  </w:style>
  <w:style w:type="character" w:customStyle="1" w:styleId="linebreakblob">
    <w:name w:val="linebreakblob"/>
    <w:basedOn w:val="DefaultParagraphFont"/>
    <w:rsid w:val="007A6451"/>
  </w:style>
  <w:style w:type="character" w:customStyle="1" w:styleId="scxw48539566">
    <w:name w:val="scxw48539566"/>
    <w:basedOn w:val="DefaultParagraphFont"/>
    <w:rsid w:val="007A6451"/>
  </w:style>
  <w:style w:type="character" w:customStyle="1" w:styleId="tabrun">
    <w:name w:val="tabrun"/>
    <w:basedOn w:val="DefaultParagraphFont"/>
    <w:rsid w:val="007A6451"/>
  </w:style>
  <w:style w:type="character" w:customStyle="1" w:styleId="tabchar">
    <w:name w:val="tabchar"/>
    <w:basedOn w:val="DefaultParagraphFont"/>
    <w:rsid w:val="007A6451"/>
  </w:style>
  <w:style w:type="character" w:customStyle="1" w:styleId="tableaderchars">
    <w:name w:val="tableaderchars"/>
    <w:basedOn w:val="DefaultParagraphFont"/>
    <w:rsid w:val="007A6451"/>
  </w:style>
  <w:style w:type="paragraph" w:customStyle="1" w:styleId="VCAAbullet">
    <w:name w:val="VCAA bullet"/>
    <w:basedOn w:val="VCAAbody"/>
    <w:autoRedefine/>
    <w:qFormat/>
    <w:rsid w:val="00A828D3"/>
    <w:pPr>
      <w:numPr>
        <w:numId w:val="172"/>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A828D3"/>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55561645">
      <w:bodyDiv w:val="1"/>
      <w:marLeft w:val="0"/>
      <w:marRight w:val="0"/>
      <w:marTop w:val="0"/>
      <w:marBottom w:val="0"/>
      <w:divBdr>
        <w:top w:val="none" w:sz="0" w:space="0" w:color="auto"/>
        <w:left w:val="none" w:sz="0" w:space="0" w:color="auto"/>
        <w:bottom w:val="none" w:sz="0" w:space="0" w:color="auto"/>
        <w:right w:val="none" w:sz="0" w:space="0" w:color="auto"/>
      </w:divBdr>
      <w:divsChild>
        <w:div w:id="180631509">
          <w:marLeft w:val="0"/>
          <w:marRight w:val="0"/>
          <w:marTop w:val="0"/>
          <w:marBottom w:val="0"/>
          <w:divBdr>
            <w:top w:val="none" w:sz="0" w:space="0" w:color="auto"/>
            <w:left w:val="none" w:sz="0" w:space="0" w:color="auto"/>
            <w:bottom w:val="none" w:sz="0" w:space="0" w:color="auto"/>
            <w:right w:val="none" w:sz="0" w:space="0" w:color="auto"/>
          </w:divBdr>
        </w:div>
        <w:div w:id="2047674311">
          <w:marLeft w:val="0"/>
          <w:marRight w:val="0"/>
          <w:marTop w:val="0"/>
          <w:marBottom w:val="0"/>
          <w:divBdr>
            <w:top w:val="none" w:sz="0" w:space="0" w:color="auto"/>
            <w:left w:val="none" w:sz="0" w:space="0" w:color="auto"/>
            <w:bottom w:val="none" w:sz="0" w:space="0" w:color="auto"/>
            <w:right w:val="none" w:sz="0" w:space="0" w:color="auto"/>
          </w:divBdr>
        </w:div>
        <w:div w:id="1998530166">
          <w:marLeft w:val="0"/>
          <w:marRight w:val="0"/>
          <w:marTop w:val="0"/>
          <w:marBottom w:val="0"/>
          <w:divBdr>
            <w:top w:val="none" w:sz="0" w:space="0" w:color="auto"/>
            <w:left w:val="none" w:sz="0" w:space="0" w:color="auto"/>
            <w:bottom w:val="none" w:sz="0" w:space="0" w:color="auto"/>
            <w:right w:val="none" w:sz="0" w:space="0" w:color="auto"/>
          </w:divBdr>
        </w:div>
        <w:div w:id="20399609">
          <w:marLeft w:val="0"/>
          <w:marRight w:val="0"/>
          <w:marTop w:val="0"/>
          <w:marBottom w:val="0"/>
          <w:divBdr>
            <w:top w:val="none" w:sz="0" w:space="0" w:color="auto"/>
            <w:left w:val="none" w:sz="0" w:space="0" w:color="auto"/>
            <w:bottom w:val="none" w:sz="0" w:space="0" w:color="auto"/>
            <w:right w:val="none" w:sz="0" w:space="0" w:color="auto"/>
          </w:divBdr>
        </w:div>
        <w:div w:id="2133859680">
          <w:marLeft w:val="0"/>
          <w:marRight w:val="0"/>
          <w:marTop w:val="0"/>
          <w:marBottom w:val="0"/>
          <w:divBdr>
            <w:top w:val="none" w:sz="0" w:space="0" w:color="auto"/>
            <w:left w:val="none" w:sz="0" w:space="0" w:color="auto"/>
            <w:bottom w:val="none" w:sz="0" w:space="0" w:color="auto"/>
            <w:right w:val="none" w:sz="0" w:space="0" w:color="auto"/>
          </w:divBdr>
          <w:divsChild>
            <w:div w:id="1141850814">
              <w:marLeft w:val="-75"/>
              <w:marRight w:val="0"/>
              <w:marTop w:val="30"/>
              <w:marBottom w:val="30"/>
              <w:divBdr>
                <w:top w:val="none" w:sz="0" w:space="0" w:color="auto"/>
                <w:left w:val="none" w:sz="0" w:space="0" w:color="auto"/>
                <w:bottom w:val="none" w:sz="0" w:space="0" w:color="auto"/>
                <w:right w:val="none" w:sz="0" w:space="0" w:color="auto"/>
              </w:divBdr>
              <w:divsChild>
                <w:div w:id="1203785115">
                  <w:marLeft w:val="0"/>
                  <w:marRight w:val="0"/>
                  <w:marTop w:val="0"/>
                  <w:marBottom w:val="0"/>
                  <w:divBdr>
                    <w:top w:val="none" w:sz="0" w:space="0" w:color="auto"/>
                    <w:left w:val="none" w:sz="0" w:space="0" w:color="auto"/>
                    <w:bottom w:val="none" w:sz="0" w:space="0" w:color="auto"/>
                    <w:right w:val="none" w:sz="0" w:space="0" w:color="auto"/>
                  </w:divBdr>
                  <w:divsChild>
                    <w:div w:id="186218396">
                      <w:marLeft w:val="0"/>
                      <w:marRight w:val="0"/>
                      <w:marTop w:val="0"/>
                      <w:marBottom w:val="0"/>
                      <w:divBdr>
                        <w:top w:val="none" w:sz="0" w:space="0" w:color="auto"/>
                        <w:left w:val="none" w:sz="0" w:space="0" w:color="auto"/>
                        <w:bottom w:val="none" w:sz="0" w:space="0" w:color="auto"/>
                        <w:right w:val="none" w:sz="0" w:space="0" w:color="auto"/>
                      </w:divBdr>
                    </w:div>
                  </w:divsChild>
                </w:div>
                <w:div w:id="1472164411">
                  <w:marLeft w:val="0"/>
                  <w:marRight w:val="0"/>
                  <w:marTop w:val="0"/>
                  <w:marBottom w:val="0"/>
                  <w:divBdr>
                    <w:top w:val="none" w:sz="0" w:space="0" w:color="auto"/>
                    <w:left w:val="none" w:sz="0" w:space="0" w:color="auto"/>
                    <w:bottom w:val="none" w:sz="0" w:space="0" w:color="auto"/>
                    <w:right w:val="none" w:sz="0" w:space="0" w:color="auto"/>
                  </w:divBdr>
                  <w:divsChild>
                    <w:div w:id="1542014016">
                      <w:marLeft w:val="0"/>
                      <w:marRight w:val="0"/>
                      <w:marTop w:val="0"/>
                      <w:marBottom w:val="0"/>
                      <w:divBdr>
                        <w:top w:val="none" w:sz="0" w:space="0" w:color="auto"/>
                        <w:left w:val="none" w:sz="0" w:space="0" w:color="auto"/>
                        <w:bottom w:val="none" w:sz="0" w:space="0" w:color="auto"/>
                        <w:right w:val="none" w:sz="0" w:space="0" w:color="auto"/>
                      </w:divBdr>
                    </w:div>
                  </w:divsChild>
                </w:div>
                <w:div w:id="88744825">
                  <w:marLeft w:val="0"/>
                  <w:marRight w:val="0"/>
                  <w:marTop w:val="0"/>
                  <w:marBottom w:val="0"/>
                  <w:divBdr>
                    <w:top w:val="none" w:sz="0" w:space="0" w:color="auto"/>
                    <w:left w:val="none" w:sz="0" w:space="0" w:color="auto"/>
                    <w:bottom w:val="none" w:sz="0" w:space="0" w:color="auto"/>
                    <w:right w:val="none" w:sz="0" w:space="0" w:color="auto"/>
                  </w:divBdr>
                  <w:divsChild>
                    <w:div w:id="2034842194">
                      <w:marLeft w:val="0"/>
                      <w:marRight w:val="0"/>
                      <w:marTop w:val="0"/>
                      <w:marBottom w:val="0"/>
                      <w:divBdr>
                        <w:top w:val="none" w:sz="0" w:space="0" w:color="auto"/>
                        <w:left w:val="none" w:sz="0" w:space="0" w:color="auto"/>
                        <w:bottom w:val="none" w:sz="0" w:space="0" w:color="auto"/>
                        <w:right w:val="none" w:sz="0" w:space="0" w:color="auto"/>
                      </w:divBdr>
                    </w:div>
                  </w:divsChild>
                </w:div>
                <w:div w:id="391735226">
                  <w:marLeft w:val="0"/>
                  <w:marRight w:val="0"/>
                  <w:marTop w:val="0"/>
                  <w:marBottom w:val="0"/>
                  <w:divBdr>
                    <w:top w:val="none" w:sz="0" w:space="0" w:color="auto"/>
                    <w:left w:val="none" w:sz="0" w:space="0" w:color="auto"/>
                    <w:bottom w:val="none" w:sz="0" w:space="0" w:color="auto"/>
                    <w:right w:val="none" w:sz="0" w:space="0" w:color="auto"/>
                  </w:divBdr>
                  <w:divsChild>
                    <w:div w:id="2069918842">
                      <w:marLeft w:val="0"/>
                      <w:marRight w:val="0"/>
                      <w:marTop w:val="0"/>
                      <w:marBottom w:val="0"/>
                      <w:divBdr>
                        <w:top w:val="none" w:sz="0" w:space="0" w:color="auto"/>
                        <w:left w:val="none" w:sz="0" w:space="0" w:color="auto"/>
                        <w:bottom w:val="none" w:sz="0" w:space="0" w:color="auto"/>
                        <w:right w:val="none" w:sz="0" w:space="0" w:color="auto"/>
                      </w:divBdr>
                    </w:div>
                  </w:divsChild>
                </w:div>
                <w:div w:id="1623262262">
                  <w:marLeft w:val="0"/>
                  <w:marRight w:val="0"/>
                  <w:marTop w:val="0"/>
                  <w:marBottom w:val="0"/>
                  <w:divBdr>
                    <w:top w:val="none" w:sz="0" w:space="0" w:color="auto"/>
                    <w:left w:val="none" w:sz="0" w:space="0" w:color="auto"/>
                    <w:bottom w:val="none" w:sz="0" w:space="0" w:color="auto"/>
                    <w:right w:val="none" w:sz="0" w:space="0" w:color="auto"/>
                  </w:divBdr>
                  <w:divsChild>
                    <w:div w:id="1744833252">
                      <w:marLeft w:val="0"/>
                      <w:marRight w:val="0"/>
                      <w:marTop w:val="0"/>
                      <w:marBottom w:val="0"/>
                      <w:divBdr>
                        <w:top w:val="none" w:sz="0" w:space="0" w:color="auto"/>
                        <w:left w:val="none" w:sz="0" w:space="0" w:color="auto"/>
                        <w:bottom w:val="none" w:sz="0" w:space="0" w:color="auto"/>
                        <w:right w:val="none" w:sz="0" w:space="0" w:color="auto"/>
                      </w:divBdr>
                    </w:div>
                  </w:divsChild>
                </w:div>
                <w:div w:id="672418783">
                  <w:marLeft w:val="0"/>
                  <w:marRight w:val="0"/>
                  <w:marTop w:val="0"/>
                  <w:marBottom w:val="0"/>
                  <w:divBdr>
                    <w:top w:val="none" w:sz="0" w:space="0" w:color="auto"/>
                    <w:left w:val="none" w:sz="0" w:space="0" w:color="auto"/>
                    <w:bottom w:val="none" w:sz="0" w:space="0" w:color="auto"/>
                    <w:right w:val="none" w:sz="0" w:space="0" w:color="auto"/>
                  </w:divBdr>
                  <w:divsChild>
                    <w:div w:id="260375103">
                      <w:marLeft w:val="0"/>
                      <w:marRight w:val="0"/>
                      <w:marTop w:val="0"/>
                      <w:marBottom w:val="0"/>
                      <w:divBdr>
                        <w:top w:val="none" w:sz="0" w:space="0" w:color="auto"/>
                        <w:left w:val="none" w:sz="0" w:space="0" w:color="auto"/>
                        <w:bottom w:val="none" w:sz="0" w:space="0" w:color="auto"/>
                        <w:right w:val="none" w:sz="0" w:space="0" w:color="auto"/>
                      </w:divBdr>
                    </w:div>
                  </w:divsChild>
                </w:div>
                <w:div w:id="966861781">
                  <w:marLeft w:val="0"/>
                  <w:marRight w:val="0"/>
                  <w:marTop w:val="0"/>
                  <w:marBottom w:val="0"/>
                  <w:divBdr>
                    <w:top w:val="none" w:sz="0" w:space="0" w:color="auto"/>
                    <w:left w:val="none" w:sz="0" w:space="0" w:color="auto"/>
                    <w:bottom w:val="none" w:sz="0" w:space="0" w:color="auto"/>
                    <w:right w:val="none" w:sz="0" w:space="0" w:color="auto"/>
                  </w:divBdr>
                  <w:divsChild>
                    <w:div w:id="918290574">
                      <w:marLeft w:val="0"/>
                      <w:marRight w:val="0"/>
                      <w:marTop w:val="0"/>
                      <w:marBottom w:val="0"/>
                      <w:divBdr>
                        <w:top w:val="none" w:sz="0" w:space="0" w:color="auto"/>
                        <w:left w:val="none" w:sz="0" w:space="0" w:color="auto"/>
                        <w:bottom w:val="none" w:sz="0" w:space="0" w:color="auto"/>
                        <w:right w:val="none" w:sz="0" w:space="0" w:color="auto"/>
                      </w:divBdr>
                    </w:div>
                    <w:div w:id="1068962036">
                      <w:marLeft w:val="0"/>
                      <w:marRight w:val="0"/>
                      <w:marTop w:val="0"/>
                      <w:marBottom w:val="0"/>
                      <w:divBdr>
                        <w:top w:val="none" w:sz="0" w:space="0" w:color="auto"/>
                        <w:left w:val="none" w:sz="0" w:space="0" w:color="auto"/>
                        <w:bottom w:val="none" w:sz="0" w:space="0" w:color="auto"/>
                        <w:right w:val="none" w:sz="0" w:space="0" w:color="auto"/>
                      </w:divBdr>
                    </w:div>
                    <w:div w:id="1935088720">
                      <w:marLeft w:val="0"/>
                      <w:marRight w:val="0"/>
                      <w:marTop w:val="0"/>
                      <w:marBottom w:val="0"/>
                      <w:divBdr>
                        <w:top w:val="none" w:sz="0" w:space="0" w:color="auto"/>
                        <w:left w:val="none" w:sz="0" w:space="0" w:color="auto"/>
                        <w:bottom w:val="none" w:sz="0" w:space="0" w:color="auto"/>
                        <w:right w:val="none" w:sz="0" w:space="0" w:color="auto"/>
                      </w:divBdr>
                    </w:div>
                  </w:divsChild>
                </w:div>
                <w:div w:id="1295714223">
                  <w:marLeft w:val="0"/>
                  <w:marRight w:val="0"/>
                  <w:marTop w:val="0"/>
                  <w:marBottom w:val="0"/>
                  <w:divBdr>
                    <w:top w:val="none" w:sz="0" w:space="0" w:color="auto"/>
                    <w:left w:val="none" w:sz="0" w:space="0" w:color="auto"/>
                    <w:bottom w:val="none" w:sz="0" w:space="0" w:color="auto"/>
                    <w:right w:val="none" w:sz="0" w:space="0" w:color="auto"/>
                  </w:divBdr>
                  <w:divsChild>
                    <w:div w:id="7903192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45542335">
          <w:marLeft w:val="0"/>
          <w:marRight w:val="0"/>
          <w:marTop w:val="0"/>
          <w:marBottom w:val="0"/>
          <w:divBdr>
            <w:top w:val="none" w:sz="0" w:space="0" w:color="auto"/>
            <w:left w:val="none" w:sz="0" w:space="0" w:color="auto"/>
            <w:bottom w:val="none" w:sz="0" w:space="0" w:color="auto"/>
            <w:right w:val="none" w:sz="0" w:space="0" w:color="auto"/>
          </w:divBdr>
        </w:div>
        <w:div w:id="762919090">
          <w:marLeft w:val="0"/>
          <w:marRight w:val="0"/>
          <w:marTop w:val="0"/>
          <w:marBottom w:val="0"/>
          <w:divBdr>
            <w:top w:val="none" w:sz="0" w:space="0" w:color="auto"/>
            <w:left w:val="none" w:sz="0" w:space="0" w:color="auto"/>
            <w:bottom w:val="none" w:sz="0" w:space="0" w:color="auto"/>
            <w:right w:val="none" w:sz="0" w:space="0" w:color="auto"/>
          </w:divBdr>
        </w:div>
        <w:div w:id="388647989">
          <w:marLeft w:val="0"/>
          <w:marRight w:val="0"/>
          <w:marTop w:val="0"/>
          <w:marBottom w:val="0"/>
          <w:divBdr>
            <w:top w:val="none" w:sz="0" w:space="0" w:color="auto"/>
            <w:left w:val="none" w:sz="0" w:space="0" w:color="auto"/>
            <w:bottom w:val="none" w:sz="0" w:space="0" w:color="auto"/>
            <w:right w:val="none" w:sz="0" w:space="0" w:color="auto"/>
          </w:divBdr>
        </w:div>
        <w:div w:id="1047026664">
          <w:marLeft w:val="0"/>
          <w:marRight w:val="0"/>
          <w:marTop w:val="0"/>
          <w:marBottom w:val="0"/>
          <w:divBdr>
            <w:top w:val="none" w:sz="0" w:space="0" w:color="auto"/>
            <w:left w:val="none" w:sz="0" w:space="0" w:color="auto"/>
            <w:bottom w:val="none" w:sz="0" w:space="0" w:color="auto"/>
            <w:right w:val="none" w:sz="0" w:space="0" w:color="auto"/>
          </w:divBdr>
        </w:div>
        <w:div w:id="2005892001">
          <w:marLeft w:val="0"/>
          <w:marRight w:val="0"/>
          <w:marTop w:val="0"/>
          <w:marBottom w:val="0"/>
          <w:divBdr>
            <w:top w:val="none" w:sz="0" w:space="0" w:color="auto"/>
            <w:left w:val="none" w:sz="0" w:space="0" w:color="auto"/>
            <w:bottom w:val="none" w:sz="0" w:space="0" w:color="auto"/>
            <w:right w:val="none" w:sz="0" w:space="0" w:color="auto"/>
          </w:divBdr>
          <w:divsChild>
            <w:div w:id="1923417338">
              <w:marLeft w:val="-75"/>
              <w:marRight w:val="0"/>
              <w:marTop w:val="30"/>
              <w:marBottom w:val="30"/>
              <w:divBdr>
                <w:top w:val="none" w:sz="0" w:space="0" w:color="auto"/>
                <w:left w:val="none" w:sz="0" w:space="0" w:color="auto"/>
                <w:bottom w:val="none" w:sz="0" w:space="0" w:color="auto"/>
                <w:right w:val="none" w:sz="0" w:space="0" w:color="auto"/>
              </w:divBdr>
              <w:divsChild>
                <w:div w:id="2014189086">
                  <w:marLeft w:val="0"/>
                  <w:marRight w:val="0"/>
                  <w:marTop w:val="0"/>
                  <w:marBottom w:val="0"/>
                  <w:divBdr>
                    <w:top w:val="none" w:sz="0" w:space="0" w:color="auto"/>
                    <w:left w:val="none" w:sz="0" w:space="0" w:color="auto"/>
                    <w:bottom w:val="none" w:sz="0" w:space="0" w:color="auto"/>
                    <w:right w:val="none" w:sz="0" w:space="0" w:color="auto"/>
                  </w:divBdr>
                  <w:divsChild>
                    <w:div w:id="1558589800">
                      <w:marLeft w:val="0"/>
                      <w:marRight w:val="0"/>
                      <w:marTop w:val="0"/>
                      <w:marBottom w:val="0"/>
                      <w:divBdr>
                        <w:top w:val="none" w:sz="0" w:space="0" w:color="auto"/>
                        <w:left w:val="none" w:sz="0" w:space="0" w:color="auto"/>
                        <w:bottom w:val="none" w:sz="0" w:space="0" w:color="auto"/>
                        <w:right w:val="none" w:sz="0" w:space="0" w:color="auto"/>
                      </w:divBdr>
                    </w:div>
                  </w:divsChild>
                </w:div>
                <w:div w:id="86848802">
                  <w:marLeft w:val="0"/>
                  <w:marRight w:val="0"/>
                  <w:marTop w:val="0"/>
                  <w:marBottom w:val="0"/>
                  <w:divBdr>
                    <w:top w:val="none" w:sz="0" w:space="0" w:color="auto"/>
                    <w:left w:val="none" w:sz="0" w:space="0" w:color="auto"/>
                    <w:bottom w:val="none" w:sz="0" w:space="0" w:color="auto"/>
                    <w:right w:val="none" w:sz="0" w:space="0" w:color="auto"/>
                  </w:divBdr>
                  <w:divsChild>
                    <w:div w:id="236987768">
                      <w:marLeft w:val="0"/>
                      <w:marRight w:val="0"/>
                      <w:marTop w:val="0"/>
                      <w:marBottom w:val="0"/>
                      <w:divBdr>
                        <w:top w:val="none" w:sz="0" w:space="0" w:color="auto"/>
                        <w:left w:val="none" w:sz="0" w:space="0" w:color="auto"/>
                        <w:bottom w:val="none" w:sz="0" w:space="0" w:color="auto"/>
                        <w:right w:val="none" w:sz="0" w:space="0" w:color="auto"/>
                      </w:divBdr>
                    </w:div>
                  </w:divsChild>
                </w:div>
                <w:div w:id="2071154269">
                  <w:marLeft w:val="0"/>
                  <w:marRight w:val="0"/>
                  <w:marTop w:val="0"/>
                  <w:marBottom w:val="0"/>
                  <w:divBdr>
                    <w:top w:val="none" w:sz="0" w:space="0" w:color="auto"/>
                    <w:left w:val="none" w:sz="0" w:space="0" w:color="auto"/>
                    <w:bottom w:val="none" w:sz="0" w:space="0" w:color="auto"/>
                    <w:right w:val="none" w:sz="0" w:space="0" w:color="auto"/>
                  </w:divBdr>
                  <w:divsChild>
                    <w:div w:id="998581507">
                      <w:marLeft w:val="0"/>
                      <w:marRight w:val="0"/>
                      <w:marTop w:val="0"/>
                      <w:marBottom w:val="0"/>
                      <w:divBdr>
                        <w:top w:val="none" w:sz="0" w:space="0" w:color="auto"/>
                        <w:left w:val="none" w:sz="0" w:space="0" w:color="auto"/>
                        <w:bottom w:val="none" w:sz="0" w:space="0" w:color="auto"/>
                        <w:right w:val="none" w:sz="0" w:space="0" w:color="auto"/>
                      </w:divBdr>
                    </w:div>
                    <w:div w:id="14236943">
                      <w:marLeft w:val="0"/>
                      <w:marRight w:val="0"/>
                      <w:marTop w:val="0"/>
                      <w:marBottom w:val="0"/>
                      <w:divBdr>
                        <w:top w:val="none" w:sz="0" w:space="0" w:color="auto"/>
                        <w:left w:val="none" w:sz="0" w:space="0" w:color="auto"/>
                        <w:bottom w:val="none" w:sz="0" w:space="0" w:color="auto"/>
                        <w:right w:val="none" w:sz="0" w:space="0" w:color="auto"/>
                      </w:divBdr>
                    </w:div>
                  </w:divsChild>
                </w:div>
                <w:div w:id="5400808">
                  <w:marLeft w:val="0"/>
                  <w:marRight w:val="0"/>
                  <w:marTop w:val="0"/>
                  <w:marBottom w:val="0"/>
                  <w:divBdr>
                    <w:top w:val="none" w:sz="0" w:space="0" w:color="auto"/>
                    <w:left w:val="none" w:sz="0" w:space="0" w:color="auto"/>
                    <w:bottom w:val="none" w:sz="0" w:space="0" w:color="auto"/>
                    <w:right w:val="none" w:sz="0" w:space="0" w:color="auto"/>
                  </w:divBdr>
                  <w:divsChild>
                    <w:div w:id="398019949">
                      <w:marLeft w:val="0"/>
                      <w:marRight w:val="0"/>
                      <w:marTop w:val="0"/>
                      <w:marBottom w:val="0"/>
                      <w:divBdr>
                        <w:top w:val="none" w:sz="0" w:space="0" w:color="auto"/>
                        <w:left w:val="none" w:sz="0" w:space="0" w:color="auto"/>
                        <w:bottom w:val="none" w:sz="0" w:space="0" w:color="auto"/>
                        <w:right w:val="none" w:sz="0" w:space="0" w:color="auto"/>
                      </w:divBdr>
                    </w:div>
                  </w:divsChild>
                </w:div>
                <w:div w:id="1120758759">
                  <w:marLeft w:val="0"/>
                  <w:marRight w:val="0"/>
                  <w:marTop w:val="0"/>
                  <w:marBottom w:val="0"/>
                  <w:divBdr>
                    <w:top w:val="none" w:sz="0" w:space="0" w:color="auto"/>
                    <w:left w:val="none" w:sz="0" w:space="0" w:color="auto"/>
                    <w:bottom w:val="none" w:sz="0" w:space="0" w:color="auto"/>
                    <w:right w:val="none" w:sz="0" w:space="0" w:color="auto"/>
                  </w:divBdr>
                  <w:divsChild>
                    <w:div w:id="2124183375">
                      <w:marLeft w:val="0"/>
                      <w:marRight w:val="0"/>
                      <w:marTop w:val="0"/>
                      <w:marBottom w:val="0"/>
                      <w:divBdr>
                        <w:top w:val="none" w:sz="0" w:space="0" w:color="auto"/>
                        <w:left w:val="none" w:sz="0" w:space="0" w:color="auto"/>
                        <w:bottom w:val="none" w:sz="0" w:space="0" w:color="auto"/>
                        <w:right w:val="none" w:sz="0" w:space="0" w:color="auto"/>
                      </w:divBdr>
                    </w:div>
                  </w:divsChild>
                </w:div>
                <w:div w:id="823279970">
                  <w:marLeft w:val="0"/>
                  <w:marRight w:val="0"/>
                  <w:marTop w:val="0"/>
                  <w:marBottom w:val="0"/>
                  <w:divBdr>
                    <w:top w:val="none" w:sz="0" w:space="0" w:color="auto"/>
                    <w:left w:val="none" w:sz="0" w:space="0" w:color="auto"/>
                    <w:bottom w:val="none" w:sz="0" w:space="0" w:color="auto"/>
                    <w:right w:val="none" w:sz="0" w:space="0" w:color="auto"/>
                  </w:divBdr>
                  <w:divsChild>
                    <w:div w:id="1958095896">
                      <w:marLeft w:val="0"/>
                      <w:marRight w:val="0"/>
                      <w:marTop w:val="0"/>
                      <w:marBottom w:val="0"/>
                      <w:divBdr>
                        <w:top w:val="none" w:sz="0" w:space="0" w:color="auto"/>
                        <w:left w:val="none" w:sz="0" w:space="0" w:color="auto"/>
                        <w:bottom w:val="none" w:sz="0" w:space="0" w:color="auto"/>
                        <w:right w:val="none" w:sz="0" w:space="0" w:color="auto"/>
                      </w:divBdr>
                    </w:div>
                  </w:divsChild>
                </w:div>
                <w:div w:id="13847506">
                  <w:marLeft w:val="0"/>
                  <w:marRight w:val="0"/>
                  <w:marTop w:val="0"/>
                  <w:marBottom w:val="0"/>
                  <w:divBdr>
                    <w:top w:val="none" w:sz="0" w:space="0" w:color="auto"/>
                    <w:left w:val="none" w:sz="0" w:space="0" w:color="auto"/>
                    <w:bottom w:val="none" w:sz="0" w:space="0" w:color="auto"/>
                    <w:right w:val="none" w:sz="0" w:space="0" w:color="auto"/>
                  </w:divBdr>
                  <w:divsChild>
                    <w:div w:id="1345865479">
                      <w:marLeft w:val="0"/>
                      <w:marRight w:val="0"/>
                      <w:marTop w:val="0"/>
                      <w:marBottom w:val="0"/>
                      <w:divBdr>
                        <w:top w:val="none" w:sz="0" w:space="0" w:color="auto"/>
                        <w:left w:val="none" w:sz="0" w:space="0" w:color="auto"/>
                        <w:bottom w:val="none" w:sz="0" w:space="0" w:color="auto"/>
                        <w:right w:val="none" w:sz="0" w:space="0" w:color="auto"/>
                      </w:divBdr>
                    </w:div>
                  </w:divsChild>
                </w:div>
                <w:div w:id="616259949">
                  <w:marLeft w:val="0"/>
                  <w:marRight w:val="0"/>
                  <w:marTop w:val="0"/>
                  <w:marBottom w:val="0"/>
                  <w:divBdr>
                    <w:top w:val="none" w:sz="0" w:space="0" w:color="auto"/>
                    <w:left w:val="none" w:sz="0" w:space="0" w:color="auto"/>
                    <w:bottom w:val="none" w:sz="0" w:space="0" w:color="auto"/>
                    <w:right w:val="none" w:sz="0" w:space="0" w:color="auto"/>
                  </w:divBdr>
                  <w:divsChild>
                    <w:div w:id="921182208">
                      <w:marLeft w:val="0"/>
                      <w:marRight w:val="0"/>
                      <w:marTop w:val="0"/>
                      <w:marBottom w:val="0"/>
                      <w:divBdr>
                        <w:top w:val="none" w:sz="0" w:space="0" w:color="auto"/>
                        <w:left w:val="none" w:sz="0" w:space="0" w:color="auto"/>
                        <w:bottom w:val="none" w:sz="0" w:space="0" w:color="auto"/>
                        <w:right w:val="none" w:sz="0" w:space="0" w:color="auto"/>
                      </w:divBdr>
                    </w:div>
                  </w:divsChild>
                </w:div>
                <w:div w:id="310134184">
                  <w:marLeft w:val="0"/>
                  <w:marRight w:val="0"/>
                  <w:marTop w:val="0"/>
                  <w:marBottom w:val="0"/>
                  <w:divBdr>
                    <w:top w:val="none" w:sz="0" w:space="0" w:color="auto"/>
                    <w:left w:val="none" w:sz="0" w:space="0" w:color="auto"/>
                    <w:bottom w:val="none" w:sz="0" w:space="0" w:color="auto"/>
                    <w:right w:val="none" w:sz="0" w:space="0" w:color="auto"/>
                  </w:divBdr>
                  <w:divsChild>
                    <w:div w:id="176313150">
                      <w:marLeft w:val="0"/>
                      <w:marRight w:val="0"/>
                      <w:marTop w:val="0"/>
                      <w:marBottom w:val="0"/>
                      <w:divBdr>
                        <w:top w:val="none" w:sz="0" w:space="0" w:color="auto"/>
                        <w:left w:val="none" w:sz="0" w:space="0" w:color="auto"/>
                        <w:bottom w:val="none" w:sz="0" w:space="0" w:color="auto"/>
                        <w:right w:val="none" w:sz="0" w:space="0" w:color="auto"/>
                      </w:divBdr>
                    </w:div>
                  </w:divsChild>
                </w:div>
                <w:div w:id="1161696920">
                  <w:marLeft w:val="0"/>
                  <w:marRight w:val="0"/>
                  <w:marTop w:val="0"/>
                  <w:marBottom w:val="0"/>
                  <w:divBdr>
                    <w:top w:val="none" w:sz="0" w:space="0" w:color="auto"/>
                    <w:left w:val="none" w:sz="0" w:space="0" w:color="auto"/>
                    <w:bottom w:val="none" w:sz="0" w:space="0" w:color="auto"/>
                    <w:right w:val="none" w:sz="0" w:space="0" w:color="auto"/>
                  </w:divBdr>
                  <w:divsChild>
                    <w:div w:id="1648052948">
                      <w:marLeft w:val="0"/>
                      <w:marRight w:val="0"/>
                      <w:marTop w:val="0"/>
                      <w:marBottom w:val="0"/>
                      <w:divBdr>
                        <w:top w:val="none" w:sz="0" w:space="0" w:color="auto"/>
                        <w:left w:val="none" w:sz="0" w:space="0" w:color="auto"/>
                        <w:bottom w:val="none" w:sz="0" w:space="0" w:color="auto"/>
                        <w:right w:val="none" w:sz="0" w:space="0" w:color="auto"/>
                      </w:divBdr>
                    </w:div>
                  </w:divsChild>
                </w:div>
                <w:div w:id="464852210">
                  <w:marLeft w:val="0"/>
                  <w:marRight w:val="0"/>
                  <w:marTop w:val="0"/>
                  <w:marBottom w:val="0"/>
                  <w:divBdr>
                    <w:top w:val="none" w:sz="0" w:space="0" w:color="auto"/>
                    <w:left w:val="none" w:sz="0" w:space="0" w:color="auto"/>
                    <w:bottom w:val="none" w:sz="0" w:space="0" w:color="auto"/>
                    <w:right w:val="none" w:sz="0" w:space="0" w:color="auto"/>
                  </w:divBdr>
                  <w:divsChild>
                    <w:div w:id="958757263">
                      <w:marLeft w:val="0"/>
                      <w:marRight w:val="0"/>
                      <w:marTop w:val="0"/>
                      <w:marBottom w:val="0"/>
                      <w:divBdr>
                        <w:top w:val="none" w:sz="0" w:space="0" w:color="auto"/>
                        <w:left w:val="none" w:sz="0" w:space="0" w:color="auto"/>
                        <w:bottom w:val="none" w:sz="0" w:space="0" w:color="auto"/>
                        <w:right w:val="none" w:sz="0" w:space="0" w:color="auto"/>
                      </w:divBdr>
                    </w:div>
                  </w:divsChild>
                </w:div>
                <w:div w:id="1544949981">
                  <w:marLeft w:val="0"/>
                  <w:marRight w:val="0"/>
                  <w:marTop w:val="0"/>
                  <w:marBottom w:val="0"/>
                  <w:divBdr>
                    <w:top w:val="none" w:sz="0" w:space="0" w:color="auto"/>
                    <w:left w:val="none" w:sz="0" w:space="0" w:color="auto"/>
                    <w:bottom w:val="none" w:sz="0" w:space="0" w:color="auto"/>
                    <w:right w:val="none" w:sz="0" w:space="0" w:color="auto"/>
                  </w:divBdr>
                  <w:divsChild>
                    <w:div w:id="292442609">
                      <w:marLeft w:val="0"/>
                      <w:marRight w:val="0"/>
                      <w:marTop w:val="0"/>
                      <w:marBottom w:val="0"/>
                      <w:divBdr>
                        <w:top w:val="none" w:sz="0" w:space="0" w:color="auto"/>
                        <w:left w:val="none" w:sz="0" w:space="0" w:color="auto"/>
                        <w:bottom w:val="none" w:sz="0" w:space="0" w:color="auto"/>
                        <w:right w:val="none" w:sz="0" w:space="0" w:color="auto"/>
                      </w:divBdr>
                    </w:div>
                    <w:div w:id="697853271">
                      <w:marLeft w:val="0"/>
                      <w:marRight w:val="0"/>
                      <w:marTop w:val="0"/>
                      <w:marBottom w:val="0"/>
                      <w:divBdr>
                        <w:top w:val="none" w:sz="0" w:space="0" w:color="auto"/>
                        <w:left w:val="none" w:sz="0" w:space="0" w:color="auto"/>
                        <w:bottom w:val="none" w:sz="0" w:space="0" w:color="auto"/>
                        <w:right w:val="none" w:sz="0" w:space="0" w:color="auto"/>
                      </w:divBdr>
                    </w:div>
                  </w:divsChild>
                </w:div>
                <w:div w:id="1862088657">
                  <w:marLeft w:val="0"/>
                  <w:marRight w:val="0"/>
                  <w:marTop w:val="0"/>
                  <w:marBottom w:val="0"/>
                  <w:divBdr>
                    <w:top w:val="none" w:sz="0" w:space="0" w:color="auto"/>
                    <w:left w:val="none" w:sz="0" w:space="0" w:color="auto"/>
                    <w:bottom w:val="none" w:sz="0" w:space="0" w:color="auto"/>
                    <w:right w:val="none" w:sz="0" w:space="0" w:color="auto"/>
                  </w:divBdr>
                  <w:divsChild>
                    <w:div w:id="1961840710">
                      <w:marLeft w:val="0"/>
                      <w:marRight w:val="0"/>
                      <w:marTop w:val="0"/>
                      <w:marBottom w:val="0"/>
                      <w:divBdr>
                        <w:top w:val="none" w:sz="0" w:space="0" w:color="auto"/>
                        <w:left w:val="none" w:sz="0" w:space="0" w:color="auto"/>
                        <w:bottom w:val="none" w:sz="0" w:space="0" w:color="auto"/>
                        <w:right w:val="none" w:sz="0" w:space="0" w:color="auto"/>
                      </w:divBdr>
                    </w:div>
                    <w:div w:id="656030584">
                      <w:marLeft w:val="0"/>
                      <w:marRight w:val="0"/>
                      <w:marTop w:val="0"/>
                      <w:marBottom w:val="0"/>
                      <w:divBdr>
                        <w:top w:val="none" w:sz="0" w:space="0" w:color="auto"/>
                        <w:left w:val="none" w:sz="0" w:space="0" w:color="auto"/>
                        <w:bottom w:val="none" w:sz="0" w:space="0" w:color="auto"/>
                        <w:right w:val="none" w:sz="0" w:space="0" w:color="auto"/>
                      </w:divBdr>
                    </w:div>
                    <w:div w:id="204486109">
                      <w:marLeft w:val="0"/>
                      <w:marRight w:val="0"/>
                      <w:marTop w:val="0"/>
                      <w:marBottom w:val="0"/>
                      <w:divBdr>
                        <w:top w:val="none" w:sz="0" w:space="0" w:color="auto"/>
                        <w:left w:val="none" w:sz="0" w:space="0" w:color="auto"/>
                        <w:bottom w:val="none" w:sz="0" w:space="0" w:color="auto"/>
                        <w:right w:val="none" w:sz="0" w:space="0" w:color="auto"/>
                      </w:divBdr>
                    </w:div>
                    <w:div w:id="1871531813">
                      <w:marLeft w:val="0"/>
                      <w:marRight w:val="0"/>
                      <w:marTop w:val="0"/>
                      <w:marBottom w:val="0"/>
                      <w:divBdr>
                        <w:top w:val="none" w:sz="0" w:space="0" w:color="auto"/>
                        <w:left w:val="none" w:sz="0" w:space="0" w:color="auto"/>
                        <w:bottom w:val="none" w:sz="0" w:space="0" w:color="auto"/>
                        <w:right w:val="none" w:sz="0" w:space="0" w:color="auto"/>
                      </w:divBdr>
                    </w:div>
                    <w:div w:id="140510846">
                      <w:marLeft w:val="0"/>
                      <w:marRight w:val="0"/>
                      <w:marTop w:val="0"/>
                      <w:marBottom w:val="0"/>
                      <w:divBdr>
                        <w:top w:val="none" w:sz="0" w:space="0" w:color="auto"/>
                        <w:left w:val="none" w:sz="0" w:space="0" w:color="auto"/>
                        <w:bottom w:val="none" w:sz="0" w:space="0" w:color="auto"/>
                        <w:right w:val="none" w:sz="0" w:space="0" w:color="auto"/>
                      </w:divBdr>
                    </w:div>
                    <w:div w:id="755059862">
                      <w:marLeft w:val="0"/>
                      <w:marRight w:val="0"/>
                      <w:marTop w:val="0"/>
                      <w:marBottom w:val="0"/>
                      <w:divBdr>
                        <w:top w:val="none" w:sz="0" w:space="0" w:color="auto"/>
                        <w:left w:val="none" w:sz="0" w:space="0" w:color="auto"/>
                        <w:bottom w:val="none" w:sz="0" w:space="0" w:color="auto"/>
                        <w:right w:val="none" w:sz="0" w:space="0" w:color="auto"/>
                      </w:divBdr>
                    </w:div>
                    <w:div w:id="1544101581">
                      <w:marLeft w:val="0"/>
                      <w:marRight w:val="0"/>
                      <w:marTop w:val="0"/>
                      <w:marBottom w:val="0"/>
                      <w:divBdr>
                        <w:top w:val="none" w:sz="0" w:space="0" w:color="auto"/>
                        <w:left w:val="none" w:sz="0" w:space="0" w:color="auto"/>
                        <w:bottom w:val="none" w:sz="0" w:space="0" w:color="auto"/>
                        <w:right w:val="none" w:sz="0" w:space="0" w:color="auto"/>
                      </w:divBdr>
                    </w:div>
                    <w:div w:id="861362804">
                      <w:marLeft w:val="0"/>
                      <w:marRight w:val="0"/>
                      <w:marTop w:val="0"/>
                      <w:marBottom w:val="0"/>
                      <w:divBdr>
                        <w:top w:val="none" w:sz="0" w:space="0" w:color="auto"/>
                        <w:left w:val="none" w:sz="0" w:space="0" w:color="auto"/>
                        <w:bottom w:val="none" w:sz="0" w:space="0" w:color="auto"/>
                        <w:right w:val="none" w:sz="0" w:space="0" w:color="auto"/>
                      </w:divBdr>
                    </w:div>
                    <w:div w:id="1817451905">
                      <w:marLeft w:val="0"/>
                      <w:marRight w:val="0"/>
                      <w:marTop w:val="0"/>
                      <w:marBottom w:val="0"/>
                      <w:divBdr>
                        <w:top w:val="none" w:sz="0" w:space="0" w:color="auto"/>
                        <w:left w:val="none" w:sz="0" w:space="0" w:color="auto"/>
                        <w:bottom w:val="none" w:sz="0" w:space="0" w:color="auto"/>
                        <w:right w:val="none" w:sz="0" w:space="0" w:color="auto"/>
                      </w:divBdr>
                    </w:div>
                    <w:div w:id="1899898501">
                      <w:marLeft w:val="0"/>
                      <w:marRight w:val="0"/>
                      <w:marTop w:val="0"/>
                      <w:marBottom w:val="0"/>
                      <w:divBdr>
                        <w:top w:val="none" w:sz="0" w:space="0" w:color="auto"/>
                        <w:left w:val="none" w:sz="0" w:space="0" w:color="auto"/>
                        <w:bottom w:val="none" w:sz="0" w:space="0" w:color="auto"/>
                        <w:right w:val="none" w:sz="0" w:space="0" w:color="auto"/>
                      </w:divBdr>
                    </w:div>
                    <w:div w:id="19819903">
                      <w:marLeft w:val="0"/>
                      <w:marRight w:val="0"/>
                      <w:marTop w:val="0"/>
                      <w:marBottom w:val="0"/>
                      <w:divBdr>
                        <w:top w:val="none" w:sz="0" w:space="0" w:color="auto"/>
                        <w:left w:val="none" w:sz="0" w:space="0" w:color="auto"/>
                        <w:bottom w:val="none" w:sz="0" w:space="0" w:color="auto"/>
                        <w:right w:val="none" w:sz="0" w:space="0" w:color="auto"/>
                      </w:divBdr>
                    </w:div>
                    <w:div w:id="2014605797">
                      <w:marLeft w:val="0"/>
                      <w:marRight w:val="0"/>
                      <w:marTop w:val="0"/>
                      <w:marBottom w:val="0"/>
                      <w:divBdr>
                        <w:top w:val="none" w:sz="0" w:space="0" w:color="auto"/>
                        <w:left w:val="none" w:sz="0" w:space="0" w:color="auto"/>
                        <w:bottom w:val="none" w:sz="0" w:space="0" w:color="auto"/>
                        <w:right w:val="none" w:sz="0" w:space="0" w:color="auto"/>
                      </w:divBdr>
                    </w:div>
                    <w:div w:id="2024893614">
                      <w:marLeft w:val="0"/>
                      <w:marRight w:val="0"/>
                      <w:marTop w:val="0"/>
                      <w:marBottom w:val="0"/>
                      <w:divBdr>
                        <w:top w:val="none" w:sz="0" w:space="0" w:color="auto"/>
                        <w:left w:val="none" w:sz="0" w:space="0" w:color="auto"/>
                        <w:bottom w:val="none" w:sz="0" w:space="0" w:color="auto"/>
                        <w:right w:val="none" w:sz="0" w:space="0" w:color="auto"/>
                      </w:divBdr>
                    </w:div>
                    <w:div w:id="748116766">
                      <w:marLeft w:val="0"/>
                      <w:marRight w:val="0"/>
                      <w:marTop w:val="0"/>
                      <w:marBottom w:val="0"/>
                      <w:divBdr>
                        <w:top w:val="none" w:sz="0" w:space="0" w:color="auto"/>
                        <w:left w:val="none" w:sz="0" w:space="0" w:color="auto"/>
                        <w:bottom w:val="none" w:sz="0" w:space="0" w:color="auto"/>
                        <w:right w:val="none" w:sz="0" w:space="0" w:color="auto"/>
                      </w:divBdr>
                    </w:div>
                    <w:div w:id="886332000">
                      <w:marLeft w:val="0"/>
                      <w:marRight w:val="0"/>
                      <w:marTop w:val="0"/>
                      <w:marBottom w:val="0"/>
                      <w:divBdr>
                        <w:top w:val="none" w:sz="0" w:space="0" w:color="auto"/>
                        <w:left w:val="none" w:sz="0" w:space="0" w:color="auto"/>
                        <w:bottom w:val="none" w:sz="0" w:space="0" w:color="auto"/>
                        <w:right w:val="none" w:sz="0" w:space="0" w:color="auto"/>
                      </w:divBdr>
                    </w:div>
                    <w:div w:id="207619035">
                      <w:marLeft w:val="0"/>
                      <w:marRight w:val="0"/>
                      <w:marTop w:val="0"/>
                      <w:marBottom w:val="0"/>
                      <w:divBdr>
                        <w:top w:val="none" w:sz="0" w:space="0" w:color="auto"/>
                        <w:left w:val="none" w:sz="0" w:space="0" w:color="auto"/>
                        <w:bottom w:val="none" w:sz="0" w:space="0" w:color="auto"/>
                        <w:right w:val="none" w:sz="0" w:space="0" w:color="auto"/>
                      </w:divBdr>
                    </w:div>
                    <w:div w:id="40130917">
                      <w:marLeft w:val="0"/>
                      <w:marRight w:val="0"/>
                      <w:marTop w:val="0"/>
                      <w:marBottom w:val="0"/>
                      <w:divBdr>
                        <w:top w:val="none" w:sz="0" w:space="0" w:color="auto"/>
                        <w:left w:val="none" w:sz="0" w:space="0" w:color="auto"/>
                        <w:bottom w:val="none" w:sz="0" w:space="0" w:color="auto"/>
                        <w:right w:val="none" w:sz="0" w:space="0" w:color="auto"/>
                      </w:divBdr>
                    </w:div>
                    <w:div w:id="5041712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8369567">
          <w:marLeft w:val="0"/>
          <w:marRight w:val="0"/>
          <w:marTop w:val="0"/>
          <w:marBottom w:val="0"/>
          <w:divBdr>
            <w:top w:val="none" w:sz="0" w:space="0" w:color="auto"/>
            <w:left w:val="none" w:sz="0" w:space="0" w:color="auto"/>
            <w:bottom w:val="none" w:sz="0" w:space="0" w:color="auto"/>
            <w:right w:val="none" w:sz="0" w:space="0" w:color="auto"/>
          </w:divBdr>
        </w:div>
        <w:div w:id="1726024075">
          <w:marLeft w:val="0"/>
          <w:marRight w:val="0"/>
          <w:marTop w:val="0"/>
          <w:marBottom w:val="0"/>
          <w:divBdr>
            <w:top w:val="none" w:sz="0" w:space="0" w:color="auto"/>
            <w:left w:val="none" w:sz="0" w:space="0" w:color="auto"/>
            <w:bottom w:val="none" w:sz="0" w:space="0" w:color="auto"/>
            <w:right w:val="none" w:sz="0" w:space="0" w:color="auto"/>
          </w:divBdr>
        </w:div>
        <w:div w:id="395205058">
          <w:marLeft w:val="0"/>
          <w:marRight w:val="0"/>
          <w:marTop w:val="0"/>
          <w:marBottom w:val="0"/>
          <w:divBdr>
            <w:top w:val="none" w:sz="0" w:space="0" w:color="auto"/>
            <w:left w:val="none" w:sz="0" w:space="0" w:color="auto"/>
            <w:bottom w:val="none" w:sz="0" w:space="0" w:color="auto"/>
            <w:right w:val="none" w:sz="0" w:space="0" w:color="auto"/>
          </w:divBdr>
        </w:div>
        <w:div w:id="545815">
          <w:marLeft w:val="0"/>
          <w:marRight w:val="0"/>
          <w:marTop w:val="0"/>
          <w:marBottom w:val="0"/>
          <w:divBdr>
            <w:top w:val="none" w:sz="0" w:space="0" w:color="auto"/>
            <w:left w:val="none" w:sz="0" w:space="0" w:color="auto"/>
            <w:bottom w:val="none" w:sz="0" w:space="0" w:color="auto"/>
            <w:right w:val="none" w:sz="0" w:space="0" w:color="auto"/>
          </w:divBdr>
        </w:div>
        <w:div w:id="451560530">
          <w:marLeft w:val="0"/>
          <w:marRight w:val="0"/>
          <w:marTop w:val="0"/>
          <w:marBottom w:val="0"/>
          <w:divBdr>
            <w:top w:val="none" w:sz="0" w:space="0" w:color="auto"/>
            <w:left w:val="none" w:sz="0" w:space="0" w:color="auto"/>
            <w:bottom w:val="none" w:sz="0" w:space="0" w:color="auto"/>
            <w:right w:val="none" w:sz="0" w:space="0" w:color="auto"/>
          </w:divBdr>
        </w:div>
        <w:div w:id="173541991">
          <w:marLeft w:val="0"/>
          <w:marRight w:val="0"/>
          <w:marTop w:val="0"/>
          <w:marBottom w:val="0"/>
          <w:divBdr>
            <w:top w:val="none" w:sz="0" w:space="0" w:color="auto"/>
            <w:left w:val="none" w:sz="0" w:space="0" w:color="auto"/>
            <w:bottom w:val="none" w:sz="0" w:space="0" w:color="auto"/>
            <w:right w:val="none" w:sz="0" w:space="0" w:color="auto"/>
          </w:divBdr>
        </w:div>
        <w:div w:id="1009984016">
          <w:marLeft w:val="0"/>
          <w:marRight w:val="0"/>
          <w:marTop w:val="0"/>
          <w:marBottom w:val="0"/>
          <w:divBdr>
            <w:top w:val="none" w:sz="0" w:space="0" w:color="auto"/>
            <w:left w:val="none" w:sz="0" w:space="0" w:color="auto"/>
            <w:bottom w:val="none" w:sz="0" w:space="0" w:color="auto"/>
            <w:right w:val="none" w:sz="0" w:space="0" w:color="auto"/>
          </w:divBdr>
          <w:divsChild>
            <w:div w:id="1533882113">
              <w:marLeft w:val="-75"/>
              <w:marRight w:val="0"/>
              <w:marTop w:val="30"/>
              <w:marBottom w:val="30"/>
              <w:divBdr>
                <w:top w:val="none" w:sz="0" w:space="0" w:color="auto"/>
                <w:left w:val="none" w:sz="0" w:space="0" w:color="auto"/>
                <w:bottom w:val="none" w:sz="0" w:space="0" w:color="auto"/>
                <w:right w:val="none" w:sz="0" w:space="0" w:color="auto"/>
              </w:divBdr>
              <w:divsChild>
                <w:div w:id="329604425">
                  <w:marLeft w:val="0"/>
                  <w:marRight w:val="0"/>
                  <w:marTop w:val="0"/>
                  <w:marBottom w:val="0"/>
                  <w:divBdr>
                    <w:top w:val="none" w:sz="0" w:space="0" w:color="auto"/>
                    <w:left w:val="none" w:sz="0" w:space="0" w:color="auto"/>
                    <w:bottom w:val="none" w:sz="0" w:space="0" w:color="auto"/>
                    <w:right w:val="none" w:sz="0" w:space="0" w:color="auto"/>
                  </w:divBdr>
                  <w:divsChild>
                    <w:div w:id="237400776">
                      <w:marLeft w:val="0"/>
                      <w:marRight w:val="0"/>
                      <w:marTop w:val="0"/>
                      <w:marBottom w:val="0"/>
                      <w:divBdr>
                        <w:top w:val="none" w:sz="0" w:space="0" w:color="auto"/>
                        <w:left w:val="none" w:sz="0" w:space="0" w:color="auto"/>
                        <w:bottom w:val="none" w:sz="0" w:space="0" w:color="auto"/>
                        <w:right w:val="none" w:sz="0" w:space="0" w:color="auto"/>
                      </w:divBdr>
                    </w:div>
                  </w:divsChild>
                </w:div>
                <w:div w:id="1815095972">
                  <w:marLeft w:val="0"/>
                  <w:marRight w:val="0"/>
                  <w:marTop w:val="0"/>
                  <w:marBottom w:val="0"/>
                  <w:divBdr>
                    <w:top w:val="none" w:sz="0" w:space="0" w:color="auto"/>
                    <w:left w:val="none" w:sz="0" w:space="0" w:color="auto"/>
                    <w:bottom w:val="none" w:sz="0" w:space="0" w:color="auto"/>
                    <w:right w:val="none" w:sz="0" w:space="0" w:color="auto"/>
                  </w:divBdr>
                  <w:divsChild>
                    <w:div w:id="1531800012">
                      <w:marLeft w:val="0"/>
                      <w:marRight w:val="0"/>
                      <w:marTop w:val="0"/>
                      <w:marBottom w:val="0"/>
                      <w:divBdr>
                        <w:top w:val="none" w:sz="0" w:space="0" w:color="auto"/>
                        <w:left w:val="none" w:sz="0" w:space="0" w:color="auto"/>
                        <w:bottom w:val="none" w:sz="0" w:space="0" w:color="auto"/>
                        <w:right w:val="none" w:sz="0" w:space="0" w:color="auto"/>
                      </w:divBdr>
                    </w:div>
                  </w:divsChild>
                </w:div>
                <w:div w:id="1632859161">
                  <w:marLeft w:val="0"/>
                  <w:marRight w:val="0"/>
                  <w:marTop w:val="0"/>
                  <w:marBottom w:val="0"/>
                  <w:divBdr>
                    <w:top w:val="none" w:sz="0" w:space="0" w:color="auto"/>
                    <w:left w:val="none" w:sz="0" w:space="0" w:color="auto"/>
                    <w:bottom w:val="none" w:sz="0" w:space="0" w:color="auto"/>
                    <w:right w:val="none" w:sz="0" w:space="0" w:color="auto"/>
                  </w:divBdr>
                  <w:divsChild>
                    <w:div w:id="1821656271">
                      <w:marLeft w:val="0"/>
                      <w:marRight w:val="0"/>
                      <w:marTop w:val="0"/>
                      <w:marBottom w:val="0"/>
                      <w:divBdr>
                        <w:top w:val="none" w:sz="0" w:space="0" w:color="auto"/>
                        <w:left w:val="none" w:sz="0" w:space="0" w:color="auto"/>
                        <w:bottom w:val="none" w:sz="0" w:space="0" w:color="auto"/>
                        <w:right w:val="none" w:sz="0" w:space="0" w:color="auto"/>
                      </w:divBdr>
                    </w:div>
                  </w:divsChild>
                </w:div>
                <w:div w:id="1076980275">
                  <w:marLeft w:val="0"/>
                  <w:marRight w:val="0"/>
                  <w:marTop w:val="0"/>
                  <w:marBottom w:val="0"/>
                  <w:divBdr>
                    <w:top w:val="none" w:sz="0" w:space="0" w:color="auto"/>
                    <w:left w:val="none" w:sz="0" w:space="0" w:color="auto"/>
                    <w:bottom w:val="none" w:sz="0" w:space="0" w:color="auto"/>
                    <w:right w:val="none" w:sz="0" w:space="0" w:color="auto"/>
                  </w:divBdr>
                  <w:divsChild>
                    <w:div w:id="117797497">
                      <w:marLeft w:val="0"/>
                      <w:marRight w:val="0"/>
                      <w:marTop w:val="0"/>
                      <w:marBottom w:val="0"/>
                      <w:divBdr>
                        <w:top w:val="none" w:sz="0" w:space="0" w:color="auto"/>
                        <w:left w:val="none" w:sz="0" w:space="0" w:color="auto"/>
                        <w:bottom w:val="none" w:sz="0" w:space="0" w:color="auto"/>
                        <w:right w:val="none" w:sz="0" w:space="0" w:color="auto"/>
                      </w:divBdr>
                    </w:div>
                  </w:divsChild>
                </w:div>
                <w:div w:id="720515368">
                  <w:marLeft w:val="0"/>
                  <w:marRight w:val="0"/>
                  <w:marTop w:val="0"/>
                  <w:marBottom w:val="0"/>
                  <w:divBdr>
                    <w:top w:val="none" w:sz="0" w:space="0" w:color="auto"/>
                    <w:left w:val="none" w:sz="0" w:space="0" w:color="auto"/>
                    <w:bottom w:val="none" w:sz="0" w:space="0" w:color="auto"/>
                    <w:right w:val="none" w:sz="0" w:space="0" w:color="auto"/>
                  </w:divBdr>
                  <w:divsChild>
                    <w:div w:id="1103964444">
                      <w:marLeft w:val="0"/>
                      <w:marRight w:val="0"/>
                      <w:marTop w:val="0"/>
                      <w:marBottom w:val="0"/>
                      <w:divBdr>
                        <w:top w:val="none" w:sz="0" w:space="0" w:color="auto"/>
                        <w:left w:val="none" w:sz="0" w:space="0" w:color="auto"/>
                        <w:bottom w:val="none" w:sz="0" w:space="0" w:color="auto"/>
                        <w:right w:val="none" w:sz="0" w:space="0" w:color="auto"/>
                      </w:divBdr>
                    </w:div>
                  </w:divsChild>
                </w:div>
                <w:div w:id="491146070">
                  <w:marLeft w:val="0"/>
                  <w:marRight w:val="0"/>
                  <w:marTop w:val="0"/>
                  <w:marBottom w:val="0"/>
                  <w:divBdr>
                    <w:top w:val="none" w:sz="0" w:space="0" w:color="auto"/>
                    <w:left w:val="none" w:sz="0" w:space="0" w:color="auto"/>
                    <w:bottom w:val="none" w:sz="0" w:space="0" w:color="auto"/>
                    <w:right w:val="none" w:sz="0" w:space="0" w:color="auto"/>
                  </w:divBdr>
                  <w:divsChild>
                    <w:div w:id="1906724830">
                      <w:marLeft w:val="0"/>
                      <w:marRight w:val="0"/>
                      <w:marTop w:val="0"/>
                      <w:marBottom w:val="0"/>
                      <w:divBdr>
                        <w:top w:val="none" w:sz="0" w:space="0" w:color="auto"/>
                        <w:left w:val="none" w:sz="0" w:space="0" w:color="auto"/>
                        <w:bottom w:val="none" w:sz="0" w:space="0" w:color="auto"/>
                        <w:right w:val="none" w:sz="0" w:space="0" w:color="auto"/>
                      </w:divBdr>
                    </w:div>
                  </w:divsChild>
                </w:div>
                <w:div w:id="1423794620">
                  <w:marLeft w:val="0"/>
                  <w:marRight w:val="0"/>
                  <w:marTop w:val="0"/>
                  <w:marBottom w:val="0"/>
                  <w:divBdr>
                    <w:top w:val="none" w:sz="0" w:space="0" w:color="auto"/>
                    <w:left w:val="none" w:sz="0" w:space="0" w:color="auto"/>
                    <w:bottom w:val="none" w:sz="0" w:space="0" w:color="auto"/>
                    <w:right w:val="none" w:sz="0" w:space="0" w:color="auto"/>
                  </w:divBdr>
                  <w:divsChild>
                    <w:div w:id="841970811">
                      <w:marLeft w:val="0"/>
                      <w:marRight w:val="0"/>
                      <w:marTop w:val="0"/>
                      <w:marBottom w:val="0"/>
                      <w:divBdr>
                        <w:top w:val="none" w:sz="0" w:space="0" w:color="auto"/>
                        <w:left w:val="none" w:sz="0" w:space="0" w:color="auto"/>
                        <w:bottom w:val="none" w:sz="0" w:space="0" w:color="auto"/>
                        <w:right w:val="none" w:sz="0" w:space="0" w:color="auto"/>
                      </w:divBdr>
                    </w:div>
                    <w:div w:id="1222790743">
                      <w:marLeft w:val="0"/>
                      <w:marRight w:val="0"/>
                      <w:marTop w:val="0"/>
                      <w:marBottom w:val="0"/>
                      <w:divBdr>
                        <w:top w:val="none" w:sz="0" w:space="0" w:color="auto"/>
                        <w:left w:val="none" w:sz="0" w:space="0" w:color="auto"/>
                        <w:bottom w:val="none" w:sz="0" w:space="0" w:color="auto"/>
                        <w:right w:val="none" w:sz="0" w:space="0" w:color="auto"/>
                      </w:divBdr>
                    </w:div>
                    <w:div w:id="1840729069">
                      <w:marLeft w:val="0"/>
                      <w:marRight w:val="0"/>
                      <w:marTop w:val="0"/>
                      <w:marBottom w:val="0"/>
                      <w:divBdr>
                        <w:top w:val="none" w:sz="0" w:space="0" w:color="auto"/>
                        <w:left w:val="none" w:sz="0" w:space="0" w:color="auto"/>
                        <w:bottom w:val="none" w:sz="0" w:space="0" w:color="auto"/>
                        <w:right w:val="none" w:sz="0" w:space="0" w:color="auto"/>
                      </w:divBdr>
                    </w:div>
                  </w:divsChild>
                </w:div>
                <w:div w:id="393046697">
                  <w:marLeft w:val="0"/>
                  <w:marRight w:val="0"/>
                  <w:marTop w:val="0"/>
                  <w:marBottom w:val="0"/>
                  <w:divBdr>
                    <w:top w:val="none" w:sz="0" w:space="0" w:color="auto"/>
                    <w:left w:val="none" w:sz="0" w:space="0" w:color="auto"/>
                    <w:bottom w:val="none" w:sz="0" w:space="0" w:color="auto"/>
                    <w:right w:val="none" w:sz="0" w:space="0" w:color="auto"/>
                  </w:divBdr>
                  <w:divsChild>
                    <w:div w:id="1798573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1539251">
          <w:marLeft w:val="0"/>
          <w:marRight w:val="0"/>
          <w:marTop w:val="0"/>
          <w:marBottom w:val="0"/>
          <w:divBdr>
            <w:top w:val="none" w:sz="0" w:space="0" w:color="auto"/>
            <w:left w:val="none" w:sz="0" w:space="0" w:color="auto"/>
            <w:bottom w:val="none" w:sz="0" w:space="0" w:color="auto"/>
            <w:right w:val="none" w:sz="0" w:space="0" w:color="auto"/>
          </w:divBdr>
        </w:div>
        <w:div w:id="624039446">
          <w:marLeft w:val="0"/>
          <w:marRight w:val="0"/>
          <w:marTop w:val="0"/>
          <w:marBottom w:val="0"/>
          <w:divBdr>
            <w:top w:val="none" w:sz="0" w:space="0" w:color="auto"/>
            <w:left w:val="none" w:sz="0" w:space="0" w:color="auto"/>
            <w:bottom w:val="none" w:sz="0" w:space="0" w:color="auto"/>
            <w:right w:val="none" w:sz="0" w:space="0" w:color="auto"/>
          </w:divBdr>
        </w:div>
        <w:div w:id="1431242828">
          <w:marLeft w:val="0"/>
          <w:marRight w:val="0"/>
          <w:marTop w:val="0"/>
          <w:marBottom w:val="0"/>
          <w:divBdr>
            <w:top w:val="none" w:sz="0" w:space="0" w:color="auto"/>
            <w:left w:val="none" w:sz="0" w:space="0" w:color="auto"/>
            <w:bottom w:val="none" w:sz="0" w:space="0" w:color="auto"/>
            <w:right w:val="none" w:sz="0" w:space="0" w:color="auto"/>
          </w:divBdr>
        </w:div>
        <w:div w:id="1730575316">
          <w:marLeft w:val="0"/>
          <w:marRight w:val="0"/>
          <w:marTop w:val="0"/>
          <w:marBottom w:val="0"/>
          <w:divBdr>
            <w:top w:val="none" w:sz="0" w:space="0" w:color="auto"/>
            <w:left w:val="none" w:sz="0" w:space="0" w:color="auto"/>
            <w:bottom w:val="none" w:sz="0" w:space="0" w:color="auto"/>
            <w:right w:val="none" w:sz="0" w:space="0" w:color="auto"/>
          </w:divBdr>
        </w:div>
        <w:div w:id="1913545740">
          <w:marLeft w:val="0"/>
          <w:marRight w:val="0"/>
          <w:marTop w:val="0"/>
          <w:marBottom w:val="0"/>
          <w:divBdr>
            <w:top w:val="none" w:sz="0" w:space="0" w:color="auto"/>
            <w:left w:val="none" w:sz="0" w:space="0" w:color="auto"/>
            <w:bottom w:val="none" w:sz="0" w:space="0" w:color="auto"/>
            <w:right w:val="none" w:sz="0" w:space="0" w:color="auto"/>
          </w:divBdr>
          <w:divsChild>
            <w:div w:id="1844969588">
              <w:marLeft w:val="-75"/>
              <w:marRight w:val="0"/>
              <w:marTop w:val="30"/>
              <w:marBottom w:val="30"/>
              <w:divBdr>
                <w:top w:val="none" w:sz="0" w:space="0" w:color="auto"/>
                <w:left w:val="none" w:sz="0" w:space="0" w:color="auto"/>
                <w:bottom w:val="none" w:sz="0" w:space="0" w:color="auto"/>
                <w:right w:val="none" w:sz="0" w:space="0" w:color="auto"/>
              </w:divBdr>
              <w:divsChild>
                <w:div w:id="1579434849">
                  <w:marLeft w:val="0"/>
                  <w:marRight w:val="0"/>
                  <w:marTop w:val="0"/>
                  <w:marBottom w:val="0"/>
                  <w:divBdr>
                    <w:top w:val="none" w:sz="0" w:space="0" w:color="auto"/>
                    <w:left w:val="none" w:sz="0" w:space="0" w:color="auto"/>
                    <w:bottom w:val="none" w:sz="0" w:space="0" w:color="auto"/>
                    <w:right w:val="none" w:sz="0" w:space="0" w:color="auto"/>
                  </w:divBdr>
                  <w:divsChild>
                    <w:div w:id="1113355828">
                      <w:marLeft w:val="0"/>
                      <w:marRight w:val="0"/>
                      <w:marTop w:val="0"/>
                      <w:marBottom w:val="0"/>
                      <w:divBdr>
                        <w:top w:val="none" w:sz="0" w:space="0" w:color="auto"/>
                        <w:left w:val="none" w:sz="0" w:space="0" w:color="auto"/>
                        <w:bottom w:val="none" w:sz="0" w:space="0" w:color="auto"/>
                        <w:right w:val="none" w:sz="0" w:space="0" w:color="auto"/>
                      </w:divBdr>
                    </w:div>
                  </w:divsChild>
                </w:div>
                <w:div w:id="1924610272">
                  <w:marLeft w:val="0"/>
                  <w:marRight w:val="0"/>
                  <w:marTop w:val="0"/>
                  <w:marBottom w:val="0"/>
                  <w:divBdr>
                    <w:top w:val="none" w:sz="0" w:space="0" w:color="auto"/>
                    <w:left w:val="none" w:sz="0" w:space="0" w:color="auto"/>
                    <w:bottom w:val="none" w:sz="0" w:space="0" w:color="auto"/>
                    <w:right w:val="none" w:sz="0" w:space="0" w:color="auto"/>
                  </w:divBdr>
                  <w:divsChild>
                    <w:div w:id="497158871">
                      <w:marLeft w:val="0"/>
                      <w:marRight w:val="0"/>
                      <w:marTop w:val="0"/>
                      <w:marBottom w:val="0"/>
                      <w:divBdr>
                        <w:top w:val="none" w:sz="0" w:space="0" w:color="auto"/>
                        <w:left w:val="none" w:sz="0" w:space="0" w:color="auto"/>
                        <w:bottom w:val="none" w:sz="0" w:space="0" w:color="auto"/>
                        <w:right w:val="none" w:sz="0" w:space="0" w:color="auto"/>
                      </w:divBdr>
                    </w:div>
                  </w:divsChild>
                </w:div>
                <w:div w:id="1210459505">
                  <w:marLeft w:val="0"/>
                  <w:marRight w:val="0"/>
                  <w:marTop w:val="0"/>
                  <w:marBottom w:val="0"/>
                  <w:divBdr>
                    <w:top w:val="none" w:sz="0" w:space="0" w:color="auto"/>
                    <w:left w:val="none" w:sz="0" w:space="0" w:color="auto"/>
                    <w:bottom w:val="none" w:sz="0" w:space="0" w:color="auto"/>
                    <w:right w:val="none" w:sz="0" w:space="0" w:color="auto"/>
                  </w:divBdr>
                  <w:divsChild>
                    <w:div w:id="1230270527">
                      <w:marLeft w:val="0"/>
                      <w:marRight w:val="0"/>
                      <w:marTop w:val="0"/>
                      <w:marBottom w:val="0"/>
                      <w:divBdr>
                        <w:top w:val="none" w:sz="0" w:space="0" w:color="auto"/>
                        <w:left w:val="none" w:sz="0" w:space="0" w:color="auto"/>
                        <w:bottom w:val="none" w:sz="0" w:space="0" w:color="auto"/>
                        <w:right w:val="none" w:sz="0" w:space="0" w:color="auto"/>
                      </w:divBdr>
                    </w:div>
                  </w:divsChild>
                </w:div>
                <w:div w:id="374504859">
                  <w:marLeft w:val="0"/>
                  <w:marRight w:val="0"/>
                  <w:marTop w:val="0"/>
                  <w:marBottom w:val="0"/>
                  <w:divBdr>
                    <w:top w:val="none" w:sz="0" w:space="0" w:color="auto"/>
                    <w:left w:val="none" w:sz="0" w:space="0" w:color="auto"/>
                    <w:bottom w:val="none" w:sz="0" w:space="0" w:color="auto"/>
                    <w:right w:val="none" w:sz="0" w:space="0" w:color="auto"/>
                  </w:divBdr>
                  <w:divsChild>
                    <w:div w:id="1577398149">
                      <w:marLeft w:val="0"/>
                      <w:marRight w:val="0"/>
                      <w:marTop w:val="0"/>
                      <w:marBottom w:val="0"/>
                      <w:divBdr>
                        <w:top w:val="none" w:sz="0" w:space="0" w:color="auto"/>
                        <w:left w:val="none" w:sz="0" w:space="0" w:color="auto"/>
                        <w:bottom w:val="none" w:sz="0" w:space="0" w:color="auto"/>
                        <w:right w:val="none" w:sz="0" w:space="0" w:color="auto"/>
                      </w:divBdr>
                    </w:div>
                  </w:divsChild>
                </w:div>
                <w:div w:id="689262517">
                  <w:marLeft w:val="0"/>
                  <w:marRight w:val="0"/>
                  <w:marTop w:val="0"/>
                  <w:marBottom w:val="0"/>
                  <w:divBdr>
                    <w:top w:val="none" w:sz="0" w:space="0" w:color="auto"/>
                    <w:left w:val="none" w:sz="0" w:space="0" w:color="auto"/>
                    <w:bottom w:val="none" w:sz="0" w:space="0" w:color="auto"/>
                    <w:right w:val="none" w:sz="0" w:space="0" w:color="auto"/>
                  </w:divBdr>
                  <w:divsChild>
                    <w:div w:id="529496150">
                      <w:marLeft w:val="0"/>
                      <w:marRight w:val="0"/>
                      <w:marTop w:val="0"/>
                      <w:marBottom w:val="0"/>
                      <w:divBdr>
                        <w:top w:val="none" w:sz="0" w:space="0" w:color="auto"/>
                        <w:left w:val="none" w:sz="0" w:space="0" w:color="auto"/>
                        <w:bottom w:val="none" w:sz="0" w:space="0" w:color="auto"/>
                        <w:right w:val="none" w:sz="0" w:space="0" w:color="auto"/>
                      </w:divBdr>
                    </w:div>
                  </w:divsChild>
                </w:div>
                <w:div w:id="1349791078">
                  <w:marLeft w:val="0"/>
                  <w:marRight w:val="0"/>
                  <w:marTop w:val="0"/>
                  <w:marBottom w:val="0"/>
                  <w:divBdr>
                    <w:top w:val="none" w:sz="0" w:space="0" w:color="auto"/>
                    <w:left w:val="none" w:sz="0" w:space="0" w:color="auto"/>
                    <w:bottom w:val="none" w:sz="0" w:space="0" w:color="auto"/>
                    <w:right w:val="none" w:sz="0" w:space="0" w:color="auto"/>
                  </w:divBdr>
                  <w:divsChild>
                    <w:div w:id="716315588">
                      <w:marLeft w:val="0"/>
                      <w:marRight w:val="0"/>
                      <w:marTop w:val="0"/>
                      <w:marBottom w:val="0"/>
                      <w:divBdr>
                        <w:top w:val="none" w:sz="0" w:space="0" w:color="auto"/>
                        <w:left w:val="none" w:sz="0" w:space="0" w:color="auto"/>
                        <w:bottom w:val="none" w:sz="0" w:space="0" w:color="auto"/>
                        <w:right w:val="none" w:sz="0" w:space="0" w:color="auto"/>
                      </w:divBdr>
                    </w:div>
                  </w:divsChild>
                </w:div>
                <w:div w:id="1357003551">
                  <w:marLeft w:val="0"/>
                  <w:marRight w:val="0"/>
                  <w:marTop w:val="0"/>
                  <w:marBottom w:val="0"/>
                  <w:divBdr>
                    <w:top w:val="none" w:sz="0" w:space="0" w:color="auto"/>
                    <w:left w:val="none" w:sz="0" w:space="0" w:color="auto"/>
                    <w:bottom w:val="none" w:sz="0" w:space="0" w:color="auto"/>
                    <w:right w:val="none" w:sz="0" w:space="0" w:color="auto"/>
                  </w:divBdr>
                  <w:divsChild>
                    <w:div w:id="656614488">
                      <w:marLeft w:val="0"/>
                      <w:marRight w:val="0"/>
                      <w:marTop w:val="0"/>
                      <w:marBottom w:val="0"/>
                      <w:divBdr>
                        <w:top w:val="none" w:sz="0" w:space="0" w:color="auto"/>
                        <w:left w:val="none" w:sz="0" w:space="0" w:color="auto"/>
                        <w:bottom w:val="none" w:sz="0" w:space="0" w:color="auto"/>
                        <w:right w:val="none" w:sz="0" w:space="0" w:color="auto"/>
                      </w:divBdr>
                    </w:div>
                  </w:divsChild>
                </w:div>
                <w:div w:id="91172720">
                  <w:marLeft w:val="0"/>
                  <w:marRight w:val="0"/>
                  <w:marTop w:val="0"/>
                  <w:marBottom w:val="0"/>
                  <w:divBdr>
                    <w:top w:val="none" w:sz="0" w:space="0" w:color="auto"/>
                    <w:left w:val="none" w:sz="0" w:space="0" w:color="auto"/>
                    <w:bottom w:val="none" w:sz="0" w:space="0" w:color="auto"/>
                    <w:right w:val="none" w:sz="0" w:space="0" w:color="auto"/>
                  </w:divBdr>
                  <w:divsChild>
                    <w:div w:id="593511686">
                      <w:marLeft w:val="0"/>
                      <w:marRight w:val="0"/>
                      <w:marTop w:val="0"/>
                      <w:marBottom w:val="0"/>
                      <w:divBdr>
                        <w:top w:val="none" w:sz="0" w:space="0" w:color="auto"/>
                        <w:left w:val="none" w:sz="0" w:space="0" w:color="auto"/>
                        <w:bottom w:val="none" w:sz="0" w:space="0" w:color="auto"/>
                        <w:right w:val="none" w:sz="0" w:space="0" w:color="auto"/>
                      </w:divBdr>
                    </w:div>
                  </w:divsChild>
                </w:div>
                <w:div w:id="60904635">
                  <w:marLeft w:val="0"/>
                  <w:marRight w:val="0"/>
                  <w:marTop w:val="0"/>
                  <w:marBottom w:val="0"/>
                  <w:divBdr>
                    <w:top w:val="none" w:sz="0" w:space="0" w:color="auto"/>
                    <w:left w:val="none" w:sz="0" w:space="0" w:color="auto"/>
                    <w:bottom w:val="none" w:sz="0" w:space="0" w:color="auto"/>
                    <w:right w:val="none" w:sz="0" w:space="0" w:color="auto"/>
                  </w:divBdr>
                  <w:divsChild>
                    <w:div w:id="1349067885">
                      <w:marLeft w:val="0"/>
                      <w:marRight w:val="0"/>
                      <w:marTop w:val="0"/>
                      <w:marBottom w:val="0"/>
                      <w:divBdr>
                        <w:top w:val="none" w:sz="0" w:space="0" w:color="auto"/>
                        <w:left w:val="none" w:sz="0" w:space="0" w:color="auto"/>
                        <w:bottom w:val="none" w:sz="0" w:space="0" w:color="auto"/>
                        <w:right w:val="none" w:sz="0" w:space="0" w:color="auto"/>
                      </w:divBdr>
                    </w:div>
                  </w:divsChild>
                </w:div>
                <w:div w:id="259727103">
                  <w:marLeft w:val="0"/>
                  <w:marRight w:val="0"/>
                  <w:marTop w:val="0"/>
                  <w:marBottom w:val="0"/>
                  <w:divBdr>
                    <w:top w:val="none" w:sz="0" w:space="0" w:color="auto"/>
                    <w:left w:val="none" w:sz="0" w:space="0" w:color="auto"/>
                    <w:bottom w:val="none" w:sz="0" w:space="0" w:color="auto"/>
                    <w:right w:val="none" w:sz="0" w:space="0" w:color="auto"/>
                  </w:divBdr>
                  <w:divsChild>
                    <w:div w:id="627010117">
                      <w:marLeft w:val="0"/>
                      <w:marRight w:val="0"/>
                      <w:marTop w:val="0"/>
                      <w:marBottom w:val="0"/>
                      <w:divBdr>
                        <w:top w:val="none" w:sz="0" w:space="0" w:color="auto"/>
                        <w:left w:val="none" w:sz="0" w:space="0" w:color="auto"/>
                        <w:bottom w:val="none" w:sz="0" w:space="0" w:color="auto"/>
                        <w:right w:val="none" w:sz="0" w:space="0" w:color="auto"/>
                      </w:divBdr>
                    </w:div>
                  </w:divsChild>
                </w:div>
                <w:div w:id="1461339626">
                  <w:marLeft w:val="0"/>
                  <w:marRight w:val="0"/>
                  <w:marTop w:val="0"/>
                  <w:marBottom w:val="0"/>
                  <w:divBdr>
                    <w:top w:val="none" w:sz="0" w:space="0" w:color="auto"/>
                    <w:left w:val="none" w:sz="0" w:space="0" w:color="auto"/>
                    <w:bottom w:val="none" w:sz="0" w:space="0" w:color="auto"/>
                    <w:right w:val="none" w:sz="0" w:space="0" w:color="auto"/>
                  </w:divBdr>
                  <w:divsChild>
                    <w:div w:id="1449935959">
                      <w:marLeft w:val="0"/>
                      <w:marRight w:val="0"/>
                      <w:marTop w:val="0"/>
                      <w:marBottom w:val="0"/>
                      <w:divBdr>
                        <w:top w:val="none" w:sz="0" w:space="0" w:color="auto"/>
                        <w:left w:val="none" w:sz="0" w:space="0" w:color="auto"/>
                        <w:bottom w:val="none" w:sz="0" w:space="0" w:color="auto"/>
                        <w:right w:val="none" w:sz="0" w:space="0" w:color="auto"/>
                      </w:divBdr>
                    </w:div>
                  </w:divsChild>
                </w:div>
                <w:div w:id="133371930">
                  <w:marLeft w:val="0"/>
                  <w:marRight w:val="0"/>
                  <w:marTop w:val="0"/>
                  <w:marBottom w:val="0"/>
                  <w:divBdr>
                    <w:top w:val="none" w:sz="0" w:space="0" w:color="auto"/>
                    <w:left w:val="none" w:sz="0" w:space="0" w:color="auto"/>
                    <w:bottom w:val="none" w:sz="0" w:space="0" w:color="auto"/>
                    <w:right w:val="none" w:sz="0" w:space="0" w:color="auto"/>
                  </w:divBdr>
                  <w:divsChild>
                    <w:div w:id="521864096">
                      <w:marLeft w:val="0"/>
                      <w:marRight w:val="0"/>
                      <w:marTop w:val="0"/>
                      <w:marBottom w:val="0"/>
                      <w:divBdr>
                        <w:top w:val="none" w:sz="0" w:space="0" w:color="auto"/>
                        <w:left w:val="none" w:sz="0" w:space="0" w:color="auto"/>
                        <w:bottom w:val="none" w:sz="0" w:space="0" w:color="auto"/>
                        <w:right w:val="none" w:sz="0" w:space="0" w:color="auto"/>
                      </w:divBdr>
                    </w:div>
                  </w:divsChild>
                </w:div>
                <w:div w:id="411506931">
                  <w:marLeft w:val="0"/>
                  <w:marRight w:val="0"/>
                  <w:marTop w:val="0"/>
                  <w:marBottom w:val="0"/>
                  <w:divBdr>
                    <w:top w:val="none" w:sz="0" w:space="0" w:color="auto"/>
                    <w:left w:val="none" w:sz="0" w:space="0" w:color="auto"/>
                    <w:bottom w:val="none" w:sz="0" w:space="0" w:color="auto"/>
                    <w:right w:val="none" w:sz="0" w:space="0" w:color="auto"/>
                  </w:divBdr>
                  <w:divsChild>
                    <w:div w:id="1146703845">
                      <w:marLeft w:val="0"/>
                      <w:marRight w:val="0"/>
                      <w:marTop w:val="0"/>
                      <w:marBottom w:val="0"/>
                      <w:divBdr>
                        <w:top w:val="none" w:sz="0" w:space="0" w:color="auto"/>
                        <w:left w:val="none" w:sz="0" w:space="0" w:color="auto"/>
                        <w:bottom w:val="none" w:sz="0" w:space="0" w:color="auto"/>
                        <w:right w:val="none" w:sz="0" w:space="0" w:color="auto"/>
                      </w:divBdr>
                    </w:div>
                  </w:divsChild>
                </w:div>
                <w:div w:id="1132747646">
                  <w:marLeft w:val="0"/>
                  <w:marRight w:val="0"/>
                  <w:marTop w:val="0"/>
                  <w:marBottom w:val="0"/>
                  <w:divBdr>
                    <w:top w:val="none" w:sz="0" w:space="0" w:color="auto"/>
                    <w:left w:val="none" w:sz="0" w:space="0" w:color="auto"/>
                    <w:bottom w:val="none" w:sz="0" w:space="0" w:color="auto"/>
                    <w:right w:val="none" w:sz="0" w:space="0" w:color="auto"/>
                  </w:divBdr>
                  <w:divsChild>
                    <w:div w:id="1276408301">
                      <w:marLeft w:val="0"/>
                      <w:marRight w:val="0"/>
                      <w:marTop w:val="0"/>
                      <w:marBottom w:val="0"/>
                      <w:divBdr>
                        <w:top w:val="none" w:sz="0" w:space="0" w:color="auto"/>
                        <w:left w:val="none" w:sz="0" w:space="0" w:color="auto"/>
                        <w:bottom w:val="none" w:sz="0" w:space="0" w:color="auto"/>
                        <w:right w:val="none" w:sz="0" w:space="0" w:color="auto"/>
                      </w:divBdr>
                    </w:div>
                  </w:divsChild>
                </w:div>
                <w:div w:id="43188882">
                  <w:marLeft w:val="0"/>
                  <w:marRight w:val="0"/>
                  <w:marTop w:val="0"/>
                  <w:marBottom w:val="0"/>
                  <w:divBdr>
                    <w:top w:val="none" w:sz="0" w:space="0" w:color="auto"/>
                    <w:left w:val="none" w:sz="0" w:space="0" w:color="auto"/>
                    <w:bottom w:val="none" w:sz="0" w:space="0" w:color="auto"/>
                    <w:right w:val="none" w:sz="0" w:space="0" w:color="auto"/>
                  </w:divBdr>
                  <w:divsChild>
                    <w:div w:id="400564383">
                      <w:marLeft w:val="0"/>
                      <w:marRight w:val="0"/>
                      <w:marTop w:val="0"/>
                      <w:marBottom w:val="0"/>
                      <w:divBdr>
                        <w:top w:val="none" w:sz="0" w:space="0" w:color="auto"/>
                        <w:left w:val="none" w:sz="0" w:space="0" w:color="auto"/>
                        <w:bottom w:val="none" w:sz="0" w:space="0" w:color="auto"/>
                        <w:right w:val="none" w:sz="0" w:space="0" w:color="auto"/>
                      </w:divBdr>
                    </w:div>
                  </w:divsChild>
                </w:div>
                <w:div w:id="201332814">
                  <w:marLeft w:val="0"/>
                  <w:marRight w:val="0"/>
                  <w:marTop w:val="0"/>
                  <w:marBottom w:val="0"/>
                  <w:divBdr>
                    <w:top w:val="none" w:sz="0" w:space="0" w:color="auto"/>
                    <w:left w:val="none" w:sz="0" w:space="0" w:color="auto"/>
                    <w:bottom w:val="none" w:sz="0" w:space="0" w:color="auto"/>
                    <w:right w:val="none" w:sz="0" w:space="0" w:color="auto"/>
                  </w:divBdr>
                  <w:divsChild>
                    <w:div w:id="2104180143">
                      <w:marLeft w:val="0"/>
                      <w:marRight w:val="0"/>
                      <w:marTop w:val="0"/>
                      <w:marBottom w:val="0"/>
                      <w:divBdr>
                        <w:top w:val="none" w:sz="0" w:space="0" w:color="auto"/>
                        <w:left w:val="none" w:sz="0" w:space="0" w:color="auto"/>
                        <w:bottom w:val="none" w:sz="0" w:space="0" w:color="auto"/>
                        <w:right w:val="none" w:sz="0" w:space="0" w:color="auto"/>
                      </w:divBdr>
                    </w:div>
                  </w:divsChild>
                </w:div>
                <w:div w:id="810710482">
                  <w:marLeft w:val="0"/>
                  <w:marRight w:val="0"/>
                  <w:marTop w:val="0"/>
                  <w:marBottom w:val="0"/>
                  <w:divBdr>
                    <w:top w:val="none" w:sz="0" w:space="0" w:color="auto"/>
                    <w:left w:val="none" w:sz="0" w:space="0" w:color="auto"/>
                    <w:bottom w:val="none" w:sz="0" w:space="0" w:color="auto"/>
                    <w:right w:val="none" w:sz="0" w:space="0" w:color="auto"/>
                  </w:divBdr>
                  <w:divsChild>
                    <w:div w:id="18167948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7034995">
          <w:marLeft w:val="0"/>
          <w:marRight w:val="0"/>
          <w:marTop w:val="0"/>
          <w:marBottom w:val="0"/>
          <w:divBdr>
            <w:top w:val="none" w:sz="0" w:space="0" w:color="auto"/>
            <w:left w:val="none" w:sz="0" w:space="0" w:color="auto"/>
            <w:bottom w:val="none" w:sz="0" w:space="0" w:color="auto"/>
            <w:right w:val="none" w:sz="0" w:space="0" w:color="auto"/>
          </w:divBdr>
        </w:div>
        <w:div w:id="1080754431">
          <w:marLeft w:val="0"/>
          <w:marRight w:val="0"/>
          <w:marTop w:val="0"/>
          <w:marBottom w:val="0"/>
          <w:divBdr>
            <w:top w:val="none" w:sz="0" w:space="0" w:color="auto"/>
            <w:left w:val="none" w:sz="0" w:space="0" w:color="auto"/>
            <w:bottom w:val="none" w:sz="0" w:space="0" w:color="auto"/>
            <w:right w:val="none" w:sz="0" w:space="0" w:color="auto"/>
          </w:divBdr>
          <w:divsChild>
            <w:div w:id="470827423">
              <w:marLeft w:val="0"/>
              <w:marRight w:val="0"/>
              <w:marTop w:val="0"/>
              <w:marBottom w:val="0"/>
              <w:divBdr>
                <w:top w:val="none" w:sz="0" w:space="0" w:color="auto"/>
                <w:left w:val="none" w:sz="0" w:space="0" w:color="auto"/>
                <w:bottom w:val="none" w:sz="0" w:space="0" w:color="auto"/>
                <w:right w:val="none" w:sz="0" w:space="0" w:color="auto"/>
              </w:divBdr>
            </w:div>
            <w:div w:id="191651586">
              <w:marLeft w:val="0"/>
              <w:marRight w:val="0"/>
              <w:marTop w:val="0"/>
              <w:marBottom w:val="0"/>
              <w:divBdr>
                <w:top w:val="none" w:sz="0" w:space="0" w:color="auto"/>
                <w:left w:val="none" w:sz="0" w:space="0" w:color="auto"/>
                <w:bottom w:val="none" w:sz="0" w:space="0" w:color="auto"/>
                <w:right w:val="none" w:sz="0" w:space="0" w:color="auto"/>
              </w:divBdr>
            </w:div>
            <w:div w:id="1942643647">
              <w:marLeft w:val="0"/>
              <w:marRight w:val="0"/>
              <w:marTop w:val="0"/>
              <w:marBottom w:val="0"/>
              <w:divBdr>
                <w:top w:val="none" w:sz="0" w:space="0" w:color="auto"/>
                <w:left w:val="none" w:sz="0" w:space="0" w:color="auto"/>
                <w:bottom w:val="none" w:sz="0" w:space="0" w:color="auto"/>
                <w:right w:val="none" w:sz="0" w:space="0" w:color="auto"/>
              </w:divBdr>
            </w:div>
            <w:div w:id="1330137397">
              <w:marLeft w:val="0"/>
              <w:marRight w:val="0"/>
              <w:marTop w:val="0"/>
              <w:marBottom w:val="0"/>
              <w:divBdr>
                <w:top w:val="none" w:sz="0" w:space="0" w:color="auto"/>
                <w:left w:val="none" w:sz="0" w:space="0" w:color="auto"/>
                <w:bottom w:val="none" w:sz="0" w:space="0" w:color="auto"/>
                <w:right w:val="none" w:sz="0" w:space="0" w:color="auto"/>
              </w:divBdr>
            </w:div>
            <w:div w:id="1558781167">
              <w:marLeft w:val="0"/>
              <w:marRight w:val="0"/>
              <w:marTop w:val="0"/>
              <w:marBottom w:val="0"/>
              <w:divBdr>
                <w:top w:val="none" w:sz="0" w:space="0" w:color="auto"/>
                <w:left w:val="none" w:sz="0" w:space="0" w:color="auto"/>
                <w:bottom w:val="none" w:sz="0" w:space="0" w:color="auto"/>
                <w:right w:val="none" w:sz="0" w:space="0" w:color="auto"/>
              </w:divBdr>
            </w:div>
            <w:div w:id="774593358">
              <w:marLeft w:val="0"/>
              <w:marRight w:val="0"/>
              <w:marTop w:val="0"/>
              <w:marBottom w:val="0"/>
              <w:divBdr>
                <w:top w:val="none" w:sz="0" w:space="0" w:color="auto"/>
                <w:left w:val="none" w:sz="0" w:space="0" w:color="auto"/>
                <w:bottom w:val="none" w:sz="0" w:space="0" w:color="auto"/>
                <w:right w:val="none" w:sz="0" w:space="0" w:color="auto"/>
              </w:divBdr>
            </w:div>
            <w:div w:id="1583904223">
              <w:marLeft w:val="0"/>
              <w:marRight w:val="0"/>
              <w:marTop w:val="0"/>
              <w:marBottom w:val="0"/>
              <w:divBdr>
                <w:top w:val="none" w:sz="0" w:space="0" w:color="auto"/>
                <w:left w:val="none" w:sz="0" w:space="0" w:color="auto"/>
                <w:bottom w:val="none" w:sz="0" w:space="0" w:color="auto"/>
                <w:right w:val="none" w:sz="0" w:space="0" w:color="auto"/>
              </w:divBdr>
            </w:div>
            <w:div w:id="3823340">
              <w:marLeft w:val="0"/>
              <w:marRight w:val="0"/>
              <w:marTop w:val="0"/>
              <w:marBottom w:val="0"/>
              <w:divBdr>
                <w:top w:val="none" w:sz="0" w:space="0" w:color="auto"/>
                <w:left w:val="none" w:sz="0" w:space="0" w:color="auto"/>
                <w:bottom w:val="none" w:sz="0" w:space="0" w:color="auto"/>
                <w:right w:val="none" w:sz="0" w:space="0" w:color="auto"/>
              </w:divBdr>
            </w:div>
            <w:div w:id="58602920">
              <w:marLeft w:val="0"/>
              <w:marRight w:val="0"/>
              <w:marTop w:val="0"/>
              <w:marBottom w:val="0"/>
              <w:divBdr>
                <w:top w:val="none" w:sz="0" w:space="0" w:color="auto"/>
                <w:left w:val="none" w:sz="0" w:space="0" w:color="auto"/>
                <w:bottom w:val="none" w:sz="0" w:space="0" w:color="auto"/>
                <w:right w:val="none" w:sz="0" w:space="0" w:color="auto"/>
              </w:divBdr>
            </w:div>
            <w:div w:id="489566277">
              <w:marLeft w:val="0"/>
              <w:marRight w:val="0"/>
              <w:marTop w:val="0"/>
              <w:marBottom w:val="0"/>
              <w:divBdr>
                <w:top w:val="none" w:sz="0" w:space="0" w:color="auto"/>
                <w:left w:val="none" w:sz="0" w:space="0" w:color="auto"/>
                <w:bottom w:val="none" w:sz="0" w:space="0" w:color="auto"/>
                <w:right w:val="none" w:sz="0" w:space="0" w:color="auto"/>
              </w:divBdr>
            </w:div>
            <w:div w:id="586548025">
              <w:marLeft w:val="0"/>
              <w:marRight w:val="0"/>
              <w:marTop w:val="0"/>
              <w:marBottom w:val="0"/>
              <w:divBdr>
                <w:top w:val="none" w:sz="0" w:space="0" w:color="auto"/>
                <w:left w:val="none" w:sz="0" w:space="0" w:color="auto"/>
                <w:bottom w:val="none" w:sz="0" w:space="0" w:color="auto"/>
                <w:right w:val="none" w:sz="0" w:space="0" w:color="auto"/>
              </w:divBdr>
            </w:div>
            <w:div w:id="547962482">
              <w:marLeft w:val="0"/>
              <w:marRight w:val="0"/>
              <w:marTop w:val="0"/>
              <w:marBottom w:val="0"/>
              <w:divBdr>
                <w:top w:val="none" w:sz="0" w:space="0" w:color="auto"/>
                <w:left w:val="none" w:sz="0" w:space="0" w:color="auto"/>
                <w:bottom w:val="none" w:sz="0" w:space="0" w:color="auto"/>
                <w:right w:val="none" w:sz="0" w:space="0" w:color="auto"/>
              </w:divBdr>
            </w:div>
            <w:div w:id="1601061171">
              <w:marLeft w:val="0"/>
              <w:marRight w:val="0"/>
              <w:marTop w:val="0"/>
              <w:marBottom w:val="0"/>
              <w:divBdr>
                <w:top w:val="none" w:sz="0" w:space="0" w:color="auto"/>
                <w:left w:val="none" w:sz="0" w:space="0" w:color="auto"/>
                <w:bottom w:val="none" w:sz="0" w:space="0" w:color="auto"/>
                <w:right w:val="none" w:sz="0" w:space="0" w:color="auto"/>
              </w:divBdr>
            </w:div>
            <w:div w:id="255332751">
              <w:marLeft w:val="0"/>
              <w:marRight w:val="0"/>
              <w:marTop w:val="0"/>
              <w:marBottom w:val="0"/>
              <w:divBdr>
                <w:top w:val="none" w:sz="0" w:space="0" w:color="auto"/>
                <w:left w:val="none" w:sz="0" w:space="0" w:color="auto"/>
                <w:bottom w:val="none" w:sz="0" w:space="0" w:color="auto"/>
                <w:right w:val="none" w:sz="0" w:space="0" w:color="auto"/>
              </w:divBdr>
            </w:div>
            <w:div w:id="1882089474">
              <w:marLeft w:val="0"/>
              <w:marRight w:val="0"/>
              <w:marTop w:val="0"/>
              <w:marBottom w:val="0"/>
              <w:divBdr>
                <w:top w:val="none" w:sz="0" w:space="0" w:color="auto"/>
                <w:left w:val="none" w:sz="0" w:space="0" w:color="auto"/>
                <w:bottom w:val="none" w:sz="0" w:space="0" w:color="auto"/>
                <w:right w:val="none" w:sz="0" w:space="0" w:color="auto"/>
              </w:divBdr>
            </w:div>
          </w:divsChild>
        </w:div>
        <w:div w:id="1090353892">
          <w:marLeft w:val="0"/>
          <w:marRight w:val="0"/>
          <w:marTop w:val="0"/>
          <w:marBottom w:val="0"/>
          <w:divBdr>
            <w:top w:val="none" w:sz="0" w:space="0" w:color="auto"/>
            <w:left w:val="none" w:sz="0" w:space="0" w:color="auto"/>
            <w:bottom w:val="none" w:sz="0" w:space="0" w:color="auto"/>
            <w:right w:val="none" w:sz="0" w:space="0" w:color="auto"/>
          </w:divBdr>
        </w:div>
        <w:div w:id="765154132">
          <w:marLeft w:val="0"/>
          <w:marRight w:val="0"/>
          <w:marTop w:val="0"/>
          <w:marBottom w:val="0"/>
          <w:divBdr>
            <w:top w:val="none" w:sz="0" w:space="0" w:color="auto"/>
            <w:left w:val="none" w:sz="0" w:space="0" w:color="auto"/>
            <w:bottom w:val="none" w:sz="0" w:space="0" w:color="auto"/>
            <w:right w:val="none" w:sz="0" w:space="0" w:color="auto"/>
          </w:divBdr>
        </w:div>
        <w:div w:id="1703751380">
          <w:marLeft w:val="0"/>
          <w:marRight w:val="0"/>
          <w:marTop w:val="0"/>
          <w:marBottom w:val="0"/>
          <w:divBdr>
            <w:top w:val="none" w:sz="0" w:space="0" w:color="auto"/>
            <w:left w:val="none" w:sz="0" w:space="0" w:color="auto"/>
            <w:bottom w:val="none" w:sz="0" w:space="0" w:color="auto"/>
            <w:right w:val="none" w:sz="0" w:space="0" w:color="auto"/>
          </w:divBdr>
        </w:div>
        <w:div w:id="1762070621">
          <w:marLeft w:val="0"/>
          <w:marRight w:val="0"/>
          <w:marTop w:val="0"/>
          <w:marBottom w:val="0"/>
          <w:divBdr>
            <w:top w:val="none" w:sz="0" w:space="0" w:color="auto"/>
            <w:left w:val="none" w:sz="0" w:space="0" w:color="auto"/>
            <w:bottom w:val="none" w:sz="0" w:space="0" w:color="auto"/>
            <w:right w:val="none" w:sz="0" w:space="0" w:color="auto"/>
          </w:divBdr>
          <w:divsChild>
            <w:div w:id="655643603">
              <w:marLeft w:val="-75"/>
              <w:marRight w:val="0"/>
              <w:marTop w:val="30"/>
              <w:marBottom w:val="30"/>
              <w:divBdr>
                <w:top w:val="none" w:sz="0" w:space="0" w:color="auto"/>
                <w:left w:val="none" w:sz="0" w:space="0" w:color="auto"/>
                <w:bottom w:val="none" w:sz="0" w:space="0" w:color="auto"/>
                <w:right w:val="none" w:sz="0" w:space="0" w:color="auto"/>
              </w:divBdr>
              <w:divsChild>
                <w:div w:id="793326394">
                  <w:marLeft w:val="0"/>
                  <w:marRight w:val="0"/>
                  <w:marTop w:val="0"/>
                  <w:marBottom w:val="0"/>
                  <w:divBdr>
                    <w:top w:val="none" w:sz="0" w:space="0" w:color="auto"/>
                    <w:left w:val="none" w:sz="0" w:space="0" w:color="auto"/>
                    <w:bottom w:val="none" w:sz="0" w:space="0" w:color="auto"/>
                    <w:right w:val="none" w:sz="0" w:space="0" w:color="auto"/>
                  </w:divBdr>
                  <w:divsChild>
                    <w:div w:id="99960548">
                      <w:marLeft w:val="0"/>
                      <w:marRight w:val="0"/>
                      <w:marTop w:val="0"/>
                      <w:marBottom w:val="0"/>
                      <w:divBdr>
                        <w:top w:val="none" w:sz="0" w:space="0" w:color="auto"/>
                        <w:left w:val="none" w:sz="0" w:space="0" w:color="auto"/>
                        <w:bottom w:val="none" w:sz="0" w:space="0" w:color="auto"/>
                        <w:right w:val="none" w:sz="0" w:space="0" w:color="auto"/>
                      </w:divBdr>
                    </w:div>
                  </w:divsChild>
                </w:div>
                <w:div w:id="294219064">
                  <w:marLeft w:val="0"/>
                  <w:marRight w:val="0"/>
                  <w:marTop w:val="0"/>
                  <w:marBottom w:val="0"/>
                  <w:divBdr>
                    <w:top w:val="none" w:sz="0" w:space="0" w:color="auto"/>
                    <w:left w:val="none" w:sz="0" w:space="0" w:color="auto"/>
                    <w:bottom w:val="none" w:sz="0" w:space="0" w:color="auto"/>
                    <w:right w:val="none" w:sz="0" w:space="0" w:color="auto"/>
                  </w:divBdr>
                  <w:divsChild>
                    <w:div w:id="1445345147">
                      <w:marLeft w:val="0"/>
                      <w:marRight w:val="0"/>
                      <w:marTop w:val="0"/>
                      <w:marBottom w:val="0"/>
                      <w:divBdr>
                        <w:top w:val="none" w:sz="0" w:space="0" w:color="auto"/>
                        <w:left w:val="none" w:sz="0" w:space="0" w:color="auto"/>
                        <w:bottom w:val="none" w:sz="0" w:space="0" w:color="auto"/>
                        <w:right w:val="none" w:sz="0" w:space="0" w:color="auto"/>
                      </w:divBdr>
                    </w:div>
                  </w:divsChild>
                </w:div>
                <w:div w:id="2048480191">
                  <w:marLeft w:val="0"/>
                  <w:marRight w:val="0"/>
                  <w:marTop w:val="0"/>
                  <w:marBottom w:val="0"/>
                  <w:divBdr>
                    <w:top w:val="none" w:sz="0" w:space="0" w:color="auto"/>
                    <w:left w:val="none" w:sz="0" w:space="0" w:color="auto"/>
                    <w:bottom w:val="none" w:sz="0" w:space="0" w:color="auto"/>
                    <w:right w:val="none" w:sz="0" w:space="0" w:color="auto"/>
                  </w:divBdr>
                  <w:divsChild>
                    <w:div w:id="620721957">
                      <w:marLeft w:val="0"/>
                      <w:marRight w:val="0"/>
                      <w:marTop w:val="0"/>
                      <w:marBottom w:val="0"/>
                      <w:divBdr>
                        <w:top w:val="none" w:sz="0" w:space="0" w:color="auto"/>
                        <w:left w:val="none" w:sz="0" w:space="0" w:color="auto"/>
                        <w:bottom w:val="none" w:sz="0" w:space="0" w:color="auto"/>
                        <w:right w:val="none" w:sz="0" w:space="0" w:color="auto"/>
                      </w:divBdr>
                    </w:div>
                  </w:divsChild>
                </w:div>
                <w:div w:id="628634099">
                  <w:marLeft w:val="0"/>
                  <w:marRight w:val="0"/>
                  <w:marTop w:val="0"/>
                  <w:marBottom w:val="0"/>
                  <w:divBdr>
                    <w:top w:val="none" w:sz="0" w:space="0" w:color="auto"/>
                    <w:left w:val="none" w:sz="0" w:space="0" w:color="auto"/>
                    <w:bottom w:val="none" w:sz="0" w:space="0" w:color="auto"/>
                    <w:right w:val="none" w:sz="0" w:space="0" w:color="auto"/>
                  </w:divBdr>
                  <w:divsChild>
                    <w:div w:id="1899627191">
                      <w:marLeft w:val="0"/>
                      <w:marRight w:val="0"/>
                      <w:marTop w:val="0"/>
                      <w:marBottom w:val="0"/>
                      <w:divBdr>
                        <w:top w:val="none" w:sz="0" w:space="0" w:color="auto"/>
                        <w:left w:val="none" w:sz="0" w:space="0" w:color="auto"/>
                        <w:bottom w:val="none" w:sz="0" w:space="0" w:color="auto"/>
                        <w:right w:val="none" w:sz="0" w:space="0" w:color="auto"/>
                      </w:divBdr>
                    </w:div>
                  </w:divsChild>
                </w:div>
                <w:div w:id="1882786472">
                  <w:marLeft w:val="0"/>
                  <w:marRight w:val="0"/>
                  <w:marTop w:val="0"/>
                  <w:marBottom w:val="0"/>
                  <w:divBdr>
                    <w:top w:val="none" w:sz="0" w:space="0" w:color="auto"/>
                    <w:left w:val="none" w:sz="0" w:space="0" w:color="auto"/>
                    <w:bottom w:val="none" w:sz="0" w:space="0" w:color="auto"/>
                    <w:right w:val="none" w:sz="0" w:space="0" w:color="auto"/>
                  </w:divBdr>
                  <w:divsChild>
                    <w:div w:id="1226717771">
                      <w:marLeft w:val="0"/>
                      <w:marRight w:val="0"/>
                      <w:marTop w:val="0"/>
                      <w:marBottom w:val="0"/>
                      <w:divBdr>
                        <w:top w:val="none" w:sz="0" w:space="0" w:color="auto"/>
                        <w:left w:val="none" w:sz="0" w:space="0" w:color="auto"/>
                        <w:bottom w:val="none" w:sz="0" w:space="0" w:color="auto"/>
                        <w:right w:val="none" w:sz="0" w:space="0" w:color="auto"/>
                      </w:divBdr>
                    </w:div>
                  </w:divsChild>
                </w:div>
                <w:div w:id="1212306257">
                  <w:marLeft w:val="0"/>
                  <w:marRight w:val="0"/>
                  <w:marTop w:val="0"/>
                  <w:marBottom w:val="0"/>
                  <w:divBdr>
                    <w:top w:val="none" w:sz="0" w:space="0" w:color="auto"/>
                    <w:left w:val="none" w:sz="0" w:space="0" w:color="auto"/>
                    <w:bottom w:val="none" w:sz="0" w:space="0" w:color="auto"/>
                    <w:right w:val="none" w:sz="0" w:space="0" w:color="auto"/>
                  </w:divBdr>
                  <w:divsChild>
                    <w:div w:id="1472819747">
                      <w:marLeft w:val="0"/>
                      <w:marRight w:val="0"/>
                      <w:marTop w:val="0"/>
                      <w:marBottom w:val="0"/>
                      <w:divBdr>
                        <w:top w:val="none" w:sz="0" w:space="0" w:color="auto"/>
                        <w:left w:val="none" w:sz="0" w:space="0" w:color="auto"/>
                        <w:bottom w:val="none" w:sz="0" w:space="0" w:color="auto"/>
                        <w:right w:val="none" w:sz="0" w:space="0" w:color="auto"/>
                      </w:divBdr>
                    </w:div>
                  </w:divsChild>
                </w:div>
                <w:div w:id="1844054977">
                  <w:marLeft w:val="0"/>
                  <w:marRight w:val="0"/>
                  <w:marTop w:val="0"/>
                  <w:marBottom w:val="0"/>
                  <w:divBdr>
                    <w:top w:val="none" w:sz="0" w:space="0" w:color="auto"/>
                    <w:left w:val="none" w:sz="0" w:space="0" w:color="auto"/>
                    <w:bottom w:val="none" w:sz="0" w:space="0" w:color="auto"/>
                    <w:right w:val="none" w:sz="0" w:space="0" w:color="auto"/>
                  </w:divBdr>
                  <w:divsChild>
                    <w:div w:id="1526094440">
                      <w:marLeft w:val="0"/>
                      <w:marRight w:val="0"/>
                      <w:marTop w:val="0"/>
                      <w:marBottom w:val="0"/>
                      <w:divBdr>
                        <w:top w:val="none" w:sz="0" w:space="0" w:color="auto"/>
                        <w:left w:val="none" w:sz="0" w:space="0" w:color="auto"/>
                        <w:bottom w:val="none" w:sz="0" w:space="0" w:color="auto"/>
                        <w:right w:val="none" w:sz="0" w:space="0" w:color="auto"/>
                      </w:divBdr>
                    </w:div>
                    <w:div w:id="1631204006">
                      <w:marLeft w:val="0"/>
                      <w:marRight w:val="0"/>
                      <w:marTop w:val="0"/>
                      <w:marBottom w:val="0"/>
                      <w:divBdr>
                        <w:top w:val="none" w:sz="0" w:space="0" w:color="auto"/>
                        <w:left w:val="none" w:sz="0" w:space="0" w:color="auto"/>
                        <w:bottom w:val="none" w:sz="0" w:space="0" w:color="auto"/>
                        <w:right w:val="none" w:sz="0" w:space="0" w:color="auto"/>
                      </w:divBdr>
                    </w:div>
                    <w:div w:id="629015281">
                      <w:marLeft w:val="0"/>
                      <w:marRight w:val="0"/>
                      <w:marTop w:val="0"/>
                      <w:marBottom w:val="0"/>
                      <w:divBdr>
                        <w:top w:val="none" w:sz="0" w:space="0" w:color="auto"/>
                        <w:left w:val="none" w:sz="0" w:space="0" w:color="auto"/>
                        <w:bottom w:val="none" w:sz="0" w:space="0" w:color="auto"/>
                        <w:right w:val="none" w:sz="0" w:space="0" w:color="auto"/>
                      </w:divBdr>
                    </w:div>
                  </w:divsChild>
                </w:div>
                <w:div w:id="1097867316">
                  <w:marLeft w:val="0"/>
                  <w:marRight w:val="0"/>
                  <w:marTop w:val="0"/>
                  <w:marBottom w:val="0"/>
                  <w:divBdr>
                    <w:top w:val="none" w:sz="0" w:space="0" w:color="auto"/>
                    <w:left w:val="none" w:sz="0" w:space="0" w:color="auto"/>
                    <w:bottom w:val="none" w:sz="0" w:space="0" w:color="auto"/>
                    <w:right w:val="none" w:sz="0" w:space="0" w:color="auto"/>
                  </w:divBdr>
                  <w:divsChild>
                    <w:div w:id="1044969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1505897">
          <w:marLeft w:val="0"/>
          <w:marRight w:val="0"/>
          <w:marTop w:val="0"/>
          <w:marBottom w:val="0"/>
          <w:divBdr>
            <w:top w:val="none" w:sz="0" w:space="0" w:color="auto"/>
            <w:left w:val="none" w:sz="0" w:space="0" w:color="auto"/>
            <w:bottom w:val="none" w:sz="0" w:space="0" w:color="auto"/>
            <w:right w:val="none" w:sz="0" w:space="0" w:color="auto"/>
          </w:divBdr>
        </w:div>
        <w:div w:id="692610109">
          <w:marLeft w:val="0"/>
          <w:marRight w:val="0"/>
          <w:marTop w:val="0"/>
          <w:marBottom w:val="0"/>
          <w:divBdr>
            <w:top w:val="none" w:sz="0" w:space="0" w:color="auto"/>
            <w:left w:val="none" w:sz="0" w:space="0" w:color="auto"/>
            <w:bottom w:val="none" w:sz="0" w:space="0" w:color="auto"/>
            <w:right w:val="none" w:sz="0" w:space="0" w:color="auto"/>
          </w:divBdr>
        </w:div>
        <w:div w:id="666056480">
          <w:marLeft w:val="0"/>
          <w:marRight w:val="0"/>
          <w:marTop w:val="0"/>
          <w:marBottom w:val="0"/>
          <w:divBdr>
            <w:top w:val="none" w:sz="0" w:space="0" w:color="auto"/>
            <w:left w:val="none" w:sz="0" w:space="0" w:color="auto"/>
            <w:bottom w:val="none" w:sz="0" w:space="0" w:color="auto"/>
            <w:right w:val="none" w:sz="0" w:space="0" w:color="auto"/>
          </w:divBdr>
        </w:div>
        <w:div w:id="1423523605">
          <w:marLeft w:val="0"/>
          <w:marRight w:val="0"/>
          <w:marTop w:val="0"/>
          <w:marBottom w:val="0"/>
          <w:divBdr>
            <w:top w:val="none" w:sz="0" w:space="0" w:color="auto"/>
            <w:left w:val="none" w:sz="0" w:space="0" w:color="auto"/>
            <w:bottom w:val="none" w:sz="0" w:space="0" w:color="auto"/>
            <w:right w:val="none" w:sz="0" w:space="0" w:color="auto"/>
          </w:divBdr>
        </w:div>
        <w:div w:id="1874077747">
          <w:marLeft w:val="0"/>
          <w:marRight w:val="0"/>
          <w:marTop w:val="0"/>
          <w:marBottom w:val="0"/>
          <w:divBdr>
            <w:top w:val="none" w:sz="0" w:space="0" w:color="auto"/>
            <w:left w:val="none" w:sz="0" w:space="0" w:color="auto"/>
            <w:bottom w:val="none" w:sz="0" w:space="0" w:color="auto"/>
            <w:right w:val="none" w:sz="0" w:space="0" w:color="auto"/>
          </w:divBdr>
          <w:divsChild>
            <w:div w:id="1962031241">
              <w:marLeft w:val="-75"/>
              <w:marRight w:val="0"/>
              <w:marTop w:val="30"/>
              <w:marBottom w:val="30"/>
              <w:divBdr>
                <w:top w:val="none" w:sz="0" w:space="0" w:color="auto"/>
                <w:left w:val="none" w:sz="0" w:space="0" w:color="auto"/>
                <w:bottom w:val="none" w:sz="0" w:space="0" w:color="auto"/>
                <w:right w:val="none" w:sz="0" w:space="0" w:color="auto"/>
              </w:divBdr>
              <w:divsChild>
                <w:div w:id="1950161993">
                  <w:marLeft w:val="0"/>
                  <w:marRight w:val="0"/>
                  <w:marTop w:val="0"/>
                  <w:marBottom w:val="0"/>
                  <w:divBdr>
                    <w:top w:val="none" w:sz="0" w:space="0" w:color="auto"/>
                    <w:left w:val="none" w:sz="0" w:space="0" w:color="auto"/>
                    <w:bottom w:val="none" w:sz="0" w:space="0" w:color="auto"/>
                    <w:right w:val="none" w:sz="0" w:space="0" w:color="auto"/>
                  </w:divBdr>
                  <w:divsChild>
                    <w:div w:id="208885973">
                      <w:marLeft w:val="0"/>
                      <w:marRight w:val="0"/>
                      <w:marTop w:val="0"/>
                      <w:marBottom w:val="0"/>
                      <w:divBdr>
                        <w:top w:val="none" w:sz="0" w:space="0" w:color="auto"/>
                        <w:left w:val="none" w:sz="0" w:space="0" w:color="auto"/>
                        <w:bottom w:val="none" w:sz="0" w:space="0" w:color="auto"/>
                        <w:right w:val="none" w:sz="0" w:space="0" w:color="auto"/>
                      </w:divBdr>
                    </w:div>
                  </w:divsChild>
                </w:div>
                <w:div w:id="1099444098">
                  <w:marLeft w:val="0"/>
                  <w:marRight w:val="0"/>
                  <w:marTop w:val="0"/>
                  <w:marBottom w:val="0"/>
                  <w:divBdr>
                    <w:top w:val="none" w:sz="0" w:space="0" w:color="auto"/>
                    <w:left w:val="none" w:sz="0" w:space="0" w:color="auto"/>
                    <w:bottom w:val="none" w:sz="0" w:space="0" w:color="auto"/>
                    <w:right w:val="none" w:sz="0" w:space="0" w:color="auto"/>
                  </w:divBdr>
                  <w:divsChild>
                    <w:div w:id="2121293709">
                      <w:marLeft w:val="0"/>
                      <w:marRight w:val="0"/>
                      <w:marTop w:val="0"/>
                      <w:marBottom w:val="0"/>
                      <w:divBdr>
                        <w:top w:val="none" w:sz="0" w:space="0" w:color="auto"/>
                        <w:left w:val="none" w:sz="0" w:space="0" w:color="auto"/>
                        <w:bottom w:val="none" w:sz="0" w:space="0" w:color="auto"/>
                        <w:right w:val="none" w:sz="0" w:space="0" w:color="auto"/>
                      </w:divBdr>
                    </w:div>
                  </w:divsChild>
                </w:div>
                <w:div w:id="1156915799">
                  <w:marLeft w:val="0"/>
                  <w:marRight w:val="0"/>
                  <w:marTop w:val="0"/>
                  <w:marBottom w:val="0"/>
                  <w:divBdr>
                    <w:top w:val="none" w:sz="0" w:space="0" w:color="auto"/>
                    <w:left w:val="none" w:sz="0" w:space="0" w:color="auto"/>
                    <w:bottom w:val="none" w:sz="0" w:space="0" w:color="auto"/>
                    <w:right w:val="none" w:sz="0" w:space="0" w:color="auto"/>
                  </w:divBdr>
                  <w:divsChild>
                    <w:div w:id="392118582">
                      <w:marLeft w:val="0"/>
                      <w:marRight w:val="0"/>
                      <w:marTop w:val="0"/>
                      <w:marBottom w:val="0"/>
                      <w:divBdr>
                        <w:top w:val="none" w:sz="0" w:space="0" w:color="auto"/>
                        <w:left w:val="none" w:sz="0" w:space="0" w:color="auto"/>
                        <w:bottom w:val="none" w:sz="0" w:space="0" w:color="auto"/>
                        <w:right w:val="none" w:sz="0" w:space="0" w:color="auto"/>
                      </w:divBdr>
                    </w:div>
                  </w:divsChild>
                </w:div>
                <w:div w:id="534079057">
                  <w:marLeft w:val="0"/>
                  <w:marRight w:val="0"/>
                  <w:marTop w:val="0"/>
                  <w:marBottom w:val="0"/>
                  <w:divBdr>
                    <w:top w:val="none" w:sz="0" w:space="0" w:color="auto"/>
                    <w:left w:val="none" w:sz="0" w:space="0" w:color="auto"/>
                    <w:bottom w:val="none" w:sz="0" w:space="0" w:color="auto"/>
                    <w:right w:val="none" w:sz="0" w:space="0" w:color="auto"/>
                  </w:divBdr>
                  <w:divsChild>
                    <w:div w:id="724135314">
                      <w:marLeft w:val="0"/>
                      <w:marRight w:val="0"/>
                      <w:marTop w:val="0"/>
                      <w:marBottom w:val="0"/>
                      <w:divBdr>
                        <w:top w:val="none" w:sz="0" w:space="0" w:color="auto"/>
                        <w:left w:val="none" w:sz="0" w:space="0" w:color="auto"/>
                        <w:bottom w:val="none" w:sz="0" w:space="0" w:color="auto"/>
                        <w:right w:val="none" w:sz="0" w:space="0" w:color="auto"/>
                      </w:divBdr>
                    </w:div>
                  </w:divsChild>
                </w:div>
                <w:div w:id="1855071393">
                  <w:marLeft w:val="0"/>
                  <w:marRight w:val="0"/>
                  <w:marTop w:val="0"/>
                  <w:marBottom w:val="0"/>
                  <w:divBdr>
                    <w:top w:val="none" w:sz="0" w:space="0" w:color="auto"/>
                    <w:left w:val="none" w:sz="0" w:space="0" w:color="auto"/>
                    <w:bottom w:val="none" w:sz="0" w:space="0" w:color="auto"/>
                    <w:right w:val="none" w:sz="0" w:space="0" w:color="auto"/>
                  </w:divBdr>
                  <w:divsChild>
                    <w:div w:id="636961092">
                      <w:marLeft w:val="0"/>
                      <w:marRight w:val="0"/>
                      <w:marTop w:val="0"/>
                      <w:marBottom w:val="0"/>
                      <w:divBdr>
                        <w:top w:val="none" w:sz="0" w:space="0" w:color="auto"/>
                        <w:left w:val="none" w:sz="0" w:space="0" w:color="auto"/>
                        <w:bottom w:val="none" w:sz="0" w:space="0" w:color="auto"/>
                        <w:right w:val="none" w:sz="0" w:space="0" w:color="auto"/>
                      </w:divBdr>
                    </w:div>
                  </w:divsChild>
                </w:div>
                <w:div w:id="732897420">
                  <w:marLeft w:val="0"/>
                  <w:marRight w:val="0"/>
                  <w:marTop w:val="0"/>
                  <w:marBottom w:val="0"/>
                  <w:divBdr>
                    <w:top w:val="none" w:sz="0" w:space="0" w:color="auto"/>
                    <w:left w:val="none" w:sz="0" w:space="0" w:color="auto"/>
                    <w:bottom w:val="none" w:sz="0" w:space="0" w:color="auto"/>
                    <w:right w:val="none" w:sz="0" w:space="0" w:color="auto"/>
                  </w:divBdr>
                  <w:divsChild>
                    <w:div w:id="1767192584">
                      <w:marLeft w:val="0"/>
                      <w:marRight w:val="0"/>
                      <w:marTop w:val="0"/>
                      <w:marBottom w:val="0"/>
                      <w:divBdr>
                        <w:top w:val="none" w:sz="0" w:space="0" w:color="auto"/>
                        <w:left w:val="none" w:sz="0" w:space="0" w:color="auto"/>
                        <w:bottom w:val="none" w:sz="0" w:space="0" w:color="auto"/>
                        <w:right w:val="none" w:sz="0" w:space="0" w:color="auto"/>
                      </w:divBdr>
                    </w:div>
                  </w:divsChild>
                </w:div>
                <w:div w:id="2080593923">
                  <w:marLeft w:val="0"/>
                  <w:marRight w:val="0"/>
                  <w:marTop w:val="0"/>
                  <w:marBottom w:val="0"/>
                  <w:divBdr>
                    <w:top w:val="none" w:sz="0" w:space="0" w:color="auto"/>
                    <w:left w:val="none" w:sz="0" w:space="0" w:color="auto"/>
                    <w:bottom w:val="none" w:sz="0" w:space="0" w:color="auto"/>
                    <w:right w:val="none" w:sz="0" w:space="0" w:color="auto"/>
                  </w:divBdr>
                  <w:divsChild>
                    <w:div w:id="1199511970">
                      <w:marLeft w:val="0"/>
                      <w:marRight w:val="0"/>
                      <w:marTop w:val="0"/>
                      <w:marBottom w:val="0"/>
                      <w:divBdr>
                        <w:top w:val="none" w:sz="0" w:space="0" w:color="auto"/>
                        <w:left w:val="none" w:sz="0" w:space="0" w:color="auto"/>
                        <w:bottom w:val="none" w:sz="0" w:space="0" w:color="auto"/>
                        <w:right w:val="none" w:sz="0" w:space="0" w:color="auto"/>
                      </w:divBdr>
                    </w:div>
                  </w:divsChild>
                </w:div>
                <w:div w:id="372460816">
                  <w:marLeft w:val="0"/>
                  <w:marRight w:val="0"/>
                  <w:marTop w:val="0"/>
                  <w:marBottom w:val="0"/>
                  <w:divBdr>
                    <w:top w:val="none" w:sz="0" w:space="0" w:color="auto"/>
                    <w:left w:val="none" w:sz="0" w:space="0" w:color="auto"/>
                    <w:bottom w:val="none" w:sz="0" w:space="0" w:color="auto"/>
                    <w:right w:val="none" w:sz="0" w:space="0" w:color="auto"/>
                  </w:divBdr>
                  <w:divsChild>
                    <w:div w:id="1928807443">
                      <w:marLeft w:val="0"/>
                      <w:marRight w:val="0"/>
                      <w:marTop w:val="0"/>
                      <w:marBottom w:val="0"/>
                      <w:divBdr>
                        <w:top w:val="none" w:sz="0" w:space="0" w:color="auto"/>
                        <w:left w:val="none" w:sz="0" w:space="0" w:color="auto"/>
                        <w:bottom w:val="none" w:sz="0" w:space="0" w:color="auto"/>
                        <w:right w:val="none" w:sz="0" w:space="0" w:color="auto"/>
                      </w:divBdr>
                    </w:div>
                  </w:divsChild>
                </w:div>
                <w:div w:id="305594755">
                  <w:marLeft w:val="0"/>
                  <w:marRight w:val="0"/>
                  <w:marTop w:val="0"/>
                  <w:marBottom w:val="0"/>
                  <w:divBdr>
                    <w:top w:val="none" w:sz="0" w:space="0" w:color="auto"/>
                    <w:left w:val="none" w:sz="0" w:space="0" w:color="auto"/>
                    <w:bottom w:val="none" w:sz="0" w:space="0" w:color="auto"/>
                    <w:right w:val="none" w:sz="0" w:space="0" w:color="auto"/>
                  </w:divBdr>
                  <w:divsChild>
                    <w:div w:id="136269176">
                      <w:marLeft w:val="0"/>
                      <w:marRight w:val="0"/>
                      <w:marTop w:val="0"/>
                      <w:marBottom w:val="0"/>
                      <w:divBdr>
                        <w:top w:val="none" w:sz="0" w:space="0" w:color="auto"/>
                        <w:left w:val="none" w:sz="0" w:space="0" w:color="auto"/>
                        <w:bottom w:val="none" w:sz="0" w:space="0" w:color="auto"/>
                        <w:right w:val="none" w:sz="0" w:space="0" w:color="auto"/>
                      </w:divBdr>
                    </w:div>
                  </w:divsChild>
                </w:div>
                <w:div w:id="519466995">
                  <w:marLeft w:val="0"/>
                  <w:marRight w:val="0"/>
                  <w:marTop w:val="0"/>
                  <w:marBottom w:val="0"/>
                  <w:divBdr>
                    <w:top w:val="none" w:sz="0" w:space="0" w:color="auto"/>
                    <w:left w:val="none" w:sz="0" w:space="0" w:color="auto"/>
                    <w:bottom w:val="none" w:sz="0" w:space="0" w:color="auto"/>
                    <w:right w:val="none" w:sz="0" w:space="0" w:color="auto"/>
                  </w:divBdr>
                  <w:divsChild>
                    <w:div w:id="587081701">
                      <w:marLeft w:val="0"/>
                      <w:marRight w:val="0"/>
                      <w:marTop w:val="0"/>
                      <w:marBottom w:val="0"/>
                      <w:divBdr>
                        <w:top w:val="none" w:sz="0" w:space="0" w:color="auto"/>
                        <w:left w:val="none" w:sz="0" w:space="0" w:color="auto"/>
                        <w:bottom w:val="none" w:sz="0" w:space="0" w:color="auto"/>
                        <w:right w:val="none" w:sz="0" w:space="0" w:color="auto"/>
                      </w:divBdr>
                    </w:div>
                  </w:divsChild>
                </w:div>
                <w:div w:id="1874996681">
                  <w:marLeft w:val="0"/>
                  <w:marRight w:val="0"/>
                  <w:marTop w:val="0"/>
                  <w:marBottom w:val="0"/>
                  <w:divBdr>
                    <w:top w:val="none" w:sz="0" w:space="0" w:color="auto"/>
                    <w:left w:val="none" w:sz="0" w:space="0" w:color="auto"/>
                    <w:bottom w:val="none" w:sz="0" w:space="0" w:color="auto"/>
                    <w:right w:val="none" w:sz="0" w:space="0" w:color="auto"/>
                  </w:divBdr>
                  <w:divsChild>
                    <w:div w:id="1028290588">
                      <w:marLeft w:val="0"/>
                      <w:marRight w:val="0"/>
                      <w:marTop w:val="0"/>
                      <w:marBottom w:val="0"/>
                      <w:divBdr>
                        <w:top w:val="none" w:sz="0" w:space="0" w:color="auto"/>
                        <w:left w:val="none" w:sz="0" w:space="0" w:color="auto"/>
                        <w:bottom w:val="none" w:sz="0" w:space="0" w:color="auto"/>
                        <w:right w:val="none" w:sz="0" w:space="0" w:color="auto"/>
                      </w:divBdr>
                    </w:div>
                  </w:divsChild>
                </w:div>
                <w:div w:id="1710447311">
                  <w:marLeft w:val="0"/>
                  <w:marRight w:val="0"/>
                  <w:marTop w:val="0"/>
                  <w:marBottom w:val="0"/>
                  <w:divBdr>
                    <w:top w:val="none" w:sz="0" w:space="0" w:color="auto"/>
                    <w:left w:val="none" w:sz="0" w:space="0" w:color="auto"/>
                    <w:bottom w:val="none" w:sz="0" w:space="0" w:color="auto"/>
                    <w:right w:val="none" w:sz="0" w:space="0" w:color="auto"/>
                  </w:divBdr>
                  <w:divsChild>
                    <w:div w:id="818572011">
                      <w:marLeft w:val="0"/>
                      <w:marRight w:val="0"/>
                      <w:marTop w:val="0"/>
                      <w:marBottom w:val="0"/>
                      <w:divBdr>
                        <w:top w:val="none" w:sz="0" w:space="0" w:color="auto"/>
                        <w:left w:val="none" w:sz="0" w:space="0" w:color="auto"/>
                        <w:bottom w:val="none" w:sz="0" w:space="0" w:color="auto"/>
                        <w:right w:val="none" w:sz="0" w:space="0" w:color="auto"/>
                      </w:divBdr>
                    </w:div>
                  </w:divsChild>
                </w:div>
                <w:div w:id="34962550">
                  <w:marLeft w:val="0"/>
                  <w:marRight w:val="0"/>
                  <w:marTop w:val="0"/>
                  <w:marBottom w:val="0"/>
                  <w:divBdr>
                    <w:top w:val="none" w:sz="0" w:space="0" w:color="auto"/>
                    <w:left w:val="none" w:sz="0" w:space="0" w:color="auto"/>
                    <w:bottom w:val="none" w:sz="0" w:space="0" w:color="auto"/>
                    <w:right w:val="none" w:sz="0" w:space="0" w:color="auto"/>
                  </w:divBdr>
                  <w:divsChild>
                    <w:div w:id="1298415457">
                      <w:marLeft w:val="0"/>
                      <w:marRight w:val="0"/>
                      <w:marTop w:val="0"/>
                      <w:marBottom w:val="0"/>
                      <w:divBdr>
                        <w:top w:val="none" w:sz="0" w:space="0" w:color="auto"/>
                        <w:left w:val="none" w:sz="0" w:space="0" w:color="auto"/>
                        <w:bottom w:val="none" w:sz="0" w:space="0" w:color="auto"/>
                        <w:right w:val="none" w:sz="0" w:space="0" w:color="auto"/>
                      </w:divBdr>
                    </w:div>
                  </w:divsChild>
                </w:div>
                <w:div w:id="140000323">
                  <w:marLeft w:val="0"/>
                  <w:marRight w:val="0"/>
                  <w:marTop w:val="0"/>
                  <w:marBottom w:val="0"/>
                  <w:divBdr>
                    <w:top w:val="none" w:sz="0" w:space="0" w:color="auto"/>
                    <w:left w:val="none" w:sz="0" w:space="0" w:color="auto"/>
                    <w:bottom w:val="none" w:sz="0" w:space="0" w:color="auto"/>
                    <w:right w:val="none" w:sz="0" w:space="0" w:color="auto"/>
                  </w:divBdr>
                  <w:divsChild>
                    <w:div w:id="2057045973">
                      <w:marLeft w:val="0"/>
                      <w:marRight w:val="0"/>
                      <w:marTop w:val="0"/>
                      <w:marBottom w:val="0"/>
                      <w:divBdr>
                        <w:top w:val="none" w:sz="0" w:space="0" w:color="auto"/>
                        <w:left w:val="none" w:sz="0" w:space="0" w:color="auto"/>
                        <w:bottom w:val="none" w:sz="0" w:space="0" w:color="auto"/>
                        <w:right w:val="none" w:sz="0" w:space="0" w:color="auto"/>
                      </w:divBdr>
                    </w:div>
                  </w:divsChild>
                </w:div>
                <w:div w:id="1743025376">
                  <w:marLeft w:val="0"/>
                  <w:marRight w:val="0"/>
                  <w:marTop w:val="0"/>
                  <w:marBottom w:val="0"/>
                  <w:divBdr>
                    <w:top w:val="none" w:sz="0" w:space="0" w:color="auto"/>
                    <w:left w:val="none" w:sz="0" w:space="0" w:color="auto"/>
                    <w:bottom w:val="none" w:sz="0" w:space="0" w:color="auto"/>
                    <w:right w:val="none" w:sz="0" w:space="0" w:color="auto"/>
                  </w:divBdr>
                  <w:divsChild>
                    <w:div w:id="1290166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4927227">
          <w:marLeft w:val="0"/>
          <w:marRight w:val="0"/>
          <w:marTop w:val="0"/>
          <w:marBottom w:val="0"/>
          <w:divBdr>
            <w:top w:val="none" w:sz="0" w:space="0" w:color="auto"/>
            <w:left w:val="none" w:sz="0" w:space="0" w:color="auto"/>
            <w:bottom w:val="none" w:sz="0" w:space="0" w:color="auto"/>
            <w:right w:val="none" w:sz="0" w:space="0" w:color="auto"/>
          </w:divBdr>
        </w:div>
        <w:div w:id="819928580">
          <w:marLeft w:val="0"/>
          <w:marRight w:val="0"/>
          <w:marTop w:val="0"/>
          <w:marBottom w:val="0"/>
          <w:divBdr>
            <w:top w:val="none" w:sz="0" w:space="0" w:color="auto"/>
            <w:left w:val="none" w:sz="0" w:space="0" w:color="auto"/>
            <w:bottom w:val="none" w:sz="0" w:space="0" w:color="auto"/>
            <w:right w:val="none" w:sz="0" w:space="0" w:color="auto"/>
          </w:divBdr>
          <w:divsChild>
            <w:div w:id="1716733685">
              <w:marLeft w:val="0"/>
              <w:marRight w:val="0"/>
              <w:marTop w:val="0"/>
              <w:marBottom w:val="0"/>
              <w:divBdr>
                <w:top w:val="none" w:sz="0" w:space="0" w:color="auto"/>
                <w:left w:val="none" w:sz="0" w:space="0" w:color="auto"/>
                <w:bottom w:val="none" w:sz="0" w:space="0" w:color="auto"/>
                <w:right w:val="none" w:sz="0" w:space="0" w:color="auto"/>
              </w:divBdr>
            </w:div>
            <w:div w:id="1143155053">
              <w:marLeft w:val="0"/>
              <w:marRight w:val="0"/>
              <w:marTop w:val="0"/>
              <w:marBottom w:val="0"/>
              <w:divBdr>
                <w:top w:val="none" w:sz="0" w:space="0" w:color="auto"/>
                <w:left w:val="none" w:sz="0" w:space="0" w:color="auto"/>
                <w:bottom w:val="none" w:sz="0" w:space="0" w:color="auto"/>
                <w:right w:val="none" w:sz="0" w:space="0" w:color="auto"/>
              </w:divBdr>
            </w:div>
            <w:div w:id="1245991740">
              <w:marLeft w:val="0"/>
              <w:marRight w:val="0"/>
              <w:marTop w:val="0"/>
              <w:marBottom w:val="0"/>
              <w:divBdr>
                <w:top w:val="none" w:sz="0" w:space="0" w:color="auto"/>
                <w:left w:val="none" w:sz="0" w:space="0" w:color="auto"/>
                <w:bottom w:val="none" w:sz="0" w:space="0" w:color="auto"/>
                <w:right w:val="none" w:sz="0" w:space="0" w:color="auto"/>
              </w:divBdr>
            </w:div>
            <w:div w:id="1217232389">
              <w:marLeft w:val="0"/>
              <w:marRight w:val="0"/>
              <w:marTop w:val="0"/>
              <w:marBottom w:val="0"/>
              <w:divBdr>
                <w:top w:val="none" w:sz="0" w:space="0" w:color="auto"/>
                <w:left w:val="none" w:sz="0" w:space="0" w:color="auto"/>
                <w:bottom w:val="none" w:sz="0" w:space="0" w:color="auto"/>
                <w:right w:val="none" w:sz="0" w:space="0" w:color="auto"/>
              </w:divBdr>
            </w:div>
            <w:div w:id="70079450">
              <w:marLeft w:val="0"/>
              <w:marRight w:val="0"/>
              <w:marTop w:val="0"/>
              <w:marBottom w:val="0"/>
              <w:divBdr>
                <w:top w:val="none" w:sz="0" w:space="0" w:color="auto"/>
                <w:left w:val="none" w:sz="0" w:space="0" w:color="auto"/>
                <w:bottom w:val="none" w:sz="0" w:space="0" w:color="auto"/>
                <w:right w:val="none" w:sz="0" w:space="0" w:color="auto"/>
              </w:divBdr>
            </w:div>
            <w:div w:id="1776903507">
              <w:marLeft w:val="0"/>
              <w:marRight w:val="0"/>
              <w:marTop w:val="0"/>
              <w:marBottom w:val="0"/>
              <w:divBdr>
                <w:top w:val="none" w:sz="0" w:space="0" w:color="auto"/>
                <w:left w:val="none" w:sz="0" w:space="0" w:color="auto"/>
                <w:bottom w:val="none" w:sz="0" w:space="0" w:color="auto"/>
                <w:right w:val="none" w:sz="0" w:space="0" w:color="auto"/>
              </w:divBdr>
            </w:div>
            <w:div w:id="1317147231">
              <w:marLeft w:val="0"/>
              <w:marRight w:val="0"/>
              <w:marTop w:val="0"/>
              <w:marBottom w:val="0"/>
              <w:divBdr>
                <w:top w:val="none" w:sz="0" w:space="0" w:color="auto"/>
                <w:left w:val="none" w:sz="0" w:space="0" w:color="auto"/>
                <w:bottom w:val="none" w:sz="0" w:space="0" w:color="auto"/>
                <w:right w:val="none" w:sz="0" w:space="0" w:color="auto"/>
              </w:divBdr>
            </w:div>
            <w:div w:id="1694040624">
              <w:marLeft w:val="0"/>
              <w:marRight w:val="0"/>
              <w:marTop w:val="0"/>
              <w:marBottom w:val="0"/>
              <w:divBdr>
                <w:top w:val="none" w:sz="0" w:space="0" w:color="auto"/>
                <w:left w:val="none" w:sz="0" w:space="0" w:color="auto"/>
                <w:bottom w:val="none" w:sz="0" w:space="0" w:color="auto"/>
                <w:right w:val="none" w:sz="0" w:space="0" w:color="auto"/>
              </w:divBdr>
            </w:div>
            <w:div w:id="926498562">
              <w:marLeft w:val="0"/>
              <w:marRight w:val="0"/>
              <w:marTop w:val="0"/>
              <w:marBottom w:val="0"/>
              <w:divBdr>
                <w:top w:val="none" w:sz="0" w:space="0" w:color="auto"/>
                <w:left w:val="none" w:sz="0" w:space="0" w:color="auto"/>
                <w:bottom w:val="none" w:sz="0" w:space="0" w:color="auto"/>
                <w:right w:val="none" w:sz="0" w:space="0" w:color="auto"/>
              </w:divBdr>
            </w:div>
            <w:div w:id="197201707">
              <w:marLeft w:val="0"/>
              <w:marRight w:val="0"/>
              <w:marTop w:val="0"/>
              <w:marBottom w:val="0"/>
              <w:divBdr>
                <w:top w:val="none" w:sz="0" w:space="0" w:color="auto"/>
                <w:left w:val="none" w:sz="0" w:space="0" w:color="auto"/>
                <w:bottom w:val="none" w:sz="0" w:space="0" w:color="auto"/>
                <w:right w:val="none" w:sz="0" w:space="0" w:color="auto"/>
              </w:divBdr>
            </w:div>
            <w:div w:id="1528446179">
              <w:marLeft w:val="0"/>
              <w:marRight w:val="0"/>
              <w:marTop w:val="0"/>
              <w:marBottom w:val="0"/>
              <w:divBdr>
                <w:top w:val="none" w:sz="0" w:space="0" w:color="auto"/>
                <w:left w:val="none" w:sz="0" w:space="0" w:color="auto"/>
                <w:bottom w:val="none" w:sz="0" w:space="0" w:color="auto"/>
                <w:right w:val="none" w:sz="0" w:space="0" w:color="auto"/>
              </w:divBdr>
            </w:div>
            <w:div w:id="379326082">
              <w:marLeft w:val="0"/>
              <w:marRight w:val="0"/>
              <w:marTop w:val="0"/>
              <w:marBottom w:val="0"/>
              <w:divBdr>
                <w:top w:val="none" w:sz="0" w:space="0" w:color="auto"/>
                <w:left w:val="none" w:sz="0" w:space="0" w:color="auto"/>
                <w:bottom w:val="none" w:sz="0" w:space="0" w:color="auto"/>
                <w:right w:val="none" w:sz="0" w:space="0" w:color="auto"/>
              </w:divBdr>
            </w:div>
            <w:div w:id="2126457761">
              <w:marLeft w:val="0"/>
              <w:marRight w:val="0"/>
              <w:marTop w:val="0"/>
              <w:marBottom w:val="0"/>
              <w:divBdr>
                <w:top w:val="none" w:sz="0" w:space="0" w:color="auto"/>
                <w:left w:val="none" w:sz="0" w:space="0" w:color="auto"/>
                <w:bottom w:val="none" w:sz="0" w:space="0" w:color="auto"/>
                <w:right w:val="none" w:sz="0" w:space="0" w:color="auto"/>
              </w:divBdr>
            </w:div>
            <w:div w:id="252782035">
              <w:marLeft w:val="0"/>
              <w:marRight w:val="0"/>
              <w:marTop w:val="0"/>
              <w:marBottom w:val="0"/>
              <w:divBdr>
                <w:top w:val="none" w:sz="0" w:space="0" w:color="auto"/>
                <w:left w:val="none" w:sz="0" w:space="0" w:color="auto"/>
                <w:bottom w:val="none" w:sz="0" w:space="0" w:color="auto"/>
                <w:right w:val="none" w:sz="0" w:space="0" w:color="auto"/>
              </w:divBdr>
            </w:div>
            <w:div w:id="1711874582">
              <w:marLeft w:val="0"/>
              <w:marRight w:val="0"/>
              <w:marTop w:val="0"/>
              <w:marBottom w:val="0"/>
              <w:divBdr>
                <w:top w:val="none" w:sz="0" w:space="0" w:color="auto"/>
                <w:left w:val="none" w:sz="0" w:space="0" w:color="auto"/>
                <w:bottom w:val="none" w:sz="0" w:space="0" w:color="auto"/>
                <w:right w:val="none" w:sz="0" w:space="0" w:color="auto"/>
              </w:divBdr>
            </w:div>
            <w:div w:id="1860240171">
              <w:marLeft w:val="0"/>
              <w:marRight w:val="0"/>
              <w:marTop w:val="0"/>
              <w:marBottom w:val="0"/>
              <w:divBdr>
                <w:top w:val="none" w:sz="0" w:space="0" w:color="auto"/>
                <w:left w:val="none" w:sz="0" w:space="0" w:color="auto"/>
                <w:bottom w:val="none" w:sz="0" w:space="0" w:color="auto"/>
                <w:right w:val="none" w:sz="0" w:space="0" w:color="auto"/>
              </w:divBdr>
            </w:div>
            <w:div w:id="1307592760">
              <w:marLeft w:val="0"/>
              <w:marRight w:val="0"/>
              <w:marTop w:val="0"/>
              <w:marBottom w:val="0"/>
              <w:divBdr>
                <w:top w:val="none" w:sz="0" w:space="0" w:color="auto"/>
                <w:left w:val="none" w:sz="0" w:space="0" w:color="auto"/>
                <w:bottom w:val="none" w:sz="0" w:space="0" w:color="auto"/>
                <w:right w:val="none" w:sz="0" w:space="0" w:color="auto"/>
              </w:divBdr>
            </w:div>
            <w:div w:id="632754802">
              <w:marLeft w:val="0"/>
              <w:marRight w:val="0"/>
              <w:marTop w:val="0"/>
              <w:marBottom w:val="0"/>
              <w:divBdr>
                <w:top w:val="none" w:sz="0" w:space="0" w:color="auto"/>
                <w:left w:val="none" w:sz="0" w:space="0" w:color="auto"/>
                <w:bottom w:val="none" w:sz="0" w:space="0" w:color="auto"/>
                <w:right w:val="none" w:sz="0" w:space="0" w:color="auto"/>
              </w:divBdr>
            </w:div>
          </w:divsChild>
        </w:div>
        <w:div w:id="274022036">
          <w:marLeft w:val="0"/>
          <w:marRight w:val="0"/>
          <w:marTop w:val="0"/>
          <w:marBottom w:val="0"/>
          <w:divBdr>
            <w:top w:val="none" w:sz="0" w:space="0" w:color="auto"/>
            <w:left w:val="none" w:sz="0" w:space="0" w:color="auto"/>
            <w:bottom w:val="none" w:sz="0" w:space="0" w:color="auto"/>
            <w:right w:val="none" w:sz="0" w:space="0" w:color="auto"/>
          </w:divBdr>
        </w:div>
        <w:div w:id="1136138665">
          <w:marLeft w:val="0"/>
          <w:marRight w:val="0"/>
          <w:marTop w:val="0"/>
          <w:marBottom w:val="0"/>
          <w:divBdr>
            <w:top w:val="none" w:sz="0" w:space="0" w:color="auto"/>
            <w:left w:val="none" w:sz="0" w:space="0" w:color="auto"/>
            <w:bottom w:val="none" w:sz="0" w:space="0" w:color="auto"/>
            <w:right w:val="none" w:sz="0" w:space="0" w:color="auto"/>
          </w:divBdr>
        </w:div>
        <w:div w:id="1951891048">
          <w:marLeft w:val="0"/>
          <w:marRight w:val="0"/>
          <w:marTop w:val="0"/>
          <w:marBottom w:val="0"/>
          <w:divBdr>
            <w:top w:val="none" w:sz="0" w:space="0" w:color="auto"/>
            <w:left w:val="none" w:sz="0" w:space="0" w:color="auto"/>
            <w:bottom w:val="none" w:sz="0" w:space="0" w:color="auto"/>
            <w:right w:val="none" w:sz="0" w:space="0" w:color="auto"/>
          </w:divBdr>
        </w:div>
        <w:div w:id="324631121">
          <w:marLeft w:val="0"/>
          <w:marRight w:val="0"/>
          <w:marTop w:val="0"/>
          <w:marBottom w:val="0"/>
          <w:divBdr>
            <w:top w:val="none" w:sz="0" w:space="0" w:color="auto"/>
            <w:left w:val="none" w:sz="0" w:space="0" w:color="auto"/>
            <w:bottom w:val="none" w:sz="0" w:space="0" w:color="auto"/>
            <w:right w:val="none" w:sz="0" w:space="0" w:color="auto"/>
          </w:divBdr>
        </w:div>
        <w:div w:id="321860670">
          <w:marLeft w:val="0"/>
          <w:marRight w:val="0"/>
          <w:marTop w:val="0"/>
          <w:marBottom w:val="0"/>
          <w:divBdr>
            <w:top w:val="none" w:sz="0" w:space="0" w:color="auto"/>
            <w:left w:val="none" w:sz="0" w:space="0" w:color="auto"/>
            <w:bottom w:val="none" w:sz="0" w:space="0" w:color="auto"/>
            <w:right w:val="none" w:sz="0" w:space="0" w:color="auto"/>
          </w:divBdr>
        </w:div>
        <w:div w:id="421339414">
          <w:marLeft w:val="0"/>
          <w:marRight w:val="0"/>
          <w:marTop w:val="0"/>
          <w:marBottom w:val="0"/>
          <w:divBdr>
            <w:top w:val="none" w:sz="0" w:space="0" w:color="auto"/>
            <w:left w:val="none" w:sz="0" w:space="0" w:color="auto"/>
            <w:bottom w:val="none" w:sz="0" w:space="0" w:color="auto"/>
            <w:right w:val="none" w:sz="0" w:space="0" w:color="auto"/>
          </w:divBdr>
          <w:divsChild>
            <w:div w:id="584613000">
              <w:marLeft w:val="-75"/>
              <w:marRight w:val="0"/>
              <w:marTop w:val="30"/>
              <w:marBottom w:val="30"/>
              <w:divBdr>
                <w:top w:val="none" w:sz="0" w:space="0" w:color="auto"/>
                <w:left w:val="none" w:sz="0" w:space="0" w:color="auto"/>
                <w:bottom w:val="none" w:sz="0" w:space="0" w:color="auto"/>
                <w:right w:val="none" w:sz="0" w:space="0" w:color="auto"/>
              </w:divBdr>
              <w:divsChild>
                <w:div w:id="1199393687">
                  <w:marLeft w:val="0"/>
                  <w:marRight w:val="0"/>
                  <w:marTop w:val="0"/>
                  <w:marBottom w:val="0"/>
                  <w:divBdr>
                    <w:top w:val="none" w:sz="0" w:space="0" w:color="auto"/>
                    <w:left w:val="none" w:sz="0" w:space="0" w:color="auto"/>
                    <w:bottom w:val="none" w:sz="0" w:space="0" w:color="auto"/>
                    <w:right w:val="none" w:sz="0" w:space="0" w:color="auto"/>
                  </w:divBdr>
                  <w:divsChild>
                    <w:div w:id="985400826">
                      <w:marLeft w:val="0"/>
                      <w:marRight w:val="0"/>
                      <w:marTop w:val="0"/>
                      <w:marBottom w:val="0"/>
                      <w:divBdr>
                        <w:top w:val="none" w:sz="0" w:space="0" w:color="auto"/>
                        <w:left w:val="none" w:sz="0" w:space="0" w:color="auto"/>
                        <w:bottom w:val="none" w:sz="0" w:space="0" w:color="auto"/>
                        <w:right w:val="none" w:sz="0" w:space="0" w:color="auto"/>
                      </w:divBdr>
                    </w:div>
                  </w:divsChild>
                </w:div>
                <w:div w:id="1544059627">
                  <w:marLeft w:val="0"/>
                  <w:marRight w:val="0"/>
                  <w:marTop w:val="0"/>
                  <w:marBottom w:val="0"/>
                  <w:divBdr>
                    <w:top w:val="none" w:sz="0" w:space="0" w:color="auto"/>
                    <w:left w:val="none" w:sz="0" w:space="0" w:color="auto"/>
                    <w:bottom w:val="none" w:sz="0" w:space="0" w:color="auto"/>
                    <w:right w:val="none" w:sz="0" w:space="0" w:color="auto"/>
                  </w:divBdr>
                  <w:divsChild>
                    <w:div w:id="120196156">
                      <w:marLeft w:val="0"/>
                      <w:marRight w:val="0"/>
                      <w:marTop w:val="0"/>
                      <w:marBottom w:val="0"/>
                      <w:divBdr>
                        <w:top w:val="none" w:sz="0" w:space="0" w:color="auto"/>
                        <w:left w:val="none" w:sz="0" w:space="0" w:color="auto"/>
                        <w:bottom w:val="none" w:sz="0" w:space="0" w:color="auto"/>
                        <w:right w:val="none" w:sz="0" w:space="0" w:color="auto"/>
                      </w:divBdr>
                    </w:div>
                  </w:divsChild>
                </w:div>
                <w:div w:id="588151579">
                  <w:marLeft w:val="0"/>
                  <w:marRight w:val="0"/>
                  <w:marTop w:val="0"/>
                  <w:marBottom w:val="0"/>
                  <w:divBdr>
                    <w:top w:val="none" w:sz="0" w:space="0" w:color="auto"/>
                    <w:left w:val="none" w:sz="0" w:space="0" w:color="auto"/>
                    <w:bottom w:val="none" w:sz="0" w:space="0" w:color="auto"/>
                    <w:right w:val="none" w:sz="0" w:space="0" w:color="auto"/>
                  </w:divBdr>
                  <w:divsChild>
                    <w:div w:id="1134520475">
                      <w:marLeft w:val="0"/>
                      <w:marRight w:val="0"/>
                      <w:marTop w:val="0"/>
                      <w:marBottom w:val="0"/>
                      <w:divBdr>
                        <w:top w:val="none" w:sz="0" w:space="0" w:color="auto"/>
                        <w:left w:val="none" w:sz="0" w:space="0" w:color="auto"/>
                        <w:bottom w:val="none" w:sz="0" w:space="0" w:color="auto"/>
                        <w:right w:val="none" w:sz="0" w:space="0" w:color="auto"/>
                      </w:divBdr>
                    </w:div>
                  </w:divsChild>
                </w:div>
                <w:div w:id="374081942">
                  <w:marLeft w:val="0"/>
                  <w:marRight w:val="0"/>
                  <w:marTop w:val="0"/>
                  <w:marBottom w:val="0"/>
                  <w:divBdr>
                    <w:top w:val="none" w:sz="0" w:space="0" w:color="auto"/>
                    <w:left w:val="none" w:sz="0" w:space="0" w:color="auto"/>
                    <w:bottom w:val="none" w:sz="0" w:space="0" w:color="auto"/>
                    <w:right w:val="none" w:sz="0" w:space="0" w:color="auto"/>
                  </w:divBdr>
                  <w:divsChild>
                    <w:div w:id="1773934217">
                      <w:marLeft w:val="0"/>
                      <w:marRight w:val="0"/>
                      <w:marTop w:val="0"/>
                      <w:marBottom w:val="0"/>
                      <w:divBdr>
                        <w:top w:val="none" w:sz="0" w:space="0" w:color="auto"/>
                        <w:left w:val="none" w:sz="0" w:space="0" w:color="auto"/>
                        <w:bottom w:val="none" w:sz="0" w:space="0" w:color="auto"/>
                        <w:right w:val="none" w:sz="0" w:space="0" w:color="auto"/>
                      </w:divBdr>
                    </w:div>
                  </w:divsChild>
                </w:div>
                <w:div w:id="958294631">
                  <w:marLeft w:val="0"/>
                  <w:marRight w:val="0"/>
                  <w:marTop w:val="0"/>
                  <w:marBottom w:val="0"/>
                  <w:divBdr>
                    <w:top w:val="none" w:sz="0" w:space="0" w:color="auto"/>
                    <w:left w:val="none" w:sz="0" w:space="0" w:color="auto"/>
                    <w:bottom w:val="none" w:sz="0" w:space="0" w:color="auto"/>
                    <w:right w:val="none" w:sz="0" w:space="0" w:color="auto"/>
                  </w:divBdr>
                  <w:divsChild>
                    <w:div w:id="1189369727">
                      <w:marLeft w:val="0"/>
                      <w:marRight w:val="0"/>
                      <w:marTop w:val="0"/>
                      <w:marBottom w:val="0"/>
                      <w:divBdr>
                        <w:top w:val="none" w:sz="0" w:space="0" w:color="auto"/>
                        <w:left w:val="none" w:sz="0" w:space="0" w:color="auto"/>
                        <w:bottom w:val="none" w:sz="0" w:space="0" w:color="auto"/>
                        <w:right w:val="none" w:sz="0" w:space="0" w:color="auto"/>
                      </w:divBdr>
                    </w:div>
                  </w:divsChild>
                </w:div>
                <w:div w:id="465053127">
                  <w:marLeft w:val="0"/>
                  <w:marRight w:val="0"/>
                  <w:marTop w:val="0"/>
                  <w:marBottom w:val="0"/>
                  <w:divBdr>
                    <w:top w:val="none" w:sz="0" w:space="0" w:color="auto"/>
                    <w:left w:val="none" w:sz="0" w:space="0" w:color="auto"/>
                    <w:bottom w:val="none" w:sz="0" w:space="0" w:color="auto"/>
                    <w:right w:val="none" w:sz="0" w:space="0" w:color="auto"/>
                  </w:divBdr>
                  <w:divsChild>
                    <w:div w:id="109208664">
                      <w:marLeft w:val="0"/>
                      <w:marRight w:val="0"/>
                      <w:marTop w:val="0"/>
                      <w:marBottom w:val="0"/>
                      <w:divBdr>
                        <w:top w:val="none" w:sz="0" w:space="0" w:color="auto"/>
                        <w:left w:val="none" w:sz="0" w:space="0" w:color="auto"/>
                        <w:bottom w:val="none" w:sz="0" w:space="0" w:color="auto"/>
                        <w:right w:val="none" w:sz="0" w:space="0" w:color="auto"/>
                      </w:divBdr>
                    </w:div>
                  </w:divsChild>
                </w:div>
                <w:div w:id="73283512">
                  <w:marLeft w:val="0"/>
                  <w:marRight w:val="0"/>
                  <w:marTop w:val="0"/>
                  <w:marBottom w:val="0"/>
                  <w:divBdr>
                    <w:top w:val="none" w:sz="0" w:space="0" w:color="auto"/>
                    <w:left w:val="none" w:sz="0" w:space="0" w:color="auto"/>
                    <w:bottom w:val="none" w:sz="0" w:space="0" w:color="auto"/>
                    <w:right w:val="none" w:sz="0" w:space="0" w:color="auto"/>
                  </w:divBdr>
                  <w:divsChild>
                    <w:div w:id="1495608960">
                      <w:marLeft w:val="0"/>
                      <w:marRight w:val="0"/>
                      <w:marTop w:val="0"/>
                      <w:marBottom w:val="0"/>
                      <w:divBdr>
                        <w:top w:val="none" w:sz="0" w:space="0" w:color="auto"/>
                        <w:left w:val="none" w:sz="0" w:space="0" w:color="auto"/>
                        <w:bottom w:val="none" w:sz="0" w:space="0" w:color="auto"/>
                        <w:right w:val="none" w:sz="0" w:space="0" w:color="auto"/>
                      </w:divBdr>
                    </w:div>
                    <w:div w:id="2135244414">
                      <w:marLeft w:val="0"/>
                      <w:marRight w:val="0"/>
                      <w:marTop w:val="0"/>
                      <w:marBottom w:val="0"/>
                      <w:divBdr>
                        <w:top w:val="none" w:sz="0" w:space="0" w:color="auto"/>
                        <w:left w:val="none" w:sz="0" w:space="0" w:color="auto"/>
                        <w:bottom w:val="none" w:sz="0" w:space="0" w:color="auto"/>
                        <w:right w:val="none" w:sz="0" w:space="0" w:color="auto"/>
                      </w:divBdr>
                    </w:div>
                    <w:div w:id="142627519">
                      <w:marLeft w:val="0"/>
                      <w:marRight w:val="0"/>
                      <w:marTop w:val="0"/>
                      <w:marBottom w:val="0"/>
                      <w:divBdr>
                        <w:top w:val="none" w:sz="0" w:space="0" w:color="auto"/>
                        <w:left w:val="none" w:sz="0" w:space="0" w:color="auto"/>
                        <w:bottom w:val="none" w:sz="0" w:space="0" w:color="auto"/>
                        <w:right w:val="none" w:sz="0" w:space="0" w:color="auto"/>
                      </w:divBdr>
                    </w:div>
                  </w:divsChild>
                </w:div>
                <w:div w:id="606620712">
                  <w:marLeft w:val="0"/>
                  <w:marRight w:val="0"/>
                  <w:marTop w:val="0"/>
                  <w:marBottom w:val="0"/>
                  <w:divBdr>
                    <w:top w:val="none" w:sz="0" w:space="0" w:color="auto"/>
                    <w:left w:val="none" w:sz="0" w:space="0" w:color="auto"/>
                    <w:bottom w:val="none" w:sz="0" w:space="0" w:color="auto"/>
                    <w:right w:val="none" w:sz="0" w:space="0" w:color="auto"/>
                  </w:divBdr>
                  <w:divsChild>
                    <w:div w:id="9097342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51570517">
          <w:marLeft w:val="0"/>
          <w:marRight w:val="0"/>
          <w:marTop w:val="0"/>
          <w:marBottom w:val="0"/>
          <w:divBdr>
            <w:top w:val="none" w:sz="0" w:space="0" w:color="auto"/>
            <w:left w:val="none" w:sz="0" w:space="0" w:color="auto"/>
            <w:bottom w:val="none" w:sz="0" w:space="0" w:color="auto"/>
            <w:right w:val="none" w:sz="0" w:space="0" w:color="auto"/>
          </w:divBdr>
        </w:div>
        <w:div w:id="1756629088">
          <w:marLeft w:val="0"/>
          <w:marRight w:val="0"/>
          <w:marTop w:val="0"/>
          <w:marBottom w:val="0"/>
          <w:divBdr>
            <w:top w:val="none" w:sz="0" w:space="0" w:color="auto"/>
            <w:left w:val="none" w:sz="0" w:space="0" w:color="auto"/>
            <w:bottom w:val="none" w:sz="0" w:space="0" w:color="auto"/>
            <w:right w:val="none" w:sz="0" w:space="0" w:color="auto"/>
          </w:divBdr>
        </w:div>
        <w:div w:id="1392462216">
          <w:marLeft w:val="0"/>
          <w:marRight w:val="0"/>
          <w:marTop w:val="0"/>
          <w:marBottom w:val="0"/>
          <w:divBdr>
            <w:top w:val="none" w:sz="0" w:space="0" w:color="auto"/>
            <w:left w:val="none" w:sz="0" w:space="0" w:color="auto"/>
            <w:bottom w:val="none" w:sz="0" w:space="0" w:color="auto"/>
            <w:right w:val="none" w:sz="0" w:space="0" w:color="auto"/>
          </w:divBdr>
        </w:div>
        <w:div w:id="248776830">
          <w:marLeft w:val="0"/>
          <w:marRight w:val="0"/>
          <w:marTop w:val="0"/>
          <w:marBottom w:val="0"/>
          <w:divBdr>
            <w:top w:val="none" w:sz="0" w:space="0" w:color="auto"/>
            <w:left w:val="none" w:sz="0" w:space="0" w:color="auto"/>
            <w:bottom w:val="none" w:sz="0" w:space="0" w:color="auto"/>
            <w:right w:val="none" w:sz="0" w:space="0" w:color="auto"/>
          </w:divBdr>
        </w:div>
        <w:div w:id="773401745">
          <w:marLeft w:val="0"/>
          <w:marRight w:val="0"/>
          <w:marTop w:val="0"/>
          <w:marBottom w:val="0"/>
          <w:divBdr>
            <w:top w:val="none" w:sz="0" w:space="0" w:color="auto"/>
            <w:left w:val="none" w:sz="0" w:space="0" w:color="auto"/>
            <w:bottom w:val="none" w:sz="0" w:space="0" w:color="auto"/>
            <w:right w:val="none" w:sz="0" w:space="0" w:color="auto"/>
          </w:divBdr>
          <w:divsChild>
            <w:div w:id="62801426">
              <w:marLeft w:val="-75"/>
              <w:marRight w:val="0"/>
              <w:marTop w:val="30"/>
              <w:marBottom w:val="30"/>
              <w:divBdr>
                <w:top w:val="none" w:sz="0" w:space="0" w:color="auto"/>
                <w:left w:val="none" w:sz="0" w:space="0" w:color="auto"/>
                <w:bottom w:val="none" w:sz="0" w:space="0" w:color="auto"/>
                <w:right w:val="none" w:sz="0" w:space="0" w:color="auto"/>
              </w:divBdr>
              <w:divsChild>
                <w:div w:id="1708945130">
                  <w:marLeft w:val="0"/>
                  <w:marRight w:val="0"/>
                  <w:marTop w:val="0"/>
                  <w:marBottom w:val="0"/>
                  <w:divBdr>
                    <w:top w:val="none" w:sz="0" w:space="0" w:color="auto"/>
                    <w:left w:val="none" w:sz="0" w:space="0" w:color="auto"/>
                    <w:bottom w:val="none" w:sz="0" w:space="0" w:color="auto"/>
                    <w:right w:val="none" w:sz="0" w:space="0" w:color="auto"/>
                  </w:divBdr>
                  <w:divsChild>
                    <w:div w:id="2080667315">
                      <w:marLeft w:val="0"/>
                      <w:marRight w:val="0"/>
                      <w:marTop w:val="0"/>
                      <w:marBottom w:val="0"/>
                      <w:divBdr>
                        <w:top w:val="none" w:sz="0" w:space="0" w:color="auto"/>
                        <w:left w:val="none" w:sz="0" w:space="0" w:color="auto"/>
                        <w:bottom w:val="none" w:sz="0" w:space="0" w:color="auto"/>
                        <w:right w:val="none" w:sz="0" w:space="0" w:color="auto"/>
                      </w:divBdr>
                    </w:div>
                  </w:divsChild>
                </w:div>
                <w:div w:id="1064989352">
                  <w:marLeft w:val="0"/>
                  <w:marRight w:val="0"/>
                  <w:marTop w:val="0"/>
                  <w:marBottom w:val="0"/>
                  <w:divBdr>
                    <w:top w:val="none" w:sz="0" w:space="0" w:color="auto"/>
                    <w:left w:val="none" w:sz="0" w:space="0" w:color="auto"/>
                    <w:bottom w:val="none" w:sz="0" w:space="0" w:color="auto"/>
                    <w:right w:val="none" w:sz="0" w:space="0" w:color="auto"/>
                  </w:divBdr>
                  <w:divsChild>
                    <w:div w:id="756902557">
                      <w:marLeft w:val="0"/>
                      <w:marRight w:val="0"/>
                      <w:marTop w:val="0"/>
                      <w:marBottom w:val="0"/>
                      <w:divBdr>
                        <w:top w:val="none" w:sz="0" w:space="0" w:color="auto"/>
                        <w:left w:val="none" w:sz="0" w:space="0" w:color="auto"/>
                        <w:bottom w:val="none" w:sz="0" w:space="0" w:color="auto"/>
                        <w:right w:val="none" w:sz="0" w:space="0" w:color="auto"/>
                      </w:divBdr>
                    </w:div>
                  </w:divsChild>
                </w:div>
                <w:div w:id="1807429395">
                  <w:marLeft w:val="0"/>
                  <w:marRight w:val="0"/>
                  <w:marTop w:val="0"/>
                  <w:marBottom w:val="0"/>
                  <w:divBdr>
                    <w:top w:val="none" w:sz="0" w:space="0" w:color="auto"/>
                    <w:left w:val="none" w:sz="0" w:space="0" w:color="auto"/>
                    <w:bottom w:val="none" w:sz="0" w:space="0" w:color="auto"/>
                    <w:right w:val="none" w:sz="0" w:space="0" w:color="auto"/>
                  </w:divBdr>
                  <w:divsChild>
                    <w:div w:id="1253510508">
                      <w:marLeft w:val="0"/>
                      <w:marRight w:val="0"/>
                      <w:marTop w:val="0"/>
                      <w:marBottom w:val="0"/>
                      <w:divBdr>
                        <w:top w:val="none" w:sz="0" w:space="0" w:color="auto"/>
                        <w:left w:val="none" w:sz="0" w:space="0" w:color="auto"/>
                        <w:bottom w:val="none" w:sz="0" w:space="0" w:color="auto"/>
                        <w:right w:val="none" w:sz="0" w:space="0" w:color="auto"/>
                      </w:divBdr>
                    </w:div>
                  </w:divsChild>
                </w:div>
                <w:div w:id="2070305845">
                  <w:marLeft w:val="0"/>
                  <w:marRight w:val="0"/>
                  <w:marTop w:val="0"/>
                  <w:marBottom w:val="0"/>
                  <w:divBdr>
                    <w:top w:val="none" w:sz="0" w:space="0" w:color="auto"/>
                    <w:left w:val="none" w:sz="0" w:space="0" w:color="auto"/>
                    <w:bottom w:val="none" w:sz="0" w:space="0" w:color="auto"/>
                    <w:right w:val="none" w:sz="0" w:space="0" w:color="auto"/>
                  </w:divBdr>
                  <w:divsChild>
                    <w:div w:id="1174220583">
                      <w:marLeft w:val="0"/>
                      <w:marRight w:val="0"/>
                      <w:marTop w:val="0"/>
                      <w:marBottom w:val="0"/>
                      <w:divBdr>
                        <w:top w:val="none" w:sz="0" w:space="0" w:color="auto"/>
                        <w:left w:val="none" w:sz="0" w:space="0" w:color="auto"/>
                        <w:bottom w:val="none" w:sz="0" w:space="0" w:color="auto"/>
                        <w:right w:val="none" w:sz="0" w:space="0" w:color="auto"/>
                      </w:divBdr>
                    </w:div>
                  </w:divsChild>
                </w:div>
                <w:div w:id="1284188339">
                  <w:marLeft w:val="0"/>
                  <w:marRight w:val="0"/>
                  <w:marTop w:val="0"/>
                  <w:marBottom w:val="0"/>
                  <w:divBdr>
                    <w:top w:val="none" w:sz="0" w:space="0" w:color="auto"/>
                    <w:left w:val="none" w:sz="0" w:space="0" w:color="auto"/>
                    <w:bottom w:val="none" w:sz="0" w:space="0" w:color="auto"/>
                    <w:right w:val="none" w:sz="0" w:space="0" w:color="auto"/>
                  </w:divBdr>
                  <w:divsChild>
                    <w:div w:id="578564882">
                      <w:marLeft w:val="0"/>
                      <w:marRight w:val="0"/>
                      <w:marTop w:val="0"/>
                      <w:marBottom w:val="0"/>
                      <w:divBdr>
                        <w:top w:val="none" w:sz="0" w:space="0" w:color="auto"/>
                        <w:left w:val="none" w:sz="0" w:space="0" w:color="auto"/>
                        <w:bottom w:val="none" w:sz="0" w:space="0" w:color="auto"/>
                        <w:right w:val="none" w:sz="0" w:space="0" w:color="auto"/>
                      </w:divBdr>
                    </w:div>
                  </w:divsChild>
                </w:div>
                <w:div w:id="1641575411">
                  <w:marLeft w:val="0"/>
                  <w:marRight w:val="0"/>
                  <w:marTop w:val="0"/>
                  <w:marBottom w:val="0"/>
                  <w:divBdr>
                    <w:top w:val="none" w:sz="0" w:space="0" w:color="auto"/>
                    <w:left w:val="none" w:sz="0" w:space="0" w:color="auto"/>
                    <w:bottom w:val="none" w:sz="0" w:space="0" w:color="auto"/>
                    <w:right w:val="none" w:sz="0" w:space="0" w:color="auto"/>
                  </w:divBdr>
                  <w:divsChild>
                    <w:div w:id="662005072">
                      <w:marLeft w:val="0"/>
                      <w:marRight w:val="0"/>
                      <w:marTop w:val="0"/>
                      <w:marBottom w:val="0"/>
                      <w:divBdr>
                        <w:top w:val="none" w:sz="0" w:space="0" w:color="auto"/>
                        <w:left w:val="none" w:sz="0" w:space="0" w:color="auto"/>
                        <w:bottom w:val="none" w:sz="0" w:space="0" w:color="auto"/>
                        <w:right w:val="none" w:sz="0" w:space="0" w:color="auto"/>
                      </w:divBdr>
                    </w:div>
                  </w:divsChild>
                </w:div>
                <w:div w:id="935944312">
                  <w:marLeft w:val="0"/>
                  <w:marRight w:val="0"/>
                  <w:marTop w:val="0"/>
                  <w:marBottom w:val="0"/>
                  <w:divBdr>
                    <w:top w:val="none" w:sz="0" w:space="0" w:color="auto"/>
                    <w:left w:val="none" w:sz="0" w:space="0" w:color="auto"/>
                    <w:bottom w:val="none" w:sz="0" w:space="0" w:color="auto"/>
                    <w:right w:val="none" w:sz="0" w:space="0" w:color="auto"/>
                  </w:divBdr>
                  <w:divsChild>
                    <w:div w:id="687636023">
                      <w:marLeft w:val="0"/>
                      <w:marRight w:val="0"/>
                      <w:marTop w:val="0"/>
                      <w:marBottom w:val="0"/>
                      <w:divBdr>
                        <w:top w:val="none" w:sz="0" w:space="0" w:color="auto"/>
                        <w:left w:val="none" w:sz="0" w:space="0" w:color="auto"/>
                        <w:bottom w:val="none" w:sz="0" w:space="0" w:color="auto"/>
                        <w:right w:val="none" w:sz="0" w:space="0" w:color="auto"/>
                      </w:divBdr>
                    </w:div>
                  </w:divsChild>
                </w:div>
                <w:div w:id="1288462796">
                  <w:marLeft w:val="0"/>
                  <w:marRight w:val="0"/>
                  <w:marTop w:val="0"/>
                  <w:marBottom w:val="0"/>
                  <w:divBdr>
                    <w:top w:val="none" w:sz="0" w:space="0" w:color="auto"/>
                    <w:left w:val="none" w:sz="0" w:space="0" w:color="auto"/>
                    <w:bottom w:val="none" w:sz="0" w:space="0" w:color="auto"/>
                    <w:right w:val="none" w:sz="0" w:space="0" w:color="auto"/>
                  </w:divBdr>
                  <w:divsChild>
                    <w:div w:id="2027825167">
                      <w:marLeft w:val="0"/>
                      <w:marRight w:val="0"/>
                      <w:marTop w:val="0"/>
                      <w:marBottom w:val="0"/>
                      <w:divBdr>
                        <w:top w:val="none" w:sz="0" w:space="0" w:color="auto"/>
                        <w:left w:val="none" w:sz="0" w:space="0" w:color="auto"/>
                        <w:bottom w:val="none" w:sz="0" w:space="0" w:color="auto"/>
                        <w:right w:val="none" w:sz="0" w:space="0" w:color="auto"/>
                      </w:divBdr>
                    </w:div>
                  </w:divsChild>
                </w:div>
                <w:div w:id="1758945176">
                  <w:marLeft w:val="0"/>
                  <w:marRight w:val="0"/>
                  <w:marTop w:val="0"/>
                  <w:marBottom w:val="0"/>
                  <w:divBdr>
                    <w:top w:val="none" w:sz="0" w:space="0" w:color="auto"/>
                    <w:left w:val="none" w:sz="0" w:space="0" w:color="auto"/>
                    <w:bottom w:val="none" w:sz="0" w:space="0" w:color="auto"/>
                    <w:right w:val="none" w:sz="0" w:space="0" w:color="auto"/>
                  </w:divBdr>
                  <w:divsChild>
                    <w:div w:id="494154451">
                      <w:marLeft w:val="0"/>
                      <w:marRight w:val="0"/>
                      <w:marTop w:val="0"/>
                      <w:marBottom w:val="0"/>
                      <w:divBdr>
                        <w:top w:val="none" w:sz="0" w:space="0" w:color="auto"/>
                        <w:left w:val="none" w:sz="0" w:space="0" w:color="auto"/>
                        <w:bottom w:val="none" w:sz="0" w:space="0" w:color="auto"/>
                        <w:right w:val="none" w:sz="0" w:space="0" w:color="auto"/>
                      </w:divBdr>
                    </w:div>
                  </w:divsChild>
                </w:div>
                <w:div w:id="1885946250">
                  <w:marLeft w:val="0"/>
                  <w:marRight w:val="0"/>
                  <w:marTop w:val="0"/>
                  <w:marBottom w:val="0"/>
                  <w:divBdr>
                    <w:top w:val="none" w:sz="0" w:space="0" w:color="auto"/>
                    <w:left w:val="none" w:sz="0" w:space="0" w:color="auto"/>
                    <w:bottom w:val="none" w:sz="0" w:space="0" w:color="auto"/>
                    <w:right w:val="none" w:sz="0" w:space="0" w:color="auto"/>
                  </w:divBdr>
                  <w:divsChild>
                    <w:div w:id="487017777">
                      <w:marLeft w:val="0"/>
                      <w:marRight w:val="0"/>
                      <w:marTop w:val="0"/>
                      <w:marBottom w:val="0"/>
                      <w:divBdr>
                        <w:top w:val="none" w:sz="0" w:space="0" w:color="auto"/>
                        <w:left w:val="none" w:sz="0" w:space="0" w:color="auto"/>
                        <w:bottom w:val="none" w:sz="0" w:space="0" w:color="auto"/>
                        <w:right w:val="none" w:sz="0" w:space="0" w:color="auto"/>
                      </w:divBdr>
                    </w:div>
                  </w:divsChild>
                </w:div>
                <w:div w:id="1550459749">
                  <w:marLeft w:val="0"/>
                  <w:marRight w:val="0"/>
                  <w:marTop w:val="0"/>
                  <w:marBottom w:val="0"/>
                  <w:divBdr>
                    <w:top w:val="none" w:sz="0" w:space="0" w:color="auto"/>
                    <w:left w:val="none" w:sz="0" w:space="0" w:color="auto"/>
                    <w:bottom w:val="none" w:sz="0" w:space="0" w:color="auto"/>
                    <w:right w:val="none" w:sz="0" w:space="0" w:color="auto"/>
                  </w:divBdr>
                  <w:divsChild>
                    <w:div w:id="333916068">
                      <w:marLeft w:val="0"/>
                      <w:marRight w:val="0"/>
                      <w:marTop w:val="0"/>
                      <w:marBottom w:val="0"/>
                      <w:divBdr>
                        <w:top w:val="none" w:sz="0" w:space="0" w:color="auto"/>
                        <w:left w:val="none" w:sz="0" w:space="0" w:color="auto"/>
                        <w:bottom w:val="none" w:sz="0" w:space="0" w:color="auto"/>
                        <w:right w:val="none" w:sz="0" w:space="0" w:color="auto"/>
                      </w:divBdr>
                    </w:div>
                  </w:divsChild>
                </w:div>
                <w:div w:id="181238855">
                  <w:marLeft w:val="0"/>
                  <w:marRight w:val="0"/>
                  <w:marTop w:val="0"/>
                  <w:marBottom w:val="0"/>
                  <w:divBdr>
                    <w:top w:val="none" w:sz="0" w:space="0" w:color="auto"/>
                    <w:left w:val="none" w:sz="0" w:space="0" w:color="auto"/>
                    <w:bottom w:val="none" w:sz="0" w:space="0" w:color="auto"/>
                    <w:right w:val="none" w:sz="0" w:space="0" w:color="auto"/>
                  </w:divBdr>
                  <w:divsChild>
                    <w:div w:id="1726368850">
                      <w:marLeft w:val="0"/>
                      <w:marRight w:val="0"/>
                      <w:marTop w:val="0"/>
                      <w:marBottom w:val="0"/>
                      <w:divBdr>
                        <w:top w:val="none" w:sz="0" w:space="0" w:color="auto"/>
                        <w:left w:val="none" w:sz="0" w:space="0" w:color="auto"/>
                        <w:bottom w:val="none" w:sz="0" w:space="0" w:color="auto"/>
                        <w:right w:val="none" w:sz="0" w:space="0" w:color="auto"/>
                      </w:divBdr>
                    </w:div>
                  </w:divsChild>
                </w:div>
                <w:div w:id="1782534522">
                  <w:marLeft w:val="0"/>
                  <w:marRight w:val="0"/>
                  <w:marTop w:val="0"/>
                  <w:marBottom w:val="0"/>
                  <w:divBdr>
                    <w:top w:val="none" w:sz="0" w:space="0" w:color="auto"/>
                    <w:left w:val="none" w:sz="0" w:space="0" w:color="auto"/>
                    <w:bottom w:val="none" w:sz="0" w:space="0" w:color="auto"/>
                    <w:right w:val="none" w:sz="0" w:space="0" w:color="auto"/>
                  </w:divBdr>
                  <w:divsChild>
                    <w:div w:id="1416975776">
                      <w:marLeft w:val="0"/>
                      <w:marRight w:val="0"/>
                      <w:marTop w:val="0"/>
                      <w:marBottom w:val="0"/>
                      <w:divBdr>
                        <w:top w:val="none" w:sz="0" w:space="0" w:color="auto"/>
                        <w:left w:val="none" w:sz="0" w:space="0" w:color="auto"/>
                        <w:bottom w:val="none" w:sz="0" w:space="0" w:color="auto"/>
                        <w:right w:val="none" w:sz="0" w:space="0" w:color="auto"/>
                      </w:divBdr>
                    </w:div>
                  </w:divsChild>
                </w:div>
                <w:div w:id="861210858">
                  <w:marLeft w:val="0"/>
                  <w:marRight w:val="0"/>
                  <w:marTop w:val="0"/>
                  <w:marBottom w:val="0"/>
                  <w:divBdr>
                    <w:top w:val="none" w:sz="0" w:space="0" w:color="auto"/>
                    <w:left w:val="none" w:sz="0" w:space="0" w:color="auto"/>
                    <w:bottom w:val="none" w:sz="0" w:space="0" w:color="auto"/>
                    <w:right w:val="none" w:sz="0" w:space="0" w:color="auto"/>
                  </w:divBdr>
                  <w:divsChild>
                    <w:div w:id="9319361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0572905">
          <w:marLeft w:val="0"/>
          <w:marRight w:val="0"/>
          <w:marTop w:val="0"/>
          <w:marBottom w:val="0"/>
          <w:divBdr>
            <w:top w:val="none" w:sz="0" w:space="0" w:color="auto"/>
            <w:left w:val="none" w:sz="0" w:space="0" w:color="auto"/>
            <w:bottom w:val="none" w:sz="0" w:space="0" w:color="auto"/>
            <w:right w:val="none" w:sz="0" w:space="0" w:color="auto"/>
          </w:divBdr>
        </w:div>
        <w:div w:id="778991188">
          <w:marLeft w:val="0"/>
          <w:marRight w:val="0"/>
          <w:marTop w:val="0"/>
          <w:marBottom w:val="0"/>
          <w:divBdr>
            <w:top w:val="none" w:sz="0" w:space="0" w:color="auto"/>
            <w:left w:val="none" w:sz="0" w:space="0" w:color="auto"/>
            <w:bottom w:val="none" w:sz="0" w:space="0" w:color="auto"/>
            <w:right w:val="none" w:sz="0" w:space="0" w:color="auto"/>
          </w:divBdr>
        </w:div>
        <w:div w:id="629896639">
          <w:marLeft w:val="0"/>
          <w:marRight w:val="0"/>
          <w:marTop w:val="0"/>
          <w:marBottom w:val="0"/>
          <w:divBdr>
            <w:top w:val="none" w:sz="0" w:space="0" w:color="auto"/>
            <w:left w:val="none" w:sz="0" w:space="0" w:color="auto"/>
            <w:bottom w:val="none" w:sz="0" w:space="0" w:color="auto"/>
            <w:right w:val="none" w:sz="0" w:space="0" w:color="auto"/>
          </w:divBdr>
          <w:divsChild>
            <w:div w:id="682319916">
              <w:marLeft w:val="0"/>
              <w:marRight w:val="0"/>
              <w:marTop w:val="0"/>
              <w:marBottom w:val="0"/>
              <w:divBdr>
                <w:top w:val="none" w:sz="0" w:space="0" w:color="auto"/>
                <w:left w:val="none" w:sz="0" w:space="0" w:color="auto"/>
                <w:bottom w:val="none" w:sz="0" w:space="0" w:color="auto"/>
                <w:right w:val="none" w:sz="0" w:space="0" w:color="auto"/>
              </w:divBdr>
            </w:div>
            <w:div w:id="520439180">
              <w:marLeft w:val="0"/>
              <w:marRight w:val="0"/>
              <w:marTop w:val="0"/>
              <w:marBottom w:val="0"/>
              <w:divBdr>
                <w:top w:val="none" w:sz="0" w:space="0" w:color="auto"/>
                <w:left w:val="none" w:sz="0" w:space="0" w:color="auto"/>
                <w:bottom w:val="none" w:sz="0" w:space="0" w:color="auto"/>
                <w:right w:val="none" w:sz="0" w:space="0" w:color="auto"/>
              </w:divBdr>
            </w:div>
            <w:div w:id="555627085">
              <w:marLeft w:val="0"/>
              <w:marRight w:val="0"/>
              <w:marTop w:val="0"/>
              <w:marBottom w:val="0"/>
              <w:divBdr>
                <w:top w:val="none" w:sz="0" w:space="0" w:color="auto"/>
                <w:left w:val="none" w:sz="0" w:space="0" w:color="auto"/>
                <w:bottom w:val="none" w:sz="0" w:space="0" w:color="auto"/>
                <w:right w:val="none" w:sz="0" w:space="0" w:color="auto"/>
              </w:divBdr>
            </w:div>
            <w:div w:id="1427653035">
              <w:marLeft w:val="0"/>
              <w:marRight w:val="0"/>
              <w:marTop w:val="0"/>
              <w:marBottom w:val="0"/>
              <w:divBdr>
                <w:top w:val="none" w:sz="0" w:space="0" w:color="auto"/>
                <w:left w:val="none" w:sz="0" w:space="0" w:color="auto"/>
                <w:bottom w:val="none" w:sz="0" w:space="0" w:color="auto"/>
                <w:right w:val="none" w:sz="0" w:space="0" w:color="auto"/>
              </w:divBdr>
            </w:div>
            <w:div w:id="1791313067">
              <w:marLeft w:val="0"/>
              <w:marRight w:val="0"/>
              <w:marTop w:val="0"/>
              <w:marBottom w:val="0"/>
              <w:divBdr>
                <w:top w:val="none" w:sz="0" w:space="0" w:color="auto"/>
                <w:left w:val="none" w:sz="0" w:space="0" w:color="auto"/>
                <w:bottom w:val="none" w:sz="0" w:space="0" w:color="auto"/>
                <w:right w:val="none" w:sz="0" w:space="0" w:color="auto"/>
              </w:divBdr>
            </w:div>
            <w:div w:id="1529836920">
              <w:marLeft w:val="0"/>
              <w:marRight w:val="0"/>
              <w:marTop w:val="0"/>
              <w:marBottom w:val="0"/>
              <w:divBdr>
                <w:top w:val="none" w:sz="0" w:space="0" w:color="auto"/>
                <w:left w:val="none" w:sz="0" w:space="0" w:color="auto"/>
                <w:bottom w:val="none" w:sz="0" w:space="0" w:color="auto"/>
                <w:right w:val="none" w:sz="0" w:space="0" w:color="auto"/>
              </w:divBdr>
            </w:div>
            <w:div w:id="416295682">
              <w:marLeft w:val="0"/>
              <w:marRight w:val="0"/>
              <w:marTop w:val="0"/>
              <w:marBottom w:val="0"/>
              <w:divBdr>
                <w:top w:val="none" w:sz="0" w:space="0" w:color="auto"/>
                <w:left w:val="none" w:sz="0" w:space="0" w:color="auto"/>
                <w:bottom w:val="none" w:sz="0" w:space="0" w:color="auto"/>
                <w:right w:val="none" w:sz="0" w:space="0" w:color="auto"/>
              </w:divBdr>
            </w:div>
            <w:div w:id="1067916124">
              <w:marLeft w:val="0"/>
              <w:marRight w:val="0"/>
              <w:marTop w:val="0"/>
              <w:marBottom w:val="0"/>
              <w:divBdr>
                <w:top w:val="none" w:sz="0" w:space="0" w:color="auto"/>
                <w:left w:val="none" w:sz="0" w:space="0" w:color="auto"/>
                <w:bottom w:val="none" w:sz="0" w:space="0" w:color="auto"/>
                <w:right w:val="none" w:sz="0" w:space="0" w:color="auto"/>
              </w:divBdr>
            </w:div>
            <w:div w:id="619604343">
              <w:marLeft w:val="0"/>
              <w:marRight w:val="0"/>
              <w:marTop w:val="0"/>
              <w:marBottom w:val="0"/>
              <w:divBdr>
                <w:top w:val="none" w:sz="0" w:space="0" w:color="auto"/>
                <w:left w:val="none" w:sz="0" w:space="0" w:color="auto"/>
                <w:bottom w:val="none" w:sz="0" w:space="0" w:color="auto"/>
                <w:right w:val="none" w:sz="0" w:space="0" w:color="auto"/>
              </w:divBdr>
            </w:div>
            <w:div w:id="471020562">
              <w:marLeft w:val="0"/>
              <w:marRight w:val="0"/>
              <w:marTop w:val="0"/>
              <w:marBottom w:val="0"/>
              <w:divBdr>
                <w:top w:val="none" w:sz="0" w:space="0" w:color="auto"/>
                <w:left w:val="none" w:sz="0" w:space="0" w:color="auto"/>
                <w:bottom w:val="none" w:sz="0" w:space="0" w:color="auto"/>
                <w:right w:val="none" w:sz="0" w:space="0" w:color="auto"/>
              </w:divBdr>
            </w:div>
            <w:div w:id="1196503612">
              <w:marLeft w:val="0"/>
              <w:marRight w:val="0"/>
              <w:marTop w:val="0"/>
              <w:marBottom w:val="0"/>
              <w:divBdr>
                <w:top w:val="none" w:sz="0" w:space="0" w:color="auto"/>
                <w:left w:val="none" w:sz="0" w:space="0" w:color="auto"/>
                <w:bottom w:val="none" w:sz="0" w:space="0" w:color="auto"/>
                <w:right w:val="none" w:sz="0" w:space="0" w:color="auto"/>
              </w:divBdr>
            </w:div>
            <w:div w:id="727218020">
              <w:marLeft w:val="0"/>
              <w:marRight w:val="0"/>
              <w:marTop w:val="0"/>
              <w:marBottom w:val="0"/>
              <w:divBdr>
                <w:top w:val="none" w:sz="0" w:space="0" w:color="auto"/>
                <w:left w:val="none" w:sz="0" w:space="0" w:color="auto"/>
                <w:bottom w:val="none" w:sz="0" w:space="0" w:color="auto"/>
                <w:right w:val="none" w:sz="0" w:space="0" w:color="auto"/>
              </w:divBdr>
            </w:div>
            <w:div w:id="164131293">
              <w:marLeft w:val="0"/>
              <w:marRight w:val="0"/>
              <w:marTop w:val="0"/>
              <w:marBottom w:val="0"/>
              <w:divBdr>
                <w:top w:val="none" w:sz="0" w:space="0" w:color="auto"/>
                <w:left w:val="none" w:sz="0" w:space="0" w:color="auto"/>
                <w:bottom w:val="none" w:sz="0" w:space="0" w:color="auto"/>
                <w:right w:val="none" w:sz="0" w:space="0" w:color="auto"/>
              </w:divBdr>
            </w:div>
            <w:div w:id="1706978773">
              <w:marLeft w:val="0"/>
              <w:marRight w:val="0"/>
              <w:marTop w:val="0"/>
              <w:marBottom w:val="0"/>
              <w:divBdr>
                <w:top w:val="none" w:sz="0" w:space="0" w:color="auto"/>
                <w:left w:val="none" w:sz="0" w:space="0" w:color="auto"/>
                <w:bottom w:val="none" w:sz="0" w:space="0" w:color="auto"/>
                <w:right w:val="none" w:sz="0" w:space="0" w:color="auto"/>
              </w:divBdr>
            </w:div>
          </w:divsChild>
        </w:div>
        <w:div w:id="1223326608">
          <w:marLeft w:val="0"/>
          <w:marRight w:val="0"/>
          <w:marTop w:val="0"/>
          <w:marBottom w:val="0"/>
          <w:divBdr>
            <w:top w:val="none" w:sz="0" w:space="0" w:color="auto"/>
            <w:left w:val="none" w:sz="0" w:space="0" w:color="auto"/>
            <w:bottom w:val="none" w:sz="0" w:space="0" w:color="auto"/>
            <w:right w:val="none" w:sz="0" w:space="0" w:color="auto"/>
          </w:divBdr>
        </w:div>
        <w:div w:id="2083259227">
          <w:marLeft w:val="0"/>
          <w:marRight w:val="0"/>
          <w:marTop w:val="0"/>
          <w:marBottom w:val="0"/>
          <w:divBdr>
            <w:top w:val="none" w:sz="0" w:space="0" w:color="auto"/>
            <w:left w:val="none" w:sz="0" w:space="0" w:color="auto"/>
            <w:bottom w:val="none" w:sz="0" w:space="0" w:color="auto"/>
            <w:right w:val="none" w:sz="0" w:space="0" w:color="auto"/>
          </w:divBdr>
        </w:div>
        <w:div w:id="1166894694">
          <w:marLeft w:val="0"/>
          <w:marRight w:val="0"/>
          <w:marTop w:val="0"/>
          <w:marBottom w:val="0"/>
          <w:divBdr>
            <w:top w:val="none" w:sz="0" w:space="0" w:color="auto"/>
            <w:left w:val="none" w:sz="0" w:space="0" w:color="auto"/>
            <w:bottom w:val="none" w:sz="0" w:space="0" w:color="auto"/>
            <w:right w:val="none" w:sz="0" w:space="0" w:color="auto"/>
          </w:divBdr>
        </w:div>
        <w:div w:id="166992248">
          <w:marLeft w:val="0"/>
          <w:marRight w:val="0"/>
          <w:marTop w:val="0"/>
          <w:marBottom w:val="0"/>
          <w:divBdr>
            <w:top w:val="none" w:sz="0" w:space="0" w:color="auto"/>
            <w:left w:val="none" w:sz="0" w:space="0" w:color="auto"/>
            <w:bottom w:val="none" w:sz="0" w:space="0" w:color="auto"/>
            <w:right w:val="none" w:sz="0" w:space="0" w:color="auto"/>
          </w:divBdr>
        </w:div>
        <w:div w:id="620771092">
          <w:marLeft w:val="0"/>
          <w:marRight w:val="0"/>
          <w:marTop w:val="0"/>
          <w:marBottom w:val="0"/>
          <w:divBdr>
            <w:top w:val="none" w:sz="0" w:space="0" w:color="auto"/>
            <w:left w:val="none" w:sz="0" w:space="0" w:color="auto"/>
            <w:bottom w:val="none" w:sz="0" w:space="0" w:color="auto"/>
            <w:right w:val="none" w:sz="0" w:space="0" w:color="auto"/>
          </w:divBdr>
        </w:div>
        <w:div w:id="97062615">
          <w:marLeft w:val="0"/>
          <w:marRight w:val="0"/>
          <w:marTop w:val="0"/>
          <w:marBottom w:val="0"/>
          <w:divBdr>
            <w:top w:val="none" w:sz="0" w:space="0" w:color="auto"/>
            <w:left w:val="none" w:sz="0" w:space="0" w:color="auto"/>
            <w:bottom w:val="none" w:sz="0" w:space="0" w:color="auto"/>
            <w:right w:val="none" w:sz="0" w:space="0" w:color="auto"/>
          </w:divBdr>
        </w:div>
        <w:div w:id="1861508100">
          <w:marLeft w:val="0"/>
          <w:marRight w:val="0"/>
          <w:marTop w:val="0"/>
          <w:marBottom w:val="0"/>
          <w:divBdr>
            <w:top w:val="none" w:sz="0" w:space="0" w:color="auto"/>
            <w:left w:val="none" w:sz="0" w:space="0" w:color="auto"/>
            <w:bottom w:val="none" w:sz="0" w:space="0" w:color="auto"/>
            <w:right w:val="none" w:sz="0" w:space="0" w:color="auto"/>
          </w:divBdr>
          <w:divsChild>
            <w:div w:id="888809845">
              <w:marLeft w:val="-75"/>
              <w:marRight w:val="0"/>
              <w:marTop w:val="30"/>
              <w:marBottom w:val="30"/>
              <w:divBdr>
                <w:top w:val="none" w:sz="0" w:space="0" w:color="auto"/>
                <w:left w:val="none" w:sz="0" w:space="0" w:color="auto"/>
                <w:bottom w:val="none" w:sz="0" w:space="0" w:color="auto"/>
                <w:right w:val="none" w:sz="0" w:space="0" w:color="auto"/>
              </w:divBdr>
              <w:divsChild>
                <w:div w:id="1583177170">
                  <w:marLeft w:val="0"/>
                  <w:marRight w:val="0"/>
                  <w:marTop w:val="0"/>
                  <w:marBottom w:val="0"/>
                  <w:divBdr>
                    <w:top w:val="none" w:sz="0" w:space="0" w:color="auto"/>
                    <w:left w:val="none" w:sz="0" w:space="0" w:color="auto"/>
                    <w:bottom w:val="none" w:sz="0" w:space="0" w:color="auto"/>
                    <w:right w:val="none" w:sz="0" w:space="0" w:color="auto"/>
                  </w:divBdr>
                  <w:divsChild>
                    <w:div w:id="1603755737">
                      <w:marLeft w:val="0"/>
                      <w:marRight w:val="0"/>
                      <w:marTop w:val="0"/>
                      <w:marBottom w:val="0"/>
                      <w:divBdr>
                        <w:top w:val="none" w:sz="0" w:space="0" w:color="auto"/>
                        <w:left w:val="none" w:sz="0" w:space="0" w:color="auto"/>
                        <w:bottom w:val="none" w:sz="0" w:space="0" w:color="auto"/>
                        <w:right w:val="none" w:sz="0" w:space="0" w:color="auto"/>
                      </w:divBdr>
                    </w:div>
                  </w:divsChild>
                </w:div>
                <w:div w:id="2103721908">
                  <w:marLeft w:val="0"/>
                  <w:marRight w:val="0"/>
                  <w:marTop w:val="0"/>
                  <w:marBottom w:val="0"/>
                  <w:divBdr>
                    <w:top w:val="none" w:sz="0" w:space="0" w:color="auto"/>
                    <w:left w:val="none" w:sz="0" w:space="0" w:color="auto"/>
                    <w:bottom w:val="none" w:sz="0" w:space="0" w:color="auto"/>
                    <w:right w:val="none" w:sz="0" w:space="0" w:color="auto"/>
                  </w:divBdr>
                  <w:divsChild>
                    <w:div w:id="1566137384">
                      <w:marLeft w:val="0"/>
                      <w:marRight w:val="0"/>
                      <w:marTop w:val="0"/>
                      <w:marBottom w:val="0"/>
                      <w:divBdr>
                        <w:top w:val="none" w:sz="0" w:space="0" w:color="auto"/>
                        <w:left w:val="none" w:sz="0" w:space="0" w:color="auto"/>
                        <w:bottom w:val="none" w:sz="0" w:space="0" w:color="auto"/>
                        <w:right w:val="none" w:sz="0" w:space="0" w:color="auto"/>
                      </w:divBdr>
                    </w:div>
                  </w:divsChild>
                </w:div>
                <w:div w:id="1367022448">
                  <w:marLeft w:val="0"/>
                  <w:marRight w:val="0"/>
                  <w:marTop w:val="0"/>
                  <w:marBottom w:val="0"/>
                  <w:divBdr>
                    <w:top w:val="none" w:sz="0" w:space="0" w:color="auto"/>
                    <w:left w:val="none" w:sz="0" w:space="0" w:color="auto"/>
                    <w:bottom w:val="none" w:sz="0" w:space="0" w:color="auto"/>
                    <w:right w:val="none" w:sz="0" w:space="0" w:color="auto"/>
                  </w:divBdr>
                  <w:divsChild>
                    <w:div w:id="1956280721">
                      <w:marLeft w:val="0"/>
                      <w:marRight w:val="0"/>
                      <w:marTop w:val="0"/>
                      <w:marBottom w:val="0"/>
                      <w:divBdr>
                        <w:top w:val="none" w:sz="0" w:space="0" w:color="auto"/>
                        <w:left w:val="none" w:sz="0" w:space="0" w:color="auto"/>
                        <w:bottom w:val="none" w:sz="0" w:space="0" w:color="auto"/>
                        <w:right w:val="none" w:sz="0" w:space="0" w:color="auto"/>
                      </w:divBdr>
                    </w:div>
                  </w:divsChild>
                </w:div>
                <w:div w:id="1690764232">
                  <w:marLeft w:val="0"/>
                  <w:marRight w:val="0"/>
                  <w:marTop w:val="0"/>
                  <w:marBottom w:val="0"/>
                  <w:divBdr>
                    <w:top w:val="none" w:sz="0" w:space="0" w:color="auto"/>
                    <w:left w:val="none" w:sz="0" w:space="0" w:color="auto"/>
                    <w:bottom w:val="none" w:sz="0" w:space="0" w:color="auto"/>
                    <w:right w:val="none" w:sz="0" w:space="0" w:color="auto"/>
                  </w:divBdr>
                  <w:divsChild>
                    <w:div w:id="668412496">
                      <w:marLeft w:val="0"/>
                      <w:marRight w:val="0"/>
                      <w:marTop w:val="0"/>
                      <w:marBottom w:val="0"/>
                      <w:divBdr>
                        <w:top w:val="none" w:sz="0" w:space="0" w:color="auto"/>
                        <w:left w:val="none" w:sz="0" w:space="0" w:color="auto"/>
                        <w:bottom w:val="none" w:sz="0" w:space="0" w:color="auto"/>
                        <w:right w:val="none" w:sz="0" w:space="0" w:color="auto"/>
                      </w:divBdr>
                    </w:div>
                  </w:divsChild>
                </w:div>
                <w:div w:id="163324961">
                  <w:marLeft w:val="0"/>
                  <w:marRight w:val="0"/>
                  <w:marTop w:val="0"/>
                  <w:marBottom w:val="0"/>
                  <w:divBdr>
                    <w:top w:val="none" w:sz="0" w:space="0" w:color="auto"/>
                    <w:left w:val="none" w:sz="0" w:space="0" w:color="auto"/>
                    <w:bottom w:val="none" w:sz="0" w:space="0" w:color="auto"/>
                    <w:right w:val="none" w:sz="0" w:space="0" w:color="auto"/>
                  </w:divBdr>
                  <w:divsChild>
                    <w:div w:id="415055947">
                      <w:marLeft w:val="0"/>
                      <w:marRight w:val="0"/>
                      <w:marTop w:val="0"/>
                      <w:marBottom w:val="0"/>
                      <w:divBdr>
                        <w:top w:val="none" w:sz="0" w:space="0" w:color="auto"/>
                        <w:left w:val="none" w:sz="0" w:space="0" w:color="auto"/>
                        <w:bottom w:val="none" w:sz="0" w:space="0" w:color="auto"/>
                        <w:right w:val="none" w:sz="0" w:space="0" w:color="auto"/>
                      </w:divBdr>
                    </w:div>
                  </w:divsChild>
                </w:div>
                <w:div w:id="1904637933">
                  <w:marLeft w:val="0"/>
                  <w:marRight w:val="0"/>
                  <w:marTop w:val="0"/>
                  <w:marBottom w:val="0"/>
                  <w:divBdr>
                    <w:top w:val="none" w:sz="0" w:space="0" w:color="auto"/>
                    <w:left w:val="none" w:sz="0" w:space="0" w:color="auto"/>
                    <w:bottom w:val="none" w:sz="0" w:space="0" w:color="auto"/>
                    <w:right w:val="none" w:sz="0" w:space="0" w:color="auto"/>
                  </w:divBdr>
                  <w:divsChild>
                    <w:div w:id="186524197">
                      <w:marLeft w:val="0"/>
                      <w:marRight w:val="0"/>
                      <w:marTop w:val="0"/>
                      <w:marBottom w:val="0"/>
                      <w:divBdr>
                        <w:top w:val="none" w:sz="0" w:space="0" w:color="auto"/>
                        <w:left w:val="none" w:sz="0" w:space="0" w:color="auto"/>
                        <w:bottom w:val="none" w:sz="0" w:space="0" w:color="auto"/>
                        <w:right w:val="none" w:sz="0" w:space="0" w:color="auto"/>
                      </w:divBdr>
                    </w:div>
                  </w:divsChild>
                </w:div>
                <w:div w:id="1952659500">
                  <w:marLeft w:val="0"/>
                  <w:marRight w:val="0"/>
                  <w:marTop w:val="0"/>
                  <w:marBottom w:val="0"/>
                  <w:divBdr>
                    <w:top w:val="none" w:sz="0" w:space="0" w:color="auto"/>
                    <w:left w:val="none" w:sz="0" w:space="0" w:color="auto"/>
                    <w:bottom w:val="none" w:sz="0" w:space="0" w:color="auto"/>
                    <w:right w:val="none" w:sz="0" w:space="0" w:color="auto"/>
                  </w:divBdr>
                  <w:divsChild>
                    <w:div w:id="2052071701">
                      <w:marLeft w:val="0"/>
                      <w:marRight w:val="0"/>
                      <w:marTop w:val="0"/>
                      <w:marBottom w:val="0"/>
                      <w:divBdr>
                        <w:top w:val="none" w:sz="0" w:space="0" w:color="auto"/>
                        <w:left w:val="none" w:sz="0" w:space="0" w:color="auto"/>
                        <w:bottom w:val="none" w:sz="0" w:space="0" w:color="auto"/>
                        <w:right w:val="none" w:sz="0" w:space="0" w:color="auto"/>
                      </w:divBdr>
                    </w:div>
                    <w:div w:id="902640060">
                      <w:marLeft w:val="0"/>
                      <w:marRight w:val="0"/>
                      <w:marTop w:val="0"/>
                      <w:marBottom w:val="0"/>
                      <w:divBdr>
                        <w:top w:val="none" w:sz="0" w:space="0" w:color="auto"/>
                        <w:left w:val="none" w:sz="0" w:space="0" w:color="auto"/>
                        <w:bottom w:val="none" w:sz="0" w:space="0" w:color="auto"/>
                        <w:right w:val="none" w:sz="0" w:space="0" w:color="auto"/>
                      </w:divBdr>
                    </w:div>
                    <w:div w:id="425807150">
                      <w:marLeft w:val="0"/>
                      <w:marRight w:val="0"/>
                      <w:marTop w:val="0"/>
                      <w:marBottom w:val="0"/>
                      <w:divBdr>
                        <w:top w:val="none" w:sz="0" w:space="0" w:color="auto"/>
                        <w:left w:val="none" w:sz="0" w:space="0" w:color="auto"/>
                        <w:bottom w:val="none" w:sz="0" w:space="0" w:color="auto"/>
                        <w:right w:val="none" w:sz="0" w:space="0" w:color="auto"/>
                      </w:divBdr>
                    </w:div>
                  </w:divsChild>
                </w:div>
                <w:div w:id="1673029919">
                  <w:marLeft w:val="0"/>
                  <w:marRight w:val="0"/>
                  <w:marTop w:val="0"/>
                  <w:marBottom w:val="0"/>
                  <w:divBdr>
                    <w:top w:val="none" w:sz="0" w:space="0" w:color="auto"/>
                    <w:left w:val="none" w:sz="0" w:space="0" w:color="auto"/>
                    <w:bottom w:val="none" w:sz="0" w:space="0" w:color="auto"/>
                    <w:right w:val="none" w:sz="0" w:space="0" w:color="auto"/>
                  </w:divBdr>
                  <w:divsChild>
                    <w:div w:id="2789998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9194369">
          <w:marLeft w:val="0"/>
          <w:marRight w:val="0"/>
          <w:marTop w:val="0"/>
          <w:marBottom w:val="0"/>
          <w:divBdr>
            <w:top w:val="none" w:sz="0" w:space="0" w:color="auto"/>
            <w:left w:val="none" w:sz="0" w:space="0" w:color="auto"/>
            <w:bottom w:val="none" w:sz="0" w:space="0" w:color="auto"/>
            <w:right w:val="none" w:sz="0" w:space="0" w:color="auto"/>
          </w:divBdr>
        </w:div>
        <w:div w:id="1549028728">
          <w:marLeft w:val="0"/>
          <w:marRight w:val="0"/>
          <w:marTop w:val="0"/>
          <w:marBottom w:val="0"/>
          <w:divBdr>
            <w:top w:val="none" w:sz="0" w:space="0" w:color="auto"/>
            <w:left w:val="none" w:sz="0" w:space="0" w:color="auto"/>
            <w:bottom w:val="none" w:sz="0" w:space="0" w:color="auto"/>
            <w:right w:val="none" w:sz="0" w:space="0" w:color="auto"/>
          </w:divBdr>
        </w:div>
        <w:div w:id="631981009">
          <w:marLeft w:val="0"/>
          <w:marRight w:val="0"/>
          <w:marTop w:val="0"/>
          <w:marBottom w:val="0"/>
          <w:divBdr>
            <w:top w:val="none" w:sz="0" w:space="0" w:color="auto"/>
            <w:left w:val="none" w:sz="0" w:space="0" w:color="auto"/>
            <w:bottom w:val="none" w:sz="0" w:space="0" w:color="auto"/>
            <w:right w:val="none" w:sz="0" w:space="0" w:color="auto"/>
          </w:divBdr>
        </w:div>
        <w:div w:id="1389765054">
          <w:marLeft w:val="0"/>
          <w:marRight w:val="0"/>
          <w:marTop w:val="0"/>
          <w:marBottom w:val="0"/>
          <w:divBdr>
            <w:top w:val="none" w:sz="0" w:space="0" w:color="auto"/>
            <w:left w:val="none" w:sz="0" w:space="0" w:color="auto"/>
            <w:bottom w:val="none" w:sz="0" w:space="0" w:color="auto"/>
            <w:right w:val="none" w:sz="0" w:space="0" w:color="auto"/>
          </w:divBdr>
        </w:div>
        <w:div w:id="212275783">
          <w:marLeft w:val="0"/>
          <w:marRight w:val="0"/>
          <w:marTop w:val="0"/>
          <w:marBottom w:val="0"/>
          <w:divBdr>
            <w:top w:val="none" w:sz="0" w:space="0" w:color="auto"/>
            <w:left w:val="none" w:sz="0" w:space="0" w:color="auto"/>
            <w:bottom w:val="none" w:sz="0" w:space="0" w:color="auto"/>
            <w:right w:val="none" w:sz="0" w:space="0" w:color="auto"/>
          </w:divBdr>
          <w:divsChild>
            <w:div w:id="1600676391">
              <w:marLeft w:val="-75"/>
              <w:marRight w:val="0"/>
              <w:marTop w:val="30"/>
              <w:marBottom w:val="30"/>
              <w:divBdr>
                <w:top w:val="none" w:sz="0" w:space="0" w:color="auto"/>
                <w:left w:val="none" w:sz="0" w:space="0" w:color="auto"/>
                <w:bottom w:val="none" w:sz="0" w:space="0" w:color="auto"/>
                <w:right w:val="none" w:sz="0" w:space="0" w:color="auto"/>
              </w:divBdr>
              <w:divsChild>
                <w:div w:id="396325552">
                  <w:marLeft w:val="0"/>
                  <w:marRight w:val="0"/>
                  <w:marTop w:val="0"/>
                  <w:marBottom w:val="0"/>
                  <w:divBdr>
                    <w:top w:val="none" w:sz="0" w:space="0" w:color="auto"/>
                    <w:left w:val="none" w:sz="0" w:space="0" w:color="auto"/>
                    <w:bottom w:val="none" w:sz="0" w:space="0" w:color="auto"/>
                    <w:right w:val="none" w:sz="0" w:space="0" w:color="auto"/>
                  </w:divBdr>
                  <w:divsChild>
                    <w:div w:id="1833253372">
                      <w:marLeft w:val="0"/>
                      <w:marRight w:val="0"/>
                      <w:marTop w:val="0"/>
                      <w:marBottom w:val="0"/>
                      <w:divBdr>
                        <w:top w:val="none" w:sz="0" w:space="0" w:color="auto"/>
                        <w:left w:val="none" w:sz="0" w:space="0" w:color="auto"/>
                        <w:bottom w:val="none" w:sz="0" w:space="0" w:color="auto"/>
                        <w:right w:val="none" w:sz="0" w:space="0" w:color="auto"/>
                      </w:divBdr>
                    </w:div>
                  </w:divsChild>
                </w:div>
                <w:div w:id="320471449">
                  <w:marLeft w:val="0"/>
                  <w:marRight w:val="0"/>
                  <w:marTop w:val="0"/>
                  <w:marBottom w:val="0"/>
                  <w:divBdr>
                    <w:top w:val="none" w:sz="0" w:space="0" w:color="auto"/>
                    <w:left w:val="none" w:sz="0" w:space="0" w:color="auto"/>
                    <w:bottom w:val="none" w:sz="0" w:space="0" w:color="auto"/>
                    <w:right w:val="none" w:sz="0" w:space="0" w:color="auto"/>
                  </w:divBdr>
                  <w:divsChild>
                    <w:div w:id="1840387971">
                      <w:marLeft w:val="0"/>
                      <w:marRight w:val="0"/>
                      <w:marTop w:val="0"/>
                      <w:marBottom w:val="0"/>
                      <w:divBdr>
                        <w:top w:val="none" w:sz="0" w:space="0" w:color="auto"/>
                        <w:left w:val="none" w:sz="0" w:space="0" w:color="auto"/>
                        <w:bottom w:val="none" w:sz="0" w:space="0" w:color="auto"/>
                        <w:right w:val="none" w:sz="0" w:space="0" w:color="auto"/>
                      </w:divBdr>
                    </w:div>
                  </w:divsChild>
                </w:div>
                <w:div w:id="830293350">
                  <w:marLeft w:val="0"/>
                  <w:marRight w:val="0"/>
                  <w:marTop w:val="0"/>
                  <w:marBottom w:val="0"/>
                  <w:divBdr>
                    <w:top w:val="none" w:sz="0" w:space="0" w:color="auto"/>
                    <w:left w:val="none" w:sz="0" w:space="0" w:color="auto"/>
                    <w:bottom w:val="none" w:sz="0" w:space="0" w:color="auto"/>
                    <w:right w:val="none" w:sz="0" w:space="0" w:color="auto"/>
                  </w:divBdr>
                  <w:divsChild>
                    <w:div w:id="1501265360">
                      <w:marLeft w:val="0"/>
                      <w:marRight w:val="0"/>
                      <w:marTop w:val="0"/>
                      <w:marBottom w:val="0"/>
                      <w:divBdr>
                        <w:top w:val="none" w:sz="0" w:space="0" w:color="auto"/>
                        <w:left w:val="none" w:sz="0" w:space="0" w:color="auto"/>
                        <w:bottom w:val="none" w:sz="0" w:space="0" w:color="auto"/>
                        <w:right w:val="none" w:sz="0" w:space="0" w:color="auto"/>
                      </w:divBdr>
                    </w:div>
                  </w:divsChild>
                </w:div>
                <w:div w:id="361710137">
                  <w:marLeft w:val="0"/>
                  <w:marRight w:val="0"/>
                  <w:marTop w:val="0"/>
                  <w:marBottom w:val="0"/>
                  <w:divBdr>
                    <w:top w:val="none" w:sz="0" w:space="0" w:color="auto"/>
                    <w:left w:val="none" w:sz="0" w:space="0" w:color="auto"/>
                    <w:bottom w:val="none" w:sz="0" w:space="0" w:color="auto"/>
                    <w:right w:val="none" w:sz="0" w:space="0" w:color="auto"/>
                  </w:divBdr>
                  <w:divsChild>
                    <w:div w:id="457769524">
                      <w:marLeft w:val="0"/>
                      <w:marRight w:val="0"/>
                      <w:marTop w:val="0"/>
                      <w:marBottom w:val="0"/>
                      <w:divBdr>
                        <w:top w:val="none" w:sz="0" w:space="0" w:color="auto"/>
                        <w:left w:val="none" w:sz="0" w:space="0" w:color="auto"/>
                        <w:bottom w:val="none" w:sz="0" w:space="0" w:color="auto"/>
                        <w:right w:val="none" w:sz="0" w:space="0" w:color="auto"/>
                      </w:divBdr>
                    </w:div>
                  </w:divsChild>
                </w:div>
                <w:div w:id="149299071">
                  <w:marLeft w:val="0"/>
                  <w:marRight w:val="0"/>
                  <w:marTop w:val="0"/>
                  <w:marBottom w:val="0"/>
                  <w:divBdr>
                    <w:top w:val="none" w:sz="0" w:space="0" w:color="auto"/>
                    <w:left w:val="none" w:sz="0" w:space="0" w:color="auto"/>
                    <w:bottom w:val="none" w:sz="0" w:space="0" w:color="auto"/>
                    <w:right w:val="none" w:sz="0" w:space="0" w:color="auto"/>
                  </w:divBdr>
                  <w:divsChild>
                    <w:div w:id="1994138223">
                      <w:marLeft w:val="0"/>
                      <w:marRight w:val="0"/>
                      <w:marTop w:val="0"/>
                      <w:marBottom w:val="0"/>
                      <w:divBdr>
                        <w:top w:val="none" w:sz="0" w:space="0" w:color="auto"/>
                        <w:left w:val="none" w:sz="0" w:space="0" w:color="auto"/>
                        <w:bottom w:val="none" w:sz="0" w:space="0" w:color="auto"/>
                        <w:right w:val="none" w:sz="0" w:space="0" w:color="auto"/>
                      </w:divBdr>
                    </w:div>
                  </w:divsChild>
                </w:div>
                <w:div w:id="1546479865">
                  <w:marLeft w:val="0"/>
                  <w:marRight w:val="0"/>
                  <w:marTop w:val="0"/>
                  <w:marBottom w:val="0"/>
                  <w:divBdr>
                    <w:top w:val="none" w:sz="0" w:space="0" w:color="auto"/>
                    <w:left w:val="none" w:sz="0" w:space="0" w:color="auto"/>
                    <w:bottom w:val="none" w:sz="0" w:space="0" w:color="auto"/>
                    <w:right w:val="none" w:sz="0" w:space="0" w:color="auto"/>
                  </w:divBdr>
                  <w:divsChild>
                    <w:div w:id="204367711">
                      <w:marLeft w:val="0"/>
                      <w:marRight w:val="0"/>
                      <w:marTop w:val="0"/>
                      <w:marBottom w:val="0"/>
                      <w:divBdr>
                        <w:top w:val="none" w:sz="0" w:space="0" w:color="auto"/>
                        <w:left w:val="none" w:sz="0" w:space="0" w:color="auto"/>
                        <w:bottom w:val="none" w:sz="0" w:space="0" w:color="auto"/>
                        <w:right w:val="none" w:sz="0" w:space="0" w:color="auto"/>
                      </w:divBdr>
                    </w:div>
                  </w:divsChild>
                </w:div>
                <w:div w:id="1485006176">
                  <w:marLeft w:val="0"/>
                  <w:marRight w:val="0"/>
                  <w:marTop w:val="0"/>
                  <w:marBottom w:val="0"/>
                  <w:divBdr>
                    <w:top w:val="none" w:sz="0" w:space="0" w:color="auto"/>
                    <w:left w:val="none" w:sz="0" w:space="0" w:color="auto"/>
                    <w:bottom w:val="none" w:sz="0" w:space="0" w:color="auto"/>
                    <w:right w:val="none" w:sz="0" w:space="0" w:color="auto"/>
                  </w:divBdr>
                  <w:divsChild>
                    <w:div w:id="383140087">
                      <w:marLeft w:val="0"/>
                      <w:marRight w:val="0"/>
                      <w:marTop w:val="0"/>
                      <w:marBottom w:val="0"/>
                      <w:divBdr>
                        <w:top w:val="none" w:sz="0" w:space="0" w:color="auto"/>
                        <w:left w:val="none" w:sz="0" w:space="0" w:color="auto"/>
                        <w:bottom w:val="none" w:sz="0" w:space="0" w:color="auto"/>
                        <w:right w:val="none" w:sz="0" w:space="0" w:color="auto"/>
                      </w:divBdr>
                    </w:div>
                  </w:divsChild>
                </w:div>
                <w:div w:id="1269240522">
                  <w:marLeft w:val="0"/>
                  <w:marRight w:val="0"/>
                  <w:marTop w:val="0"/>
                  <w:marBottom w:val="0"/>
                  <w:divBdr>
                    <w:top w:val="none" w:sz="0" w:space="0" w:color="auto"/>
                    <w:left w:val="none" w:sz="0" w:space="0" w:color="auto"/>
                    <w:bottom w:val="none" w:sz="0" w:space="0" w:color="auto"/>
                    <w:right w:val="none" w:sz="0" w:space="0" w:color="auto"/>
                  </w:divBdr>
                  <w:divsChild>
                    <w:div w:id="1168326242">
                      <w:marLeft w:val="0"/>
                      <w:marRight w:val="0"/>
                      <w:marTop w:val="0"/>
                      <w:marBottom w:val="0"/>
                      <w:divBdr>
                        <w:top w:val="none" w:sz="0" w:space="0" w:color="auto"/>
                        <w:left w:val="none" w:sz="0" w:space="0" w:color="auto"/>
                        <w:bottom w:val="none" w:sz="0" w:space="0" w:color="auto"/>
                        <w:right w:val="none" w:sz="0" w:space="0" w:color="auto"/>
                      </w:divBdr>
                    </w:div>
                  </w:divsChild>
                </w:div>
                <w:div w:id="1496913850">
                  <w:marLeft w:val="0"/>
                  <w:marRight w:val="0"/>
                  <w:marTop w:val="0"/>
                  <w:marBottom w:val="0"/>
                  <w:divBdr>
                    <w:top w:val="none" w:sz="0" w:space="0" w:color="auto"/>
                    <w:left w:val="none" w:sz="0" w:space="0" w:color="auto"/>
                    <w:bottom w:val="none" w:sz="0" w:space="0" w:color="auto"/>
                    <w:right w:val="none" w:sz="0" w:space="0" w:color="auto"/>
                  </w:divBdr>
                  <w:divsChild>
                    <w:div w:id="1729650633">
                      <w:marLeft w:val="0"/>
                      <w:marRight w:val="0"/>
                      <w:marTop w:val="0"/>
                      <w:marBottom w:val="0"/>
                      <w:divBdr>
                        <w:top w:val="none" w:sz="0" w:space="0" w:color="auto"/>
                        <w:left w:val="none" w:sz="0" w:space="0" w:color="auto"/>
                        <w:bottom w:val="none" w:sz="0" w:space="0" w:color="auto"/>
                        <w:right w:val="none" w:sz="0" w:space="0" w:color="auto"/>
                      </w:divBdr>
                    </w:div>
                  </w:divsChild>
                </w:div>
                <w:div w:id="2070961150">
                  <w:marLeft w:val="0"/>
                  <w:marRight w:val="0"/>
                  <w:marTop w:val="0"/>
                  <w:marBottom w:val="0"/>
                  <w:divBdr>
                    <w:top w:val="none" w:sz="0" w:space="0" w:color="auto"/>
                    <w:left w:val="none" w:sz="0" w:space="0" w:color="auto"/>
                    <w:bottom w:val="none" w:sz="0" w:space="0" w:color="auto"/>
                    <w:right w:val="none" w:sz="0" w:space="0" w:color="auto"/>
                  </w:divBdr>
                  <w:divsChild>
                    <w:div w:id="1756123832">
                      <w:marLeft w:val="0"/>
                      <w:marRight w:val="0"/>
                      <w:marTop w:val="0"/>
                      <w:marBottom w:val="0"/>
                      <w:divBdr>
                        <w:top w:val="none" w:sz="0" w:space="0" w:color="auto"/>
                        <w:left w:val="none" w:sz="0" w:space="0" w:color="auto"/>
                        <w:bottom w:val="none" w:sz="0" w:space="0" w:color="auto"/>
                        <w:right w:val="none" w:sz="0" w:space="0" w:color="auto"/>
                      </w:divBdr>
                    </w:div>
                  </w:divsChild>
                </w:div>
                <w:div w:id="883256088">
                  <w:marLeft w:val="0"/>
                  <w:marRight w:val="0"/>
                  <w:marTop w:val="0"/>
                  <w:marBottom w:val="0"/>
                  <w:divBdr>
                    <w:top w:val="none" w:sz="0" w:space="0" w:color="auto"/>
                    <w:left w:val="none" w:sz="0" w:space="0" w:color="auto"/>
                    <w:bottom w:val="none" w:sz="0" w:space="0" w:color="auto"/>
                    <w:right w:val="none" w:sz="0" w:space="0" w:color="auto"/>
                  </w:divBdr>
                  <w:divsChild>
                    <w:div w:id="2136364813">
                      <w:marLeft w:val="0"/>
                      <w:marRight w:val="0"/>
                      <w:marTop w:val="0"/>
                      <w:marBottom w:val="0"/>
                      <w:divBdr>
                        <w:top w:val="none" w:sz="0" w:space="0" w:color="auto"/>
                        <w:left w:val="none" w:sz="0" w:space="0" w:color="auto"/>
                        <w:bottom w:val="none" w:sz="0" w:space="0" w:color="auto"/>
                        <w:right w:val="none" w:sz="0" w:space="0" w:color="auto"/>
                      </w:divBdr>
                    </w:div>
                  </w:divsChild>
                </w:div>
                <w:div w:id="913903020">
                  <w:marLeft w:val="0"/>
                  <w:marRight w:val="0"/>
                  <w:marTop w:val="0"/>
                  <w:marBottom w:val="0"/>
                  <w:divBdr>
                    <w:top w:val="none" w:sz="0" w:space="0" w:color="auto"/>
                    <w:left w:val="none" w:sz="0" w:space="0" w:color="auto"/>
                    <w:bottom w:val="none" w:sz="0" w:space="0" w:color="auto"/>
                    <w:right w:val="none" w:sz="0" w:space="0" w:color="auto"/>
                  </w:divBdr>
                  <w:divsChild>
                    <w:div w:id="513878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2335100">
          <w:marLeft w:val="0"/>
          <w:marRight w:val="0"/>
          <w:marTop w:val="0"/>
          <w:marBottom w:val="0"/>
          <w:divBdr>
            <w:top w:val="none" w:sz="0" w:space="0" w:color="auto"/>
            <w:left w:val="none" w:sz="0" w:space="0" w:color="auto"/>
            <w:bottom w:val="none" w:sz="0" w:space="0" w:color="auto"/>
            <w:right w:val="none" w:sz="0" w:space="0" w:color="auto"/>
          </w:divBdr>
        </w:div>
        <w:div w:id="1421364586">
          <w:marLeft w:val="0"/>
          <w:marRight w:val="0"/>
          <w:marTop w:val="0"/>
          <w:marBottom w:val="0"/>
          <w:divBdr>
            <w:top w:val="none" w:sz="0" w:space="0" w:color="auto"/>
            <w:left w:val="none" w:sz="0" w:space="0" w:color="auto"/>
            <w:bottom w:val="none" w:sz="0" w:space="0" w:color="auto"/>
            <w:right w:val="none" w:sz="0" w:space="0" w:color="auto"/>
          </w:divBdr>
        </w:div>
        <w:div w:id="1505320464">
          <w:marLeft w:val="0"/>
          <w:marRight w:val="0"/>
          <w:marTop w:val="0"/>
          <w:marBottom w:val="0"/>
          <w:divBdr>
            <w:top w:val="none" w:sz="0" w:space="0" w:color="auto"/>
            <w:left w:val="none" w:sz="0" w:space="0" w:color="auto"/>
            <w:bottom w:val="none" w:sz="0" w:space="0" w:color="auto"/>
            <w:right w:val="none" w:sz="0" w:space="0" w:color="auto"/>
          </w:divBdr>
          <w:divsChild>
            <w:div w:id="1886018968">
              <w:marLeft w:val="0"/>
              <w:marRight w:val="0"/>
              <w:marTop w:val="0"/>
              <w:marBottom w:val="0"/>
              <w:divBdr>
                <w:top w:val="none" w:sz="0" w:space="0" w:color="auto"/>
                <w:left w:val="none" w:sz="0" w:space="0" w:color="auto"/>
                <w:bottom w:val="none" w:sz="0" w:space="0" w:color="auto"/>
                <w:right w:val="none" w:sz="0" w:space="0" w:color="auto"/>
              </w:divBdr>
            </w:div>
            <w:div w:id="769276270">
              <w:marLeft w:val="0"/>
              <w:marRight w:val="0"/>
              <w:marTop w:val="0"/>
              <w:marBottom w:val="0"/>
              <w:divBdr>
                <w:top w:val="none" w:sz="0" w:space="0" w:color="auto"/>
                <w:left w:val="none" w:sz="0" w:space="0" w:color="auto"/>
                <w:bottom w:val="none" w:sz="0" w:space="0" w:color="auto"/>
                <w:right w:val="none" w:sz="0" w:space="0" w:color="auto"/>
              </w:divBdr>
            </w:div>
            <w:div w:id="1147749399">
              <w:marLeft w:val="0"/>
              <w:marRight w:val="0"/>
              <w:marTop w:val="0"/>
              <w:marBottom w:val="0"/>
              <w:divBdr>
                <w:top w:val="none" w:sz="0" w:space="0" w:color="auto"/>
                <w:left w:val="none" w:sz="0" w:space="0" w:color="auto"/>
                <w:bottom w:val="none" w:sz="0" w:space="0" w:color="auto"/>
                <w:right w:val="none" w:sz="0" w:space="0" w:color="auto"/>
              </w:divBdr>
            </w:div>
            <w:div w:id="994340905">
              <w:marLeft w:val="0"/>
              <w:marRight w:val="0"/>
              <w:marTop w:val="0"/>
              <w:marBottom w:val="0"/>
              <w:divBdr>
                <w:top w:val="none" w:sz="0" w:space="0" w:color="auto"/>
                <w:left w:val="none" w:sz="0" w:space="0" w:color="auto"/>
                <w:bottom w:val="none" w:sz="0" w:space="0" w:color="auto"/>
                <w:right w:val="none" w:sz="0" w:space="0" w:color="auto"/>
              </w:divBdr>
            </w:div>
            <w:div w:id="610817876">
              <w:marLeft w:val="0"/>
              <w:marRight w:val="0"/>
              <w:marTop w:val="0"/>
              <w:marBottom w:val="0"/>
              <w:divBdr>
                <w:top w:val="none" w:sz="0" w:space="0" w:color="auto"/>
                <w:left w:val="none" w:sz="0" w:space="0" w:color="auto"/>
                <w:bottom w:val="none" w:sz="0" w:space="0" w:color="auto"/>
                <w:right w:val="none" w:sz="0" w:space="0" w:color="auto"/>
              </w:divBdr>
            </w:div>
            <w:div w:id="1917393145">
              <w:marLeft w:val="0"/>
              <w:marRight w:val="0"/>
              <w:marTop w:val="0"/>
              <w:marBottom w:val="0"/>
              <w:divBdr>
                <w:top w:val="none" w:sz="0" w:space="0" w:color="auto"/>
                <w:left w:val="none" w:sz="0" w:space="0" w:color="auto"/>
                <w:bottom w:val="none" w:sz="0" w:space="0" w:color="auto"/>
                <w:right w:val="none" w:sz="0" w:space="0" w:color="auto"/>
              </w:divBdr>
            </w:div>
            <w:div w:id="548690669">
              <w:marLeft w:val="0"/>
              <w:marRight w:val="0"/>
              <w:marTop w:val="0"/>
              <w:marBottom w:val="0"/>
              <w:divBdr>
                <w:top w:val="none" w:sz="0" w:space="0" w:color="auto"/>
                <w:left w:val="none" w:sz="0" w:space="0" w:color="auto"/>
                <w:bottom w:val="none" w:sz="0" w:space="0" w:color="auto"/>
                <w:right w:val="none" w:sz="0" w:space="0" w:color="auto"/>
              </w:divBdr>
            </w:div>
            <w:div w:id="723605751">
              <w:marLeft w:val="0"/>
              <w:marRight w:val="0"/>
              <w:marTop w:val="0"/>
              <w:marBottom w:val="0"/>
              <w:divBdr>
                <w:top w:val="none" w:sz="0" w:space="0" w:color="auto"/>
                <w:left w:val="none" w:sz="0" w:space="0" w:color="auto"/>
                <w:bottom w:val="none" w:sz="0" w:space="0" w:color="auto"/>
                <w:right w:val="none" w:sz="0" w:space="0" w:color="auto"/>
              </w:divBdr>
            </w:div>
            <w:div w:id="888108508">
              <w:marLeft w:val="0"/>
              <w:marRight w:val="0"/>
              <w:marTop w:val="0"/>
              <w:marBottom w:val="0"/>
              <w:divBdr>
                <w:top w:val="none" w:sz="0" w:space="0" w:color="auto"/>
                <w:left w:val="none" w:sz="0" w:space="0" w:color="auto"/>
                <w:bottom w:val="none" w:sz="0" w:space="0" w:color="auto"/>
                <w:right w:val="none" w:sz="0" w:space="0" w:color="auto"/>
              </w:divBdr>
            </w:div>
            <w:div w:id="1820539160">
              <w:marLeft w:val="0"/>
              <w:marRight w:val="0"/>
              <w:marTop w:val="0"/>
              <w:marBottom w:val="0"/>
              <w:divBdr>
                <w:top w:val="none" w:sz="0" w:space="0" w:color="auto"/>
                <w:left w:val="none" w:sz="0" w:space="0" w:color="auto"/>
                <w:bottom w:val="none" w:sz="0" w:space="0" w:color="auto"/>
                <w:right w:val="none" w:sz="0" w:space="0" w:color="auto"/>
              </w:divBdr>
            </w:div>
            <w:div w:id="2040356877">
              <w:marLeft w:val="0"/>
              <w:marRight w:val="0"/>
              <w:marTop w:val="0"/>
              <w:marBottom w:val="0"/>
              <w:divBdr>
                <w:top w:val="none" w:sz="0" w:space="0" w:color="auto"/>
                <w:left w:val="none" w:sz="0" w:space="0" w:color="auto"/>
                <w:bottom w:val="none" w:sz="0" w:space="0" w:color="auto"/>
                <w:right w:val="none" w:sz="0" w:space="0" w:color="auto"/>
              </w:divBdr>
            </w:div>
            <w:div w:id="1167473520">
              <w:marLeft w:val="0"/>
              <w:marRight w:val="0"/>
              <w:marTop w:val="0"/>
              <w:marBottom w:val="0"/>
              <w:divBdr>
                <w:top w:val="none" w:sz="0" w:space="0" w:color="auto"/>
                <w:left w:val="none" w:sz="0" w:space="0" w:color="auto"/>
                <w:bottom w:val="none" w:sz="0" w:space="0" w:color="auto"/>
                <w:right w:val="none" w:sz="0" w:space="0" w:color="auto"/>
              </w:divBdr>
            </w:div>
            <w:div w:id="1580361379">
              <w:marLeft w:val="0"/>
              <w:marRight w:val="0"/>
              <w:marTop w:val="0"/>
              <w:marBottom w:val="0"/>
              <w:divBdr>
                <w:top w:val="none" w:sz="0" w:space="0" w:color="auto"/>
                <w:left w:val="none" w:sz="0" w:space="0" w:color="auto"/>
                <w:bottom w:val="none" w:sz="0" w:space="0" w:color="auto"/>
                <w:right w:val="none" w:sz="0" w:space="0" w:color="auto"/>
              </w:divBdr>
            </w:div>
            <w:div w:id="487551176">
              <w:marLeft w:val="0"/>
              <w:marRight w:val="0"/>
              <w:marTop w:val="0"/>
              <w:marBottom w:val="0"/>
              <w:divBdr>
                <w:top w:val="none" w:sz="0" w:space="0" w:color="auto"/>
                <w:left w:val="none" w:sz="0" w:space="0" w:color="auto"/>
                <w:bottom w:val="none" w:sz="0" w:space="0" w:color="auto"/>
                <w:right w:val="none" w:sz="0" w:space="0" w:color="auto"/>
              </w:divBdr>
            </w:div>
            <w:div w:id="1305888622">
              <w:marLeft w:val="0"/>
              <w:marRight w:val="0"/>
              <w:marTop w:val="0"/>
              <w:marBottom w:val="0"/>
              <w:divBdr>
                <w:top w:val="none" w:sz="0" w:space="0" w:color="auto"/>
                <w:left w:val="none" w:sz="0" w:space="0" w:color="auto"/>
                <w:bottom w:val="none" w:sz="0" w:space="0" w:color="auto"/>
                <w:right w:val="none" w:sz="0" w:space="0" w:color="auto"/>
              </w:divBdr>
            </w:div>
            <w:div w:id="773130063">
              <w:marLeft w:val="0"/>
              <w:marRight w:val="0"/>
              <w:marTop w:val="0"/>
              <w:marBottom w:val="0"/>
              <w:divBdr>
                <w:top w:val="none" w:sz="0" w:space="0" w:color="auto"/>
                <w:left w:val="none" w:sz="0" w:space="0" w:color="auto"/>
                <w:bottom w:val="none" w:sz="0" w:space="0" w:color="auto"/>
                <w:right w:val="none" w:sz="0" w:space="0" w:color="auto"/>
              </w:divBdr>
            </w:div>
          </w:divsChild>
        </w:div>
        <w:div w:id="1045910274">
          <w:marLeft w:val="0"/>
          <w:marRight w:val="0"/>
          <w:marTop w:val="0"/>
          <w:marBottom w:val="0"/>
          <w:divBdr>
            <w:top w:val="none" w:sz="0" w:space="0" w:color="auto"/>
            <w:left w:val="none" w:sz="0" w:space="0" w:color="auto"/>
            <w:bottom w:val="none" w:sz="0" w:space="0" w:color="auto"/>
            <w:right w:val="none" w:sz="0" w:space="0" w:color="auto"/>
          </w:divBdr>
        </w:div>
        <w:div w:id="48773766">
          <w:marLeft w:val="0"/>
          <w:marRight w:val="0"/>
          <w:marTop w:val="0"/>
          <w:marBottom w:val="0"/>
          <w:divBdr>
            <w:top w:val="none" w:sz="0" w:space="0" w:color="auto"/>
            <w:left w:val="none" w:sz="0" w:space="0" w:color="auto"/>
            <w:bottom w:val="none" w:sz="0" w:space="0" w:color="auto"/>
            <w:right w:val="none" w:sz="0" w:space="0" w:color="auto"/>
          </w:divBdr>
        </w:div>
        <w:div w:id="1292132415">
          <w:marLeft w:val="0"/>
          <w:marRight w:val="0"/>
          <w:marTop w:val="0"/>
          <w:marBottom w:val="0"/>
          <w:divBdr>
            <w:top w:val="none" w:sz="0" w:space="0" w:color="auto"/>
            <w:left w:val="none" w:sz="0" w:space="0" w:color="auto"/>
            <w:bottom w:val="none" w:sz="0" w:space="0" w:color="auto"/>
            <w:right w:val="none" w:sz="0" w:space="0" w:color="auto"/>
          </w:divBdr>
        </w:div>
        <w:div w:id="78060869">
          <w:marLeft w:val="0"/>
          <w:marRight w:val="0"/>
          <w:marTop w:val="0"/>
          <w:marBottom w:val="0"/>
          <w:divBdr>
            <w:top w:val="none" w:sz="0" w:space="0" w:color="auto"/>
            <w:left w:val="none" w:sz="0" w:space="0" w:color="auto"/>
            <w:bottom w:val="none" w:sz="0" w:space="0" w:color="auto"/>
            <w:right w:val="none" w:sz="0" w:space="0" w:color="auto"/>
          </w:divBdr>
        </w:div>
        <w:div w:id="1679890337">
          <w:marLeft w:val="0"/>
          <w:marRight w:val="0"/>
          <w:marTop w:val="0"/>
          <w:marBottom w:val="0"/>
          <w:divBdr>
            <w:top w:val="none" w:sz="0" w:space="0" w:color="auto"/>
            <w:left w:val="none" w:sz="0" w:space="0" w:color="auto"/>
            <w:bottom w:val="none" w:sz="0" w:space="0" w:color="auto"/>
            <w:right w:val="none" w:sz="0" w:space="0" w:color="auto"/>
          </w:divBdr>
        </w:div>
        <w:div w:id="128137448">
          <w:marLeft w:val="0"/>
          <w:marRight w:val="0"/>
          <w:marTop w:val="0"/>
          <w:marBottom w:val="0"/>
          <w:divBdr>
            <w:top w:val="none" w:sz="0" w:space="0" w:color="auto"/>
            <w:left w:val="none" w:sz="0" w:space="0" w:color="auto"/>
            <w:bottom w:val="none" w:sz="0" w:space="0" w:color="auto"/>
            <w:right w:val="none" w:sz="0" w:space="0" w:color="auto"/>
          </w:divBdr>
          <w:divsChild>
            <w:div w:id="2139763409">
              <w:marLeft w:val="-75"/>
              <w:marRight w:val="0"/>
              <w:marTop w:val="30"/>
              <w:marBottom w:val="30"/>
              <w:divBdr>
                <w:top w:val="none" w:sz="0" w:space="0" w:color="auto"/>
                <w:left w:val="none" w:sz="0" w:space="0" w:color="auto"/>
                <w:bottom w:val="none" w:sz="0" w:space="0" w:color="auto"/>
                <w:right w:val="none" w:sz="0" w:space="0" w:color="auto"/>
              </w:divBdr>
              <w:divsChild>
                <w:div w:id="806899956">
                  <w:marLeft w:val="0"/>
                  <w:marRight w:val="0"/>
                  <w:marTop w:val="0"/>
                  <w:marBottom w:val="0"/>
                  <w:divBdr>
                    <w:top w:val="none" w:sz="0" w:space="0" w:color="auto"/>
                    <w:left w:val="none" w:sz="0" w:space="0" w:color="auto"/>
                    <w:bottom w:val="none" w:sz="0" w:space="0" w:color="auto"/>
                    <w:right w:val="none" w:sz="0" w:space="0" w:color="auto"/>
                  </w:divBdr>
                  <w:divsChild>
                    <w:div w:id="306863679">
                      <w:marLeft w:val="0"/>
                      <w:marRight w:val="0"/>
                      <w:marTop w:val="0"/>
                      <w:marBottom w:val="0"/>
                      <w:divBdr>
                        <w:top w:val="none" w:sz="0" w:space="0" w:color="auto"/>
                        <w:left w:val="none" w:sz="0" w:space="0" w:color="auto"/>
                        <w:bottom w:val="none" w:sz="0" w:space="0" w:color="auto"/>
                        <w:right w:val="none" w:sz="0" w:space="0" w:color="auto"/>
                      </w:divBdr>
                    </w:div>
                  </w:divsChild>
                </w:div>
                <w:div w:id="599945637">
                  <w:marLeft w:val="0"/>
                  <w:marRight w:val="0"/>
                  <w:marTop w:val="0"/>
                  <w:marBottom w:val="0"/>
                  <w:divBdr>
                    <w:top w:val="none" w:sz="0" w:space="0" w:color="auto"/>
                    <w:left w:val="none" w:sz="0" w:space="0" w:color="auto"/>
                    <w:bottom w:val="none" w:sz="0" w:space="0" w:color="auto"/>
                    <w:right w:val="none" w:sz="0" w:space="0" w:color="auto"/>
                  </w:divBdr>
                  <w:divsChild>
                    <w:div w:id="1001280252">
                      <w:marLeft w:val="0"/>
                      <w:marRight w:val="0"/>
                      <w:marTop w:val="0"/>
                      <w:marBottom w:val="0"/>
                      <w:divBdr>
                        <w:top w:val="none" w:sz="0" w:space="0" w:color="auto"/>
                        <w:left w:val="none" w:sz="0" w:space="0" w:color="auto"/>
                        <w:bottom w:val="none" w:sz="0" w:space="0" w:color="auto"/>
                        <w:right w:val="none" w:sz="0" w:space="0" w:color="auto"/>
                      </w:divBdr>
                    </w:div>
                  </w:divsChild>
                </w:div>
                <w:div w:id="1813280765">
                  <w:marLeft w:val="0"/>
                  <w:marRight w:val="0"/>
                  <w:marTop w:val="0"/>
                  <w:marBottom w:val="0"/>
                  <w:divBdr>
                    <w:top w:val="none" w:sz="0" w:space="0" w:color="auto"/>
                    <w:left w:val="none" w:sz="0" w:space="0" w:color="auto"/>
                    <w:bottom w:val="none" w:sz="0" w:space="0" w:color="auto"/>
                    <w:right w:val="none" w:sz="0" w:space="0" w:color="auto"/>
                  </w:divBdr>
                  <w:divsChild>
                    <w:div w:id="2146503547">
                      <w:marLeft w:val="0"/>
                      <w:marRight w:val="0"/>
                      <w:marTop w:val="0"/>
                      <w:marBottom w:val="0"/>
                      <w:divBdr>
                        <w:top w:val="none" w:sz="0" w:space="0" w:color="auto"/>
                        <w:left w:val="none" w:sz="0" w:space="0" w:color="auto"/>
                        <w:bottom w:val="none" w:sz="0" w:space="0" w:color="auto"/>
                        <w:right w:val="none" w:sz="0" w:space="0" w:color="auto"/>
                      </w:divBdr>
                    </w:div>
                  </w:divsChild>
                </w:div>
                <w:div w:id="86194951">
                  <w:marLeft w:val="0"/>
                  <w:marRight w:val="0"/>
                  <w:marTop w:val="0"/>
                  <w:marBottom w:val="0"/>
                  <w:divBdr>
                    <w:top w:val="none" w:sz="0" w:space="0" w:color="auto"/>
                    <w:left w:val="none" w:sz="0" w:space="0" w:color="auto"/>
                    <w:bottom w:val="none" w:sz="0" w:space="0" w:color="auto"/>
                    <w:right w:val="none" w:sz="0" w:space="0" w:color="auto"/>
                  </w:divBdr>
                  <w:divsChild>
                    <w:div w:id="1072777238">
                      <w:marLeft w:val="0"/>
                      <w:marRight w:val="0"/>
                      <w:marTop w:val="0"/>
                      <w:marBottom w:val="0"/>
                      <w:divBdr>
                        <w:top w:val="none" w:sz="0" w:space="0" w:color="auto"/>
                        <w:left w:val="none" w:sz="0" w:space="0" w:color="auto"/>
                        <w:bottom w:val="none" w:sz="0" w:space="0" w:color="auto"/>
                        <w:right w:val="none" w:sz="0" w:space="0" w:color="auto"/>
                      </w:divBdr>
                    </w:div>
                  </w:divsChild>
                </w:div>
                <w:div w:id="1252154534">
                  <w:marLeft w:val="0"/>
                  <w:marRight w:val="0"/>
                  <w:marTop w:val="0"/>
                  <w:marBottom w:val="0"/>
                  <w:divBdr>
                    <w:top w:val="none" w:sz="0" w:space="0" w:color="auto"/>
                    <w:left w:val="none" w:sz="0" w:space="0" w:color="auto"/>
                    <w:bottom w:val="none" w:sz="0" w:space="0" w:color="auto"/>
                    <w:right w:val="none" w:sz="0" w:space="0" w:color="auto"/>
                  </w:divBdr>
                  <w:divsChild>
                    <w:div w:id="141197243">
                      <w:marLeft w:val="0"/>
                      <w:marRight w:val="0"/>
                      <w:marTop w:val="0"/>
                      <w:marBottom w:val="0"/>
                      <w:divBdr>
                        <w:top w:val="none" w:sz="0" w:space="0" w:color="auto"/>
                        <w:left w:val="none" w:sz="0" w:space="0" w:color="auto"/>
                        <w:bottom w:val="none" w:sz="0" w:space="0" w:color="auto"/>
                        <w:right w:val="none" w:sz="0" w:space="0" w:color="auto"/>
                      </w:divBdr>
                    </w:div>
                  </w:divsChild>
                </w:div>
                <w:div w:id="1806655960">
                  <w:marLeft w:val="0"/>
                  <w:marRight w:val="0"/>
                  <w:marTop w:val="0"/>
                  <w:marBottom w:val="0"/>
                  <w:divBdr>
                    <w:top w:val="none" w:sz="0" w:space="0" w:color="auto"/>
                    <w:left w:val="none" w:sz="0" w:space="0" w:color="auto"/>
                    <w:bottom w:val="none" w:sz="0" w:space="0" w:color="auto"/>
                    <w:right w:val="none" w:sz="0" w:space="0" w:color="auto"/>
                  </w:divBdr>
                  <w:divsChild>
                    <w:div w:id="1721785186">
                      <w:marLeft w:val="0"/>
                      <w:marRight w:val="0"/>
                      <w:marTop w:val="0"/>
                      <w:marBottom w:val="0"/>
                      <w:divBdr>
                        <w:top w:val="none" w:sz="0" w:space="0" w:color="auto"/>
                        <w:left w:val="none" w:sz="0" w:space="0" w:color="auto"/>
                        <w:bottom w:val="none" w:sz="0" w:space="0" w:color="auto"/>
                        <w:right w:val="none" w:sz="0" w:space="0" w:color="auto"/>
                      </w:divBdr>
                    </w:div>
                  </w:divsChild>
                </w:div>
                <w:div w:id="1720082955">
                  <w:marLeft w:val="0"/>
                  <w:marRight w:val="0"/>
                  <w:marTop w:val="0"/>
                  <w:marBottom w:val="0"/>
                  <w:divBdr>
                    <w:top w:val="none" w:sz="0" w:space="0" w:color="auto"/>
                    <w:left w:val="none" w:sz="0" w:space="0" w:color="auto"/>
                    <w:bottom w:val="none" w:sz="0" w:space="0" w:color="auto"/>
                    <w:right w:val="none" w:sz="0" w:space="0" w:color="auto"/>
                  </w:divBdr>
                  <w:divsChild>
                    <w:div w:id="1374187270">
                      <w:marLeft w:val="0"/>
                      <w:marRight w:val="0"/>
                      <w:marTop w:val="0"/>
                      <w:marBottom w:val="0"/>
                      <w:divBdr>
                        <w:top w:val="none" w:sz="0" w:space="0" w:color="auto"/>
                        <w:left w:val="none" w:sz="0" w:space="0" w:color="auto"/>
                        <w:bottom w:val="none" w:sz="0" w:space="0" w:color="auto"/>
                        <w:right w:val="none" w:sz="0" w:space="0" w:color="auto"/>
                      </w:divBdr>
                    </w:div>
                    <w:div w:id="1476725893">
                      <w:marLeft w:val="0"/>
                      <w:marRight w:val="0"/>
                      <w:marTop w:val="0"/>
                      <w:marBottom w:val="0"/>
                      <w:divBdr>
                        <w:top w:val="none" w:sz="0" w:space="0" w:color="auto"/>
                        <w:left w:val="none" w:sz="0" w:space="0" w:color="auto"/>
                        <w:bottom w:val="none" w:sz="0" w:space="0" w:color="auto"/>
                        <w:right w:val="none" w:sz="0" w:space="0" w:color="auto"/>
                      </w:divBdr>
                    </w:div>
                    <w:div w:id="1413576264">
                      <w:marLeft w:val="0"/>
                      <w:marRight w:val="0"/>
                      <w:marTop w:val="0"/>
                      <w:marBottom w:val="0"/>
                      <w:divBdr>
                        <w:top w:val="none" w:sz="0" w:space="0" w:color="auto"/>
                        <w:left w:val="none" w:sz="0" w:space="0" w:color="auto"/>
                        <w:bottom w:val="none" w:sz="0" w:space="0" w:color="auto"/>
                        <w:right w:val="none" w:sz="0" w:space="0" w:color="auto"/>
                      </w:divBdr>
                    </w:div>
                  </w:divsChild>
                </w:div>
                <w:div w:id="393478408">
                  <w:marLeft w:val="0"/>
                  <w:marRight w:val="0"/>
                  <w:marTop w:val="0"/>
                  <w:marBottom w:val="0"/>
                  <w:divBdr>
                    <w:top w:val="none" w:sz="0" w:space="0" w:color="auto"/>
                    <w:left w:val="none" w:sz="0" w:space="0" w:color="auto"/>
                    <w:bottom w:val="none" w:sz="0" w:space="0" w:color="auto"/>
                    <w:right w:val="none" w:sz="0" w:space="0" w:color="auto"/>
                  </w:divBdr>
                  <w:divsChild>
                    <w:div w:id="14509342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5869345">
          <w:marLeft w:val="0"/>
          <w:marRight w:val="0"/>
          <w:marTop w:val="0"/>
          <w:marBottom w:val="0"/>
          <w:divBdr>
            <w:top w:val="none" w:sz="0" w:space="0" w:color="auto"/>
            <w:left w:val="none" w:sz="0" w:space="0" w:color="auto"/>
            <w:bottom w:val="none" w:sz="0" w:space="0" w:color="auto"/>
            <w:right w:val="none" w:sz="0" w:space="0" w:color="auto"/>
          </w:divBdr>
        </w:div>
        <w:div w:id="1932157689">
          <w:marLeft w:val="0"/>
          <w:marRight w:val="0"/>
          <w:marTop w:val="0"/>
          <w:marBottom w:val="0"/>
          <w:divBdr>
            <w:top w:val="none" w:sz="0" w:space="0" w:color="auto"/>
            <w:left w:val="none" w:sz="0" w:space="0" w:color="auto"/>
            <w:bottom w:val="none" w:sz="0" w:space="0" w:color="auto"/>
            <w:right w:val="none" w:sz="0" w:space="0" w:color="auto"/>
          </w:divBdr>
        </w:div>
        <w:div w:id="392696799">
          <w:marLeft w:val="0"/>
          <w:marRight w:val="0"/>
          <w:marTop w:val="0"/>
          <w:marBottom w:val="0"/>
          <w:divBdr>
            <w:top w:val="none" w:sz="0" w:space="0" w:color="auto"/>
            <w:left w:val="none" w:sz="0" w:space="0" w:color="auto"/>
            <w:bottom w:val="none" w:sz="0" w:space="0" w:color="auto"/>
            <w:right w:val="none" w:sz="0" w:space="0" w:color="auto"/>
          </w:divBdr>
        </w:div>
        <w:div w:id="1662779676">
          <w:marLeft w:val="0"/>
          <w:marRight w:val="0"/>
          <w:marTop w:val="0"/>
          <w:marBottom w:val="0"/>
          <w:divBdr>
            <w:top w:val="none" w:sz="0" w:space="0" w:color="auto"/>
            <w:left w:val="none" w:sz="0" w:space="0" w:color="auto"/>
            <w:bottom w:val="none" w:sz="0" w:space="0" w:color="auto"/>
            <w:right w:val="none" w:sz="0" w:space="0" w:color="auto"/>
          </w:divBdr>
        </w:div>
        <w:div w:id="1815753036">
          <w:marLeft w:val="0"/>
          <w:marRight w:val="0"/>
          <w:marTop w:val="0"/>
          <w:marBottom w:val="0"/>
          <w:divBdr>
            <w:top w:val="none" w:sz="0" w:space="0" w:color="auto"/>
            <w:left w:val="none" w:sz="0" w:space="0" w:color="auto"/>
            <w:bottom w:val="none" w:sz="0" w:space="0" w:color="auto"/>
            <w:right w:val="none" w:sz="0" w:space="0" w:color="auto"/>
          </w:divBdr>
          <w:divsChild>
            <w:div w:id="1288002219">
              <w:marLeft w:val="-75"/>
              <w:marRight w:val="0"/>
              <w:marTop w:val="30"/>
              <w:marBottom w:val="30"/>
              <w:divBdr>
                <w:top w:val="none" w:sz="0" w:space="0" w:color="auto"/>
                <w:left w:val="none" w:sz="0" w:space="0" w:color="auto"/>
                <w:bottom w:val="none" w:sz="0" w:space="0" w:color="auto"/>
                <w:right w:val="none" w:sz="0" w:space="0" w:color="auto"/>
              </w:divBdr>
              <w:divsChild>
                <w:div w:id="2012222702">
                  <w:marLeft w:val="0"/>
                  <w:marRight w:val="0"/>
                  <w:marTop w:val="0"/>
                  <w:marBottom w:val="0"/>
                  <w:divBdr>
                    <w:top w:val="none" w:sz="0" w:space="0" w:color="auto"/>
                    <w:left w:val="none" w:sz="0" w:space="0" w:color="auto"/>
                    <w:bottom w:val="none" w:sz="0" w:space="0" w:color="auto"/>
                    <w:right w:val="none" w:sz="0" w:space="0" w:color="auto"/>
                  </w:divBdr>
                  <w:divsChild>
                    <w:div w:id="1705210217">
                      <w:marLeft w:val="0"/>
                      <w:marRight w:val="0"/>
                      <w:marTop w:val="0"/>
                      <w:marBottom w:val="0"/>
                      <w:divBdr>
                        <w:top w:val="none" w:sz="0" w:space="0" w:color="auto"/>
                        <w:left w:val="none" w:sz="0" w:space="0" w:color="auto"/>
                        <w:bottom w:val="none" w:sz="0" w:space="0" w:color="auto"/>
                        <w:right w:val="none" w:sz="0" w:space="0" w:color="auto"/>
                      </w:divBdr>
                    </w:div>
                  </w:divsChild>
                </w:div>
                <w:div w:id="897471372">
                  <w:marLeft w:val="0"/>
                  <w:marRight w:val="0"/>
                  <w:marTop w:val="0"/>
                  <w:marBottom w:val="0"/>
                  <w:divBdr>
                    <w:top w:val="none" w:sz="0" w:space="0" w:color="auto"/>
                    <w:left w:val="none" w:sz="0" w:space="0" w:color="auto"/>
                    <w:bottom w:val="none" w:sz="0" w:space="0" w:color="auto"/>
                    <w:right w:val="none" w:sz="0" w:space="0" w:color="auto"/>
                  </w:divBdr>
                  <w:divsChild>
                    <w:div w:id="1703246838">
                      <w:marLeft w:val="0"/>
                      <w:marRight w:val="0"/>
                      <w:marTop w:val="0"/>
                      <w:marBottom w:val="0"/>
                      <w:divBdr>
                        <w:top w:val="none" w:sz="0" w:space="0" w:color="auto"/>
                        <w:left w:val="none" w:sz="0" w:space="0" w:color="auto"/>
                        <w:bottom w:val="none" w:sz="0" w:space="0" w:color="auto"/>
                        <w:right w:val="none" w:sz="0" w:space="0" w:color="auto"/>
                      </w:divBdr>
                    </w:div>
                  </w:divsChild>
                </w:div>
                <w:div w:id="794755873">
                  <w:marLeft w:val="0"/>
                  <w:marRight w:val="0"/>
                  <w:marTop w:val="0"/>
                  <w:marBottom w:val="0"/>
                  <w:divBdr>
                    <w:top w:val="none" w:sz="0" w:space="0" w:color="auto"/>
                    <w:left w:val="none" w:sz="0" w:space="0" w:color="auto"/>
                    <w:bottom w:val="none" w:sz="0" w:space="0" w:color="auto"/>
                    <w:right w:val="none" w:sz="0" w:space="0" w:color="auto"/>
                  </w:divBdr>
                  <w:divsChild>
                    <w:div w:id="1547987143">
                      <w:marLeft w:val="0"/>
                      <w:marRight w:val="0"/>
                      <w:marTop w:val="0"/>
                      <w:marBottom w:val="0"/>
                      <w:divBdr>
                        <w:top w:val="none" w:sz="0" w:space="0" w:color="auto"/>
                        <w:left w:val="none" w:sz="0" w:space="0" w:color="auto"/>
                        <w:bottom w:val="none" w:sz="0" w:space="0" w:color="auto"/>
                        <w:right w:val="none" w:sz="0" w:space="0" w:color="auto"/>
                      </w:divBdr>
                    </w:div>
                  </w:divsChild>
                </w:div>
                <w:div w:id="1308245098">
                  <w:marLeft w:val="0"/>
                  <w:marRight w:val="0"/>
                  <w:marTop w:val="0"/>
                  <w:marBottom w:val="0"/>
                  <w:divBdr>
                    <w:top w:val="none" w:sz="0" w:space="0" w:color="auto"/>
                    <w:left w:val="none" w:sz="0" w:space="0" w:color="auto"/>
                    <w:bottom w:val="none" w:sz="0" w:space="0" w:color="auto"/>
                    <w:right w:val="none" w:sz="0" w:space="0" w:color="auto"/>
                  </w:divBdr>
                  <w:divsChild>
                    <w:div w:id="1413578536">
                      <w:marLeft w:val="0"/>
                      <w:marRight w:val="0"/>
                      <w:marTop w:val="0"/>
                      <w:marBottom w:val="0"/>
                      <w:divBdr>
                        <w:top w:val="none" w:sz="0" w:space="0" w:color="auto"/>
                        <w:left w:val="none" w:sz="0" w:space="0" w:color="auto"/>
                        <w:bottom w:val="none" w:sz="0" w:space="0" w:color="auto"/>
                        <w:right w:val="none" w:sz="0" w:space="0" w:color="auto"/>
                      </w:divBdr>
                    </w:div>
                  </w:divsChild>
                </w:div>
                <w:div w:id="3629922">
                  <w:marLeft w:val="0"/>
                  <w:marRight w:val="0"/>
                  <w:marTop w:val="0"/>
                  <w:marBottom w:val="0"/>
                  <w:divBdr>
                    <w:top w:val="none" w:sz="0" w:space="0" w:color="auto"/>
                    <w:left w:val="none" w:sz="0" w:space="0" w:color="auto"/>
                    <w:bottom w:val="none" w:sz="0" w:space="0" w:color="auto"/>
                    <w:right w:val="none" w:sz="0" w:space="0" w:color="auto"/>
                  </w:divBdr>
                  <w:divsChild>
                    <w:div w:id="1451363889">
                      <w:marLeft w:val="0"/>
                      <w:marRight w:val="0"/>
                      <w:marTop w:val="0"/>
                      <w:marBottom w:val="0"/>
                      <w:divBdr>
                        <w:top w:val="none" w:sz="0" w:space="0" w:color="auto"/>
                        <w:left w:val="none" w:sz="0" w:space="0" w:color="auto"/>
                        <w:bottom w:val="none" w:sz="0" w:space="0" w:color="auto"/>
                        <w:right w:val="none" w:sz="0" w:space="0" w:color="auto"/>
                      </w:divBdr>
                    </w:div>
                  </w:divsChild>
                </w:div>
                <w:div w:id="1041518931">
                  <w:marLeft w:val="0"/>
                  <w:marRight w:val="0"/>
                  <w:marTop w:val="0"/>
                  <w:marBottom w:val="0"/>
                  <w:divBdr>
                    <w:top w:val="none" w:sz="0" w:space="0" w:color="auto"/>
                    <w:left w:val="none" w:sz="0" w:space="0" w:color="auto"/>
                    <w:bottom w:val="none" w:sz="0" w:space="0" w:color="auto"/>
                    <w:right w:val="none" w:sz="0" w:space="0" w:color="auto"/>
                  </w:divBdr>
                  <w:divsChild>
                    <w:div w:id="1214270698">
                      <w:marLeft w:val="0"/>
                      <w:marRight w:val="0"/>
                      <w:marTop w:val="0"/>
                      <w:marBottom w:val="0"/>
                      <w:divBdr>
                        <w:top w:val="none" w:sz="0" w:space="0" w:color="auto"/>
                        <w:left w:val="none" w:sz="0" w:space="0" w:color="auto"/>
                        <w:bottom w:val="none" w:sz="0" w:space="0" w:color="auto"/>
                        <w:right w:val="none" w:sz="0" w:space="0" w:color="auto"/>
                      </w:divBdr>
                    </w:div>
                  </w:divsChild>
                </w:div>
                <w:div w:id="2102142348">
                  <w:marLeft w:val="0"/>
                  <w:marRight w:val="0"/>
                  <w:marTop w:val="0"/>
                  <w:marBottom w:val="0"/>
                  <w:divBdr>
                    <w:top w:val="none" w:sz="0" w:space="0" w:color="auto"/>
                    <w:left w:val="none" w:sz="0" w:space="0" w:color="auto"/>
                    <w:bottom w:val="none" w:sz="0" w:space="0" w:color="auto"/>
                    <w:right w:val="none" w:sz="0" w:space="0" w:color="auto"/>
                  </w:divBdr>
                  <w:divsChild>
                    <w:div w:id="1503475078">
                      <w:marLeft w:val="0"/>
                      <w:marRight w:val="0"/>
                      <w:marTop w:val="0"/>
                      <w:marBottom w:val="0"/>
                      <w:divBdr>
                        <w:top w:val="none" w:sz="0" w:space="0" w:color="auto"/>
                        <w:left w:val="none" w:sz="0" w:space="0" w:color="auto"/>
                        <w:bottom w:val="none" w:sz="0" w:space="0" w:color="auto"/>
                        <w:right w:val="none" w:sz="0" w:space="0" w:color="auto"/>
                      </w:divBdr>
                    </w:div>
                  </w:divsChild>
                </w:div>
                <w:div w:id="1517116548">
                  <w:marLeft w:val="0"/>
                  <w:marRight w:val="0"/>
                  <w:marTop w:val="0"/>
                  <w:marBottom w:val="0"/>
                  <w:divBdr>
                    <w:top w:val="none" w:sz="0" w:space="0" w:color="auto"/>
                    <w:left w:val="none" w:sz="0" w:space="0" w:color="auto"/>
                    <w:bottom w:val="none" w:sz="0" w:space="0" w:color="auto"/>
                    <w:right w:val="none" w:sz="0" w:space="0" w:color="auto"/>
                  </w:divBdr>
                  <w:divsChild>
                    <w:div w:id="603345775">
                      <w:marLeft w:val="0"/>
                      <w:marRight w:val="0"/>
                      <w:marTop w:val="0"/>
                      <w:marBottom w:val="0"/>
                      <w:divBdr>
                        <w:top w:val="none" w:sz="0" w:space="0" w:color="auto"/>
                        <w:left w:val="none" w:sz="0" w:space="0" w:color="auto"/>
                        <w:bottom w:val="none" w:sz="0" w:space="0" w:color="auto"/>
                        <w:right w:val="none" w:sz="0" w:space="0" w:color="auto"/>
                      </w:divBdr>
                    </w:div>
                  </w:divsChild>
                </w:div>
                <w:div w:id="1913075876">
                  <w:marLeft w:val="0"/>
                  <w:marRight w:val="0"/>
                  <w:marTop w:val="0"/>
                  <w:marBottom w:val="0"/>
                  <w:divBdr>
                    <w:top w:val="none" w:sz="0" w:space="0" w:color="auto"/>
                    <w:left w:val="none" w:sz="0" w:space="0" w:color="auto"/>
                    <w:bottom w:val="none" w:sz="0" w:space="0" w:color="auto"/>
                    <w:right w:val="none" w:sz="0" w:space="0" w:color="auto"/>
                  </w:divBdr>
                  <w:divsChild>
                    <w:div w:id="1245067694">
                      <w:marLeft w:val="0"/>
                      <w:marRight w:val="0"/>
                      <w:marTop w:val="0"/>
                      <w:marBottom w:val="0"/>
                      <w:divBdr>
                        <w:top w:val="none" w:sz="0" w:space="0" w:color="auto"/>
                        <w:left w:val="none" w:sz="0" w:space="0" w:color="auto"/>
                        <w:bottom w:val="none" w:sz="0" w:space="0" w:color="auto"/>
                        <w:right w:val="none" w:sz="0" w:space="0" w:color="auto"/>
                      </w:divBdr>
                    </w:div>
                  </w:divsChild>
                </w:div>
                <w:div w:id="1192573996">
                  <w:marLeft w:val="0"/>
                  <w:marRight w:val="0"/>
                  <w:marTop w:val="0"/>
                  <w:marBottom w:val="0"/>
                  <w:divBdr>
                    <w:top w:val="none" w:sz="0" w:space="0" w:color="auto"/>
                    <w:left w:val="none" w:sz="0" w:space="0" w:color="auto"/>
                    <w:bottom w:val="none" w:sz="0" w:space="0" w:color="auto"/>
                    <w:right w:val="none" w:sz="0" w:space="0" w:color="auto"/>
                  </w:divBdr>
                  <w:divsChild>
                    <w:div w:id="1820800132">
                      <w:marLeft w:val="0"/>
                      <w:marRight w:val="0"/>
                      <w:marTop w:val="0"/>
                      <w:marBottom w:val="0"/>
                      <w:divBdr>
                        <w:top w:val="none" w:sz="0" w:space="0" w:color="auto"/>
                        <w:left w:val="none" w:sz="0" w:space="0" w:color="auto"/>
                        <w:bottom w:val="none" w:sz="0" w:space="0" w:color="auto"/>
                        <w:right w:val="none" w:sz="0" w:space="0" w:color="auto"/>
                      </w:divBdr>
                    </w:div>
                  </w:divsChild>
                </w:div>
                <w:div w:id="719400787">
                  <w:marLeft w:val="0"/>
                  <w:marRight w:val="0"/>
                  <w:marTop w:val="0"/>
                  <w:marBottom w:val="0"/>
                  <w:divBdr>
                    <w:top w:val="none" w:sz="0" w:space="0" w:color="auto"/>
                    <w:left w:val="none" w:sz="0" w:space="0" w:color="auto"/>
                    <w:bottom w:val="none" w:sz="0" w:space="0" w:color="auto"/>
                    <w:right w:val="none" w:sz="0" w:space="0" w:color="auto"/>
                  </w:divBdr>
                  <w:divsChild>
                    <w:div w:id="1662268497">
                      <w:marLeft w:val="0"/>
                      <w:marRight w:val="0"/>
                      <w:marTop w:val="0"/>
                      <w:marBottom w:val="0"/>
                      <w:divBdr>
                        <w:top w:val="none" w:sz="0" w:space="0" w:color="auto"/>
                        <w:left w:val="none" w:sz="0" w:space="0" w:color="auto"/>
                        <w:bottom w:val="none" w:sz="0" w:space="0" w:color="auto"/>
                        <w:right w:val="none" w:sz="0" w:space="0" w:color="auto"/>
                      </w:divBdr>
                    </w:div>
                  </w:divsChild>
                </w:div>
                <w:div w:id="876237478">
                  <w:marLeft w:val="0"/>
                  <w:marRight w:val="0"/>
                  <w:marTop w:val="0"/>
                  <w:marBottom w:val="0"/>
                  <w:divBdr>
                    <w:top w:val="none" w:sz="0" w:space="0" w:color="auto"/>
                    <w:left w:val="none" w:sz="0" w:space="0" w:color="auto"/>
                    <w:bottom w:val="none" w:sz="0" w:space="0" w:color="auto"/>
                    <w:right w:val="none" w:sz="0" w:space="0" w:color="auto"/>
                  </w:divBdr>
                  <w:divsChild>
                    <w:div w:id="1246299421">
                      <w:marLeft w:val="0"/>
                      <w:marRight w:val="0"/>
                      <w:marTop w:val="0"/>
                      <w:marBottom w:val="0"/>
                      <w:divBdr>
                        <w:top w:val="none" w:sz="0" w:space="0" w:color="auto"/>
                        <w:left w:val="none" w:sz="0" w:space="0" w:color="auto"/>
                        <w:bottom w:val="none" w:sz="0" w:space="0" w:color="auto"/>
                        <w:right w:val="none" w:sz="0" w:space="0" w:color="auto"/>
                      </w:divBdr>
                    </w:div>
                  </w:divsChild>
                </w:div>
                <w:div w:id="2102602679">
                  <w:marLeft w:val="0"/>
                  <w:marRight w:val="0"/>
                  <w:marTop w:val="0"/>
                  <w:marBottom w:val="0"/>
                  <w:divBdr>
                    <w:top w:val="none" w:sz="0" w:space="0" w:color="auto"/>
                    <w:left w:val="none" w:sz="0" w:space="0" w:color="auto"/>
                    <w:bottom w:val="none" w:sz="0" w:space="0" w:color="auto"/>
                    <w:right w:val="none" w:sz="0" w:space="0" w:color="auto"/>
                  </w:divBdr>
                  <w:divsChild>
                    <w:div w:id="2065250952">
                      <w:marLeft w:val="0"/>
                      <w:marRight w:val="0"/>
                      <w:marTop w:val="0"/>
                      <w:marBottom w:val="0"/>
                      <w:divBdr>
                        <w:top w:val="none" w:sz="0" w:space="0" w:color="auto"/>
                        <w:left w:val="none" w:sz="0" w:space="0" w:color="auto"/>
                        <w:bottom w:val="none" w:sz="0" w:space="0" w:color="auto"/>
                        <w:right w:val="none" w:sz="0" w:space="0" w:color="auto"/>
                      </w:divBdr>
                    </w:div>
                  </w:divsChild>
                </w:div>
                <w:div w:id="168833037">
                  <w:marLeft w:val="0"/>
                  <w:marRight w:val="0"/>
                  <w:marTop w:val="0"/>
                  <w:marBottom w:val="0"/>
                  <w:divBdr>
                    <w:top w:val="none" w:sz="0" w:space="0" w:color="auto"/>
                    <w:left w:val="none" w:sz="0" w:space="0" w:color="auto"/>
                    <w:bottom w:val="none" w:sz="0" w:space="0" w:color="auto"/>
                    <w:right w:val="none" w:sz="0" w:space="0" w:color="auto"/>
                  </w:divBdr>
                  <w:divsChild>
                    <w:div w:id="14237210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96612902">
          <w:marLeft w:val="0"/>
          <w:marRight w:val="0"/>
          <w:marTop w:val="0"/>
          <w:marBottom w:val="0"/>
          <w:divBdr>
            <w:top w:val="none" w:sz="0" w:space="0" w:color="auto"/>
            <w:left w:val="none" w:sz="0" w:space="0" w:color="auto"/>
            <w:bottom w:val="none" w:sz="0" w:space="0" w:color="auto"/>
            <w:right w:val="none" w:sz="0" w:space="0" w:color="auto"/>
          </w:divBdr>
        </w:div>
        <w:div w:id="107045503">
          <w:marLeft w:val="0"/>
          <w:marRight w:val="0"/>
          <w:marTop w:val="0"/>
          <w:marBottom w:val="0"/>
          <w:divBdr>
            <w:top w:val="none" w:sz="0" w:space="0" w:color="auto"/>
            <w:left w:val="none" w:sz="0" w:space="0" w:color="auto"/>
            <w:bottom w:val="none" w:sz="0" w:space="0" w:color="auto"/>
            <w:right w:val="none" w:sz="0" w:space="0" w:color="auto"/>
          </w:divBdr>
        </w:div>
        <w:div w:id="1487013691">
          <w:marLeft w:val="0"/>
          <w:marRight w:val="0"/>
          <w:marTop w:val="0"/>
          <w:marBottom w:val="0"/>
          <w:divBdr>
            <w:top w:val="none" w:sz="0" w:space="0" w:color="auto"/>
            <w:left w:val="none" w:sz="0" w:space="0" w:color="auto"/>
            <w:bottom w:val="none" w:sz="0" w:space="0" w:color="auto"/>
            <w:right w:val="none" w:sz="0" w:space="0" w:color="auto"/>
          </w:divBdr>
          <w:divsChild>
            <w:div w:id="966007404">
              <w:marLeft w:val="0"/>
              <w:marRight w:val="0"/>
              <w:marTop w:val="0"/>
              <w:marBottom w:val="0"/>
              <w:divBdr>
                <w:top w:val="none" w:sz="0" w:space="0" w:color="auto"/>
                <w:left w:val="none" w:sz="0" w:space="0" w:color="auto"/>
                <w:bottom w:val="none" w:sz="0" w:space="0" w:color="auto"/>
                <w:right w:val="none" w:sz="0" w:space="0" w:color="auto"/>
              </w:divBdr>
            </w:div>
            <w:div w:id="622425107">
              <w:marLeft w:val="0"/>
              <w:marRight w:val="0"/>
              <w:marTop w:val="0"/>
              <w:marBottom w:val="0"/>
              <w:divBdr>
                <w:top w:val="none" w:sz="0" w:space="0" w:color="auto"/>
                <w:left w:val="none" w:sz="0" w:space="0" w:color="auto"/>
                <w:bottom w:val="none" w:sz="0" w:space="0" w:color="auto"/>
                <w:right w:val="none" w:sz="0" w:space="0" w:color="auto"/>
              </w:divBdr>
            </w:div>
            <w:div w:id="581450003">
              <w:marLeft w:val="0"/>
              <w:marRight w:val="0"/>
              <w:marTop w:val="0"/>
              <w:marBottom w:val="0"/>
              <w:divBdr>
                <w:top w:val="none" w:sz="0" w:space="0" w:color="auto"/>
                <w:left w:val="none" w:sz="0" w:space="0" w:color="auto"/>
                <w:bottom w:val="none" w:sz="0" w:space="0" w:color="auto"/>
                <w:right w:val="none" w:sz="0" w:space="0" w:color="auto"/>
              </w:divBdr>
            </w:div>
            <w:div w:id="752430660">
              <w:marLeft w:val="0"/>
              <w:marRight w:val="0"/>
              <w:marTop w:val="0"/>
              <w:marBottom w:val="0"/>
              <w:divBdr>
                <w:top w:val="none" w:sz="0" w:space="0" w:color="auto"/>
                <w:left w:val="none" w:sz="0" w:space="0" w:color="auto"/>
                <w:bottom w:val="none" w:sz="0" w:space="0" w:color="auto"/>
                <w:right w:val="none" w:sz="0" w:space="0" w:color="auto"/>
              </w:divBdr>
            </w:div>
            <w:div w:id="1658613697">
              <w:marLeft w:val="0"/>
              <w:marRight w:val="0"/>
              <w:marTop w:val="0"/>
              <w:marBottom w:val="0"/>
              <w:divBdr>
                <w:top w:val="none" w:sz="0" w:space="0" w:color="auto"/>
                <w:left w:val="none" w:sz="0" w:space="0" w:color="auto"/>
                <w:bottom w:val="none" w:sz="0" w:space="0" w:color="auto"/>
                <w:right w:val="none" w:sz="0" w:space="0" w:color="auto"/>
              </w:divBdr>
            </w:div>
            <w:div w:id="1851790933">
              <w:marLeft w:val="0"/>
              <w:marRight w:val="0"/>
              <w:marTop w:val="0"/>
              <w:marBottom w:val="0"/>
              <w:divBdr>
                <w:top w:val="none" w:sz="0" w:space="0" w:color="auto"/>
                <w:left w:val="none" w:sz="0" w:space="0" w:color="auto"/>
                <w:bottom w:val="none" w:sz="0" w:space="0" w:color="auto"/>
                <w:right w:val="none" w:sz="0" w:space="0" w:color="auto"/>
              </w:divBdr>
            </w:div>
            <w:div w:id="1855532975">
              <w:marLeft w:val="0"/>
              <w:marRight w:val="0"/>
              <w:marTop w:val="0"/>
              <w:marBottom w:val="0"/>
              <w:divBdr>
                <w:top w:val="none" w:sz="0" w:space="0" w:color="auto"/>
                <w:left w:val="none" w:sz="0" w:space="0" w:color="auto"/>
                <w:bottom w:val="none" w:sz="0" w:space="0" w:color="auto"/>
                <w:right w:val="none" w:sz="0" w:space="0" w:color="auto"/>
              </w:divBdr>
            </w:div>
            <w:div w:id="1181504744">
              <w:marLeft w:val="0"/>
              <w:marRight w:val="0"/>
              <w:marTop w:val="0"/>
              <w:marBottom w:val="0"/>
              <w:divBdr>
                <w:top w:val="none" w:sz="0" w:space="0" w:color="auto"/>
                <w:left w:val="none" w:sz="0" w:space="0" w:color="auto"/>
                <w:bottom w:val="none" w:sz="0" w:space="0" w:color="auto"/>
                <w:right w:val="none" w:sz="0" w:space="0" w:color="auto"/>
              </w:divBdr>
            </w:div>
            <w:div w:id="1950312438">
              <w:marLeft w:val="0"/>
              <w:marRight w:val="0"/>
              <w:marTop w:val="0"/>
              <w:marBottom w:val="0"/>
              <w:divBdr>
                <w:top w:val="none" w:sz="0" w:space="0" w:color="auto"/>
                <w:left w:val="none" w:sz="0" w:space="0" w:color="auto"/>
                <w:bottom w:val="none" w:sz="0" w:space="0" w:color="auto"/>
                <w:right w:val="none" w:sz="0" w:space="0" w:color="auto"/>
              </w:divBdr>
            </w:div>
            <w:div w:id="495734112">
              <w:marLeft w:val="0"/>
              <w:marRight w:val="0"/>
              <w:marTop w:val="0"/>
              <w:marBottom w:val="0"/>
              <w:divBdr>
                <w:top w:val="none" w:sz="0" w:space="0" w:color="auto"/>
                <w:left w:val="none" w:sz="0" w:space="0" w:color="auto"/>
                <w:bottom w:val="none" w:sz="0" w:space="0" w:color="auto"/>
                <w:right w:val="none" w:sz="0" w:space="0" w:color="auto"/>
              </w:divBdr>
            </w:div>
            <w:div w:id="1076900910">
              <w:marLeft w:val="0"/>
              <w:marRight w:val="0"/>
              <w:marTop w:val="0"/>
              <w:marBottom w:val="0"/>
              <w:divBdr>
                <w:top w:val="none" w:sz="0" w:space="0" w:color="auto"/>
                <w:left w:val="none" w:sz="0" w:space="0" w:color="auto"/>
                <w:bottom w:val="none" w:sz="0" w:space="0" w:color="auto"/>
                <w:right w:val="none" w:sz="0" w:space="0" w:color="auto"/>
              </w:divBdr>
            </w:div>
            <w:div w:id="157111838">
              <w:marLeft w:val="0"/>
              <w:marRight w:val="0"/>
              <w:marTop w:val="0"/>
              <w:marBottom w:val="0"/>
              <w:divBdr>
                <w:top w:val="none" w:sz="0" w:space="0" w:color="auto"/>
                <w:left w:val="none" w:sz="0" w:space="0" w:color="auto"/>
                <w:bottom w:val="none" w:sz="0" w:space="0" w:color="auto"/>
                <w:right w:val="none" w:sz="0" w:space="0" w:color="auto"/>
              </w:divBdr>
            </w:div>
          </w:divsChild>
        </w:div>
        <w:div w:id="1557817147">
          <w:marLeft w:val="0"/>
          <w:marRight w:val="0"/>
          <w:marTop w:val="0"/>
          <w:marBottom w:val="0"/>
          <w:divBdr>
            <w:top w:val="none" w:sz="0" w:space="0" w:color="auto"/>
            <w:left w:val="none" w:sz="0" w:space="0" w:color="auto"/>
            <w:bottom w:val="none" w:sz="0" w:space="0" w:color="auto"/>
            <w:right w:val="none" w:sz="0" w:space="0" w:color="auto"/>
          </w:divBdr>
        </w:div>
        <w:div w:id="1934437994">
          <w:marLeft w:val="0"/>
          <w:marRight w:val="0"/>
          <w:marTop w:val="0"/>
          <w:marBottom w:val="0"/>
          <w:divBdr>
            <w:top w:val="none" w:sz="0" w:space="0" w:color="auto"/>
            <w:left w:val="none" w:sz="0" w:space="0" w:color="auto"/>
            <w:bottom w:val="none" w:sz="0" w:space="0" w:color="auto"/>
            <w:right w:val="none" w:sz="0" w:space="0" w:color="auto"/>
          </w:divBdr>
        </w:div>
        <w:div w:id="908150549">
          <w:marLeft w:val="0"/>
          <w:marRight w:val="0"/>
          <w:marTop w:val="0"/>
          <w:marBottom w:val="0"/>
          <w:divBdr>
            <w:top w:val="none" w:sz="0" w:space="0" w:color="auto"/>
            <w:left w:val="none" w:sz="0" w:space="0" w:color="auto"/>
            <w:bottom w:val="none" w:sz="0" w:space="0" w:color="auto"/>
            <w:right w:val="none" w:sz="0" w:space="0" w:color="auto"/>
          </w:divBdr>
        </w:div>
        <w:div w:id="450974593">
          <w:marLeft w:val="0"/>
          <w:marRight w:val="0"/>
          <w:marTop w:val="0"/>
          <w:marBottom w:val="0"/>
          <w:divBdr>
            <w:top w:val="none" w:sz="0" w:space="0" w:color="auto"/>
            <w:left w:val="none" w:sz="0" w:space="0" w:color="auto"/>
            <w:bottom w:val="none" w:sz="0" w:space="0" w:color="auto"/>
            <w:right w:val="none" w:sz="0" w:space="0" w:color="auto"/>
          </w:divBdr>
        </w:div>
        <w:div w:id="1680352988">
          <w:marLeft w:val="0"/>
          <w:marRight w:val="0"/>
          <w:marTop w:val="0"/>
          <w:marBottom w:val="0"/>
          <w:divBdr>
            <w:top w:val="none" w:sz="0" w:space="0" w:color="auto"/>
            <w:left w:val="none" w:sz="0" w:space="0" w:color="auto"/>
            <w:bottom w:val="none" w:sz="0" w:space="0" w:color="auto"/>
            <w:right w:val="none" w:sz="0" w:space="0" w:color="auto"/>
          </w:divBdr>
          <w:divsChild>
            <w:div w:id="809445695">
              <w:marLeft w:val="-75"/>
              <w:marRight w:val="0"/>
              <w:marTop w:val="30"/>
              <w:marBottom w:val="30"/>
              <w:divBdr>
                <w:top w:val="none" w:sz="0" w:space="0" w:color="auto"/>
                <w:left w:val="none" w:sz="0" w:space="0" w:color="auto"/>
                <w:bottom w:val="none" w:sz="0" w:space="0" w:color="auto"/>
                <w:right w:val="none" w:sz="0" w:space="0" w:color="auto"/>
              </w:divBdr>
              <w:divsChild>
                <w:div w:id="711537755">
                  <w:marLeft w:val="0"/>
                  <w:marRight w:val="0"/>
                  <w:marTop w:val="0"/>
                  <w:marBottom w:val="0"/>
                  <w:divBdr>
                    <w:top w:val="none" w:sz="0" w:space="0" w:color="auto"/>
                    <w:left w:val="none" w:sz="0" w:space="0" w:color="auto"/>
                    <w:bottom w:val="none" w:sz="0" w:space="0" w:color="auto"/>
                    <w:right w:val="none" w:sz="0" w:space="0" w:color="auto"/>
                  </w:divBdr>
                  <w:divsChild>
                    <w:div w:id="772479112">
                      <w:marLeft w:val="0"/>
                      <w:marRight w:val="0"/>
                      <w:marTop w:val="0"/>
                      <w:marBottom w:val="0"/>
                      <w:divBdr>
                        <w:top w:val="none" w:sz="0" w:space="0" w:color="auto"/>
                        <w:left w:val="none" w:sz="0" w:space="0" w:color="auto"/>
                        <w:bottom w:val="none" w:sz="0" w:space="0" w:color="auto"/>
                        <w:right w:val="none" w:sz="0" w:space="0" w:color="auto"/>
                      </w:divBdr>
                    </w:div>
                  </w:divsChild>
                </w:div>
                <w:div w:id="2118670098">
                  <w:marLeft w:val="0"/>
                  <w:marRight w:val="0"/>
                  <w:marTop w:val="0"/>
                  <w:marBottom w:val="0"/>
                  <w:divBdr>
                    <w:top w:val="none" w:sz="0" w:space="0" w:color="auto"/>
                    <w:left w:val="none" w:sz="0" w:space="0" w:color="auto"/>
                    <w:bottom w:val="none" w:sz="0" w:space="0" w:color="auto"/>
                    <w:right w:val="none" w:sz="0" w:space="0" w:color="auto"/>
                  </w:divBdr>
                  <w:divsChild>
                    <w:div w:id="347566515">
                      <w:marLeft w:val="0"/>
                      <w:marRight w:val="0"/>
                      <w:marTop w:val="0"/>
                      <w:marBottom w:val="0"/>
                      <w:divBdr>
                        <w:top w:val="none" w:sz="0" w:space="0" w:color="auto"/>
                        <w:left w:val="none" w:sz="0" w:space="0" w:color="auto"/>
                        <w:bottom w:val="none" w:sz="0" w:space="0" w:color="auto"/>
                        <w:right w:val="none" w:sz="0" w:space="0" w:color="auto"/>
                      </w:divBdr>
                    </w:div>
                  </w:divsChild>
                </w:div>
                <w:div w:id="1291743042">
                  <w:marLeft w:val="0"/>
                  <w:marRight w:val="0"/>
                  <w:marTop w:val="0"/>
                  <w:marBottom w:val="0"/>
                  <w:divBdr>
                    <w:top w:val="none" w:sz="0" w:space="0" w:color="auto"/>
                    <w:left w:val="none" w:sz="0" w:space="0" w:color="auto"/>
                    <w:bottom w:val="none" w:sz="0" w:space="0" w:color="auto"/>
                    <w:right w:val="none" w:sz="0" w:space="0" w:color="auto"/>
                  </w:divBdr>
                  <w:divsChild>
                    <w:div w:id="1641114577">
                      <w:marLeft w:val="0"/>
                      <w:marRight w:val="0"/>
                      <w:marTop w:val="0"/>
                      <w:marBottom w:val="0"/>
                      <w:divBdr>
                        <w:top w:val="none" w:sz="0" w:space="0" w:color="auto"/>
                        <w:left w:val="none" w:sz="0" w:space="0" w:color="auto"/>
                        <w:bottom w:val="none" w:sz="0" w:space="0" w:color="auto"/>
                        <w:right w:val="none" w:sz="0" w:space="0" w:color="auto"/>
                      </w:divBdr>
                    </w:div>
                  </w:divsChild>
                </w:div>
                <w:div w:id="1392263910">
                  <w:marLeft w:val="0"/>
                  <w:marRight w:val="0"/>
                  <w:marTop w:val="0"/>
                  <w:marBottom w:val="0"/>
                  <w:divBdr>
                    <w:top w:val="none" w:sz="0" w:space="0" w:color="auto"/>
                    <w:left w:val="none" w:sz="0" w:space="0" w:color="auto"/>
                    <w:bottom w:val="none" w:sz="0" w:space="0" w:color="auto"/>
                    <w:right w:val="none" w:sz="0" w:space="0" w:color="auto"/>
                  </w:divBdr>
                  <w:divsChild>
                    <w:div w:id="1574194874">
                      <w:marLeft w:val="0"/>
                      <w:marRight w:val="0"/>
                      <w:marTop w:val="0"/>
                      <w:marBottom w:val="0"/>
                      <w:divBdr>
                        <w:top w:val="none" w:sz="0" w:space="0" w:color="auto"/>
                        <w:left w:val="none" w:sz="0" w:space="0" w:color="auto"/>
                        <w:bottom w:val="none" w:sz="0" w:space="0" w:color="auto"/>
                        <w:right w:val="none" w:sz="0" w:space="0" w:color="auto"/>
                      </w:divBdr>
                    </w:div>
                  </w:divsChild>
                </w:div>
                <w:div w:id="1520704640">
                  <w:marLeft w:val="0"/>
                  <w:marRight w:val="0"/>
                  <w:marTop w:val="0"/>
                  <w:marBottom w:val="0"/>
                  <w:divBdr>
                    <w:top w:val="none" w:sz="0" w:space="0" w:color="auto"/>
                    <w:left w:val="none" w:sz="0" w:space="0" w:color="auto"/>
                    <w:bottom w:val="none" w:sz="0" w:space="0" w:color="auto"/>
                    <w:right w:val="none" w:sz="0" w:space="0" w:color="auto"/>
                  </w:divBdr>
                  <w:divsChild>
                    <w:div w:id="422117859">
                      <w:marLeft w:val="0"/>
                      <w:marRight w:val="0"/>
                      <w:marTop w:val="0"/>
                      <w:marBottom w:val="0"/>
                      <w:divBdr>
                        <w:top w:val="none" w:sz="0" w:space="0" w:color="auto"/>
                        <w:left w:val="none" w:sz="0" w:space="0" w:color="auto"/>
                        <w:bottom w:val="none" w:sz="0" w:space="0" w:color="auto"/>
                        <w:right w:val="none" w:sz="0" w:space="0" w:color="auto"/>
                      </w:divBdr>
                    </w:div>
                  </w:divsChild>
                </w:div>
                <w:div w:id="1801848752">
                  <w:marLeft w:val="0"/>
                  <w:marRight w:val="0"/>
                  <w:marTop w:val="0"/>
                  <w:marBottom w:val="0"/>
                  <w:divBdr>
                    <w:top w:val="none" w:sz="0" w:space="0" w:color="auto"/>
                    <w:left w:val="none" w:sz="0" w:space="0" w:color="auto"/>
                    <w:bottom w:val="none" w:sz="0" w:space="0" w:color="auto"/>
                    <w:right w:val="none" w:sz="0" w:space="0" w:color="auto"/>
                  </w:divBdr>
                  <w:divsChild>
                    <w:div w:id="1570340779">
                      <w:marLeft w:val="0"/>
                      <w:marRight w:val="0"/>
                      <w:marTop w:val="0"/>
                      <w:marBottom w:val="0"/>
                      <w:divBdr>
                        <w:top w:val="none" w:sz="0" w:space="0" w:color="auto"/>
                        <w:left w:val="none" w:sz="0" w:space="0" w:color="auto"/>
                        <w:bottom w:val="none" w:sz="0" w:space="0" w:color="auto"/>
                        <w:right w:val="none" w:sz="0" w:space="0" w:color="auto"/>
                      </w:divBdr>
                    </w:div>
                  </w:divsChild>
                </w:div>
                <w:div w:id="406806216">
                  <w:marLeft w:val="0"/>
                  <w:marRight w:val="0"/>
                  <w:marTop w:val="0"/>
                  <w:marBottom w:val="0"/>
                  <w:divBdr>
                    <w:top w:val="none" w:sz="0" w:space="0" w:color="auto"/>
                    <w:left w:val="none" w:sz="0" w:space="0" w:color="auto"/>
                    <w:bottom w:val="none" w:sz="0" w:space="0" w:color="auto"/>
                    <w:right w:val="none" w:sz="0" w:space="0" w:color="auto"/>
                  </w:divBdr>
                  <w:divsChild>
                    <w:div w:id="137456809">
                      <w:marLeft w:val="0"/>
                      <w:marRight w:val="0"/>
                      <w:marTop w:val="0"/>
                      <w:marBottom w:val="0"/>
                      <w:divBdr>
                        <w:top w:val="none" w:sz="0" w:space="0" w:color="auto"/>
                        <w:left w:val="none" w:sz="0" w:space="0" w:color="auto"/>
                        <w:bottom w:val="none" w:sz="0" w:space="0" w:color="auto"/>
                        <w:right w:val="none" w:sz="0" w:space="0" w:color="auto"/>
                      </w:divBdr>
                    </w:div>
                    <w:div w:id="776605281">
                      <w:marLeft w:val="0"/>
                      <w:marRight w:val="0"/>
                      <w:marTop w:val="0"/>
                      <w:marBottom w:val="0"/>
                      <w:divBdr>
                        <w:top w:val="none" w:sz="0" w:space="0" w:color="auto"/>
                        <w:left w:val="none" w:sz="0" w:space="0" w:color="auto"/>
                        <w:bottom w:val="none" w:sz="0" w:space="0" w:color="auto"/>
                        <w:right w:val="none" w:sz="0" w:space="0" w:color="auto"/>
                      </w:divBdr>
                    </w:div>
                    <w:div w:id="980504645">
                      <w:marLeft w:val="0"/>
                      <w:marRight w:val="0"/>
                      <w:marTop w:val="0"/>
                      <w:marBottom w:val="0"/>
                      <w:divBdr>
                        <w:top w:val="none" w:sz="0" w:space="0" w:color="auto"/>
                        <w:left w:val="none" w:sz="0" w:space="0" w:color="auto"/>
                        <w:bottom w:val="none" w:sz="0" w:space="0" w:color="auto"/>
                        <w:right w:val="none" w:sz="0" w:space="0" w:color="auto"/>
                      </w:divBdr>
                    </w:div>
                  </w:divsChild>
                </w:div>
                <w:div w:id="38019702">
                  <w:marLeft w:val="0"/>
                  <w:marRight w:val="0"/>
                  <w:marTop w:val="0"/>
                  <w:marBottom w:val="0"/>
                  <w:divBdr>
                    <w:top w:val="none" w:sz="0" w:space="0" w:color="auto"/>
                    <w:left w:val="none" w:sz="0" w:space="0" w:color="auto"/>
                    <w:bottom w:val="none" w:sz="0" w:space="0" w:color="auto"/>
                    <w:right w:val="none" w:sz="0" w:space="0" w:color="auto"/>
                  </w:divBdr>
                  <w:divsChild>
                    <w:div w:id="9788469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1194383">
          <w:marLeft w:val="0"/>
          <w:marRight w:val="0"/>
          <w:marTop w:val="0"/>
          <w:marBottom w:val="0"/>
          <w:divBdr>
            <w:top w:val="none" w:sz="0" w:space="0" w:color="auto"/>
            <w:left w:val="none" w:sz="0" w:space="0" w:color="auto"/>
            <w:bottom w:val="none" w:sz="0" w:space="0" w:color="auto"/>
            <w:right w:val="none" w:sz="0" w:space="0" w:color="auto"/>
          </w:divBdr>
        </w:div>
        <w:div w:id="381759376">
          <w:marLeft w:val="0"/>
          <w:marRight w:val="0"/>
          <w:marTop w:val="0"/>
          <w:marBottom w:val="0"/>
          <w:divBdr>
            <w:top w:val="none" w:sz="0" w:space="0" w:color="auto"/>
            <w:left w:val="none" w:sz="0" w:space="0" w:color="auto"/>
            <w:bottom w:val="none" w:sz="0" w:space="0" w:color="auto"/>
            <w:right w:val="none" w:sz="0" w:space="0" w:color="auto"/>
          </w:divBdr>
        </w:div>
        <w:div w:id="1133597271">
          <w:marLeft w:val="0"/>
          <w:marRight w:val="0"/>
          <w:marTop w:val="0"/>
          <w:marBottom w:val="0"/>
          <w:divBdr>
            <w:top w:val="none" w:sz="0" w:space="0" w:color="auto"/>
            <w:left w:val="none" w:sz="0" w:space="0" w:color="auto"/>
            <w:bottom w:val="none" w:sz="0" w:space="0" w:color="auto"/>
            <w:right w:val="none" w:sz="0" w:space="0" w:color="auto"/>
          </w:divBdr>
        </w:div>
        <w:div w:id="1736780797">
          <w:marLeft w:val="0"/>
          <w:marRight w:val="0"/>
          <w:marTop w:val="0"/>
          <w:marBottom w:val="0"/>
          <w:divBdr>
            <w:top w:val="none" w:sz="0" w:space="0" w:color="auto"/>
            <w:left w:val="none" w:sz="0" w:space="0" w:color="auto"/>
            <w:bottom w:val="none" w:sz="0" w:space="0" w:color="auto"/>
            <w:right w:val="none" w:sz="0" w:space="0" w:color="auto"/>
          </w:divBdr>
        </w:div>
        <w:div w:id="1301958854">
          <w:marLeft w:val="0"/>
          <w:marRight w:val="0"/>
          <w:marTop w:val="0"/>
          <w:marBottom w:val="0"/>
          <w:divBdr>
            <w:top w:val="none" w:sz="0" w:space="0" w:color="auto"/>
            <w:left w:val="none" w:sz="0" w:space="0" w:color="auto"/>
            <w:bottom w:val="none" w:sz="0" w:space="0" w:color="auto"/>
            <w:right w:val="none" w:sz="0" w:space="0" w:color="auto"/>
          </w:divBdr>
          <w:divsChild>
            <w:div w:id="1932933082">
              <w:marLeft w:val="-75"/>
              <w:marRight w:val="0"/>
              <w:marTop w:val="30"/>
              <w:marBottom w:val="30"/>
              <w:divBdr>
                <w:top w:val="none" w:sz="0" w:space="0" w:color="auto"/>
                <w:left w:val="none" w:sz="0" w:space="0" w:color="auto"/>
                <w:bottom w:val="none" w:sz="0" w:space="0" w:color="auto"/>
                <w:right w:val="none" w:sz="0" w:space="0" w:color="auto"/>
              </w:divBdr>
              <w:divsChild>
                <w:div w:id="317684990">
                  <w:marLeft w:val="0"/>
                  <w:marRight w:val="0"/>
                  <w:marTop w:val="0"/>
                  <w:marBottom w:val="0"/>
                  <w:divBdr>
                    <w:top w:val="none" w:sz="0" w:space="0" w:color="auto"/>
                    <w:left w:val="none" w:sz="0" w:space="0" w:color="auto"/>
                    <w:bottom w:val="none" w:sz="0" w:space="0" w:color="auto"/>
                    <w:right w:val="none" w:sz="0" w:space="0" w:color="auto"/>
                  </w:divBdr>
                  <w:divsChild>
                    <w:div w:id="2010407513">
                      <w:marLeft w:val="0"/>
                      <w:marRight w:val="0"/>
                      <w:marTop w:val="0"/>
                      <w:marBottom w:val="0"/>
                      <w:divBdr>
                        <w:top w:val="none" w:sz="0" w:space="0" w:color="auto"/>
                        <w:left w:val="none" w:sz="0" w:space="0" w:color="auto"/>
                        <w:bottom w:val="none" w:sz="0" w:space="0" w:color="auto"/>
                        <w:right w:val="none" w:sz="0" w:space="0" w:color="auto"/>
                      </w:divBdr>
                    </w:div>
                  </w:divsChild>
                </w:div>
                <w:div w:id="1417090523">
                  <w:marLeft w:val="0"/>
                  <w:marRight w:val="0"/>
                  <w:marTop w:val="0"/>
                  <w:marBottom w:val="0"/>
                  <w:divBdr>
                    <w:top w:val="none" w:sz="0" w:space="0" w:color="auto"/>
                    <w:left w:val="none" w:sz="0" w:space="0" w:color="auto"/>
                    <w:bottom w:val="none" w:sz="0" w:space="0" w:color="auto"/>
                    <w:right w:val="none" w:sz="0" w:space="0" w:color="auto"/>
                  </w:divBdr>
                  <w:divsChild>
                    <w:div w:id="808324029">
                      <w:marLeft w:val="0"/>
                      <w:marRight w:val="0"/>
                      <w:marTop w:val="0"/>
                      <w:marBottom w:val="0"/>
                      <w:divBdr>
                        <w:top w:val="none" w:sz="0" w:space="0" w:color="auto"/>
                        <w:left w:val="none" w:sz="0" w:space="0" w:color="auto"/>
                        <w:bottom w:val="none" w:sz="0" w:space="0" w:color="auto"/>
                        <w:right w:val="none" w:sz="0" w:space="0" w:color="auto"/>
                      </w:divBdr>
                    </w:div>
                  </w:divsChild>
                </w:div>
                <w:div w:id="1762413297">
                  <w:marLeft w:val="0"/>
                  <w:marRight w:val="0"/>
                  <w:marTop w:val="0"/>
                  <w:marBottom w:val="0"/>
                  <w:divBdr>
                    <w:top w:val="none" w:sz="0" w:space="0" w:color="auto"/>
                    <w:left w:val="none" w:sz="0" w:space="0" w:color="auto"/>
                    <w:bottom w:val="none" w:sz="0" w:space="0" w:color="auto"/>
                    <w:right w:val="none" w:sz="0" w:space="0" w:color="auto"/>
                  </w:divBdr>
                  <w:divsChild>
                    <w:div w:id="1877425125">
                      <w:marLeft w:val="0"/>
                      <w:marRight w:val="0"/>
                      <w:marTop w:val="0"/>
                      <w:marBottom w:val="0"/>
                      <w:divBdr>
                        <w:top w:val="none" w:sz="0" w:space="0" w:color="auto"/>
                        <w:left w:val="none" w:sz="0" w:space="0" w:color="auto"/>
                        <w:bottom w:val="none" w:sz="0" w:space="0" w:color="auto"/>
                        <w:right w:val="none" w:sz="0" w:space="0" w:color="auto"/>
                      </w:divBdr>
                    </w:div>
                  </w:divsChild>
                </w:div>
                <w:div w:id="2052725830">
                  <w:marLeft w:val="0"/>
                  <w:marRight w:val="0"/>
                  <w:marTop w:val="0"/>
                  <w:marBottom w:val="0"/>
                  <w:divBdr>
                    <w:top w:val="none" w:sz="0" w:space="0" w:color="auto"/>
                    <w:left w:val="none" w:sz="0" w:space="0" w:color="auto"/>
                    <w:bottom w:val="none" w:sz="0" w:space="0" w:color="auto"/>
                    <w:right w:val="none" w:sz="0" w:space="0" w:color="auto"/>
                  </w:divBdr>
                  <w:divsChild>
                    <w:div w:id="1436512197">
                      <w:marLeft w:val="0"/>
                      <w:marRight w:val="0"/>
                      <w:marTop w:val="0"/>
                      <w:marBottom w:val="0"/>
                      <w:divBdr>
                        <w:top w:val="none" w:sz="0" w:space="0" w:color="auto"/>
                        <w:left w:val="none" w:sz="0" w:space="0" w:color="auto"/>
                        <w:bottom w:val="none" w:sz="0" w:space="0" w:color="auto"/>
                        <w:right w:val="none" w:sz="0" w:space="0" w:color="auto"/>
                      </w:divBdr>
                    </w:div>
                  </w:divsChild>
                </w:div>
                <w:div w:id="1549102207">
                  <w:marLeft w:val="0"/>
                  <w:marRight w:val="0"/>
                  <w:marTop w:val="0"/>
                  <w:marBottom w:val="0"/>
                  <w:divBdr>
                    <w:top w:val="none" w:sz="0" w:space="0" w:color="auto"/>
                    <w:left w:val="none" w:sz="0" w:space="0" w:color="auto"/>
                    <w:bottom w:val="none" w:sz="0" w:space="0" w:color="auto"/>
                    <w:right w:val="none" w:sz="0" w:space="0" w:color="auto"/>
                  </w:divBdr>
                  <w:divsChild>
                    <w:div w:id="92749891">
                      <w:marLeft w:val="0"/>
                      <w:marRight w:val="0"/>
                      <w:marTop w:val="0"/>
                      <w:marBottom w:val="0"/>
                      <w:divBdr>
                        <w:top w:val="none" w:sz="0" w:space="0" w:color="auto"/>
                        <w:left w:val="none" w:sz="0" w:space="0" w:color="auto"/>
                        <w:bottom w:val="none" w:sz="0" w:space="0" w:color="auto"/>
                        <w:right w:val="none" w:sz="0" w:space="0" w:color="auto"/>
                      </w:divBdr>
                    </w:div>
                  </w:divsChild>
                </w:div>
                <w:div w:id="1359241036">
                  <w:marLeft w:val="0"/>
                  <w:marRight w:val="0"/>
                  <w:marTop w:val="0"/>
                  <w:marBottom w:val="0"/>
                  <w:divBdr>
                    <w:top w:val="none" w:sz="0" w:space="0" w:color="auto"/>
                    <w:left w:val="none" w:sz="0" w:space="0" w:color="auto"/>
                    <w:bottom w:val="none" w:sz="0" w:space="0" w:color="auto"/>
                    <w:right w:val="none" w:sz="0" w:space="0" w:color="auto"/>
                  </w:divBdr>
                  <w:divsChild>
                    <w:div w:id="2115973229">
                      <w:marLeft w:val="0"/>
                      <w:marRight w:val="0"/>
                      <w:marTop w:val="0"/>
                      <w:marBottom w:val="0"/>
                      <w:divBdr>
                        <w:top w:val="none" w:sz="0" w:space="0" w:color="auto"/>
                        <w:left w:val="none" w:sz="0" w:space="0" w:color="auto"/>
                        <w:bottom w:val="none" w:sz="0" w:space="0" w:color="auto"/>
                        <w:right w:val="none" w:sz="0" w:space="0" w:color="auto"/>
                      </w:divBdr>
                    </w:div>
                  </w:divsChild>
                </w:div>
                <w:div w:id="631400429">
                  <w:marLeft w:val="0"/>
                  <w:marRight w:val="0"/>
                  <w:marTop w:val="0"/>
                  <w:marBottom w:val="0"/>
                  <w:divBdr>
                    <w:top w:val="none" w:sz="0" w:space="0" w:color="auto"/>
                    <w:left w:val="none" w:sz="0" w:space="0" w:color="auto"/>
                    <w:bottom w:val="none" w:sz="0" w:space="0" w:color="auto"/>
                    <w:right w:val="none" w:sz="0" w:space="0" w:color="auto"/>
                  </w:divBdr>
                  <w:divsChild>
                    <w:div w:id="1917208235">
                      <w:marLeft w:val="0"/>
                      <w:marRight w:val="0"/>
                      <w:marTop w:val="0"/>
                      <w:marBottom w:val="0"/>
                      <w:divBdr>
                        <w:top w:val="none" w:sz="0" w:space="0" w:color="auto"/>
                        <w:left w:val="none" w:sz="0" w:space="0" w:color="auto"/>
                        <w:bottom w:val="none" w:sz="0" w:space="0" w:color="auto"/>
                        <w:right w:val="none" w:sz="0" w:space="0" w:color="auto"/>
                      </w:divBdr>
                    </w:div>
                  </w:divsChild>
                </w:div>
                <w:div w:id="1848058044">
                  <w:marLeft w:val="0"/>
                  <w:marRight w:val="0"/>
                  <w:marTop w:val="0"/>
                  <w:marBottom w:val="0"/>
                  <w:divBdr>
                    <w:top w:val="none" w:sz="0" w:space="0" w:color="auto"/>
                    <w:left w:val="none" w:sz="0" w:space="0" w:color="auto"/>
                    <w:bottom w:val="none" w:sz="0" w:space="0" w:color="auto"/>
                    <w:right w:val="none" w:sz="0" w:space="0" w:color="auto"/>
                  </w:divBdr>
                  <w:divsChild>
                    <w:div w:id="2044016490">
                      <w:marLeft w:val="0"/>
                      <w:marRight w:val="0"/>
                      <w:marTop w:val="0"/>
                      <w:marBottom w:val="0"/>
                      <w:divBdr>
                        <w:top w:val="none" w:sz="0" w:space="0" w:color="auto"/>
                        <w:left w:val="none" w:sz="0" w:space="0" w:color="auto"/>
                        <w:bottom w:val="none" w:sz="0" w:space="0" w:color="auto"/>
                        <w:right w:val="none" w:sz="0" w:space="0" w:color="auto"/>
                      </w:divBdr>
                    </w:div>
                  </w:divsChild>
                </w:div>
                <w:div w:id="1227833992">
                  <w:marLeft w:val="0"/>
                  <w:marRight w:val="0"/>
                  <w:marTop w:val="0"/>
                  <w:marBottom w:val="0"/>
                  <w:divBdr>
                    <w:top w:val="none" w:sz="0" w:space="0" w:color="auto"/>
                    <w:left w:val="none" w:sz="0" w:space="0" w:color="auto"/>
                    <w:bottom w:val="none" w:sz="0" w:space="0" w:color="auto"/>
                    <w:right w:val="none" w:sz="0" w:space="0" w:color="auto"/>
                  </w:divBdr>
                  <w:divsChild>
                    <w:div w:id="882715219">
                      <w:marLeft w:val="0"/>
                      <w:marRight w:val="0"/>
                      <w:marTop w:val="0"/>
                      <w:marBottom w:val="0"/>
                      <w:divBdr>
                        <w:top w:val="none" w:sz="0" w:space="0" w:color="auto"/>
                        <w:left w:val="none" w:sz="0" w:space="0" w:color="auto"/>
                        <w:bottom w:val="none" w:sz="0" w:space="0" w:color="auto"/>
                        <w:right w:val="none" w:sz="0" w:space="0" w:color="auto"/>
                      </w:divBdr>
                    </w:div>
                  </w:divsChild>
                </w:div>
                <w:div w:id="1126049848">
                  <w:marLeft w:val="0"/>
                  <w:marRight w:val="0"/>
                  <w:marTop w:val="0"/>
                  <w:marBottom w:val="0"/>
                  <w:divBdr>
                    <w:top w:val="none" w:sz="0" w:space="0" w:color="auto"/>
                    <w:left w:val="none" w:sz="0" w:space="0" w:color="auto"/>
                    <w:bottom w:val="none" w:sz="0" w:space="0" w:color="auto"/>
                    <w:right w:val="none" w:sz="0" w:space="0" w:color="auto"/>
                  </w:divBdr>
                  <w:divsChild>
                    <w:div w:id="768040004">
                      <w:marLeft w:val="0"/>
                      <w:marRight w:val="0"/>
                      <w:marTop w:val="0"/>
                      <w:marBottom w:val="0"/>
                      <w:divBdr>
                        <w:top w:val="none" w:sz="0" w:space="0" w:color="auto"/>
                        <w:left w:val="none" w:sz="0" w:space="0" w:color="auto"/>
                        <w:bottom w:val="none" w:sz="0" w:space="0" w:color="auto"/>
                        <w:right w:val="none" w:sz="0" w:space="0" w:color="auto"/>
                      </w:divBdr>
                    </w:div>
                  </w:divsChild>
                </w:div>
                <w:div w:id="1707371569">
                  <w:marLeft w:val="0"/>
                  <w:marRight w:val="0"/>
                  <w:marTop w:val="0"/>
                  <w:marBottom w:val="0"/>
                  <w:divBdr>
                    <w:top w:val="none" w:sz="0" w:space="0" w:color="auto"/>
                    <w:left w:val="none" w:sz="0" w:space="0" w:color="auto"/>
                    <w:bottom w:val="none" w:sz="0" w:space="0" w:color="auto"/>
                    <w:right w:val="none" w:sz="0" w:space="0" w:color="auto"/>
                  </w:divBdr>
                  <w:divsChild>
                    <w:div w:id="1287270042">
                      <w:marLeft w:val="0"/>
                      <w:marRight w:val="0"/>
                      <w:marTop w:val="0"/>
                      <w:marBottom w:val="0"/>
                      <w:divBdr>
                        <w:top w:val="none" w:sz="0" w:space="0" w:color="auto"/>
                        <w:left w:val="none" w:sz="0" w:space="0" w:color="auto"/>
                        <w:bottom w:val="none" w:sz="0" w:space="0" w:color="auto"/>
                        <w:right w:val="none" w:sz="0" w:space="0" w:color="auto"/>
                      </w:divBdr>
                    </w:div>
                  </w:divsChild>
                </w:div>
                <w:div w:id="941301272">
                  <w:marLeft w:val="0"/>
                  <w:marRight w:val="0"/>
                  <w:marTop w:val="0"/>
                  <w:marBottom w:val="0"/>
                  <w:divBdr>
                    <w:top w:val="none" w:sz="0" w:space="0" w:color="auto"/>
                    <w:left w:val="none" w:sz="0" w:space="0" w:color="auto"/>
                    <w:bottom w:val="none" w:sz="0" w:space="0" w:color="auto"/>
                    <w:right w:val="none" w:sz="0" w:space="0" w:color="auto"/>
                  </w:divBdr>
                  <w:divsChild>
                    <w:div w:id="118887130">
                      <w:marLeft w:val="0"/>
                      <w:marRight w:val="0"/>
                      <w:marTop w:val="0"/>
                      <w:marBottom w:val="0"/>
                      <w:divBdr>
                        <w:top w:val="none" w:sz="0" w:space="0" w:color="auto"/>
                        <w:left w:val="none" w:sz="0" w:space="0" w:color="auto"/>
                        <w:bottom w:val="none" w:sz="0" w:space="0" w:color="auto"/>
                        <w:right w:val="none" w:sz="0" w:space="0" w:color="auto"/>
                      </w:divBdr>
                    </w:div>
                  </w:divsChild>
                </w:div>
                <w:div w:id="1014114957">
                  <w:marLeft w:val="0"/>
                  <w:marRight w:val="0"/>
                  <w:marTop w:val="0"/>
                  <w:marBottom w:val="0"/>
                  <w:divBdr>
                    <w:top w:val="none" w:sz="0" w:space="0" w:color="auto"/>
                    <w:left w:val="none" w:sz="0" w:space="0" w:color="auto"/>
                    <w:bottom w:val="none" w:sz="0" w:space="0" w:color="auto"/>
                    <w:right w:val="none" w:sz="0" w:space="0" w:color="auto"/>
                  </w:divBdr>
                  <w:divsChild>
                    <w:div w:id="127630546">
                      <w:marLeft w:val="0"/>
                      <w:marRight w:val="0"/>
                      <w:marTop w:val="0"/>
                      <w:marBottom w:val="0"/>
                      <w:divBdr>
                        <w:top w:val="none" w:sz="0" w:space="0" w:color="auto"/>
                        <w:left w:val="none" w:sz="0" w:space="0" w:color="auto"/>
                        <w:bottom w:val="none" w:sz="0" w:space="0" w:color="auto"/>
                        <w:right w:val="none" w:sz="0" w:space="0" w:color="auto"/>
                      </w:divBdr>
                    </w:div>
                  </w:divsChild>
                </w:div>
                <w:div w:id="507595821">
                  <w:marLeft w:val="0"/>
                  <w:marRight w:val="0"/>
                  <w:marTop w:val="0"/>
                  <w:marBottom w:val="0"/>
                  <w:divBdr>
                    <w:top w:val="none" w:sz="0" w:space="0" w:color="auto"/>
                    <w:left w:val="none" w:sz="0" w:space="0" w:color="auto"/>
                    <w:bottom w:val="none" w:sz="0" w:space="0" w:color="auto"/>
                    <w:right w:val="none" w:sz="0" w:space="0" w:color="auto"/>
                  </w:divBdr>
                  <w:divsChild>
                    <w:div w:id="162667529">
                      <w:marLeft w:val="0"/>
                      <w:marRight w:val="0"/>
                      <w:marTop w:val="0"/>
                      <w:marBottom w:val="0"/>
                      <w:divBdr>
                        <w:top w:val="none" w:sz="0" w:space="0" w:color="auto"/>
                        <w:left w:val="none" w:sz="0" w:space="0" w:color="auto"/>
                        <w:bottom w:val="none" w:sz="0" w:space="0" w:color="auto"/>
                        <w:right w:val="none" w:sz="0" w:space="0" w:color="auto"/>
                      </w:divBdr>
                    </w:div>
                  </w:divsChild>
                </w:div>
                <w:div w:id="909197910">
                  <w:marLeft w:val="0"/>
                  <w:marRight w:val="0"/>
                  <w:marTop w:val="0"/>
                  <w:marBottom w:val="0"/>
                  <w:divBdr>
                    <w:top w:val="none" w:sz="0" w:space="0" w:color="auto"/>
                    <w:left w:val="none" w:sz="0" w:space="0" w:color="auto"/>
                    <w:bottom w:val="none" w:sz="0" w:space="0" w:color="auto"/>
                    <w:right w:val="none" w:sz="0" w:space="0" w:color="auto"/>
                  </w:divBdr>
                  <w:divsChild>
                    <w:div w:id="3071277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2048533">
          <w:marLeft w:val="0"/>
          <w:marRight w:val="0"/>
          <w:marTop w:val="0"/>
          <w:marBottom w:val="0"/>
          <w:divBdr>
            <w:top w:val="none" w:sz="0" w:space="0" w:color="auto"/>
            <w:left w:val="none" w:sz="0" w:space="0" w:color="auto"/>
            <w:bottom w:val="none" w:sz="0" w:space="0" w:color="auto"/>
            <w:right w:val="none" w:sz="0" w:space="0" w:color="auto"/>
          </w:divBdr>
        </w:div>
        <w:div w:id="805775314">
          <w:marLeft w:val="0"/>
          <w:marRight w:val="0"/>
          <w:marTop w:val="0"/>
          <w:marBottom w:val="0"/>
          <w:divBdr>
            <w:top w:val="none" w:sz="0" w:space="0" w:color="auto"/>
            <w:left w:val="none" w:sz="0" w:space="0" w:color="auto"/>
            <w:bottom w:val="none" w:sz="0" w:space="0" w:color="auto"/>
            <w:right w:val="none" w:sz="0" w:space="0" w:color="auto"/>
          </w:divBdr>
        </w:div>
        <w:div w:id="611134750">
          <w:marLeft w:val="0"/>
          <w:marRight w:val="0"/>
          <w:marTop w:val="0"/>
          <w:marBottom w:val="0"/>
          <w:divBdr>
            <w:top w:val="none" w:sz="0" w:space="0" w:color="auto"/>
            <w:left w:val="none" w:sz="0" w:space="0" w:color="auto"/>
            <w:bottom w:val="none" w:sz="0" w:space="0" w:color="auto"/>
            <w:right w:val="none" w:sz="0" w:space="0" w:color="auto"/>
          </w:divBdr>
          <w:divsChild>
            <w:div w:id="1141533034">
              <w:marLeft w:val="0"/>
              <w:marRight w:val="0"/>
              <w:marTop w:val="0"/>
              <w:marBottom w:val="0"/>
              <w:divBdr>
                <w:top w:val="none" w:sz="0" w:space="0" w:color="auto"/>
                <w:left w:val="none" w:sz="0" w:space="0" w:color="auto"/>
                <w:bottom w:val="none" w:sz="0" w:space="0" w:color="auto"/>
                <w:right w:val="none" w:sz="0" w:space="0" w:color="auto"/>
              </w:divBdr>
            </w:div>
            <w:div w:id="858468510">
              <w:marLeft w:val="0"/>
              <w:marRight w:val="0"/>
              <w:marTop w:val="0"/>
              <w:marBottom w:val="0"/>
              <w:divBdr>
                <w:top w:val="none" w:sz="0" w:space="0" w:color="auto"/>
                <w:left w:val="none" w:sz="0" w:space="0" w:color="auto"/>
                <w:bottom w:val="none" w:sz="0" w:space="0" w:color="auto"/>
                <w:right w:val="none" w:sz="0" w:space="0" w:color="auto"/>
              </w:divBdr>
            </w:div>
            <w:div w:id="1190605206">
              <w:marLeft w:val="0"/>
              <w:marRight w:val="0"/>
              <w:marTop w:val="0"/>
              <w:marBottom w:val="0"/>
              <w:divBdr>
                <w:top w:val="none" w:sz="0" w:space="0" w:color="auto"/>
                <w:left w:val="none" w:sz="0" w:space="0" w:color="auto"/>
                <w:bottom w:val="none" w:sz="0" w:space="0" w:color="auto"/>
                <w:right w:val="none" w:sz="0" w:space="0" w:color="auto"/>
              </w:divBdr>
            </w:div>
            <w:div w:id="1594313210">
              <w:marLeft w:val="0"/>
              <w:marRight w:val="0"/>
              <w:marTop w:val="0"/>
              <w:marBottom w:val="0"/>
              <w:divBdr>
                <w:top w:val="none" w:sz="0" w:space="0" w:color="auto"/>
                <w:left w:val="none" w:sz="0" w:space="0" w:color="auto"/>
                <w:bottom w:val="none" w:sz="0" w:space="0" w:color="auto"/>
                <w:right w:val="none" w:sz="0" w:space="0" w:color="auto"/>
              </w:divBdr>
            </w:div>
            <w:div w:id="1681540477">
              <w:marLeft w:val="0"/>
              <w:marRight w:val="0"/>
              <w:marTop w:val="0"/>
              <w:marBottom w:val="0"/>
              <w:divBdr>
                <w:top w:val="none" w:sz="0" w:space="0" w:color="auto"/>
                <w:left w:val="none" w:sz="0" w:space="0" w:color="auto"/>
                <w:bottom w:val="none" w:sz="0" w:space="0" w:color="auto"/>
                <w:right w:val="none" w:sz="0" w:space="0" w:color="auto"/>
              </w:divBdr>
            </w:div>
            <w:div w:id="1884175388">
              <w:marLeft w:val="0"/>
              <w:marRight w:val="0"/>
              <w:marTop w:val="0"/>
              <w:marBottom w:val="0"/>
              <w:divBdr>
                <w:top w:val="none" w:sz="0" w:space="0" w:color="auto"/>
                <w:left w:val="none" w:sz="0" w:space="0" w:color="auto"/>
                <w:bottom w:val="none" w:sz="0" w:space="0" w:color="auto"/>
                <w:right w:val="none" w:sz="0" w:space="0" w:color="auto"/>
              </w:divBdr>
            </w:div>
            <w:div w:id="514080836">
              <w:marLeft w:val="0"/>
              <w:marRight w:val="0"/>
              <w:marTop w:val="0"/>
              <w:marBottom w:val="0"/>
              <w:divBdr>
                <w:top w:val="none" w:sz="0" w:space="0" w:color="auto"/>
                <w:left w:val="none" w:sz="0" w:space="0" w:color="auto"/>
                <w:bottom w:val="none" w:sz="0" w:space="0" w:color="auto"/>
                <w:right w:val="none" w:sz="0" w:space="0" w:color="auto"/>
              </w:divBdr>
            </w:div>
            <w:div w:id="752773444">
              <w:marLeft w:val="0"/>
              <w:marRight w:val="0"/>
              <w:marTop w:val="0"/>
              <w:marBottom w:val="0"/>
              <w:divBdr>
                <w:top w:val="none" w:sz="0" w:space="0" w:color="auto"/>
                <w:left w:val="none" w:sz="0" w:space="0" w:color="auto"/>
                <w:bottom w:val="none" w:sz="0" w:space="0" w:color="auto"/>
                <w:right w:val="none" w:sz="0" w:space="0" w:color="auto"/>
              </w:divBdr>
            </w:div>
            <w:div w:id="118112999">
              <w:marLeft w:val="0"/>
              <w:marRight w:val="0"/>
              <w:marTop w:val="0"/>
              <w:marBottom w:val="0"/>
              <w:divBdr>
                <w:top w:val="none" w:sz="0" w:space="0" w:color="auto"/>
                <w:left w:val="none" w:sz="0" w:space="0" w:color="auto"/>
                <w:bottom w:val="none" w:sz="0" w:space="0" w:color="auto"/>
                <w:right w:val="none" w:sz="0" w:space="0" w:color="auto"/>
              </w:divBdr>
            </w:div>
            <w:div w:id="251476606">
              <w:marLeft w:val="0"/>
              <w:marRight w:val="0"/>
              <w:marTop w:val="0"/>
              <w:marBottom w:val="0"/>
              <w:divBdr>
                <w:top w:val="none" w:sz="0" w:space="0" w:color="auto"/>
                <w:left w:val="none" w:sz="0" w:space="0" w:color="auto"/>
                <w:bottom w:val="none" w:sz="0" w:space="0" w:color="auto"/>
                <w:right w:val="none" w:sz="0" w:space="0" w:color="auto"/>
              </w:divBdr>
            </w:div>
            <w:div w:id="435293401">
              <w:marLeft w:val="0"/>
              <w:marRight w:val="0"/>
              <w:marTop w:val="0"/>
              <w:marBottom w:val="0"/>
              <w:divBdr>
                <w:top w:val="none" w:sz="0" w:space="0" w:color="auto"/>
                <w:left w:val="none" w:sz="0" w:space="0" w:color="auto"/>
                <w:bottom w:val="none" w:sz="0" w:space="0" w:color="auto"/>
                <w:right w:val="none" w:sz="0" w:space="0" w:color="auto"/>
              </w:divBdr>
            </w:div>
            <w:div w:id="1177160718">
              <w:marLeft w:val="0"/>
              <w:marRight w:val="0"/>
              <w:marTop w:val="0"/>
              <w:marBottom w:val="0"/>
              <w:divBdr>
                <w:top w:val="none" w:sz="0" w:space="0" w:color="auto"/>
                <w:left w:val="none" w:sz="0" w:space="0" w:color="auto"/>
                <w:bottom w:val="none" w:sz="0" w:space="0" w:color="auto"/>
                <w:right w:val="none" w:sz="0" w:space="0" w:color="auto"/>
              </w:divBdr>
            </w:div>
            <w:div w:id="503590527">
              <w:marLeft w:val="0"/>
              <w:marRight w:val="0"/>
              <w:marTop w:val="0"/>
              <w:marBottom w:val="0"/>
              <w:divBdr>
                <w:top w:val="none" w:sz="0" w:space="0" w:color="auto"/>
                <w:left w:val="none" w:sz="0" w:space="0" w:color="auto"/>
                <w:bottom w:val="none" w:sz="0" w:space="0" w:color="auto"/>
                <w:right w:val="none" w:sz="0" w:space="0" w:color="auto"/>
              </w:divBdr>
            </w:div>
            <w:div w:id="471095694">
              <w:marLeft w:val="0"/>
              <w:marRight w:val="0"/>
              <w:marTop w:val="0"/>
              <w:marBottom w:val="0"/>
              <w:divBdr>
                <w:top w:val="none" w:sz="0" w:space="0" w:color="auto"/>
                <w:left w:val="none" w:sz="0" w:space="0" w:color="auto"/>
                <w:bottom w:val="none" w:sz="0" w:space="0" w:color="auto"/>
                <w:right w:val="none" w:sz="0" w:space="0" w:color="auto"/>
              </w:divBdr>
            </w:div>
            <w:div w:id="1719352772">
              <w:marLeft w:val="0"/>
              <w:marRight w:val="0"/>
              <w:marTop w:val="0"/>
              <w:marBottom w:val="0"/>
              <w:divBdr>
                <w:top w:val="none" w:sz="0" w:space="0" w:color="auto"/>
                <w:left w:val="none" w:sz="0" w:space="0" w:color="auto"/>
                <w:bottom w:val="none" w:sz="0" w:space="0" w:color="auto"/>
                <w:right w:val="none" w:sz="0" w:space="0" w:color="auto"/>
              </w:divBdr>
            </w:div>
            <w:div w:id="1182547735">
              <w:marLeft w:val="0"/>
              <w:marRight w:val="0"/>
              <w:marTop w:val="0"/>
              <w:marBottom w:val="0"/>
              <w:divBdr>
                <w:top w:val="none" w:sz="0" w:space="0" w:color="auto"/>
                <w:left w:val="none" w:sz="0" w:space="0" w:color="auto"/>
                <w:bottom w:val="none" w:sz="0" w:space="0" w:color="auto"/>
                <w:right w:val="none" w:sz="0" w:space="0" w:color="auto"/>
              </w:divBdr>
            </w:div>
            <w:div w:id="1327318055">
              <w:marLeft w:val="0"/>
              <w:marRight w:val="0"/>
              <w:marTop w:val="0"/>
              <w:marBottom w:val="0"/>
              <w:divBdr>
                <w:top w:val="none" w:sz="0" w:space="0" w:color="auto"/>
                <w:left w:val="none" w:sz="0" w:space="0" w:color="auto"/>
                <w:bottom w:val="none" w:sz="0" w:space="0" w:color="auto"/>
                <w:right w:val="none" w:sz="0" w:space="0" w:color="auto"/>
              </w:divBdr>
            </w:div>
          </w:divsChild>
        </w:div>
        <w:div w:id="1528717934">
          <w:marLeft w:val="0"/>
          <w:marRight w:val="0"/>
          <w:marTop w:val="0"/>
          <w:marBottom w:val="0"/>
          <w:divBdr>
            <w:top w:val="none" w:sz="0" w:space="0" w:color="auto"/>
            <w:left w:val="none" w:sz="0" w:space="0" w:color="auto"/>
            <w:bottom w:val="none" w:sz="0" w:space="0" w:color="auto"/>
            <w:right w:val="none" w:sz="0" w:space="0" w:color="auto"/>
          </w:divBdr>
        </w:div>
        <w:div w:id="1191727507">
          <w:marLeft w:val="0"/>
          <w:marRight w:val="0"/>
          <w:marTop w:val="0"/>
          <w:marBottom w:val="0"/>
          <w:divBdr>
            <w:top w:val="none" w:sz="0" w:space="0" w:color="auto"/>
            <w:left w:val="none" w:sz="0" w:space="0" w:color="auto"/>
            <w:bottom w:val="none" w:sz="0" w:space="0" w:color="auto"/>
            <w:right w:val="none" w:sz="0" w:space="0" w:color="auto"/>
          </w:divBdr>
        </w:div>
        <w:div w:id="664668542">
          <w:marLeft w:val="0"/>
          <w:marRight w:val="0"/>
          <w:marTop w:val="0"/>
          <w:marBottom w:val="0"/>
          <w:divBdr>
            <w:top w:val="none" w:sz="0" w:space="0" w:color="auto"/>
            <w:left w:val="none" w:sz="0" w:space="0" w:color="auto"/>
            <w:bottom w:val="none" w:sz="0" w:space="0" w:color="auto"/>
            <w:right w:val="none" w:sz="0" w:space="0" w:color="auto"/>
          </w:divBdr>
        </w:div>
        <w:div w:id="695086500">
          <w:marLeft w:val="0"/>
          <w:marRight w:val="0"/>
          <w:marTop w:val="0"/>
          <w:marBottom w:val="0"/>
          <w:divBdr>
            <w:top w:val="none" w:sz="0" w:space="0" w:color="auto"/>
            <w:left w:val="none" w:sz="0" w:space="0" w:color="auto"/>
            <w:bottom w:val="none" w:sz="0" w:space="0" w:color="auto"/>
            <w:right w:val="none" w:sz="0" w:space="0" w:color="auto"/>
          </w:divBdr>
        </w:div>
        <w:div w:id="274945114">
          <w:marLeft w:val="0"/>
          <w:marRight w:val="0"/>
          <w:marTop w:val="0"/>
          <w:marBottom w:val="0"/>
          <w:divBdr>
            <w:top w:val="none" w:sz="0" w:space="0" w:color="auto"/>
            <w:left w:val="none" w:sz="0" w:space="0" w:color="auto"/>
            <w:bottom w:val="none" w:sz="0" w:space="0" w:color="auto"/>
            <w:right w:val="none" w:sz="0" w:space="0" w:color="auto"/>
          </w:divBdr>
          <w:divsChild>
            <w:div w:id="1262832799">
              <w:marLeft w:val="-75"/>
              <w:marRight w:val="0"/>
              <w:marTop w:val="30"/>
              <w:marBottom w:val="30"/>
              <w:divBdr>
                <w:top w:val="none" w:sz="0" w:space="0" w:color="auto"/>
                <w:left w:val="none" w:sz="0" w:space="0" w:color="auto"/>
                <w:bottom w:val="none" w:sz="0" w:space="0" w:color="auto"/>
                <w:right w:val="none" w:sz="0" w:space="0" w:color="auto"/>
              </w:divBdr>
              <w:divsChild>
                <w:div w:id="304166323">
                  <w:marLeft w:val="0"/>
                  <w:marRight w:val="0"/>
                  <w:marTop w:val="0"/>
                  <w:marBottom w:val="0"/>
                  <w:divBdr>
                    <w:top w:val="none" w:sz="0" w:space="0" w:color="auto"/>
                    <w:left w:val="none" w:sz="0" w:space="0" w:color="auto"/>
                    <w:bottom w:val="none" w:sz="0" w:space="0" w:color="auto"/>
                    <w:right w:val="none" w:sz="0" w:space="0" w:color="auto"/>
                  </w:divBdr>
                  <w:divsChild>
                    <w:div w:id="2095738791">
                      <w:marLeft w:val="0"/>
                      <w:marRight w:val="0"/>
                      <w:marTop w:val="0"/>
                      <w:marBottom w:val="0"/>
                      <w:divBdr>
                        <w:top w:val="none" w:sz="0" w:space="0" w:color="auto"/>
                        <w:left w:val="none" w:sz="0" w:space="0" w:color="auto"/>
                        <w:bottom w:val="none" w:sz="0" w:space="0" w:color="auto"/>
                        <w:right w:val="none" w:sz="0" w:space="0" w:color="auto"/>
                      </w:divBdr>
                    </w:div>
                  </w:divsChild>
                </w:div>
                <w:div w:id="118036876">
                  <w:marLeft w:val="0"/>
                  <w:marRight w:val="0"/>
                  <w:marTop w:val="0"/>
                  <w:marBottom w:val="0"/>
                  <w:divBdr>
                    <w:top w:val="none" w:sz="0" w:space="0" w:color="auto"/>
                    <w:left w:val="none" w:sz="0" w:space="0" w:color="auto"/>
                    <w:bottom w:val="none" w:sz="0" w:space="0" w:color="auto"/>
                    <w:right w:val="none" w:sz="0" w:space="0" w:color="auto"/>
                  </w:divBdr>
                  <w:divsChild>
                    <w:div w:id="928126394">
                      <w:marLeft w:val="0"/>
                      <w:marRight w:val="0"/>
                      <w:marTop w:val="0"/>
                      <w:marBottom w:val="0"/>
                      <w:divBdr>
                        <w:top w:val="none" w:sz="0" w:space="0" w:color="auto"/>
                        <w:left w:val="none" w:sz="0" w:space="0" w:color="auto"/>
                        <w:bottom w:val="none" w:sz="0" w:space="0" w:color="auto"/>
                        <w:right w:val="none" w:sz="0" w:space="0" w:color="auto"/>
                      </w:divBdr>
                    </w:div>
                  </w:divsChild>
                </w:div>
                <w:div w:id="807435508">
                  <w:marLeft w:val="0"/>
                  <w:marRight w:val="0"/>
                  <w:marTop w:val="0"/>
                  <w:marBottom w:val="0"/>
                  <w:divBdr>
                    <w:top w:val="none" w:sz="0" w:space="0" w:color="auto"/>
                    <w:left w:val="none" w:sz="0" w:space="0" w:color="auto"/>
                    <w:bottom w:val="none" w:sz="0" w:space="0" w:color="auto"/>
                    <w:right w:val="none" w:sz="0" w:space="0" w:color="auto"/>
                  </w:divBdr>
                  <w:divsChild>
                    <w:div w:id="271517861">
                      <w:marLeft w:val="0"/>
                      <w:marRight w:val="0"/>
                      <w:marTop w:val="0"/>
                      <w:marBottom w:val="0"/>
                      <w:divBdr>
                        <w:top w:val="none" w:sz="0" w:space="0" w:color="auto"/>
                        <w:left w:val="none" w:sz="0" w:space="0" w:color="auto"/>
                        <w:bottom w:val="none" w:sz="0" w:space="0" w:color="auto"/>
                        <w:right w:val="none" w:sz="0" w:space="0" w:color="auto"/>
                      </w:divBdr>
                    </w:div>
                  </w:divsChild>
                </w:div>
                <w:div w:id="1510098918">
                  <w:marLeft w:val="0"/>
                  <w:marRight w:val="0"/>
                  <w:marTop w:val="0"/>
                  <w:marBottom w:val="0"/>
                  <w:divBdr>
                    <w:top w:val="none" w:sz="0" w:space="0" w:color="auto"/>
                    <w:left w:val="none" w:sz="0" w:space="0" w:color="auto"/>
                    <w:bottom w:val="none" w:sz="0" w:space="0" w:color="auto"/>
                    <w:right w:val="none" w:sz="0" w:space="0" w:color="auto"/>
                  </w:divBdr>
                  <w:divsChild>
                    <w:div w:id="1381126362">
                      <w:marLeft w:val="0"/>
                      <w:marRight w:val="0"/>
                      <w:marTop w:val="0"/>
                      <w:marBottom w:val="0"/>
                      <w:divBdr>
                        <w:top w:val="none" w:sz="0" w:space="0" w:color="auto"/>
                        <w:left w:val="none" w:sz="0" w:space="0" w:color="auto"/>
                        <w:bottom w:val="none" w:sz="0" w:space="0" w:color="auto"/>
                        <w:right w:val="none" w:sz="0" w:space="0" w:color="auto"/>
                      </w:divBdr>
                    </w:div>
                  </w:divsChild>
                </w:div>
                <w:div w:id="1394935150">
                  <w:marLeft w:val="0"/>
                  <w:marRight w:val="0"/>
                  <w:marTop w:val="0"/>
                  <w:marBottom w:val="0"/>
                  <w:divBdr>
                    <w:top w:val="none" w:sz="0" w:space="0" w:color="auto"/>
                    <w:left w:val="none" w:sz="0" w:space="0" w:color="auto"/>
                    <w:bottom w:val="none" w:sz="0" w:space="0" w:color="auto"/>
                    <w:right w:val="none" w:sz="0" w:space="0" w:color="auto"/>
                  </w:divBdr>
                  <w:divsChild>
                    <w:div w:id="1589270940">
                      <w:marLeft w:val="0"/>
                      <w:marRight w:val="0"/>
                      <w:marTop w:val="0"/>
                      <w:marBottom w:val="0"/>
                      <w:divBdr>
                        <w:top w:val="none" w:sz="0" w:space="0" w:color="auto"/>
                        <w:left w:val="none" w:sz="0" w:space="0" w:color="auto"/>
                        <w:bottom w:val="none" w:sz="0" w:space="0" w:color="auto"/>
                        <w:right w:val="none" w:sz="0" w:space="0" w:color="auto"/>
                      </w:divBdr>
                    </w:div>
                  </w:divsChild>
                </w:div>
                <w:div w:id="653681301">
                  <w:marLeft w:val="0"/>
                  <w:marRight w:val="0"/>
                  <w:marTop w:val="0"/>
                  <w:marBottom w:val="0"/>
                  <w:divBdr>
                    <w:top w:val="none" w:sz="0" w:space="0" w:color="auto"/>
                    <w:left w:val="none" w:sz="0" w:space="0" w:color="auto"/>
                    <w:bottom w:val="none" w:sz="0" w:space="0" w:color="auto"/>
                    <w:right w:val="none" w:sz="0" w:space="0" w:color="auto"/>
                  </w:divBdr>
                  <w:divsChild>
                    <w:div w:id="1168446039">
                      <w:marLeft w:val="0"/>
                      <w:marRight w:val="0"/>
                      <w:marTop w:val="0"/>
                      <w:marBottom w:val="0"/>
                      <w:divBdr>
                        <w:top w:val="none" w:sz="0" w:space="0" w:color="auto"/>
                        <w:left w:val="none" w:sz="0" w:space="0" w:color="auto"/>
                        <w:bottom w:val="none" w:sz="0" w:space="0" w:color="auto"/>
                        <w:right w:val="none" w:sz="0" w:space="0" w:color="auto"/>
                      </w:divBdr>
                    </w:div>
                  </w:divsChild>
                </w:div>
                <w:div w:id="707219951">
                  <w:marLeft w:val="0"/>
                  <w:marRight w:val="0"/>
                  <w:marTop w:val="0"/>
                  <w:marBottom w:val="0"/>
                  <w:divBdr>
                    <w:top w:val="none" w:sz="0" w:space="0" w:color="auto"/>
                    <w:left w:val="none" w:sz="0" w:space="0" w:color="auto"/>
                    <w:bottom w:val="none" w:sz="0" w:space="0" w:color="auto"/>
                    <w:right w:val="none" w:sz="0" w:space="0" w:color="auto"/>
                  </w:divBdr>
                  <w:divsChild>
                    <w:div w:id="270821387">
                      <w:marLeft w:val="0"/>
                      <w:marRight w:val="0"/>
                      <w:marTop w:val="0"/>
                      <w:marBottom w:val="0"/>
                      <w:divBdr>
                        <w:top w:val="none" w:sz="0" w:space="0" w:color="auto"/>
                        <w:left w:val="none" w:sz="0" w:space="0" w:color="auto"/>
                        <w:bottom w:val="none" w:sz="0" w:space="0" w:color="auto"/>
                        <w:right w:val="none" w:sz="0" w:space="0" w:color="auto"/>
                      </w:divBdr>
                    </w:div>
                    <w:div w:id="272976768">
                      <w:marLeft w:val="0"/>
                      <w:marRight w:val="0"/>
                      <w:marTop w:val="0"/>
                      <w:marBottom w:val="0"/>
                      <w:divBdr>
                        <w:top w:val="none" w:sz="0" w:space="0" w:color="auto"/>
                        <w:left w:val="none" w:sz="0" w:space="0" w:color="auto"/>
                        <w:bottom w:val="none" w:sz="0" w:space="0" w:color="auto"/>
                        <w:right w:val="none" w:sz="0" w:space="0" w:color="auto"/>
                      </w:divBdr>
                    </w:div>
                    <w:div w:id="111553917">
                      <w:marLeft w:val="0"/>
                      <w:marRight w:val="0"/>
                      <w:marTop w:val="0"/>
                      <w:marBottom w:val="0"/>
                      <w:divBdr>
                        <w:top w:val="none" w:sz="0" w:space="0" w:color="auto"/>
                        <w:left w:val="none" w:sz="0" w:space="0" w:color="auto"/>
                        <w:bottom w:val="none" w:sz="0" w:space="0" w:color="auto"/>
                        <w:right w:val="none" w:sz="0" w:space="0" w:color="auto"/>
                      </w:divBdr>
                    </w:div>
                  </w:divsChild>
                </w:div>
                <w:div w:id="2144732264">
                  <w:marLeft w:val="0"/>
                  <w:marRight w:val="0"/>
                  <w:marTop w:val="0"/>
                  <w:marBottom w:val="0"/>
                  <w:divBdr>
                    <w:top w:val="none" w:sz="0" w:space="0" w:color="auto"/>
                    <w:left w:val="none" w:sz="0" w:space="0" w:color="auto"/>
                    <w:bottom w:val="none" w:sz="0" w:space="0" w:color="auto"/>
                    <w:right w:val="none" w:sz="0" w:space="0" w:color="auto"/>
                  </w:divBdr>
                  <w:divsChild>
                    <w:div w:id="18601228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3051033">
          <w:marLeft w:val="0"/>
          <w:marRight w:val="0"/>
          <w:marTop w:val="0"/>
          <w:marBottom w:val="0"/>
          <w:divBdr>
            <w:top w:val="none" w:sz="0" w:space="0" w:color="auto"/>
            <w:left w:val="none" w:sz="0" w:space="0" w:color="auto"/>
            <w:bottom w:val="none" w:sz="0" w:space="0" w:color="auto"/>
            <w:right w:val="none" w:sz="0" w:space="0" w:color="auto"/>
          </w:divBdr>
        </w:div>
        <w:div w:id="260770093">
          <w:marLeft w:val="0"/>
          <w:marRight w:val="0"/>
          <w:marTop w:val="0"/>
          <w:marBottom w:val="0"/>
          <w:divBdr>
            <w:top w:val="none" w:sz="0" w:space="0" w:color="auto"/>
            <w:left w:val="none" w:sz="0" w:space="0" w:color="auto"/>
            <w:bottom w:val="none" w:sz="0" w:space="0" w:color="auto"/>
            <w:right w:val="none" w:sz="0" w:space="0" w:color="auto"/>
          </w:divBdr>
        </w:div>
        <w:div w:id="291599861">
          <w:marLeft w:val="0"/>
          <w:marRight w:val="0"/>
          <w:marTop w:val="0"/>
          <w:marBottom w:val="0"/>
          <w:divBdr>
            <w:top w:val="none" w:sz="0" w:space="0" w:color="auto"/>
            <w:left w:val="none" w:sz="0" w:space="0" w:color="auto"/>
            <w:bottom w:val="none" w:sz="0" w:space="0" w:color="auto"/>
            <w:right w:val="none" w:sz="0" w:space="0" w:color="auto"/>
          </w:divBdr>
        </w:div>
        <w:div w:id="1364817711">
          <w:marLeft w:val="0"/>
          <w:marRight w:val="0"/>
          <w:marTop w:val="0"/>
          <w:marBottom w:val="0"/>
          <w:divBdr>
            <w:top w:val="none" w:sz="0" w:space="0" w:color="auto"/>
            <w:left w:val="none" w:sz="0" w:space="0" w:color="auto"/>
            <w:bottom w:val="none" w:sz="0" w:space="0" w:color="auto"/>
            <w:right w:val="none" w:sz="0" w:space="0" w:color="auto"/>
          </w:divBdr>
        </w:div>
        <w:div w:id="2116750016">
          <w:marLeft w:val="0"/>
          <w:marRight w:val="0"/>
          <w:marTop w:val="0"/>
          <w:marBottom w:val="0"/>
          <w:divBdr>
            <w:top w:val="none" w:sz="0" w:space="0" w:color="auto"/>
            <w:left w:val="none" w:sz="0" w:space="0" w:color="auto"/>
            <w:bottom w:val="none" w:sz="0" w:space="0" w:color="auto"/>
            <w:right w:val="none" w:sz="0" w:space="0" w:color="auto"/>
          </w:divBdr>
        </w:div>
        <w:div w:id="1217475347">
          <w:marLeft w:val="0"/>
          <w:marRight w:val="0"/>
          <w:marTop w:val="0"/>
          <w:marBottom w:val="0"/>
          <w:divBdr>
            <w:top w:val="none" w:sz="0" w:space="0" w:color="auto"/>
            <w:left w:val="none" w:sz="0" w:space="0" w:color="auto"/>
            <w:bottom w:val="none" w:sz="0" w:space="0" w:color="auto"/>
            <w:right w:val="none" w:sz="0" w:space="0" w:color="auto"/>
          </w:divBdr>
          <w:divsChild>
            <w:div w:id="177696871">
              <w:marLeft w:val="-75"/>
              <w:marRight w:val="0"/>
              <w:marTop w:val="30"/>
              <w:marBottom w:val="30"/>
              <w:divBdr>
                <w:top w:val="none" w:sz="0" w:space="0" w:color="auto"/>
                <w:left w:val="none" w:sz="0" w:space="0" w:color="auto"/>
                <w:bottom w:val="none" w:sz="0" w:space="0" w:color="auto"/>
                <w:right w:val="none" w:sz="0" w:space="0" w:color="auto"/>
              </w:divBdr>
              <w:divsChild>
                <w:div w:id="805198973">
                  <w:marLeft w:val="0"/>
                  <w:marRight w:val="0"/>
                  <w:marTop w:val="0"/>
                  <w:marBottom w:val="0"/>
                  <w:divBdr>
                    <w:top w:val="none" w:sz="0" w:space="0" w:color="auto"/>
                    <w:left w:val="none" w:sz="0" w:space="0" w:color="auto"/>
                    <w:bottom w:val="none" w:sz="0" w:space="0" w:color="auto"/>
                    <w:right w:val="none" w:sz="0" w:space="0" w:color="auto"/>
                  </w:divBdr>
                  <w:divsChild>
                    <w:div w:id="1383286463">
                      <w:marLeft w:val="0"/>
                      <w:marRight w:val="0"/>
                      <w:marTop w:val="0"/>
                      <w:marBottom w:val="0"/>
                      <w:divBdr>
                        <w:top w:val="none" w:sz="0" w:space="0" w:color="auto"/>
                        <w:left w:val="none" w:sz="0" w:space="0" w:color="auto"/>
                        <w:bottom w:val="none" w:sz="0" w:space="0" w:color="auto"/>
                        <w:right w:val="none" w:sz="0" w:space="0" w:color="auto"/>
                      </w:divBdr>
                    </w:div>
                  </w:divsChild>
                </w:div>
                <w:div w:id="1137726045">
                  <w:marLeft w:val="0"/>
                  <w:marRight w:val="0"/>
                  <w:marTop w:val="0"/>
                  <w:marBottom w:val="0"/>
                  <w:divBdr>
                    <w:top w:val="none" w:sz="0" w:space="0" w:color="auto"/>
                    <w:left w:val="none" w:sz="0" w:space="0" w:color="auto"/>
                    <w:bottom w:val="none" w:sz="0" w:space="0" w:color="auto"/>
                    <w:right w:val="none" w:sz="0" w:space="0" w:color="auto"/>
                  </w:divBdr>
                  <w:divsChild>
                    <w:div w:id="1982734106">
                      <w:marLeft w:val="0"/>
                      <w:marRight w:val="0"/>
                      <w:marTop w:val="0"/>
                      <w:marBottom w:val="0"/>
                      <w:divBdr>
                        <w:top w:val="none" w:sz="0" w:space="0" w:color="auto"/>
                        <w:left w:val="none" w:sz="0" w:space="0" w:color="auto"/>
                        <w:bottom w:val="none" w:sz="0" w:space="0" w:color="auto"/>
                        <w:right w:val="none" w:sz="0" w:space="0" w:color="auto"/>
                      </w:divBdr>
                    </w:div>
                  </w:divsChild>
                </w:div>
                <w:div w:id="103352883">
                  <w:marLeft w:val="0"/>
                  <w:marRight w:val="0"/>
                  <w:marTop w:val="0"/>
                  <w:marBottom w:val="0"/>
                  <w:divBdr>
                    <w:top w:val="none" w:sz="0" w:space="0" w:color="auto"/>
                    <w:left w:val="none" w:sz="0" w:space="0" w:color="auto"/>
                    <w:bottom w:val="none" w:sz="0" w:space="0" w:color="auto"/>
                    <w:right w:val="none" w:sz="0" w:space="0" w:color="auto"/>
                  </w:divBdr>
                  <w:divsChild>
                    <w:div w:id="1485001143">
                      <w:marLeft w:val="0"/>
                      <w:marRight w:val="0"/>
                      <w:marTop w:val="0"/>
                      <w:marBottom w:val="0"/>
                      <w:divBdr>
                        <w:top w:val="none" w:sz="0" w:space="0" w:color="auto"/>
                        <w:left w:val="none" w:sz="0" w:space="0" w:color="auto"/>
                        <w:bottom w:val="none" w:sz="0" w:space="0" w:color="auto"/>
                        <w:right w:val="none" w:sz="0" w:space="0" w:color="auto"/>
                      </w:divBdr>
                    </w:div>
                  </w:divsChild>
                </w:div>
                <w:div w:id="185799715">
                  <w:marLeft w:val="0"/>
                  <w:marRight w:val="0"/>
                  <w:marTop w:val="0"/>
                  <w:marBottom w:val="0"/>
                  <w:divBdr>
                    <w:top w:val="none" w:sz="0" w:space="0" w:color="auto"/>
                    <w:left w:val="none" w:sz="0" w:space="0" w:color="auto"/>
                    <w:bottom w:val="none" w:sz="0" w:space="0" w:color="auto"/>
                    <w:right w:val="none" w:sz="0" w:space="0" w:color="auto"/>
                  </w:divBdr>
                  <w:divsChild>
                    <w:div w:id="2104374910">
                      <w:marLeft w:val="0"/>
                      <w:marRight w:val="0"/>
                      <w:marTop w:val="0"/>
                      <w:marBottom w:val="0"/>
                      <w:divBdr>
                        <w:top w:val="none" w:sz="0" w:space="0" w:color="auto"/>
                        <w:left w:val="none" w:sz="0" w:space="0" w:color="auto"/>
                        <w:bottom w:val="none" w:sz="0" w:space="0" w:color="auto"/>
                        <w:right w:val="none" w:sz="0" w:space="0" w:color="auto"/>
                      </w:divBdr>
                    </w:div>
                  </w:divsChild>
                </w:div>
                <w:div w:id="2014257949">
                  <w:marLeft w:val="0"/>
                  <w:marRight w:val="0"/>
                  <w:marTop w:val="0"/>
                  <w:marBottom w:val="0"/>
                  <w:divBdr>
                    <w:top w:val="none" w:sz="0" w:space="0" w:color="auto"/>
                    <w:left w:val="none" w:sz="0" w:space="0" w:color="auto"/>
                    <w:bottom w:val="none" w:sz="0" w:space="0" w:color="auto"/>
                    <w:right w:val="none" w:sz="0" w:space="0" w:color="auto"/>
                  </w:divBdr>
                  <w:divsChild>
                    <w:div w:id="348915172">
                      <w:marLeft w:val="0"/>
                      <w:marRight w:val="0"/>
                      <w:marTop w:val="0"/>
                      <w:marBottom w:val="0"/>
                      <w:divBdr>
                        <w:top w:val="none" w:sz="0" w:space="0" w:color="auto"/>
                        <w:left w:val="none" w:sz="0" w:space="0" w:color="auto"/>
                        <w:bottom w:val="none" w:sz="0" w:space="0" w:color="auto"/>
                        <w:right w:val="none" w:sz="0" w:space="0" w:color="auto"/>
                      </w:divBdr>
                    </w:div>
                  </w:divsChild>
                </w:div>
                <w:div w:id="1487354854">
                  <w:marLeft w:val="0"/>
                  <w:marRight w:val="0"/>
                  <w:marTop w:val="0"/>
                  <w:marBottom w:val="0"/>
                  <w:divBdr>
                    <w:top w:val="none" w:sz="0" w:space="0" w:color="auto"/>
                    <w:left w:val="none" w:sz="0" w:space="0" w:color="auto"/>
                    <w:bottom w:val="none" w:sz="0" w:space="0" w:color="auto"/>
                    <w:right w:val="none" w:sz="0" w:space="0" w:color="auto"/>
                  </w:divBdr>
                  <w:divsChild>
                    <w:div w:id="259069439">
                      <w:marLeft w:val="0"/>
                      <w:marRight w:val="0"/>
                      <w:marTop w:val="0"/>
                      <w:marBottom w:val="0"/>
                      <w:divBdr>
                        <w:top w:val="none" w:sz="0" w:space="0" w:color="auto"/>
                        <w:left w:val="none" w:sz="0" w:space="0" w:color="auto"/>
                        <w:bottom w:val="none" w:sz="0" w:space="0" w:color="auto"/>
                        <w:right w:val="none" w:sz="0" w:space="0" w:color="auto"/>
                      </w:divBdr>
                    </w:div>
                  </w:divsChild>
                </w:div>
                <w:div w:id="322703181">
                  <w:marLeft w:val="0"/>
                  <w:marRight w:val="0"/>
                  <w:marTop w:val="0"/>
                  <w:marBottom w:val="0"/>
                  <w:divBdr>
                    <w:top w:val="none" w:sz="0" w:space="0" w:color="auto"/>
                    <w:left w:val="none" w:sz="0" w:space="0" w:color="auto"/>
                    <w:bottom w:val="none" w:sz="0" w:space="0" w:color="auto"/>
                    <w:right w:val="none" w:sz="0" w:space="0" w:color="auto"/>
                  </w:divBdr>
                  <w:divsChild>
                    <w:div w:id="246620806">
                      <w:marLeft w:val="0"/>
                      <w:marRight w:val="0"/>
                      <w:marTop w:val="0"/>
                      <w:marBottom w:val="0"/>
                      <w:divBdr>
                        <w:top w:val="none" w:sz="0" w:space="0" w:color="auto"/>
                        <w:left w:val="none" w:sz="0" w:space="0" w:color="auto"/>
                        <w:bottom w:val="none" w:sz="0" w:space="0" w:color="auto"/>
                        <w:right w:val="none" w:sz="0" w:space="0" w:color="auto"/>
                      </w:divBdr>
                    </w:div>
                  </w:divsChild>
                </w:div>
                <w:div w:id="1192844202">
                  <w:marLeft w:val="0"/>
                  <w:marRight w:val="0"/>
                  <w:marTop w:val="0"/>
                  <w:marBottom w:val="0"/>
                  <w:divBdr>
                    <w:top w:val="none" w:sz="0" w:space="0" w:color="auto"/>
                    <w:left w:val="none" w:sz="0" w:space="0" w:color="auto"/>
                    <w:bottom w:val="none" w:sz="0" w:space="0" w:color="auto"/>
                    <w:right w:val="none" w:sz="0" w:space="0" w:color="auto"/>
                  </w:divBdr>
                  <w:divsChild>
                    <w:div w:id="1184900407">
                      <w:marLeft w:val="0"/>
                      <w:marRight w:val="0"/>
                      <w:marTop w:val="0"/>
                      <w:marBottom w:val="0"/>
                      <w:divBdr>
                        <w:top w:val="none" w:sz="0" w:space="0" w:color="auto"/>
                        <w:left w:val="none" w:sz="0" w:space="0" w:color="auto"/>
                        <w:bottom w:val="none" w:sz="0" w:space="0" w:color="auto"/>
                        <w:right w:val="none" w:sz="0" w:space="0" w:color="auto"/>
                      </w:divBdr>
                    </w:div>
                  </w:divsChild>
                </w:div>
                <w:div w:id="973409828">
                  <w:marLeft w:val="0"/>
                  <w:marRight w:val="0"/>
                  <w:marTop w:val="0"/>
                  <w:marBottom w:val="0"/>
                  <w:divBdr>
                    <w:top w:val="none" w:sz="0" w:space="0" w:color="auto"/>
                    <w:left w:val="none" w:sz="0" w:space="0" w:color="auto"/>
                    <w:bottom w:val="none" w:sz="0" w:space="0" w:color="auto"/>
                    <w:right w:val="none" w:sz="0" w:space="0" w:color="auto"/>
                  </w:divBdr>
                  <w:divsChild>
                    <w:div w:id="1665010000">
                      <w:marLeft w:val="0"/>
                      <w:marRight w:val="0"/>
                      <w:marTop w:val="0"/>
                      <w:marBottom w:val="0"/>
                      <w:divBdr>
                        <w:top w:val="none" w:sz="0" w:space="0" w:color="auto"/>
                        <w:left w:val="none" w:sz="0" w:space="0" w:color="auto"/>
                        <w:bottom w:val="none" w:sz="0" w:space="0" w:color="auto"/>
                        <w:right w:val="none" w:sz="0" w:space="0" w:color="auto"/>
                      </w:divBdr>
                    </w:div>
                  </w:divsChild>
                </w:div>
                <w:div w:id="1540972887">
                  <w:marLeft w:val="0"/>
                  <w:marRight w:val="0"/>
                  <w:marTop w:val="0"/>
                  <w:marBottom w:val="0"/>
                  <w:divBdr>
                    <w:top w:val="none" w:sz="0" w:space="0" w:color="auto"/>
                    <w:left w:val="none" w:sz="0" w:space="0" w:color="auto"/>
                    <w:bottom w:val="none" w:sz="0" w:space="0" w:color="auto"/>
                    <w:right w:val="none" w:sz="0" w:space="0" w:color="auto"/>
                  </w:divBdr>
                  <w:divsChild>
                    <w:div w:id="2003122109">
                      <w:marLeft w:val="0"/>
                      <w:marRight w:val="0"/>
                      <w:marTop w:val="0"/>
                      <w:marBottom w:val="0"/>
                      <w:divBdr>
                        <w:top w:val="none" w:sz="0" w:space="0" w:color="auto"/>
                        <w:left w:val="none" w:sz="0" w:space="0" w:color="auto"/>
                        <w:bottom w:val="none" w:sz="0" w:space="0" w:color="auto"/>
                        <w:right w:val="none" w:sz="0" w:space="0" w:color="auto"/>
                      </w:divBdr>
                    </w:div>
                  </w:divsChild>
                </w:div>
                <w:div w:id="51848562">
                  <w:marLeft w:val="0"/>
                  <w:marRight w:val="0"/>
                  <w:marTop w:val="0"/>
                  <w:marBottom w:val="0"/>
                  <w:divBdr>
                    <w:top w:val="none" w:sz="0" w:space="0" w:color="auto"/>
                    <w:left w:val="none" w:sz="0" w:space="0" w:color="auto"/>
                    <w:bottom w:val="none" w:sz="0" w:space="0" w:color="auto"/>
                    <w:right w:val="none" w:sz="0" w:space="0" w:color="auto"/>
                  </w:divBdr>
                  <w:divsChild>
                    <w:div w:id="1516768741">
                      <w:marLeft w:val="0"/>
                      <w:marRight w:val="0"/>
                      <w:marTop w:val="0"/>
                      <w:marBottom w:val="0"/>
                      <w:divBdr>
                        <w:top w:val="none" w:sz="0" w:space="0" w:color="auto"/>
                        <w:left w:val="none" w:sz="0" w:space="0" w:color="auto"/>
                        <w:bottom w:val="none" w:sz="0" w:space="0" w:color="auto"/>
                        <w:right w:val="none" w:sz="0" w:space="0" w:color="auto"/>
                      </w:divBdr>
                    </w:div>
                  </w:divsChild>
                </w:div>
                <w:div w:id="1233614868">
                  <w:marLeft w:val="0"/>
                  <w:marRight w:val="0"/>
                  <w:marTop w:val="0"/>
                  <w:marBottom w:val="0"/>
                  <w:divBdr>
                    <w:top w:val="none" w:sz="0" w:space="0" w:color="auto"/>
                    <w:left w:val="none" w:sz="0" w:space="0" w:color="auto"/>
                    <w:bottom w:val="none" w:sz="0" w:space="0" w:color="auto"/>
                    <w:right w:val="none" w:sz="0" w:space="0" w:color="auto"/>
                  </w:divBdr>
                  <w:divsChild>
                    <w:div w:id="1239706009">
                      <w:marLeft w:val="0"/>
                      <w:marRight w:val="0"/>
                      <w:marTop w:val="0"/>
                      <w:marBottom w:val="0"/>
                      <w:divBdr>
                        <w:top w:val="none" w:sz="0" w:space="0" w:color="auto"/>
                        <w:left w:val="none" w:sz="0" w:space="0" w:color="auto"/>
                        <w:bottom w:val="none" w:sz="0" w:space="0" w:color="auto"/>
                        <w:right w:val="none" w:sz="0" w:space="0" w:color="auto"/>
                      </w:divBdr>
                    </w:div>
                  </w:divsChild>
                </w:div>
                <w:div w:id="1521427565">
                  <w:marLeft w:val="0"/>
                  <w:marRight w:val="0"/>
                  <w:marTop w:val="0"/>
                  <w:marBottom w:val="0"/>
                  <w:divBdr>
                    <w:top w:val="none" w:sz="0" w:space="0" w:color="auto"/>
                    <w:left w:val="none" w:sz="0" w:space="0" w:color="auto"/>
                    <w:bottom w:val="none" w:sz="0" w:space="0" w:color="auto"/>
                    <w:right w:val="none" w:sz="0" w:space="0" w:color="auto"/>
                  </w:divBdr>
                  <w:divsChild>
                    <w:div w:id="12087612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3326709">
          <w:marLeft w:val="0"/>
          <w:marRight w:val="0"/>
          <w:marTop w:val="0"/>
          <w:marBottom w:val="0"/>
          <w:divBdr>
            <w:top w:val="none" w:sz="0" w:space="0" w:color="auto"/>
            <w:left w:val="none" w:sz="0" w:space="0" w:color="auto"/>
            <w:bottom w:val="none" w:sz="0" w:space="0" w:color="auto"/>
            <w:right w:val="none" w:sz="0" w:space="0" w:color="auto"/>
          </w:divBdr>
        </w:div>
        <w:div w:id="123230765">
          <w:marLeft w:val="0"/>
          <w:marRight w:val="0"/>
          <w:marTop w:val="0"/>
          <w:marBottom w:val="0"/>
          <w:divBdr>
            <w:top w:val="none" w:sz="0" w:space="0" w:color="auto"/>
            <w:left w:val="none" w:sz="0" w:space="0" w:color="auto"/>
            <w:bottom w:val="none" w:sz="0" w:space="0" w:color="auto"/>
            <w:right w:val="none" w:sz="0" w:space="0" w:color="auto"/>
          </w:divBdr>
        </w:div>
        <w:div w:id="1193150595">
          <w:marLeft w:val="0"/>
          <w:marRight w:val="0"/>
          <w:marTop w:val="0"/>
          <w:marBottom w:val="0"/>
          <w:divBdr>
            <w:top w:val="none" w:sz="0" w:space="0" w:color="auto"/>
            <w:left w:val="none" w:sz="0" w:space="0" w:color="auto"/>
            <w:bottom w:val="none" w:sz="0" w:space="0" w:color="auto"/>
            <w:right w:val="none" w:sz="0" w:space="0" w:color="auto"/>
          </w:divBdr>
          <w:divsChild>
            <w:div w:id="409891626">
              <w:marLeft w:val="0"/>
              <w:marRight w:val="0"/>
              <w:marTop w:val="0"/>
              <w:marBottom w:val="0"/>
              <w:divBdr>
                <w:top w:val="none" w:sz="0" w:space="0" w:color="auto"/>
                <w:left w:val="none" w:sz="0" w:space="0" w:color="auto"/>
                <w:bottom w:val="none" w:sz="0" w:space="0" w:color="auto"/>
                <w:right w:val="none" w:sz="0" w:space="0" w:color="auto"/>
              </w:divBdr>
            </w:div>
            <w:div w:id="1124345186">
              <w:marLeft w:val="0"/>
              <w:marRight w:val="0"/>
              <w:marTop w:val="0"/>
              <w:marBottom w:val="0"/>
              <w:divBdr>
                <w:top w:val="none" w:sz="0" w:space="0" w:color="auto"/>
                <w:left w:val="none" w:sz="0" w:space="0" w:color="auto"/>
                <w:bottom w:val="none" w:sz="0" w:space="0" w:color="auto"/>
                <w:right w:val="none" w:sz="0" w:space="0" w:color="auto"/>
              </w:divBdr>
            </w:div>
            <w:div w:id="577906767">
              <w:marLeft w:val="0"/>
              <w:marRight w:val="0"/>
              <w:marTop w:val="0"/>
              <w:marBottom w:val="0"/>
              <w:divBdr>
                <w:top w:val="none" w:sz="0" w:space="0" w:color="auto"/>
                <w:left w:val="none" w:sz="0" w:space="0" w:color="auto"/>
                <w:bottom w:val="none" w:sz="0" w:space="0" w:color="auto"/>
                <w:right w:val="none" w:sz="0" w:space="0" w:color="auto"/>
              </w:divBdr>
            </w:div>
            <w:div w:id="1716273598">
              <w:marLeft w:val="0"/>
              <w:marRight w:val="0"/>
              <w:marTop w:val="0"/>
              <w:marBottom w:val="0"/>
              <w:divBdr>
                <w:top w:val="none" w:sz="0" w:space="0" w:color="auto"/>
                <w:left w:val="none" w:sz="0" w:space="0" w:color="auto"/>
                <w:bottom w:val="none" w:sz="0" w:space="0" w:color="auto"/>
                <w:right w:val="none" w:sz="0" w:space="0" w:color="auto"/>
              </w:divBdr>
            </w:div>
            <w:div w:id="1422028545">
              <w:marLeft w:val="0"/>
              <w:marRight w:val="0"/>
              <w:marTop w:val="0"/>
              <w:marBottom w:val="0"/>
              <w:divBdr>
                <w:top w:val="none" w:sz="0" w:space="0" w:color="auto"/>
                <w:left w:val="none" w:sz="0" w:space="0" w:color="auto"/>
                <w:bottom w:val="none" w:sz="0" w:space="0" w:color="auto"/>
                <w:right w:val="none" w:sz="0" w:space="0" w:color="auto"/>
              </w:divBdr>
            </w:div>
            <w:div w:id="506604361">
              <w:marLeft w:val="0"/>
              <w:marRight w:val="0"/>
              <w:marTop w:val="0"/>
              <w:marBottom w:val="0"/>
              <w:divBdr>
                <w:top w:val="none" w:sz="0" w:space="0" w:color="auto"/>
                <w:left w:val="none" w:sz="0" w:space="0" w:color="auto"/>
                <w:bottom w:val="none" w:sz="0" w:space="0" w:color="auto"/>
                <w:right w:val="none" w:sz="0" w:space="0" w:color="auto"/>
              </w:divBdr>
            </w:div>
            <w:div w:id="604579106">
              <w:marLeft w:val="0"/>
              <w:marRight w:val="0"/>
              <w:marTop w:val="0"/>
              <w:marBottom w:val="0"/>
              <w:divBdr>
                <w:top w:val="none" w:sz="0" w:space="0" w:color="auto"/>
                <w:left w:val="none" w:sz="0" w:space="0" w:color="auto"/>
                <w:bottom w:val="none" w:sz="0" w:space="0" w:color="auto"/>
                <w:right w:val="none" w:sz="0" w:space="0" w:color="auto"/>
              </w:divBdr>
            </w:div>
            <w:div w:id="304630300">
              <w:marLeft w:val="0"/>
              <w:marRight w:val="0"/>
              <w:marTop w:val="0"/>
              <w:marBottom w:val="0"/>
              <w:divBdr>
                <w:top w:val="none" w:sz="0" w:space="0" w:color="auto"/>
                <w:left w:val="none" w:sz="0" w:space="0" w:color="auto"/>
                <w:bottom w:val="none" w:sz="0" w:space="0" w:color="auto"/>
                <w:right w:val="none" w:sz="0" w:space="0" w:color="auto"/>
              </w:divBdr>
            </w:div>
            <w:div w:id="1412508840">
              <w:marLeft w:val="0"/>
              <w:marRight w:val="0"/>
              <w:marTop w:val="0"/>
              <w:marBottom w:val="0"/>
              <w:divBdr>
                <w:top w:val="none" w:sz="0" w:space="0" w:color="auto"/>
                <w:left w:val="none" w:sz="0" w:space="0" w:color="auto"/>
                <w:bottom w:val="none" w:sz="0" w:space="0" w:color="auto"/>
                <w:right w:val="none" w:sz="0" w:space="0" w:color="auto"/>
              </w:divBdr>
            </w:div>
            <w:div w:id="302933422">
              <w:marLeft w:val="0"/>
              <w:marRight w:val="0"/>
              <w:marTop w:val="0"/>
              <w:marBottom w:val="0"/>
              <w:divBdr>
                <w:top w:val="none" w:sz="0" w:space="0" w:color="auto"/>
                <w:left w:val="none" w:sz="0" w:space="0" w:color="auto"/>
                <w:bottom w:val="none" w:sz="0" w:space="0" w:color="auto"/>
                <w:right w:val="none" w:sz="0" w:space="0" w:color="auto"/>
              </w:divBdr>
            </w:div>
            <w:div w:id="1159812697">
              <w:marLeft w:val="0"/>
              <w:marRight w:val="0"/>
              <w:marTop w:val="0"/>
              <w:marBottom w:val="0"/>
              <w:divBdr>
                <w:top w:val="none" w:sz="0" w:space="0" w:color="auto"/>
                <w:left w:val="none" w:sz="0" w:space="0" w:color="auto"/>
                <w:bottom w:val="none" w:sz="0" w:space="0" w:color="auto"/>
                <w:right w:val="none" w:sz="0" w:space="0" w:color="auto"/>
              </w:divBdr>
            </w:div>
            <w:div w:id="1654984326">
              <w:marLeft w:val="0"/>
              <w:marRight w:val="0"/>
              <w:marTop w:val="0"/>
              <w:marBottom w:val="0"/>
              <w:divBdr>
                <w:top w:val="none" w:sz="0" w:space="0" w:color="auto"/>
                <w:left w:val="none" w:sz="0" w:space="0" w:color="auto"/>
                <w:bottom w:val="none" w:sz="0" w:space="0" w:color="auto"/>
                <w:right w:val="none" w:sz="0" w:space="0" w:color="auto"/>
              </w:divBdr>
            </w:div>
            <w:div w:id="1261447723">
              <w:marLeft w:val="0"/>
              <w:marRight w:val="0"/>
              <w:marTop w:val="0"/>
              <w:marBottom w:val="0"/>
              <w:divBdr>
                <w:top w:val="none" w:sz="0" w:space="0" w:color="auto"/>
                <w:left w:val="none" w:sz="0" w:space="0" w:color="auto"/>
                <w:bottom w:val="none" w:sz="0" w:space="0" w:color="auto"/>
                <w:right w:val="none" w:sz="0" w:space="0" w:color="auto"/>
              </w:divBdr>
            </w:div>
            <w:div w:id="2137019650">
              <w:marLeft w:val="0"/>
              <w:marRight w:val="0"/>
              <w:marTop w:val="0"/>
              <w:marBottom w:val="0"/>
              <w:divBdr>
                <w:top w:val="none" w:sz="0" w:space="0" w:color="auto"/>
                <w:left w:val="none" w:sz="0" w:space="0" w:color="auto"/>
                <w:bottom w:val="none" w:sz="0" w:space="0" w:color="auto"/>
                <w:right w:val="none" w:sz="0" w:space="0" w:color="auto"/>
              </w:divBdr>
            </w:div>
            <w:div w:id="1409156025">
              <w:marLeft w:val="0"/>
              <w:marRight w:val="0"/>
              <w:marTop w:val="0"/>
              <w:marBottom w:val="0"/>
              <w:divBdr>
                <w:top w:val="none" w:sz="0" w:space="0" w:color="auto"/>
                <w:left w:val="none" w:sz="0" w:space="0" w:color="auto"/>
                <w:bottom w:val="none" w:sz="0" w:space="0" w:color="auto"/>
                <w:right w:val="none" w:sz="0" w:space="0" w:color="auto"/>
              </w:divBdr>
            </w:div>
          </w:divsChild>
        </w:div>
        <w:div w:id="403340448">
          <w:marLeft w:val="0"/>
          <w:marRight w:val="0"/>
          <w:marTop w:val="0"/>
          <w:marBottom w:val="0"/>
          <w:divBdr>
            <w:top w:val="none" w:sz="0" w:space="0" w:color="auto"/>
            <w:left w:val="none" w:sz="0" w:space="0" w:color="auto"/>
            <w:bottom w:val="none" w:sz="0" w:space="0" w:color="auto"/>
            <w:right w:val="none" w:sz="0" w:space="0" w:color="auto"/>
          </w:divBdr>
        </w:div>
        <w:div w:id="741105221">
          <w:marLeft w:val="0"/>
          <w:marRight w:val="0"/>
          <w:marTop w:val="0"/>
          <w:marBottom w:val="0"/>
          <w:divBdr>
            <w:top w:val="none" w:sz="0" w:space="0" w:color="auto"/>
            <w:left w:val="none" w:sz="0" w:space="0" w:color="auto"/>
            <w:bottom w:val="none" w:sz="0" w:space="0" w:color="auto"/>
            <w:right w:val="none" w:sz="0" w:space="0" w:color="auto"/>
          </w:divBdr>
        </w:div>
        <w:div w:id="444036684">
          <w:marLeft w:val="0"/>
          <w:marRight w:val="0"/>
          <w:marTop w:val="0"/>
          <w:marBottom w:val="0"/>
          <w:divBdr>
            <w:top w:val="none" w:sz="0" w:space="0" w:color="auto"/>
            <w:left w:val="none" w:sz="0" w:space="0" w:color="auto"/>
            <w:bottom w:val="none" w:sz="0" w:space="0" w:color="auto"/>
            <w:right w:val="none" w:sz="0" w:space="0" w:color="auto"/>
          </w:divBdr>
        </w:div>
        <w:div w:id="2046253212">
          <w:marLeft w:val="0"/>
          <w:marRight w:val="0"/>
          <w:marTop w:val="0"/>
          <w:marBottom w:val="0"/>
          <w:divBdr>
            <w:top w:val="none" w:sz="0" w:space="0" w:color="auto"/>
            <w:left w:val="none" w:sz="0" w:space="0" w:color="auto"/>
            <w:bottom w:val="none" w:sz="0" w:space="0" w:color="auto"/>
            <w:right w:val="none" w:sz="0" w:space="0" w:color="auto"/>
          </w:divBdr>
        </w:div>
        <w:div w:id="2144035163">
          <w:marLeft w:val="0"/>
          <w:marRight w:val="0"/>
          <w:marTop w:val="0"/>
          <w:marBottom w:val="0"/>
          <w:divBdr>
            <w:top w:val="none" w:sz="0" w:space="0" w:color="auto"/>
            <w:left w:val="none" w:sz="0" w:space="0" w:color="auto"/>
            <w:bottom w:val="none" w:sz="0" w:space="0" w:color="auto"/>
            <w:right w:val="none" w:sz="0" w:space="0" w:color="auto"/>
          </w:divBdr>
          <w:divsChild>
            <w:div w:id="398525357">
              <w:marLeft w:val="-75"/>
              <w:marRight w:val="0"/>
              <w:marTop w:val="30"/>
              <w:marBottom w:val="30"/>
              <w:divBdr>
                <w:top w:val="none" w:sz="0" w:space="0" w:color="auto"/>
                <w:left w:val="none" w:sz="0" w:space="0" w:color="auto"/>
                <w:bottom w:val="none" w:sz="0" w:space="0" w:color="auto"/>
                <w:right w:val="none" w:sz="0" w:space="0" w:color="auto"/>
              </w:divBdr>
              <w:divsChild>
                <w:div w:id="1455517216">
                  <w:marLeft w:val="0"/>
                  <w:marRight w:val="0"/>
                  <w:marTop w:val="0"/>
                  <w:marBottom w:val="0"/>
                  <w:divBdr>
                    <w:top w:val="none" w:sz="0" w:space="0" w:color="auto"/>
                    <w:left w:val="none" w:sz="0" w:space="0" w:color="auto"/>
                    <w:bottom w:val="none" w:sz="0" w:space="0" w:color="auto"/>
                    <w:right w:val="none" w:sz="0" w:space="0" w:color="auto"/>
                  </w:divBdr>
                  <w:divsChild>
                    <w:div w:id="2086218480">
                      <w:marLeft w:val="0"/>
                      <w:marRight w:val="0"/>
                      <w:marTop w:val="0"/>
                      <w:marBottom w:val="0"/>
                      <w:divBdr>
                        <w:top w:val="none" w:sz="0" w:space="0" w:color="auto"/>
                        <w:left w:val="none" w:sz="0" w:space="0" w:color="auto"/>
                        <w:bottom w:val="none" w:sz="0" w:space="0" w:color="auto"/>
                        <w:right w:val="none" w:sz="0" w:space="0" w:color="auto"/>
                      </w:divBdr>
                    </w:div>
                  </w:divsChild>
                </w:div>
                <w:div w:id="812869727">
                  <w:marLeft w:val="0"/>
                  <w:marRight w:val="0"/>
                  <w:marTop w:val="0"/>
                  <w:marBottom w:val="0"/>
                  <w:divBdr>
                    <w:top w:val="none" w:sz="0" w:space="0" w:color="auto"/>
                    <w:left w:val="none" w:sz="0" w:space="0" w:color="auto"/>
                    <w:bottom w:val="none" w:sz="0" w:space="0" w:color="auto"/>
                    <w:right w:val="none" w:sz="0" w:space="0" w:color="auto"/>
                  </w:divBdr>
                  <w:divsChild>
                    <w:div w:id="1702198542">
                      <w:marLeft w:val="0"/>
                      <w:marRight w:val="0"/>
                      <w:marTop w:val="0"/>
                      <w:marBottom w:val="0"/>
                      <w:divBdr>
                        <w:top w:val="none" w:sz="0" w:space="0" w:color="auto"/>
                        <w:left w:val="none" w:sz="0" w:space="0" w:color="auto"/>
                        <w:bottom w:val="none" w:sz="0" w:space="0" w:color="auto"/>
                        <w:right w:val="none" w:sz="0" w:space="0" w:color="auto"/>
                      </w:divBdr>
                    </w:div>
                  </w:divsChild>
                </w:div>
                <w:div w:id="511988505">
                  <w:marLeft w:val="0"/>
                  <w:marRight w:val="0"/>
                  <w:marTop w:val="0"/>
                  <w:marBottom w:val="0"/>
                  <w:divBdr>
                    <w:top w:val="none" w:sz="0" w:space="0" w:color="auto"/>
                    <w:left w:val="none" w:sz="0" w:space="0" w:color="auto"/>
                    <w:bottom w:val="none" w:sz="0" w:space="0" w:color="auto"/>
                    <w:right w:val="none" w:sz="0" w:space="0" w:color="auto"/>
                  </w:divBdr>
                  <w:divsChild>
                    <w:div w:id="952832719">
                      <w:marLeft w:val="0"/>
                      <w:marRight w:val="0"/>
                      <w:marTop w:val="0"/>
                      <w:marBottom w:val="0"/>
                      <w:divBdr>
                        <w:top w:val="none" w:sz="0" w:space="0" w:color="auto"/>
                        <w:left w:val="none" w:sz="0" w:space="0" w:color="auto"/>
                        <w:bottom w:val="none" w:sz="0" w:space="0" w:color="auto"/>
                        <w:right w:val="none" w:sz="0" w:space="0" w:color="auto"/>
                      </w:divBdr>
                    </w:div>
                  </w:divsChild>
                </w:div>
                <w:div w:id="78916556">
                  <w:marLeft w:val="0"/>
                  <w:marRight w:val="0"/>
                  <w:marTop w:val="0"/>
                  <w:marBottom w:val="0"/>
                  <w:divBdr>
                    <w:top w:val="none" w:sz="0" w:space="0" w:color="auto"/>
                    <w:left w:val="none" w:sz="0" w:space="0" w:color="auto"/>
                    <w:bottom w:val="none" w:sz="0" w:space="0" w:color="auto"/>
                    <w:right w:val="none" w:sz="0" w:space="0" w:color="auto"/>
                  </w:divBdr>
                  <w:divsChild>
                    <w:div w:id="291637088">
                      <w:marLeft w:val="0"/>
                      <w:marRight w:val="0"/>
                      <w:marTop w:val="0"/>
                      <w:marBottom w:val="0"/>
                      <w:divBdr>
                        <w:top w:val="none" w:sz="0" w:space="0" w:color="auto"/>
                        <w:left w:val="none" w:sz="0" w:space="0" w:color="auto"/>
                        <w:bottom w:val="none" w:sz="0" w:space="0" w:color="auto"/>
                        <w:right w:val="none" w:sz="0" w:space="0" w:color="auto"/>
                      </w:divBdr>
                    </w:div>
                  </w:divsChild>
                </w:div>
                <w:div w:id="369650491">
                  <w:marLeft w:val="0"/>
                  <w:marRight w:val="0"/>
                  <w:marTop w:val="0"/>
                  <w:marBottom w:val="0"/>
                  <w:divBdr>
                    <w:top w:val="none" w:sz="0" w:space="0" w:color="auto"/>
                    <w:left w:val="none" w:sz="0" w:space="0" w:color="auto"/>
                    <w:bottom w:val="none" w:sz="0" w:space="0" w:color="auto"/>
                    <w:right w:val="none" w:sz="0" w:space="0" w:color="auto"/>
                  </w:divBdr>
                  <w:divsChild>
                    <w:div w:id="1083454705">
                      <w:marLeft w:val="0"/>
                      <w:marRight w:val="0"/>
                      <w:marTop w:val="0"/>
                      <w:marBottom w:val="0"/>
                      <w:divBdr>
                        <w:top w:val="none" w:sz="0" w:space="0" w:color="auto"/>
                        <w:left w:val="none" w:sz="0" w:space="0" w:color="auto"/>
                        <w:bottom w:val="none" w:sz="0" w:space="0" w:color="auto"/>
                        <w:right w:val="none" w:sz="0" w:space="0" w:color="auto"/>
                      </w:divBdr>
                    </w:div>
                  </w:divsChild>
                </w:div>
                <w:div w:id="1487211325">
                  <w:marLeft w:val="0"/>
                  <w:marRight w:val="0"/>
                  <w:marTop w:val="0"/>
                  <w:marBottom w:val="0"/>
                  <w:divBdr>
                    <w:top w:val="none" w:sz="0" w:space="0" w:color="auto"/>
                    <w:left w:val="none" w:sz="0" w:space="0" w:color="auto"/>
                    <w:bottom w:val="none" w:sz="0" w:space="0" w:color="auto"/>
                    <w:right w:val="none" w:sz="0" w:space="0" w:color="auto"/>
                  </w:divBdr>
                  <w:divsChild>
                    <w:div w:id="1820656102">
                      <w:marLeft w:val="0"/>
                      <w:marRight w:val="0"/>
                      <w:marTop w:val="0"/>
                      <w:marBottom w:val="0"/>
                      <w:divBdr>
                        <w:top w:val="none" w:sz="0" w:space="0" w:color="auto"/>
                        <w:left w:val="none" w:sz="0" w:space="0" w:color="auto"/>
                        <w:bottom w:val="none" w:sz="0" w:space="0" w:color="auto"/>
                        <w:right w:val="none" w:sz="0" w:space="0" w:color="auto"/>
                      </w:divBdr>
                    </w:div>
                  </w:divsChild>
                </w:div>
                <w:div w:id="2057116433">
                  <w:marLeft w:val="0"/>
                  <w:marRight w:val="0"/>
                  <w:marTop w:val="0"/>
                  <w:marBottom w:val="0"/>
                  <w:divBdr>
                    <w:top w:val="none" w:sz="0" w:space="0" w:color="auto"/>
                    <w:left w:val="none" w:sz="0" w:space="0" w:color="auto"/>
                    <w:bottom w:val="none" w:sz="0" w:space="0" w:color="auto"/>
                    <w:right w:val="none" w:sz="0" w:space="0" w:color="auto"/>
                  </w:divBdr>
                  <w:divsChild>
                    <w:div w:id="858928837">
                      <w:marLeft w:val="0"/>
                      <w:marRight w:val="0"/>
                      <w:marTop w:val="0"/>
                      <w:marBottom w:val="0"/>
                      <w:divBdr>
                        <w:top w:val="none" w:sz="0" w:space="0" w:color="auto"/>
                        <w:left w:val="none" w:sz="0" w:space="0" w:color="auto"/>
                        <w:bottom w:val="none" w:sz="0" w:space="0" w:color="auto"/>
                        <w:right w:val="none" w:sz="0" w:space="0" w:color="auto"/>
                      </w:divBdr>
                    </w:div>
                    <w:div w:id="908884753">
                      <w:marLeft w:val="0"/>
                      <w:marRight w:val="0"/>
                      <w:marTop w:val="0"/>
                      <w:marBottom w:val="0"/>
                      <w:divBdr>
                        <w:top w:val="none" w:sz="0" w:space="0" w:color="auto"/>
                        <w:left w:val="none" w:sz="0" w:space="0" w:color="auto"/>
                        <w:bottom w:val="none" w:sz="0" w:space="0" w:color="auto"/>
                        <w:right w:val="none" w:sz="0" w:space="0" w:color="auto"/>
                      </w:divBdr>
                    </w:div>
                  </w:divsChild>
                </w:div>
                <w:div w:id="867134966">
                  <w:marLeft w:val="0"/>
                  <w:marRight w:val="0"/>
                  <w:marTop w:val="0"/>
                  <w:marBottom w:val="0"/>
                  <w:divBdr>
                    <w:top w:val="none" w:sz="0" w:space="0" w:color="auto"/>
                    <w:left w:val="none" w:sz="0" w:space="0" w:color="auto"/>
                    <w:bottom w:val="none" w:sz="0" w:space="0" w:color="auto"/>
                    <w:right w:val="none" w:sz="0" w:space="0" w:color="auto"/>
                  </w:divBdr>
                  <w:divsChild>
                    <w:div w:id="1718161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96953155">
          <w:marLeft w:val="0"/>
          <w:marRight w:val="0"/>
          <w:marTop w:val="0"/>
          <w:marBottom w:val="0"/>
          <w:divBdr>
            <w:top w:val="none" w:sz="0" w:space="0" w:color="auto"/>
            <w:left w:val="none" w:sz="0" w:space="0" w:color="auto"/>
            <w:bottom w:val="none" w:sz="0" w:space="0" w:color="auto"/>
            <w:right w:val="none" w:sz="0" w:space="0" w:color="auto"/>
          </w:divBdr>
        </w:div>
        <w:div w:id="197864928">
          <w:marLeft w:val="0"/>
          <w:marRight w:val="0"/>
          <w:marTop w:val="0"/>
          <w:marBottom w:val="0"/>
          <w:divBdr>
            <w:top w:val="none" w:sz="0" w:space="0" w:color="auto"/>
            <w:left w:val="none" w:sz="0" w:space="0" w:color="auto"/>
            <w:bottom w:val="none" w:sz="0" w:space="0" w:color="auto"/>
            <w:right w:val="none" w:sz="0" w:space="0" w:color="auto"/>
          </w:divBdr>
        </w:div>
        <w:div w:id="210045457">
          <w:marLeft w:val="0"/>
          <w:marRight w:val="0"/>
          <w:marTop w:val="0"/>
          <w:marBottom w:val="0"/>
          <w:divBdr>
            <w:top w:val="none" w:sz="0" w:space="0" w:color="auto"/>
            <w:left w:val="none" w:sz="0" w:space="0" w:color="auto"/>
            <w:bottom w:val="none" w:sz="0" w:space="0" w:color="auto"/>
            <w:right w:val="none" w:sz="0" w:space="0" w:color="auto"/>
          </w:divBdr>
        </w:div>
        <w:div w:id="1263414685">
          <w:marLeft w:val="0"/>
          <w:marRight w:val="0"/>
          <w:marTop w:val="0"/>
          <w:marBottom w:val="0"/>
          <w:divBdr>
            <w:top w:val="none" w:sz="0" w:space="0" w:color="auto"/>
            <w:left w:val="none" w:sz="0" w:space="0" w:color="auto"/>
            <w:bottom w:val="none" w:sz="0" w:space="0" w:color="auto"/>
            <w:right w:val="none" w:sz="0" w:space="0" w:color="auto"/>
          </w:divBdr>
        </w:div>
        <w:div w:id="2096200059">
          <w:marLeft w:val="0"/>
          <w:marRight w:val="0"/>
          <w:marTop w:val="0"/>
          <w:marBottom w:val="0"/>
          <w:divBdr>
            <w:top w:val="none" w:sz="0" w:space="0" w:color="auto"/>
            <w:left w:val="none" w:sz="0" w:space="0" w:color="auto"/>
            <w:bottom w:val="none" w:sz="0" w:space="0" w:color="auto"/>
            <w:right w:val="none" w:sz="0" w:space="0" w:color="auto"/>
          </w:divBdr>
        </w:div>
        <w:div w:id="1862695909">
          <w:marLeft w:val="0"/>
          <w:marRight w:val="0"/>
          <w:marTop w:val="0"/>
          <w:marBottom w:val="0"/>
          <w:divBdr>
            <w:top w:val="none" w:sz="0" w:space="0" w:color="auto"/>
            <w:left w:val="none" w:sz="0" w:space="0" w:color="auto"/>
            <w:bottom w:val="none" w:sz="0" w:space="0" w:color="auto"/>
            <w:right w:val="none" w:sz="0" w:space="0" w:color="auto"/>
          </w:divBdr>
          <w:divsChild>
            <w:div w:id="2140030236">
              <w:marLeft w:val="-75"/>
              <w:marRight w:val="0"/>
              <w:marTop w:val="30"/>
              <w:marBottom w:val="30"/>
              <w:divBdr>
                <w:top w:val="none" w:sz="0" w:space="0" w:color="auto"/>
                <w:left w:val="none" w:sz="0" w:space="0" w:color="auto"/>
                <w:bottom w:val="none" w:sz="0" w:space="0" w:color="auto"/>
                <w:right w:val="none" w:sz="0" w:space="0" w:color="auto"/>
              </w:divBdr>
              <w:divsChild>
                <w:div w:id="852840069">
                  <w:marLeft w:val="0"/>
                  <w:marRight w:val="0"/>
                  <w:marTop w:val="0"/>
                  <w:marBottom w:val="0"/>
                  <w:divBdr>
                    <w:top w:val="none" w:sz="0" w:space="0" w:color="auto"/>
                    <w:left w:val="none" w:sz="0" w:space="0" w:color="auto"/>
                    <w:bottom w:val="none" w:sz="0" w:space="0" w:color="auto"/>
                    <w:right w:val="none" w:sz="0" w:space="0" w:color="auto"/>
                  </w:divBdr>
                  <w:divsChild>
                    <w:div w:id="1654404781">
                      <w:marLeft w:val="0"/>
                      <w:marRight w:val="0"/>
                      <w:marTop w:val="0"/>
                      <w:marBottom w:val="0"/>
                      <w:divBdr>
                        <w:top w:val="none" w:sz="0" w:space="0" w:color="auto"/>
                        <w:left w:val="none" w:sz="0" w:space="0" w:color="auto"/>
                        <w:bottom w:val="none" w:sz="0" w:space="0" w:color="auto"/>
                        <w:right w:val="none" w:sz="0" w:space="0" w:color="auto"/>
                      </w:divBdr>
                    </w:div>
                  </w:divsChild>
                </w:div>
                <w:div w:id="54474210">
                  <w:marLeft w:val="0"/>
                  <w:marRight w:val="0"/>
                  <w:marTop w:val="0"/>
                  <w:marBottom w:val="0"/>
                  <w:divBdr>
                    <w:top w:val="none" w:sz="0" w:space="0" w:color="auto"/>
                    <w:left w:val="none" w:sz="0" w:space="0" w:color="auto"/>
                    <w:bottom w:val="none" w:sz="0" w:space="0" w:color="auto"/>
                    <w:right w:val="none" w:sz="0" w:space="0" w:color="auto"/>
                  </w:divBdr>
                  <w:divsChild>
                    <w:div w:id="1927684005">
                      <w:marLeft w:val="0"/>
                      <w:marRight w:val="0"/>
                      <w:marTop w:val="0"/>
                      <w:marBottom w:val="0"/>
                      <w:divBdr>
                        <w:top w:val="none" w:sz="0" w:space="0" w:color="auto"/>
                        <w:left w:val="none" w:sz="0" w:space="0" w:color="auto"/>
                        <w:bottom w:val="none" w:sz="0" w:space="0" w:color="auto"/>
                        <w:right w:val="none" w:sz="0" w:space="0" w:color="auto"/>
                      </w:divBdr>
                    </w:div>
                  </w:divsChild>
                </w:div>
                <w:div w:id="435171913">
                  <w:marLeft w:val="0"/>
                  <w:marRight w:val="0"/>
                  <w:marTop w:val="0"/>
                  <w:marBottom w:val="0"/>
                  <w:divBdr>
                    <w:top w:val="none" w:sz="0" w:space="0" w:color="auto"/>
                    <w:left w:val="none" w:sz="0" w:space="0" w:color="auto"/>
                    <w:bottom w:val="none" w:sz="0" w:space="0" w:color="auto"/>
                    <w:right w:val="none" w:sz="0" w:space="0" w:color="auto"/>
                  </w:divBdr>
                  <w:divsChild>
                    <w:div w:id="946692167">
                      <w:marLeft w:val="0"/>
                      <w:marRight w:val="0"/>
                      <w:marTop w:val="0"/>
                      <w:marBottom w:val="0"/>
                      <w:divBdr>
                        <w:top w:val="none" w:sz="0" w:space="0" w:color="auto"/>
                        <w:left w:val="none" w:sz="0" w:space="0" w:color="auto"/>
                        <w:bottom w:val="none" w:sz="0" w:space="0" w:color="auto"/>
                        <w:right w:val="none" w:sz="0" w:space="0" w:color="auto"/>
                      </w:divBdr>
                    </w:div>
                  </w:divsChild>
                </w:div>
                <w:div w:id="982198010">
                  <w:marLeft w:val="0"/>
                  <w:marRight w:val="0"/>
                  <w:marTop w:val="0"/>
                  <w:marBottom w:val="0"/>
                  <w:divBdr>
                    <w:top w:val="none" w:sz="0" w:space="0" w:color="auto"/>
                    <w:left w:val="none" w:sz="0" w:space="0" w:color="auto"/>
                    <w:bottom w:val="none" w:sz="0" w:space="0" w:color="auto"/>
                    <w:right w:val="none" w:sz="0" w:space="0" w:color="auto"/>
                  </w:divBdr>
                  <w:divsChild>
                    <w:div w:id="1059523339">
                      <w:marLeft w:val="0"/>
                      <w:marRight w:val="0"/>
                      <w:marTop w:val="0"/>
                      <w:marBottom w:val="0"/>
                      <w:divBdr>
                        <w:top w:val="none" w:sz="0" w:space="0" w:color="auto"/>
                        <w:left w:val="none" w:sz="0" w:space="0" w:color="auto"/>
                        <w:bottom w:val="none" w:sz="0" w:space="0" w:color="auto"/>
                        <w:right w:val="none" w:sz="0" w:space="0" w:color="auto"/>
                      </w:divBdr>
                    </w:div>
                  </w:divsChild>
                </w:div>
                <w:div w:id="1464080365">
                  <w:marLeft w:val="0"/>
                  <w:marRight w:val="0"/>
                  <w:marTop w:val="0"/>
                  <w:marBottom w:val="0"/>
                  <w:divBdr>
                    <w:top w:val="none" w:sz="0" w:space="0" w:color="auto"/>
                    <w:left w:val="none" w:sz="0" w:space="0" w:color="auto"/>
                    <w:bottom w:val="none" w:sz="0" w:space="0" w:color="auto"/>
                    <w:right w:val="none" w:sz="0" w:space="0" w:color="auto"/>
                  </w:divBdr>
                  <w:divsChild>
                    <w:div w:id="1224874742">
                      <w:marLeft w:val="0"/>
                      <w:marRight w:val="0"/>
                      <w:marTop w:val="0"/>
                      <w:marBottom w:val="0"/>
                      <w:divBdr>
                        <w:top w:val="none" w:sz="0" w:space="0" w:color="auto"/>
                        <w:left w:val="none" w:sz="0" w:space="0" w:color="auto"/>
                        <w:bottom w:val="none" w:sz="0" w:space="0" w:color="auto"/>
                        <w:right w:val="none" w:sz="0" w:space="0" w:color="auto"/>
                      </w:divBdr>
                    </w:div>
                  </w:divsChild>
                </w:div>
                <w:div w:id="586042336">
                  <w:marLeft w:val="0"/>
                  <w:marRight w:val="0"/>
                  <w:marTop w:val="0"/>
                  <w:marBottom w:val="0"/>
                  <w:divBdr>
                    <w:top w:val="none" w:sz="0" w:space="0" w:color="auto"/>
                    <w:left w:val="none" w:sz="0" w:space="0" w:color="auto"/>
                    <w:bottom w:val="none" w:sz="0" w:space="0" w:color="auto"/>
                    <w:right w:val="none" w:sz="0" w:space="0" w:color="auto"/>
                  </w:divBdr>
                  <w:divsChild>
                    <w:div w:id="1281032740">
                      <w:marLeft w:val="0"/>
                      <w:marRight w:val="0"/>
                      <w:marTop w:val="0"/>
                      <w:marBottom w:val="0"/>
                      <w:divBdr>
                        <w:top w:val="none" w:sz="0" w:space="0" w:color="auto"/>
                        <w:left w:val="none" w:sz="0" w:space="0" w:color="auto"/>
                        <w:bottom w:val="none" w:sz="0" w:space="0" w:color="auto"/>
                        <w:right w:val="none" w:sz="0" w:space="0" w:color="auto"/>
                      </w:divBdr>
                    </w:div>
                  </w:divsChild>
                </w:div>
                <w:div w:id="23411557">
                  <w:marLeft w:val="0"/>
                  <w:marRight w:val="0"/>
                  <w:marTop w:val="0"/>
                  <w:marBottom w:val="0"/>
                  <w:divBdr>
                    <w:top w:val="none" w:sz="0" w:space="0" w:color="auto"/>
                    <w:left w:val="none" w:sz="0" w:space="0" w:color="auto"/>
                    <w:bottom w:val="none" w:sz="0" w:space="0" w:color="auto"/>
                    <w:right w:val="none" w:sz="0" w:space="0" w:color="auto"/>
                  </w:divBdr>
                  <w:divsChild>
                    <w:div w:id="990257494">
                      <w:marLeft w:val="0"/>
                      <w:marRight w:val="0"/>
                      <w:marTop w:val="0"/>
                      <w:marBottom w:val="0"/>
                      <w:divBdr>
                        <w:top w:val="none" w:sz="0" w:space="0" w:color="auto"/>
                        <w:left w:val="none" w:sz="0" w:space="0" w:color="auto"/>
                        <w:bottom w:val="none" w:sz="0" w:space="0" w:color="auto"/>
                        <w:right w:val="none" w:sz="0" w:space="0" w:color="auto"/>
                      </w:divBdr>
                    </w:div>
                  </w:divsChild>
                </w:div>
                <w:div w:id="2019887488">
                  <w:marLeft w:val="0"/>
                  <w:marRight w:val="0"/>
                  <w:marTop w:val="0"/>
                  <w:marBottom w:val="0"/>
                  <w:divBdr>
                    <w:top w:val="none" w:sz="0" w:space="0" w:color="auto"/>
                    <w:left w:val="none" w:sz="0" w:space="0" w:color="auto"/>
                    <w:bottom w:val="none" w:sz="0" w:space="0" w:color="auto"/>
                    <w:right w:val="none" w:sz="0" w:space="0" w:color="auto"/>
                  </w:divBdr>
                  <w:divsChild>
                    <w:div w:id="2123062498">
                      <w:marLeft w:val="0"/>
                      <w:marRight w:val="0"/>
                      <w:marTop w:val="0"/>
                      <w:marBottom w:val="0"/>
                      <w:divBdr>
                        <w:top w:val="none" w:sz="0" w:space="0" w:color="auto"/>
                        <w:left w:val="none" w:sz="0" w:space="0" w:color="auto"/>
                        <w:bottom w:val="none" w:sz="0" w:space="0" w:color="auto"/>
                        <w:right w:val="none" w:sz="0" w:space="0" w:color="auto"/>
                      </w:divBdr>
                    </w:div>
                  </w:divsChild>
                </w:div>
                <w:div w:id="1881820134">
                  <w:marLeft w:val="0"/>
                  <w:marRight w:val="0"/>
                  <w:marTop w:val="0"/>
                  <w:marBottom w:val="0"/>
                  <w:divBdr>
                    <w:top w:val="none" w:sz="0" w:space="0" w:color="auto"/>
                    <w:left w:val="none" w:sz="0" w:space="0" w:color="auto"/>
                    <w:bottom w:val="none" w:sz="0" w:space="0" w:color="auto"/>
                    <w:right w:val="none" w:sz="0" w:space="0" w:color="auto"/>
                  </w:divBdr>
                  <w:divsChild>
                    <w:div w:id="1516387315">
                      <w:marLeft w:val="0"/>
                      <w:marRight w:val="0"/>
                      <w:marTop w:val="0"/>
                      <w:marBottom w:val="0"/>
                      <w:divBdr>
                        <w:top w:val="none" w:sz="0" w:space="0" w:color="auto"/>
                        <w:left w:val="none" w:sz="0" w:space="0" w:color="auto"/>
                        <w:bottom w:val="none" w:sz="0" w:space="0" w:color="auto"/>
                        <w:right w:val="none" w:sz="0" w:space="0" w:color="auto"/>
                      </w:divBdr>
                    </w:div>
                  </w:divsChild>
                </w:div>
                <w:div w:id="621958718">
                  <w:marLeft w:val="0"/>
                  <w:marRight w:val="0"/>
                  <w:marTop w:val="0"/>
                  <w:marBottom w:val="0"/>
                  <w:divBdr>
                    <w:top w:val="none" w:sz="0" w:space="0" w:color="auto"/>
                    <w:left w:val="none" w:sz="0" w:space="0" w:color="auto"/>
                    <w:bottom w:val="none" w:sz="0" w:space="0" w:color="auto"/>
                    <w:right w:val="none" w:sz="0" w:space="0" w:color="auto"/>
                  </w:divBdr>
                  <w:divsChild>
                    <w:div w:id="441802179">
                      <w:marLeft w:val="0"/>
                      <w:marRight w:val="0"/>
                      <w:marTop w:val="0"/>
                      <w:marBottom w:val="0"/>
                      <w:divBdr>
                        <w:top w:val="none" w:sz="0" w:space="0" w:color="auto"/>
                        <w:left w:val="none" w:sz="0" w:space="0" w:color="auto"/>
                        <w:bottom w:val="none" w:sz="0" w:space="0" w:color="auto"/>
                        <w:right w:val="none" w:sz="0" w:space="0" w:color="auto"/>
                      </w:divBdr>
                    </w:div>
                  </w:divsChild>
                </w:div>
                <w:div w:id="1917010404">
                  <w:marLeft w:val="0"/>
                  <w:marRight w:val="0"/>
                  <w:marTop w:val="0"/>
                  <w:marBottom w:val="0"/>
                  <w:divBdr>
                    <w:top w:val="none" w:sz="0" w:space="0" w:color="auto"/>
                    <w:left w:val="none" w:sz="0" w:space="0" w:color="auto"/>
                    <w:bottom w:val="none" w:sz="0" w:space="0" w:color="auto"/>
                    <w:right w:val="none" w:sz="0" w:space="0" w:color="auto"/>
                  </w:divBdr>
                  <w:divsChild>
                    <w:div w:id="1140533741">
                      <w:marLeft w:val="0"/>
                      <w:marRight w:val="0"/>
                      <w:marTop w:val="0"/>
                      <w:marBottom w:val="0"/>
                      <w:divBdr>
                        <w:top w:val="none" w:sz="0" w:space="0" w:color="auto"/>
                        <w:left w:val="none" w:sz="0" w:space="0" w:color="auto"/>
                        <w:bottom w:val="none" w:sz="0" w:space="0" w:color="auto"/>
                        <w:right w:val="none" w:sz="0" w:space="0" w:color="auto"/>
                      </w:divBdr>
                    </w:div>
                  </w:divsChild>
                </w:div>
                <w:div w:id="1540824028">
                  <w:marLeft w:val="0"/>
                  <w:marRight w:val="0"/>
                  <w:marTop w:val="0"/>
                  <w:marBottom w:val="0"/>
                  <w:divBdr>
                    <w:top w:val="none" w:sz="0" w:space="0" w:color="auto"/>
                    <w:left w:val="none" w:sz="0" w:space="0" w:color="auto"/>
                    <w:bottom w:val="none" w:sz="0" w:space="0" w:color="auto"/>
                    <w:right w:val="none" w:sz="0" w:space="0" w:color="auto"/>
                  </w:divBdr>
                  <w:divsChild>
                    <w:div w:id="71395674">
                      <w:marLeft w:val="0"/>
                      <w:marRight w:val="0"/>
                      <w:marTop w:val="0"/>
                      <w:marBottom w:val="0"/>
                      <w:divBdr>
                        <w:top w:val="none" w:sz="0" w:space="0" w:color="auto"/>
                        <w:left w:val="none" w:sz="0" w:space="0" w:color="auto"/>
                        <w:bottom w:val="none" w:sz="0" w:space="0" w:color="auto"/>
                        <w:right w:val="none" w:sz="0" w:space="0" w:color="auto"/>
                      </w:divBdr>
                    </w:div>
                  </w:divsChild>
                </w:div>
                <w:div w:id="1836143813">
                  <w:marLeft w:val="0"/>
                  <w:marRight w:val="0"/>
                  <w:marTop w:val="0"/>
                  <w:marBottom w:val="0"/>
                  <w:divBdr>
                    <w:top w:val="none" w:sz="0" w:space="0" w:color="auto"/>
                    <w:left w:val="none" w:sz="0" w:space="0" w:color="auto"/>
                    <w:bottom w:val="none" w:sz="0" w:space="0" w:color="auto"/>
                    <w:right w:val="none" w:sz="0" w:space="0" w:color="auto"/>
                  </w:divBdr>
                  <w:divsChild>
                    <w:div w:id="3428288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4554042">
          <w:marLeft w:val="0"/>
          <w:marRight w:val="0"/>
          <w:marTop w:val="0"/>
          <w:marBottom w:val="0"/>
          <w:divBdr>
            <w:top w:val="none" w:sz="0" w:space="0" w:color="auto"/>
            <w:left w:val="none" w:sz="0" w:space="0" w:color="auto"/>
            <w:bottom w:val="none" w:sz="0" w:space="0" w:color="auto"/>
            <w:right w:val="none" w:sz="0" w:space="0" w:color="auto"/>
          </w:divBdr>
        </w:div>
        <w:div w:id="783158079">
          <w:marLeft w:val="0"/>
          <w:marRight w:val="0"/>
          <w:marTop w:val="0"/>
          <w:marBottom w:val="0"/>
          <w:divBdr>
            <w:top w:val="none" w:sz="0" w:space="0" w:color="auto"/>
            <w:left w:val="none" w:sz="0" w:space="0" w:color="auto"/>
            <w:bottom w:val="none" w:sz="0" w:space="0" w:color="auto"/>
            <w:right w:val="none" w:sz="0" w:space="0" w:color="auto"/>
          </w:divBdr>
        </w:div>
        <w:div w:id="213468323">
          <w:marLeft w:val="0"/>
          <w:marRight w:val="0"/>
          <w:marTop w:val="0"/>
          <w:marBottom w:val="0"/>
          <w:divBdr>
            <w:top w:val="none" w:sz="0" w:space="0" w:color="auto"/>
            <w:left w:val="none" w:sz="0" w:space="0" w:color="auto"/>
            <w:bottom w:val="none" w:sz="0" w:space="0" w:color="auto"/>
            <w:right w:val="none" w:sz="0" w:space="0" w:color="auto"/>
          </w:divBdr>
          <w:divsChild>
            <w:div w:id="2116363834">
              <w:marLeft w:val="0"/>
              <w:marRight w:val="0"/>
              <w:marTop w:val="0"/>
              <w:marBottom w:val="0"/>
              <w:divBdr>
                <w:top w:val="none" w:sz="0" w:space="0" w:color="auto"/>
                <w:left w:val="none" w:sz="0" w:space="0" w:color="auto"/>
                <w:bottom w:val="none" w:sz="0" w:space="0" w:color="auto"/>
                <w:right w:val="none" w:sz="0" w:space="0" w:color="auto"/>
              </w:divBdr>
            </w:div>
            <w:div w:id="454298184">
              <w:marLeft w:val="0"/>
              <w:marRight w:val="0"/>
              <w:marTop w:val="0"/>
              <w:marBottom w:val="0"/>
              <w:divBdr>
                <w:top w:val="none" w:sz="0" w:space="0" w:color="auto"/>
                <w:left w:val="none" w:sz="0" w:space="0" w:color="auto"/>
                <w:bottom w:val="none" w:sz="0" w:space="0" w:color="auto"/>
                <w:right w:val="none" w:sz="0" w:space="0" w:color="auto"/>
              </w:divBdr>
            </w:div>
            <w:div w:id="1792741067">
              <w:marLeft w:val="0"/>
              <w:marRight w:val="0"/>
              <w:marTop w:val="0"/>
              <w:marBottom w:val="0"/>
              <w:divBdr>
                <w:top w:val="none" w:sz="0" w:space="0" w:color="auto"/>
                <w:left w:val="none" w:sz="0" w:space="0" w:color="auto"/>
                <w:bottom w:val="none" w:sz="0" w:space="0" w:color="auto"/>
                <w:right w:val="none" w:sz="0" w:space="0" w:color="auto"/>
              </w:divBdr>
            </w:div>
            <w:div w:id="2108579998">
              <w:marLeft w:val="0"/>
              <w:marRight w:val="0"/>
              <w:marTop w:val="0"/>
              <w:marBottom w:val="0"/>
              <w:divBdr>
                <w:top w:val="none" w:sz="0" w:space="0" w:color="auto"/>
                <w:left w:val="none" w:sz="0" w:space="0" w:color="auto"/>
                <w:bottom w:val="none" w:sz="0" w:space="0" w:color="auto"/>
                <w:right w:val="none" w:sz="0" w:space="0" w:color="auto"/>
              </w:divBdr>
            </w:div>
            <w:div w:id="1672103759">
              <w:marLeft w:val="0"/>
              <w:marRight w:val="0"/>
              <w:marTop w:val="0"/>
              <w:marBottom w:val="0"/>
              <w:divBdr>
                <w:top w:val="none" w:sz="0" w:space="0" w:color="auto"/>
                <w:left w:val="none" w:sz="0" w:space="0" w:color="auto"/>
                <w:bottom w:val="none" w:sz="0" w:space="0" w:color="auto"/>
                <w:right w:val="none" w:sz="0" w:space="0" w:color="auto"/>
              </w:divBdr>
            </w:div>
            <w:div w:id="186335517">
              <w:marLeft w:val="0"/>
              <w:marRight w:val="0"/>
              <w:marTop w:val="0"/>
              <w:marBottom w:val="0"/>
              <w:divBdr>
                <w:top w:val="none" w:sz="0" w:space="0" w:color="auto"/>
                <w:left w:val="none" w:sz="0" w:space="0" w:color="auto"/>
                <w:bottom w:val="none" w:sz="0" w:space="0" w:color="auto"/>
                <w:right w:val="none" w:sz="0" w:space="0" w:color="auto"/>
              </w:divBdr>
            </w:div>
            <w:div w:id="257367941">
              <w:marLeft w:val="0"/>
              <w:marRight w:val="0"/>
              <w:marTop w:val="0"/>
              <w:marBottom w:val="0"/>
              <w:divBdr>
                <w:top w:val="none" w:sz="0" w:space="0" w:color="auto"/>
                <w:left w:val="none" w:sz="0" w:space="0" w:color="auto"/>
                <w:bottom w:val="none" w:sz="0" w:space="0" w:color="auto"/>
                <w:right w:val="none" w:sz="0" w:space="0" w:color="auto"/>
              </w:divBdr>
            </w:div>
            <w:div w:id="1947346212">
              <w:marLeft w:val="0"/>
              <w:marRight w:val="0"/>
              <w:marTop w:val="0"/>
              <w:marBottom w:val="0"/>
              <w:divBdr>
                <w:top w:val="none" w:sz="0" w:space="0" w:color="auto"/>
                <w:left w:val="none" w:sz="0" w:space="0" w:color="auto"/>
                <w:bottom w:val="none" w:sz="0" w:space="0" w:color="auto"/>
                <w:right w:val="none" w:sz="0" w:space="0" w:color="auto"/>
              </w:divBdr>
            </w:div>
            <w:div w:id="150294986">
              <w:marLeft w:val="0"/>
              <w:marRight w:val="0"/>
              <w:marTop w:val="0"/>
              <w:marBottom w:val="0"/>
              <w:divBdr>
                <w:top w:val="none" w:sz="0" w:space="0" w:color="auto"/>
                <w:left w:val="none" w:sz="0" w:space="0" w:color="auto"/>
                <w:bottom w:val="none" w:sz="0" w:space="0" w:color="auto"/>
                <w:right w:val="none" w:sz="0" w:space="0" w:color="auto"/>
              </w:divBdr>
            </w:div>
            <w:div w:id="941180184">
              <w:marLeft w:val="0"/>
              <w:marRight w:val="0"/>
              <w:marTop w:val="0"/>
              <w:marBottom w:val="0"/>
              <w:divBdr>
                <w:top w:val="none" w:sz="0" w:space="0" w:color="auto"/>
                <w:left w:val="none" w:sz="0" w:space="0" w:color="auto"/>
                <w:bottom w:val="none" w:sz="0" w:space="0" w:color="auto"/>
                <w:right w:val="none" w:sz="0" w:space="0" w:color="auto"/>
              </w:divBdr>
            </w:div>
            <w:div w:id="786507025">
              <w:marLeft w:val="0"/>
              <w:marRight w:val="0"/>
              <w:marTop w:val="0"/>
              <w:marBottom w:val="0"/>
              <w:divBdr>
                <w:top w:val="none" w:sz="0" w:space="0" w:color="auto"/>
                <w:left w:val="none" w:sz="0" w:space="0" w:color="auto"/>
                <w:bottom w:val="none" w:sz="0" w:space="0" w:color="auto"/>
                <w:right w:val="none" w:sz="0" w:space="0" w:color="auto"/>
              </w:divBdr>
            </w:div>
            <w:div w:id="1146971421">
              <w:marLeft w:val="0"/>
              <w:marRight w:val="0"/>
              <w:marTop w:val="0"/>
              <w:marBottom w:val="0"/>
              <w:divBdr>
                <w:top w:val="none" w:sz="0" w:space="0" w:color="auto"/>
                <w:left w:val="none" w:sz="0" w:space="0" w:color="auto"/>
                <w:bottom w:val="none" w:sz="0" w:space="0" w:color="auto"/>
                <w:right w:val="none" w:sz="0" w:space="0" w:color="auto"/>
              </w:divBdr>
            </w:div>
            <w:div w:id="622200448">
              <w:marLeft w:val="0"/>
              <w:marRight w:val="0"/>
              <w:marTop w:val="0"/>
              <w:marBottom w:val="0"/>
              <w:divBdr>
                <w:top w:val="none" w:sz="0" w:space="0" w:color="auto"/>
                <w:left w:val="none" w:sz="0" w:space="0" w:color="auto"/>
                <w:bottom w:val="none" w:sz="0" w:space="0" w:color="auto"/>
                <w:right w:val="none" w:sz="0" w:space="0" w:color="auto"/>
              </w:divBdr>
            </w:div>
            <w:div w:id="1957977595">
              <w:marLeft w:val="0"/>
              <w:marRight w:val="0"/>
              <w:marTop w:val="0"/>
              <w:marBottom w:val="0"/>
              <w:divBdr>
                <w:top w:val="none" w:sz="0" w:space="0" w:color="auto"/>
                <w:left w:val="none" w:sz="0" w:space="0" w:color="auto"/>
                <w:bottom w:val="none" w:sz="0" w:space="0" w:color="auto"/>
                <w:right w:val="none" w:sz="0" w:space="0" w:color="auto"/>
              </w:divBdr>
            </w:div>
          </w:divsChild>
        </w:div>
        <w:div w:id="1200122985">
          <w:marLeft w:val="0"/>
          <w:marRight w:val="0"/>
          <w:marTop w:val="0"/>
          <w:marBottom w:val="0"/>
          <w:divBdr>
            <w:top w:val="none" w:sz="0" w:space="0" w:color="auto"/>
            <w:left w:val="none" w:sz="0" w:space="0" w:color="auto"/>
            <w:bottom w:val="none" w:sz="0" w:space="0" w:color="auto"/>
            <w:right w:val="none" w:sz="0" w:space="0" w:color="auto"/>
          </w:divBdr>
        </w:div>
        <w:div w:id="759522307">
          <w:marLeft w:val="0"/>
          <w:marRight w:val="0"/>
          <w:marTop w:val="0"/>
          <w:marBottom w:val="0"/>
          <w:divBdr>
            <w:top w:val="none" w:sz="0" w:space="0" w:color="auto"/>
            <w:left w:val="none" w:sz="0" w:space="0" w:color="auto"/>
            <w:bottom w:val="none" w:sz="0" w:space="0" w:color="auto"/>
            <w:right w:val="none" w:sz="0" w:space="0" w:color="auto"/>
          </w:divBdr>
        </w:div>
        <w:div w:id="2112623967">
          <w:marLeft w:val="0"/>
          <w:marRight w:val="0"/>
          <w:marTop w:val="0"/>
          <w:marBottom w:val="0"/>
          <w:divBdr>
            <w:top w:val="none" w:sz="0" w:space="0" w:color="auto"/>
            <w:left w:val="none" w:sz="0" w:space="0" w:color="auto"/>
            <w:bottom w:val="none" w:sz="0" w:space="0" w:color="auto"/>
            <w:right w:val="none" w:sz="0" w:space="0" w:color="auto"/>
          </w:divBdr>
        </w:div>
        <w:div w:id="1691486754">
          <w:marLeft w:val="0"/>
          <w:marRight w:val="0"/>
          <w:marTop w:val="0"/>
          <w:marBottom w:val="0"/>
          <w:divBdr>
            <w:top w:val="none" w:sz="0" w:space="0" w:color="auto"/>
            <w:left w:val="none" w:sz="0" w:space="0" w:color="auto"/>
            <w:bottom w:val="none" w:sz="0" w:space="0" w:color="auto"/>
            <w:right w:val="none" w:sz="0" w:space="0" w:color="auto"/>
          </w:divBdr>
          <w:divsChild>
            <w:div w:id="560404951">
              <w:marLeft w:val="-75"/>
              <w:marRight w:val="0"/>
              <w:marTop w:val="30"/>
              <w:marBottom w:val="30"/>
              <w:divBdr>
                <w:top w:val="none" w:sz="0" w:space="0" w:color="auto"/>
                <w:left w:val="none" w:sz="0" w:space="0" w:color="auto"/>
                <w:bottom w:val="none" w:sz="0" w:space="0" w:color="auto"/>
                <w:right w:val="none" w:sz="0" w:space="0" w:color="auto"/>
              </w:divBdr>
              <w:divsChild>
                <w:div w:id="1852335668">
                  <w:marLeft w:val="0"/>
                  <w:marRight w:val="0"/>
                  <w:marTop w:val="0"/>
                  <w:marBottom w:val="0"/>
                  <w:divBdr>
                    <w:top w:val="none" w:sz="0" w:space="0" w:color="auto"/>
                    <w:left w:val="none" w:sz="0" w:space="0" w:color="auto"/>
                    <w:bottom w:val="none" w:sz="0" w:space="0" w:color="auto"/>
                    <w:right w:val="none" w:sz="0" w:space="0" w:color="auto"/>
                  </w:divBdr>
                  <w:divsChild>
                    <w:div w:id="1628975364">
                      <w:marLeft w:val="0"/>
                      <w:marRight w:val="0"/>
                      <w:marTop w:val="0"/>
                      <w:marBottom w:val="0"/>
                      <w:divBdr>
                        <w:top w:val="none" w:sz="0" w:space="0" w:color="auto"/>
                        <w:left w:val="none" w:sz="0" w:space="0" w:color="auto"/>
                        <w:bottom w:val="none" w:sz="0" w:space="0" w:color="auto"/>
                        <w:right w:val="none" w:sz="0" w:space="0" w:color="auto"/>
                      </w:divBdr>
                    </w:div>
                  </w:divsChild>
                </w:div>
                <w:div w:id="1609771421">
                  <w:marLeft w:val="0"/>
                  <w:marRight w:val="0"/>
                  <w:marTop w:val="0"/>
                  <w:marBottom w:val="0"/>
                  <w:divBdr>
                    <w:top w:val="none" w:sz="0" w:space="0" w:color="auto"/>
                    <w:left w:val="none" w:sz="0" w:space="0" w:color="auto"/>
                    <w:bottom w:val="none" w:sz="0" w:space="0" w:color="auto"/>
                    <w:right w:val="none" w:sz="0" w:space="0" w:color="auto"/>
                  </w:divBdr>
                  <w:divsChild>
                    <w:div w:id="1882592723">
                      <w:marLeft w:val="0"/>
                      <w:marRight w:val="0"/>
                      <w:marTop w:val="0"/>
                      <w:marBottom w:val="0"/>
                      <w:divBdr>
                        <w:top w:val="none" w:sz="0" w:space="0" w:color="auto"/>
                        <w:left w:val="none" w:sz="0" w:space="0" w:color="auto"/>
                        <w:bottom w:val="none" w:sz="0" w:space="0" w:color="auto"/>
                        <w:right w:val="none" w:sz="0" w:space="0" w:color="auto"/>
                      </w:divBdr>
                    </w:div>
                  </w:divsChild>
                </w:div>
                <w:div w:id="1721781558">
                  <w:marLeft w:val="0"/>
                  <w:marRight w:val="0"/>
                  <w:marTop w:val="0"/>
                  <w:marBottom w:val="0"/>
                  <w:divBdr>
                    <w:top w:val="none" w:sz="0" w:space="0" w:color="auto"/>
                    <w:left w:val="none" w:sz="0" w:space="0" w:color="auto"/>
                    <w:bottom w:val="none" w:sz="0" w:space="0" w:color="auto"/>
                    <w:right w:val="none" w:sz="0" w:space="0" w:color="auto"/>
                  </w:divBdr>
                  <w:divsChild>
                    <w:div w:id="185563704">
                      <w:marLeft w:val="0"/>
                      <w:marRight w:val="0"/>
                      <w:marTop w:val="0"/>
                      <w:marBottom w:val="0"/>
                      <w:divBdr>
                        <w:top w:val="none" w:sz="0" w:space="0" w:color="auto"/>
                        <w:left w:val="none" w:sz="0" w:space="0" w:color="auto"/>
                        <w:bottom w:val="none" w:sz="0" w:space="0" w:color="auto"/>
                        <w:right w:val="none" w:sz="0" w:space="0" w:color="auto"/>
                      </w:divBdr>
                    </w:div>
                  </w:divsChild>
                </w:div>
                <w:div w:id="619796653">
                  <w:marLeft w:val="0"/>
                  <w:marRight w:val="0"/>
                  <w:marTop w:val="0"/>
                  <w:marBottom w:val="0"/>
                  <w:divBdr>
                    <w:top w:val="none" w:sz="0" w:space="0" w:color="auto"/>
                    <w:left w:val="none" w:sz="0" w:space="0" w:color="auto"/>
                    <w:bottom w:val="none" w:sz="0" w:space="0" w:color="auto"/>
                    <w:right w:val="none" w:sz="0" w:space="0" w:color="auto"/>
                  </w:divBdr>
                  <w:divsChild>
                    <w:div w:id="1014041772">
                      <w:marLeft w:val="0"/>
                      <w:marRight w:val="0"/>
                      <w:marTop w:val="0"/>
                      <w:marBottom w:val="0"/>
                      <w:divBdr>
                        <w:top w:val="none" w:sz="0" w:space="0" w:color="auto"/>
                        <w:left w:val="none" w:sz="0" w:space="0" w:color="auto"/>
                        <w:bottom w:val="none" w:sz="0" w:space="0" w:color="auto"/>
                        <w:right w:val="none" w:sz="0" w:space="0" w:color="auto"/>
                      </w:divBdr>
                    </w:div>
                  </w:divsChild>
                </w:div>
                <w:div w:id="666521849">
                  <w:marLeft w:val="0"/>
                  <w:marRight w:val="0"/>
                  <w:marTop w:val="0"/>
                  <w:marBottom w:val="0"/>
                  <w:divBdr>
                    <w:top w:val="none" w:sz="0" w:space="0" w:color="auto"/>
                    <w:left w:val="none" w:sz="0" w:space="0" w:color="auto"/>
                    <w:bottom w:val="none" w:sz="0" w:space="0" w:color="auto"/>
                    <w:right w:val="none" w:sz="0" w:space="0" w:color="auto"/>
                  </w:divBdr>
                  <w:divsChild>
                    <w:div w:id="198515084">
                      <w:marLeft w:val="0"/>
                      <w:marRight w:val="0"/>
                      <w:marTop w:val="0"/>
                      <w:marBottom w:val="0"/>
                      <w:divBdr>
                        <w:top w:val="none" w:sz="0" w:space="0" w:color="auto"/>
                        <w:left w:val="none" w:sz="0" w:space="0" w:color="auto"/>
                        <w:bottom w:val="none" w:sz="0" w:space="0" w:color="auto"/>
                        <w:right w:val="none" w:sz="0" w:space="0" w:color="auto"/>
                      </w:divBdr>
                    </w:div>
                  </w:divsChild>
                </w:div>
                <w:div w:id="2092460068">
                  <w:marLeft w:val="0"/>
                  <w:marRight w:val="0"/>
                  <w:marTop w:val="0"/>
                  <w:marBottom w:val="0"/>
                  <w:divBdr>
                    <w:top w:val="none" w:sz="0" w:space="0" w:color="auto"/>
                    <w:left w:val="none" w:sz="0" w:space="0" w:color="auto"/>
                    <w:bottom w:val="none" w:sz="0" w:space="0" w:color="auto"/>
                    <w:right w:val="none" w:sz="0" w:space="0" w:color="auto"/>
                  </w:divBdr>
                  <w:divsChild>
                    <w:div w:id="68575248">
                      <w:marLeft w:val="0"/>
                      <w:marRight w:val="0"/>
                      <w:marTop w:val="0"/>
                      <w:marBottom w:val="0"/>
                      <w:divBdr>
                        <w:top w:val="none" w:sz="0" w:space="0" w:color="auto"/>
                        <w:left w:val="none" w:sz="0" w:space="0" w:color="auto"/>
                        <w:bottom w:val="none" w:sz="0" w:space="0" w:color="auto"/>
                        <w:right w:val="none" w:sz="0" w:space="0" w:color="auto"/>
                      </w:divBdr>
                    </w:div>
                  </w:divsChild>
                </w:div>
                <w:div w:id="1228300434">
                  <w:marLeft w:val="0"/>
                  <w:marRight w:val="0"/>
                  <w:marTop w:val="0"/>
                  <w:marBottom w:val="0"/>
                  <w:divBdr>
                    <w:top w:val="none" w:sz="0" w:space="0" w:color="auto"/>
                    <w:left w:val="none" w:sz="0" w:space="0" w:color="auto"/>
                    <w:bottom w:val="none" w:sz="0" w:space="0" w:color="auto"/>
                    <w:right w:val="none" w:sz="0" w:space="0" w:color="auto"/>
                  </w:divBdr>
                  <w:divsChild>
                    <w:div w:id="1103651869">
                      <w:marLeft w:val="0"/>
                      <w:marRight w:val="0"/>
                      <w:marTop w:val="0"/>
                      <w:marBottom w:val="0"/>
                      <w:divBdr>
                        <w:top w:val="none" w:sz="0" w:space="0" w:color="auto"/>
                        <w:left w:val="none" w:sz="0" w:space="0" w:color="auto"/>
                        <w:bottom w:val="none" w:sz="0" w:space="0" w:color="auto"/>
                        <w:right w:val="none" w:sz="0" w:space="0" w:color="auto"/>
                      </w:divBdr>
                    </w:div>
                  </w:divsChild>
                </w:div>
                <w:div w:id="2102749488">
                  <w:marLeft w:val="0"/>
                  <w:marRight w:val="0"/>
                  <w:marTop w:val="0"/>
                  <w:marBottom w:val="0"/>
                  <w:divBdr>
                    <w:top w:val="none" w:sz="0" w:space="0" w:color="auto"/>
                    <w:left w:val="none" w:sz="0" w:space="0" w:color="auto"/>
                    <w:bottom w:val="none" w:sz="0" w:space="0" w:color="auto"/>
                    <w:right w:val="none" w:sz="0" w:space="0" w:color="auto"/>
                  </w:divBdr>
                  <w:divsChild>
                    <w:div w:id="1872258000">
                      <w:marLeft w:val="0"/>
                      <w:marRight w:val="0"/>
                      <w:marTop w:val="0"/>
                      <w:marBottom w:val="0"/>
                      <w:divBdr>
                        <w:top w:val="none" w:sz="0" w:space="0" w:color="auto"/>
                        <w:left w:val="none" w:sz="0" w:space="0" w:color="auto"/>
                        <w:bottom w:val="none" w:sz="0" w:space="0" w:color="auto"/>
                        <w:right w:val="none" w:sz="0" w:space="0" w:color="auto"/>
                      </w:divBdr>
                    </w:div>
                    <w:div w:id="1113598313">
                      <w:marLeft w:val="0"/>
                      <w:marRight w:val="0"/>
                      <w:marTop w:val="0"/>
                      <w:marBottom w:val="0"/>
                      <w:divBdr>
                        <w:top w:val="none" w:sz="0" w:space="0" w:color="auto"/>
                        <w:left w:val="none" w:sz="0" w:space="0" w:color="auto"/>
                        <w:bottom w:val="none" w:sz="0" w:space="0" w:color="auto"/>
                        <w:right w:val="none" w:sz="0" w:space="0" w:color="auto"/>
                      </w:divBdr>
                    </w:div>
                    <w:div w:id="6226868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0288531">
          <w:marLeft w:val="0"/>
          <w:marRight w:val="0"/>
          <w:marTop w:val="0"/>
          <w:marBottom w:val="0"/>
          <w:divBdr>
            <w:top w:val="none" w:sz="0" w:space="0" w:color="auto"/>
            <w:left w:val="none" w:sz="0" w:space="0" w:color="auto"/>
            <w:bottom w:val="none" w:sz="0" w:space="0" w:color="auto"/>
            <w:right w:val="none" w:sz="0" w:space="0" w:color="auto"/>
          </w:divBdr>
        </w:div>
        <w:div w:id="360936458">
          <w:marLeft w:val="0"/>
          <w:marRight w:val="0"/>
          <w:marTop w:val="0"/>
          <w:marBottom w:val="0"/>
          <w:divBdr>
            <w:top w:val="none" w:sz="0" w:space="0" w:color="auto"/>
            <w:left w:val="none" w:sz="0" w:space="0" w:color="auto"/>
            <w:bottom w:val="none" w:sz="0" w:space="0" w:color="auto"/>
            <w:right w:val="none" w:sz="0" w:space="0" w:color="auto"/>
          </w:divBdr>
        </w:div>
        <w:div w:id="1618677638">
          <w:marLeft w:val="0"/>
          <w:marRight w:val="0"/>
          <w:marTop w:val="0"/>
          <w:marBottom w:val="0"/>
          <w:divBdr>
            <w:top w:val="none" w:sz="0" w:space="0" w:color="auto"/>
            <w:left w:val="none" w:sz="0" w:space="0" w:color="auto"/>
            <w:bottom w:val="none" w:sz="0" w:space="0" w:color="auto"/>
            <w:right w:val="none" w:sz="0" w:space="0" w:color="auto"/>
          </w:divBdr>
        </w:div>
        <w:div w:id="567348110">
          <w:marLeft w:val="0"/>
          <w:marRight w:val="0"/>
          <w:marTop w:val="0"/>
          <w:marBottom w:val="0"/>
          <w:divBdr>
            <w:top w:val="none" w:sz="0" w:space="0" w:color="auto"/>
            <w:left w:val="none" w:sz="0" w:space="0" w:color="auto"/>
            <w:bottom w:val="none" w:sz="0" w:space="0" w:color="auto"/>
            <w:right w:val="none" w:sz="0" w:space="0" w:color="auto"/>
          </w:divBdr>
        </w:div>
        <w:div w:id="1673751504">
          <w:marLeft w:val="0"/>
          <w:marRight w:val="0"/>
          <w:marTop w:val="0"/>
          <w:marBottom w:val="0"/>
          <w:divBdr>
            <w:top w:val="none" w:sz="0" w:space="0" w:color="auto"/>
            <w:left w:val="none" w:sz="0" w:space="0" w:color="auto"/>
            <w:bottom w:val="none" w:sz="0" w:space="0" w:color="auto"/>
            <w:right w:val="none" w:sz="0" w:space="0" w:color="auto"/>
          </w:divBdr>
          <w:divsChild>
            <w:div w:id="398678348">
              <w:marLeft w:val="-75"/>
              <w:marRight w:val="0"/>
              <w:marTop w:val="30"/>
              <w:marBottom w:val="30"/>
              <w:divBdr>
                <w:top w:val="none" w:sz="0" w:space="0" w:color="auto"/>
                <w:left w:val="none" w:sz="0" w:space="0" w:color="auto"/>
                <w:bottom w:val="none" w:sz="0" w:space="0" w:color="auto"/>
                <w:right w:val="none" w:sz="0" w:space="0" w:color="auto"/>
              </w:divBdr>
              <w:divsChild>
                <w:div w:id="1875649002">
                  <w:marLeft w:val="0"/>
                  <w:marRight w:val="0"/>
                  <w:marTop w:val="0"/>
                  <w:marBottom w:val="0"/>
                  <w:divBdr>
                    <w:top w:val="none" w:sz="0" w:space="0" w:color="auto"/>
                    <w:left w:val="none" w:sz="0" w:space="0" w:color="auto"/>
                    <w:bottom w:val="none" w:sz="0" w:space="0" w:color="auto"/>
                    <w:right w:val="none" w:sz="0" w:space="0" w:color="auto"/>
                  </w:divBdr>
                  <w:divsChild>
                    <w:div w:id="1240170084">
                      <w:marLeft w:val="0"/>
                      <w:marRight w:val="0"/>
                      <w:marTop w:val="0"/>
                      <w:marBottom w:val="0"/>
                      <w:divBdr>
                        <w:top w:val="none" w:sz="0" w:space="0" w:color="auto"/>
                        <w:left w:val="none" w:sz="0" w:space="0" w:color="auto"/>
                        <w:bottom w:val="none" w:sz="0" w:space="0" w:color="auto"/>
                        <w:right w:val="none" w:sz="0" w:space="0" w:color="auto"/>
                      </w:divBdr>
                    </w:div>
                  </w:divsChild>
                </w:div>
                <w:div w:id="122388366">
                  <w:marLeft w:val="0"/>
                  <w:marRight w:val="0"/>
                  <w:marTop w:val="0"/>
                  <w:marBottom w:val="0"/>
                  <w:divBdr>
                    <w:top w:val="none" w:sz="0" w:space="0" w:color="auto"/>
                    <w:left w:val="none" w:sz="0" w:space="0" w:color="auto"/>
                    <w:bottom w:val="none" w:sz="0" w:space="0" w:color="auto"/>
                    <w:right w:val="none" w:sz="0" w:space="0" w:color="auto"/>
                  </w:divBdr>
                  <w:divsChild>
                    <w:div w:id="294801207">
                      <w:marLeft w:val="0"/>
                      <w:marRight w:val="0"/>
                      <w:marTop w:val="0"/>
                      <w:marBottom w:val="0"/>
                      <w:divBdr>
                        <w:top w:val="none" w:sz="0" w:space="0" w:color="auto"/>
                        <w:left w:val="none" w:sz="0" w:space="0" w:color="auto"/>
                        <w:bottom w:val="none" w:sz="0" w:space="0" w:color="auto"/>
                        <w:right w:val="none" w:sz="0" w:space="0" w:color="auto"/>
                      </w:divBdr>
                    </w:div>
                  </w:divsChild>
                </w:div>
                <w:div w:id="1975678254">
                  <w:marLeft w:val="0"/>
                  <w:marRight w:val="0"/>
                  <w:marTop w:val="0"/>
                  <w:marBottom w:val="0"/>
                  <w:divBdr>
                    <w:top w:val="none" w:sz="0" w:space="0" w:color="auto"/>
                    <w:left w:val="none" w:sz="0" w:space="0" w:color="auto"/>
                    <w:bottom w:val="none" w:sz="0" w:space="0" w:color="auto"/>
                    <w:right w:val="none" w:sz="0" w:space="0" w:color="auto"/>
                  </w:divBdr>
                  <w:divsChild>
                    <w:div w:id="1171793672">
                      <w:marLeft w:val="0"/>
                      <w:marRight w:val="0"/>
                      <w:marTop w:val="0"/>
                      <w:marBottom w:val="0"/>
                      <w:divBdr>
                        <w:top w:val="none" w:sz="0" w:space="0" w:color="auto"/>
                        <w:left w:val="none" w:sz="0" w:space="0" w:color="auto"/>
                        <w:bottom w:val="none" w:sz="0" w:space="0" w:color="auto"/>
                        <w:right w:val="none" w:sz="0" w:space="0" w:color="auto"/>
                      </w:divBdr>
                    </w:div>
                  </w:divsChild>
                </w:div>
                <w:div w:id="947392419">
                  <w:marLeft w:val="0"/>
                  <w:marRight w:val="0"/>
                  <w:marTop w:val="0"/>
                  <w:marBottom w:val="0"/>
                  <w:divBdr>
                    <w:top w:val="none" w:sz="0" w:space="0" w:color="auto"/>
                    <w:left w:val="none" w:sz="0" w:space="0" w:color="auto"/>
                    <w:bottom w:val="none" w:sz="0" w:space="0" w:color="auto"/>
                    <w:right w:val="none" w:sz="0" w:space="0" w:color="auto"/>
                  </w:divBdr>
                  <w:divsChild>
                    <w:div w:id="602496248">
                      <w:marLeft w:val="0"/>
                      <w:marRight w:val="0"/>
                      <w:marTop w:val="0"/>
                      <w:marBottom w:val="0"/>
                      <w:divBdr>
                        <w:top w:val="none" w:sz="0" w:space="0" w:color="auto"/>
                        <w:left w:val="none" w:sz="0" w:space="0" w:color="auto"/>
                        <w:bottom w:val="none" w:sz="0" w:space="0" w:color="auto"/>
                        <w:right w:val="none" w:sz="0" w:space="0" w:color="auto"/>
                      </w:divBdr>
                    </w:div>
                  </w:divsChild>
                </w:div>
                <w:div w:id="1244798219">
                  <w:marLeft w:val="0"/>
                  <w:marRight w:val="0"/>
                  <w:marTop w:val="0"/>
                  <w:marBottom w:val="0"/>
                  <w:divBdr>
                    <w:top w:val="none" w:sz="0" w:space="0" w:color="auto"/>
                    <w:left w:val="none" w:sz="0" w:space="0" w:color="auto"/>
                    <w:bottom w:val="none" w:sz="0" w:space="0" w:color="auto"/>
                    <w:right w:val="none" w:sz="0" w:space="0" w:color="auto"/>
                  </w:divBdr>
                  <w:divsChild>
                    <w:div w:id="71582216">
                      <w:marLeft w:val="0"/>
                      <w:marRight w:val="0"/>
                      <w:marTop w:val="0"/>
                      <w:marBottom w:val="0"/>
                      <w:divBdr>
                        <w:top w:val="none" w:sz="0" w:space="0" w:color="auto"/>
                        <w:left w:val="none" w:sz="0" w:space="0" w:color="auto"/>
                        <w:bottom w:val="none" w:sz="0" w:space="0" w:color="auto"/>
                        <w:right w:val="none" w:sz="0" w:space="0" w:color="auto"/>
                      </w:divBdr>
                    </w:div>
                  </w:divsChild>
                </w:div>
                <w:div w:id="867107642">
                  <w:marLeft w:val="0"/>
                  <w:marRight w:val="0"/>
                  <w:marTop w:val="0"/>
                  <w:marBottom w:val="0"/>
                  <w:divBdr>
                    <w:top w:val="none" w:sz="0" w:space="0" w:color="auto"/>
                    <w:left w:val="none" w:sz="0" w:space="0" w:color="auto"/>
                    <w:bottom w:val="none" w:sz="0" w:space="0" w:color="auto"/>
                    <w:right w:val="none" w:sz="0" w:space="0" w:color="auto"/>
                  </w:divBdr>
                  <w:divsChild>
                    <w:div w:id="1258060299">
                      <w:marLeft w:val="0"/>
                      <w:marRight w:val="0"/>
                      <w:marTop w:val="0"/>
                      <w:marBottom w:val="0"/>
                      <w:divBdr>
                        <w:top w:val="none" w:sz="0" w:space="0" w:color="auto"/>
                        <w:left w:val="none" w:sz="0" w:space="0" w:color="auto"/>
                        <w:bottom w:val="none" w:sz="0" w:space="0" w:color="auto"/>
                        <w:right w:val="none" w:sz="0" w:space="0" w:color="auto"/>
                      </w:divBdr>
                    </w:div>
                  </w:divsChild>
                </w:div>
                <w:div w:id="1052575753">
                  <w:marLeft w:val="0"/>
                  <w:marRight w:val="0"/>
                  <w:marTop w:val="0"/>
                  <w:marBottom w:val="0"/>
                  <w:divBdr>
                    <w:top w:val="none" w:sz="0" w:space="0" w:color="auto"/>
                    <w:left w:val="none" w:sz="0" w:space="0" w:color="auto"/>
                    <w:bottom w:val="none" w:sz="0" w:space="0" w:color="auto"/>
                    <w:right w:val="none" w:sz="0" w:space="0" w:color="auto"/>
                  </w:divBdr>
                  <w:divsChild>
                    <w:div w:id="851384266">
                      <w:marLeft w:val="0"/>
                      <w:marRight w:val="0"/>
                      <w:marTop w:val="0"/>
                      <w:marBottom w:val="0"/>
                      <w:divBdr>
                        <w:top w:val="none" w:sz="0" w:space="0" w:color="auto"/>
                        <w:left w:val="none" w:sz="0" w:space="0" w:color="auto"/>
                        <w:bottom w:val="none" w:sz="0" w:space="0" w:color="auto"/>
                        <w:right w:val="none" w:sz="0" w:space="0" w:color="auto"/>
                      </w:divBdr>
                    </w:div>
                  </w:divsChild>
                </w:div>
                <w:div w:id="1491483371">
                  <w:marLeft w:val="0"/>
                  <w:marRight w:val="0"/>
                  <w:marTop w:val="0"/>
                  <w:marBottom w:val="0"/>
                  <w:divBdr>
                    <w:top w:val="none" w:sz="0" w:space="0" w:color="auto"/>
                    <w:left w:val="none" w:sz="0" w:space="0" w:color="auto"/>
                    <w:bottom w:val="none" w:sz="0" w:space="0" w:color="auto"/>
                    <w:right w:val="none" w:sz="0" w:space="0" w:color="auto"/>
                  </w:divBdr>
                  <w:divsChild>
                    <w:div w:id="625770490">
                      <w:marLeft w:val="0"/>
                      <w:marRight w:val="0"/>
                      <w:marTop w:val="0"/>
                      <w:marBottom w:val="0"/>
                      <w:divBdr>
                        <w:top w:val="none" w:sz="0" w:space="0" w:color="auto"/>
                        <w:left w:val="none" w:sz="0" w:space="0" w:color="auto"/>
                        <w:bottom w:val="none" w:sz="0" w:space="0" w:color="auto"/>
                        <w:right w:val="none" w:sz="0" w:space="0" w:color="auto"/>
                      </w:divBdr>
                    </w:div>
                  </w:divsChild>
                </w:div>
                <w:div w:id="325327300">
                  <w:marLeft w:val="0"/>
                  <w:marRight w:val="0"/>
                  <w:marTop w:val="0"/>
                  <w:marBottom w:val="0"/>
                  <w:divBdr>
                    <w:top w:val="none" w:sz="0" w:space="0" w:color="auto"/>
                    <w:left w:val="none" w:sz="0" w:space="0" w:color="auto"/>
                    <w:bottom w:val="none" w:sz="0" w:space="0" w:color="auto"/>
                    <w:right w:val="none" w:sz="0" w:space="0" w:color="auto"/>
                  </w:divBdr>
                  <w:divsChild>
                    <w:div w:id="651446284">
                      <w:marLeft w:val="0"/>
                      <w:marRight w:val="0"/>
                      <w:marTop w:val="0"/>
                      <w:marBottom w:val="0"/>
                      <w:divBdr>
                        <w:top w:val="none" w:sz="0" w:space="0" w:color="auto"/>
                        <w:left w:val="none" w:sz="0" w:space="0" w:color="auto"/>
                        <w:bottom w:val="none" w:sz="0" w:space="0" w:color="auto"/>
                        <w:right w:val="none" w:sz="0" w:space="0" w:color="auto"/>
                      </w:divBdr>
                    </w:div>
                  </w:divsChild>
                </w:div>
                <w:div w:id="620383346">
                  <w:marLeft w:val="0"/>
                  <w:marRight w:val="0"/>
                  <w:marTop w:val="0"/>
                  <w:marBottom w:val="0"/>
                  <w:divBdr>
                    <w:top w:val="none" w:sz="0" w:space="0" w:color="auto"/>
                    <w:left w:val="none" w:sz="0" w:space="0" w:color="auto"/>
                    <w:bottom w:val="none" w:sz="0" w:space="0" w:color="auto"/>
                    <w:right w:val="none" w:sz="0" w:space="0" w:color="auto"/>
                  </w:divBdr>
                  <w:divsChild>
                    <w:div w:id="450169831">
                      <w:marLeft w:val="0"/>
                      <w:marRight w:val="0"/>
                      <w:marTop w:val="0"/>
                      <w:marBottom w:val="0"/>
                      <w:divBdr>
                        <w:top w:val="none" w:sz="0" w:space="0" w:color="auto"/>
                        <w:left w:val="none" w:sz="0" w:space="0" w:color="auto"/>
                        <w:bottom w:val="none" w:sz="0" w:space="0" w:color="auto"/>
                        <w:right w:val="none" w:sz="0" w:space="0" w:color="auto"/>
                      </w:divBdr>
                    </w:div>
                  </w:divsChild>
                </w:div>
                <w:div w:id="445270234">
                  <w:marLeft w:val="0"/>
                  <w:marRight w:val="0"/>
                  <w:marTop w:val="0"/>
                  <w:marBottom w:val="0"/>
                  <w:divBdr>
                    <w:top w:val="none" w:sz="0" w:space="0" w:color="auto"/>
                    <w:left w:val="none" w:sz="0" w:space="0" w:color="auto"/>
                    <w:bottom w:val="none" w:sz="0" w:space="0" w:color="auto"/>
                    <w:right w:val="none" w:sz="0" w:space="0" w:color="auto"/>
                  </w:divBdr>
                  <w:divsChild>
                    <w:div w:id="1736465995">
                      <w:marLeft w:val="0"/>
                      <w:marRight w:val="0"/>
                      <w:marTop w:val="0"/>
                      <w:marBottom w:val="0"/>
                      <w:divBdr>
                        <w:top w:val="none" w:sz="0" w:space="0" w:color="auto"/>
                        <w:left w:val="none" w:sz="0" w:space="0" w:color="auto"/>
                        <w:bottom w:val="none" w:sz="0" w:space="0" w:color="auto"/>
                        <w:right w:val="none" w:sz="0" w:space="0" w:color="auto"/>
                      </w:divBdr>
                    </w:div>
                  </w:divsChild>
                </w:div>
                <w:div w:id="840511923">
                  <w:marLeft w:val="0"/>
                  <w:marRight w:val="0"/>
                  <w:marTop w:val="0"/>
                  <w:marBottom w:val="0"/>
                  <w:divBdr>
                    <w:top w:val="none" w:sz="0" w:space="0" w:color="auto"/>
                    <w:left w:val="none" w:sz="0" w:space="0" w:color="auto"/>
                    <w:bottom w:val="none" w:sz="0" w:space="0" w:color="auto"/>
                    <w:right w:val="none" w:sz="0" w:space="0" w:color="auto"/>
                  </w:divBdr>
                  <w:divsChild>
                    <w:div w:id="571895210">
                      <w:marLeft w:val="0"/>
                      <w:marRight w:val="0"/>
                      <w:marTop w:val="0"/>
                      <w:marBottom w:val="0"/>
                      <w:divBdr>
                        <w:top w:val="none" w:sz="0" w:space="0" w:color="auto"/>
                        <w:left w:val="none" w:sz="0" w:space="0" w:color="auto"/>
                        <w:bottom w:val="none" w:sz="0" w:space="0" w:color="auto"/>
                        <w:right w:val="none" w:sz="0" w:space="0" w:color="auto"/>
                      </w:divBdr>
                    </w:div>
                  </w:divsChild>
                </w:div>
                <w:div w:id="2029747727">
                  <w:marLeft w:val="0"/>
                  <w:marRight w:val="0"/>
                  <w:marTop w:val="0"/>
                  <w:marBottom w:val="0"/>
                  <w:divBdr>
                    <w:top w:val="none" w:sz="0" w:space="0" w:color="auto"/>
                    <w:left w:val="none" w:sz="0" w:space="0" w:color="auto"/>
                    <w:bottom w:val="none" w:sz="0" w:space="0" w:color="auto"/>
                    <w:right w:val="none" w:sz="0" w:space="0" w:color="auto"/>
                  </w:divBdr>
                  <w:divsChild>
                    <w:div w:id="266550383">
                      <w:marLeft w:val="0"/>
                      <w:marRight w:val="0"/>
                      <w:marTop w:val="0"/>
                      <w:marBottom w:val="0"/>
                      <w:divBdr>
                        <w:top w:val="none" w:sz="0" w:space="0" w:color="auto"/>
                        <w:left w:val="none" w:sz="0" w:space="0" w:color="auto"/>
                        <w:bottom w:val="none" w:sz="0" w:space="0" w:color="auto"/>
                        <w:right w:val="none" w:sz="0" w:space="0" w:color="auto"/>
                      </w:divBdr>
                    </w:div>
                  </w:divsChild>
                </w:div>
                <w:div w:id="673798129">
                  <w:marLeft w:val="0"/>
                  <w:marRight w:val="0"/>
                  <w:marTop w:val="0"/>
                  <w:marBottom w:val="0"/>
                  <w:divBdr>
                    <w:top w:val="none" w:sz="0" w:space="0" w:color="auto"/>
                    <w:left w:val="none" w:sz="0" w:space="0" w:color="auto"/>
                    <w:bottom w:val="none" w:sz="0" w:space="0" w:color="auto"/>
                    <w:right w:val="none" w:sz="0" w:space="0" w:color="auto"/>
                  </w:divBdr>
                  <w:divsChild>
                    <w:div w:id="1562596008">
                      <w:marLeft w:val="0"/>
                      <w:marRight w:val="0"/>
                      <w:marTop w:val="0"/>
                      <w:marBottom w:val="0"/>
                      <w:divBdr>
                        <w:top w:val="none" w:sz="0" w:space="0" w:color="auto"/>
                        <w:left w:val="none" w:sz="0" w:space="0" w:color="auto"/>
                        <w:bottom w:val="none" w:sz="0" w:space="0" w:color="auto"/>
                        <w:right w:val="none" w:sz="0" w:space="0" w:color="auto"/>
                      </w:divBdr>
                    </w:div>
                  </w:divsChild>
                </w:div>
                <w:div w:id="945770909">
                  <w:marLeft w:val="0"/>
                  <w:marRight w:val="0"/>
                  <w:marTop w:val="0"/>
                  <w:marBottom w:val="0"/>
                  <w:divBdr>
                    <w:top w:val="none" w:sz="0" w:space="0" w:color="auto"/>
                    <w:left w:val="none" w:sz="0" w:space="0" w:color="auto"/>
                    <w:bottom w:val="none" w:sz="0" w:space="0" w:color="auto"/>
                    <w:right w:val="none" w:sz="0" w:space="0" w:color="auto"/>
                  </w:divBdr>
                  <w:divsChild>
                    <w:div w:id="987437039">
                      <w:marLeft w:val="0"/>
                      <w:marRight w:val="0"/>
                      <w:marTop w:val="0"/>
                      <w:marBottom w:val="0"/>
                      <w:divBdr>
                        <w:top w:val="none" w:sz="0" w:space="0" w:color="auto"/>
                        <w:left w:val="none" w:sz="0" w:space="0" w:color="auto"/>
                        <w:bottom w:val="none" w:sz="0" w:space="0" w:color="auto"/>
                        <w:right w:val="none" w:sz="0" w:space="0" w:color="auto"/>
                      </w:divBdr>
                    </w:div>
                  </w:divsChild>
                </w:div>
                <w:div w:id="1628127593">
                  <w:marLeft w:val="0"/>
                  <w:marRight w:val="0"/>
                  <w:marTop w:val="0"/>
                  <w:marBottom w:val="0"/>
                  <w:divBdr>
                    <w:top w:val="none" w:sz="0" w:space="0" w:color="auto"/>
                    <w:left w:val="none" w:sz="0" w:space="0" w:color="auto"/>
                    <w:bottom w:val="none" w:sz="0" w:space="0" w:color="auto"/>
                    <w:right w:val="none" w:sz="0" w:space="0" w:color="auto"/>
                  </w:divBdr>
                  <w:divsChild>
                    <w:div w:id="1139809755">
                      <w:marLeft w:val="0"/>
                      <w:marRight w:val="0"/>
                      <w:marTop w:val="0"/>
                      <w:marBottom w:val="0"/>
                      <w:divBdr>
                        <w:top w:val="none" w:sz="0" w:space="0" w:color="auto"/>
                        <w:left w:val="none" w:sz="0" w:space="0" w:color="auto"/>
                        <w:bottom w:val="none" w:sz="0" w:space="0" w:color="auto"/>
                        <w:right w:val="none" w:sz="0" w:space="0" w:color="auto"/>
                      </w:divBdr>
                    </w:div>
                  </w:divsChild>
                </w:div>
                <w:div w:id="1447578546">
                  <w:marLeft w:val="0"/>
                  <w:marRight w:val="0"/>
                  <w:marTop w:val="0"/>
                  <w:marBottom w:val="0"/>
                  <w:divBdr>
                    <w:top w:val="none" w:sz="0" w:space="0" w:color="auto"/>
                    <w:left w:val="none" w:sz="0" w:space="0" w:color="auto"/>
                    <w:bottom w:val="none" w:sz="0" w:space="0" w:color="auto"/>
                    <w:right w:val="none" w:sz="0" w:space="0" w:color="auto"/>
                  </w:divBdr>
                  <w:divsChild>
                    <w:div w:id="1523395079">
                      <w:marLeft w:val="0"/>
                      <w:marRight w:val="0"/>
                      <w:marTop w:val="0"/>
                      <w:marBottom w:val="0"/>
                      <w:divBdr>
                        <w:top w:val="none" w:sz="0" w:space="0" w:color="auto"/>
                        <w:left w:val="none" w:sz="0" w:space="0" w:color="auto"/>
                        <w:bottom w:val="none" w:sz="0" w:space="0" w:color="auto"/>
                        <w:right w:val="none" w:sz="0" w:space="0" w:color="auto"/>
                      </w:divBdr>
                    </w:div>
                  </w:divsChild>
                </w:div>
                <w:div w:id="675695722">
                  <w:marLeft w:val="0"/>
                  <w:marRight w:val="0"/>
                  <w:marTop w:val="0"/>
                  <w:marBottom w:val="0"/>
                  <w:divBdr>
                    <w:top w:val="none" w:sz="0" w:space="0" w:color="auto"/>
                    <w:left w:val="none" w:sz="0" w:space="0" w:color="auto"/>
                    <w:bottom w:val="none" w:sz="0" w:space="0" w:color="auto"/>
                    <w:right w:val="none" w:sz="0" w:space="0" w:color="auto"/>
                  </w:divBdr>
                  <w:divsChild>
                    <w:div w:id="19012054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81859495">
          <w:marLeft w:val="0"/>
          <w:marRight w:val="0"/>
          <w:marTop w:val="0"/>
          <w:marBottom w:val="0"/>
          <w:divBdr>
            <w:top w:val="none" w:sz="0" w:space="0" w:color="auto"/>
            <w:left w:val="none" w:sz="0" w:space="0" w:color="auto"/>
            <w:bottom w:val="none" w:sz="0" w:space="0" w:color="auto"/>
            <w:right w:val="none" w:sz="0" w:space="0" w:color="auto"/>
          </w:divBdr>
        </w:div>
        <w:div w:id="256795669">
          <w:marLeft w:val="0"/>
          <w:marRight w:val="0"/>
          <w:marTop w:val="0"/>
          <w:marBottom w:val="0"/>
          <w:divBdr>
            <w:top w:val="none" w:sz="0" w:space="0" w:color="auto"/>
            <w:left w:val="none" w:sz="0" w:space="0" w:color="auto"/>
            <w:bottom w:val="none" w:sz="0" w:space="0" w:color="auto"/>
            <w:right w:val="none" w:sz="0" w:space="0" w:color="auto"/>
          </w:divBdr>
        </w:div>
        <w:div w:id="1966693300">
          <w:marLeft w:val="0"/>
          <w:marRight w:val="0"/>
          <w:marTop w:val="0"/>
          <w:marBottom w:val="0"/>
          <w:divBdr>
            <w:top w:val="none" w:sz="0" w:space="0" w:color="auto"/>
            <w:left w:val="none" w:sz="0" w:space="0" w:color="auto"/>
            <w:bottom w:val="none" w:sz="0" w:space="0" w:color="auto"/>
            <w:right w:val="none" w:sz="0" w:space="0" w:color="auto"/>
          </w:divBdr>
          <w:divsChild>
            <w:div w:id="268048099">
              <w:marLeft w:val="0"/>
              <w:marRight w:val="0"/>
              <w:marTop w:val="0"/>
              <w:marBottom w:val="0"/>
              <w:divBdr>
                <w:top w:val="none" w:sz="0" w:space="0" w:color="auto"/>
                <w:left w:val="none" w:sz="0" w:space="0" w:color="auto"/>
                <w:bottom w:val="none" w:sz="0" w:space="0" w:color="auto"/>
                <w:right w:val="none" w:sz="0" w:space="0" w:color="auto"/>
              </w:divBdr>
            </w:div>
            <w:div w:id="511722448">
              <w:marLeft w:val="0"/>
              <w:marRight w:val="0"/>
              <w:marTop w:val="0"/>
              <w:marBottom w:val="0"/>
              <w:divBdr>
                <w:top w:val="none" w:sz="0" w:space="0" w:color="auto"/>
                <w:left w:val="none" w:sz="0" w:space="0" w:color="auto"/>
                <w:bottom w:val="none" w:sz="0" w:space="0" w:color="auto"/>
                <w:right w:val="none" w:sz="0" w:space="0" w:color="auto"/>
              </w:divBdr>
            </w:div>
            <w:div w:id="255791858">
              <w:marLeft w:val="0"/>
              <w:marRight w:val="0"/>
              <w:marTop w:val="0"/>
              <w:marBottom w:val="0"/>
              <w:divBdr>
                <w:top w:val="none" w:sz="0" w:space="0" w:color="auto"/>
                <w:left w:val="none" w:sz="0" w:space="0" w:color="auto"/>
                <w:bottom w:val="none" w:sz="0" w:space="0" w:color="auto"/>
                <w:right w:val="none" w:sz="0" w:space="0" w:color="auto"/>
              </w:divBdr>
            </w:div>
            <w:div w:id="1470367432">
              <w:marLeft w:val="0"/>
              <w:marRight w:val="0"/>
              <w:marTop w:val="0"/>
              <w:marBottom w:val="0"/>
              <w:divBdr>
                <w:top w:val="none" w:sz="0" w:space="0" w:color="auto"/>
                <w:left w:val="none" w:sz="0" w:space="0" w:color="auto"/>
                <w:bottom w:val="none" w:sz="0" w:space="0" w:color="auto"/>
                <w:right w:val="none" w:sz="0" w:space="0" w:color="auto"/>
              </w:divBdr>
            </w:div>
            <w:div w:id="1118984494">
              <w:marLeft w:val="0"/>
              <w:marRight w:val="0"/>
              <w:marTop w:val="0"/>
              <w:marBottom w:val="0"/>
              <w:divBdr>
                <w:top w:val="none" w:sz="0" w:space="0" w:color="auto"/>
                <w:left w:val="none" w:sz="0" w:space="0" w:color="auto"/>
                <w:bottom w:val="none" w:sz="0" w:space="0" w:color="auto"/>
                <w:right w:val="none" w:sz="0" w:space="0" w:color="auto"/>
              </w:divBdr>
            </w:div>
            <w:div w:id="762577784">
              <w:marLeft w:val="0"/>
              <w:marRight w:val="0"/>
              <w:marTop w:val="0"/>
              <w:marBottom w:val="0"/>
              <w:divBdr>
                <w:top w:val="none" w:sz="0" w:space="0" w:color="auto"/>
                <w:left w:val="none" w:sz="0" w:space="0" w:color="auto"/>
                <w:bottom w:val="none" w:sz="0" w:space="0" w:color="auto"/>
                <w:right w:val="none" w:sz="0" w:space="0" w:color="auto"/>
              </w:divBdr>
            </w:div>
            <w:div w:id="928125459">
              <w:marLeft w:val="0"/>
              <w:marRight w:val="0"/>
              <w:marTop w:val="0"/>
              <w:marBottom w:val="0"/>
              <w:divBdr>
                <w:top w:val="none" w:sz="0" w:space="0" w:color="auto"/>
                <w:left w:val="none" w:sz="0" w:space="0" w:color="auto"/>
                <w:bottom w:val="none" w:sz="0" w:space="0" w:color="auto"/>
                <w:right w:val="none" w:sz="0" w:space="0" w:color="auto"/>
              </w:divBdr>
            </w:div>
            <w:div w:id="807940807">
              <w:marLeft w:val="0"/>
              <w:marRight w:val="0"/>
              <w:marTop w:val="0"/>
              <w:marBottom w:val="0"/>
              <w:divBdr>
                <w:top w:val="none" w:sz="0" w:space="0" w:color="auto"/>
                <w:left w:val="none" w:sz="0" w:space="0" w:color="auto"/>
                <w:bottom w:val="none" w:sz="0" w:space="0" w:color="auto"/>
                <w:right w:val="none" w:sz="0" w:space="0" w:color="auto"/>
              </w:divBdr>
            </w:div>
            <w:div w:id="1079644149">
              <w:marLeft w:val="0"/>
              <w:marRight w:val="0"/>
              <w:marTop w:val="0"/>
              <w:marBottom w:val="0"/>
              <w:divBdr>
                <w:top w:val="none" w:sz="0" w:space="0" w:color="auto"/>
                <w:left w:val="none" w:sz="0" w:space="0" w:color="auto"/>
                <w:bottom w:val="none" w:sz="0" w:space="0" w:color="auto"/>
                <w:right w:val="none" w:sz="0" w:space="0" w:color="auto"/>
              </w:divBdr>
            </w:div>
            <w:div w:id="1564830504">
              <w:marLeft w:val="0"/>
              <w:marRight w:val="0"/>
              <w:marTop w:val="0"/>
              <w:marBottom w:val="0"/>
              <w:divBdr>
                <w:top w:val="none" w:sz="0" w:space="0" w:color="auto"/>
                <w:left w:val="none" w:sz="0" w:space="0" w:color="auto"/>
                <w:bottom w:val="none" w:sz="0" w:space="0" w:color="auto"/>
                <w:right w:val="none" w:sz="0" w:space="0" w:color="auto"/>
              </w:divBdr>
            </w:div>
            <w:div w:id="481628258">
              <w:marLeft w:val="0"/>
              <w:marRight w:val="0"/>
              <w:marTop w:val="0"/>
              <w:marBottom w:val="0"/>
              <w:divBdr>
                <w:top w:val="none" w:sz="0" w:space="0" w:color="auto"/>
                <w:left w:val="none" w:sz="0" w:space="0" w:color="auto"/>
                <w:bottom w:val="none" w:sz="0" w:space="0" w:color="auto"/>
                <w:right w:val="none" w:sz="0" w:space="0" w:color="auto"/>
              </w:divBdr>
            </w:div>
            <w:div w:id="1611013225">
              <w:marLeft w:val="0"/>
              <w:marRight w:val="0"/>
              <w:marTop w:val="0"/>
              <w:marBottom w:val="0"/>
              <w:divBdr>
                <w:top w:val="none" w:sz="0" w:space="0" w:color="auto"/>
                <w:left w:val="none" w:sz="0" w:space="0" w:color="auto"/>
                <w:bottom w:val="none" w:sz="0" w:space="0" w:color="auto"/>
                <w:right w:val="none" w:sz="0" w:space="0" w:color="auto"/>
              </w:divBdr>
            </w:div>
            <w:div w:id="1051809743">
              <w:marLeft w:val="0"/>
              <w:marRight w:val="0"/>
              <w:marTop w:val="0"/>
              <w:marBottom w:val="0"/>
              <w:divBdr>
                <w:top w:val="none" w:sz="0" w:space="0" w:color="auto"/>
                <w:left w:val="none" w:sz="0" w:space="0" w:color="auto"/>
                <w:bottom w:val="none" w:sz="0" w:space="0" w:color="auto"/>
                <w:right w:val="none" w:sz="0" w:space="0" w:color="auto"/>
              </w:divBdr>
            </w:div>
            <w:div w:id="1945919131">
              <w:marLeft w:val="0"/>
              <w:marRight w:val="0"/>
              <w:marTop w:val="0"/>
              <w:marBottom w:val="0"/>
              <w:divBdr>
                <w:top w:val="none" w:sz="0" w:space="0" w:color="auto"/>
                <w:left w:val="none" w:sz="0" w:space="0" w:color="auto"/>
                <w:bottom w:val="none" w:sz="0" w:space="0" w:color="auto"/>
                <w:right w:val="none" w:sz="0" w:space="0" w:color="auto"/>
              </w:divBdr>
            </w:div>
            <w:div w:id="1872838952">
              <w:marLeft w:val="0"/>
              <w:marRight w:val="0"/>
              <w:marTop w:val="0"/>
              <w:marBottom w:val="0"/>
              <w:divBdr>
                <w:top w:val="none" w:sz="0" w:space="0" w:color="auto"/>
                <w:left w:val="none" w:sz="0" w:space="0" w:color="auto"/>
                <w:bottom w:val="none" w:sz="0" w:space="0" w:color="auto"/>
                <w:right w:val="none" w:sz="0" w:space="0" w:color="auto"/>
              </w:divBdr>
            </w:div>
            <w:div w:id="577982092">
              <w:marLeft w:val="0"/>
              <w:marRight w:val="0"/>
              <w:marTop w:val="0"/>
              <w:marBottom w:val="0"/>
              <w:divBdr>
                <w:top w:val="none" w:sz="0" w:space="0" w:color="auto"/>
                <w:left w:val="none" w:sz="0" w:space="0" w:color="auto"/>
                <w:bottom w:val="none" w:sz="0" w:space="0" w:color="auto"/>
                <w:right w:val="none" w:sz="0" w:space="0" w:color="auto"/>
              </w:divBdr>
            </w:div>
            <w:div w:id="267468913">
              <w:marLeft w:val="0"/>
              <w:marRight w:val="0"/>
              <w:marTop w:val="0"/>
              <w:marBottom w:val="0"/>
              <w:divBdr>
                <w:top w:val="none" w:sz="0" w:space="0" w:color="auto"/>
                <w:left w:val="none" w:sz="0" w:space="0" w:color="auto"/>
                <w:bottom w:val="none" w:sz="0" w:space="0" w:color="auto"/>
                <w:right w:val="none" w:sz="0" w:space="0" w:color="auto"/>
              </w:divBdr>
            </w:div>
            <w:div w:id="1558664004">
              <w:marLeft w:val="0"/>
              <w:marRight w:val="0"/>
              <w:marTop w:val="0"/>
              <w:marBottom w:val="0"/>
              <w:divBdr>
                <w:top w:val="none" w:sz="0" w:space="0" w:color="auto"/>
                <w:left w:val="none" w:sz="0" w:space="0" w:color="auto"/>
                <w:bottom w:val="none" w:sz="0" w:space="0" w:color="auto"/>
                <w:right w:val="none" w:sz="0" w:space="0" w:color="auto"/>
              </w:divBdr>
            </w:div>
          </w:divsChild>
        </w:div>
        <w:div w:id="531382778">
          <w:marLeft w:val="0"/>
          <w:marRight w:val="0"/>
          <w:marTop w:val="0"/>
          <w:marBottom w:val="0"/>
          <w:divBdr>
            <w:top w:val="none" w:sz="0" w:space="0" w:color="auto"/>
            <w:left w:val="none" w:sz="0" w:space="0" w:color="auto"/>
            <w:bottom w:val="none" w:sz="0" w:space="0" w:color="auto"/>
            <w:right w:val="none" w:sz="0" w:space="0" w:color="auto"/>
          </w:divBdr>
        </w:div>
        <w:div w:id="705102266">
          <w:marLeft w:val="0"/>
          <w:marRight w:val="0"/>
          <w:marTop w:val="0"/>
          <w:marBottom w:val="0"/>
          <w:divBdr>
            <w:top w:val="none" w:sz="0" w:space="0" w:color="auto"/>
            <w:left w:val="none" w:sz="0" w:space="0" w:color="auto"/>
            <w:bottom w:val="none" w:sz="0" w:space="0" w:color="auto"/>
            <w:right w:val="none" w:sz="0" w:space="0" w:color="auto"/>
          </w:divBdr>
        </w:div>
      </w:divsChild>
    </w:div>
    <w:div w:id="19136638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lsc.cornell.edu/how-to-study/taking-notes/cornell-note-taking-system/" TargetMode="External"/><Relationship Id="rId55" Type="http://schemas.openxmlformats.org/officeDocument/2006/relationships/hyperlink" Target="https://resolve.edu.au/pedagogical-tools/learning-community-tools/learning-each-other" TargetMode="External"/><Relationship Id="rId63"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tesolatrennertnyc.wordpress.com/2013/09/25/quick-activity-idea-yes-but-dialogue-game/" TargetMode="External"/><Relationship Id="rId58"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5" Type="http://schemas.openxmlformats.org/officeDocument/2006/relationships/numbering" Target="numbering.xml"/><Relationship Id="rId61" Type="http://schemas.openxmlformats.org/officeDocument/2006/relationships/header" Target="header6.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online.visual-paradigm.com/knowledge/brainstorming/what-is-diamond-ranking-strategy/" TargetMode="External"/><Relationship Id="rId64" Type="http://schemas.openxmlformats.org/officeDocument/2006/relationships/glossaryDocument" Target="glossary/document.xml"/><Relationship Id="rId8" Type="http://schemas.openxmlformats.org/officeDocument/2006/relationships/webSettings" Target="webSettings.xml"/><Relationship Id="rId51" Type="http://schemas.openxmlformats.org/officeDocument/2006/relationships/hyperlink" Target="https://getting-it-together.moadoph.gov.au/teacher-guide/graphic-organisers.html"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eader" Target="header5.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www.dramanotebook.com/drama-games/yes-and/" TargetMode="External"/><Relationship Id="rId62"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yperlink" Target="https://thinkingmuseum.com/2022/12/15/5-thinking-routines-for-comparing-contrasting/"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education.nsw.gov.au/teaching-and-learning/learning-remotely/teaching-at-home/expectations/contemporary-learning-and-teaching-from-home/learning-from-home--teaching-strategies" TargetMode="External"/><Relationship Id="rId60" Type="http://schemas.openxmlformats.org/officeDocument/2006/relationships/footer" Target="footer5.xm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D94D63199A6C441E8243ADA0D508B293"/>
        <w:category>
          <w:name w:val="General"/>
          <w:gallery w:val="placeholder"/>
        </w:category>
        <w:types>
          <w:type w:val="bbPlcHdr"/>
        </w:types>
        <w:behaviors>
          <w:behavior w:val="content"/>
        </w:behaviors>
        <w:guid w:val="{3EE1AD0B-1A2E-4FF7-8B0A-E61F5F8DCD00}"/>
      </w:docPartPr>
      <w:docPartBody>
        <w:p w:rsidR="00AB7D81" w:rsidRDefault="00AB7D81" w:rsidP="00AB7D81">
          <w:pPr>
            <w:pStyle w:val="D94D63199A6C441E8243ADA0D508B293"/>
          </w:pPr>
          <w:r w:rsidRPr="007A01CF">
            <w:rPr>
              <w:rStyle w:val="PlaceholderText"/>
            </w:rPr>
            <w:t>Click or tap here to enter text.</w:t>
          </w:r>
        </w:p>
      </w:docPartBody>
    </w:docPart>
    <w:docPart>
      <w:docPartPr>
        <w:name w:val="2AA4B79F87994A5AA4D10940448B4F3D"/>
        <w:category>
          <w:name w:val="General"/>
          <w:gallery w:val="placeholder"/>
        </w:category>
        <w:types>
          <w:type w:val="bbPlcHdr"/>
        </w:types>
        <w:behaviors>
          <w:behavior w:val="content"/>
        </w:behaviors>
        <w:guid w:val="{A7DF2CFF-D9AF-485B-AFC0-294C9230E805}"/>
      </w:docPartPr>
      <w:docPartBody>
        <w:p w:rsidR="00AB7D81" w:rsidRDefault="00AB7D81" w:rsidP="00AB7D81">
          <w:pPr>
            <w:pStyle w:val="2AA4B79F87994A5AA4D10940448B4F3D"/>
          </w:pPr>
          <w:r w:rsidRPr="007A01CF">
            <w:rPr>
              <w:rStyle w:val="PlaceholderText"/>
            </w:rPr>
            <w:t>[Title]</w:t>
          </w:r>
        </w:p>
      </w:docPartBody>
    </w:docPart>
    <w:docPart>
      <w:docPartPr>
        <w:name w:val="2A27F97E13314954979B13355CD83D5B"/>
        <w:category>
          <w:name w:val="General"/>
          <w:gallery w:val="placeholder"/>
        </w:category>
        <w:types>
          <w:type w:val="bbPlcHdr"/>
        </w:types>
        <w:behaviors>
          <w:behavior w:val="content"/>
        </w:behaviors>
        <w:guid w:val="{974AF600-30FF-4D9B-9756-DC3694DD4A00}"/>
      </w:docPartPr>
      <w:docPartBody>
        <w:p w:rsidR="00AB7D81" w:rsidRDefault="00AB7D81" w:rsidP="00AB7D81">
          <w:pPr>
            <w:pStyle w:val="2A27F97E13314954979B13355CD83D5B"/>
          </w:pPr>
          <w:r w:rsidRPr="003D58FC">
            <w:rPr>
              <w:rStyle w:val="PlaceholderText"/>
            </w:rPr>
            <w:t>[Keywords]</w:t>
          </w:r>
        </w:p>
      </w:docPartBody>
    </w:docPart>
    <w:docPart>
      <w:docPartPr>
        <w:name w:val="0EFAAEDCBB6F49598230E09DCAD94A1A"/>
        <w:category>
          <w:name w:val="General"/>
          <w:gallery w:val="placeholder"/>
        </w:category>
        <w:types>
          <w:type w:val="bbPlcHdr"/>
        </w:types>
        <w:behaviors>
          <w:behavior w:val="content"/>
        </w:behaviors>
        <w:guid w:val="{6FD0D44C-383F-4542-9647-2CE1D7ADC1C5}"/>
      </w:docPartPr>
      <w:docPartBody>
        <w:p w:rsidR="00AB7D81" w:rsidRDefault="00AB7D81" w:rsidP="00AB7D81">
          <w:pPr>
            <w:pStyle w:val="0EFAAEDCBB6F49598230E09DCAD94A1A"/>
          </w:pPr>
          <w:r w:rsidRPr="003D58FC">
            <w:rPr>
              <w:rStyle w:val="PlaceholderText"/>
            </w:rPr>
            <w:t>[Keywords]</w:t>
          </w:r>
        </w:p>
      </w:docPartBody>
    </w:docPart>
    <w:docPart>
      <w:docPartPr>
        <w:name w:val="E8ACBA2699284DE1B2EA8354F67B9BDF"/>
        <w:category>
          <w:name w:val="General"/>
          <w:gallery w:val="placeholder"/>
        </w:category>
        <w:types>
          <w:type w:val="bbPlcHdr"/>
        </w:types>
        <w:behaviors>
          <w:behavior w:val="content"/>
        </w:behaviors>
        <w:guid w:val="{2B19E97B-EAD7-421A-A9B8-BE58B1172E81}"/>
      </w:docPartPr>
      <w:docPartBody>
        <w:p w:rsidR="00AB7D81" w:rsidRDefault="00AB7D81" w:rsidP="00AB7D81">
          <w:pPr>
            <w:pStyle w:val="E8ACBA2699284DE1B2EA8354F67B9BDF"/>
          </w:pPr>
          <w:r w:rsidRPr="003D58FC">
            <w:rPr>
              <w:rStyle w:val="PlaceholderText"/>
            </w:rPr>
            <w:t>[Keywords]</w:t>
          </w:r>
        </w:p>
      </w:docPartBody>
    </w:docPart>
    <w:docPart>
      <w:docPartPr>
        <w:name w:val="A7E2C1388DCB413FB2FF80317246DBF5"/>
        <w:category>
          <w:name w:val="General"/>
          <w:gallery w:val="placeholder"/>
        </w:category>
        <w:types>
          <w:type w:val="bbPlcHdr"/>
        </w:types>
        <w:behaviors>
          <w:behavior w:val="content"/>
        </w:behaviors>
        <w:guid w:val="{E4921545-B0A5-4D3C-90B4-EFEC353DCD91}"/>
      </w:docPartPr>
      <w:docPartBody>
        <w:p w:rsidR="00AB7D81" w:rsidRDefault="00AB7D81" w:rsidP="00AB7D81">
          <w:pPr>
            <w:pStyle w:val="A7E2C1388DCB413FB2FF80317246DBF5"/>
          </w:pPr>
          <w:r w:rsidRPr="003D58FC">
            <w:rPr>
              <w:rStyle w:val="PlaceholderText"/>
            </w:rPr>
            <w:t>[Keywords]</w:t>
          </w:r>
        </w:p>
      </w:docPartBody>
    </w:docPart>
    <w:docPart>
      <w:docPartPr>
        <w:name w:val="673B330B109440F896BA65C89F0EBB76"/>
        <w:category>
          <w:name w:val="General"/>
          <w:gallery w:val="placeholder"/>
        </w:category>
        <w:types>
          <w:type w:val="bbPlcHdr"/>
        </w:types>
        <w:behaviors>
          <w:behavior w:val="content"/>
        </w:behaviors>
        <w:guid w:val="{80278CC8-2A68-44BC-A89F-655EB5A22C02}"/>
      </w:docPartPr>
      <w:docPartBody>
        <w:p w:rsidR="00AB7D81" w:rsidRDefault="00AB7D81" w:rsidP="00AB7D81">
          <w:pPr>
            <w:pStyle w:val="673B330B109440F896BA65C89F0EBB76"/>
          </w:pPr>
          <w:r w:rsidRPr="003D58FC">
            <w:rPr>
              <w:rStyle w:val="PlaceholderText"/>
            </w:rPr>
            <w:t>[Keywords]</w:t>
          </w:r>
        </w:p>
      </w:docPartBody>
    </w:docPart>
    <w:docPart>
      <w:docPartPr>
        <w:name w:val="2EDB60103E4E4895B517BD92477ED1FA"/>
        <w:category>
          <w:name w:val="General"/>
          <w:gallery w:val="placeholder"/>
        </w:category>
        <w:types>
          <w:type w:val="bbPlcHdr"/>
        </w:types>
        <w:behaviors>
          <w:behavior w:val="content"/>
        </w:behaviors>
        <w:guid w:val="{2D906B72-B7EB-4690-AAC7-012AAEADFEEA}"/>
      </w:docPartPr>
      <w:docPartBody>
        <w:p w:rsidR="00AB7D81" w:rsidRDefault="00AB7D81" w:rsidP="00AB7D81">
          <w:pPr>
            <w:pStyle w:val="2EDB60103E4E4895B517BD92477ED1FA"/>
          </w:pPr>
          <w:r w:rsidRPr="003D58FC">
            <w:rPr>
              <w:rStyle w:val="PlaceholderText"/>
            </w:rPr>
            <w:t>[Keywords]</w:t>
          </w:r>
        </w:p>
      </w:docPartBody>
    </w:docPart>
    <w:docPart>
      <w:docPartPr>
        <w:name w:val="0D3A4731B143431F83F9765154AAB6D8"/>
        <w:category>
          <w:name w:val="General"/>
          <w:gallery w:val="placeholder"/>
        </w:category>
        <w:types>
          <w:type w:val="bbPlcHdr"/>
        </w:types>
        <w:behaviors>
          <w:behavior w:val="content"/>
        </w:behaviors>
        <w:guid w:val="{BB45F7CA-5082-407D-BED4-8C3943FC3A11}"/>
      </w:docPartPr>
      <w:docPartBody>
        <w:p w:rsidR="00AB7D81" w:rsidRDefault="00AB7D81" w:rsidP="00AB7D81">
          <w:pPr>
            <w:pStyle w:val="0D3A4731B143431F83F9765154AAB6D8"/>
          </w:pPr>
          <w:r w:rsidRPr="003D58FC">
            <w:rPr>
              <w:rStyle w:val="PlaceholderText"/>
            </w:rPr>
            <w:t>[Keywords]</w:t>
          </w:r>
        </w:p>
      </w:docPartBody>
    </w:docPart>
    <w:docPart>
      <w:docPartPr>
        <w:name w:val="66298F40ED8B49CBA9313E55F53BE078"/>
        <w:category>
          <w:name w:val="General"/>
          <w:gallery w:val="placeholder"/>
        </w:category>
        <w:types>
          <w:type w:val="bbPlcHdr"/>
        </w:types>
        <w:behaviors>
          <w:behavior w:val="content"/>
        </w:behaviors>
        <w:guid w:val="{F748C242-4E67-48B9-8279-F6623C6627E3}"/>
      </w:docPartPr>
      <w:docPartBody>
        <w:p w:rsidR="00AB7D81" w:rsidRDefault="00AB7D81" w:rsidP="00AB7D81">
          <w:pPr>
            <w:pStyle w:val="66298F40ED8B49CBA9313E55F53BE078"/>
          </w:pPr>
          <w:r w:rsidRPr="003D58FC">
            <w:rPr>
              <w:rStyle w:val="PlaceholderText"/>
            </w:rPr>
            <w:t>[Keywords]</w:t>
          </w:r>
        </w:p>
      </w:docPartBody>
    </w:docPart>
    <w:docPart>
      <w:docPartPr>
        <w:name w:val="273FF7915542430D8E462704C4059B09"/>
        <w:category>
          <w:name w:val="General"/>
          <w:gallery w:val="placeholder"/>
        </w:category>
        <w:types>
          <w:type w:val="bbPlcHdr"/>
        </w:types>
        <w:behaviors>
          <w:behavior w:val="content"/>
        </w:behaviors>
        <w:guid w:val="{7D9F65A6-40DC-43E3-8579-A43BF34860E5}"/>
      </w:docPartPr>
      <w:docPartBody>
        <w:p w:rsidR="00AB7D81" w:rsidRDefault="00AB7D81" w:rsidP="00AB7D81">
          <w:pPr>
            <w:pStyle w:val="273FF7915542430D8E462704C4059B09"/>
          </w:pPr>
          <w:r w:rsidRPr="003D58FC">
            <w:rPr>
              <w:rStyle w:val="PlaceholderText"/>
            </w:rPr>
            <w:t>[Keywords]</w:t>
          </w:r>
        </w:p>
      </w:docPartBody>
    </w:docPart>
    <w:docPart>
      <w:docPartPr>
        <w:name w:val="1717722FF80A44AF973F0D2BA6D1B250"/>
        <w:category>
          <w:name w:val="General"/>
          <w:gallery w:val="placeholder"/>
        </w:category>
        <w:types>
          <w:type w:val="bbPlcHdr"/>
        </w:types>
        <w:behaviors>
          <w:behavior w:val="content"/>
        </w:behaviors>
        <w:guid w:val="{9618D634-C863-4A5D-8CCA-DBB5E6CDABD6}"/>
      </w:docPartPr>
      <w:docPartBody>
        <w:p w:rsidR="00AB7D81" w:rsidRDefault="00AB7D81" w:rsidP="00AB7D81">
          <w:pPr>
            <w:pStyle w:val="1717722FF80A44AF973F0D2BA6D1B250"/>
          </w:pPr>
          <w:r w:rsidRPr="003D58FC">
            <w:rPr>
              <w:rStyle w:val="PlaceholderText"/>
            </w:rPr>
            <w:t>[Keywords]</w:t>
          </w:r>
        </w:p>
      </w:docPartBody>
    </w:docPart>
    <w:docPart>
      <w:docPartPr>
        <w:name w:val="7E3CD16A94944072A4BF44DC898EE019"/>
        <w:category>
          <w:name w:val="General"/>
          <w:gallery w:val="placeholder"/>
        </w:category>
        <w:types>
          <w:type w:val="bbPlcHdr"/>
        </w:types>
        <w:behaviors>
          <w:behavior w:val="content"/>
        </w:behaviors>
        <w:guid w:val="{D0780B6B-3F72-473E-8644-95894F8C935B}"/>
      </w:docPartPr>
      <w:docPartBody>
        <w:p w:rsidR="00AB7D81" w:rsidRDefault="00AB7D81" w:rsidP="00AB7D81">
          <w:pPr>
            <w:pStyle w:val="7E3CD16A94944072A4BF44DC898EE019"/>
          </w:pPr>
          <w:r w:rsidRPr="003D58FC">
            <w:rPr>
              <w:rStyle w:val="PlaceholderText"/>
            </w:rPr>
            <w:t>[Keywords]</w:t>
          </w:r>
        </w:p>
      </w:docPartBody>
    </w:docPart>
    <w:docPart>
      <w:docPartPr>
        <w:name w:val="0EA1E40409334B3B9265F3CF82377BF3"/>
        <w:category>
          <w:name w:val="General"/>
          <w:gallery w:val="placeholder"/>
        </w:category>
        <w:types>
          <w:type w:val="bbPlcHdr"/>
        </w:types>
        <w:behaviors>
          <w:behavior w:val="content"/>
        </w:behaviors>
        <w:guid w:val="{F0581881-1F8A-4D2B-8CD7-6407E7682BD2}"/>
      </w:docPartPr>
      <w:docPartBody>
        <w:p w:rsidR="00AB7D81" w:rsidRDefault="00AB7D81" w:rsidP="00AB7D81">
          <w:pPr>
            <w:pStyle w:val="0EA1E40409334B3B9265F3CF82377BF3"/>
          </w:pPr>
          <w:r w:rsidRPr="003D58FC">
            <w:rPr>
              <w:rStyle w:val="PlaceholderText"/>
            </w:rPr>
            <w:t>[Keywords]</w:t>
          </w:r>
        </w:p>
      </w:docPartBody>
    </w:docPart>
    <w:docPart>
      <w:docPartPr>
        <w:name w:val="DA1FDD4AC8F24F2CA350003C9B3B3793"/>
        <w:category>
          <w:name w:val="General"/>
          <w:gallery w:val="placeholder"/>
        </w:category>
        <w:types>
          <w:type w:val="bbPlcHdr"/>
        </w:types>
        <w:behaviors>
          <w:behavior w:val="content"/>
        </w:behaviors>
        <w:guid w:val="{75D5C614-2C0B-49A0-A03F-D7AF86C8585B}"/>
      </w:docPartPr>
      <w:docPartBody>
        <w:p w:rsidR="00AB7D81" w:rsidRDefault="00AB7D81" w:rsidP="00AB7D81">
          <w:pPr>
            <w:pStyle w:val="DA1FDD4AC8F24F2CA350003C9B3B3793"/>
          </w:pPr>
          <w:r w:rsidRPr="003D58FC">
            <w:rPr>
              <w:rStyle w:val="PlaceholderText"/>
            </w:rPr>
            <w:t>[Keywords]</w:t>
          </w:r>
        </w:p>
      </w:docPartBody>
    </w:docPart>
    <w:docPart>
      <w:docPartPr>
        <w:name w:val="A7880ECAEEA1440D8CB8B7A2E18CA29E"/>
        <w:category>
          <w:name w:val="General"/>
          <w:gallery w:val="placeholder"/>
        </w:category>
        <w:types>
          <w:type w:val="bbPlcHdr"/>
        </w:types>
        <w:behaviors>
          <w:behavior w:val="content"/>
        </w:behaviors>
        <w:guid w:val="{D26995DD-5640-4A44-BD12-B27B23AB3599}"/>
      </w:docPartPr>
      <w:docPartBody>
        <w:p w:rsidR="00AB7D81" w:rsidRDefault="00AB7D81" w:rsidP="00AB7D81">
          <w:pPr>
            <w:pStyle w:val="A7880ECAEEA1440D8CB8B7A2E18CA29E"/>
          </w:pPr>
          <w:r w:rsidRPr="003D58FC">
            <w:rPr>
              <w:rStyle w:val="PlaceholderText"/>
            </w:rPr>
            <w:t>[Keywords]</w:t>
          </w:r>
        </w:p>
      </w:docPartBody>
    </w:docPart>
    <w:docPart>
      <w:docPartPr>
        <w:name w:val="EA67FFE4D7644DB7BD749FF093D9F044"/>
        <w:category>
          <w:name w:val="General"/>
          <w:gallery w:val="placeholder"/>
        </w:category>
        <w:types>
          <w:type w:val="bbPlcHdr"/>
        </w:types>
        <w:behaviors>
          <w:behavior w:val="content"/>
        </w:behaviors>
        <w:guid w:val="{33A185D5-517A-4AD1-B836-B354CF7C2A18}"/>
      </w:docPartPr>
      <w:docPartBody>
        <w:p w:rsidR="00AB7D81" w:rsidRDefault="00AB7D81" w:rsidP="00AB7D81">
          <w:pPr>
            <w:pStyle w:val="EA67FFE4D7644DB7BD749FF093D9F044"/>
          </w:pPr>
          <w:r w:rsidRPr="003D58FC">
            <w:rPr>
              <w:rStyle w:val="PlaceholderText"/>
            </w:rPr>
            <w:t>[Keywords]</w:t>
          </w:r>
        </w:p>
      </w:docPartBody>
    </w:docPart>
    <w:docPart>
      <w:docPartPr>
        <w:name w:val="5FE417F871C146698CBFF7F79233FE15"/>
        <w:category>
          <w:name w:val="General"/>
          <w:gallery w:val="placeholder"/>
        </w:category>
        <w:types>
          <w:type w:val="bbPlcHdr"/>
        </w:types>
        <w:behaviors>
          <w:behavior w:val="content"/>
        </w:behaviors>
        <w:guid w:val="{975771A7-AB56-4F58-8E3C-03C1332DEF05}"/>
      </w:docPartPr>
      <w:docPartBody>
        <w:p w:rsidR="00AB7D81" w:rsidRDefault="00AB7D81" w:rsidP="00AB7D81">
          <w:pPr>
            <w:pStyle w:val="5FE417F871C146698CBFF7F79233FE15"/>
          </w:pPr>
          <w:r w:rsidRPr="003D58FC">
            <w:rPr>
              <w:rStyle w:val="PlaceholderText"/>
            </w:rPr>
            <w:t>[Keywords]</w:t>
          </w:r>
        </w:p>
      </w:docPartBody>
    </w:docPart>
    <w:docPart>
      <w:docPartPr>
        <w:name w:val="CEB2A402799143528B55A7C44303B3C4"/>
        <w:category>
          <w:name w:val="General"/>
          <w:gallery w:val="placeholder"/>
        </w:category>
        <w:types>
          <w:type w:val="bbPlcHdr"/>
        </w:types>
        <w:behaviors>
          <w:behavior w:val="content"/>
        </w:behaviors>
        <w:guid w:val="{A2DA8F82-2347-487D-BDFE-069D175BCB95}"/>
      </w:docPartPr>
      <w:docPartBody>
        <w:p w:rsidR="00AB7D81" w:rsidRDefault="00AB7D81" w:rsidP="00AB7D81">
          <w:pPr>
            <w:pStyle w:val="CEB2A402799143528B55A7C44303B3C4"/>
          </w:pPr>
          <w:r w:rsidRPr="003D58FC">
            <w:rPr>
              <w:rStyle w:val="PlaceholderText"/>
            </w:rPr>
            <w:t>[Keywords]</w:t>
          </w:r>
        </w:p>
      </w:docPartBody>
    </w:docPart>
    <w:docPart>
      <w:docPartPr>
        <w:name w:val="7AC9D13ADE3D44D48EA5DA7E73CDA0DA"/>
        <w:category>
          <w:name w:val="General"/>
          <w:gallery w:val="placeholder"/>
        </w:category>
        <w:types>
          <w:type w:val="bbPlcHdr"/>
        </w:types>
        <w:behaviors>
          <w:behavior w:val="content"/>
        </w:behaviors>
        <w:guid w:val="{9DC6F171-AC4C-4B6A-8B49-D8D1F984DC5A}"/>
      </w:docPartPr>
      <w:docPartBody>
        <w:p w:rsidR="00AB7D81" w:rsidRDefault="00AB7D81" w:rsidP="00AB7D81">
          <w:pPr>
            <w:pStyle w:val="7AC9D13ADE3D44D48EA5DA7E73CDA0DA"/>
          </w:pPr>
          <w:r w:rsidRPr="003D58FC">
            <w:rPr>
              <w:rStyle w:val="PlaceholderText"/>
            </w:rPr>
            <w:t>[Keywords]</w:t>
          </w:r>
        </w:p>
      </w:docPartBody>
    </w:docPart>
    <w:docPart>
      <w:docPartPr>
        <w:name w:val="E1C77EB8205C4F28A16DDC72BC26D4D6"/>
        <w:category>
          <w:name w:val="General"/>
          <w:gallery w:val="placeholder"/>
        </w:category>
        <w:types>
          <w:type w:val="bbPlcHdr"/>
        </w:types>
        <w:behaviors>
          <w:behavior w:val="content"/>
        </w:behaviors>
        <w:guid w:val="{75DE9B43-F784-42CC-867E-8990991904CB}"/>
      </w:docPartPr>
      <w:docPartBody>
        <w:p w:rsidR="00AB7D81" w:rsidRDefault="00AB7D81" w:rsidP="00AB7D81">
          <w:pPr>
            <w:pStyle w:val="E1C77EB8205C4F28A16DDC72BC26D4D6"/>
          </w:pPr>
          <w:r w:rsidRPr="003D58FC">
            <w:rPr>
              <w:rStyle w:val="PlaceholderText"/>
            </w:rPr>
            <w:t>[Keywords]</w:t>
          </w:r>
        </w:p>
      </w:docPartBody>
    </w:docPart>
    <w:docPart>
      <w:docPartPr>
        <w:name w:val="4B2E0D2485324154835003C19448EF29"/>
        <w:category>
          <w:name w:val="General"/>
          <w:gallery w:val="placeholder"/>
        </w:category>
        <w:types>
          <w:type w:val="bbPlcHdr"/>
        </w:types>
        <w:behaviors>
          <w:behavior w:val="content"/>
        </w:behaviors>
        <w:guid w:val="{E3FE99D4-6ED9-437B-A78B-A71C1D650137}"/>
      </w:docPartPr>
      <w:docPartBody>
        <w:p w:rsidR="00AB7D81" w:rsidRDefault="00AB7D81" w:rsidP="00AB7D81">
          <w:pPr>
            <w:pStyle w:val="4B2E0D2485324154835003C19448EF29"/>
          </w:pPr>
          <w:r w:rsidRPr="003D58FC">
            <w:rPr>
              <w:rStyle w:val="PlaceholderText"/>
            </w:rPr>
            <w:t>[Keywords]</w:t>
          </w:r>
        </w:p>
      </w:docPartBody>
    </w:docPart>
    <w:docPart>
      <w:docPartPr>
        <w:name w:val="E6BBD6BFB4A64352ADFF93FBC27E33A5"/>
        <w:category>
          <w:name w:val="General"/>
          <w:gallery w:val="placeholder"/>
        </w:category>
        <w:types>
          <w:type w:val="bbPlcHdr"/>
        </w:types>
        <w:behaviors>
          <w:behavior w:val="content"/>
        </w:behaviors>
        <w:guid w:val="{868100BB-8EDD-45E7-8AB4-F248380A0240}"/>
      </w:docPartPr>
      <w:docPartBody>
        <w:p w:rsidR="00AB7D81" w:rsidRDefault="00AB7D81" w:rsidP="00AB7D81">
          <w:pPr>
            <w:pStyle w:val="E6BBD6BFB4A64352ADFF93FBC27E33A5"/>
          </w:pPr>
          <w:r w:rsidRPr="003D58FC">
            <w:rPr>
              <w:rStyle w:val="PlaceholderText"/>
            </w:rPr>
            <w:t>[Keywords]</w:t>
          </w:r>
        </w:p>
      </w:docPartBody>
    </w:docPart>
    <w:docPart>
      <w:docPartPr>
        <w:name w:val="849736D89A2B44068DC145A6FB71D0D6"/>
        <w:category>
          <w:name w:val="General"/>
          <w:gallery w:val="placeholder"/>
        </w:category>
        <w:types>
          <w:type w:val="bbPlcHdr"/>
        </w:types>
        <w:behaviors>
          <w:behavior w:val="content"/>
        </w:behaviors>
        <w:guid w:val="{4FB2F79F-C8CF-4461-B262-C51D66E8464F}"/>
      </w:docPartPr>
      <w:docPartBody>
        <w:p w:rsidR="00AB7D81" w:rsidRDefault="00AB7D81" w:rsidP="00AB7D81">
          <w:pPr>
            <w:pStyle w:val="849736D89A2B44068DC145A6FB71D0D6"/>
          </w:pPr>
          <w:r w:rsidRPr="003D58FC">
            <w:rPr>
              <w:rStyle w:val="PlaceholderText"/>
            </w:rPr>
            <w:t>[Keywords]</w:t>
          </w:r>
        </w:p>
      </w:docPartBody>
    </w:docPart>
    <w:docPart>
      <w:docPartPr>
        <w:name w:val="4851B699BC1340F49851F82EDED87EFF"/>
        <w:category>
          <w:name w:val="General"/>
          <w:gallery w:val="placeholder"/>
        </w:category>
        <w:types>
          <w:type w:val="bbPlcHdr"/>
        </w:types>
        <w:behaviors>
          <w:behavior w:val="content"/>
        </w:behaviors>
        <w:guid w:val="{3602C545-C93A-41D4-9AC1-69E1D0BD8681}"/>
      </w:docPartPr>
      <w:docPartBody>
        <w:p w:rsidR="00AB7D81" w:rsidRDefault="00AB7D81" w:rsidP="00AB7D81">
          <w:pPr>
            <w:pStyle w:val="4851B699BC1340F49851F82EDED87EFF"/>
          </w:pPr>
          <w:r w:rsidRPr="003D58FC">
            <w:rPr>
              <w:rStyle w:val="PlaceholderText"/>
            </w:rPr>
            <w:t>[Keywords]</w:t>
          </w:r>
        </w:p>
      </w:docPartBody>
    </w:docPart>
    <w:docPart>
      <w:docPartPr>
        <w:name w:val="D9853027700D41199B41E97B937E3F15"/>
        <w:category>
          <w:name w:val="General"/>
          <w:gallery w:val="placeholder"/>
        </w:category>
        <w:types>
          <w:type w:val="bbPlcHdr"/>
        </w:types>
        <w:behaviors>
          <w:behavior w:val="content"/>
        </w:behaviors>
        <w:guid w:val="{3E0ADC7A-C018-4F58-8FEC-0EC833430036}"/>
      </w:docPartPr>
      <w:docPartBody>
        <w:p w:rsidR="00AB7D81" w:rsidRDefault="00AB7D81" w:rsidP="00AB7D81">
          <w:pPr>
            <w:pStyle w:val="D9853027700D41199B41E97B937E3F15"/>
          </w:pPr>
          <w:r w:rsidRPr="003D58FC">
            <w:rPr>
              <w:rStyle w:val="PlaceholderText"/>
            </w:rPr>
            <w:t>[Keywords]</w:t>
          </w:r>
        </w:p>
      </w:docPartBody>
    </w:docPart>
    <w:docPart>
      <w:docPartPr>
        <w:name w:val="48B6985E57834C63B6ACE8B2D41D5C42"/>
        <w:category>
          <w:name w:val="General"/>
          <w:gallery w:val="placeholder"/>
        </w:category>
        <w:types>
          <w:type w:val="bbPlcHdr"/>
        </w:types>
        <w:behaviors>
          <w:behavior w:val="content"/>
        </w:behaviors>
        <w:guid w:val="{88D937E8-504C-40AD-AB85-B7481815483E}"/>
      </w:docPartPr>
      <w:docPartBody>
        <w:p w:rsidR="00AB7D81" w:rsidRDefault="00AB7D81" w:rsidP="00AB7D81">
          <w:pPr>
            <w:pStyle w:val="48B6985E57834C63B6ACE8B2D41D5C42"/>
          </w:pPr>
          <w:r w:rsidRPr="003D58FC">
            <w:rPr>
              <w:rStyle w:val="PlaceholderText"/>
            </w:rPr>
            <w:t>[Keywords]</w:t>
          </w:r>
        </w:p>
      </w:docPartBody>
    </w:docPart>
    <w:docPart>
      <w:docPartPr>
        <w:name w:val="624973EFEDF045CEB13BF448F2812DAD"/>
        <w:category>
          <w:name w:val="General"/>
          <w:gallery w:val="placeholder"/>
        </w:category>
        <w:types>
          <w:type w:val="bbPlcHdr"/>
        </w:types>
        <w:behaviors>
          <w:behavior w:val="content"/>
        </w:behaviors>
        <w:guid w:val="{583B8686-BE05-408E-A56E-61EB99ABC4D2}"/>
      </w:docPartPr>
      <w:docPartBody>
        <w:p w:rsidR="00AB7D81" w:rsidRDefault="00AB7D81" w:rsidP="00AB7D81">
          <w:pPr>
            <w:pStyle w:val="624973EFEDF045CEB13BF448F2812DAD"/>
          </w:pPr>
          <w:r w:rsidRPr="003D58FC">
            <w:rPr>
              <w:rStyle w:val="PlaceholderText"/>
            </w:rPr>
            <w:t>[Keywords]</w:t>
          </w:r>
        </w:p>
      </w:docPartBody>
    </w:docPart>
    <w:docPart>
      <w:docPartPr>
        <w:name w:val="D085690DF52043F9B3B91259DB4EA5D9"/>
        <w:category>
          <w:name w:val="General"/>
          <w:gallery w:val="placeholder"/>
        </w:category>
        <w:types>
          <w:type w:val="bbPlcHdr"/>
        </w:types>
        <w:behaviors>
          <w:behavior w:val="content"/>
        </w:behaviors>
        <w:guid w:val="{D2C1315B-B2D5-40DC-A03D-754C9818267F}"/>
      </w:docPartPr>
      <w:docPartBody>
        <w:p w:rsidR="00AB7D81" w:rsidRDefault="00AB7D81" w:rsidP="00AB7D81">
          <w:pPr>
            <w:pStyle w:val="D085690DF52043F9B3B91259DB4EA5D9"/>
          </w:pPr>
          <w:r w:rsidRPr="003D58FC">
            <w:rPr>
              <w:rStyle w:val="PlaceholderText"/>
            </w:rPr>
            <w:t>[Keywords]</w:t>
          </w:r>
        </w:p>
      </w:docPartBody>
    </w:docPart>
    <w:docPart>
      <w:docPartPr>
        <w:name w:val="27317124FBE64E2992CDECABB337DDB1"/>
        <w:category>
          <w:name w:val="General"/>
          <w:gallery w:val="placeholder"/>
        </w:category>
        <w:types>
          <w:type w:val="bbPlcHdr"/>
        </w:types>
        <w:behaviors>
          <w:behavior w:val="content"/>
        </w:behaviors>
        <w:guid w:val="{57328CE3-B82F-4C23-81BF-4313B16BFF6F}"/>
      </w:docPartPr>
      <w:docPartBody>
        <w:p w:rsidR="00AB7D81" w:rsidRDefault="00AB7D81" w:rsidP="00AB7D81">
          <w:pPr>
            <w:pStyle w:val="27317124FBE64E2992CDECABB337DDB1"/>
          </w:pPr>
          <w:r w:rsidRPr="003D58FC">
            <w:rPr>
              <w:rStyle w:val="PlaceholderText"/>
            </w:rPr>
            <w:t>[Keywords]</w:t>
          </w:r>
        </w:p>
      </w:docPartBody>
    </w:docPart>
    <w:docPart>
      <w:docPartPr>
        <w:name w:val="54EA417B2B2740419F7D5970A3BE1B7A"/>
        <w:category>
          <w:name w:val="General"/>
          <w:gallery w:val="placeholder"/>
        </w:category>
        <w:types>
          <w:type w:val="bbPlcHdr"/>
        </w:types>
        <w:behaviors>
          <w:behavior w:val="content"/>
        </w:behaviors>
        <w:guid w:val="{1C5B788E-31E9-47A6-8A05-D1E7B6CF654E}"/>
      </w:docPartPr>
      <w:docPartBody>
        <w:p w:rsidR="00AB7D81" w:rsidRDefault="00AB7D81" w:rsidP="00AB7D81">
          <w:pPr>
            <w:pStyle w:val="54EA417B2B2740419F7D5970A3BE1B7A"/>
          </w:pPr>
          <w:r w:rsidRPr="003D58FC">
            <w:rPr>
              <w:rStyle w:val="PlaceholderText"/>
            </w:rPr>
            <w:t>[Keywords]</w:t>
          </w:r>
        </w:p>
      </w:docPartBody>
    </w:docPart>
    <w:docPart>
      <w:docPartPr>
        <w:name w:val="78E38C1A41434268B730AC20D5A761F0"/>
        <w:category>
          <w:name w:val="General"/>
          <w:gallery w:val="placeholder"/>
        </w:category>
        <w:types>
          <w:type w:val="bbPlcHdr"/>
        </w:types>
        <w:behaviors>
          <w:behavior w:val="content"/>
        </w:behaviors>
        <w:guid w:val="{E5526ED2-7C00-42A5-9602-11795D5D6421}"/>
      </w:docPartPr>
      <w:docPartBody>
        <w:p w:rsidR="00AB7D81" w:rsidRDefault="00AB7D81" w:rsidP="00AB7D81">
          <w:pPr>
            <w:pStyle w:val="78E38C1A41434268B730AC20D5A761F0"/>
          </w:pPr>
          <w:r w:rsidRPr="003D58FC">
            <w:rPr>
              <w:rStyle w:val="PlaceholderText"/>
            </w:rPr>
            <w:t>[Keywords]</w:t>
          </w:r>
        </w:p>
      </w:docPartBody>
    </w:docPart>
    <w:docPart>
      <w:docPartPr>
        <w:name w:val="BB017E5ECBA14DE1A55E9C8FBE88A315"/>
        <w:category>
          <w:name w:val="General"/>
          <w:gallery w:val="placeholder"/>
        </w:category>
        <w:types>
          <w:type w:val="bbPlcHdr"/>
        </w:types>
        <w:behaviors>
          <w:behavior w:val="content"/>
        </w:behaviors>
        <w:guid w:val="{E505F67C-2655-45F4-81C3-660100373759}"/>
      </w:docPartPr>
      <w:docPartBody>
        <w:p w:rsidR="00AB7D81" w:rsidRDefault="00AB7D81" w:rsidP="00AB7D81">
          <w:pPr>
            <w:pStyle w:val="BB017E5ECBA14DE1A55E9C8FBE88A315"/>
          </w:pPr>
          <w:r w:rsidRPr="003D58FC">
            <w:rPr>
              <w:rStyle w:val="PlaceholderText"/>
            </w:rPr>
            <w:t>[Keywords]</w:t>
          </w:r>
        </w:p>
      </w:docPartBody>
    </w:docPart>
    <w:docPart>
      <w:docPartPr>
        <w:name w:val="32502F86F1794E08863E1230810ACF50"/>
        <w:category>
          <w:name w:val="General"/>
          <w:gallery w:val="placeholder"/>
        </w:category>
        <w:types>
          <w:type w:val="bbPlcHdr"/>
        </w:types>
        <w:behaviors>
          <w:behavior w:val="content"/>
        </w:behaviors>
        <w:guid w:val="{F5DC0E7E-0E76-4D4A-9FF1-CE20DFFEFB3A}"/>
      </w:docPartPr>
      <w:docPartBody>
        <w:p w:rsidR="00AB7D81" w:rsidRDefault="00AB7D81" w:rsidP="00AB7D81">
          <w:pPr>
            <w:pStyle w:val="32502F86F1794E08863E1230810ACF50"/>
          </w:pPr>
          <w:r w:rsidRPr="003D58FC">
            <w:rPr>
              <w:rStyle w:val="PlaceholderText"/>
            </w:rPr>
            <w:t>[Keywords]</w:t>
          </w:r>
        </w:p>
      </w:docPartBody>
    </w:docPart>
    <w:docPart>
      <w:docPartPr>
        <w:name w:val="B89C178CC7CF435C804EA4176C95173C"/>
        <w:category>
          <w:name w:val="General"/>
          <w:gallery w:val="placeholder"/>
        </w:category>
        <w:types>
          <w:type w:val="bbPlcHdr"/>
        </w:types>
        <w:behaviors>
          <w:behavior w:val="content"/>
        </w:behaviors>
        <w:guid w:val="{BAB70DFB-66FF-4CC7-9BCB-FD631E39B979}"/>
      </w:docPartPr>
      <w:docPartBody>
        <w:p w:rsidR="00AB7D81" w:rsidRDefault="00AB7D81" w:rsidP="00AB7D81">
          <w:pPr>
            <w:pStyle w:val="B89C178CC7CF435C804EA4176C95173C"/>
          </w:pPr>
          <w:r w:rsidRPr="003D58FC">
            <w:rPr>
              <w:rStyle w:val="PlaceholderText"/>
            </w:rPr>
            <w:t>[Keywords]</w:t>
          </w:r>
        </w:p>
      </w:docPartBody>
    </w:docPart>
    <w:docPart>
      <w:docPartPr>
        <w:name w:val="7151AE8A1664442180D9F941474B555D"/>
        <w:category>
          <w:name w:val="General"/>
          <w:gallery w:val="placeholder"/>
        </w:category>
        <w:types>
          <w:type w:val="bbPlcHdr"/>
        </w:types>
        <w:behaviors>
          <w:behavior w:val="content"/>
        </w:behaviors>
        <w:guid w:val="{C6FC4A41-00A0-42D6-B3CF-75224D3B7EC6}"/>
      </w:docPartPr>
      <w:docPartBody>
        <w:p w:rsidR="00AB7D81" w:rsidRDefault="00AB7D81" w:rsidP="00AB7D81">
          <w:pPr>
            <w:pStyle w:val="7151AE8A1664442180D9F941474B555D"/>
          </w:pPr>
          <w:r w:rsidRPr="003D58FC">
            <w:rPr>
              <w:rStyle w:val="PlaceholderText"/>
            </w:rPr>
            <w:t>[Keywords]</w:t>
          </w:r>
        </w:p>
      </w:docPartBody>
    </w:docPart>
    <w:docPart>
      <w:docPartPr>
        <w:name w:val="1AF09D7EEDD14FB3B4EAAA1E7D2A0609"/>
        <w:category>
          <w:name w:val="General"/>
          <w:gallery w:val="placeholder"/>
        </w:category>
        <w:types>
          <w:type w:val="bbPlcHdr"/>
        </w:types>
        <w:behaviors>
          <w:behavior w:val="content"/>
        </w:behaviors>
        <w:guid w:val="{BD15449D-FB0D-4B2C-81A9-1CE4E319F813}"/>
      </w:docPartPr>
      <w:docPartBody>
        <w:p w:rsidR="00AB7D81" w:rsidRDefault="00AB7D81" w:rsidP="00AB7D81">
          <w:pPr>
            <w:pStyle w:val="1AF09D7EEDD14FB3B4EAAA1E7D2A0609"/>
          </w:pPr>
          <w:r w:rsidRPr="003D58FC">
            <w:rPr>
              <w:rStyle w:val="PlaceholderText"/>
            </w:rPr>
            <w:t>[Keywords]</w:t>
          </w:r>
        </w:p>
      </w:docPartBody>
    </w:docPart>
    <w:docPart>
      <w:docPartPr>
        <w:name w:val="CE210957B2C74371A18454D616B9E5F8"/>
        <w:category>
          <w:name w:val="General"/>
          <w:gallery w:val="placeholder"/>
        </w:category>
        <w:types>
          <w:type w:val="bbPlcHdr"/>
        </w:types>
        <w:behaviors>
          <w:behavior w:val="content"/>
        </w:behaviors>
        <w:guid w:val="{EC193F1E-3139-4271-BA41-75901FB6CD30}"/>
      </w:docPartPr>
      <w:docPartBody>
        <w:p w:rsidR="00AB7D81" w:rsidRDefault="00AB7D81" w:rsidP="00AB7D81">
          <w:pPr>
            <w:pStyle w:val="CE210957B2C74371A18454D616B9E5F8"/>
          </w:pPr>
          <w:r w:rsidRPr="003D58FC">
            <w:rPr>
              <w:rStyle w:val="PlaceholderText"/>
            </w:rPr>
            <w:t>[Keywords]</w:t>
          </w:r>
        </w:p>
      </w:docPartBody>
    </w:docPart>
    <w:docPart>
      <w:docPartPr>
        <w:name w:val="D92A7A65A73F4E5090A6E847D469C48B"/>
        <w:category>
          <w:name w:val="General"/>
          <w:gallery w:val="placeholder"/>
        </w:category>
        <w:types>
          <w:type w:val="bbPlcHdr"/>
        </w:types>
        <w:behaviors>
          <w:behavior w:val="content"/>
        </w:behaviors>
        <w:guid w:val="{F0A38DB2-200B-4944-B28F-8CF0B90DB516}"/>
      </w:docPartPr>
      <w:docPartBody>
        <w:p w:rsidR="00AB7D81" w:rsidRDefault="00AB7D81" w:rsidP="00AB7D81">
          <w:pPr>
            <w:pStyle w:val="D92A7A65A73F4E5090A6E847D469C48B"/>
          </w:pPr>
          <w:r w:rsidRPr="003D58FC">
            <w:rPr>
              <w:rStyle w:val="PlaceholderText"/>
            </w:rPr>
            <w:t>[Keywords]</w:t>
          </w:r>
        </w:p>
      </w:docPartBody>
    </w:docPart>
    <w:docPart>
      <w:docPartPr>
        <w:name w:val="70B0ED6059BF4C6F97DF4DD57F1B5216"/>
        <w:category>
          <w:name w:val="General"/>
          <w:gallery w:val="placeholder"/>
        </w:category>
        <w:types>
          <w:type w:val="bbPlcHdr"/>
        </w:types>
        <w:behaviors>
          <w:behavior w:val="content"/>
        </w:behaviors>
        <w:guid w:val="{AC3238D3-E323-45A4-964A-3B8108557B6E}"/>
      </w:docPartPr>
      <w:docPartBody>
        <w:p w:rsidR="00AB7D81" w:rsidRDefault="00AB7D81" w:rsidP="00AB7D81">
          <w:pPr>
            <w:pStyle w:val="70B0ED6059BF4C6F97DF4DD57F1B5216"/>
          </w:pPr>
          <w:r w:rsidRPr="003D58FC">
            <w:rPr>
              <w:rStyle w:val="PlaceholderText"/>
            </w:rPr>
            <w:t>[Keywords]</w:t>
          </w:r>
        </w:p>
      </w:docPartBody>
    </w:docPart>
    <w:docPart>
      <w:docPartPr>
        <w:name w:val="861A1001F7D94EA8AB095B1DE4EFEC9A"/>
        <w:category>
          <w:name w:val="General"/>
          <w:gallery w:val="placeholder"/>
        </w:category>
        <w:types>
          <w:type w:val="bbPlcHdr"/>
        </w:types>
        <w:behaviors>
          <w:behavior w:val="content"/>
        </w:behaviors>
        <w:guid w:val="{A84E2094-1701-422C-8510-3F3C2B97D293}"/>
      </w:docPartPr>
      <w:docPartBody>
        <w:p w:rsidR="00AB7D81" w:rsidRDefault="00AB7D81" w:rsidP="00AB7D81">
          <w:pPr>
            <w:pStyle w:val="861A1001F7D94EA8AB095B1DE4EFEC9A"/>
          </w:pPr>
          <w:r w:rsidRPr="003D58FC">
            <w:rPr>
              <w:rStyle w:val="PlaceholderText"/>
            </w:rPr>
            <w:t>[Keywords]</w:t>
          </w:r>
        </w:p>
      </w:docPartBody>
    </w:docPart>
    <w:docPart>
      <w:docPartPr>
        <w:name w:val="10E5DA386DF54FCC8D979987D788AE3B"/>
        <w:category>
          <w:name w:val="General"/>
          <w:gallery w:val="placeholder"/>
        </w:category>
        <w:types>
          <w:type w:val="bbPlcHdr"/>
        </w:types>
        <w:behaviors>
          <w:behavior w:val="content"/>
        </w:behaviors>
        <w:guid w:val="{5C3811D5-1EAD-4F31-BDA4-6E8866AEB1A2}"/>
      </w:docPartPr>
      <w:docPartBody>
        <w:p w:rsidR="00AB7D81" w:rsidRDefault="00AB7D81" w:rsidP="00AB7D81">
          <w:pPr>
            <w:pStyle w:val="10E5DA386DF54FCC8D979987D788AE3B"/>
          </w:pPr>
          <w:r w:rsidRPr="003D58FC">
            <w:rPr>
              <w:rStyle w:val="PlaceholderText"/>
            </w:rPr>
            <w:t>[Keywords]</w:t>
          </w:r>
        </w:p>
      </w:docPartBody>
    </w:docPart>
    <w:docPart>
      <w:docPartPr>
        <w:name w:val="B5C8BAF03C8B4827B570DC790CAE08E0"/>
        <w:category>
          <w:name w:val="General"/>
          <w:gallery w:val="placeholder"/>
        </w:category>
        <w:types>
          <w:type w:val="bbPlcHdr"/>
        </w:types>
        <w:behaviors>
          <w:behavior w:val="content"/>
        </w:behaviors>
        <w:guid w:val="{872B47E1-3484-4292-BAEC-FDC1D63B988D}"/>
      </w:docPartPr>
      <w:docPartBody>
        <w:p w:rsidR="00AB7D81" w:rsidRDefault="00AB7D81" w:rsidP="00AB7D81">
          <w:pPr>
            <w:pStyle w:val="B5C8BAF03C8B4827B570DC790CAE08E0"/>
          </w:pPr>
          <w:r w:rsidRPr="003D58FC">
            <w:rPr>
              <w:rStyle w:val="PlaceholderText"/>
            </w:rPr>
            <w:t>[Keywords]</w:t>
          </w:r>
        </w:p>
      </w:docPartBody>
    </w:docPart>
    <w:docPart>
      <w:docPartPr>
        <w:name w:val="201B5084E972420381543AA7F4B7D515"/>
        <w:category>
          <w:name w:val="General"/>
          <w:gallery w:val="placeholder"/>
        </w:category>
        <w:types>
          <w:type w:val="bbPlcHdr"/>
        </w:types>
        <w:behaviors>
          <w:behavior w:val="content"/>
        </w:behaviors>
        <w:guid w:val="{C1522ED6-6FA5-4041-8504-BAAE8E846790}"/>
      </w:docPartPr>
      <w:docPartBody>
        <w:p w:rsidR="00AB7D81" w:rsidRDefault="00AB7D81" w:rsidP="00AB7D81">
          <w:pPr>
            <w:pStyle w:val="201B5084E972420381543AA7F4B7D515"/>
          </w:pPr>
          <w:r w:rsidRPr="003D58FC">
            <w:rPr>
              <w:rStyle w:val="PlaceholderText"/>
            </w:rPr>
            <w:t>[Keywords]</w:t>
          </w:r>
        </w:p>
      </w:docPartBody>
    </w:docPart>
    <w:docPart>
      <w:docPartPr>
        <w:name w:val="61A36ADA2383424CBFE956663F0124B1"/>
        <w:category>
          <w:name w:val="General"/>
          <w:gallery w:val="placeholder"/>
        </w:category>
        <w:types>
          <w:type w:val="bbPlcHdr"/>
        </w:types>
        <w:behaviors>
          <w:behavior w:val="content"/>
        </w:behaviors>
        <w:guid w:val="{B9E8618B-CCA9-47C3-803C-235E4E4F3627}"/>
      </w:docPartPr>
      <w:docPartBody>
        <w:p w:rsidR="00AB7D81" w:rsidRDefault="00AB7D81" w:rsidP="00AB7D81">
          <w:pPr>
            <w:pStyle w:val="61A36ADA2383424CBFE956663F0124B1"/>
          </w:pPr>
          <w:r w:rsidRPr="003D58FC">
            <w:rPr>
              <w:rStyle w:val="PlaceholderText"/>
            </w:rPr>
            <w:t>[Keywords]</w:t>
          </w:r>
        </w:p>
      </w:docPartBody>
    </w:docPart>
    <w:docPart>
      <w:docPartPr>
        <w:name w:val="C8C7E28CA1FF4BA98CBDD4806CA61A3A"/>
        <w:category>
          <w:name w:val="General"/>
          <w:gallery w:val="placeholder"/>
        </w:category>
        <w:types>
          <w:type w:val="bbPlcHdr"/>
        </w:types>
        <w:behaviors>
          <w:behavior w:val="content"/>
        </w:behaviors>
        <w:guid w:val="{7BDF7593-F5AF-4452-809A-844942FB3384}"/>
      </w:docPartPr>
      <w:docPartBody>
        <w:p w:rsidR="00AB7D81" w:rsidRDefault="00AB7D81" w:rsidP="00AB7D81">
          <w:pPr>
            <w:pStyle w:val="C8C7E28CA1FF4BA98CBDD4806CA61A3A"/>
          </w:pPr>
          <w:r w:rsidRPr="003D58FC">
            <w:rPr>
              <w:rStyle w:val="PlaceholderText"/>
            </w:rPr>
            <w:t>[Keywords]</w:t>
          </w:r>
        </w:p>
      </w:docPartBody>
    </w:docPart>
    <w:docPart>
      <w:docPartPr>
        <w:name w:val="691B74AF24A24EE1B28A38DC6119D045"/>
        <w:category>
          <w:name w:val="General"/>
          <w:gallery w:val="placeholder"/>
        </w:category>
        <w:types>
          <w:type w:val="bbPlcHdr"/>
        </w:types>
        <w:behaviors>
          <w:behavior w:val="content"/>
        </w:behaviors>
        <w:guid w:val="{305C8D3A-3D98-4066-914F-62AF43FA91E3}"/>
      </w:docPartPr>
      <w:docPartBody>
        <w:p w:rsidR="00AB7D81" w:rsidRDefault="00AB7D81" w:rsidP="00AB7D81">
          <w:pPr>
            <w:pStyle w:val="691B74AF24A24EE1B28A38DC6119D045"/>
          </w:pPr>
          <w:r w:rsidRPr="003D58FC">
            <w:rPr>
              <w:rStyle w:val="PlaceholderText"/>
            </w:rPr>
            <w:t>[Keywords]</w:t>
          </w:r>
        </w:p>
      </w:docPartBody>
    </w:docPart>
    <w:docPart>
      <w:docPartPr>
        <w:name w:val="EB87B814505B4BC7A8F9A72B9E28CD28"/>
        <w:category>
          <w:name w:val="General"/>
          <w:gallery w:val="placeholder"/>
        </w:category>
        <w:types>
          <w:type w:val="bbPlcHdr"/>
        </w:types>
        <w:behaviors>
          <w:behavior w:val="content"/>
        </w:behaviors>
        <w:guid w:val="{D2FF720F-1AEF-4580-BF24-9A111943E275}"/>
      </w:docPartPr>
      <w:docPartBody>
        <w:p w:rsidR="00AB7D81" w:rsidRDefault="00AB7D81" w:rsidP="00AB7D81">
          <w:pPr>
            <w:pStyle w:val="EB87B814505B4BC7A8F9A72B9E28CD28"/>
          </w:pPr>
          <w:r w:rsidRPr="003D58FC">
            <w:rPr>
              <w:rStyle w:val="PlaceholderText"/>
            </w:rPr>
            <w:t>[Keywords]</w:t>
          </w:r>
        </w:p>
      </w:docPartBody>
    </w:docPart>
    <w:docPart>
      <w:docPartPr>
        <w:name w:val="DF47140263AF44E3A427ADE76BE7C7EF"/>
        <w:category>
          <w:name w:val="General"/>
          <w:gallery w:val="placeholder"/>
        </w:category>
        <w:types>
          <w:type w:val="bbPlcHdr"/>
        </w:types>
        <w:behaviors>
          <w:behavior w:val="content"/>
        </w:behaviors>
        <w:guid w:val="{24E588CF-6D9B-4A37-B37C-6D85C3C0F3A9}"/>
      </w:docPartPr>
      <w:docPartBody>
        <w:p w:rsidR="00AB7D81" w:rsidRDefault="00AB7D81" w:rsidP="00AB7D81">
          <w:pPr>
            <w:pStyle w:val="DF47140263AF44E3A427ADE76BE7C7EF"/>
          </w:pPr>
          <w:r w:rsidRPr="003D58FC">
            <w:rPr>
              <w:rStyle w:val="PlaceholderText"/>
            </w:rPr>
            <w:t>[Keywords]</w:t>
          </w:r>
        </w:p>
      </w:docPartBody>
    </w:docPart>
    <w:docPart>
      <w:docPartPr>
        <w:name w:val="4CEA44D143134A6FB9AE8CE2DC5E1194"/>
        <w:category>
          <w:name w:val="General"/>
          <w:gallery w:val="placeholder"/>
        </w:category>
        <w:types>
          <w:type w:val="bbPlcHdr"/>
        </w:types>
        <w:behaviors>
          <w:behavior w:val="content"/>
        </w:behaviors>
        <w:guid w:val="{172084C7-F66E-4B89-9323-A1F73633FF7A}"/>
      </w:docPartPr>
      <w:docPartBody>
        <w:p w:rsidR="00AB7D81" w:rsidRDefault="00AB7D81" w:rsidP="00AB7D81">
          <w:pPr>
            <w:pStyle w:val="4CEA44D143134A6FB9AE8CE2DC5E1194"/>
          </w:pPr>
          <w:r w:rsidRPr="003D58FC">
            <w:rPr>
              <w:rStyle w:val="PlaceholderText"/>
            </w:rPr>
            <w:t>[Keywords]</w:t>
          </w:r>
        </w:p>
      </w:docPartBody>
    </w:docPart>
    <w:docPart>
      <w:docPartPr>
        <w:name w:val="5449AB65D7F540AE9EA42ACED396BDE2"/>
        <w:category>
          <w:name w:val="General"/>
          <w:gallery w:val="placeholder"/>
        </w:category>
        <w:types>
          <w:type w:val="bbPlcHdr"/>
        </w:types>
        <w:behaviors>
          <w:behavior w:val="content"/>
        </w:behaviors>
        <w:guid w:val="{5E1328A4-3DED-4DB5-8DCE-9D7AA067B310}"/>
      </w:docPartPr>
      <w:docPartBody>
        <w:p w:rsidR="00AB7D81" w:rsidRDefault="00AB7D81" w:rsidP="00AB7D81">
          <w:pPr>
            <w:pStyle w:val="5449AB65D7F540AE9EA42ACED396BDE2"/>
          </w:pPr>
          <w:r w:rsidRPr="003D58FC">
            <w:rPr>
              <w:rStyle w:val="PlaceholderText"/>
            </w:rPr>
            <w:t>[Keywords]</w:t>
          </w:r>
        </w:p>
      </w:docPartBody>
    </w:docPart>
    <w:docPart>
      <w:docPartPr>
        <w:name w:val="0CFF7E53A58A4A33908832F297849729"/>
        <w:category>
          <w:name w:val="General"/>
          <w:gallery w:val="placeholder"/>
        </w:category>
        <w:types>
          <w:type w:val="bbPlcHdr"/>
        </w:types>
        <w:behaviors>
          <w:behavior w:val="content"/>
        </w:behaviors>
        <w:guid w:val="{CCD050F1-1479-47DE-8446-C09E642B6485}"/>
      </w:docPartPr>
      <w:docPartBody>
        <w:p w:rsidR="00AB7D81" w:rsidRDefault="00AB7D81" w:rsidP="00AB7D81">
          <w:pPr>
            <w:pStyle w:val="0CFF7E53A58A4A33908832F297849729"/>
          </w:pPr>
          <w:r w:rsidRPr="003D58FC">
            <w:rPr>
              <w:rStyle w:val="PlaceholderText"/>
            </w:rPr>
            <w:t>[Keywords]</w:t>
          </w:r>
        </w:p>
      </w:docPartBody>
    </w:docPart>
    <w:docPart>
      <w:docPartPr>
        <w:name w:val="944A85D6380B4BB59DF9AF798DE6FAB4"/>
        <w:category>
          <w:name w:val="General"/>
          <w:gallery w:val="placeholder"/>
        </w:category>
        <w:types>
          <w:type w:val="bbPlcHdr"/>
        </w:types>
        <w:behaviors>
          <w:behavior w:val="content"/>
        </w:behaviors>
        <w:guid w:val="{C35C3C71-9378-4699-888E-99218EC20C01}"/>
      </w:docPartPr>
      <w:docPartBody>
        <w:p w:rsidR="00AB7D81" w:rsidRDefault="00AB7D81" w:rsidP="00AB7D81">
          <w:pPr>
            <w:pStyle w:val="944A85D6380B4BB59DF9AF798DE6FAB4"/>
          </w:pPr>
          <w:r w:rsidRPr="003D58FC">
            <w:rPr>
              <w:rStyle w:val="PlaceholderText"/>
            </w:rPr>
            <w:t>[Keywords]</w:t>
          </w:r>
        </w:p>
      </w:docPartBody>
    </w:docPart>
    <w:docPart>
      <w:docPartPr>
        <w:name w:val="8302CBF9BBD94029B5CE1400F3D53D56"/>
        <w:category>
          <w:name w:val="General"/>
          <w:gallery w:val="placeholder"/>
        </w:category>
        <w:types>
          <w:type w:val="bbPlcHdr"/>
        </w:types>
        <w:behaviors>
          <w:behavior w:val="content"/>
        </w:behaviors>
        <w:guid w:val="{5CE434EB-4E1B-4F03-8131-154DD4F47158}"/>
      </w:docPartPr>
      <w:docPartBody>
        <w:p w:rsidR="00AB7D81" w:rsidRDefault="00AB7D81" w:rsidP="00AB7D81">
          <w:pPr>
            <w:pStyle w:val="8302CBF9BBD94029B5CE1400F3D53D56"/>
          </w:pPr>
          <w:r w:rsidRPr="003D58FC">
            <w:rPr>
              <w:rStyle w:val="PlaceholderText"/>
            </w:rPr>
            <w:t>[Keywords]</w:t>
          </w:r>
        </w:p>
      </w:docPartBody>
    </w:docPart>
    <w:docPart>
      <w:docPartPr>
        <w:name w:val="35D05265E784485FA343BD3E94D04D03"/>
        <w:category>
          <w:name w:val="General"/>
          <w:gallery w:val="placeholder"/>
        </w:category>
        <w:types>
          <w:type w:val="bbPlcHdr"/>
        </w:types>
        <w:behaviors>
          <w:behavior w:val="content"/>
        </w:behaviors>
        <w:guid w:val="{0C3A8E03-6827-4E9B-9ECD-83549F84FC35}"/>
      </w:docPartPr>
      <w:docPartBody>
        <w:p w:rsidR="00AB7D81" w:rsidRDefault="00AB7D81" w:rsidP="00AB7D81">
          <w:pPr>
            <w:pStyle w:val="35D05265E784485FA343BD3E94D04D03"/>
          </w:pPr>
          <w:r w:rsidRPr="003D58FC">
            <w:rPr>
              <w:rStyle w:val="PlaceholderText"/>
            </w:rPr>
            <w:t>[Keywords]</w:t>
          </w:r>
        </w:p>
      </w:docPartBody>
    </w:docPart>
    <w:docPart>
      <w:docPartPr>
        <w:name w:val="5E3265154FA54886B6AF7EA0E349D582"/>
        <w:category>
          <w:name w:val="General"/>
          <w:gallery w:val="placeholder"/>
        </w:category>
        <w:types>
          <w:type w:val="bbPlcHdr"/>
        </w:types>
        <w:behaviors>
          <w:behavior w:val="content"/>
        </w:behaviors>
        <w:guid w:val="{5B90A07A-42BA-4846-9366-94BB4439FF82}"/>
      </w:docPartPr>
      <w:docPartBody>
        <w:p w:rsidR="00AB7D81" w:rsidRDefault="00AB7D81" w:rsidP="00AB7D81">
          <w:pPr>
            <w:pStyle w:val="5E3265154FA54886B6AF7EA0E349D582"/>
          </w:pPr>
          <w:r w:rsidRPr="003D58FC">
            <w:rPr>
              <w:rStyle w:val="PlaceholderText"/>
            </w:rPr>
            <w:t>[Keywords]</w:t>
          </w:r>
        </w:p>
      </w:docPartBody>
    </w:docPart>
    <w:docPart>
      <w:docPartPr>
        <w:name w:val="CE82DAAE4B344ECB9C7837AF880F3BF6"/>
        <w:category>
          <w:name w:val="General"/>
          <w:gallery w:val="placeholder"/>
        </w:category>
        <w:types>
          <w:type w:val="bbPlcHdr"/>
        </w:types>
        <w:behaviors>
          <w:behavior w:val="content"/>
        </w:behaviors>
        <w:guid w:val="{76A7D0D1-C992-4716-B446-0AD0E82A9BFA}"/>
      </w:docPartPr>
      <w:docPartBody>
        <w:p w:rsidR="00AB7D81" w:rsidRDefault="00AB7D81" w:rsidP="00AB7D81">
          <w:pPr>
            <w:pStyle w:val="CE82DAAE4B344ECB9C7837AF880F3BF6"/>
          </w:pPr>
          <w:r w:rsidRPr="003D58FC">
            <w:rPr>
              <w:rStyle w:val="PlaceholderText"/>
            </w:rPr>
            <w:t>[Keywords]</w:t>
          </w:r>
        </w:p>
      </w:docPartBody>
    </w:docPart>
    <w:docPart>
      <w:docPartPr>
        <w:name w:val="06136E5744864B34A17979478D79DFB9"/>
        <w:category>
          <w:name w:val="General"/>
          <w:gallery w:val="placeholder"/>
        </w:category>
        <w:types>
          <w:type w:val="bbPlcHdr"/>
        </w:types>
        <w:behaviors>
          <w:behavior w:val="content"/>
        </w:behaviors>
        <w:guid w:val="{C35613FA-EC75-475E-AACA-C8D8C629AE27}"/>
      </w:docPartPr>
      <w:docPartBody>
        <w:p w:rsidR="00AB7D81" w:rsidRDefault="00AB7D81" w:rsidP="00AB7D81">
          <w:pPr>
            <w:pStyle w:val="06136E5744864B34A17979478D79DFB9"/>
          </w:pPr>
          <w:r w:rsidRPr="003D58FC">
            <w:rPr>
              <w:rStyle w:val="PlaceholderText"/>
            </w:rPr>
            <w:t>[Keywords]</w:t>
          </w:r>
        </w:p>
      </w:docPartBody>
    </w:docPart>
    <w:docPart>
      <w:docPartPr>
        <w:name w:val="5DAD8F08E4D242878F7DCFB19CD8462C"/>
        <w:category>
          <w:name w:val="General"/>
          <w:gallery w:val="placeholder"/>
        </w:category>
        <w:types>
          <w:type w:val="bbPlcHdr"/>
        </w:types>
        <w:behaviors>
          <w:behavior w:val="content"/>
        </w:behaviors>
        <w:guid w:val="{4EDE58EB-6A19-4A4F-B09C-313E4A54F4E1}"/>
      </w:docPartPr>
      <w:docPartBody>
        <w:p w:rsidR="00AB7D81" w:rsidRDefault="00AB7D81" w:rsidP="00AB7D81">
          <w:pPr>
            <w:pStyle w:val="5DAD8F08E4D242878F7DCFB19CD8462C"/>
          </w:pPr>
          <w:r w:rsidRPr="003D58FC">
            <w:rPr>
              <w:rStyle w:val="PlaceholderText"/>
            </w:rPr>
            <w:t>[Keywords]</w:t>
          </w:r>
        </w:p>
      </w:docPartBody>
    </w:docPart>
    <w:docPart>
      <w:docPartPr>
        <w:name w:val="3C9EF30279D14A5E9513FAC673800B54"/>
        <w:category>
          <w:name w:val="General"/>
          <w:gallery w:val="placeholder"/>
        </w:category>
        <w:types>
          <w:type w:val="bbPlcHdr"/>
        </w:types>
        <w:behaviors>
          <w:behavior w:val="content"/>
        </w:behaviors>
        <w:guid w:val="{BBA52C51-B545-485D-BFED-33125F62B958}"/>
      </w:docPartPr>
      <w:docPartBody>
        <w:p w:rsidR="00AB7D81" w:rsidRDefault="00AB7D81" w:rsidP="00AB7D81">
          <w:pPr>
            <w:pStyle w:val="3C9EF30279D14A5E9513FAC673800B54"/>
          </w:pPr>
          <w:r w:rsidRPr="003D58FC">
            <w:rPr>
              <w:rStyle w:val="PlaceholderText"/>
            </w:rPr>
            <w:t>[Keywords]</w:t>
          </w:r>
        </w:p>
      </w:docPartBody>
    </w:docPart>
    <w:docPart>
      <w:docPartPr>
        <w:name w:val="10110D8DEE8D4F6CBBA2597C8ADE8AF7"/>
        <w:category>
          <w:name w:val="General"/>
          <w:gallery w:val="placeholder"/>
        </w:category>
        <w:types>
          <w:type w:val="bbPlcHdr"/>
        </w:types>
        <w:behaviors>
          <w:behavior w:val="content"/>
        </w:behaviors>
        <w:guid w:val="{0FBCB8E4-020E-448F-94A1-F1EC518619F4}"/>
      </w:docPartPr>
      <w:docPartBody>
        <w:p w:rsidR="00AB7D81" w:rsidRDefault="00AB7D81" w:rsidP="00AB7D81">
          <w:pPr>
            <w:pStyle w:val="10110D8DEE8D4F6CBBA2597C8ADE8AF7"/>
          </w:pPr>
          <w:r w:rsidRPr="003D58FC">
            <w:rPr>
              <w:rStyle w:val="PlaceholderText"/>
            </w:rPr>
            <w:t>[Keywords]</w:t>
          </w:r>
        </w:p>
      </w:docPartBody>
    </w:docPart>
    <w:docPart>
      <w:docPartPr>
        <w:name w:val="B52859A163EF47E195EFC3162F60FDA1"/>
        <w:category>
          <w:name w:val="General"/>
          <w:gallery w:val="placeholder"/>
        </w:category>
        <w:types>
          <w:type w:val="bbPlcHdr"/>
        </w:types>
        <w:behaviors>
          <w:behavior w:val="content"/>
        </w:behaviors>
        <w:guid w:val="{A778BDB0-F5FD-42A8-8067-024A58CA896F}"/>
      </w:docPartPr>
      <w:docPartBody>
        <w:p w:rsidR="00AB7D81" w:rsidRDefault="00AB7D81" w:rsidP="00AB7D81">
          <w:pPr>
            <w:pStyle w:val="B52859A163EF47E195EFC3162F60FDA1"/>
          </w:pPr>
          <w:r w:rsidRPr="003D58FC">
            <w:rPr>
              <w:rStyle w:val="PlaceholderText"/>
            </w:rPr>
            <w:t>[Keywords]</w:t>
          </w:r>
        </w:p>
      </w:docPartBody>
    </w:docPart>
    <w:docPart>
      <w:docPartPr>
        <w:name w:val="748678E9BDD84F0CACA73DE20F3ABB0B"/>
        <w:category>
          <w:name w:val="General"/>
          <w:gallery w:val="placeholder"/>
        </w:category>
        <w:types>
          <w:type w:val="bbPlcHdr"/>
        </w:types>
        <w:behaviors>
          <w:behavior w:val="content"/>
        </w:behaviors>
        <w:guid w:val="{7476169C-1B90-4AEB-A51C-8EC4863CA5BD}"/>
      </w:docPartPr>
      <w:docPartBody>
        <w:p w:rsidR="00AB7D81" w:rsidRDefault="00AB7D81" w:rsidP="00AB7D81">
          <w:pPr>
            <w:pStyle w:val="748678E9BDD84F0CACA73DE20F3ABB0B"/>
          </w:pPr>
          <w:r w:rsidRPr="003D58FC">
            <w:rPr>
              <w:rStyle w:val="PlaceholderText"/>
            </w:rPr>
            <w:t>[Keywords]</w:t>
          </w:r>
        </w:p>
      </w:docPartBody>
    </w:docPart>
    <w:docPart>
      <w:docPartPr>
        <w:name w:val="E2F6F8A638BA4598BB9E48B7836F44E7"/>
        <w:category>
          <w:name w:val="General"/>
          <w:gallery w:val="placeholder"/>
        </w:category>
        <w:types>
          <w:type w:val="bbPlcHdr"/>
        </w:types>
        <w:behaviors>
          <w:behavior w:val="content"/>
        </w:behaviors>
        <w:guid w:val="{8E7B3D8B-7E0D-4BF5-9198-D6172C04406D}"/>
      </w:docPartPr>
      <w:docPartBody>
        <w:p w:rsidR="00AB7D81" w:rsidRDefault="00AB7D81" w:rsidP="00AB7D81">
          <w:pPr>
            <w:pStyle w:val="E2F6F8A638BA4598BB9E48B7836F44E7"/>
          </w:pPr>
          <w:r w:rsidRPr="003D58FC">
            <w:rPr>
              <w:rStyle w:val="PlaceholderText"/>
            </w:rPr>
            <w:t>[Keywords]</w:t>
          </w:r>
        </w:p>
      </w:docPartBody>
    </w:docPart>
    <w:docPart>
      <w:docPartPr>
        <w:name w:val="890D456DDC954E37B256F39CD76E89A2"/>
        <w:category>
          <w:name w:val="General"/>
          <w:gallery w:val="placeholder"/>
        </w:category>
        <w:types>
          <w:type w:val="bbPlcHdr"/>
        </w:types>
        <w:behaviors>
          <w:behavior w:val="content"/>
        </w:behaviors>
        <w:guid w:val="{20F6863C-D7B1-45C0-800E-9AA5ECD11499}"/>
      </w:docPartPr>
      <w:docPartBody>
        <w:p w:rsidR="00AB7D81" w:rsidRDefault="00AB7D81" w:rsidP="00AB7D81">
          <w:pPr>
            <w:pStyle w:val="890D456DDC954E37B256F39CD76E89A2"/>
          </w:pPr>
          <w:r w:rsidRPr="003D58FC">
            <w:rPr>
              <w:rStyle w:val="PlaceholderText"/>
            </w:rPr>
            <w:t>[Keywords]</w:t>
          </w:r>
        </w:p>
      </w:docPartBody>
    </w:docPart>
    <w:docPart>
      <w:docPartPr>
        <w:name w:val="88282144A64B41E79445D9447ABB3A22"/>
        <w:category>
          <w:name w:val="General"/>
          <w:gallery w:val="placeholder"/>
        </w:category>
        <w:types>
          <w:type w:val="bbPlcHdr"/>
        </w:types>
        <w:behaviors>
          <w:behavior w:val="content"/>
        </w:behaviors>
        <w:guid w:val="{CB3B51D4-972C-41F0-BFE0-602084676BAC}"/>
      </w:docPartPr>
      <w:docPartBody>
        <w:p w:rsidR="00AB7D81" w:rsidRDefault="00AB7D81" w:rsidP="00AB7D81">
          <w:pPr>
            <w:pStyle w:val="88282144A64B41E79445D9447ABB3A22"/>
          </w:pPr>
          <w:r w:rsidRPr="003D58FC">
            <w:rPr>
              <w:rStyle w:val="PlaceholderText"/>
            </w:rPr>
            <w:t>[Keywords]</w:t>
          </w:r>
        </w:p>
      </w:docPartBody>
    </w:docPart>
    <w:docPart>
      <w:docPartPr>
        <w:name w:val="A62AFC10726243EEB038F58DE85D562D"/>
        <w:category>
          <w:name w:val="General"/>
          <w:gallery w:val="placeholder"/>
        </w:category>
        <w:types>
          <w:type w:val="bbPlcHdr"/>
        </w:types>
        <w:behaviors>
          <w:behavior w:val="content"/>
        </w:behaviors>
        <w:guid w:val="{425E9077-837C-4523-80E3-E897F65299C6}"/>
      </w:docPartPr>
      <w:docPartBody>
        <w:p w:rsidR="00AB7D81" w:rsidRDefault="00AB7D81" w:rsidP="00AB7D81">
          <w:pPr>
            <w:pStyle w:val="A62AFC10726243EEB038F58DE85D562D"/>
          </w:pPr>
          <w:r w:rsidRPr="003D58FC">
            <w:rPr>
              <w:rStyle w:val="PlaceholderText"/>
            </w:rPr>
            <w:t>[Keywords]</w:t>
          </w:r>
        </w:p>
      </w:docPartBody>
    </w:docPart>
    <w:docPart>
      <w:docPartPr>
        <w:name w:val="3A6590CC91A3457081EA286A75121890"/>
        <w:category>
          <w:name w:val="General"/>
          <w:gallery w:val="placeholder"/>
        </w:category>
        <w:types>
          <w:type w:val="bbPlcHdr"/>
        </w:types>
        <w:behaviors>
          <w:behavior w:val="content"/>
        </w:behaviors>
        <w:guid w:val="{7A79DABC-2381-41B7-B9F9-E934BEF82D1A}"/>
      </w:docPartPr>
      <w:docPartBody>
        <w:p w:rsidR="00AB7D81" w:rsidRDefault="00AB7D81" w:rsidP="00AB7D81">
          <w:pPr>
            <w:pStyle w:val="3A6590CC91A3457081EA286A75121890"/>
          </w:pPr>
          <w:r w:rsidRPr="003D58FC">
            <w:rPr>
              <w:rStyle w:val="PlaceholderText"/>
            </w:rPr>
            <w:t>[Keywords]</w:t>
          </w:r>
        </w:p>
      </w:docPartBody>
    </w:docPart>
    <w:docPart>
      <w:docPartPr>
        <w:name w:val="2965278DE29B49CCB45DB038D2B0DDB2"/>
        <w:category>
          <w:name w:val="General"/>
          <w:gallery w:val="placeholder"/>
        </w:category>
        <w:types>
          <w:type w:val="bbPlcHdr"/>
        </w:types>
        <w:behaviors>
          <w:behavior w:val="content"/>
        </w:behaviors>
        <w:guid w:val="{9EA62073-480E-4257-9F67-EF49118A69D1}"/>
      </w:docPartPr>
      <w:docPartBody>
        <w:p w:rsidR="00AB7D81" w:rsidRDefault="00AB7D81" w:rsidP="00AB7D81">
          <w:pPr>
            <w:pStyle w:val="2965278DE29B49CCB45DB038D2B0DDB2"/>
          </w:pPr>
          <w:r w:rsidRPr="003D58FC">
            <w:rPr>
              <w:rStyle w:val="PlaceholderText"/>
            </w:rPr>
            <w:t>[Keywords]</w:t>
          </w:r>
        </w:p>
      </w:docPartBody>
    </w:docPart>
    <w:docPart>
      <w:docPartPr>
        <w:name w:val="524D1FB2623F461E9A306F7FA9CC5A71"/>
        <w:category>
          <w:name w:val="General"/>
          <w:gallery w:val="placeholder"/>
        </w:category>
        <w:types>
          <w:type w:val="bbPlcHdr"/>
        </w:types>
        <w:behaviors>
          <w:behavior w:val="content"/>
        </w:behaviors>
        <w:guid w:val="{F609653C-7427-4F12-9456-D7FAD8846C22}"/>
      </w:docPartPr>
      <w:docPartBody>
        <w:p w:rsidR="00AB7D81" w:rsidRDefault="00AB7D81" w:rsidP="00AB7D81">
          <w:pPr>
            <w:pStyle w:val="524D1FB2623F461E9A306F7FA9CC5A71"/>
          </w:pPr>
          <w:r w:rsidRPr="003D58FC">
            <w:rPr>
              <w:rStyle w:val="PlaceholderText"/>
            </w:rPr>
            <w:t>[Keywords]</w:t>
          </w:r>
        </w:p>
      </w:docPartBody>
    </w:docPart>
    <w:docPart>
      <w:docPartPr>
        <w:name w:val="26121F740F944440986E409DB8D2775A"/>
        <w:category>
          <w:name w:val="General"/>
          <w:gallery w:val="placeholder"/>
        </w:category>
        <w:types>
          <w:type w:val="bbPlcHdr"/>
        </w:types>
        <w:behaviors>
          <w:behavior w:val="content"/>
        </w:behaviors>
        <w:guid w:val="{F5FFF09C-D11B-4CB0-BD16-2C916B73EA27}"/>
      </w:docPartPr>
      <w:docPartBody>
        <w:p w:rsidR="00AB7D81" w:rsidRDefault="00AB7D81" w:rsidP="00AB7D81">
          <w:pPr>
            <w:pStyle w:val="26121F740F944440986E409DB8D2775A"/>
          </w:pPr>
          <w:r w:rsidRPr="003D58FC">
            <w:rPr>
              <w:rStyle w:val="PlaceholderText"/>
            </w:rPr>
            <w:t>[Keywords]</w:t>
          </w:r>
        </w:p>
      </w:docPartBody>
    </w:docPart>
    <w:docPart>
      <w:docPartPr>
        <w:name w:val="6640A434A5A44C8D8BED86BCCDAE3692"/>
        <w:category>
          <w:name w:val="General"/>
          <w:gallery w:val="placeholder"/>
        </w:category>
        <w:types>
          <w:type w:val="bbPlcHdr"/>
        </w:types>
        <w:behaviors>
          <w:behavior w:val="content"/>
        </w:behaviors>
        <w:guid w:val="{AE5BEA29-12E6-485D-B9C8-85DAD93DF51C}"/>
      </w:docPartPr>
      <w:docPartBody>
        <w:p w:rsidR="00AB7D81" w:rsidRDefault="00AB7D81" w:rsidP="00AB7D81">
          <w:pPr>
            <w:pStyle w:val="6640A434A5A44C8D8BED86BCCDAE3692"/>
          </w:pPr>
          <w:r w:rsidRPr="003D58FC">
            <w:rPr>
              <w:rStyle w:val="PlaceholderText"/>
            </w:rPr>
            <w:t>[Keywords]</w:t>
          </w:r>
        </w:p>
      </w:docPartBody>
    </w:docPart>
    <w:docPart>
      <w:docPartPr>
        <w:name w:val="10310DDC00B34FFC9D82DDCB04D59101"/>
        <w:category>
          <w:name w:val="General"/>
          <w:gallery w:val="placeholder"/>
        </w:category>
        <w:types>
          <w:type w:val="bbPlcHdr"/>
        </w:types>
        <w:behaviors>
          <w:behavior w:val="content"/>
        </w:behaviors>
        <w:guid w:val="{9338135C-D819-435D-A0A4-DF49A1CCE2CD}"/>
      </w:docPartPr>
      <w:docPartBody>
        <w:p w:rsidR="00AB7D81" w:rsidRDefault="00AB7D81" w:rsidP="00AB7D81">
          <w:pPr>
            <w:pStyle w:val="10310DDC00B34FFC9D82DDCB04D59101"/>
          </w:pPr>
          <w:r w:rsidRPr="003D58FC">
            <w:rPr>
              <w:rStyle w:val="PlaceholderText"/>
            </w:rPr>
            <w:t>[Keywords]</w:t>
          </w:r>
        </w:p>
      </w:docPartBody>
    </w:docPart>
    <w:docPart>
      <w:docPartPr>
        <w:name w:val="A16A1020780A4C0DA401D15974405394"/>
        <w:category>
          <w:name w:val="General"/>
          <w:gallery w:val="placeholder"/>
        </w:category>
        <w:types>
          <w:type w:val="bbPlcHdr"/>
        </w:types>
        <w:behaviors>
          <w:behavior w:val="content"/>
        </w:behaviors>
        <w:guid w:val="{C8E93E8D-3642-439D-9951-64611F959534}"/>
      </w:docPartPr>
      <w:docPartBody>
        <w:p w:rsidR="00AB7D81" w:rsidRDefault="00AB7D81" w:rsidP="00AB7D81">
          <w:pPr>
            <w:pStyle w:val="A16A1020780A4C0DA401D15974405394"/>
          </w:pPr>
          <w:r w:rsidRPr="003D58FC">
            <w:rPr>
              <w:rStyle w:val="PlaceholderText"/>
            </w:rPr>
            <w:t>[Keywords]</w:t>
          </w:r>
        </w:p>
      </w:docPartBody>
    </w:docPart>
    <w:docPart>
      <w:docPartPr>
        <w:name w:val="EF34691C842A498E86D30EEB3CD2E561"/>
        <w:category>
          <w:name w:val="General"/>
          <w:gallery w:val="placeholder"/>
        </w:category>
        <w:types>
          <w:type w:val="bbPlcHdr"/>
        </w:types>
        <w:behaviors>
          <w:behavior w:val="content"/>
        </w:behaviors>
        <w:guid w:val="{C765470B-6BEC-4A82-BF21-FD13B2F6CE07}"/>
      </w:docPartPr>
      <w:docPartBody>
        <w:p w:rsidR="00AB7D81" w:rsidRDefault="00AB7D81" w:rsidP="00AB7D81">
          <w:pPr>
            <w:pStyle w:val="EF34691C842A498E86D30EEB3CD2E561"/>
          </w:pPr>
          <w:r w:rsidRPr="003D58FC">
            <w:rPr>
              <w:rStyle w:val="PlaceholderText"/>
            </w:rPr>
            <w:t>[Keywords]</w:t>
          </w:r>
        </w:p>
      </w:docPartBody>
    </w:docPart>
    <w:docPart>
      <w:docPartPr>
        <w:name w:val="CDF4DDDCE3D4482FAFA0D73027EBC526"/>
        <w:category>
          <w:name w:val="General"/>
          <w:gallery w:val="placeholder"/>
        </w:category>
        <w:types>
          <w:type w:val="bbPlcHdr"/>
        </w:types>
        <w:behaviors>
          <w:behavior w:val="content"/>
        </w:behaviors>
        <w:guid w:val="{821E0804-69F0-4C59-8CA3-1D950ABFBEDB}"/>
      </w:docPartPr>
      <w:docPartBody>
        <w:p w:rsidR="00AB7D81" w:rsidRDefault="00AB7D81" w:rsidP="00AB7D81">
          <w:pPr>
            <w:pStyle w:val="CDF4DDDCE3D4482FAFA0D73027EBC526"/>
          </w:pPr>
          <w:r w:rsidRPr="003D58FC">
            <w:rPr>
              <w:rStyle w:val="PlaceholderText"/>
            </w:rPr>
            <w:t>[Keywords]</w:t>
          </w:r>
        </w:p>
      </w:docPartBody>
    </w:docPart>
    <w:docPart>
      <w:docPartPr>
        <w:name w:val="F3F20E26081348E9B4AF1B957BA61125"/>
        <w:category>
          <w:name w:val="General"/>
          <w:gallery w:val="placeholder"/>
        </w:category>
        <w:types>
          <w:type w:val="bbPlcHdr"/>
        </w:types>
        <w:behaviors>
          <w:behavior w:val="content"/>
        </w:behaviors>
        <w:guid w:val="{DAA79848-C40B-42C9-8C29-AFFACAC868D8}"/>
      </w:docPartPr>
      <w:docPartBody>
        <w:p w:rsidR="00AB7D81" w:rsidRDefault="00AB7D81" w:rsidP="00AB7D81">
          <w:pPr>
            <w:pStyle w:val="F3F20E26081348E9B4AF1B957BA61125"/>
          </w:pPr>
          <w:r w:rsidRPr="003D58FC">
            <w:rPr>
              <w:rStyle w:val="PlaceholderText"/>
            </w:rPr>
            <w:t>[Keywords]</w:t>
          </w:r>
        </w:p>
      </w:docPartBody>
    </w:docPart>
    <w:docPart>
      <w:docPartPr>
        <w:name w:val="59AE8F7F55CE436F83D099EE92618884"/>
        <w:category>
          <w:name w:val="General"/>
          <w:gallery w:val="placeholder"/>
        </w:category>
        <w:types>
          <w:type w:val="bbPlcHdr"/>
        </w:types>
        <w:behaviors>
          <w:behavior w:val="content"/>
        </w:behaviors>
        <w:guid w:val="{F18C5955-91B9-4223-933A-473ED87877D2}"/>
      </w:docPartPr>
      <w:docPartBody>
        <w:p w:rsidR="00AB7D81" w:rsidRDefault="00AB7D81" w:rsidP="00AB7D81">
          <w:pPr>
            <w:pStyle w:val="59AE8F7F55CE436F83D099EE92618884"/>
          </w:pPr>
          <w:r w:rsidRPr="003D58FC">
            <w:rPr>
              <w:rStyle w:val="PlaceholderText"/>
            </w:rPr>
            <w:t>[Keywords]</w:t>
          </w:r>
        </w:p>
      </w:docPartBody>
    </w:docPart>
    <w:docPart>
      <w:docPartPr>
        <w:name w:val="3E2DD870837F41B88FA89106D1CF58F0"/>
        <w:category>
          <w:name w:val="General"/>
          <w:gallery w:val="placeholder"/>
        </w:category>
        <w:types>
          <w:type w:val="bbPlcHdr"/>
        </w:types>
        <w:behaviors>
          <w:behavior w:val="content"/>
        </w:behaviors>
        <w:guid w:val="{C083E8D1-AA68-4066-AE74-4E278F7FA718}"/>
      </w:docPartPr>
      <w:docPartBody>
        <w:p w:rsidR="00AB7D81" w:rsidRDefault="00AB7D81" w:rsidP="00AB7D81">
          <w:pPr>
            <w:pStyle w:val="3E2DD870837F41B88FA89106D1CF58F0"/>
          </w:pPr>
          <w:r w:rsidRPr="003D58FC">
            <w:rPr>
              <w:rStyle w:val="PlaceholderText"/>
            </w:rPr>
            <w:t>[Keywords]</w:t>
          </w:r>
        </w:p>
      </w:docPartBody>
    </w:docPart>
    <w:docPart>
      <w:docPartPr>
        <w:name w:val="54A1A6038E624BCAA1EE91C1984A2996"/>
        <w:category>
          <w:name w:val="General"/>
          <w:gallery w:val="placeholder"/>
        </w:category>
        <w:types>
          <w:type w:val="bbPlcHdr"/>
        </w:types>
        <w:behaviors>
          <w:behavior w:val="content"/>
        </w:behaviors>
        <w:guid w:val="{EB399DEC-D99C-4C99-A531-6AED25D7102B}"/>
      </w:docPartPr>
      <w:docPartBody>
        <w:p w:rsidR="00AB7D81" w:rsidRDefault="00AB7D81" w:rsidP="00AB7D81">
          <w:pPr>
            <w:pStyle w:val="54A1A6038E624BCAA1EE91C1984A2996"/>
          </w:pPr>
          <w:r w:rsidRPr="003D58FC">
            <w:rPr>
              <w:rStyle w:val="PlaceholderText"/>
            </w:rPr>
            <w:t>[Keywords]</w:t>
          </w:r>
        </w:p>
      </w:docPartBody>
    </w:docPart>
    <w:docPart>
      <w:docPartPr>
        <w:name w:val="75773360DD1F458B9422BE6FB50D5B59"/>
        <w:category>
          <w:name w:val="General"/>
          <w:gallery w:val="placeholder"/>
        </w:category>
        <w:types>
          <w:type w:val="bbPlcHdr"/>
        </w:types>
        <w:behaviors>
          <w:behavior w:val="content"/>
        </w:behaviors>
        <w:guid w:val="{8C97F1B9-36DB-40E1-B131-03909054F20B}"/>
      </w:docPartPr>
      <w:docPartBody>
        <w:p w:rsidR="00AB7D81" w:rsidRDefault="00AB7D81" w:rsidP="00AB7D81">
          <w:pPr>
            <w:pStyle w:val="75773360DD1F458B9422BE6FB50D5B59"/>
          </w:pPr>
          <w:r w:rsidRPr="003D58FC">
            <w:rPr>
              <w:rStyle w:val="PlaceholderText"/>
            </w:rPr>
            <w:t>[Keywords]</w:t>
          </w:r>
        </w:p>
      </w:docPartBody>
    </w:docPart>
    <w:docPart>
      <w:docPartPr>
        <w:name w:val="B51621E25FC14AF8A9F96E2ABC9AB792"/>
        <w:category>
          <w:name w:val="General"/>
          <w:gallery w:val="placeholder"/>
        </w:category>
        <w:types>
          <w:type w:val="bbPlcHdr"/>
        </w:types>
        <w:behaviors>
          <w:behavior w:val="content"/>
        </w:behaviors>
        <w:guid w:val="{555BC78C-F6ED-41DE-A15D-7DB642656035}"/>
      </w:docPartPr>
      <w:docPartBody>
        <w:p w:rsidR="00AB7D81" w:rsidRDefault="00AB7D81" w:rsidP="00AB7D81">
          <w:pPr>
            <w:pStyle w:val="B51621E25FC14AF8A9F96E2ABC9AB792"/>
          </w:pPr>
          <w:r w:rsidRPr="003D58FC">
            <w:rPr>
              <w:rStyle w:val="PlaceholderText"/>
            </w:rPr>
            <w:t>[Keywords]</w:t>
          </w:r>
        </w:p>
      </w:docPartBody>
    </w:docPart>
    <w:docPart>
      <w:docPartPr>
        <w:name w:val="C7D63B0DE6404315B0FFFC8E8E0AF98E"/>
        <w:category>
          <w:name w:val="General"/>
          <w:gallery w:val="placeholder"/>
        </w:category>
        <w:types>
          <w:type w:val="bbPlcHdr"/>
        </w:types>
        <w:behaviors>
          <w:behavior w:val="content"/>
        </w:behaviors>
        <w:guid w:val="{FC337CFF-5D35-4BEF-8EE7-620A4B5FD659}"/>
      </w:docPartPr>
      <w:docPartBody>
        <w:p w:rsidR="00AB7D81" w:rsidRDefault="00AB7D81" w:rsidP="00AB7D81">
          <w:pPr>
            <w:pStyle w:val="C7D63B0DE6404315B0FFFC8E8E0AF98E"/>
          </w:pPr>
          <w:r w:rsidRPr="003D58FC">
            <w:rPr>
              <w:rStyle w:val="PlaceholderText"/>
            </w:rPr>
            <w:t>[Keywords]</w:t>
          </w:r>
        </w:p>
      </w:docPartBody>
    </w:docPart>
    <w:docPart>
      <w:docPartPr>
        <w:name w:val="C5A41F554AD34B96A82000D1A194734F"/>
        <w:category>
          <w:name w:val="General"/>
          <w:gallery w:val="placeholder"/>
        </w:category>
        <w:types>
          <w:type w:val="bbPlcHdr"/>
        </w:types>
        <w:behaviors>
          <w:behavior w:val="content"/>
        </w:behaviors>
        <w:guid w:val="{EC6B4488-09E1-4689-9F9C-DE34675ABC2F}"/>
      </w:docPartPr>
      <w:docPartBody>
        <w:p w:rsidR="00AB7D81" w:rsidRDefault="00AB7D81" w:rsidP="00AB7D81">
          <w:pPr>
            <w:pStyle w:val="C5A41F554AD34B96A82000D1A194734F"/>
          </w:pPr>
          <w:r w:rsidRPr="003D58FC">
            <w:rPr>
              <w:rStyle w:val="PlaceholderText"/>
            </w:rPr>
            <w:t>[Keywords]</w:t>
          </w:r>
        </w:p>
      </w:docPartBody>
    </w:docPart>
    <w:docPart>
      <w:docPartPr>
        <w:name w:val="EAF7D35D89B34268B3AA14F53C1A226B"/>
        <w:category>
          <w:name w:val="General"/>
          <w:gallery w:val="placeholder"/>
        </w:category>
        <w:types>
          <w:type w:val="bbPlcHdr"/>
        </w:types>
        <w:behaviors>
          <w:behavior w:val="content"/>
        </w:behaviors>
        <w:guid w:val="{1BF553F8-218B-492A-A73D-8D8AF18CA123}"/>
      </w:docPartPr>
      <w:docPartBody>
        <w:p w:rsidR="00AB7D81" w:rsidRDefault="00AB7D81" w:rsidP="00AB7D81">
          <w:pPr>
            <w:pStyle w:val="EAF7D35D89B34268B3AA14F53C1A226B"/>
          </w:pPr>
          <w:r w:rsidRPr="003D58FC">
            <w:rPr>
              <w:rStyle w:val="PlaceholderText"/>
            </w:rPr>
            <w:t>[Keywords]</w:t>
          </w:r>
        </w:p>
      </w:docPartBody>
    </w:docPart>
    <w:docPart>
      <w:docPartPr>
        <w:name w:val="A7BA04CCFD1A459D99353E91AB325350"/>
        <w:category>
          <w:name w:val="General"/>
          <w:gallery w:val="placeholder"/>
        </w:category>
        <w:types>
          <w:type w:val="bbPlcHdr"/>
        </w:types>
        <w:behaviors>
          <w:behavior w:val="content"/>
        </w:behaviors>
        <w:guid w:val="{0ACC0467-4BA2-4728-86A7-30A551D86953}"/>
      </w:docPartPr>
      <w:docPartBody>
        <w:p w:rsidR="00AB7D81" w:rsidRDefault="00AB7D81" w:rsidP="00AB7D81">
          <w:pPr>
            <w:pStyle w:val="A7BA04CCFD1A459D99353E91AB325350"/>
          </w:pPr>
          <w:r w:rsidRPr="003D58FC">
            <w:rPr>
              <w:rStyle w:val="PlaceholderText"/>
            </w:rPr>
            <w:t>[Keywords]</w:t>
          </w:r>
        </w:p>
      </w:docPartBody>
    </w:docPart>
    <w:docPart>
      <w:docPartPr>
        <w:name w:val="1B11CC9135DE4061A1A6EF462298F88C"/>
        <w:category>
          <w:name w:val="General"/>
          <w:gallery w:val="placeholder"/>
        </w:category>
        <w:types>
          <w:type w:val="bbPlcHdr"/>
        </w:types>
        <w:behaviors>
          <w:behavior w:val="content"/>
        </w:behaviors>
        <w:guid w:val="{706CC346-3468-4538-93F9-EFAC080C2C7C}"/>
      </w:docPartPr>
      <w:docPartBody>
        <w:p w:rsidR="00AB7D81" w:rsidRDefault="00AB7D81" w:rsidP="00AB7D81">
          <w:pPr>
            <w:pStyle w:val="1B11CC9135DE4061A1A6EF462298F88C"/>
          </w:pPr>
          <w:r w:rsidRPr="003D58FC">
            <w:rPr>
              <w:rStyle w:val="PlaceholderText"/>
            </w:rPr>
            <w:t>[Keywords]</w:t>
          </w:r>
        </w:p>
      </w:docPartBody>
    </w:docPart>
    <w:docPart>
      <w:docPartPr>
        <w:name w:val="2E20CBBBE49A450B8B7D60D7983C77EC"/>
        <w:category>
          <w:name w:val="General"/>
          <w:gallery w:val="placeholder"/>
        </w:category>
        <w:types>
          <w:type w:val="bbPlcHdr"/>
        </w:types>
        <w:behaviors>
          <w:behavior w:val="content"/>
        </w:behaviors>
        <w:guid w:val="{9E384D5A-697E-4E67-8D05-1BA1320B11C3}"/>
      </w:docPartPr>
      <w:docPartBody>
        <w:p w:rsidR="00AB7D81" w:rsidRDefault="00AB7D81" w:rsidP="00AB7D81">
          <w:pPr>
            <w:pStyle w:val="2E20CBBBE49A450B8B7D60D7983C77EC"/>
          </w:pPr>
          <w:r w:rsidRPr="003D58FC">
            <w:rPr>
              <w:rStyle w:val="PlaceholderText"/>
            </w:rPr>
            <w:t>[Keywords]</w:t>
          </w:r>
        </w:p>
      </w:docPartBody>
    </w:docPart>
    <w:docPart>
      <w:docPartPr>
        <w:name w:val="83F7BD669165427793D12580C59A05DA"/>
        <w:category>
          <w:name w:val="General"/>
          <w:gallery w:val="placeholder"/>
        </w:category>
        <w:types>
          <w:type w:val="bbPlcHdr"/>
        </w:types>
        <w:behaviors>
          <w:behavior w:val="content"/>
        </w:behaviors>
        <w:guid w:val="{718769B6-B378-4B64-81B3-3156B2D35BDA}"/>
      </w:docPartPr>
      <w:docPartBody>
        <w:p w:rsidR="00AB7D81" w:rsidRDefault="00AB7D81" w:rsidP="00AB7D81">
          <w:pPr>
            <w:pStyle w:val="83F7BD669165427793D12580C59A05DA"/>
          </w:pPr>
          <w:r w:rsidRPr="003D58FC">
            <w:rPr>
              <w:rStyle w:val="PlaceholderText"/>
            </w:rPr>
            <w:t>[Keywords]</w:t>
          </w:r>
        </w:p>
      </w:docPartBody>
    </w:docPart>
    <w:docPart>
      <w:docPartPr>
        <w:name w:val="89BBE16D4B014CF2BD9F185719A07100"/>
        <w:category>
          <w:name w:val="General"/>
          <w:gallery w:val="placeholder"/>
        </w:category>
        <w:types>
          <w:type w:val="bbPlcHdr"/>
        </w:types>
        <w:behaviors>
          <w:behavior w:val="content"/>
        </w:behaviors>
        <w:guid w:val="{253A1B60-917B-474E-8272-A950A52A45F5}"/>
      </w:docPartPr>
      <w:docPartBody>
        <w:p w:rsidR="00AB7D81" w:rsidRDefault="00AB7D81" w:rsidP="00AB7D81">
          <w:pPr>
            <w:pStyle w:val="89BBE16D4B014CF2BD9F185719A07100"/>
          </w:pPr>
          <w:r w:rsidRPr="003D58FC">
            <w:rPr>
              <w:rStyle w:val="PlaceholderText"/>
            </w:rPr>
            <w:t>[Keywords]</w:t>
          </w:r>
        </w:p>
      </w:docPartBody>
    </w:docPart>
    <w:docPart>
      <w:docPartPr>
        <w:name w:val="66B499BC0A0B49E487263123F6319FEC"/>
        <w:category>
          <w:name w:val="General"/>
          <w:gallery w:val="placeholder"/>
        </w:category>
        <w:types>
          <w:type w:val="bbPlcHdr"/>
        </w:types>
        <w:behaviors>
          <w:behavior w:val="content"/>
        </w:behaviors>
        <w:guid w:val="{0B05D8F9-7E71-4908-952F-F396467B7E1E}"/>
      </w:docPartPr>
      <w:docPartBody>
        <w:p w:rsidR="00AB7D81" w:rsidRDefault="00AB7D81" w:rsidP="00AB7D81">
          <w:pPr>
            <w:pStyle w:val="66B499BC0A0B49E487263123F6319FEC"/>
          </w:pPr>
          <w:r w:rsidRPr="003D58FC">
            <w:rPr>
              <w:rStyle w:val="PlaceholderText"/>
            </w:rPr>
            <w:t>[Keywords]</w:t>
          </w:r>
        </w:p>
      </w:docPartBody>
    </w:docPart>
    <w:docPart>
      <w:docPartPr>
        <w:name w:val="5A95067A280D4EE49A3A0E44ADD33DA1"/>
        <w:category>
          <w:name w:val="General"/>
          <w:gallery w:val="placeholder"/>
        </w:category>
        <w:types>
          <w:type w:val="bbPlcHdr"/>
        </w:types>
        <w:behaviors>
          <w:behavior w:val="content"/>
        </w:behaviors>
        <w:guid w:val="{A1313802-F924-4C17-A761-7A8233E32B7E}"/>
      </w:docPartPr>
      <w:docPartBody>
        <w:p w:rsidR="00AB7D81" w:rsidRDefault="00AB7D81" w:rsidP="00AB7D81">
          <w:pPr>
            <w:pStyle w:val="5A95067A280D4EE49A3A0E44ADD33DA1"/>
          </w:pPr>
          <w:r w:rsidRPr="003D58FC">
            <w:rPr>
              <w:rStyle w:val="PlaceholderText"/>
            </w:rPr>
            <w:t>[Keywords]</w:t>
          </w:r>
        </w:p>
      </w:docPartBody>
    </w:docPart>
    <w:docPart>
      <w:docPartPr>
        <w:name w:val="B448F9B34CE8456685A8811604D19E4B"/>
        <w:category>
          <w:name w:val="General"/>
          <w:gallery w:val="placeholder"/>
        </w:category>
        <w:types>
          <w:type w:val="bbPlcHdr"/>
        </w:types>
        <w:behaviors>
          <w:behavior w:val="content"/>
        </w:behaviors>
        <w:guid w:val="{66AD16D9-91F2-47CC-8898-C06C9D929373}"/>
      </w:docPartPr>
      <w:docPartBody>
        <w:p w:rsidR="00AB7D81" w:rsidRDefault="00AB7D81" w:rsidP="00AB7D81">
          <w:pPr>
            <w:pStyle w:val="B448F9B34CE8456685A8811604D19E4B"/>
          </w:pPr>
          <w:r w:rsidRPr="003D58FC">
            <w:rPr>
              <w:rStyle w:val="PlaceholderText"/>
            </w:rPr>
            <w:t>[Keywords]</w:t>
          </w:r>
        </w:p>
      </w:docPartBody>
    </w:docPart>
    <w:docPart>
      <w:docPartPr>
        <w:name w:val="A1B4865D237940CD942AD1E3BCF1FD4D"/>
        <w:category>
          <w:name w:val="General"/>
          <w:gallery w:val="placeholder"/>
        </w:category>
        <w:types>
          <w:type w:val="bbPlcHdr"/>
        </w:types>
        <w:behaviors>
          <w:behavior w:val="content"/>
        </w:behaviors>
        <w:guid w:val="{A24A7B72-8C94-44F0-9C90-9F7E358B48DC}"/>
      </w:docPartPr>
      <w:docPartBody>
        <w:p w:rsidR="00AB7D81" w:rsidRDefault="00AB7D81" w:rsidP="00AB7D81">
          <w:pPr>
            <w:pStyle w:val="A1B4865D237940CD942AD1E3BCF1FD4D"/>
          </w:pPr>
          <w:r w:rsidRPr="003D58FC">
            <w:rPr>
              <w:rStyle w:val="PlaceholderText"/>
            </w:rPr>
            <w:t>[Keywords]</w:t>
          </w:r>
        </w:p>
      </w:docPartBody>
    </w:docPart>
    <w:docPart>
      <w:docPartPr>
        <w:name w:val="28A7480094D94B8BBD8B2EEF9F19C8FE"/>
        <w:category>
          <w:name w:val="General"/>
          <w:gallery w:val="placeholder"/>
        </w:category>
        <w:types>
          <w:type w:val="bbPlcHdr"/>
        </w:types>
        <w:behaviors>
          <w:behavior w:val="content"/>
        </w:behaviors>
        <w:guid w:val="{B3999509-1E3D-488A-B041-FD2B8316F69F}"/>
      </w:docPartPr>
      <w:docPartBody>
        <w:p w:rsidR="00AB7D81" w:rsidRDefault="00AB7D81" w:rsidP="00AB7D81">
          <w:pPr>
            <w:pStyle w:val="28A7480094D94B8BBD8B2EEF9F19C8FE"/>
          </w:pPr>
          <w:r w:rsidRPr="003D58FC">
            <w:rPr>
              <w:rStyle w:val="PlaceholderText"/>
            </w:rPr>
            <w:t>[Keywords]</w:t>
          </w:r>
        </w:p>
      </w:docPartBody>
    </w:docPart>
    <w:docPart>
      <w:docPartPr>
        <w:name w:val="6AD40ECB552A4F4DA3CB2F9C0B18C91A"/>
        <w:category>
          <w:name w:val="General"/>
          <w:gallery w:val="placeholder"/>
        </w:category>
        <w:types>
          <w:type w:val="bbPlcHdr"/>
        </w:types>
        <w:behaviors>
          <w:behavior w:val="content"/>
        </w:behaviors>
        <w:guid w:val="{9C9C6320-61F6-46B8-B2A0-629CEDD88E3B}"/>
      </w:docPartPr>
      <w:docPartBody>
        <w:p w:rsidR="00AB7D81" w:rsidRDefault="00AB7D81" w:rsidP="00AB7D81">
          <w:pPr>
            <w:pStyle w:val="6AD40ECB552A4F4DA3CB2F9C0B18C91A"/>
          </w:pPr>
          <w:r w:rsidRPr="003D58FC">
            <w:rPr>
              <w:rStyle w:val="PlaceholderText"/>
            </w:rPr>
            <w:t>[Keywords]</w:t>
          </w:r>
        </w:p>
      </w:docPartBody>
    </w:docPart>
    <w:docPart>
      <w:docPartPr>
        <w:name w:val="0485C743037E48CDB357B859CD8C6537"/>
        <w:category>
          <w:name w:val="General"/>
          <w:gallery w:val="placeholder"/>
        </w:category>
        <w:types>
          <w:type w:val="bbPlcHdr"/>
        </w:types>
        <w:behaviors>
          <w:behavior w:val="content"/>
        </w:behaviors>
        <w:guid w:val="{066C837C-9F69-4C49-BF36-A856A3CF5202}"/>
      </w:docPartPr>
      <w:docPartBody>
        <w:p w:rsidR="00AB7D81" w:rsidRDefault="00AB7D81" w:rsidP="00AB7D81">
          <w:pPr>
            <w:pStyle w:val="0485C743037E48CDB357B859CD8C6537"/>
          </w:pPr>
          <w:r w:rsidRPr="003D58FC">
            <w:rPr>
              <w:rStyle w:val="PlaceholderText"/>
            </w:rPr>
            <w:t>[Keywords]</w:t>
          </w:r>
        </w:p>
      </w:docPartBody>
    </w:docPart>
    <w:docPart>
      <w:docPartPr>
        <w:name w:val="46C651C6E1004C39B23072EF0150A4AA"/>
        <w:category>
          <w:name w:val="General"/>
          <w:gallery w:val="placeholder"/>
        </w:category>
        <w:types>
          <w:type w:val="bbPlcHdr"/>
        </w:types>
        <w:behaviors>
          <w:behavior w:val="content"/>
        </w:behaviors>
        <w:guid w:val="{DBCA5730-9411-4EAF-9A49-2F75E991C7D1}"/>
      </w:docPartPr>
      <w:docPartBody>
        <w:p w:rsidR="00AB7D81" w:rsidRDefault="00AB7D81" w:rsidP="00AB7D81">
          <w:pPr>
            <w:pStyle w:val="46C651C6E1004C39B23072EF0150A4AA"/>
          </w:pPr>
          <w:r w:rsidRPr="003D58FC">
            <w:rPr>
              <w:rStyle w:val="PlaceholderText"/>
            </w:rPr>
            <w:t>[Keywords]</w:t>
          </w:r>
        </w:p>
      </w:docPartBody>
    </w:docPart>
    <w:docPart>
      <w:docPartPr>
        <w:name w:val="9A487B74F6664089ADBF3EDD2A2BC515"/>
        <w:category>
          <w:name w:val="General"/>
          <w:gallery w:val="placeholder"/>
        </w:category>
        <w:types>
          <w:type w:val="bbPlcHdr"/>
        </w:types>
        <w:behaviors>
          <w:behavior w:val="content"/>
        </w:behaviors>
        <w:guid w:val="{5A26B482-4290-49B1-ACE3-434BC0E9354A}"/>
      </w:docPartPr>
      <w:docPartBody>
        <w:p w:rsidR="00AB7D81" w:rsidRDefault="00AB7D81" w:rsidP="00AB7D81">
          <w:pPr>
            <w:pStyle w:val="9A487B74F6664089ADBF3EDD2A2BC515"/>
          </w:pPr>
          <w:r w:rsidRPr="003D58FC">
            <w:rPr>
              <w:rStyle w:val="PlaceholderText"/>
            </w:rPr>
            <w:t>[Keywords]</w:t>
          </w:r>
        </w:p>
      </w:docPartBody>
    </w:docPart>
    <w:docPart>
      <w:docPartPr>
        <w:name w:val="BCAB014D28F24401A51DBB3DEDACB957"/>
        <w:category>
          <w:name w:val="General"/>
          <w:gallery w:val="placeholder"/>
        </w:category>
        <w:types>
          <w:type w:val="bbPlcHdr"/>
        </w:types>
        <w:behaviors>
          <w:behavior w:val="content"/>
        </w:behaviors>
        <w:guid w:val="{4012672C-D6E1-4B9F-9DE0-EA4DA3D58773}"/>
      </w:docPartPr>
      <w:docPartBody>
        <w:p w:rsidR="00AB7D81" w:rsidRDefault="00AB7D81" w:rsidP="00AB7D81">
          <w:pPr>
            <w:pStyle w:val="BCAB014D28F24401A51DBB3DEDACB957"/>
          </w:pPr>
          <w:r w:rsidRPr="003D58FC">
            <w:rPr>
              <w:rStyle w:val="PlaceholderText"/>
            </w:rPr>
            <w:t>[Keywords]</w:t>
          </w:r>
        </w:p>
      </w:docPartBody>
    </w:docPart>
    <w:docPart>
      <w:docPartPr>
        <w:name w:val="3F0084C3196A467E986D0F4C157EAF71"/>
        <w:category>
          <w:name w:val="General"/>
          <w:gallery w:val="placeholder"/>
        </w:category>
        <w:types>
          <w:type w:val="bbPlcHdr"/>
        </w:types>
        <w:behaviors>
          <w:behavior w:val="content"/>
        </w:behaviors>
        <w:guid w:val="{9C028F7B-4CA8-454F-9277-DDD9FE8CAB2E}"/>
      </w:docPartPr>
      <w:docPartBody>
        <w:p w:rsidR="00AB7D81" w:rsidRDefault="00AB7D81" w:rsidP="00AB7D81">
          <w:pPr>
            <w:pStyle w:val="3F0084C3196A467E986D0F4C157EAF71"/>
          </w:pPr>
          <w:r w:rsidRPr="003D58FC">
            <w:rPr>
              <w:rStyle w:val="PlaceholderText"/>
            </w:rPr>
            <w:t>[Keywords]</w:t>
          </w:r>
        </w:p>
      </w:docPartBody>
    </w:docPart>
    <w:docPart>
      <w:docPartPr>
        <w:name w:val="8DC053911805415994DAF6F1B058173A"/>
        <w:category>
          <w:name w:val="General"/>
          <w:gallery w:val="placeholder"/>
        </w:category>
        <w:types>
          <w:type w:val="bbPlcHdr"/>
        </w:types>
        <w:behaviors>
          <w:behavior w:val="content"/>
        </w:behaviors>
        <w:guid w:val="{BDCB3DC4-F59C-45C7-A911-3A1EEBB71D76}"/>
      </w:docPartPr>
      <w:docPartBody>
        <w:p w:rsidR="00AB7D81" w:rsidRDefault="00AB7D81" w:rsidP="00AB7D81">
          <w:pPr>
            <w:pStyle w:val="8DC053911805415994DAF6F1B058173A"/>
          </w:pPr>
          <w:r w:rsidRPr="003D58FC">
            <w:rPr>
              <w:rStyle w:val="PlaceholderText"/>
            </w:rPr>
            <w:t>[Keywords]</w:t>
          </w:r>
        </w:p>
      </w:docPartBody>
    </w:docPart>
    <w:docPart>
      <w:docPartPr>
        <w:name w:val="E55157B99E494C20B8A9ED41BF6230DD"/>
        <w:category>
          <w:name w:val="General"/>
          <w:gallery w:val="placeholder"/>
        </w:category>
        <w:types>
          <w:type w:val="bbPlcHdr"/>
        </w:types>
        <w:behaviors>
          <w:behavior w:val="content"/>
        </w:behaviors>
        <w:guid w:val="{A115E614-5B53-4728-81F2-07BAEC83DEA1}"/>
      </w:docPartPr>
      <w:docPartBody>
        <w:p w:rsidR="00AB7D81" w:rsidRDefault="00AB7D81" w:rsidP="00AB7D81">
          <w:pPr>
            <w:pStyle w:val="E55157B99E494C20B8A9ED41BF6230DD"/>
          </w:pPr>
          <w:r w:rsidRPr="003D58FC">
            <w:rPr>
              <w:rStyle w:val="PlaceholderText"/>
            </w:rPr>
            <w:t>[Keywords]</w:t>
          </w:r>
        </w:p>
      </w:docPartBody>
    </w:docPart>
    <w:docPart>
      <w:docPartPr>
        <w:name w:val="E2F4BBE174024BB3B91707D2B312446F"/>
        <w:category>
          <w:name w:val="General"/>
          <w:gallery w:val="placeholder"/>
        </w:category>
        <w:types>
          <w:type w:val="bbPlcHdr"/>
        </w:types>
        <w:behaviors>
          <w:behavior w:val="content"/>
        </w:behaviors>
        <w:guid w:val="{1177C494-F1DD-4001-BFC1-0A22E6B898DB}"/>
      </w:docPartPr>
      <w:docPartBody>
        <w:p w:rsidR="00AB7D81" w:rsidRDefault="00AB7D81" w:rsidP="00AB7D81">
          <w:pPr>
            <w:pStyle w:val="E2F4BBE174024BB3B91707D2B312446F"/>
          </w:pPr>
          <w:r w:rsidRPr="003D58FC">
            <w:rPr>
              <w:rStyle w:val="PlaceholderText"/>
            </w:rPr>
            <w:t>[Keywords]</w:t>
          </w:r>
        </w:p>
      </w:docPartBody>
    </w:docPart>
    <w:docPart>
      <w:docPartPr>
        <w:name w:val="92768AB7D7184AB2B35AAD643D6E9513"/>
        <w:category>
          <w:name w:val="General"/>
          <w:gallery w:val="placeholder"/>
        </w:category>
        <w:types>
          <w:type w:val="bbPlcHdr"/>
        </w:types>
        <w:behaviors>
          <w:behavior w:val="content"/>
        </w:behaviors>
        <w:guid w:val="{F2689B8E-1FC7-46C8-B292-9F4A0375A746}"/>
      </w:docPartPr>
      <w:docPartBody>
        <w:p w:rsidR="00AB7D81" w:rsidRDefault="00AB7D81" w:rsidP="00AB7D81">
          <w:pPr>
            <w:pStyle w:val="92768AB7D7184AB2B35AAD643D6E9513"/>
          </w:pPr>
          <w:r w:rsidRPr="003D58FC">
            <w:rPr>
              <w:rStyle w:val="PlaceholderText"/>
            </w:rPr>
            <w:t>[Keywords]</w:t>
          </w:r>
        </w:p>
      </w:docPartBody>
    </w:docPart>
    <w:docPart>
      <w:docPartPr>
        <w:name w:val="706731C4A18145E0898C58C1EFBA0C7E"/>
        <w:category>
          <w:name w:val="General"/>
          <w:gallery w:val="placeholder"/>
        </w:category>
        <w:types>
          <w:type w:val="bbPlcHdr"/>
        </w:types>
        <w:behaviors>
          <w:behavior w:val="content"/>
        </w:behaviors>
        <w:guid w:val="{6FDF303A-4735-41F5-8B59-5DFA91E585A8}"/>
      </w:docPartPr>
      <w:docPartBody>
        <w:p w:rsidR="00AB7D81" w:rsidRDefault="00AB7D81" w:rsidP="00AB7D81">
          <w:pPr>
            <w:pStyle w:val="706731C4A18145E0898C58C1EFBA0C7E"/>
          </w:pPr>
          <w:r w:rsidRPr="003D58FC">
            <w:rPr>
              <w:rStyle w:val="PlaceholderText"/>
            </w:rPr>
            <w:t>[Keywords]</w:t>
          </w:r>
        </w:p>
      </w:docPartBody>
    </w:docPart>
    <w:docPart>
      <w:docPartPr>
        <w:name w:val="64D294B18083449C8402BF930B8F69CC"/>
        <w:category>
          <w:name w:val="General"/>
          <w:gallery w:val="placeholder"/>
        </w:category>
        <w:types>
          <w:type w:val="bbPlcHdr"/>
        </w:types>
        <w:behaviors>
          <w:behavior w:val="content"/>
        </w:behaviors>
        <w:guid w:val="{F08E3FFD-38C8-40A8-A214-592843D15A09}"/>
      </w:docPartPr>
      <w:docPartBody>
        <w:p w:rsidR="00AB7D81" w:rsidRDefault="00AB7D81" w:rsidP="00AB7D81">
          <w:pPr>
            <w:pStyle w:val="64D294B18083449C8402BF930B8F69CC"/>
          </w:pPr>
          <w:r w:rsidRPr="003D58FC">
            <w:rPr>
              <w:rStyle w:val="PlaceholderText"/>
            </w:rPr>
            <w:t>[Keywords]</w:t>
          </w:r>
        </w:p>
      </w:docPartBody>
    </w:docPart>
    <w:docPart>
      <w:docPartPr>
        <w:name w:val="53DD0B6202B6406187CE3306573DE47A"/>
        <w:category>
          <w:name w:val="General"/>
          <w:gallery w:val="placeholder"/>
        </w:category>
        <w:types>
          <w:type w:val="bbPlcHdr"/>
        </w:types>
        <w:behaviors>
          <w:behavior w:val="content"/>
        </w:behaviors>
        <w:guid w:val="{67CDEC8A-3672-452E-B96A-AE6B6CE22A10}"/>
      </w:docPartPr>
      <w:docPartBody>
        <w:p w:rsidR="00AB7D81" w:rsidRDefault="00AB7D81" w:rsidP="00AB7D81">
          <w:pPr>
            <w:pStyle w:val="53DD0B6202B6406187CE3306573DE47A"/>
          </w:pPr>
          <w:r w:rsidRPr="003D58FC">
            <w:rPr>
              <w:rStyle w:val="PlaceholderText"/>
            </w:rPr>
            <w:t>[Keywords]</w:t>
          </w:r>
        </w:p>
      </w:docPartBody>
    </w:docPart>
    <w:docPart>
      <w:docPartPr>
        <w:name w:val="A3D3B6BA55A5483F853DBE955FEA548C"/>
        <w:category>
          <w:name w:val="General"/>
          <w:gallery w:val="placeholder"/>
        </w:category>
        <w:types>
          <w:type w:val="bbPlcHdr"/>
        </w:types>
        <w:behaviors>
          <w:behavior w:val="content"/>
        </w:behaviors>
        <w:guid w:val="{349D252A-C7A5-42C8-AC8B-88158EC70254}"/>
      </w:docPartPr>
      <w:docPartBody>
        <w:p w:rsidR="00AB7D81" w:rsidRDefault="00AB7D81" w:rsidP="00AB7D81">
          <w:pPr>
            <w:pStyle w:val="A3D3B6BA55A5483F853DBE955FEA548C"/>
          </w:pPr>
          <w:r w:rsidRPr="003D58FC">
            <w:rPr>
              <w:rStyle w:val="PlaceholderText"/>
            </w:rPr>
            <w:t>[Keywords]</w:t>
          </w:r>
        </w:p>
      </w:docPartBody>
    </w:docPart>
    <w:docPart>
      <w:docPartPr>
        <w:name w:val="C7143E07B2B44C3F872F9B267AC9A7B1"/>
        <w:category>
          <w:name w:val="General"/>
          <w:gallery w:val="placeholder"/>
        </w:category>
        <w:types>
          <w:type w:val="bbPlcHdr"/>
        </w:types>
        <w:behaviors>
          <w:behavior w:val="content"/>
        </w:behaviors>
        <w:guid w:val="{118B5D4E-E67E-408B-A3E4-B8A139755D07}"/>
      </w:docPartPr>
      <w:docPartBody>
        <w:p w:rsidR="00AB7D81" w:rsidRDefault="00AB7D81" w:rsidP="00AB7D81">
          <w:pPr>
            <w:pStyle w:val="C7143E07B2B44C3F872F9B267AC9A7B1"/>
          </w:pPr>
          <w:r w:rsidRPr="003D58FC">
            <w:rPr>
              <w:rStyle w:val="PlaceholderText"/>
            </w:rPr>
            <w:t>[Keywords]</w:t>
          </w:r>
        </w:p>
      </w:docPartBody>
    </w:docPart>
    <w:docPart>
      <w:docPartPr>
        <w:name w:val="DCB123B95A9C4D3B8576C07F3D6590F0"/>
        <w:category>
          <w:name w:val="General"/>
          <w:gallery w:val="placeholder"/>
        </w:category>
        <w:types>
          <w:type w:val="bbPlcHdr"/>
        </w:types>
        <w:behaviors>
          <w:behavior w:val="content"/>
        </w:behaviors>
        <w:guid w:val="{0B2F36CF-963F-4FAB-9604-FFB4C24D49D7}"/>
      </w:docPartPr>
      <w:docPartBody>
        <w:p w:rsidR="00AB7D81" w:rsidRDefault="00AB7D81" w:rsidP="00AB7D81">
          <w:pPr>
            <w:pStyle w:val="DCB123B95A9C4D3B8576C07F3D6590F0"/>
          </w:pPr>
          <w:r w:rsidRPr="003D58FC">
            <w:rPr>
              <w:rStyle w:val="PlaceholderText"/>
            </w:rPr>
            <w:t>[Keywords]</w:t>
          </w:r>
        </w:p>
      </w:docPartBody>
    </w:docPart>
    <w:docPart>
      <w:docPartPr>
        <w:name w:val="686102AF7D024E319911C1EAB319301C"/>
        <w:category>
          <w:name w:val="General"/>
          <w:gallery w:val="placeholder"/>
        </w:category>
        <w:types>
          <w:type w:val="bbPlcHdr"/>
        </w:types>
        <w:behaviors>
          <w:behavior w:val="content"/>
        </w:behaviors>
        <w:guid w:val="{FC418622-D785-412B-8D84-36578C134B7B}"/>
      </w:docPartPr>
      <w:docPartBody>
        <w:p w:rsidR="00AB7D81" w:rsidRDefault="00AB7D81" w:rsidP="00AB7D81">
          <w:pPr>
            <w:pStyle w:val="686102AF7D024E319911C1EAB319301C"/>
          </w:pPr>
          <w:r w:rsidRPr="003D58FC">
            <w:rPr>
              <w:rStyle w:val="PlaceholderText"/>
            </w:rPr>
            <w:t>[Keywords]</w:t>
          </w:r>
        </w:p>
      </w:docPartBody>
    </w:docPart>
    <w:docPart>
      <w:docPartPr>
        <w:name w:val="F2990C8949A4449EBF0A06DCA3BF10CA"/>
        <w:category>
          <w:name w:val="General"/>
          <w:gallery w:val="placeholder"/>
        </w:category>
        <w:types>
          <w:type w:val="bbPlcHdr"/>
        </w:types>
        <w:behaviors>
          <w:behavior w:val="content"/>
        </w:behaviors>
        <w:guid w:val="{46DD50F3-6C88-4A8C-9E67-AAB22E077471}"/>
      </w:docPartPr>
      <w:docPartBody>
        <w:p w:rsidR="00AB7D81" w:rsidRDefault="00AB7D81" w:rsidP="00AB7D81">
          <w:pPr>
            <w:pStyle w:val="F2990C8949A4449EBF0A06DCA3BF10CA"/>
          </w:pPr>
          <w:r w:rsidRPr="003D58FC">
            <w:rPr>
              <w:rStyle w:val="PlaceholderText"/>
            </w:rPr>
            <w:t>[Keywords]</w:t>
          </w:r>
        </w:p>
      </w:docPartBody>
    </w:docPart>
    <w:docPart>
      <w:docPartPr>
        <w:name w:val="144A0C33394C4BF6A396828129E96D2B"/>
        <w:category>
          <w:name w:val="General"/>
          <w:gallery w:val="placeholder"/>
        </w:category>
        <w:types>
          <w:type w:val="bbPlcHdr"/>
        </w:types>
        <w:behaviors>
          <w:behavior w:val="content"/>
        </w:behaviors>
        <w:guid w:val="{A39D747C-4B08-458F-89F3-35CA165855EF}"/>
      </w:docPartPr>
      <w:docPartBody>
        <w:p w:rsidR="00AB7D81" w:rsidRDefault="00AB7D81" w:rsidP="00AB7D81">
          <w:pPr>
            <w:pStyle w:val="144A0C33394C4BF6A396828129E96D2B"/>
          </w:pPr>
          <w:r w:rsidRPr="003D58FC">
            <w:rPr>
              <w:rStyle w:val="PlaceholderText"/>
            </w:rPr>
            <w:t>[Keywords]</w:t>
          </w:r>
        </w:p>
      </w:docPartBody>
    </w:docPart>
    <w:docPart>
      <w:docPartPr>
        <w:name w:val="A8A7216598474D9E9BBC755ECFDCF522"/>
        <w:category>
          <w:name w:val="General"/>
          <w:gallery w:val="placeholder"/>
        </w:category>
        <w:types>
          <w:type w:val="bbPlcHdr"/>
        </w:types>
        <w:behaviors>
          <w:behavior w:val="content"/>
        </w:behaviors>
        <w:guid w:val="{56870916-52A0-495E-979F-B6BF785FFAC8}"/>
      </w:docPartPr>
      <w:docPartBody>
        <w:p w:rsidR="00AB7D81" w:rsidRDefault="00AB7D81" w:rsidP="00AB7D81">
          <w:pPr>
            <w:pStyle w:val="A8A7216598474D9E9BBC755ECFDCF522"/>
          </w:pPr>
          <w:r w:rsidRPr="003D58FC">
            <w:rPr>
              <w:rStyle w:val="PlaceholderText"/>
            </w:rPr>
            <w:t>[Keywords]</w:t>
          </w:r>
        </w:p>
      </w:docPartBody>
    </w:docPart>
    <w:docPart>
      <w:docPartPr>
        <w:name w:val="2BF8B79D447845339E17CDDC2604760E"/>
        <w:category>
          <w:name w:val="General"/>
          <w:gallery w:val="placeholder"/>
        </w:category>
        <w:types>
          <w:type w:val="bbPlcHdr"/>
        </w:types>
        <w:behaviors>
          <w:behavior w:val="content"/>
        </w:behaviors>
        <w:guid w:val="{292FD74B-E42D-453F-9160-C0A8BF7128AB}"/>
      </w:docPartPr>
      <w:docPartBody>
        <w:p w:rsidR="00AB7D81" w:rsidRDefault="00AB7D81" w:rsidP="00AB7D81">
          <w:pPr>
            <w:pStyle w:val="2BF8B79D447845339E17CDDC2604760E"/>
          </w:pPr>
          <w:r w:rsidRPr="003D58FC">
            <w:rPr>
              <w:rStyle w:val="PlaceholderText"/>
            </w:rPr>
            <w:t>[Keywords]</w:t>
          </w:r>
        </w:p>
      </w:docPartBody>
    </w:docPart>
    <w:docPart>
      <w:docPartPr>
        <w:name w:val="71DF5171016D40DDA24166ED4E6A5907"/>
        <w:category>
          <w:name w:val="General"/>
          <w:gallery w:val="placeholder"/>
        </w:category>
        <w:types>
          <w:type w:val="bbPlcHdr"/>
        </w:types>
        <w:behaviors>
          <w:behavior w:val="content"/>
        </w:behaviors>
        <w:guid w:val="{AFFC7E08-ACDD-4804-9228-CC994A8B9701}"/>
      </w:docPartPr>
      <w:docPartBody>
        <w:p w:rsidR="00AB7D81" w:rsidRDefault="00AB7D81" w:rsidP="00AB7D81">
          <w:pPr>
            <w:pStyle w:val="71DF5171016D40DDA24166ED4E6A5907"/>
          </w:pPr>
          <w:r w:rsidRPr="003D58FC">
            <w:rPr>
              <w:rStyle w:val="PlaceholderText"/>
            </w:rPr>
            <w:t>[Keywords]</w:t>
          </w:r>
        </w:p>
      </w:docPartBody>
    </w:docPart>
    <w:docPart>
      <w:docPartPr>
        <w:name w:val="FED9A8D8D3014FDCAB36B4E4FB96766B"/>
        <w:category>
          <w:name w:val="General"/>
          <w:gallery w:val="placeholder"/>
        </w:category>
        <w:types>
          <w:type w:val="bbPlcHdr"/>
        </w:types>
        <w:behaviors>
          <w:behavior w:val="content"/>
        </w:behaviors>
        <w:guid w:val="{E8CB4592-37D4-49F2-9484-34C9EEF2AF02}"/>
      </w:docPartPr>
      <w:docPartBody>
        <w:p w:rsidR="00AB7D81" w:rsidRDefault="00AB7D81" w:rsidP="00AB7D81">
          <w:pPr>
            <w:pStyle w:val="FED9A8D8D3014FDCAB36B4E4FB96766B"/>
          </w:pPr>
          <w:r w:rsidRPr="003D58FC">
            <w:rPr>
              <w:rStyle w:val="PlaceholderText"/>
            </w:rPr>
            <w:t>[Keywords]</w:t>
          </w:r>
        </w:p>
      </w:docPartBody>
    </w:docPart>
    <w:docPart>
      <w:docPartPr>
        <w:name w:val="246F8BE3962E4360B6F0CF3709316421"/>
        <w:category>
          <w:name w:val="General"/>
          <w:gallery w:val="placeholder"/>
        </w:category>
        <w:types>
          <w:type w:val="bbPlcHdr"/>
        </w:types>
        <w:behaviors>
          <w:behavior w:val="content"/>
        </w:behaviors>
        <w:guid w:val="{F8B263EF-F04F-476E-8456-44C8A45B846D}"/>
      </w:docPartPr>
      <w:docPartBody>
        <w:p w:rsidR="00AB7D81" w:rsidRDefault="00AB7D81" w:rsidP="00AB7D81">
          <w:pPr>
            <w:pStyle w:val="246F8BE3962E4360B6F0CF3709316421"/>
          </w:pPr>
          <w:r w:rsidRPr="003D58FC">
            <w:rPr>
              <w:rStyle w:val="PlaceholderText"/>
            </w:rPr>
            <w:t>[Keywords]</w:t>
          </w:r>
        </w:p>
      </w:docPartBody>
    </w:docPart>
    <w:docPart>
      <w:docPartPr>
        <w:name w:val="0F58FEBD8E7F4C26BE8CDBB684BCBC6F"/>
        <w:category>
          <w:name w:val="General"/>
          <w:gallery w:val="placeholder"/>
        </w:category>
        <w:types>
          <w:type w:val="bbPlcHdr"/>
        </w:types>
        <w:behaviors>
          <w:behavior w:val="content"/>
        </w:behaviors>
        <w:guid w:val="{9DA1D598-3E19-4AE5-80A9-CD31369DF142}"/>
      </w:docPartPr>
      <w:docPartBody>
        <w:p w:rsidR="00AB7D81" w:rsidRDefault="00AB7D81" w:rsidP="00AB7D81">
          <w:pPr>
            <w:pStyle w:val="0F58FEBD8E7F4C26BE8CDBB684BCBC6F"/>
          </w:pPr>
          <w:r w:rsidRPr="003D58FC">
            <w:rPr>
              <w:rStyle w:val="PlaceholderText"/>
            </w:rPr>
            <w:t>[Keywords]</w:t>
          </w:r>
        </w:p>
      </w:docPartBody>
    </w:docPart>
    <w:docPart>
      <w:docPartPr>
        <w:name w:val="6138BF49DDE24BF591222D4BA7F057C6"/>
        <w:category>
          <w:name w:val="General"/>
          <w:gallery w:val="placeholder"/>
        </w:category>
        <w:types>
          <w:type w:val="bbPlcHdr"/>
        </w:types>
        <w:behaviors>
          <w:behavior w:val="content"/>
        </w:behaviors>
        <w:guid w:val="{8617F324-B996-48A2-BFD6-72C970AAA8F1}"/>
      </w:docPartPr>
      <w:docPartBody>
        <w:p w:rsidR="00AB7D81" w:rsidRDefault="00AB7D81" w:rsidP="00AB7D81">
          <w:pPr>
            <w:pStyle w:val="6138BF49DDE24BF591222D4BA7F057C6"/>
          </w:pPr>
          <w:r w:rsidRPr="003D58FC">
            <w:rPr>
              <w:rStyle w:val="PlaceholderText"/>
            </w:rPr>
            <w:t>[Keywords]</w:t>
          </w:r>
        </w:p>
      </w:docPartBody>
    </w:docPart>
    <w:docPart>
      <w:docPartPr>
        <w:name w:val="94B6D796D6EA4ECBAFE0B48F01F9EBF9"/>
        <w:category>
          <w:name w:val="General"/>
          <w:gallery w:val="placeholder"/>
        </w:category>
        <w:types>
          <w:type w:val="bbPlcHdr"/>
        </w:types>
        <w:behaviors>
          <w:behavior w:val="content"/>
        </w:behaviors>
        <w:guid w:val="{0CD69C67-C313-456F-B8B0-0EEB485A01F4}"/>
      </w:docPartPr>
      <w:docPartBody>
        <w:p w:rsidR="00AB7D81" w:rsidRDefault="00AB7D81" w:rsidP="00AB7D81">
          <w:pPr>
            <w:pStyle w:val="94B6D796D6EA4ECBAFE0B48F01F9EBF9"/>
          </w:pPr>
          <w:r w:rsidRPr="003D58FC">
            <w:rPr>
              <w:rStyle w:val="PlaceholderText"/>
            </w:rPr>
            <w:t>[Keywords]</w:t>
          </w:r>
        </w:p>
      </w:docPartBody>
    </w:docPart>
    <w:docPart>
      <w:docPartPr>
        <w:name w:val="2CC26E05C3664857921DC61BE49C024D"/>
        <w:category>
          <w:name w:val="General"/>
          <w:gallery w:val="placeholder"/>
        </w:category>
        <w:types>
          <w:type w:val="bbPlcHdr"/>
        </w:types>
        <w:behaviors>
          <w:behavior w:val="content"/>
        </w:behaviors>
        <w:guid w:val="{C5EA3CD8-11E3-4DC6-A9A7-5CC3168A28FB}"/>
      </w:docPartPr>
      <w:docPartBody>
        <w:p w:rsidR="00AB7D81" w:rsidRDefault="00AB7D81" w:rsidP="00AB7D81">
          <w:pPr>
            <w:pStyle w:val="2CC26E05C3664857921DC61BE49C024D"/>
          </w:pPr>
          <w:r w:rsidRPr="003D58FC">
            <w:rPr>
              <w:rStyle w:val="PlaceholderText"/>
            </w:rPr>
            <w:t>[Keywords]</w:t>
          </w:r>
        </w:p>
      </w:docPartBody>
    </w:docPart>
    <w:docPart>
      <w:docPartPr>
        <w:name w:val="5F43F9E660C24A0A92158EC71A82B341"/>
        <w:category>
          <w:name w:val="General"/>
          <w:gallery w:val="placeholder"/>
        </w:category>
        <w:types>
          <w:type w:val="bbPlcHdr"/>
        </w:types>
        <w:behaviors>
          <w:behavior w:val="content"/>
        </w:behaviors>
        <w:guid w:val="{4145D0EF-F780-471F-A10F-E02A3BD5AA3B}"/>
      </w:docPartPr>
      <w:docPartBody>
        <w:p w:rsidR="00AB7D81" w:rsidRDefault="00AB7D81" w:rsidP="00AB7D81">
          <w:pPr>
            <w:pStyle w:val="5F43F9E660C24A0A92158EC71A82B341"/>
          </w:pPr>
          <w:r w:rsidRPr="003D58FC">
            <w:rPr>
              <w:rStyle w:val="PlaceholderText"/>
            </w:rPr>
            <w:t>[Keywords]</w:t>
          </w:r>
        </w:p>
      </w:docPartBody>
    </w:docPart>
    <w:docPart>
      <w:docPartPr>
        <w:name w:val="E3A4951E76D4493485EE04F7196FAACA"/>
        <w:category>
          <w:name w:val="General"/>
          <w:gallery w:val="placeholder"/>
        </w:category>
        <w:types>
          <w:type w:val="bbPlcHdr"/>
        </w:types>
        <w:behaviors>
          <w:behavior w:val="content"/>
        </w:behaviors>
        <w:guid w:val="{4636AA46-91DC-47B2-A5D1-97B8C7D0AD5D}"/>
      </w:docPartPr>
      <w:docPartBody>
        <w:p w:rsidR="00AB7D81" w:rsidRDefault="00AB7D81" w:rsidP="00AB7D81">
          <w:pPr>
            <w:pStyle w:val="E3A4951E76D4493485EE04F7196FAACA"/>
          </w:pPr>
          <w:r w:rsidRPr="003D58FC">
            <w:rPr>
              <w:rStyle w:val="PlaceholderText"/>
            </w:rPr>
            <w:t>[Keywords]</w:t>
          </w:r>
        </w:p>
      </w:docPartBody>
    </w:docPart>
    <w:docPart>
      <w:docPartPr>
        <w:name w:val="FF6C9C35E64544DD998E811F7F40F7F5"/>
        <w:category>
          <w:name w:val="General"/>
          <w:gallery w:val="placeholder"/>
        </w:category>
        <w:types>
          <w:type w:val="bbPlcHdr"/>
        </w:types>
        <w:behaviors>
          <w:behavior w:val="content"/>
        </w:behaviors>
        <w:guid w:val="{6AF7B944-FB74-44F9-BDB9-CF64300467F0}"/>
      </w:docPartPr>
      <w:docPartBody>
        <w:p w:rsidR="00AB7D81" w:rsidRDefault="00AB7D81" w:rsidP="00AB7D81">
          <w:pPr>
            <w:pStyle w:val="FF6C9C35E64544DD998E811F7F40F7F5"/>
          </w:pPr>
          <w:r w:rsidRPr="003D58FC">
            <w:rPr>
              <w:rStyle w:val="PlaceholderText"/>
            </w:rPr>
            <w:t>[Keywords]</w:t>
          </w:r>
        </w:p>
      </w:docPartBody>
    </w:docPart>
    <w:docPart>
      <w:docPartPr>
        <w:name w:val="C5F8BD937737484FB0AE8712A4048509"/>
        <w:category>
          <w:name w:val="General"/>
          <w:gallery w:val="placeholder"/>
        </w:category>
        <w:types>
          <w:type w:val="bbPlcHdr"/>
        </w:types>
        <w:behaviors>
          <w:behavior w:val="content"/>
        </w:behaviors>
        <w:guid w:val="{82A1CB36-FDFE-41B5-96ED-E82DD8217902}"/>
      </w:docPartPr>
      <w:docPartBody>
        <w:p w:rsidR="00AB7D81" w:rsidRDefault="00AB7D81" w:rsidP="00AB7D81">
          <w:pPr>
            <w:pStyle w:val="C5F8BD937737484FB0AE8712A4048509"/>
          </w:pPr>
          <w:r w:rsidRPr="003D58FC">
            <w:rPr>
              <w:rStyle w:val="PlaceholderText"/>
            </w:rPr>
            <w:t>[Keywords]</w:t>
          </w:r>
        </w:p>
      </w:docPartBody>
    </w:docPart>
    <w:docPart>
      <w:docPartPr>
        <w:name w:val="1F584F6C3F9E49DC9EB41BBFBEE5CB0A"/>
        <w:category>
          <w:name w:val="General"/>
          <w:gallery w:val="placeholder"/>
        </w:category>
        <w:types>
          <w:type w:val="bbPlcHdr"/>
        </w:types>
        <w:behaviors>
          <w:behavior w:val="content"/>
        </w:behaviors>
        <w:guid w:val="{D8F1F63B-44F1-444A-A92E-76F0F12C3171}"/>
      </w:docPartPr>
      <w:docPartBody>
        <w:p w:rsidR="00AB7D81" w:rsidRDefault="00AB7D81" w:rsidP="00AB7D81">
          <w:pPr>
            <w:pStyle w:val="1F584F6C3F9E49DC9EB41BBFBEE5CB0A"/>
          </w:pPr>
          <w:r w:rsidRPr="003D58FC">
            <w:rPr>
              <w:rStyle w:val="PlaceholderText"/>
            </w:rPr>
            <w:t>[Keywords]</w:t>
          </w:r>
        </w:p>
      </w:docPartBody>
    </w:docPart>
    <w:docPart>
      <w:docPartPr>
        <w:name w:val="178380BB7DA8423C9286D4117C6D683D"/>
        <w:category>
          <w:name w:val="General"/>
          <w:gallery w:val="placeholder"/>
        </w:category>
        <w:types>
          <w:type w:val="bbPlcHdr"/>
        </w:types>
        <w:behaviors>
          <w:behavior w:val="content"/>
        </w:behaviors>
        <w:guid w:val="{9ED3DE26-6FA7-421E-AD3F-B00C2AB408E2}"/>
      </w:docPartPr>
      <w:docPartBody>
        <w:p w:rsidR="00AB7D81" w:rsidRDefault="00AB7D81" w:rsidP="00AB7D81">
          <w:pPr>
            <w:pStyle w:val="178380BB7DA8423C9286D4117C6D683D"/>
          </w:pPr>
          <w:r w:rsidRPr="003D58FC">
            <w:rPr>
              <w:rStyle w:val="PlaceholderText"/>
            </w:rPr>
            <w:t>[Keywords]</w:t>
          </w:r>
        </w:p>
      </w:docPartBody>
    </w:docPart>
    <w:docPart>
      <w:docPartPr>
        <w:name w:val="BA2FCA7C8CD040DFB3AB8B5BB37AD059"/>
        <w:category>
          <w:name w:val="General"/>
          <w:gallery w:val="placeholder"/>
        </w:category>
        <w:types>
          <w:type w:val="bbPlcHdr"/>
        </w:types>
        <w:behaviors>
          <w:behavior w:val="content"/>
        </w:behaviors>
        <w:guid w:val="{4FD710B6-617F-4650-93A8-A35DC4996767}"/>
      </w:docPartPr>
      <w:docPartBody>
        <w:p w:rsidR="00AB7D81" w:rsidRDefault="00AB7D81" w:rsidP="00AB7D81">
          <w:pPr>
            <w:pStyle w:val="BA2FCA7C8CD040DFB3AB8B5BB37AD059"/>
          </w:pPr>
          <w:r w:rsidRPr="003D58FC">
            <w:rPr>
              <w:rStyle w:val="PlaceholderText"/>
            </w:rPr>
            <w:t>[Keywords]</w:t>
          </w:r>
        </w:p>
      </w:docPartBody>
    </w:docPart>
    <w:docPart>
      <w:docPartPr>
        <w:name w:val="1AE3C003DC0F48C7AFB5F33BC43DB4F6"/>
        <w:category>
          <w:name w:val="General"/>
          <w:gallery w:val="placeholder"/>
        </w:category>
        <w:types>
          <w:type w:val="bbPlcHdr"/>
        </w:types>
        <w:behaviors>
          <w:behavior w:val="content"/>
        </w:behaviors>
        <w:guid w:val="{CF5FCC02-2199-4EF5-9F29-B27214AE9A88}"/>
      </w:docPartPr>
      <w:docPartBody>
        <w:p w:rsidR="00AB7D81" w:rsidRDefault="00AB7D81" w:rsidP="00AB7D81">
          <w:pPr>
            <w:pStyle w:val="1AE3C003DC0F48C7AFB5F33BC43DB4F6"/>
          </w:pPr>
          <w:r w:rsidRPr="003D58FC">
            <w:rPr>
              <w:rStyle w:val="PlaceholderText"/>
            </w:rPr>
            <w:t>[Keywords]</w:t>
          </w:r>
        </w:p>
      </w:docPartBody>
    </w:docPart>
    <w:docPart>
      <w:docPartPr>
        <w:name w:val="09ADF75B155F407CB02232EC1D2A0453"/>
        <w:category>
          <w:name w:val="General"/>
          <w:gallery w:val="placeholder"/>
        </w:category>
        <w:types>
          <w:type w:val="bbPlcHdr"/>
        </w:types>
        <w:behaviors>
          <w:behavior w:val="content"/>
        </w:behaviors>
        <w:guid w:val="{63D28DD5-A023-4D6C-AD2D-03F4301D5888}"/>
      </w:docPartPr>
      <w:docPartBody>
        <w:p w:rsidR="00AB7D81" w:rsidRDefault="00AB7D81" w:rsidP="00AB7D81">
          <w:pPr>
            <w:pStyle w:val="09ADF75B155F407CB02232EC1D2A0453"/>
          </w:pPr>
          <w:r w:rsidRPr="003D58FC">
            <w:rPr>
              <w:rStyle w:val="PlaceholderText"/>
            </w:rPr>
            <w:t>[Keywords]</w:t>
          </w:r>
        </w:p>
      </w:docPartBody>
    </w:docPart>
    <w:docPart>
      <w:docPartPr>
        <w:name w:val="24732284C12040D8B8EA6DF6CDB4D5C4"/>
        <w:category>
          <w:name w:val="General"/>
          <w:gallery w:val="placeholder"/>
        </w:category>
        <w:types>
          <w:type w:val="bbPlcHdr"/>
        </w:types>
        <w:behaviors>
          <w:behavior w:val="content"/>
        </w:behaviors>
        <w:guid w:val="{EAABB7C4-9B9E-41CC-9067-287E596AADB1}"/>
      </w:docPartPr>
      <w:docPartBody>
        <w:p w:rsidR="00AB7D81" w:rsidRDefault="00AB7D81" w:rsidP="00AB7D81">
          <w:pPr>
            <w:pStyle w:val="24732284C12040D8B8EA6DF6CDB4D5C4"/>
          </w:pPr>
          <w:r w:rsidRPr="003D58FC">
            <w:rPr>
              <w:rStyle w:val="PlaceholderText"/>
            </w:rPr>
            <w:t>[Keywords]</w:t>
          </w:r>
        </w:p>
      </w:docPartBody>
    </w:docPart>
    <w:docPart>
      <w:docPartPr>
        <w:name w:val="FF2D2EF5D59642BE9D4800F14C190083"/>
        <w:category>
          <w:name w:val="General"/>
          <w:gallery w:val="placeholder"/>
        </w:category>
        <w:types>
          <w:type w:val="bbPlcHdr"/>
        </w:types>
        <w:behaviors>
          <w:behavior w:val="content"/>
        </w:behaviors>
        <w:guid w:val="{9AA266B0-154D-4368-B44E-CF1850876693}"/>
      </w:docPartPr>
      <w:docPartBody>
        <w:p w:rsidR="00AB7D81" w:rsidRDefault="00AB7D81" w:rsidP="00AB7D81">
          <w:pPr>
            <w:pStyle w:val="FF2D2EF5D59642BE9D4800F14C190083"/>
          </w:pPr>
          <w:r w:rsidRPr="003D58FC">
            <w:rPr>
              <w:rStyle w:val="PlaceholderText"/>
            </w:rPr>
            <w:t>[Keywords]</w:t>
          </w:r>
        </w:p>
      </w:docPartBody>
    </w:docPart>
    <w:docPart>
      <w:docPartPr>
        <w:name w:val="B573510BC27742DBA41DFAA65BCDDCCB"/>
        <w:category>
          <w:name w:val="General"/>
          <w:gallery w:val="placeholder"/>
        </w:category>
        <w:types>
          <w:type w:val="bbPlcHdr"/>
        </w:types>
        <w:behaviors>
          <w:behavior w:val="content"/>
        </w:behaviors>
        <w:guid w:val="{1AFE88C4-9A76-4906-8AE6-BC5092C4A21D}"/>
      </w:docPartPr>
      <w:docPartBody>
        <w:p w:rsidR="00AB7D81" w:rsidRDefault="00AB7D81" w:rsidP="00AB7D81">
          <w:pPr>
            <w:pStyle w:val="B573510BC27742DBA41DFAA65BCDDCCB"/>
          </w:pPr>
          <w:r w:rsidRPr="003D58FC">
            <w:rPr>
              <w:rStyle w:val="PlaceholderText"/>
            </w:rPr>
            <w:t>[Keywords]</w:t>
          </w:r>
        </w:p>
      </w:docPartBody>
    </w:docPart>
    <w:docPart>
      <w:docPartPr>
        <w:name w:val="101A4B300D4742AE9CF4EE1A234627D4"/>
        <w:category>
          <w:name w:val="General"/>
          <w:gallery w:val="placeholder"/>
        </w:category>
        <w:types>
          <w:type w:val="bbPlcHdr"/>
        </w:types>
        <w:behaviors>
          <w:behavior w:val="content"/>
        </w:behaviors>
        <w:guid w:val="{04C146C5-6D66-49DA-A348-C3432A8E299C}"/>
      </w:docPartPr>
      <w:docPartBody>
        <w:p w:rsidR="00AB7D81" w:rsidRDefault="00AB7D81" w:rsidP="00AB7D81">
          <w:pPr>
            <w:pStyle w:val="101A4B300D4742AE9CF4EE1A234627D4"/>
          </w:pPr>
          <w:r w:rsidRPr="003D58FC">
            <w:rPr>
              <w:rStyle w:val="PlaceholderText"/>
            </w:rPr>
            <w:t>[Keywords]</w:t>
          </w:r>
        </w:p>
      </w:docPartBody>
    </w:docPart>
    <w:docPart>
      <w:docPartPr>
        <w:name w:val="F482F324DABE4C2D8F04F45C129ABE70"/>
        <w:category>
          <w:name w:val="General"/>
          <w:gallery w:val="placeholder"/>
        </w:category>
        <w:types>
          <w:type w:val="bbPlcHdr"/>
        </w:types>
        <w:behaviors>
          <w:behavior w:val="content"/>
        </w:behaviors>
        <w:guid w:val="{A3EA5165-3D42-4CA8-85B6-A9FE49B5ACBB}"/>
      </w:docPartPr>
      <w:docPartBody>
        <w:p w:rsidR="00AB7D81" w:rsidRDefault="00AB7D81" w:rsidP="00AB7D81">
          <w:pPr>
            <w:pStyle w:val="F482F324DABE4C2D8F04F45C129ABE70"/>
          </w:pPr>
          <w:r w:rsidRPr="003D58FC">
            <w:rPr>
              <w:rStyle w:val="PlaceholderText"/>
            </w:rPr>
            <w:t>[Keywords]</w:t>
          </w:r>
        </w:p>
      </w:docPartBody>
    </w:docPart>
    <w:docPart>
      <w:docPartPr>
        <w:name w:val="8265A431B28C4ECE8DD19AC60D706C3E"/>
        <w:category>
          <w:name w:val="General"/>
          <w:gallery w:val="placeholder"/>
        </w:category>
        <w:types>
          <w:type w:val="bbPlcHdr"/>
        </w:types>
        <w:behaviors>
          <w:behavior w:val="content"/>
        </w:behaviors>
        <w:guid w:val="{E322C028-C4F8-4679-89CC-08A08D406168}"/>
      </w:docPartPr>
      <w:docPartBody>
        <w:p w:rsidR="00AB7D81" w:rsidRDefault="00AB7D81" w:rsidP="00AB7D81">
          <w:pPr>
            <w:pStyle w:val="8265A431B28C4ECE8DD19AC60D706C3E"/>
          </w:pPr>
          <w:r w:rsidRPr="003D58FC">
            <w:rPr>
              <w:rStyle w:val="PlaceholderText"/>
            </w:rPr>
            <w:t>[Keywords]</w:t>
          </w:r>
        </w:p>
      </w:docPartBody>
    </w:docPart>
    <w:docPart>
      <w:docPartPr>
        <w:name w:val="300C9CE8CF8A494A8D0BC27F174F3AC9"/>
        <w:category>
          <w:name w:val="General"/>
          <w:gallery w:val="placeholder"/>
        </w:category>
        <w:types>
          <w:type w:val="bbPlcHdr"/>
        </w:types>
        <w:behaviors>
          <w:behavior w:val="content"/>
        </w:behaviors>
        <w:guid w:val="{FA8BB12F-8749-4954-B72A-CF979F21EBB3}"/>
      </w:docPartPr>
      <w:docPartBody>
        <w:p w:rsidR="00AB7D81" w:rsidRDefault="00AB7D81" w:rsidP="00AB7D81">
          <w:pPr>
            <w:pStyle w:val="300C9CE8CF8A494A8D0BC27F174F3AC9"/>
          </w:pPr>
          <w:r w:rsidRPr="003D58FC">
            <w:rPr>
              <w:rStyle w:val="PlaceholderText"/>
            </w:rPr>
            <w:t>[Keywords]</w:t>
          </w:r>
        </w:p>
      </w:docPartBody>
    </w:docPart>
    <w:docPart>
      <w:docPartPr>
        <w:name w:val="BF01952E9D9A4E31A25CB204672F0E2A"/>
        <w:category>
          <w:name w:val="General"/>
          <w:gallery w:val="placeholder"/>
        </w:category>
        <w:types>
          <w:type w:val="bbPlcHdr"/>
        </w:types>
        <w:behaviors>
          <w:behavior w:val="content"/>
        </w:behaviors>
        <w:guid w:val="{640B4B68-4915-4D10-9AE8-3E7025D83B22}"/>
      </w:docPartPr>
      <w:docPartBody>
        <w:p w:rsidR="00AB7D81" w:rsidRDefault="00AB7D81" w:rsidP="00AB7D81">
          <w:pPr>
            <w:pStyle w:val="BF01952E9D9A4E31A25CB204672F0E2A"/>
          </w:pPr>
          <w:r w:rsidRPr="003D58FC">
            <w:rPr>
              <w:rStyle w:val="PlaceholderText"/>
            </w:rPr>
            <w:t>[Keywords]</w:t>
          </w:r>
        </w:p>
      </w:docPartBody>
    </w:docPart>
    <w:docPart>
      <w:docPartPr>
        <w:name w:val="AE7038FB4CDB40D6BAD46E68392C2F32"/>
        <w:category>
          <w:name w:val="General"/>
          <w:gallery w:val="placeholder"/>
        </w:category>
        <w:types>
          <w:type w:val="bbPlcHdr"/>
        </w:types>
        <w:behaviors>
          <w:behavior w:val="content"/>
        </w:behaviors>
        <w:guid w:val="{B8AE8F50-B4D2-4753-89E0-E988B6B3A5AD}"/>
      </w:docPartPr>
      <w:docPartBody>
        <w:p w:rsidR="00AB7D81" w:rsidRDefault="00AB7D81" w:rsidP="00AB7D81">
          <w:pPr>
            <w:pStyle w:val="AE7038FB4CDB40D6BAD46E68392C2F32"/>
          </w:pPr>
          <w:r w:rsidRPr="003D58FC">
            <w:rPr>
              <w:rStyle w:val="PlaceholderText"/>
            </w:rPr>
            <w:t>[Keywords]</w:t>
          </w:r>
        </w:p>
      </w:docPartBody>
    </w:docPart>
    <w:docPart>
      <w:docPartPr>
        <w:name w:val="CEF37CD37B4B40499EB968799B3D4D31"/>
        <w:category>
          <w:name w:val="General"/>
          <w:gallery w:val="placeholder"/>
        </w:category>
        <w:types>
          <w:type w:val="bbPlcHdr"/>
        </w:types>
        <w:behaviors>
          <w:behavior w:val="content"/>
        </w:behaviors>
        <w:guid w:val="{0522D5CE-9C01-4F1B-92AA-B613FFAB4235}"/>
      </w:docPartPr>
      <w:docPartBody>
        <w:p w:rsidR="00AB7D81" w:rsidRDefault="00AB7D81" w:rsidP="00AB7D81">
          <w:pPr>
            <w:pStyle w:val="CEF37CD37B4B40499EB968799B3D4D31"/>
          </w:pPr>
          <w:r w:rsidRPr="003D58FC">
            <w:rPr>
              <w:rStyle w:val="PlaceholderText"/>
            </w:rPr>
            <w:t>[Keywords]</w:t>
          </w:r>
        </w:p>
      </w:docPartBody>
    </w:docPart>
    <w:docPart>
      <w:docPartPr>
        <w:name w:val="AF519E9CDF744EAD9A950211E3904254"/>
        <w:category>
          <w:name w:val="General"/>
          <w:gallery w:val="placeholder"/>
        </w:category>
        <w:types>
          <w:type w:val="bbPlcHdr"/>
        </w:types>
        <w:behaviors>
          <w:behavior w:val="content"/>
        </w:behaviors>
        <w:guid w:val="{853B9DFC-90D2-452C-A243-D4CDE9FD06FE}"/>
      </w:docPartPr>
      <w:docPartBody>
        <w:p w:rsidR="00AB7D81" w:rsidRDefault="00AB7D81" w:rsidP="00AB7D81">
          <w:pPr>
            <w:pStyle w:val="AF519E9CDF744EAD9A950211E3904254"/>
          </w:pPr>
          <w:r w:rsidRPr="003D58FC">
            <w:rPr>
              <w:rStyle w:val="PlaceholderText"/>
            </w:rPr>
            <w:t>[Keywords]</w:t>
          </w:r>
        </w:p>
      </w:docPartBody>
    </w:docPart>
    <w:docPart>
      <w:docPartPr>
        <w:name w:val="2B5B5ED728734EB6AF1FA1A8B5415F8B"/>
        <w:category>
          <w:name w:val="General"/>
          <w:gallery w:val="placeholder"/>
        </w:category>
        <w:types>
          <w:type w:val="bbPlcHdr"/>
        </w:types>
        <w:behaviors>
          <w:behavior w:val="content"/>
        </w:behaviors>
        <w:guid w:val="{9352DEC3-0AE2-41ED-88A4-AEB02C79AC67}"/>
      </w:docPartPr>
      <w:docPartBody>
        <w:p w:rsidR="00AB7D81" w:rsidRDefault="00AB7D81" w:rsidP="00AB7D81">
          <w:pPr>
            <w:pStyle w:val="2B5B5ED728734EB6AF1FA1A8B5415F8B"/>
          </w:pPr>
          <w:r w:rsidRPr="003D58FC">
            <w:rPr>
              <w:rStyle w:val="PlaceholderText"/>
            </w:rPr>
            <w:t>[Keywords]</w:t>
          </w:r>
        </w:p>
      </w:docPartBody>
    </w:docPart>
    <w:docPart>
      <w:docPartPr>
        <w:name w:val="EAE2F1695406459D9B60B37137C44D7F"/>
        <w:category>
          <w:name w:val="General"/>
          <w:gallery w:val="placeholder"/>
        </w:category>
        <w:types>
          <w:type w:val="bbPlcHdr"/>
        </w:types>
        <w:behaviors>
          <w:behavior w:val="content"/>
        </w:behaviors>
        <w:guid w:val="{508BDEE2-3B49-4E67-BBA1-8103E775350A}"/>
      </w:docPartPr>
      <w:docPartBody>
        <w:p w:rsidR="00AB7D81" w:rsidRDefault="00AB7D81" w:rsidP="00AB7D81">
          <w:pPr>
            <w:pStyle w:val="EAE2F1695406459D9B60B37137C44D7F"/>
          </w:pPr>
          <w:r w:rsidRPr="003D58FC">
            <w:rPr>
              <w:rStyle w:val="PlaceholderText"/>
            </w:rPr>
            <w:t>[Keywords]</w:t>
          </w:r>
        </w:p>
      </w:docPartBody>
    </w:docPart>
    <w:docPart>
      <w:docPartPr>
        <w:name w:val="03DBAD7A4BFB4A358C007E88E5C0D72A"/>
        <w:category>
          <w:name w:val="General"/>
          <w:gallery w:val="placeholder"/>
        </w:category>
        <w:types>
          <w:type w:val="bbPlcHdr"/>
        </w:types>
        <w:behaviors>
          <w:behavior w:val="content"/>
        </w:behaviors>
        <w:guid w:val="{B9A08441-EE64-4238-92EC-06F545914D5D}"/>
      </w:docPartPr>
      <w:docPartBody>
        <w:p w:rsidR="00AB7D81" w:rsidRDefault="00AB7D81" w:rsidP="00AB7D81">
          <w:pPr>
            <w:pStyle w:val="03DBAD7A4BFB4A358C007E88E5C0D72A"/>
          </w:pPr>
          <w:r w:rsidRPr="003D58FC">
            <w:rPr>
              <w:rStyle w:val="PlaceholderText"/>
            </w:rPr>
            <w:t>[Keywords]</w:t>
          </w:r>
        </w:p>
      </w:docPartBody>
    </w:docPart>
    <w:docPart>
      <w:docPartPr>
        <w:name w:val="94364F607AB44EC0A0EDA5B363E7C42D"/>
        <w:category>
          <w:name w:val="General"/>
          <w:gallery w:val="placeholder"/>
        </w:category>
        <w:types>
          <w:type w:val="bbPlcHdr"/>
        </w:types>
        <w:behaviors>
          <w:behavior w:val="content"/>
        </w:behaviors>
        <w:guid w:val="{2EA6C51C-DF9C-4A75-8C47-39F0DEBA2C6F}"/>
      </w:docPartPr>
      <w:docPartBody>
        <w:p w:rsidR="00AB7D81" w:rsidRDefault="00AB7D81" w:rsidP="00AB7D81">
          <w:pPr>
            <w:pStyle w:val="94364F607AB44EC0A0EDA5B363E7C42D"/>
          </w:pPr>
          <w:r w:rsidRPr="003D58FC">
            <w:rPr>
              <w:rStyle w:val="PlaceholderText"/>
            </w:rPr>
            <w:t>[Keywords]</w:t>
          </w:r>
        </w:p>
      </w:docPartBody>
    </w:docPart>
    <w:docPart>
      <w:docPartPr>
        <w:name w:val="89DADF359BF844EDBA1D7CDC5522A230"/>
        <w:category>
          <w:name w:val="General"/>
          <w:gallery w:val="placeholder"/>
        </w:category>
        <w:types>
          <w:type w:val="bbPlcHdr"/>
        </w:types>
        <w:behaviors>
          <w:behavior w:val="content"/>
        </w:behaviors>
        <w:guid w:val="{82D35A65-D260-41B7-94E2-3B2A5FDB37AF}"/>
      </w:docPartPr>
      <w:docPartBody>
        <w:p w:rsidR="00AB7D81" w:rsidRDefault="00AB7D81" w:rsidP="00AB7D81">
          <w:pPr>
            <w:pStyle w:val="89DADF359BF844EDBA1D7CDC5522A230"/>
          </w:pPr>
          <w:r w:rsidRPr="003D58FC">
            <w:rPr>
              <w:rStyle w:val="PlaceholderText"/>
            </w:rPr>
            <w:t>[Keywords]</w:t>
          </w:r>
        </w:p>
      </w:docPartBody>
    </w:docPart>
    <w:docPart>
      <w:docPartPr>
        <w:name w:val="E91FCB94DD124CD5A8695E6118705631"/>
        <w:category>
          <w:name w:val="General"/>
          <w:gallery w:val="placeholder"/>
        </w:category>
        <w:types>
          <w:type w:val="bbPlcHdr"/>
        </w:types>
        <w:behaviors>
          <w:behavior w:val="content"/>
        </w:behaviors>
        <w:guid w:val="{87176B4A-9018-44F2-AE5B-36763132A0D9}"/>
      </w:docPartPr>
      <w:docPartBody>
        <w:p w:rsidR="00AB7D81" w:rsidRDefault="00AB7D81" w:rsidP="00AB7D81">
          <w:pPr>
            <w:pStyle w:val="E91FCB94DD124CD5A8695E6118705631"/>
          </w:pPr>
          <w:r w:rsidRPr="003D58FC">
            <w:rPr>
              <w:rStyle w:val="PlaceholderText"/>
            </w:rPr>
            <w:t>[Keywords]</w:t>
          </w:r>
        </w:p>
      </w:docPartBody>
    </w:docPart>
    <w:docPart>
      <w:docPartPr>
        <w:name w:val="2D12571AACD7420E9253C2DDB26B5F35"/>
        <w:category>
          <w:name w:val="General"/>
          <w:gallery w:val="placeholder"/>
        </w:category>
        <w:types>
          <w:type w:val="bbPlcHdr"/>
        </w:types>
        <w:behaviors>
          <w:behavior w:val="content"/>
        </w:behaviors>
        <w:guid w:val="{00413E09-9804-4E0B-8FA1-D9628DBD7987}"/>
      </w:docPartPr>
      <w:docPartBody>
        <w:p w:rsidR="00AB7D81" w:rsidRDefault="00AB7D81" w:rsidP="00AB7D81">
          <w:pPr>
            <w:pStyle w:val="2D12571AACD7420E9253C2DDB26B5F35"/>
          </w:pPr>
          <w:r w:rsidRPr="003D58FC">
            <w:rPr>
              <w:rStyle w:val="PlaceholderText"/>
            </w:rPr>
            <w:t>[Keywords]</w:t>
          </w:r>
        </w:p>
      </w:docPartBody>
    </w:docPart>
    <w:docPart>
      <w:docPartPr>
        <w:name w:val="5A28DE6048284BF795C3913DCE03F12F"/>
        <w:category>
          <w:name w:val="General"/>
          <w:gallery w:val="placeholder"/>
        </w:category>
        <w:types>
          <w:type w:val="bbPlcHdr"/>
        </w:types>
        <w:behaviors>
          <w:behavior w:val="content"/>
        </w:behaviors>
        <w:guid w:val="{21C15722-E43F-489E-9220-E06A1D6355B7}"/>
      </w:docPartPr>
      <w:docPartBody>
        <w:p w:rsidR="00AB7D81" w:rsidRDefault="00AB7D81" w:rsidP="00AB7D81">
          <w:pPr>
            <w:pStyle w:val="5A28DE6048284BF795C3913DCE03F12F"/>
          </w:pPr>
          <w:r w:rsidRPr="003D58FC">
            <w:rPr>
              <w:rStyle w:val="PlaceholderText"/>
            </w:rPr>
            <w:t>[Keywords]</w:t>
          </w:r>
        </w:p>
      </w:docPartBody>
    </w:docPart>
    <w:docPart>
      <w:docPartPr>
        <w:name w:val="58256C0E07E049A991E8315837F8ACE8"/>
        <w:category>
          <w:name w:val="General"/>
          <w:gallery w:val="placeholder"/>
        </w:category>
        <w:types>
          <w:type w:val="bbPlcHdr"/>
        </w:types>
        <w:behaviors>
          <w:behavior w:val="content"/>
        </w:behaviors>
        <w:guid w:val="{9DA7FBE0-6A1E-41D8-95CC-75B62DC87F82}"/>
      </w:docPartPr>
      <w:docPartBody>
        <w:p w:rsidR="00AB7D81" w:rsidRDefault="00AB7D81" w:rsidP="00AB7D81">
          <w:pPr>
            <w:pStyle w:val="58256C0E07E049A991E8315837F8ACE8"/>
          </w:pPr>
          <w:r w:rsidRPr="003D58FC">
            <w:rPr>
              <w:rStyle w:val="PlaceholderText"/>
            </w:rPr>
            <w:t>[Keywords]</w:t>
          </w:r>
        </w:p>
      </w:docPartBody>
    </w:docPart>
    <w:docPart>
      <w:docPartPr>
        <w:name w:val="3A1A12D1E2474BBC9C791A034B8A8314"/>
        <w:category>
          <w:name w:val="General"/>
          <w:gallery w:val="placeholder"/>
        </w:category>
        <w:types>
          <w:type w:val="bbPlcHdr"/>
        </w:types>
        <w:behaviors>
          <w:behavior w:val="content"/>
        </w:behaviors>
        <w:guid w:val="{E65B4ACF-E0DD-4439-AF3E-7BF1F42FFFD7}"/>
      </w:docPartPr>
      <w:docPartBody>
        <w:p w:rsidR="00AB7D81" w:rsidRDefault="00AB7D81" w:rsidP="00AB7D81">
          <w:pPr>
            <w:pStyle w:val="3A1A12D1E2474BBC9C791A034B8A8314"/>
          </w:pPr>
          <w:r w:rsidRPr="003D58FC">
            <w:rPr>
              <w:rStyle w:val="PlaceholderText"/>
            </w:rPr>
            <w:t>[Keywords]</w:t>
          </w:r>
        </w:p>
      </w:docPartBody>
    </w:docPart>
    <w:docPart>
      <w:docPartPr>
        <w:name w:val="48B596781334448990BB8744E868DDAC"/>
        <w:category>
          <w:name w:val="General"/>
          <w:gallery w:val="placeholder"/>
        </w:category>
        <w:types>
          <w:type w:val="bbPlcHdr"/>
        </w:types>
        <w:behaviors>
          <w:behavior w:val="content"/>
        </w:behaviors>
        <w:guid w:val="{41CEAC1E-DC53-4D86-9A9A-975ACD56B13A}"/>
      </w:docPartPr>
      <w:docPartBody>
        <w:p w:rsidR="00AB7D81" w:rsidRDefault="00AB7D81" w:rsidP="00AB7D81">
          <w:pPr>
            <w:pStyle w:val="48B596781334448990BB8744E868DDAC"/>
          </w:pPr>
          <w:r w:rsidRPr="003D58FC">
            <w:rPr>
              <w:rStyle w:val="PlaceholderText"/>
            </w:rPr>
            <w:t>[Keywords]</w:t>
          </w:r>
        </w:p>
      </w:docPartBody>
    </w:docPart>
    <w:docPart>
      <w:docPartPr>
        <w:name w:val="2C45B86D0AF343069AC7CE46FD960E10"/>
        <w:category>
          <w:name w:val="General"/>
          <w:gallery w:val="placeholder"/>
        </w:category>
        <w:types>
          <w:type w:val="bbPlcHdr"/>
        </w:types>
        <w:behaviors>
          <w:behavior w:val="content"/>
        </w:behaviors>
        <w:guid w:val="{2880150C-9A01-4F2E-BB69-BBFBA829DD70}"/>
      </w:docPartPr>
      <w:docPartBody>
        <w:p w:rsidR="00AB7D81" w:rsidRDefault="00AB7D81" w:rsidP="00AB7D81">
          <w:pPr>
            <w:pStyle w:val="2C45B86D0AF343069AC7CE46FD960E10"/>
          </w:pPr>
          <w:r w:rsidRPr="003D58FC">
            <w:rPr>
              <w:rStyle w:val="PlaceholderText"/>
            </w:rPr>
            <w:t>[Keywords]</w:t>
          </w:r>
        </w:p>
      </w:docPartBody>
    </w:docPart>
    <w:docPart>
      <w:docPartPr>
        <w:name w:val="221A69018DE74120925896D54A42F94B"/>
        <w:category>
          <w:name w:val="General"/>
          <w:gallery w:val="placeholder"/>
        </w:category>
        <w:types>
          <w:type w:val="bbPlcHdr"/>
        </w:types>
        <w:behaviors>
          <w:behavior w:val="content"/>
        </w:behaviors>
        <w:guid w:val="{B9B3534F-C054-47FA-8613-D1AED654384B}"/>
      </w:docPartPr>
      <w:docPartBody>
        <w:p w:rsidR="00AB7D81" w:rsidRDefault="00AB7D81" w:rsidP="00AB7D81">
          <w:pPr>
            <w:pStyle w:val="221A69018DE74120925896D54A42F94B"/>
          </w:pPr>
          <w:r w:rsidRPr="003D58FC">
            <w:rPr>
              <w:rStyle w:val="PlaceholderText"/>
            </w:rPr>
            <w:t>[Keywords]</w:t>
          </w:r>
        </w:p>
      </w:docPartBody>
    </w:docPart>
    <w:docPart>
      <w:docPartPr>
        <w:name w:val="58B1D1C1B2FA422C8E49C2EDAE232D81"/>
        <w:category>
          <w:name w:val="General"/>
          <w:gallery w:val="placeholder"/>
        </w:category>
        <w:types>
          <w:type w:val="bbPlcHdr"/>
        </w:types>
        <w:behaviors>
          <w:behavior w:val="content"/>
        </w:behaviors>
        <w:guid w:val="{B86BD619-9D04-4A9C-9150-8B138E7EF806}"/>
      </w:docPartPr>
      <w:docPartBody>
        <w:p w:rsidR="00AB7D81" w:rsidRDefault="00AB7D81" w:rsidP="00AB7D81">
          <w:pPr>
            <w:pStyle w:val="58B1D1C1B2FA422C8E49C2EDAE232D81"/>
          </w:pPr>
          <w:r w:rsidRPr="003D58FC">
            <w:rPr>
              <w:rStyle w:val="PlaceholderText"/>
            </w:rPr>
            <w:t>[Keywords]</w:t>
          </w:r>
        </w:p>
      </w:docPartBody>
    </w:docPart>
    <w:docPart>
      <w:docPartPr>
        <w:name w:val="E2716F50EF244400A0221B35FD5BE516"/>
        <w:category>
          <w:name w:val="General"/>
          <w:gallery w:val="placeholder"/>
        </w:category>
        <w:types>
          <w:type w:val="bbPlcHdr"/>
        </w:types>
        <w:behaviors>
          <w:behavior w:val="content"/>
        </w:behaviors>
        <w:guid w:val="{35C2A9B7-DB21-449D-A329-D888AD731283}"/>
      </w:docPartPr>
      <w:docPartBody>
        <w:p w:rsidR="00AB7D81" w:rsidRDefault="00AB7D81" w:rsidP="00AB7D81">
          <w:pPr>
            <w:pStyle w:val="E2716F50EF244400A0221B35FD5BE516"/>
          </w:pPr>
          <w:r w:rsidRPr="003D58FC">
            <w:rPr>
              <w:rStyle w:val="PlaceholderText"/>
            </w:rPr>
            <w:t>[Keywords]</w:t>
          </w:r>
        </w:p>
      </w:docPartBody>
    </w:docPart>
    <w:docPart>
      <w:docPartPr>
        <w:name w:val="04474E9698F3474087CD9B8DFE1D6E73"/>
        <w:category>
          <w:name w:val="General"/>
          <w:gallery w:val="placeholder"/>
        </w:category>
        <w:types>
          <w:type w:val="bbPlcHdr"/>
        </w:types>
        <w:behaviors>
          <w:behavior w:val="content"/>
        </w:behaviors>
        <w:guid w:val="{B9AD35BB-DBB3-45F1-B96B-E791BCBAB9D4}"/>
      </w:docPartPr>
      <w:docPartBody>
        <w:p w:rsidR="00AB7D81" w:rsidRDefault="00AB7D81" w:rsidP="00AB7D81">
          <w:pPr>
            <w:pStyle w:val="04474E9698F3474087CD9B8DFE1D6E73"/>
          </w:pPr>
          <w:r w:rsidRPr="003D58FC">
            <w:rPr>
              <w:rStyle w:val="PlaceholderText"/>
            </w:rPr>
            <w:t>[Keywords]</w:t>
          </w:r>
        </w:p>
      </w:docPartBody>
    </w:docPart>
    <w:docPart>
      <w:docPartPr>
        <w:name w:val="E7EFA126F9734333AB97772326D65A1F"/>
        <w:category>
          <w:name w:val="General"/>
          <w:gallery w:val="placeholder"/>
        </w:category>
        <w:types>
          <w:type w:val="bbPlcHdr"/>
        </w:types>
        <w:behaviors>
          <w:behavior w:val="content"/>
        </w:behaviors>
        <w:guid w:val="{27E36D44-8B1C-4964-9CB0-973F1040E2CB}"/>
      </w:docPartPr>
      <w:docPartBody>
        <w:p w:rsidR="00AB7D81" w:rsidRDefault="00AB7D81" w:rsidP="00AB7D81">
          <w:pPr>
            <w:pStyle w:val="E7EFA126F9734333AB97772326D65A1F"/>
          </w:pPr>
          <w:r w:rsidRPr="003D58FC">
            <w:rPr>
              <w:rStyle w:val="PlaceholderText"/>
            </w:rPr>
            <w:t>[Keywords]</w:t>
          </w:r>
        </w:p>
      </w:docPartBody>
    </w:docPart>
    <w:docPart>
      <w:docPartPr>
        <w:name w:val="52643A4D5345431BBB89CE75957BC1C6"/>
        <w:category>
          <w:name w:val="General"/>
          <w:gallery w:val="placeholder"/>
        </w:category>
        <w:types>
          <w:type w:val="bbPlcHdr"/>
        </w:types>
        <w:behaviors>
          <w:behavior w:val="content"/>
        </w:behaviors>
        <w:guid w:val="{5C397085-9480-49C2-8B99-5241A372F5F6}"/>
      </w:docPartPr>
      <w:docPartBody>
        <w:p w:rsidR="00AB7D81" w:rsidRDefault="00AB7D81" w:rsidP="00AB7D81">
          <w:pPr>
            <w:pStyle w:val="52643A4D5345431BBB89CE75957BC1C6"/>
          </w:pPr>
          <w:r w:rsidRPr="003D58FC">
            <w:rPr>
              <w:rStyle w:val="PlaceholderText"/>
            </w:rPr>
            <w:t>[Keywords]</w:t>
          </w:r>
        </w:p>
      </w:docPartBody>
    </w:docPart>
    <w:docPart>
      <w:docPartPr>
        <w:name w:val="230214BC4D174522AB5A67C42C275965"/>
        <w:category>
          <w:name w:val="General"/>
          <w:gallery w:val="placeholder"/>
        </w:category>
        <w:types>
          <w:type w:val="bbPlcHdr"/>
        </w:types>
        <w:behaviors>
          <w:behavior w:val="content"/>
        </w:behaviors>
        <w:guid w:val="{DBE8548C-A6C5-4159-ACBB-179837BD9A3B}"/>
      </w:docPartPr>
      <w:docPartBody>
        <w:p w:rsidR="00AB7D81" w:rsidRDefault="00AB7D81" w:rsidP="00AB7D81">
          <w:pPr>
            <w:pStyle w:val="230214BC4D174522AB5A67C42C275965"/>
          </w:pPr>
          <w:r w:rsidRPr="003D58FC">
            <w:rPr>
              <w:rStyle w:val="PlaceholderText"/>
            </w:rPr>
            <w:t>[Keywords]</w:t>
          </w:r>
        </w:p>
      </w:docPartBody>
    </w:docPart>
    <w:docPart>
      <w:docPartPr>
        <w:name w:val="5F7852041C4A4D549E4AB82E3E14CFF0"/>
        <w:category>
          <w:name w:val="General"/>
          <w:gallery w:val="placeholder"/>
        </w:category>
        <w:types>
          <w:type w:val="bbPlcHdr"/>
        </w:types>
        <w:behaviors>
          <w:behavior w:val="content"/>
        </w:behaviors>
        <w:guid w:val="{41071E24-570C-4766-BC15-C5F51568E913}"/>
      </w:docPartPr>
      <w:docPartBody>
        <w:p w:rsidR="00AB7D81" w:rsidRDefault="00AB7D81" w:rsidP="00AB7D81">
          <w:pPr>
            <w:pStyle w:val="5F7852041C4A4D549E4AB82E3E14CFF0"/>
          </w:pPr>
          <w:r w:rsidRPr="003D58FC">
            <w:rPr>
              <w:rStyle w:val="PlaceholderText"/>
            </w:rPr>
            <w:t>[Keywords]</w:t>
          </w:r>
        </w:p>
      </w:docPartBody>
    </w:docPart>
    <w:docPart>
      <w:docPartPr>
        <w:name w:val="B19F29210D93445E9E0583A0239C747E"/>
        <w:category>
          <w:name w:val="General"/>
          <w:gallery w:val="placeholder"/>
        </w:category>
        <w:types>
          <w:type w:val="bbPlcHdr"/>
        </w:types>
        <w:behaviors>
          <w:behavior w:val="content"/>
        </w:behaviors>
        <w:guid w:val="{9747DB29-D9EE-4604-B3EB-9999E1A49075}"/>
      </w:docPartPr>
      <w:docPartBody>
        <w:p w:rsidR="00AB7D81" w:rsidRDefault="00AB7D81" w:rsidP="00AB7D81">
          <w:pPr>
            <w:pStyle w:val="B19F29210D93445E9E0583A0239C747E"/>
          </w:pPr>
          <w:r w:rsidRPr="003D58FC">
            <w:rPr>
              <w:rStyle w:val="PlaceholderText"/>
            </w:rPr>
            <w:t>[Keywords]</w:t>
          </w:r>
        </w:p>
      </w:docPartBody>
    </w:docPart>
    <w:docPart>
      <w:docPartPr>
        <w:name w:val="641F39C337CA4BD6916C82020D084FD4"/>
        <w:category>
          <w:name w:val="General"/>
          <w:gallery w:val="placeholder"/>
        </w:category>
        <w:types>
          <w:type w:val="bbPlcHdr"/>
        </w:types>
        <w:behaviors>
          <w:behavior w:val="content"/>
        </w:behaviors>
        <w:guid w:val="{0FEEF41F-73E9-48E1-890C-FAB99AD687F6}"/>
      </w:docPartPr>
      <w:docPartBody>
        <w:p w:rsidR="00AB7D81" w:rsidRDefault="00AB7D81" w:rsidP="00AB7D81">
          <w:pPr>
            <w:pStyle w:val="641F39C337CA4BD6916C82020D084FD4"/>
          </w:pPr>
          <w:r w:rsidRPr="003D58FC">
            <w:rPr>
              <w:rStyle w:val="PlaceholderText"/>
            </w:rPr>
            <w:t>[Keywords]</w:t>
          </w:r>
        </w:p>
      </w:docPartBody>
    </w:docPart>
    <w:docPart>
      <w:docPartPr>
        <w:name w:val="850DAA1FD3C641AD98C0FC7ED728C56F"/>
        <w:category>
          <w:name w:val="General"/>
          <w:gallery w:val="placeholder"/>
        </w:category>
        <w:types>
          <w:type w:val="bbPlcHdr"/>
        </w:types>
        <w:behaviors>
          <w:behavior w:val="content"/>
        </w:behaviors>
        <w:guid w:val="{55FDB881-F364-488E-BA97-4596C65AE214}"/>
      </w:docPartPr>
      <w:docPartBody>
        <w:p w:rsidR="00AB7D81" w:rsidRDefault="00AB7D81" w:rsidP="00AB7D81">
          <w:pPr>
            <w:pStyle w:val="850DAA1FD3C641AD98C0FC7ED728C56F"/>
          </w:pPr>
          <w:r w:rsidRPr="003D58FC">
            <w:rPr>
              <w:rStyle w:val="PlaceholderText"/>
            </w:rPr>
            <w:t>[Keywords]</w:t>
          </w:r>
        </w:p>
      </w:docPartBody>
    </w:docPart>
    <w:docPart>
      <w:docPartPr>
        <w:name w:val="AD03DCABC5B7403DA633A27C25BACF27"/>
        <w:category>
          <w:name w:val="General"/>
          <w:gallery w:val="placeholder"/>
        </w:category>
        <w:types>
          <w:type w:val="bbPlcHdr"/>
        </w:types>
        <w:behaviors>
          <w:behavior w:val="content"/>
        </w:behaviors>
        <w:guid w:val="{47BE2FAD-0AD8-4F89-B8AE-574873DB2A0E}"/>
      </w:docPartPr>
      <w:docPartBody>
        <w:p w:rsidR="00AB7D81" w:rsidRDefault="00AB7D81" w:rsidP="00AB7D81">
          <w:pPr>
            <w:pStyle w:val="AD03DCABC5B7403DA633A27C25BACF27"/>
          </w:pPr>
          <w:r w:rsidRPr="003D58FC">
            <w:rPr>
              <w:rStyle w:val="PlaceholderText"/>
            </w:rPr>
            <w:t>[Keywords]</w:t>
          </w:r>
        </w:p>
      </w:docPartBody>
    </w:docPart>
    <w:docPart>
      <w:docPartPr>
        <w:name w:val="D7D73C70B5E646D7BD685EF228F8CAA2"/>
        <w:category>
          <w:name w:val="General"/>
          <w:gallery w:val="placeholder"/>
        </w:category>
        <w:types>
          <w:type w:val="bbPlcHdr"/>
        </w:types>
        <w:behaviors>
          <w:behavior w:val="content"/>
        </w:behaviors>
        <w:guid w:val="{E6856C31-F269-48AA-8CA2-92ECA6D8DFD2}"/>
      </w:docPartPr>
      <w:docPartBody>
        <w:p w:rsidR="00AB7D81" w:rsidRDefault="00AB7D81" w:rsidP="00AB7D81">
          <w:pPr>
            <w:pStyle w:val="D7D73C70B5E646D7BD685EF228F8CAA2"/>
          </w:pPr>
          <w:r w:rsidRPr="003D58FC">
            <w:rPr>
              <w:rStyle w:val="PlaceholderText"/>
            </w:rPr>
            <w:t>[Keywords]</w:t>
          </w:r>
        </w:p>
      </w:docPartBody>
    </w:docPart>
    <w:docPart>
      <w:docPartPr>
        <w:name w:val="E9E0B2FB22894B91BFC0B84941141653"/>
        <w:category>
          <w:name w:val="General"/>
          <w:gallery w:val="placeholder"/>
        </w:category>
        <w:types>
          <w:type w:val="bbPlcHdr"/>
        </w:types>
        <w:behaviors>
          <w:behavior w:val="content"/>
        </w:behaviors>
        <w:guid w:val="{DF7DAEF0-84B0-4F31-AE0F-ED26665BFE72}"/>
      </w:docPartPr>
      <w:docPartBody>
        <w:p w:rsidR="00AB7D81" w:rsidRDefault="00AB7D81" w:rsidP="00AB7D81">
          <w:pPr>
            <w:pStyle w:val="E9E0B2FB22894B91BFC0B84941141653"/>
          </w:pPr>
          <w:r w:rsidRPr="003D58FC">
            <w:rPr>
              <w:rStyle w:val="PlaceholderText"/>
            </w:rPr>
            <w:t>[Keywords]</w:t>
          </w:r>
        </w:p>
      </w:docPartBody>
    </w:docPart>
    <w:docPart>
      <w:docPartPr>
        <w:name w:val="2D2FE4BAB8D640CB878192150D81998B"/>
        <w:category>
          <w:name w:val="General"/>
          <w:gallery w:val="placeholder"/>
        </w:category>
        <w:types>
          <w:type w:val="bbPlcHdr"/>
        </w:types>
        <w:behaviors>
          <w:behavior w:val="content"/>
        </w:behaviors>
        <w:guid w:val="{D178EE0E-1ABE-4E9D-85D1-A42CFDA3A79E}"/>
      </w:docPartPr>
      <w:docPartBody>
        <w:p w:rsidR="00AB7D81" w:rsidRDefault="00AB7D81" w:rsidP="00AB7D81">
          <w:pPr>
            <w:pStyle w:val="2D2FE4BAB8D640CB878192150D81998B"/>
          </w:pPr>
          <w:r w:rsidRPr="003D58FC">
            <w:rPr>
              <w:rStyle w:val="PlaceholderText"/>
            </w:rPr>
            <w:t>[Keywords]</w:t>
          </w:r>
        </w:p>
      </w:docPartBody>
    </w:docPart>
    <w:docPart>
      <w:docPartPr>
        <w:name w:val="181541B7CCB54627865E53C3AD872E91"/>
        <w:category>
          <w:name w:val="General"/>
          <w:gallery w:val="placeholder"/>
        </w:category>
        <w:types>
          <w:type w:val="bbPlcHdr"/>
        </w:types>
        <w:behaviors>
          <w:behavior w:val="content"/>
        </w:behaviors>
        <w:guid w:val="{8C8D0C41-BB5D-4B91-BD6C-6112B1810E00}"/>
      </w:docPartPr>
      <w:docPartBody>
        <w:p w:rsidR="00AB7D81" w:rsidRDefault="00AB7D81" w:rsidP="00AB7D81">
          <w:pPr>
            <w:pStyle w:val="181541B7CCB54627865E53C3AD872E91"/>
          </w:pPr>
          <w:r w:rsidRPr="003D58FC">
            <w:rPr>
              <w:rStyle w:val="PlaceholderText"/>
            </w:rPr>
            <w:t>[Keywords]</w:t>
          </w:r>
        </w:p>
      </w:docPartBody>
    </w:docPart>
    <w:docPart>
      <w:docPartPr>
        <w:name w:val="263BF6EFE7E64C9481E2CF097EBAE64A"/>
        <w:category>
          <w:name w:val="General"/>
          <w:gallery w:val="placeholder"/>
        </w:category>
        <w:types>
          <w:type w:val="bbPlcHdr"/>
        </w:types>
        <w:behaviors>
          <w:behavior w:val="content"/>
        </w:behaviors>
        <w:guid w:val="{D7E967B2-90F7-4FBC-99FA-CCEB9F87A526}"/>
      </w:docPartPr>
      <w:docPartBody>
        <w:p w:rsidR="00AB7D81" w:rsidRDefault="00AB7D81" w:rsidP="00AB7D81">
          <w:pPr>
            <w:pStyle w:val="263BF6EFE7E64C9481E2CF097EBAE64A"/>
          </w:pPr>
          <w:r w:rsidRPr="003D58FC">
            <w:rPr>
              <w:rStyle w:val="PlaceholderText"/>
            </w:rPr>
            <w:t>[Keywords]</w:t>
          </w:r>
        </w:p>
      </w:docPartBody>
    </w:docPart>
    <w:docPart>
      <w:docPartPr>
        <w:name w:val="8D9F772B553E4CD3B8EE5A4937179A43"/>
        <w:category>
          <w:name w:val="General"/>
          <w:gallery w:val="placeholder"/>
        </w:category>
        <w:types>
          <w:type w:val="bbPlcHdr"/>
        </w:types>
        <w:behaviors>
          <w:behavior w:val="content"/>
        </w:behaviors>
        <w:guid w:val="{F945DFC3-004F-4B16-B658-0677E095E10C}"/>
      </w:docPartPr>
      <w:docPartBody>
        <w:p w:rsidR="00AB7D81" w:rsidRDefault="00AB7D81" w:rsidP="00AB7D81">
          <w:pPr>
            <w:pStyle w:val="8D9F772B553E4CD3B8EE5A4937179A43"/>
          </w:pPr>
          <w:r w:rsidRPr="003D58FC">
            <w:rPr>
              <w:rStyle w:val="PlaceholderText"/>
            </w:rPr>
            <w:t>[Keywords]</w:t>
          </w:r>
        </w:p>
      </w:docPartBody>
    </w:docPart>
    <w:docPart>
      <w:docPartPr>
        <w:name w:val="C2618E65B9E34E009E5D99639013F725"/>
        <w:category>
          <w:name w:val="General"/>
          <w:gallery w:val="placeholder"/>
        </w:category>
        <w:types>
          <w:type w:val="bbPlcHdr"/>
        </w:types>
        <w:behaviors>
          <w:behavior w:val="content"/>
        </w:behaviors>
        <w:guid w:val="{3EC21FAC-772A-41C4-B00D-7A702397B25A}"/>
      </w:docPartPr>
      <w:docPartBody>
        <w:p w:rsidR="00AB7D81" w:rsidRDefault="00AB7D81" w:rsidP="00AB7D81">
          <w:pPr>
            <w:pStyle w:val="C2618E65B9E34E009E5D99639013F725"/>
          </w:pPr>
          <w:r w:rsidRPr="003D58FC">
            <w:rPr>
              <w:rStyle w:val="PlaceholderText"/>
            </w:rPr>
            <w:t>[Keywords]</w:t>
          </w:r>
        </w:p>
      </w:docPartBody>
    </w:docPart>
    <w:docPart>
      <w:docPartPr>
        <w:name w:val="E78A4F1077C04B8EA6E6D4CA8707211E"/>
        <w:category>
          <w:name w:val="General"/>
          <w:gallery w:val="placeholder"/>
        </w:category>
        <w:types>
          <w:type w:val="bbPlcHdr"/>
        </w:types>
        <w:behaviors>
          <w:behavior w:val="content"/>
        </w:behaviors>
        <w:guid w:val="{06290C83-A82B-4D9E-B245-56376BF9F254}"/>
      </w:docPartPr>
      <w:docPartBody>
        <w:p w:rsidR="00AB7D81" w:rsidRDefault="00AB7D81" w:rsidP="00AB7D81">
          <w:pPr>
            <w:pStyle w:val="E78A4F1077C04B8EA6E6D4CA8707211E"/>
          </w:pPr>
          <w:r w:rsidRPr="003D58FC">
            <w:rPr>
              <w:rStyle w:val="PlaceholderText"/>
            </w:rPr>
            <w:t>[Keywords]</w:t>
          </w:r>
        </w:p>
      </w:docPartBody>
    </w:docPart>
    <w:docPart>
      <w:docPartPr>
        <w:name w:val="9377517FEE5E4E799A88E4E9F961C9B6"/>
        <w:category>
          <w:name w:val="General"/>
          <w:gallery w:val="placeholder"/>
        </w:category>
        <w:types>
          <w:type w:val="bbPlcHdr"/>
        </w:types>
        <w:behaviors>
          <w:behavior w:val="content"/>
        </w:behaviors>
        <w:guid w:val="{44E38393-FA01-4175-B2B7-5C38820823A2}"/>
      </w:docPartPr>
      <w:docPartBody>
        <w:p w:rsidR="00AB7D81" w:rsidRDefault="00AB7D81" w:rsidP="00AB7D81">
          <w:pPr>
            <w:pStyle w:val="9377517FEE5E4E799A88E4E9F961C9B6"/>
          </w:pPr>
          <w:r w:rsidRPr="003D58FC">
            <w:rPr>
              <w:rStyle w:val="PlaceholderText"/>
            </w:rPr>
            <w:t>[Keywords]</w:t>
          </w:r>
        </w:p>
      </w:docPartBody>
    </w:docPart>
    <w:docPart>
      <w:docPartPr>
        <w:name w:val="CFE13B937F3849CD8CB8B0BD08F3EA43"/>
        <w:category>
          <w:name w:val="General"/>
          <w:gallery w:val="placeholder"/>
        </w:category>
        <w:types>
          <w:type w:val="bbPlcHdr"/>
        </w:types>
        <w:behaviors>
          <w:behavior w:val="content"/>
        </w:behaviors>
        <w:guid w:val="{C9AD113E-17F9-428C-93C0-4E2347752E97}"/>
      </w:docPartPr>
      <w:docPartBody>
        <w:p w:rsidR="00AB7D81" w:rsidRDefault="00AB7D81" w:rsidP="00AB7D81">
          <w:pPr>
            <w:pStyle w:val="CFE13B937F3849CD8CB8B0BD08F3EA43"/>
          </w:pPr>
          <w:r w:rsidRPr="003D58FC">
            <w:rPr>
              <w:rStyle w:val="PlaceholderText"/>
            </w:rPr>
            <w:t>[Keywords]</w:t>
          </w:r>
        </w:p>
      </w:docPartBody>
    </w:docPart>
    <w:docPart>
      <w:docPartPr>
        <w:name w:val="0C3EAF3DAEEA498DBD8E7642A17AAA1A"/>
        <w:category>
          <w:name w:val="General"/>
          <w:gallery w:val="placeholder"/>
        </w:category>
        <w:types>
          <w:type w:val="bbPlcHdr"/>
        </w:types>
        <w:behaviors>
          <w:behavior w:val="content"/>
        </w:behaviors>
        <w:guid w:val="{B87EAF91-9E60-45B2-BA6C-260104B8CDE2}"/>
      </w:docPartPr>
      <w:docPartBody>
        <w:p w:rsidR="00AB7D81" w:rsidRDefault="00AB7D81" w:rsidP="00AB7D81">
          <w:pPr>
            <w:pStyle w:val="0C3EAF3DAEEA498DBD8E7642A17AAA1A"/>
          </w:pPr>
          <w:r w:rsidRPr="003D58FC">
            <w:rPr>
              <w:rStyle w:val="PlaceholderText"/>
            </w:rPr>
            <w:t>[Keywords]</w:t>
          </w:r>
        </w:p>
      </w:docPartBody>
    </w:docPart>
    <w:docPart>
      <w:docPartPr>
        <w:name w:val="44A62B5FB999489E8BC9592411E3A8A5"/>
        <w:category>
          <w:name w:val="General"/>
          <w:gallery w:val="placeholder"/>
        </w:category>
        <w:types>
          <w:type w:val="bbPlcHdr"/>
        </w:types>
        <w:behaviors>
          <w:behavior w:val="content"/>
        </w:behaviors>
        <w:guid w:val="{0A3BE118-FFC8-404E-AE5A-84653C992063}"/>
      </w:docPartPr>
      <w:docPartBody>
        <w:p w:rsidR="00AB7D81" w:rsidRDefault="00AB7D81" w:rsidP="00AB7D81">
          <w:pPr>
            <w:pStyle w:val="44A62B5FB999489E8BC9592411E3A8A5"/>
          </w:pPr>
          <w:r w:rsidRPr="003D58FC">
            <w:rPr>
              <w:rStyle w:val="PlaceholderText"/>
            </w:rPr>
            <w:t>[Keywords]</w:t>
          </w:r>
        </w:p>
      </w:docPartBody>
    </w:docPart>
    <w:docPart>
      <w:docPartPr>
        <w:name w:val="0673CB9A33B74C4982515DF776318EB6"/>
        <w:category>
          <w:name w:val="General"/>
          <w:gallery w:val="placeholder"/>
        </w:category>
        <w:types>
          <w:type w:val="bbPlcHdr"/>
        </w:types>
        <w:behaviors>
          <w:behavior w:val="content"/>
        </w:behaviors>
        <w:guid w:val="{F7BA0DE2-4011-44CE-9600-C21C259DDF5B}"/>
      </w:docPartPr>
      <w:docPartBody>
        <w:p w:rsidR="00AB7D81" w:rsidRDefault="00AB7D81" w:rsidP="00AB7D81">
          <w:pPr>
            <w:pStyle w:val="0673CB9A33B74C4982515DF776318EB6"/>
          </w:pPr>
          <w:r w:rsidRPr="003D58FC">
            <w:rPr>
              <w:rStyle w:val="PlaceholderText"/>
            </w:rPr>
            <w:t>[Keywords]</w:t>
          </w:r>
        </w:p>
      </w:docPartBody>
    </w:docPart>
    <w:docPart>
      <w:docPartPr>
        <w:name w:val="76C5BB169C3D4276BE44A003E4F6CAE3"/>
        <w:category>
          <w:name w:val="General"/>
          <w:gallery w:val="placeholder"/>
        </w:category>
        <w:types>
          <w:type w:val="bbPlcHdr"/>
        </w:types>
        <w:behaviors>
          <w:behavior w:val="content"/>
        </w:behaviors>
        <w:guid w:val="{567231B7-3436-4F2A-9132-DC13ADDEE007}"/>
      </w:docPartPr>
      <w:docPartBody>
        <w:p w:rsidR="00AB7D81" w:rsidRDefault="00AB7D81" w:rsidP="00AB7D81">
          <w:pPr>
            <w:pStyle w:val="76C5BB169C3D4276BE44A003E4F6CAE3"/>
          </w:pPr>
          <w:r w:rsidRPr="003D58FC">
            <w:rPr>
              <w:rStyle w:val="PlaceholderText"/>
            </w:rPr>
            <w:t>[Keywords]</w:t>
          </w:r>
        </w:p>
      </w:docPartBody>
    </w:docPart>
    <w:docPart>
      <w:docPartPr>
        <w:name w:val="42DB4DFE5E11491B943D31FBBA31FA40"/>
        <w:category>
          <w:name w:val="General"/>
          <w:gallery w:val="placeholder"/>
        </w:category>
        <w:types>
          <w:type w:val="bbPlcHdr"/>
        </w:types>
        <w:behaviors>
          <w:behavior w:val="content"/>
        </w:behaviors>
        <w:guid w:val="{BFC67249-FAC7-4CBB-A179-1ADF2E6DA55B}"/>
      </w:docPartPr>
      <w:docPartBody>
        <w:p w:rsidR="00AB7D81" w:rsidRDefault="00AB7D81" w:rsidP="00AB7D81">
          <w:pPr>
            <w:pStyle w:val="42DB4DFE5E11491B943D31FBBA31FA40"/>
          </w:pPr>
          <w:r w:rsidRPr="003D58FC">
            <w:rPr>
              <w:rStyle w:val="PlaceholderText"/>
            </w:rPr>
            <w:t>[Keywords]</w:t>
          </w:r>
        </w:p>
      </w:docPartBody>
    </w:docPart>
    <w:docPart>
      <w:docPartPr>
        <w:name w:val="7CC28F283A1A469981AF380640F2D4B2"/>
        <w:category>
          <w:name w:val="General"/>
          <w:gallery w:val="placeholder"/>
        </w:category>
        <w:types>
          <w:type w:val="bbPlcHdr"/>
        </w:types>
        <w:behaviors>
          <w:behavior w:val="content"/>
        </w:behaviors>
        <w:guid w:val="{C33462D8-0E70-40AA-93D4-C9E0CDBB85A6}"/>
      </w:docPartPr>
      <w:docPartBody>
        <w:p w:rsidR="00AB7D81" w:rsidRDefault="00AB7D81" w:rsidP="00AB7D81">
          <w:pPr>
            <w:pStyle w:val="7CC28F283A1A469981AF380640F2D4B2"/>
          </w:pPr>
          <w:r w:rsidRPr="003D58FC">
            <w:rPr>
              <w:rStyle w:val="PlaceholderText"/>
            </w:rPr>
            <w:t>[Keywords]</w:t>
          </w:r>
        </w:p>
      </w:docPartBody>
    </w:docPart>
    <w:docPart>
      <w:docPartPr>
        <w:name w:val="85EF0902D0AA4E96AC8BA39C2AA016EE"/>
        <w:category>
          <w:name w:val="General"/>
          <w:gallery w:val="placeholder"/>
        </w:category>
        <w:types>
          <w:type w:val="bbPlcHdr"/>
        </w:types>
        <w:behaviors>
          <w:behavior w:val="content"/>
        </w:behaviors>
        <w:guid w:val="{39C91033-26D8-4BBF-BAFA-5A56CE493A17}"/>
      </w:docPartPr>
      <w:docPartBody>
        <w:p w:rsidR="00AB7D81" w:rsidRDefault="00AB7D81" w:rsidP="00AB7D81">
          <w:pPr>
            <w:pStyle w:val="85EF0902D0AA4E96AC8BA39C2AA016EE"/>
          </w:pPr>
          <w:r w:rsidRPr="003D58FC">
            <w:rPr>
              <w:rStyle w:val="PlaceholderText"/>
            </w:rPr>
            <w:t>[Keywords]</w:t>
          </w:r>
        </w:p>
      </w:docPartBody>
    </w:docPart>
    <w:docPart>
      <w:docPartPr>
        <w:name w:val="DBE412F422ED43D99DAC276CF8646D35"/>
        <w:category>
          <w:name w:val="General"/>
          <w:gallery w:val="placeholder"/>
        </w:category>
        <w:types>
          <w:type w:val="bbPlcHdr"/>
        </w:types>
        <w:behaviors>
          <w:behavior w:val="content"/>
        </w:behaviors>
        <w:guid w:val="{AFC72C10-E262-44FF-A65E-F4FE7D4E7196}"/>
      </w:docPartPr>
      <w:docPartBody>
        <w:p w:rsidR="00AB7D81" w:rsidRDefault="00AB7D81" w:rsidP="00AB7D81">
          <w:pPr>
            <w:pStyle w:val="DBE412F422ED43D99DAC276CF8646D35"/>
          </w:pPr>
          <w:r w:rsidRPr="003D58FC">
            <w:rPr>
              <w:rStyle w:val="PlaceholderText"/>
            </w:rPr>
            <w:t>[Keywords]</w:t>
          </w:r>
        </w:p>
      </w:docPartBody>
    </w:docPart>
    <w:docPart>
      <w:docPartPr>
        <w:name w:val="739CE8E0EED74349BD5AF1B5EEBB08B0"/>
        <w:category>
          <w:name w:val="General"/>
          <w:gallery w:val="placeholder"/>
        </w:category>
        <w:types>
          <w:type w:val="bbPlcHdr"/>
        </w:types>
        <w:behaviors>
          <w:behavior w:val="content"/>
        </w:behaviors>
        <w:guid w:val="{B20EB43D-7C71-4D9C-8DFE-5D86270EFF98}"/>
      </w:docPartPr>
      <w:docPartBody>
        <w:p w:rsidR="00AB7D81" w:rsidRDefault="00AB7D81" w:rsidP="00AB7D81">
          <w:pPr>
            <w:pStyle w:val="739CE8E0EED74349BD5AF1B5EEBB08B0"/>
          </w:pPr>
          <w:r w:rsidRPr="003D58FC">
            <w:rPr>
              <w:rStyle w:val="PlaceholderText"/>
            </w:rPr>
            <w:t>[Keywords]</w:t>
          </w:r>
        </w:p>
      </w:docPartBody>
    </w:docPart>
    <w:docPart>
      <w:docPartPr>
        <w:name w:val="706706B4040F4FA29DDD6D25692E1FF8"/>
        <w:category>
          <w:name w:val="General"/>
          <w:gallery w:val="placeholder"/>
        </w:category>
        <w:types>
          <w:type w:val="bbPlcHdr"/>
        </w:types>
        <w:behaviors>
          <w:behavior w:val="content"/>
        </w:behaviors>
        <w:guid w:val="{B7FA2494-38AD-4B0B-BD01-B165CB8D6B6A}"/>
      </w:docPartPr>
      <w:docPartBody>
        <w:p w:rsidR="00AB7D81" w:rsidRDefault="00AB7D81" w:rsidP="00AB7D81">
          <w:pPr>
            <w:pStyle w:val="706706B4040F4FA29DDD6D25692E1FF8"/>
          </w:pPr>
          <w:r w:rsidRPr="003D58FC">
            <w:rPr>
              <w:rStyle w:val="PlaceholderText"/>
            </w:rPr>
            <w:t>[Keywords]</w:t>
          </w:r>
        </w:p>
      </w:docPartBody>
    </w:docPart>
    <w:docPart>
      <w:docPartPr>
        <w:name w:val="513E5C1E9C2046969136A079B864FF80"/>
        <w:category>
          <w:name w:val="General"/>
          <w:gallery w:val="placeholder"/>
        </w:category>
        <w:types>
          <w:type w:val="bbPlcHdr"/>
        </w:types>
        <w:behaviors>
          <w:behavior w:val="content"/>
        </w:behaviors>
        <w:guid w:val="{04AA1FF0-0CC7-44F9-A497-D3347EDF6191}"/>
      </w:docPartPr>
      <w:docPartBody>
        <w:p w:rsidR="00AB7D81" w:rsidRDefault="00AB7D81" w:rsidP="00AB7D81">
          <w:pPr>
            <w:pStyle w:val="513E5C1E9C2046969136A079B864FF80"/>
          </w:pPr>
          <w:r w:rsidRPr="003D58FC">
            <w:rPr>
              <w:rStyle w:val="PlaceholderText"/>
            </w:rPr>
            <w:t>[Keywords]</w:t>
          </w:r>
        </w:p>
      </w:docPartBody>
    </w:docPart>
    <w:docPart>
      <w:docPartPr>
        <w:name w:val="7449BA4A0C7341699C2D55BEB8C4AAF5"/>
        <w:category>
          <w:name w:val="General"/>
          <w:gallery w:val="placeholder"/>
        </w:category>
        <w:types>
          <w:type w:val="bbPlcHdr"/>
        </w:types>
        <w:behaviors>
          <w:behavior w:val="content"/>
        </w:behaviors>
        <w:guid w:val="{BFD6FD18-7823-45A8-BEA8-41DCD2152D42}"/>
      </w:docPartPr>
      <w:docPartBody>
        <w:p w:rsidR="00AB7D81" w:rsidRDefault="00AB7D81" w:rsidP="00AB7D81">
          <w:pPr>
            <w:pStyle w:val="7449BA4A0C7341699C2D55BEB8C4AAF5"/>
          </w:pPr>
          <w:r w:rsidRPr="003D58FC">
            <w:rPr>
              <w:rStyle w:val="PlaceholderText"/>
            </w:rPr>
            <w:t>[Keywords]</w:t>
          </w:r>
        </w:p>
      </w:docPartBody>
    </w:docPart>
    <w:docPart>
      <w:docPartPr>
        <w:name w:val="A25A0112FA8349BDB62A3C7B4DA33C0C"/>
        <w:category>
          <w:name w:val="General"/>
          <w:gallery w:val="placeholder"/>
        </w:category>
        <w:types>
          <w:type w:val="bbPlcHdr"/>
        </w:types>
        <w:behaviors>
          <w:behavior w:val="content"/>
        </w:behaviors>
        <w:guid w:val="{3C619002-5156-413D-A142-66A017BC80B5}"/>
      </w:docPartPr>
      <w:docPartBody>
        <w:p w:rsidR="00AB7D81" w:rsidRDefault="00AB7D81" w:rsidP="00AB7D81">
          <w:pPr>
            <w:pStyle w:val="A25A0112FA8349BDB62A3C7B4DA33C0C"/>
          </w:pPr>
          <w:r w:rsidRPr="003D58FC">
            <w:rPr>
              <w:rStyle w:val="PlaceholderText"/>
            </w:rPr>
            <w:t>[Keywords]</w:t>
          </w:r>
        </w:p>
      </w:docPartBody>
    </w:docPart>
    <w:docPart>
      <w:docPartPr>
        <w:name w:val="841D0C4DDFF44949B9BE90105609CE46"/>
        <w:category>
          <w:name w:val="General"/>
          <w:gallery w:val="placeholder"/>
        </w:category>
        <w:types>
          <w:type w:val="bbPlcHdr"/>
        </w:types>
        <w:behaviors>
          <w:behavior w:val="content"/>
        </w:behaviors>
        <w:guid w:val="{9A151C11-E915-49A6-B191-9D2BBF66B57C}"/>
      </w:docPartPr>
      <w:docPartBody>
        <w:p w:rsidR="00AB7D81" w:rsidRDefault="00AB7D81" w:rsidP="00AB7D81">
          <w:pPr>
            <w:pStyle w:val="841D0C4DDFF44949B9BE90105609CE46"/>
          </w:pPr>
          <w:r w:rsidRPr="003D58FC">
            <w:rPr>
              <w:rStyle w:val="PlaceholderText"/>
            </w:rPr>
            <w:t>[Keywords]</w:t>
          </w:r>
        </w:p>
      </w:docPartBody>
    </w:docPart>
    <w:docPart>
      <w:docPartPr>
        <w:name w:val="B2DF42C007454C6F8642841B4C7375D5"/>
        <w:category>
          <w:name w:val="General"/>
          <w:gallery w:val="placeholder"/>
        </w:category>
        <w:types>
          <w:type w:val="bbPlcHdr"/>
        </w:types>
        <w:behaviors>
          <w:behavior w:val="content"/>
        </w:behaviors>
        <w:guid w:val="{CBEA5B51-416E-4947-8FEC-57359EC34FBE}"/>
      </w:docPartPr>
      <w:docPartBody>
        <w:p w:rsidR="00AB7D81" w:rsidRDefault="00AB7D81" w:rsidP="00AB7D81">
          <w:pPr>
            <w:pStyle w:val="B2DF42C007454C6F8642841B4C7375D5"/>
          </w:pPr>
          <w:r w:rsidRPr="003D58FC">
            <w:rPr>
              <w:rStyle w:val="PlaceholderText"/>
            </w:rPr>
            <w:t>[Keywords]</w:t>
          </w:r>
        </w:p>
      </w:docPartBody>
    </w:docPart>
    <w:docPart>
      <w:docPartPr>
        <w:name w:val="81ADB5AD32E4424FA3B2201B2DB20925"/>
        <w:category>
          <w:name w:val="General"/>
          <w:gallery w:val="placeholder"/>
        </w:category>
        <w:types>
          <w:type w:val="bbPlcHdr"/>
        </w:types>
        <w:behaviors>
          <w:behavior w:val="content"/>
        </w:behaviors>
        <w:guid w:val="{7E061218-F07F-4BB8-8B9F-F69FDB4416B1}"/>
      </w:docPartPr>
      <w:docPartBody>
        <w:p w:rsidR="00AB7D81" w:rsidRDefault="00AB7D81" w:rsidP="00AB7D81">
          <w:pPr>
            <w:pStyle w:val="81ADB5AD32E4424FA3B2201B2DB20925"/>
          </w:pPr>
          <w:r w:rsidRPr="003D58FC">
            <w:rPr>
              <w:rStyle w:val="PlaceholderText"/>
            </w:rPr>
            <w:t>[Keywords]</w:t>
          </w:r>
        </w:p>
      </w:docPartBody>
    </w:docPart>
    <w:docPart>
      <w:docPartPr>
        <w:name w:val="B0C8C712E6214413AEF11FE6DA655928"/>
        <w:category>
          <w:name w:val="General"/>
          <w:gallery w:val="placeholder"/>
        </w:category>
        <w:types>
          <w:type w:val="bbPlcHdr"/>
        </w:types>
        <w:behaviors>
          <w:behavior w:val="content"/>
        </w:behaviors>
        <w:guid w:val="{146DFEF7-1B1F-4524-85CC-83676578BCC3}"/>
      </w:docPartPr>
      <w:docPartBody>
        <w:p w:rsidR="00AB7D81" w:rsidRDefault="00AB7D81" w:rsidP="00AB7D81">
          <w:pPr>
            <w:pStyle w:val="B0C8C712E6214413AEF11FE6DA655928"/>
          </w:pPr>
          <w:r w:rsidRPr="003D58FC">
            <w:rPr>
              <w:rStyle w:val="PlaceholderText"/>
            </w:rPr>
            <w:t>[Keywords]</w:t>
          </w:r>
        </w:p>
      </w:docPartBody>
    </w:docPart>
    <w:docPart>
      <w:docPartPr>
        <w:name w:val="006D78D2E85B47BC86B84CECDAC13953"/>
        <w:category>
          <w:name w:val="General"/>
          <w:gallery w:val="placeholder"/>
        </w:category>
        <w:types>
          <w:type w:val="bbPlcHdr"/>
        </w:types>
        <w:behaviors>
          <w:behavior w:val="content"/>
        </w:behaviors>
        <w:guid w:val="{1CBBED5D-494F-4E67-995E-22D164B13ED0}"/>
      </w:docPartPr>
      <w:docPartBody>
        <w:p w:rsidR="00AB7D81" w:rsidRDefault="00AB7D81" w:rsidP="00AB7D81">
          <w:pPr>
            <w:pStyle w:val="006D78D2E85B47BC86B84CECDAC13953"/>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Malgun Gothic">
    <w:altName w:val="맑은 고딕"/>
    <w:panose1 w:val="020B0503020000020004"/>
    <w:charset w:val="81"/>
    <w:family w:val="swiss"/>
    <w:pitch w:val="variable"/>
    <w:sig w:usb0="9000002F" w:usb1="29D77CFB" w:usb2="00000012" w:usb3="00000000" w:csb0="00080001"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03D30"/>
    <w:rsid w:val="00061D4C"/>
    <w:rsid w:val="000877AD"/>
    <w:rsid w:val="00093270"/>
    <w:rsid w:val="00266E53"/>
    <w:rsid w:val="002C2FC7"/>
    <w:rsid w:val="004567A0"/>
    <w:rsid w:val="00472EE5"/>
    <w:rsid w:val="004F3192"/>
    <w:rsid w:val="005C725C"/>
    <w:rsid w:val="007507BD"/>
    <w:rsid w:val="007E0E4D"/>
    <w:rsid w:val="00975511"/>
    <w:rsid w:val="00A67188"/>
    <w:rsid w:val="00A96180"/>
    <w:rsid w:val="00AB7D81"/>
    <w:rsid w:val="00AD1EE6"/>
    <w:rsid w:val="00AE1B0D"/>
    <w:rsid w:val="00B95254"/>
    <w:rsid w:val="00CD4761"/>
    <w:rsid w:val="00CE18BB"/>
    <w:rsid w:val="00FC11A7"/>
  </w:rsids>
  <m:mathPr>
    <m:mathFont m:val="Cambria Math"/>
    <m:brkBin m:val="before"/>
    <m:brkBinSub m:val="--"/>
    <m:smallFrac m:val="0"/>
    <m:dispDef/>
    <m:lMargin m:val="0"/>
    <m:rMargin m:val="0"/>
    <m:defJc m:val="centerGroup"/>
    <m:wrapIndent m:val="1440"/>
    <m:intLim m:val="subSup"/>
    <m:naryLim m:val="undOvr"/>
  </m:mathPr>
  <w:themeFontLang w:val="en-AU" w:eastAsia="ko-K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D4761"/>
  </w:style>
  <w:style w:type="paragraph" w:customStyle="1" w:styleId="75BD38B864049E4CB05FD22C1CB75C76">
    <w:name w:val="75BD38B864049E4CB05FD22C1CB75C76"/>
  </w:style>
  <w:style w:type="paragraph" w:customStyle="1" w:styleId="D94D63199A6C441E8243ADA0D508B293">
    <w:name w:val="D94D63199A6C441E8243ADA0D508B293"/>
    <w:rsid w:val="00AB7D81"/>
    <w:pPr>
      <w:spacing w:after="160" w:line="259" w:lineRule="auto"/>
    </w:pPr>
    <w:rPr>
      <w:kern w:val="2"/>
      <w:sz w:val="22"/>
      <w:szCs w:val="22"/>
      <w:lang w:eastAsia="en-AU"/>
      <w14:ligatures w14:val="standardContextual"/>
    </w:rPr>
  </w:style>
  <w:style w:type="paragraph" w:customStyle="1" w:styleId="2AA4B79F87994A5AA4D10940448B4F3D">
    <w:name w:val="2AA4B79F87994A5AA4D10940448B4F3D"/>
    <w:rsid w:val="00AB7D81"/>
    <w:pPr>
      <w:spacing w:after="160" w:line="259" w:lineRule="auto"/>
    </w:pPr>
    <w:rPr>
      <w:kern w:val="2"/>
      <w:sz w:val="22"/>
      <w:szCs w:val="22"/>
      <w:lang w:eastAsia="en-AU"/>
      <w14:ligatures w14:val="standardContextual"/>
    </w:rPr>
  </w:style>
  <w:style w:type="paragraph" w:customStyle="1" w:styleId="2A27F97E13314954979B13355CD83D5B">
    <w:name w:val="2A27F97E13314954979B13355CD83D5B"/>
    <w:rsid w:val="00AB7D81"/>
    <w:pPr>
      <w:spacing w:after="160" w:line="259" w:lineRule="auto"/>
    </w:pPr>
    <w:rPr>
      <w:kern w:val="2"/>
      <w:sz w:val="22"/>
      <w:szCs w:val="22"/>
      <w:lang w:eastAsia="en-AU"/>
      <w14:ligatures w14:val="standardContextual"/>
    </w:rPr>
  </w:style>
  <w:style w:type="paragraph" w:customStyle="1" w:styleId="0EFAAEDCBB6F49598230E09DCAD94A1A">
    <w:name w:val="0EFAAEDCBB6F49598230E09DCAD94A1A"/>
    <w:rsid w:val="00AB7D81"/>
    <w:pPr>
      <w:spacing w:after="160" w:line="259" w:lineRule="auto"/>
    </w:pPr>
    <w:rPr>
      <w:kern w:val="2"/>
      <w:sz w:val="22"/>
      <w:szCs w:val="22"/>
      <w:lang w:eastAsia="en-AU"/>
      <w14:ligatures w14:val="standardContextual"/>
    </w:rPr>
  </w:style>
  <w:style w:type="paragraph" w:customStyle="1" w:styleId="E8ACBA2699284DE1B2EA8354F67B9BDF">
    <w:name w:val="E8ACBA2699284DE1B2EA8354F67B9BDF"/>
    <w:rsid w:val="00AB7D81"/>
    <w:pPr>
      <w:spacing w:after="160" w:line="259" w:lineRule="auto"/>
    </w:pPr>
    <w:rPr>
      <w:kern w:val="2"/>
      <w:sz w:val="22"/>
      <w:szCs w:val="22"/>
      <w:lang w:eastAsia="en-AU"/>
      <w14:ligatures w14:val="standardContextual"/>
    </w:rPr>
  </w:style>
  <w:style w:type="paragraph" w:customStyle="1" w:styleId="A7E2C1388DCB413FB2FF80317246DBF5">
    <w:name w:val="A7E2C1388DCB413FB2FF80317246DBF5"/>
    <w:rsid w:val="00AB7D81"/>
    <w:pPr>
      <w:spacing w:after="160" w:line="259" w:lineRule="auto"/>
    </w:pPr>
    <w:rPr>
      <w:kern w:val="2"/>
      <w:sz w:val="22"/>
      <w:szCs w:val="22"/>
      <w:lang w:eastAsia="en-AU"/>
      <w14:ligatures w14:val="standardContextual"/>
    </w:rPr>
  </w:style>
  <w:style w:type="paragraph" w:customStyle="1" w:styleId="673B330B109440F896BA65C89F0EBB76">
    <w:name w:val="673B330B109440F896BA65C89F0EBB76"/>
    <w:rsid w:val="00AB7D81"/>
    <w:pPr>
      <w:spacing w:after="160" w:line="259" w:lineRule="auto"/>
    </w:pPr>
    <w:rPr>
      <w:kern w:val="2"/>
      <w:sz w:val="22"/>
      <w:szCs w:val="22"/>
      <w:lang w:eastAsia="en-AU"/>
      <w14:ligatures w14:val="standardContextual"/>
    </w:rPr>
  </w:style>
  <w:style w:type="paragraph" w:customStyle="1" w:styleId="2EDB60103E4E4895B517BD92477ED1FA">
    <w:name w:val="2EDB60103E4E4895B517BD92477ED1FA"/>
    <w:rsid w:val="00AB7D81"/>
    <w:pPr>
      <w:spacing w:after="160" w:line="259" w:lineRule="auto"/>
    </w:pPr>
    <w:rPr>
      <w:kern w:val="2"/>
      <w:sz w:val="22"/>
      <w:szCs w:val="22"/>
      <w:lang w:eastAsia="en-AU"/>
      <w14:ligatures w14:val="standardContextual"/>
    </w:rPr>
  </w:style>
  <w:style w:type="paragraph" w:customStyle="1" w:styleId="0D3A4731B143431F83F9765154AAB6D8">
    <w:name w:val="0D3A4731B143431F83F9765154AAB6D8"/>
    <w:rsid w:val="00AB7D81"/>
    <w:pPr>
      <w:spacing w:after="160" w:line="259" w:lineRule="auto"/>
    </w:pPr>
    <w:rPr>
      <w:kern w:val="2"/>
      <w:sz w:val="22"/>
      <w:szCs w:val="22"/>
      <w:lang w:eastAsia="en-AU"/>
      <w14:ligatures w14:val="standardContextual"/>
    </w:rPr>
  </w:style>
  <w:style w:type="paragraph" w:customStyle="1" w:styleId="66298F40ED8B49CBA9313E55F53BE078">
    <w:name w:val="66298F40ED8B49CBA9313E55F53BE078"/>
    <w:rsid w:val="00AB7D81"/>
    <w:pPr>
      <w:spacing w:after="160" w:line="259" w:lineRule="auto"/>
    </w:pPr>
    <w:rPr>
      <w:kern w:val="2"/>
      <w:sz w:val="22"/>
      <w:szCs w:val="22"/>
      <w:lang w:eastAsia="en-AU"/>
      <w14:ligatures w14:val="standardContextual"/>
    </w:rPr>
  </w:style>
  <w:style w:type="paragraph" w:customStyle="1" w:styleId="273FF7915542430D8E462704C4059B09">
    <w:name w:val="273FF7915542430D8E462704C4059B09"/>
    <w:rsid w:val="00AB7D81"/>
    <w:pPr>
      <w:spacing w:after="160" w:line="259" w:lineRule="auto"/>
    </w:pPr>
    <w:rPr>
      <w:kern w:val="2"/>
      <w:sz w:val="22"/>
      <w:szCs w:val="22"/>
      <w:lang w:eastAsia="en-AU"/>
      <w14:ligatures w14:val="standardContextual"/>
    </w:rPr>
  </w:style>
  <w:style w:type="paragraph" w:customStyle="1" w:styleId="1717722FF80A44AF973F0D2BA6D1B250">
    <w:name w:val="1717722FF80A44AF973F0D2BA6D1B250"/>
    <w:rsid w:val="00AB7D81"/>
    <w:pPr>
      <w:spacing w:after="160" w:line="259" w:lineRule="auto"/>
    </w:pPr>
    <w:rPr>
      <w:kern w:val="2"/>
      <w:sz w:val="22"/>
      <w:szCs w:val="22"/>
      <w:lang w:eastAsia="en-AU"/>
      <w14:ligatures w14:val="standardContextual"/>
    </w:rPr>
  </w:style>
  <w:style w:type="paragraph" w:customStyle="1" w:styleId="7E3CD16A94944072A4BF44DC898EE019">
    <w:name w:val="7E3CD16A94944072A4BF44DC898EE019"/>
    <w:rsid w:val="00AB7D81"/>
    <w:pPr>
      <w:spacing w:after="160" w:line="259" w:lineRule="auto"/>
    </w:pPr>
    <w:rPr>
      <w:kern w:val="2"/>
      <w:sz w:val="22"/>
      <w:szCs w:val="22"/>
      <w:lang w:eastAsia="en-AU"/>
      <w14:ligatures w14:val="standardContextual"/>
    </w:rPr>
  </w:style>
  <w:style w:type="paragraph" w:customStyle="1" w:styleId="0EA1E40409334B3B9265F3CF82377BF3">
    <w:name w:val="0EA1E40409334B3B9265F3CF82377BF3"/>
    <w:rsid w:val="00AB7D81"/>
    <w:pPr>
      <w:spacing w:after="160" w:line="259" w:lineRule="auto"/>
    </w:pPr>
    <w:rPr>
      <w:kern w:val="2"/>
      <w:sz w:val="22"/>
      <w:szCs w:val="22"/>
      <w:lang w:eastAsia="en-AU"/>
      <w14:ligatures w14:val="standardContextual"/>
    </w:rPr>
  </w:style>
  <w:style w:type="paragraph" w:customStyle="1" w:styleId="DA1FDD4AC8F24F2CA350003C9B3B3793">
    <w:name w:val="DA1FDD4AC8F24F2CA350003C9B3B3793"/>
    <w:rsid w:val="00AB7D81"/>
    <w:pPr>
      <w:spacing w:after="160" w:line="259" w:lineRule="auto"/>
    </w:pPr>
    <w:rPr>
      <w:kern w:val="2"/>
      <w:sz w:val="22"/>
      <w:szCs w:val="22"/>
      <w:lang w:eastAsia="en-AU"/>
      <w14:ligatures w14:val="standardContextual"/>
    </w:rPr>
  </w:style>
  <w:style w:type="paragraph" w:customStyle="1" w:styleId="A7880ECAEEA1440D8CB8B7A2E18CA29E">
    <w:name w:val="A7880ECAEEA1440D8CB8B7A2E18CA29E"/>
    <w:rsid w:val="00AB7D81"/>
    <w:pPr>
      <w:spacing w:after="160" w:line="259" w:lineRule="auto"/>
    </w:pPr>
    <w:rPr>
      <w:kern w:val="2"/>
      <w:sz w:val="22"/>
      <w:szCs w:val="22"/>
      <w:lang w:eastAsia="en-AU"/>
      <w14:ligatures w14:val="standardContextual"/>
    </w:rPr>
  </w:style>
  <w:style w:type="paragraph" w:customStyle="1" w:styleId="EA67FFE4D7644DB7BD749FF093D9F044">
    <w:name w:val="EA67FFE4D7644DB7BD749FF093D9F044"/>
    <w:rsid w:val="00AB7D81"/>
    <w:pPr>
      <w:spacing w:after="160" w:line="259" w:lineRule="auto"/>
    </w:pPr>
    <w:rPr>
      <w:kern w:val="2"/>
      <w:sz w:val="22"/>
      <w:szCs w:val="22"/>
      <w:lang w:eastAsia="en-AU"/>
      <w14:ligatures w14:val="standardContextual"/>
    </w:rPr>
  </w:style>
  <w:style w:type="paragraph" w:customStyle="1" w:styleId="5FE417F871C146698CBFF7F79233FE15">
    <w:name w:val="5FE417F871C146698CBFF7F79233FE15"/>
    <w:rsid w:val="00AB7D81"/>
    <w:pPr>
      <w:spacing w:after="160" w:line="259" w:lineRule="auto"/>
    </w:pPr>
    <w:rPr>
      <w:kern w:val="2"/>
      <w:sz w:val="22"/>
      <w:szCs w:val="22"/>
      <w:lang w:eastAsia="en-AU"/>
      <w14:ligatures w14:val="standardContextual"/>
    </w:rPr>
  </w:style>
  <w:style w:type="paragraph" w:customStyle="1" w:styleId="CEB2A402799143528B55A7C44303B3C4">
    <w:name w:val="CEB2A402799143528B55A7C44303B3C4"/>
    <w:rsid w:val="00AB7D81"/>
    <w:pPr>
      <w:spacing w:after="160" w:line="259" w:lineRule="auto"/>
    </w:pPr>
    <w:rPr>
      <w:kern w:val="2"/>
      <w:sz w:val="22"/>
      <w:szCs w:val="22"/>
      <w:lang w:eastAsia="en-AU"/>
      <w14:ligatures w14:val="standardContextual"/>
    </w:rPr>
  </w:style>
  <w:style w:type="paragraph" w:customStyle="1" w:styleId="7AC9D13ADE3D44D48EA5DA7E73CDA0DA">
    <w:name w:val="7AC9D13ADE3D44D48EA5DA7E73CDA0DA"/>
    <w:rsid w:val="00AB7D81"/>
    <w:pPr>
      <w:spacing w:after="160" w:line="259" w:lineRule="auto"/>
    </w:pPr>
    <w:rPr>
      <w:kern w:val="2"/>
      <w:sz w:val="22"/>
      <w:szCs w:val="22"/>
      <w:lang w:eastAsia="en-AU"/>
      <w14:ligatures w14:val="standardContextual"/>
    </w:rPr>
  </w:style>
  <w:style w:type="paragraph" w:customStyle="1" w:styleId="E1C77EB8205C4F28A16DDC72BC26D4D6">
    <w:name w:val="E1C77EB8205C4F28A16DDC72BC26D4D6"/>
    <w:rsid w:val="00AB7D81"/>
    <w:pPr>
      <w:spacing w:after="160" w:line="259" w:lineRule="auto"/>
    </w:pPr>
    <w:rPr>
      <w:kern w:val="2"/>
      <w:sz w:val="22"/>
      <w:szCs w:val="22"/>
      <w:lang w:eastAsia="en-AU"/>
      <w14:ligatures w14:val="standardContextual"/>
    </w:rPr>
  </w:style>
  <w:style w:type="paragraph" w:customStyle="1" w:styleId="4B2E0D2485324154835003C19448EF29">
    <w:name w:val="4B2E0D2485324154835003C19448EF29"/>
    <w:rsid w:val="00AB7D81"/>
    <w:pPr>
      <w:spacing w:after="160" w:line="259" w:lineRule="auto"/>
    </w:pPr>
    <w:rPr>
      <w:kern w:val="2"/>
      <w:sz w:val="22"/>
      <w:szCs w:val="22"/>
      <w:lang w:eastAsia="en-AU"/>
      <w14:ligatures w14:val="standardContextual"/>
    </w:rPr>
  </w:style>
  <w:style w:type="paragraph" w:customStyle="1" w:styleId="E6BBD6BFB4A64352ADFF93FBC27E33A5">
    <w:name w:val="E6BBD6BFB4A64352ADFF93FBC27E33A5"/>
    <w:rsid w:val="00AB7D81"/>
    <w:pPr>
      <w:spacing w:after="160" w:line="259" w:lineRule="auto"/>
    </w:pPr>
    <w:rPr>
      <w:kern w:val="2"/>
      <w:sz w:val="22"/>
      <w:szCs w:val="22"/>
      <w:lang w:eastAsia="en-AU"/>
      <w14:ligatures w14:val="standardContextual"/>
    </w:rPr>
  </w:style>
  <w:style w:type="paragraph" w:customStyle="1" w:styleId="849736D89A2B44068DC145A6FB71D0D6">
    <w:name w:val="849736D89A2B44068DC145A6FB71D0D6"/>
    <w:rsid w:val="00AB7D81"/>
    <w:pPr>
      <w:spacing w:after="160" w:line="259" w:lineRule="auto"/>
    </w:pPr>
    <w:rPr>
      <w:kern w:val="2"/>
      <w:sz w:val="22"/>
      <w:szCs w:val="22"/>
      <w:lang w:eastAsia="en-AU"/>
      <w14:ligatures w14:val="standardContextual"/>
    </w:rPr>
  </w:style>
  <w:style w:type="paragraph" w:customStyle="1" w:styleId="4851B699BC1340F49851F82EDED87EFF">
    <w:name w:val="4851B699BC1340F49851F82EDED87EFF"/>
    <w:rsid w:val="00AB7D81"/>
    <w:pPr>
      <w:spacing w:after="160" w:line="259" w:lineRule="auto"/>
    </w:pPr>
    <w:rPr>
      <w:kern w:val="2"/>
      <w:sz w:val="22"/>
      <w:szCs w:val="22"/>
      <w:lang w:eastAsia="en-AU"/>
      <w14:ligatures w14:val="standardContextual"/>
    </w:rPr>
  </w:style>
  <w:style w:type="paragraph" w:customStyle="1" w:styleId="D9853027700D41199B41E97B937E3F15">
    <w:name w:val="D9853027700D41199B41E97B937E3F15"/>
    <w:rsid w:val="00AB7D81"/>
    <w:pPr>
      <w:spacing w:after="160" w:line="259" w:lineRule="auto"/>
    </w:pPr>
    <w:rPr>
      <w:kern w:val="2"/>
      <w:sz w:val="22"/>
      <w:szCs w:val="22"/>
      <w:lang w:eastAsia="en-AU"/>
      <w14:ligatures w14:val="standardContextual"/>
    </w:rPr>
  </w:style>
  <w:style w:type="paragraph" w:customStyle="1" w:styleId="48B6985E57834C63B6ACE8B2D41D5C42">
    <w:name w:val="48B6985E57834C63B6ACE8B2D41D5C42"/>
    <w:rsid w:val="00AB7D81"/>
    <w:pPr>
      <w:spacing w:after="160" w:line="259" w:lineRule="auto"/>
    </w:pPr>
    <w:rPr>
      <w:kern w:val="2"/>
      <w:sz w:val="22"/>
      <w:szCs w:val="22"/>
      <w:lang w:eastAsia="en-AU"/>
      <w14:ligatures w14:val="standardContextual"/>
    </w:rPr>
  </w:style>
  <w:style w:type="paragraph" w:customStyle="1" w:styleId="624973EFEDF045CEB13BF448F2812DAD">
    <w:name w:val="624973EFEDF045CEB13BF448F2812DAD"/>
    <w:rsid w:val="00AB7D81"/>
    <w:pPr>
      <w:spacing w:after="160" w:line="259" w:lineRule="auto"/>
    </w:pPr>
    <w:rPr>
      <w:kern w:val="2"/>
      <w:sz w:val="22"/>
      <w:szCs w:val="22"/>
      <w:lang w:eastAsia="en-AU"/>
      <w14:ligatures w14:val="standardContextual"/>
    </w:rPr>
  </w:style>
  <w:style w:type="paragraph" w:customStyle="1" w:styleId="D085690DF52043F9B3B91259DB4EA5D9">
    <w:name w:val="D085690DF52043F9B3B91259DB4EA5D9"/>
    <w:rsid w:val="00AB7D81"/>
    <w:pPr>
      <w:spacing w:after="160" w:line="259" w:lineRule="auto"/>
    </w:pPr>
    <w:rPr>
      <w:kern w:val="2"/>
      <w:sz w:val="22"/>
      <w:szCs w:val="22"/>
      <w:lang w:eastAsia="en-AU"/>
      <w14:ligatures w14:val="standardContextual"/>
    </w:rPr>
  </w:style>
  <w:style w:type="paragraph" w:customStyle="1" w:styleId="27317124FBE64E2992CDECABB337DDB1">
    <w:name w:val="27317124FBE64E2992CDECABB337DDB1"/>
    <w:rsid w:val="00AB7D81"/>
    <w:pPr>
      <w:spacing w:after="160" w:line="259" w:lineRule="auto"/>
    </w:pPr>
    <w:rPr>
      <w:kern w:val="2"/>
      <w:sz w:val="22"/>
      <w:szCs w:val="22"/>
      <w:lang w:eastAsia="en-AU"/>
      <w14:ligatures w14:val="standardContextual"/>
    </w:rPr>
  </w:style>
  <w:style w:type="paragraph" w:customStyle="1" w:styleId="54EA417B2B2740419F7D5970A3BE1B7A">
    <w:name w:val="54EA417B2B2740419F7D5970A3BE1B7A"/>
    <w:rsid w:val="00AB7D81"/>
    <w:pPr>
      <w:spacing w:after="160" w:line="259" w:lineRule="auto"/>
    </w:pPr>
    <w:rPr>
      <w:kern w:val="2"/>
      <w:sz w:val="22"/>
      <w:szCs w:val="22"/>
      <w:lang w:eastAsia="en-AU"/>
      <w14:ligatures w14:val="standardContextual"/>
    </w:rPr>
  </w:style>
  <w:style w:type="paragraph" w:customStyle="1" w:styleId="78E38C1A41434268B730AC20D5A761F0">
    <w:name w:val="78E38C1A41434268B730AC20D5A761F0"/>
    <w:rsid w:val="00AB7D81"/>
    <w:pPr>
      <w:spacing w:after="160" w:line="259" w:lineRule="auto"/>
    </w:pPr>
    <w:rPr>
      <w:kern w:val="2"/>
      <w:sz w:val="22"/>
      <w:szCs w:val="22"/>
      <w:lang w:eastAsia="en-AU"/>
      <w14:ligatures w14:val="standardContextual"/>
    </w:rPr>
  </w:style>
  <w:style w:type="paragraph" w:customStyle="1" w:styleId="BB017E5ECBA14DE1A55E9C8FBE88A315">
    <w:name w:val="BB017E5ECBA14DE1A55E9C8FBE88A315"/>
    <w:rsid w:val="00AB7D81"/>
    <w:pPr>
      <w:spacing w:after="160" w:line="259" w:lineRule="auto"/>
    </w:pPr>
    <w:rPr>
      <w:kern w:val="2"/>
      <w:sz w:val="22"/>
      <w:szCs w:val="22"/>
      <w:lang w:eastAsia="en-AU"/>
      <w14:ligatures w14:val="standardContextual"/>
    </w:rPr>
  </w:style>
  <w:style w:type="paragraph" w:customStyle="1" w:styleId="32502F86F1794E08863E1230810ACF50">
    <w:name w:val="32502F86F1794E08863E1230810ACF50"/>
    <w:rsid w:val="00AB7D81"/>
    <w:pPr>
      <w:spacing w:after="160" w:line="259" w:lineRule="auto"/>
    </w:pPr>
    <w:rPr>
      <w:kern w:val="2"/>
      <w:sz w:val="22"/>
      <w:szCs w:val="22"/>
      <w:lang w:eastAsia="en-AU"/>
      <w14:ligatures w14:val="standardContextual"/>
    </w:rPr>
  </w:style>
  <w:style w:type="paragraph" w:customStyle="1" w:styleId="B89C178CC7CF435C804EA4176C95173C">
    <w:name w:val="B89C178CC7CF435C804EA4176C95173C"/>
    <w:rsid w:val="00AB7D81"/>
    <w:pPr>
      <w:spacing w:after="160" w:line="259" w:lineRule="auto"/>
    </w:pPr>
    <w:rPr>
      <w:kern w:val="2"/>
      <w:sz w:val="22"/>
      <w:szCs w:val="22"/>
      <w:lang w:eastAsia="en-AU"/>
      <w14:ligatures w14:val="standardContextual"/>
    </w:rPr>
  </w:style>
  <w:style w:type="paragraph" w:customStyle="1" w:styleId="7151AE8A1664442180D9F941474B555D">
    <w:name w:val="7151AE8A1664442180D9F941474B555D"/>
    <w:rsid w:val="00AB7D81"/>
    <w:pPr>
      <w:spacing w:after="160" w:line="259" w:lineRule="auto"/>
    </w:pPr>
    <w:rPr>
      <w:kern w:val="2"/>
      <w:sz w:val="22"/>
      <w:szCs w:val="22"/>
      <w:lang w:eastAsia="en-AU"/>
      <w14:ligatures w14:val="standardContextual"/>
    </w:rPr>
  </w:style>
  <w:style w:type="paragraph" w:customStyle="1" w:styleId="1AF09D7EEDD14FB3B4EAAA1E7D2A0609">
    <w:name w:val="1AF09D7EEDD14FB3B4EAAA1E7D2A0609"/>
    <w:rsid w:val="00AB7D81"/>
    <w:pPr>
      <w:spacing w:after="160" w:line="259" w:lineRule="auto"/>
    </w:pPr>
    <w:rPr>
      <w:kern w:val="2"/>
      <w:sz w:val="22"/>
      <w:szCs w:val="22"/>
      <w:lang w:eastAsia="en-AU"/>
      <w14:ligatures w14:val="standardContextual"/>
    </w:rPr>
  </w:style>
  <w:style w:type="paragraph" w:customStyle="1" w:styleId="CE210957B2C74371A18454D616B9E5F8">
    <w:name w:val="CE210957B2C74371A18454D616B9E5F8"/>
    <w:rsid w:val="00AB7D81"/>
    <w:pPr>
      <w:spacing w:after="160" w:line="259" w:lineRule="auto"/>
    </w:pPr>
    <w:rPr>
      <w:kern w:val="2"/>
      <w:sz w:val="22"/>
      <w:szCs w:val="22"/>
      <w:lang w:eastAsia="en-AU"/>
      <w14:ligatures w14:val="standardContextual"/>
    </w:rPr>
  </w:style>
  <w:style w:type="paragraph" w:customStyle="1" w:styleId="D92A7A65A73F4E5090A6E847D469C48B">
    <w:name w:val="D92A7A65A73F4E5090A6E847D469C48B"/>
    <w:rsid w:val="00AB7D81"/>
    <w:pPr>
      <w:spacing w:after="160" w:line="259" w:lineRule="auto"/>
    </w:pPr>
    <w:rPr>
      <w:kern w:val="2"/>
      <w:sz w:val="22"/>
      <w:szCs w:val="22"/>
      <w:lang w:eastAsia="en-AU"/>
      <w14:ligatures w14:val="standardContextual"/>
    </w:rPr>
  </w:style>
  <w:style w:type="paragraph" w:customStyle="1" w:styleId="70B0ED6059BF4C6F97DF4DD57F1B5216">
    <w:name w:val="70B0ED6059BF4C6F97DF4DD57F1B5216"/>
    <w:rsid w:val="00AB7D81"/>
    <w:pPr>
      <w:spacing w:after="160" w:line="259" w:lineRule="auto"/>
    </w:pPr>
    <w:rPr>
      <w:kern w:val="2"/>
      <w:sz w:val="22"/>
      <w:szCs w:val="22"/>
      <w:lang w:eastAsia="en-AU"/>
      <w14:ligatures w14:val="standardContextual"/>
    </w:rPr>
  </w:style>
  <w:style w:type="paragraph" w:customStyle="1" w:styleId="861A1001F7D94EA8AB095B1DE4EFEC9A">
    <w:name w:val="861A1001F7D94EA8AB095B1DE4EFEC9A"/>
    <w:rsid w:val="00AB7D81"/>
    <w:pPr>
      <w:spacing w:after="160" w:line="259" w:lineRule="auto"/>
    </w:pPr>
    <w:rPr>
      <w:kern w:val="2"/>
      <w:sz w:val="22"/>
      <w:szCs w:val="22"/>
      <w:lang w:eastAsia="en-AU"/>
      <w14:ligatures w14:val="standardContextual"/>
    </w:rPr>
  </w:style>
  <w:style w:type="paragraph" w:customStyle="1" w:styleId="10E5DA386DF54FCC8D979987D788AE3B">
    <w:name w:val="10E5DA386DF54FCC8D979987D788AE3B"/>
    <w:rsid w:val="00AB7D81"/>
    <w:pPr>
      <w:spacing w:after="160" w:line="259" w:lineRule="auto"/>
    </w:pPr>
    <w:rPr>
      <w:kern w:val="2"/>
      <w:sz w:val="22"/>
      <w:szCs w:val="22"/>
      <w:lang w:eastAsia="en-AU"/>
      <w14:ligatures w14:val="standardContextual"/>
    </w:rPr>
  </w:style>
  <w:style w:type="paragraph" w:customStyle="1" w:styleId="B5C8BAF03C8B4827B570DC790CAE08E0">
    <w:name w:val="B5C8BAF03C8B4827B570DC790CAE08E0"/>
    <w:rsid w:val="00AB7D81"/>
    <w:pPr>
      <w:spacing w:after="160" w:line="259" w:lineRule="auto"/>
    </w:pPr>
    <w:rPr>
      <w:kern w:val="2"/>
      <w:sz w:val="22"/>
      <w:szCs w:val="22"/>
      <w:lang w:eastAsia="en-AU"/>
      <w14:ligatures w14:val="standardContextual"/>
    </w:rPr>
  </w:style>
  <w:style w:type="paragraph" w:customStyle="1" w:styleId="201B5084E972420381543AA7F4B7D515">
    <w:name w:val="201B5084E972420381543AA7F4B7D515"/>
    <w:rsid w:val="00AB7D81"/>
    <w:pPr>
      <w:spacing w:after="160" w:line="259" w:lineRule="auto"/>
    </w:pPr>
    <w:rPr>
      <w:kern w:val="2"/>
      <w:sz w:val="22"/>
      <w:szCs w:val="22"/>
      <w:lang w:eastAsia="en-AU"/>
      <w14:ligatures w14:val="standardContextual"/>
    </w:rPr>
  </w:style>
  <w:style w:type="paragraph" w:customStyle="1" w:styleId="61A36ADA2383424CBFE956663F0124B1">
    <w:name w:val="61A36ADA2383424CBFE956663F0124B1"/>
    <w:rsid w:val="00AB7D81"/>
    <w:pPr>
      <w:spacing w:after="160" w:line="259" w:lineRule="auto"/>
    </w:pPr>
    <w:rPr>
      <w:kern w:val="2"/>
      <w:sz w:val="22"/>
      <w:szCs w:val="22"/>
      <w:lang w:eastAsia="en-AU"/>
      <w14:ligatures w14:val="standardContextual"/>
    </w:rPr>
  </w:style>
  <w:style w:type="paragraph" w:customStyle="1" w:styleId="C8C7E28CA1FF4BA98CBDD4806CA61A3A">
    <w:name w:val="C8C7E28CA1FF4BA98CBDD4806CA61A3A"/>
    <w:rsid w:val="00AB7D81"/>
    <w:pPr>
      <w:spacing w:after="160" w:line="259" w:lineRule="auto"/>
    </w:pPr>
    <w:rPr>
      <w:kern w:val="2"/>
      <w:sz w:val="22"/>
      <w:szCs w:val="22"/>
      <w:lang w:eastAsia="en-AU"/>
      <w14:ligatures w14:val="standardContextual"/>
    </w:rPr>
  </w:style>
  <w:style w:type="paragraph" w:customStyle="1" w:styleId="691B74AF24A24EE1B28A38DC6119D045">
    <w:name w:val="691B74AF24A24EE1B28A38DC6119D045"/>
    <w:rsid w:val="00AB7D81"/>
    <w:pPr>
      <w:spacing w:after="160" w:line="259" w:lineRule="auto"/>
    </w:pPr>
    <w:rPr>
      <w:kern w:val="2"/>
      <w:sz w:val="22"/>
      <w:szCs w:val="22"/>
      <w:lang w:eastAsia="en-AU"/>
      <w14:ligatures w14:val="standardContextual"/>
    </w:rPr>
  </w:style>
  <w:style w:type="paragraph" w:customStyle="1" w:styleId="EB87B814505B4BC7A8F9A72B9E28CD28">
    <w:name w:val="EB87B814505B4BC7A8F9A72B9E28CD28"/>
    <w:rsid w:val="00AB7D81"/>
    <w:pPr>
      <w:spacing w:after="160" w:line="259" w:lineRule="auto"/>
    </w:pPr>
    <w:rPr>
      <w:kern w:val="2"/>
      <w:sz w:val="22"/>
      <w:szCs w:val="22"/>
      <w:lang w:eastAsia="en-AU"/>
      <w14:ligatures w14:val="standardContextual"/>
    </w:rPr>
  </w:style>
  <w:style w:type="paragraph" w:customStyle="1" w:styleId="DF47140263AF44E3A427ADE76BE7C7EF">
    <w:name w:val="DF47140263AF44E3A427ADE76BE7C7EF"/>
    <w:rsid w:val="00AB7D81"/>
    <w:pPr>
      <w:spacing w:after="160" w:line="259" w:lineRule="auto"/>
    </w:pPr>
    <w:rPr>
      <w:kern w:val="2"/>
      <w:sz w:val="22"/>
      <w:szCs w:val="22"/>
      <w:lang w:eastAsia="en-AU"/>
      <w14:ligatures w14:val="standardContextual"/>
    </w:rPr>
  </w:style>
  <w:style w:type="paragraph" w:customStyle="1" w:styleId="4CEA44D143134A6FB9AE8CE2DC5E1194">
    <w:name w:val="4CEA44D143134A6FB9AE8CE2DC5E1194"/>
    <w:rsid w:val="00AB7D81"/>
    <w:pPr>
      <w:spacing w:after="160" w:line="259" w:lineRule="auto"/>
    </w:pPr>
    <w:rPr>
      <w:kern w:val="2"/>
      <w:sz w:val="22"/>
      <w:szCs w:val="22"/>
      <w:lang w:eastAsia="en-AU"/>
      <w14:ligatures w14:val="standardContextual"/>
    </w:rPr>
  </w:style>
  <w:style w:type="paragraph" w:customStyle="1" w:styleId="5449AB65D7F540AE9EA42ACED396BDE2">
    <w:name w:val="5449AB65D7F540AE9EA42ACED396BDE2"/>
    <w:rsid w:val="00AB7D81"/>
    <w:pPr>
      <w:spacing w:after="160" w:line="259" w:lineRule="auto"/>
    </w:pPr>
    <w:rPr>
      <w:kern w:val="2"/>
      <w:sz w:val="22"/>
      <w:szCs w:val="22"/>
      <w:lang w:eastAsia="en-AU"/>
      <w14:ligatures w14:val="standardContextual"/>
    </w:rPr>
  </w:style>
  <w:style w:type="paragraph" w:customStyle="1" w:styleId="0CFF7E53A58A4A33908832F297849729">
    <w:name w:val="0CFF7E53A58A4A33908832F297849729"/>
    <w:rsid w:val="00AB7D81"/>
    <w:pPr>
      <w:spacing w:after="160" w:line="259" w:lineRule="auto"/>
    </w:pPr>
    <w:rPr>
      <w:kern w:val="2"/>
      <w:sz w:val="22"/>
      <w:szCs w:val="22"/>
      <w:lang w:eastAsia="en-AU"/>
      <w14:ligatures w14:val="standardContextual"/>
    </w:rPr>
  </w:style>
  <w:style w:type="paragraph" w:customStyle="1" w:styleId="944A85D6380B4BB59DF9AF798DE6FAB4">
    <w:name w:val="944A85D6380B4BB59DF9AF798DE6FAB4"/>
    <w:rsid w:val="00AB7D81"/>
    <w:pPr>
      <w:spacing w:after="160" w:line="259" w:lineRule="auto"/>
    </w:pPr>
    <w:rPr>
      <w:kern w:val="2"/>
      <w:sz w:val="22"/>
      <w:szCs w:val="22"/>
      <w:lang w:eastAsia="en-AU"/>
      <w14:ligatures w14:val="standardContextual"/>
    </w:rPr>
  </w:style>
  <w:style w:type="paragraph" w:customStyle="1" w:styleId="8302CBF9BBD94029B5CE1400F3D53D56">
    <w:name w:val="8302CBF9BBD94029B5CE1400F3D53D56"/>
    <w:rsid w:val="00AB7D81"/>
    <w:pPr>
      <w:spacing w:after="160" w:line="259" w:lineRule="auto"/>
    </w:pPr>
    <w:rPr>
      <w:kern w:val="2"/>
      <w:sz w:val="22"/>
      <w:szCs w:val="22"/>
      <w:lang w:eastAsia="en-AU"/>
      <w14:ligatures w14:val="standardContextual"/>
    </w:rPr>
  </w:style>
  <w:style w:type="paragraph" w:customStyle="1" w:styleId="35D05265E784485FA343BD3E94D04D03">
    <w:name w:val="35D05265E784485FA343BD3E94D04D03"/>
    <w:rsid w:val="00AB7D81"/>
    <w:pPr>
      <w:spacing w:after="160" w:line="259" w:lineRule="auto"/>
    </w:pPr>
    <w:rPr>
      <w:kern w:val="2"/>
      <w:sz w:val="22"/>
      <w:szCs w:val="22"/>
      <w:lang w:eastAsia="en-AU"/>
      <w14:ligatures w14:val="standardContextual"/>
    </w:rPr>
  </w:style>
  <w:style w:type="paragraph" w:customStyle="1" w:styleId="5E3265154FA54886B6AF7EA0E349D582">
    <w:name w:val="5E3265154FA54886B6AF7EA0E349D582"/>
    <w:rsid w:val="00AB7D81"/>
    <w:pPr>
      <w:spacing w:after="160" w:line="259" w:lineRule="auto"/>
    </w:pPr>
    <w:rPr>
      <w:kern w:val="2"/>
      <w:sz w:val="22"/>
      <w:szCs w:val="22"/>
      <w:lang w:eastAsia="en-AU"/>
      <w14:ligatures w14:val="standardContextual"/>
    </w:rPr>
  </w:style>
  <w:style w:type="paragraph" w:customStyle="1" w:styleId="CE82DAAE4B344ECB9C7837AF880F3BF6">
    <w:name w:val="CE82DAAE4B344ECB9C7837AF880F3BF6"/>
    <w:rsid w:val="00AB7D81"/>
    <w:pPr>
      <w:spacing w:after="160" w:line="259" w:lineRule="auto"/>
    </w:pPr>
    <w:rPr>
      <w:kern w:val="2"/>
      <w:sz w:val="22"/>
      <w:szCs w:val="22"/>
      <w:lang w:eastAsia="en-AU"/>
      <w14:ligatures w14:val="standardContextual"/>
    </w:rPr>
  </w:style>
  <w:style w:type="paragraph" w:customStyle="1" w:styleId="06136E5744864B34A17979478D79DFB9">
    <w:name w:val="06136E5744864B34A17979478D79DFB9"/>
    <w:rsid w:val="00AB7D81"/>
    <w:pPr>
      <w:spacing w:after="160" w:line="259" w:lineRule="auto"/>
    </w:pPr>
    <w:rPr>
      <w:kern w:val="2"/>
      <w:sz w:val="22"/>
      <w:szCs w:val="22"/>
      <w:lang w:eastAsia="en-AU"/>
      <w14:ligatures w14:val="standardContextual"/>
    </w:rPr>
  </w:style>
  <w:style w:type="paragraph" w:customStyle="1" w:styleId="5DAD8F08E4D242878F7DCFB19CD8462C">
    <w:name w:val="5DAD8F08E4D242878F7DCFB19CD8462C"/>
    <w:rsid w:val="00AB7D81"/>
    <w:pPr>
      <w:spacing w:after="160" w:line="259" w:lineRule="auto"/>
    </w:pPr>
    <w:rPr>
      <w:kern w:val="2"/>
      <w:sz w:val="22"/>
      <w:szCs w:val="22"/>
      <w:lang w:eastAsia="en-AU"/>
      <w14:ligatures w14:val="standardContextual"/>
    </w:rPr>
  </w:style>
  <w:style w:type="paragraph" w:customStyle="1" w:styleId="3C9EF30279D14A5E9513FAC673800B54">
    <w:name w:val="3C9EF30279D14A5E9513FAC673800B54"/>
    <w:rsid w:val="00AB7D81"/>
    <w:pPr>
      <w:spacing w:after="160" w:line="259" w:lineRule="auto"/>
    </w:pPr>
    <w:rPr>
      <w:kern w:val="2"/>
      <w:sz w:val="22"/>
      <w:szCs w:val="22"/>
      <w:lang w:eastAsia="en-AU"/>
      <w14:ligatures w14:val="standardContextual"/>
    </w:rPr>
  </w:style>
  <w:style w:type="paragraph" w:customStyle="1" w:styleId="10110D8DEE8D4F6CBBA2597C8ADE8AF7">
    <w:name w:val="10110D8DEE8D4F6CBBA2597C8ADE8AF7"/>
    <w:rsid w:val="00AB7D81"/>
    <w:pPr>
      <w:spacing w:after="160" w:line="259" w:lineRule="auto"/>
    </w:pPr>
    <w:rPr>
      <w:kern w:val="2"/>
      <w:sz w:val="22"/>
      <w:szCs w:val="22"/>
      <w:lang w:eastAsia="en-AU"/>
      <w14:ligatures w14:val="standardContextual"/>
    </w:rPr>
  </w:style>
  <w:style w:type="paragraph" w:customStyle="1" w:styleId="B52859A163EF47E195EFC3162F60FDA1">
    <w:name w:val="B52859A163EF47E195EFC3162F60FDA1"/>
    <w:rsid w:val="00AB7D81"/>
    <w:pPr>
      <w:spacing w:after="160" w:line="259" w:lineRule="auto"/>
    </w:pPr>
    <w:rPr>
      <w:kern w:val="2"/>
      <w:sz w:val="22"/>
      <w:szCs w:val="22"/>
      <w:lang w:eastAsia="en-AU"/>
      <w14:ligatures w14:val="standardContextual"/>
    </w:rPr>
  </w:style>
  <w:style w:type="paragraph" w:customStyle="1" w:styleId="748678E9BDD84F0CACA73DE20F3ABB0B">
    <w:name w:val="748678E9BDD84F0CACA73DE20F3ABB0B"/>
    <w:rsid w:val="00AB7D81"/>
    <w:pPr>
      <w:spacing w:after="160" w:line="259" w:lineRule="auto"/>
    </w:pPr>
    <w:rPr>
      <w:kern w:val="2"/>
      <w:sz w:val="22"/>
      <w:szCs w:val="22"/>
      <w:lang w:eastAsia="en-AU"/>
      <w14:ligatures w14:val="standardContextual"/>
    </w:rPr>
  </w:style>
  <w:style w:type="paragraph" w:customStyle="1" w:styleId="E2F6F8A638BA4598BB9E48B7836F44E7">
    <w:name w:val="E2F6F8A638BA4598BB9E48B7836F44E7"/>
    <w:rsid w:val="00AB7D81"/>
    <w:pPr>
      <w:spacing w:after="160" w:line="259" w:lineRule="auto"/>
    </w:pPr>
    <w:rPr>
      <w:kern w:val="2"/>
      <w:sz w:val="22"/>
      <w:szCs w:val="22"/>
      <w:lang w:eastAsia="en-AU"/>
      <w14:ligatures w14:val="standardContextual"/>
    </w:rPr>
  </w:style>
  <w:style w:type="paragraph" w:customStyle="1" w:styleId="890D456DDC954E37B256F39CD76E89A2">
    <w:name w:val="890D456DDC954E37B256F39CD76E89A2"/>
    <w:rsid w:val="00AB7D81"/>
    <w:pPr>
      <w:spacing w:after="160" w:line="259" w:lineRule="auto"/>
    </w:pPr>
    <w:rPr>
      <w:kern w:val="2"/>
      <w:sz w:val="22"/>
      <w:szCs w:val="22"/>
      <w:lang w:eastAsia="en-AU"/>
      <w14:ligatures w14:val="standardContextual"/>
    </w:rPr>
  </w:style>
  <w:style w:type="paragraph" w:customStyle="1" w:styleId="88282144A64B41E79445D9447ABB3A22">
    <w:name w:val="88282144A64B41E79445D9447ABB3A22"/>
    <w:rsid w:val="00AB7D81"/>
    <w:pPr>
      <w:spacing w:after="160" w:line="259" w:lineRule="auto"/>
    </w:pPr>
    <w:rPr>
      <w:kern w:val="2"/>
      <w:sz w:val="22"/>
      <w:szCs w:val="22"/>
      <w:lang w:eastAsia="en-AU"/>
      <w14:ligatures w14:val="standardContextual"/>
    </w:rPr>
  </w:style>
  <w:style w:type="paragraph" w:customStyle="1" w:styleId="A62AFC10726243EEB038F58DE85D562D">
    <w:name w:val="A62AFC10726243EEB038F58DE85D562D"/>
    <w:rsid w:val="00AB7D81"/>
    <w:pPr>
      <w:spacing w:after="160" w:line="259" w:lineRule="auto"/>
    </w:pPr>
    <w:rPr>
      <w:kern w:val="2"/>
      <w:sz w:val="22"/>
      <w:szCs w:val="22"/>
      <w:lang w:eastAsia="en-AU"/>
      <w14:ligatures w14:val="standardContextual"/>
    </w:rPr>
  </w:style>
  <w:style w:type="paragraph" w:customStyle="1" w:styleId="3A6590CC91A3457081EA286A75121890">
    <w:name w:val="3A6590CC91A3457081EA286A75121890"/>
    <w:rsid w:val="00AB7D81"/>
    <w:pPr>
      <w:spacing w:after="160" w:line="259" w:lineRule="auto"/>
    </w:pPr>
    <w:rPr>
      <w:kern w:val="2"/>
      <w:sz w:val="22"/>
      <w:szCs w:val="22"/>
      <w:lang w:eastAsia="en-AU"/>
      <w14:ligatures w14:val="standardContextual"/>
    </w:rPr>
  </w:style>
  <w:style w:type="paragraph" w:customStyle="1" w:styleId="2965278DE29B49CCB45DB038D2B0DDB2">
    <w:name w:val="2965278DE29B49CCB45DB038D2B0DDB2"/>
    <w:rsid w:val="00AB7D81"/>
    <w:pPr>
      <w:spacing w:after="160" w:line="259" w:lineRule="auto"/>
    </w:pPr>
    <w:rPr>
      <w:kern w:val="2"/>
      <w:sz w:val="22"/>
      <w:szCs w:val="22"/>
      <w:lang w:eastAsia="en-AU"/>
      <w14:ligatures w14:val="standardContextual"/>
    </w:rPr>
  </w:style>
  <w:style w:type="paragraph" w:customStyle="1" w:styleId="524D1FB2623F461E9A306F7FA9CC5A71">
    <w:name w:val="524D1FB2623F461E9A306F7FA9CC5A71"/>
    <w:rsid w:val="00AB7D81"/>
    <w:pPr>
      <w:spacing w:after="160" w:line="259" w:lineRule="auto"/>
    </w:pPr>
    <w:rPr>
      <w:kern w:val="2"/>
      <w:sz w:val="22"/>
      <w:szCs w:val="22"/>
      <w:lang w:eastAsia="en-AU"/>
      <w14:ligatures w14:val="standardContextual"/>
    </w:rPr>
  </w:style>
  <w:style w:type="paragraph" w:customStyle="1" w:styleId="26121F740F944440986E409DB8D2775A">
    <w:name w:val="26121F740F944440986E409DB8D2775A"/>
    <w:rsid w:val="00AB7D81"/>
    <w:pPr>
      <w:spacing w:after="160" w:line="259" w:lineRule="auto"/>
    </w:pPr>
    <w:rPr>
      <w:kern w:val="2"/>
      <w:sz w:val="22"/>
      <w:szCs w:val="22"/>
      <w:lang w:eastAsia="en-AU"/>
      <w14:ligatures w14:val="standardContextual"/>
    </w:rPr>
  </w:style>
  <w:style w:type="paragraph" w:customStyle="1" w:styleId="6640A434A5A44C8D8BED86BCCDAE3692">
    <w:name w:val="6640A434A5A44C8D8BED86BCCDAE3692"/>
    <w:rsid w:val="00AB7D81"/>
    <w:pPr>
      <w:spacing w:after="160" w:line="259" w:lineRule="auto"/>
    </w:pPr>
    <w:rPr>
      <w:kern w:val="2"/>
      <w:sz w:val="22"/>
      <w:szCs w:val="22"/>
      <w:lang w:eastAsia="en-AU"/>
      <w14:ligatures w14:val="standardContextual"/>
    </w:rPr>
  </w:style>
  <w:style w:type="paragraph" w:customStyle="1" w:styleId="10310DDC00B34FFC9D82DDCB04D59101">
    <w:name w:val="10310DDC00B34FFC9D82DDCB04D59101"/>
    <w:rsid w:val="00AB7D81"/>
    <w:pPr>
      <w:spacing w:after="160" w:line="259" w:lineRule="auto"/>
    </w:pPr>
    <w:rPr>
      <w:kern w:val="2"/>
      <w:sz w:val="22"/>
      <w:szCs w:val="22"/>
      <w:lang w:eastAsia="en-AU"/>
      <w14:ligatures w14:val="standardContextual"/>
    </w:rPr>
  </w:style>
  <w:style w:type="paragraph" w:customStyle="1" w:styleId="A16A1020780A4C0DA401D15974405394">
    <w:name w:val="A16A1020780A4C0DA401D15974405394"/>
    <w:rsid w:val="00AB7D81"/>
    <w:pPr>
      <w:spacing w:after="160" w:line="259" w:lineRule="auto"/>
    </w:pPr>
    <w:rPr>
      <w:kern w:val="2"/>
      <w:sz w:val="22"/>
      <w:szCs w:val="22"/>
      <w:lang w:eastAsia="en-AU"/>
      <w14:ligatures w14:val="standardContextual"/>
    </w:rPr>
  </w:style>
  <w:style w:type="paragraph" w:customStyle="1" w:styleId="EF34691C842A498E86D30EEB3CD2E561">
    <w:name w:val="EF34691C842A498E86D30EEB3CD2E561"/>
    <w:rsid w:val="00AB7D81"/>
    <w:pPr>
      <w:spacing w:after="160" w:line="259" w:lineRule="auto"/>
    </w:pPr>
    <w:rPr>
      <w:kern w:val="2"/>
      <w:sz w:val="22"/>
      <w:szCs w:val="22"/>
      <w:lang w:eastAsia="en-AU"/>
      <w14:ligatures w14:val="standardContextual"/>
    </w:rPr>
  </w:style>
  <w:style w:type="paragraph" w:customStyle="1" w:styleId="CDF4DDDCE3D4482FAFA0D73027EBC526">
    <w:name w:val="CDF4DDDCE3D4482FAFA0D73027EBC526"/>
    <w:rsid w:val="00AB7D81"/>
    <w:pPr>
      <w:spacing w:after="160" w:line="259" w:lineRule="auto"/>
    </w:pPr>
    <w:rPr>
      <w:kern w:val="2"/>
      <w:sz w:val="22"/>
      <w:szCs w:val="22"/>
      <w:lang w:eastAsia="en-AU"/>
      <w14:ligatures w14:val="standardContextual"/>
    </w:rPr>
  </w:style>
  <w:style w:type="paragraph" w:customStyle="1" w:styleId="F3F20E26081348E9B4AF1B957BA61125">
    <w:name w:val="F3F20E26081348E9B4AF1B957BA61125"/>
    <w:rsid w:val="00AB7D81"/>
    <w:pPr>
      <w:spacing w:after="160" w:line="259" w:lineRule="auto"/>
    </w:pPr>
    <w:rPr>
      <w:kern w:val="2"/>
      <w:sz w:val="22"/>
      <w:szCs w:val="22"/>
      <w:lang w:eastAsia="en-AU"/>
      <w14:ligatures w14:val="standardContextual"/>
    </w:rPr>
  </w:style>
  <w:style w:type="paragraph" w:customStyle="1" w:styleId="59AE8F7F55CE436F83D099EE92618884">
    <w:name w:val="59AE8F7F55CE436F83D099EE92618884"/>
    <w:rsid w:val="00AB7D81"/>
    <w:pPr>
      <w:spacing w:after="160" w:line="259" w:lineRule="auto"/>
    </w:pPr>
    <w:rPr>
      <w:kern w:val="2"/>
      <w:sz w:val="22"/>
      <w:szCs w:val="22"/>
      <w:lang w:eastAsia="en-AU"/>
      <w14:ligatures w14:val="standardContextual"/>
    </w:rPr>
  </w:style>
  <w:style w:type="paragraph" w:customStyle="1" w:styleId="3E2DD870837F41B88FA89106D1CF58F0">
    <w:name w:val="3E2DD870837F41B88FA89106D1CF58F0"/>
    <w:rsid w:val="00AB7D81"/>
    <w:pPr>
      <w:spacing w:after="160" w:line="259" w:lineRule="auto"/>
    </w:pPr>
    <w:rPr>
      <w:kern w:val="2"/>
      <w:sz w:val="22"/>
      <w:szCs w:val="22"/>
      <w:lang w:eastAsia="en-AU"/>
      <w14:ligatures w14:val="standardContextual"/>
    </w:rPr>
  </w:style>
  <w:style w:type="paragraph" w:customStyle="1" w:styleId="54A1A6038E624BCAA1EE91C1984A2996">
    <w:name w:val="54A1A6038E624BCAA1EE91C1984A2996"/>
    <w:rsid w:val="00AB7D81"/>
    <w:pPr>
      <w:spacing w:after="160" w:line="259" w:lineRule="auto"/>
    </w:pPr>
    <w:rPr>
      <w:kern w:val="2"/>
      <w:sz w:val="22"/>
      <w:szCs w:val="22"/>
      <w:lang w:eastAsia="en-AU"/>
      <w14:ligatures w14:val="standardContextual"/>
    </w:rPr>
  </w:style>
  <w:style w:type="paragraph" w:customStyle="1" w:styleId="75773360DD1F458B9422BE6FB50D5B59">
    <w:name w:val="75773360DD1F458B9422BE6FB50D5B59"/>
    <w:rsid w:val="00AB7D81"/>
    <w:pPr>
      <w:spacing w:after="160" w:line="259" w:lineRule="auto"/>
    </w:pPr>
    <w:rPr>
      <w:kern w:val="2"/>
      <w:sz w:val="22"/>
      <w:szCs w:val="22"/>
      <w:lang w:eastAsia="en-AU"/>
      <w14:ligatures w14:val="standardContextual"/>
    </w:rPr>
  </w:style>
  <w:style w:type="paragraph" w:customStyle="1" w:styleId="B51621E25FC14AF8A9F96E2ABC9AB792">
    <w:name w:val="B51621E25FC14AF8A9F96E2ABC9AB792"/>
    <w:rsid w:val="00AB7D81"/>
    <w:pPr>
      <w:spacing w:after="160" w:line="259" w:lineRule="auto"/>
    </w:pPr>
    <w:rPr>
      <w:kern w:val="2"/>
      <w:sz w:val="22"/>
      <w:szCs w:val="22"/>
      <w:lang w:eastAsia="en-AU"/>
      <w14:ligatures w14:val="standardContextual"/>
    </w:rPr>
  </w:style>
  <w:style w:type="paragraph" w:customStyle="1" w:styleId="C7D63B0DE6404315B0FFFC8E8E0AF98E">
    <w:name w:val="C7D63B0DE6404315B0FFFC8E8E0AF98E"/>
    <w:rsid w:val="00AB7D81"/>
    <w:pPr>
      <w:spacing w:after="160" w:line="259" w:lineRule="auto"/>
    </w:pPr>
    <w:rPr>
      <w:kern w:val="2"/>
      <w:sz w:val="22"/>
      <w:szCs w:val="22"/>
      <w:lang w:eastAsia="en-AU"/>
      <w14:ligatures w14:val="standardContextual"/>
    </w:rPr>
  </w:style>
  <w:style w:type="paragraph" w:customStyle="1" w:styleId="C5A41F554AD34B96A82000D1A194734F">
    <w:name w:val="C5A41F554AD34B96A82000D1A194734F"/>
    <w:rsid w:val="00AB7D81"/>
    <w:pPr>
      <w:spacing w:after="160" w:line="259" w:lineRule="auto"/>
    </w:pPr>
    <w:rPr>
      <w:kern w:val="2"/>
      <w:sz w:val="22"/>
      <w:szCs w:val="22"/>
      <w:lang w:eastAsia="en-AU"/>
      <w14:ligatures w14:val="standardContextual"/>
    </w:rPr>
  </w:style>
  <w:style w:type="paragraph" w:customStyle="1" w:styleId="EAF7D35D89B34268B3AA14F53C1A226B">
    <w:name w:val="EAF7D35D89B34268B3AA14F53C1A226B"/>
    <w:rsid w:val="00AB7D81"/>
    <w:pPr>
      <w:spacing w:after="160" w:line="259" w:lineRule="auto"/>
    </w:pPr>
    <w:rPr>
      <w:kern w:val="2"/>
      <w:sz w:val="22"/>
      <w:szCs w:val="22"/>
      <w:lang w:eastAsia="en-AU"/>
      <w14:ligatures w14:val="standardContextual"/>
    </w:rPr>
  </w:style>
  <w:style w:type="paragraph" w:customStyle="1" w:styleId="A7BA04CCFD1A459D99353E91AB325350">
    <w:name w:val="A7BA04CCFD1A459D99353E91AB325350"/>
    <w:rsid w:val="00AB7D81"/>
    <w:pPr>
      <w:spacing w:after="160" w:line="259" w:lineRule="auto"/>
    </w:pPr>
    <w:rPr>
      <w:kern w:val="2"/>
      <w:sz w:val="22"/>
      <w:szCs w:val="22"/>
      <w:lang w:eastAsia="en-AU"/>
      <w14:ligatures w14:val="standardContextual"/>
    </w:rPr>
  </w:style>
  <w:style w:type="paragraph" w:customStyle="1" w:styleId="1B11CC9135DE4061A1A6EF462298F88C">
    <w:name w:val="1B11CC9135DE4061A1A6EF462298F88C"/>
    <w:rsid w:val="00AB7D81"/>
    <w:pPr>
      <w:spacing w:after="160" w:line="259" w:lineRule="auto"/>
    </w:pPr>
    <w:rPr>
      <w:kern w:val="2"/>
      <w:sz w:val="22"/>
      <w:szCs w:val="22"/>
      <w:lang w:eastAsia="en-AU"/>
      <w14:ligatures w14:val="standardContextual"/>
    </w:rPr>
  </w:style>
  <w:style w:type="paragraph" w:customStyle="1" w:styleId="2E20CBBBE49A450B8B7D60D7983C77EC">
    <w:name w:val="2E20CBBBE49A450B8B7D60D7983C77EC"/>
    <w:rsid w:val="00AB7D81"/>
    <w:pPr>
      <w:spacing w:after="160" w:line="259" w:lineRule="auto"/>
    </w:pPr>
    <w:rPr>
      <w:kern w:val="2"/>
      <w:sz w:val="22"/>
      <w:szCs w:val="22"/>
      <w:lang w:eastAsia="en-AU"/>
      <w14:ligatures w14:val="standardContextual"/>
    </w:rPr>
  </w:style>
  <w:style w:type="paragraph" w:customStyle="1" w:styleId="83F7BD669165427793D12580C59A05DA">
    <w:name w:val="83F7BD669165427793D12580C59A05DA"/>
    <w:rsid w:val="00AB7D81"/>
    <w:pPr>
      <w:spacing w:after="160" w:line="259" w:lineRule="auto"/>
    </w:pPr>
    <w:rPr>
      <w:kern w:val="2"/>
      <w:sz w:val="22"/>
      <w:szCs w:val="22"/>
      <w:lang w:eastAsia="en-AU"/>
      <w14:ligatures w14:val="standardContextual"/>
    </w:rPr>
  </w:style>
  <w:style w:type="paragraph" w:customStyle="1" w:styleId="89BBE16D4B014CF2BD9F185719A07100">
    <w:name w:val="89BBE16D4B014CF2BD9F185719A07100"/>
    <w:rsid w:val="00AB7D81"/>
    <w:pPr>
      <w:spacing w:after="160" w:line="259" w:lineRule="auto"/>
    </w:pPr>
    <w:rPr>
      <w:kern w:val="2"/>
      <w:sz w:val="22"/>
      <w:szCs w:val="22"/>
      <w:lang w:eastAsia="en-AU"/>
      <w14:ligatures w14:val="standardContextual"/>
    </w:rPr>
  </w:style>
  <w:style w:type="paragraph" w:customStyle="1" w:styleId="66B499BC0A0B49E487263123F6319FEC">
    <w:name w:val="66B499BC0A0B49E487263123F6319FEC"/>
    <w:rsid w:val="00AB7D81"/>
    <w:pPr>
      <w:spacing w:after="160" w:line="259" w:lineRule="auto"/>
    </w:pPr>
    <w:rPr>
      <w:kern w:val="2"/>
      <w:sz w:val="22"/>
      <w:szCs w:val="22"/>
      <w:lang w:eastAsia="en-AU"/>
      <w14:ligatures w14:val="standardContextual"/>
    </w:rPr>
  </w:style>
  <w:style w:type="paragraph" w:customStyle="1" w:styleId="5A95067A280D4EE49A3A0E44ADD33DA1">
    <w:name w:val="5A95067A280D4EE49A3A0E44ADD33DA1"/>
    <w:rsid w:val="00AB7D81"/>
    <w:pPr>
      <w:spacing w:after="160" w:line="259" w:lineRule="auto"/>
    </w:pPr>
    <w:rPr>
      <w:kern w:val="2"/>
      <w:sz w:val="22"/>
      <w:szCs w:val="22"/>
      <w:lang w:eastAsia="en-AU"/>
      <w14:ligatures w14:val="standardContextual"/>
    </w:rPr>
  </w:style>
  <w:style w:type="paragraph" w:customStyle="1" w:styleId="B448F9B34CE8456685A8811604D19E4B">
    <w:name w:val="B448F9B34CE8456685A8811604D19E4B"/>
    <w:rsid w:val="00AB7D81"/>
    <w:pPr>
      <w:spacing w:after="160" w:line="259" w:lineRule="auto"/>
    </w:pPr>
    <w:rPr>
      <w:kern w:val="2"/>
      <w:sz w:val="22"/>
      <w:szCs w:val="22"/>
      <w:lang w:eastAsia="en-AU"/>
      <w14:ligatures w14:val="standardContextual"/>
    </w:rPr>
  </w:style>
  <w:style w:type="paragraph" w:customStyle="1" w:styleId="A1B4865D237940CD942AD1E3BCF1FD4D">
    <w:name w:val="A1B4865D237940CD942AD1E3BCF1FD4D"/>
    <w:rsid w:val="00AB7D81"/>
    <w:pPr>
      <w:spacing w:after="160" w:line="259" w:lineRule="auto"/>
    </w:pPr>
    <w:rPr>
      <w:kern w:val="2"/>
      <w:sz w:val="22"/>
      <w:szCs w:val="22"/>
      <w:lang w:eastAsia="en-AU"/>
      <w14:ligatures w14:val="standardContextual"/>
    </w:rPr>
  </w:style>
  <w:style w:type="paragraph" w:customStyle="1" w:styleId="28A7480094D94B8BBD8B2EEF9F19C8FE">
    <w:name w:val="28A7480094D94B8BBD8B2EEF9F19C8FE"/>
    <w:rsid w:val="00AB7D81"/>
    <w:pPr>
      <w:spacing w:after="160" w:line="259" w:lineRule="auto"/>
    </w:pPr>
    <w:rPr>
      <w:kern w:val="2"/>
      <w:sz w:val="22"/>
      <w:szCs w:val="22"/>
      <w:lang w:eastAsia="en-AU"/>
      <w14:ligatures w14:val="standardContextual"/>
    </w:rPr>
  </w:style>
  <w:style w:type="paragraph" w:customStyle="1" w:styleId="6AD40ECB552A4F4DA3CB2F9C0B18C91A">
    <w:name w:val="6AD40ECB552A4F4DA3CB2F9C0B18C91A"/>
    <w:rsid w:val="00AB7D81"/>
    <w:pPr>
      <w:spacing w:after="160" w:line="259" w:lineRule="auto"/>
    </w:pPr>
    <w:rPr>
      <w:kern w:val="2"/>
      <w:sz w:val="22"/>
      <w:szCs w:val="22"/>
      <w:lang w:eastAsia="en-AU"/>
      <w14:ligatures w14:val="standardContextual"/>
    </w:rPr>
  </w:style>
  <w:style w:type="paragraph" w:customStyle="1" w:styleId="0485C743037E48CDB357B859CD8C6537">
    <w:name w:val="0485C743037E48CDB357B859CD8C6537"/>
    <w:rsid w:val="00AB7D81"/>
    <w:pPr>
      <w:spacing w:after="160" w:line="259" w:lineRule="auto"/>
    </w:pPr>
    <w:rPr>
      <w:kern w:val="2"/>
      <w:sz w:val="22"/>
      <w:szCs w:val="22"/>
      <w:lang w:eastAsia="en-AU"/>
      <w14:ligatures w14:val="standardContextual"/>
    </w:rPr>
  </w:style>
  <w:style w:type="paragraph" w:customStyle="1" w:styleId="46C651C6E1004C39B23072EF0150A4AA">
    <w:name w:val="46C651C6E1004C39B23072EF0150A4AA"/>
    <w:rsid w:val="00AB7D81"/>
    <w:pPr>
      <w:spacing w:after="160" w:line="259" w:lineRule="auto"/>
    </w:pPr>
    <w:rPr>
      <w:kern w:val="2"/>
      <w:sz w:val="22"/>
      <w:szCs w:val="22"/>
      <w:lang w:eastAsia="en-AU"/>
      <w14:ligatures w14:val="standardContextual"/>
    </w:rPr>
  </w:style>
  <w:style w:type="paragraph" w:customStyle="1" w:styleId="9A487B74F6664089ADBF3EDD2A2BC515">
    <w:name w:val="9A487B74F6664089ADBF3EDD2A2BC515"/>
    <w:rsid w:val="00AB7D81"/>
    <w:pPr>
      <w:spacing w:after="160" w:line="259" w:lineRule="auto"/>
    </w:pPr>
    <w:rPr>
      <w:kern w:val="2"/>
      <w:sz w:val="22"/>
      <w:szCs w:val="22"/>
      <w:lang w:eastAsia="en-AU"/>
      <w14:ligatures w14:val="standardContextual"/>
    </w:rPr>
  </w:style>
  <w:style w:type="paragraph" w:customStyle="1" w:styleId="BCAB014D28F24401A51DBB3DEDACB957">
    <w:name w:val="BCAB014D28F24401A51DBB3DEDACB957"/>
    <w:rsid w:val="00AB7D81"/>
    <w:pPr>
      <w:spacing w:after="160" w:line="259" w:lineRule="auto"/>
    </w:pPr>
    <w:rPr>
      <w:kern w:val="2"/>
      <w:sz w:val="22"/>
      <w:szCs w:val="22"/>
      <w:lang w:eastAsia="en-AU"/>
      <w14:ligatures w14:val="standardContextual"/>
    </w:rPr>
  </w:style>
  <w:style w:type="paragraph" w:customStyle="1" w:styleId="3F0084C3196A467E986D0F4C157EAF71">
    <w:name w:val="3F0084C3196A467E986D0F4C157EAF71"/>
    <w:rsid w:val="00AB7D81"/>
    <w:pPr>
      <w:spacing w:after="160" w:line="259" w:lineRule="auto"/>
    </w:pPr>
    <w:rPr>
      <w:kern w:val="2"/>
      <w:sz w:val="22"/>
      <w:szCs w:val="22"/>
      <w:lang w:eastAsia="en-AU"/>
      <w14:ligatures w14:val="standardContextual"/>
    </w:rPr>
  </w:style>
  <w:style w:type="paragraph" w:customStyle="1" w:styleId="8DC053911805415994DAF6F1B058173A">
    <w:name w:val="8DC053911805415994DAF6F1B058173A"/>
    <w:rsid w:val="00AB7D81"/>
    <w:pPr>
      <w:spacing w:after="160" w:line="259" w:lineRule="auto"/>
    </w:pPr>
    <w:rPr>
      <w:kern w:val="2"/>
      <w:sz w:val="22"/>
      <w:szCs w:val="22"/>
      <w:lang w:eastAsia="en-AU"/>
      <w14:ligatures w14:val="standardContextual"/>
    </w:rPr>
  </w:style>
  <w:style w:type="paragraph" w:customStyle="1" w:styleId="E55157B99E494C20B8A9ED41BF6230DD">
    <w:name w:val="E55157B99E494C20B8A9ED41BF6230DD"/>
    <w:rsid w:val="00AB7D81"/>
    <w:pPr>
      <w:spacing w:after="160" w:line="259" w:lineRule="auto"/>
    </w:pPr>
    <w:rPr>
      <w:kern w:val="2"/>
      <w:sz w:val="22"/>
      <w:szCs w:val="22"/>
      <w:lang w:eastAsia="en-AU"/>
      <w14:ligatures w14:val="standardContextual"/>
    </w:rPr>
  </w:style>
  <w:style w:type="paragraph" w:customStyle="1" w:styleId="E2F4BBE174024BB3B91707D2B312446F">
    <w:name w:val="E2F4BBE174024BB3B91707D2B312446F"/>
    <w:rsid w:val="00AB7D81"/>
    <w:pPr>
      <w:spacing w:after="160" w:line="259" w:lineRule="auto"/>
    </w:pPr>
    <w:rPr>
      <w:kern w:val="2"/>
      <w:sz w:val="22"/>
      <w:szCs w:val="22"/>
      <w:lang w:eastAsia="en-AU"/>
      <w14:ligatures w14:val="standardContextual"/>
    </w:rPr>
  </w:style>
  <w:style w:type="paragraph" w:customStyle="1" w:styleId="92768AB7D7184AB2B35AAD643D6E9513">
    <w:name w:val="92768AB7D7184AB2B35AAD643D6E9513"/>
    <w:rsid w:val="00AB7D81"/>
    <w:pPr>
      <w:spacing w:after="160" w:line="259" w:lineRule="auto"/>
    </w:pPr>
    <w:rPr>
      <w:kern w:val="2"/>
      <w:sz w:val="22"/>
      <w:szCs w:val="22"/>
      <w:lang w:eastAsia="en-AU"/>
      <w14:ligatures w14:val="standardContextual"/>
    </w:rPr>
  </w:style>
  <w:style w:type="paragraph" w:customStyle="1" w:styleId="706731C4A18145E0898C58C1EFBA0C7E">
    <w:name w:val="706731C4A18145E0898C58C1EFBA0C7E"/>
    <w:rsid w:val="00AB7D81"/>
    <w:pPr>
      <w:spacing w:after="160" w:line="259" w:lineRule="auto"/>
    </w:pPr>
    <w:rPr>
      <w:kern w:val="2"/>
      <w:sz w:val="22"/>
      <w:szCs w:val="22"/>
      <w:lang w:eastAsia="en-AU"/>
      <w14:ligatures w14:val="standardContextual"/>
    </w:rPr>
  </w:style>
  <w:style w:type="paragraph" w:customStyle="1" w:styleId="64D294B18083449C8402BF930B8F69CC">
    <w:name w:val="64D294B18083449C8402BF930B8F69CC"/>
    <w:rsid w:val="00AB7D81"/>
    <w:pPr>
      <w:spacing w:after="160" w:line="259" w:lineRule="auto"/>
    </w:pPr>
    <w:rPr>
      <w:kern w:val="2"/>
      <w:sz w:val="22"/>
      <w:szCs w:val="22"/>
      <w:lang w:eastAsia="en-AU"/>
      <w14:ligatures w14:val="standardContextual"/>
    </w:rPr>
  </w:style>
  <w:style w:type="paragraph" w:customStyle="1" w:styleId="53DD0B6202B6406187CE3306573DE47A">
    <w:name w:val="53DD0B6202B6406187CE3306573DE47A"/>
    <w:rsid w:val="00AB7D81"/>
    <w:pPr>
      <w:spacing w:after="160" w:line="259" w:lineRule="auto"/>
    </w:pPr>
    <w:rPr>
      <w:kern w:val="2"/>
      <w:sz w:val="22"/>
      <w:szCs w:val="22"/>
      <w:lang w:eastAsia="en-AU"/>
      <w14:ligatures w14:val="standardContextual"/>
    </w:rPr>
  </w:style>
  <w:style w:type="paragraph" w:customStyle="1" w:styleId="A3D3B6BA55A5483F853DBE955FEA548C">
    <w:name w:val="A3D3B6BA55A5483F853DBE955FEA548C"/>
    <w:rsid w:val="00AB7D81"/>
    <w:pPr>
      <w:spacing w:after="160" w:line="259" w:lineRule="auto"/>
    </w:pPr>
    <w:rPr>
      <w:kern w:val="2"/>
      <w:sz w:val="22"/>
      <w:szCs w:val="22"/>
      <w:lang w:eastAsia="en-AU"/>
      <w14:ligatures w14:val="standardContextual"/>
    </w:rPr>
  </w:style>
  <w:style w:type="paragraph" w:customStyle="1" w:styleId="C7143E07B2B44C3F872F9B267AC9A7B1">
    <w:name w:val="C7143E07B2B44C3F872F9B267AC9A7B1"/>
    <w:rsid w:val="00AB7D81"/>
    <w:pPr>
      <w:spacing w:after="160" w:line="259" w:lineRule="auto"/>
    </w:pPr>
    <w:rPr>
      <w:kern w:val="2"/>
      <w:sz w:val="22"/>
      <w:szCs w:val="22"/>
      <w:lang w:eastAsia="en-AU"/>
      <w14:ligatures w14:val="standardContextual"/>
    </w:rPr>
  </w:style>
  <w:style w:type="paragraph" w:customStyle="1" w:styleId="DCB123B95A9C4D3B8576C07F3D6590F0">
    <w:name w:val="DCB123B95A9C4D3B8576C07F3D6590F0"/>
    <w:rsid w:val="00AB7D81"/>
    <w:pPr>
      <w:spacing w:after="160" w:line="259" w:lineRule="auto"/>
    </w:pPr>
    <w:rPr>
      <w:kern w:val="2"/>
      <w:sz w:val="22"/>
      <w:szCs w:val="22"/>
      <w:lang w:eastAsia="en-AU"/>
      <w14:ligatures w14:val="standardContextual"/>
    </w:rPr>
  </w:style>
  <w:style w:type="paragraph" w:customStyle="1" w:styleId="686102AF7D024E319911C1EAB319301C">
    <w:name w:val="686102AF7D024E319911C1EAB319301C"/>
    <w:rsid w:val="00AB7D81"/>
    <w:pPr>
      <w:spacing w:after="160" w:line="259" w:lineRule="auto"/>
    </w:pPr>
    <w:rPr>
      <w:kern w:val="2"/>
      <w:sz w:val="22"/>
      <w:szCs w:val="22"/>
      <w:lang w:eastAsia="en-AU"/>
      <w14:ligatures w14:val="standardContextual"/>
    </w:rPr>
  </w:style>
  <w:style w:type="paragraph" w:customStyle="1" w:styleId="F2990C8949A4449EBF0A06DCA3BF10CA">
    <w:name w:val="F2990C8949A4449EBF0A06DCA3BF10CA"/>
    <w:rsid w:val="00AB7D81"/>
    <w:pPr>
      <w:spacing w:after="160" w:line="259" w:lineRule="auto"/>
    </w:pPr>
    <w:rPr>
      <w:kern w:val="2"/>
      <w:sz w:val="22"/>
      <w:szCs w:val="22"/>
      <w:lang w:eastAsia="en-AU"/>
      <w14:ligatures w14:val="standardContextual"/>
    </w:rPr>
  </w:style>
  <w:style w:type="paragraph" w:customStyle="1" w:styleId="144A0C33394C4BF6A396828129E96D2B">
    <w:name w:val="144A0C33394C4BF6A396828129E96D2B"/>
    <w:rsid w:val="00AB7D81"/>
    <w:pPr>
      <w:spacing w:after="160" w:line="259" w:lineRule="auto"/>
    </w:pPr>
    <w:rPr>
      <w:kern w:val="2"/>
      <w:sz w:val="22"/>
      <w:szCs w:val="22"/>
      <w:lang w:eastAsia="en-AU"/>
      <w14:ligatures w14:val="standardContextual"/>
    </w:rPr>
  </w:style>
  <w:style w:type="paragraph" w:customStyle="1" w:styleId="A8A7216598474D9E9BBC755ECFDCF522">
    <w:name w:val="A8A7216598474D9E9BBC755ECFDCF522"/>
    <w:rsid w:val="00AB7D81"/>
    <w:pPr>
      <w:spacing w:after="160" w:line="259" w:lineRule="auto"/>
    </w:pPr>
    <w:rPr>
      <w:kern w:val="2"/>
      <w:sz w:val="22"/>
      <w:szCs w:val="22"/>
      <w:lang w:eastAsia="en-AU"/>
      <w14:ligatures w14:val="standardContextual"/>
    </w:rPr>
  </w:style>
  <w:style w:type="paragraph" w:customStyle="1" w:styleId="2BF8B79D447845339E17CDDC2604760E">
    <w:name w:val="2BF8B79D447845339E17CDDC2604760E"/>
    <w:rsid w:val="00AB7D81"/>
    <w:pPr>
      <w:spacing w:after="160" w:line="259" w:lineRule="auto"/>
    </w:pPr>
    <w:rPr>
      <w:kern w:val="2"/>
      <w:sz w:val="22"/>
      <w:szCs w:val="22"/>
      <w:lang w:eastAsia="en-AU"/>
      <w14:ligatures w14:val="standardContextual"/>
    </w:rPr>
  </w:style>
  <w:style w:type="paragraph" w:customStyle="1" w:styleId="71DF5171016D40DDA24166ED4E6A5907">
    <w:name w:val="71DF5171016D40DDA24166ED4E6A5907"/>
    <w:rsid w:val="00AB7D81"/>
    <w:pPr>
      <w:spacing w:after="160" w:line="259" w:lineRule="auto"/>
    </w:pPr>
    <w:rPr>
      <w:kern w:val="2"/>
      <w:sz w:val="22"/>
      <w:szCs w:val="22"/>
      <w:lang w:eastAsia="en-AU"/>
      <w14:ligatures w14:val="standardContextual"/>
    </w:rPr>
  </w:style>
  <w:style w:type="paragraph" w:customStyle="1" w:styleId="FED9A8D8D3014FDCAB36B4E4FB96766B">
    <w:name w:val="FED9A8D8D3014FDCAB36B4E4FB96766B"/>
    <w:rsid w:val="00AB7D81"/>
    <w:pPr>
      <w:spacing w:after="160" w:line="259" w:lineRule="auto"/>
    </w:pPr>
    <w:rPr>
      <w:kern w:val="2"/>
      <w:sz w:val="22"/>
      <w:szCs w:val="22"/>
      <w:lang w:eastAsia="en-AU"/>
      <w14:ligatures w14:val="standardContextual"/>
    </w:rPr>
  </w:style>
  <w:style w:type="paragraph" w:customStyle="1" w:styleId="246F8BE3962E4360B6F0CF3709316421">
    <w:name w:val="246F8BE3962E4360B6F0CF3709316421"/>
    <w:rsid w:val="00AB7D81"/>
    <w:pPr>
      <w:spacing w:after="160" w:line="259" w:lineRule="auto"/>
    </w:pPr>
    <w:rPr>
      <w:kern w:val="2"/>
      <w:sz w:val="22"/>
      <w:szCs w:val="22"/>
      <w:lang w:eastAsia="en-AU"/>
      <w14:ligatures w14:val="standardContextual"/>
    </w:rPr>
  </w:style>
  <w:style w:type="paragraph" w:customStyle="1" w:styleId="0F58FEBD8E7F4C26BE8CDBB684BCBC6F">
    <w:name w:val="0F58FEBD8E7F4C26BE8CDBB684BCBC6F"/>
    <w:rsid w:val="00AB7D81"/>
    <w:pPr>
      <w:spacing w:after="160" w:line="259" w:lineRule="auto"/>
    </w:pPr>
    <w:rPr>
      <w:kern w:val="2"/>
      <w:sz w:val="22"/>
      <w:szCs w:val="22"/>
      <w:lang w:eastAsia="en-AU"/>
      <w14:ligatures w14:val="standardContextual"/>
    </w:rPr>
  </w:style>
  <w:style w:type="paragraph" w:customStyle="1" w:styleId="6138BF49DDE24BF591222D4BA7F057C6">
    <w:name w:val="6138BF49DDE24BF591222D4BA7F057C6"/>
    <w:rsid w:val="00AB7D81"/>
    <w:pPr>
      <w:spacing w:after="160" w:line="259" w:lineRule="auto"/>
    </w:pPr>
    <w:rPr>
      <w:kern w:val="2"/>
      <w:sz w:val="22"/>
      <w:szCs w:val="22"/>
      <w:lang w:eastAsia="en-AU"/>
      <w14:ligatures w14:val="standardContextual"/>
    </w:rPr>
  </w:style>
  <w:style w:type="paragraph" w:customStyle="1" w:styleId="94B6D796D6EA4ECBAFE0B48F01F9EBF9">
    <w:name w:val="94B6D796D6EA4ECBAFE0B48F01F9EBF9"/>
    <w:rsid w:val="00AB7D81"/>
    <w:pPr>
      <w:spacing w:after="160" w:line="259" w:lineRule="auto"/>
    </w:pPr>
    <w:rPr>
      <w:kern w:val="2"/>
      <w:sz w:val="22"/>
      <w:szCs w:val="22"/>
      <w:lang w:eastAsia="en-AU"/>
      <w14:ligatures w14:val="standardContextual"/>
    </w:rPr>
  </w:style>
  <w:style w:type="paragraph" w:customStyle="1" w:styleId="2CC26E05C3664857921DC61BE49C024D">
    <w:name w:val="2CC26E05C3664857921DC61BE49C024D"/>
    <w:rsid w:val="00AB7D81"/>
    <w:pPr>
      <w:spacing w:after="160" w:line="259" w:lineRule="auto"/>
    </w:pPr>
    <w:rPr>
      <w:kern w:val="2"/>
      <w:sz w:val="22"/>
      <w:szCs w:val="22"/>
      <w:lang w:eastAsia="en-AU"/>
      <w14:ligatures w14:val="standardContextual"/>
    </w:rPr>
  </w:style>
  <w:style w:type="paragraph" w:customStyle="1" w:styleId="5F43F9E660C24A0A92158EC71A82B341">
    <w:name w:val="5F43F9E660C24A0A92158EC71A82B341"/>
    <w:rsid w:val="00AB7D81"/>
    <w:pPr>
      <w:spacing w:after="160" w:line="259" w:lineRule="auto"/>
    </w:pPr>
    <w:rPr>
      <w:kern w:val="2"/>
      <w:sz w:val="22"/>
      <w:szCs w:val="22"/>
      <w:lang w:eastAsia="en-AU"/>
      <w14:ligatures w14:val="standardContextual"/>
    </w:rPr>
  </w:style>
  <w:style w:type="paragraph" w:customStyle="1" w:styleId="E3A4951E76D4493485EE04F7196FAACA">
    <w:name w:val="E3A4951E76D4493485EE04F7196FAACA"/>
    <w:rsid w:val="00AB7D81"/>
    <w:pPr>
      <w:spacing w:after="160" w:line="259" w:lineRule="auto"/>
    </w:pPr>
    <w:rPr>
      <w:kern w:val="2"/>
      <w:sz w:val="22"/>
      <w:szCs w:val="22"/>
      <w:lang w:eastAsia="en-AU"/>
      <w14:ligatures w14:val="standardContextual"/>
    </w:rPr>
  </w:style>
  <w:style w:type="paragraph" w:customStyle="1" w:styleId="FF6C9C35E64544DD998E811F7F40F7F5">
    <w:name w:val="FF6C9C35E64544DD998E811F7F40F7F5"/>
    <w:rsid w:val="00AB7D81"/>
    <w:pPr>
      <w:spacing w:after="160" w:line="259" w:lineRule="auto"/>
    </w:pPr>
    <w:rPr>
      <w:kern w:val="2"/>
      <w:sz w:val="22"/>
      <w:szCs w:val="22"/>
      <w:lang w:eastAsia="en-AU"/>
      <w14:ligatures w14:val="standardContextual"/>
    </w:rPr>
  </w:style>
  <w:style w:type="paragraph" w:customStyle="1" w:styleId="C5F8BD937737484FB0AE8712A4048509">
    <w:name w:val="C5F8BD937737484FB0AE8712A4048509"/>
    <w:rsid w:val="00AB7D81"/>
    <w:pPr>
      <w:spacing w:after="160" w:line="259" w:lineRule="auto"/>
    </w:pPr>
    <w:rPr>
      <w:kern w:val="2"/>
      <w:sz w:val="22"/>
      <w:szCs w:val="22"/>
      <w:lang w:eastAsia="en-AU"/>
      <w14:ligatures w14:val="standardContextual"/>
    </w:rPr>
  </w:style>
  <w:style w:type="paragraph" w:customStyle="1" w:styleId="1F584F6C3F9E49DC9EB41BBFBEE5CB0A">
    <w:name w:val="1F584F6C3F9E49DC9EB41BBFBEE5CB0A"/>
    <w:rsid w:val="00AB7D81"/>
    <w:pPr>
      <w:spacing w:after="160" w:line="259" w:lineRule="auto"/>
    </w:pPr>
    <w:rPr>
      <w:kern w:val="2"/>
      <w:sz w:val="22"/>
      <w:szCs w:val="22"/>
      <w:lang w:eastAsia="en-AU"/>
      <w14:ligatures w14:val="standardContextual"/>
    </w:rPr>
  </w:style>
  <w:style w:type="paragraph" w:customStyle="1" w:styleId="178380BB7DA8423C9286D4117C6D683D">
    <w:name w:val="178380BB7DA8423C9286D4117C6D683D"/>
    <w:rsid w:val="00AB7D81"/>
    <w:pPr>
      <w:spacing w:after="160" w:line="259" w:lineRule="auto"/>
    </w:pPr>
    <w:rPr>
      <w:kern w:val="2"/>
      <w:sz w:val="22"/>
      <w:szCs w:val="22"/>
      <w:lang w:eastAsia="en-AU"/>
      <w14:ligatures w14:val="standardContextual"/>
    </w:rPr>
  </w:style>
  <w:style w:type="paragraph" w:customStyle="1" w:styleId="BA2FCA7C8CD040DFB3AB8B5BB37AD059">
    <w:name w:val="BA2FCA7C8CD040DFB3AB8B5BB37AD059"/>
    <w:rsid w:val="00AB7D81"/>
    <w:pPr>
      <w:spacing w:after="160" w:line="259" w:lineRule="auto"/>
    </w:pPr>
    <w:rPr>
      <w:kern w:val="2"/>
      <w:sz w:val="22"/>
      <w:szCs w:val="22"/>
      <w:lang w:eastAsia="en-AU"/>
      <w14:ligatures w14:val="standardContextual"/>
    </w:rPr>
  </w:style>
  <w:style w:type="paragraph" w:customStyle="1" w:styleId="1AE3C003DC0F48C7AFB5F33BC43DB4F6">
    <w:name w:val="1AE3C003DC0F48C7AFB5F33BC43DB4F6"/>
    <w:rsid w:val="00AB7D81"/>
    <w:pPr>
      <w:spacing w:after="160" w:line="259" w:lineRule="auto"/>
    </w:pPr>
    <w:rPr>
      <w:kern w:val="2"/>
      <w:sz w:val="22"/>
      <w:szCs w:val="22"/>
      <w:lang w:eastAsia="en-AU"/>
      <w14:ligatures w14:val="standardContextual"/>
    </w:rPr>
  </w:style>
  <w:style w:type="paragraph" w:customStyle="1" w:styleId="09ADF75B155F407CB02232EC1D2A0453">
    <w:name w:val="09ADF75B155F407CB02232EC1D2A0453"/>
    <w:rsid w:val="00AB7D81"/>
    <w:pPr>
      <w:spacing w:after="160" w:line="259" w:lineRule="auto"/>
    </w:pPr>
    <w:rPr>
      <w:kern w:val="2"/>
      <w:sz w:val="22"/>
      <w:szCs w:val="22"/>
      <w:lang w:eastAsia="en-AU"/>
      <w14:ligatures w14:val="standardContextual"/>
    </w:rPr>
  </w:style>
  <w:style w:type="paragraph" w:customStyle="1" w:styleId="24732284C12040D8B8EA6DF6CDB4D5C4">
    <w:name w:val="24732284C12040D8B8EA6DF6CDB4D5C4"/>
    <w:rsid w:val="00AB7D81"/>
    <w:pPr>
      <w:spacing w:after="160" w:line="259" w:lineRule="auto"/>
    </w:pPr>
    <w:rPr>
      <w:kern w:val="2"/>
      <w:sz w:val="22"/>
      <w:szCs w:val="22"/>
      <w:lang w:eastAsia="en-AU"/>
      <w14:ligatures w14:val="standardContextual"/>
    </w:rPr>
  </w:style>
  <w:style w:type="paragraph" w:customStyle="1" w:styleId="FF2D2EF5D59642BE9D4800F14C190083">
    <w:name w:val="FF2D2EF5D59642BE9D4800F14C190083"/>
    <w:rsid w:val="00AB7D81"/>
    <w:pPr>
      <w:spacing w:after="160" w:line="259" w:lineRule="auto"/>
    </w:pPr>
    <w:rPr>
      <w:kern w:val="2"/>
      <w:sz w:val="22"/>
      <w:szCs w:val="22"/>
      <w:lang w:eastAsia="en-AU"/>
      <w14:ligatures w14:val="standardContextual"/>
    </w:rPr>
  </w:style>
  <w:style w:type="paragraph" w:customStyle="1" w:styleId="B573510BC27742DBA41DFAA65BCDDCCB">
    <w:name w:val="B573510BC27742DBA41DFAA65BCDDCCB"/>
    <w:rsid w:val="00AB7D81"/>
    <w:pPr>
      <w:spacing w:after="160" w:line="259" w:lineRule="auto"/>
    </w:pPr>
    <w:rPr>
      <w:kern w:val="2"/>
      <w:sz w:val="22"/>
      <w:szCs w:val="22"/>
      <w:lang w:eastAsia="en-AU"/>
      <w14:ligatures w14:val="standardContextual"/>
    </w:rPr>
  </w:style>
  <w:style w:type="paragraph" w:customStyle="1" w:styleId="101A4B300D4742AE9CF4EE1A234627D4">
    <w:name w:val="101A4B300D4742AE9CF4EE1A234627D4"/>
    <w:rsid w:val="00AB7D81"/>
    <w:pPr>
      <w:spacing w:after="160" w:line="259" w:lineRule="auto"/>
    </w:pPr>
    <w:rPr>
      <w:kern w:val="2"/>
      <w:sz w:val="22"/>
      <w:szCs w:val="22"/>
      <w:lang w:eastAsia="en-AU"/>
      <w14:ligatures w14:val="standardContextual"/>
    </w:rPr>
  </w:style>
  <w:style w:type="paragraph" w:customStyle="1" w:styleId="F482F324DABE4C2D8F04F45C129ABE70">
    <w:name w:val="F482F324DABE4C2D8F04F45C129ABE70"/>
    <w:rsid w:val="00AB7D81"/>
    <w:pPr>
      <w:spacing w:after="160" w:line="259" w:lineRule="auto"/>
    </w:pPr>
    <w:rPr>
      <w:kern w:val="2"/>
      <w:sz w:val="22"/>
      <w:szCs w:val="22"/>
      <w:lang w:eastAsia="en-AU"/>
      <w14:ligatures w14:val="standardContextual"/>
    </w:rPr>
  </w:style>
  <w:style w:type="paragraph" w:customStyle="1" w:styleId="8265A431B28C4ECE8DD19AC60D706C3E">
    <w:name w:val="8265A431B28C4ECE8DD19AC60D706C3E"/>
    <w:rsid w:val="00AB7D81"/>
    <w:pPr>
      <w:spacing w:after="160" w:line="259" w:lineRule="auto"/>
    </w:pPr>
    <w:rPr>
      <w:kern w:val="2"/>
      <w:sz w:val="22"/>
      <w:szCs w:val="22"/>
      <w:lang w:eastAsia="en-AU"/>
      <w14:ligatures w14:val="standardContextual"/>
    </w:rPr>
  </w:style>
  <w:style w:type="paragraph" w:customStyle="1" w:styleId="300C9CE8CF8A494A8D0BC27F174F3AC9">
    <w:name w:val="300C9CE8CF8A494A8D0BC27F174F3AC9"/>
    <w:rsid w:val="00AB7D81"/>
    <w:pPr>
      <w:spacing w:after="160" w:line="259" w:lineRule="auto"/>
    </w:pPr>
    <w:rPr>
      <w:kern w:val="2"/>
      <w:sz w:val="22"/>
      <w:szCs w:val="22"/>
      <w:lang w:eastAsia="en-AU"/>
      <w14:ligatures w14:val="standardContextual"/>
    </w:rPr>
  </w:style>
  <w:style w:type="paragraph" w:customStyle="1" w:styleId="BF01952E9D9A4E31A25CB204672F0E2A">
    <w:name w:val="BF01952E9D9A4E31A25CB204672F0E2A"/>
    <w:rsid w:val="00AB7D81"/>
    <w:pPr>
      <w:spacing w:after="160" w:line="259" w:lineRule="auto"/>
    </w:pPr>
    <w:rPr>
      <w:kern w:val="2"/>
      <w:sz w:val="22"/>
      <w:szCs w:val="22"/>
      <w:lang w:eastAsia="en-AU"/>
      <w14:ligatures w14:val="standardContextual"/>
    </w:rPr>
  </w:style>
  <w:style w:type="paragraph" w:customStyle="1" w:styleId="AE7038FB4CDB40D6BAD46E68392C2F32">
    <w:name w:val="AE7038FB4CDB40D6BAD46E68392C2F32"/>
    <w:rsid w:val="00AB7D81"/>
    <w:pPr>
      <w:spacing w:after="160" w:line="259" w:lineRule="auto"/>
    </w:pPr>
    <w:rPr>
      <w:kern w:val="2"/>
      <w:sz w:val="22"/>
      <w:szCs w:val="22"/>
      <w:lang w:eastAsia="en-AU"/>
      <w14:ligatures w14:val="standardContextual"/>
    </w:rPr>
  </w:style>
  <w:style w:type="paragraph" w:customStyle="1" w:styleId="CEF37CD37B4B40499EB968799B3D4D31">
    <w:name w:val="CEF37CD37B4B40499EB968799B3D4D31"/>
    <w:rsid w:val="00AB7D81"/>
    <w:pPr>
      <w:spacing w:after="160" w:line="259" w:lineRule="auto"/>
    </w:pPr>
    <w:rPr>
      <w:kern w:val="2"/>
      <w:sz w:val="22"/>
      <w:szCs w:val="22"/>
      <w:lang w:eastAsia="en-AU"/>
      <w14:ligatures w14:val="standardContextual"/>
    </w:rPr>
  </w:style>
  <w:style w:type="paragraph" w:customStyle="1" w:styleId="AF519E9CDF744EAD9A950211E3904254">
    <w:name w:val="AF519E9CDF744EAD9A950211E3904254"/>
    <w:rsid w:val="00AB7D81"/>
    <w:pPr>
      <w:spacing w:after="160" w:line="259" w:lineRule="auto"/>
    </w:pPr>
    <w:rPr>
      <w:kern w:val="2"/>
      <w:sz w:val="22"/>
      <w:szCs w:val="22"/>
      <w:lang w:eastAsia="en-AU"/>
      <w14:ligatures w14:val="standardContextual"/>
    </w:rPr>
  </w:style>
  <w:style w:type="paragraph" w:customStyle="1" w:styleId="2B5B5ED728734EB6AF1FA1A8B5415F8B">
    <w:name w:val="2B5B5ED728734EB6AF1FA1A8B5415F8B"/>
    <w:rsid w:val="00AB7D81"/>
    <w:pPr>
      <w:spacing w:after="160" w:line="259" w:lineRule="auto"/>
    </w:pPr>
    <w:rPr>
      <w:kern w:val="2"/>
      <w:sz w:val="22"/>
      <w:szCs w:val="22"/>
      <w:lang w:eastAsia="en-AU"/>
      <w14:ligatures w14:val="standardContextual"/>
    </w:rPr>
  </w:style>
  <w:style w:type="paragraph" w:customStyle="1" w:styleId="EAE2F1695406459D9B60B37137C44D7F">
    <w:name w:val="EAE2F1695406459D9B60B37137C44D7F"/>
    <w:rsid w:val="00AB7D81"/>
    <w:pPr>
      <w:spacing w:after="160" w:line="259" w:lineRule="auto"/>
    </w:pPr>
    <w:rPr>
      <w:kern w:val="2"/>
      <w:sz w:val="22"/>
      <w:szCs w:val="22"/>
      <w:lang w:eastAsia="en-AU"/>
      <w14:ligatures w14:val="standardContextual"/>
    </w:rPr>
  </w:style>
  <w:style w:type="paragraph" w:customStyle="1" w:styleId="03DBAD7A4BFB4A358C007E88E5C0D72A">
    <w:name w:val="03DBAD7A4BFB4A358C007E88E5C0D72A"/>
    <w:rsid w:val="00AB7D81"/>
    <w:pPr>
      <w:spacing w:after="160" w:line="259" w:lineRule="auto"/>
    </w:pPr>
    <w:rPr>
      <w:kern w:val="2"/>
      <w:sz w:val="22"/>
      <w:szCs w:val="22"/>
      <w:lang w:eastAsia="en-AU"/>
      <w14:ligatures w14:val="standardContextual"/>
    </w:rPr>
  </w:style>
  <w:style w:type="paragraph" w:customStyle="1" w:styleId="94364F607AB44EC0A0EDA5B363E7C42D">
    <w:name w:val="94364F607AB44EC0A0EDA5B363E7C42D"/>
    <w:rsid w:val="00AB7D81"/>
    <w:pPr>
      <w:spacing w:after="160" w:line="259" w:lineRule="auto"/>
    </w:pPr>
    <w:rPr>
      <w:kern w:val="2"/>
      <w:sz w:val="22"/>
      <w:szCs w:val="22"/>
      <w:lang w:eastAsia="en-AU"/>
      <w14:ligatures w14:val="standardContextual"/>
    </w:rPr>
  </w:style>
  <w:style w:type="paragraph" w:customStyle="1" w:styleId="89DADF359BF844EDBA1D7CDC5522A230">
    <w:name w:val="89DADF359BF844EDBA1D7CDC5522A230"/>
    <w:rsid w:val="00AB7D81"/>
    <w:pPr>
      <w:spacing w:after="160" w:line="259" w:lineRule="auto"/>
    </w:pPr>
    <w:rPr>
      <w:kern w:val="2"/>
      <w:sz w:val="22"/>
      <w:szCs w:val="22"/>
      <w:lang w:eastAsia="en-AU"/>
      <w14:ligatures w14:val="standardContextual"/>
    </w:rPr>
  </w:style>
  <w:style w:type="paragraph" w:customStyle="1" w:styleId="E91FCB94DD124CD5A8695E6118705631">
    <w:name w:val="E91FCB94DD124CD5A8695E6118705631"/>
    <w:rsid w:val="00AB7D81"/>
    <w:pPr>
      <w:spacing w:after="160" w:line="259" w:lineRule="auto"/>
    </w:pPr>
    <w:rPr>
      <w:kern w:val="2"/>
      <w:sz w:val="22"/>
      <w:szCs w:val="22"/>
      <w:lang w:eastAsia="en-AU"/>
      <w14:ligatures w14:val="standardContextual"/>
    </w:rPr>
  </w:style>
  <w:style w:type="paragraph" w:customStyle="1" w:styleId="2D12571AACD7420E9253C2DDB26B5F35">
    <w:name w:val="2D12571AACD7420E9253C2DDB26B5F35"/>
    <w:rsid w:val="00AB7D81"/>
    <w:pPr>
      <w:spacing w:after="160" w:line="259" w:lineRule="auto"/>
    </w:pPr>
    <w:rPr>
      <w:kern w:val="2"/>
      <w:sz w:val="22"/>
      <w:szCs w:val="22"/>
      <w:lang w:eastAsia="en-AU"/>
      <w14:ligatures w14:val="standardContextual"/>
    </w:rPr>
  </w:style>
  <w:style w:type="paragraph" w:customStyle="1" w:styleId="5A28DE6048284BF795C3913DCE03F12F">
    <w:name w:val="5A28DE6048284BF795C3913DCE03F12F"/>
    <w:rsid w:val="00AB7D81"/>
    <w:pPr>
      <w:spacing w:after="160" w:line="259" w:lineRule="auto"/>
    </w:pPr>
    <w:rPr>
      <w:kern w:val="2"/>
      <w:sz w:val="22"/>
      <w:szCs w:val="22"/>
      <w:lang w:eastAsia="en-AU"/>
      <w14:ligatures w14:val="standardContextual"/>
    </w:rPr>
  </w:style>
  <w:style w:type="paragraph" w:customStyle="1" w:styleId="58256C0E07E049A991E8315837F8ACE8">
    <w:name w:val="58256C0E07E049A991E8315837F8ACE8"/>
    <w:rsid w:val="00AB7D81"/>
    <w:pPr>
      <w:spacing w:after="160" w:line="259" w:lineRule="auto"/>
    </w:pPr>
    <w:rPr>
      <w:kern w:val="2"/>
      <w:sz w:val="22"/>
      <w:szCs w:val="22"/>
      <w:lang w:eastAsia="en-AU"/>
      <w14:ligatures w14:val="standardContextual"/>
    </w:rPr>
  </w:style>
  <w:style w:type="paragraph" w:customStyle="1" w:styleId="3A1A12D1E2474BBC9C791A034B8A8314">
    <w:name w:val="3A1A12D1E2474BBC9C791A034B8A8314"/>
    <w:rsid w:val="00AB7D81"/>
    <w:pPr>
      <w:spacing w:after="160" w:line="259" w:lineRule="auto"/>
    </w:pPr>
    <w:rPr>
      <w:kern w:val="2"/>
      <w:sz w:val="22"/>
      <w:szCs w:val="22"/>
      <w:lang w:eastAsia="en-AU"/>
      <w14:ligatures w14:val="standardContextual"/>
    </w:rPr>
  </w:style>
  <w:style w:type="paragraph" w:customStyle="1" w:styleId="48B596781334448990BB8744E868DDAC">
    <w:name w:val="48B596781334448990BB8744E868DDAC"/>
    <w:rsid w:val="00AB7D81"/>
    <w:pPr>
      <w:spacing w:after="160" w:line="259" w:lineRule="auto"/>
    </w:pPr>
    <w:rPr>
      <w:kern w:val="2"/>
      <w:sz w:val="22"/>
      <w:szCs w:val="22"/>
      <w:lang w:eastAsia="en-AU"/>
      <w14:ligatures w14:val="standardContextual"/>
    </w:rPr>
  </w:style>
  <w:style w:type="paragraph" w:customStyle="1" w:styleId="2C45B86D0AF343069AC7CE46FD960E10">
    <w:name w:val="2C45B86D0AF343069AC7CE46FD960E10"/>
    <w:rsid w:val="00AB7D81"/>
    <w:pPr>
      <w:spacing w:after="160" w:line="259" w:lineRule="auto"/>
    </w:pPr>
    <w:rPr>
      <w:kern w:val="2"/>
      <w:sz w:val="22"/>
      <w:szCs w:val="22"/>
      <w:lang w:eastAsia="en-AU"/>
      <w14:ligatures w14:val="standardContextual"/>
    </w:rPr>
  </w:style>
  <w:style w:type="paragraph" w:customStyle="1" w:styleId="221A69018DE74120925896D54A42F94B">
    <w:name w:val="221A69018DE74120925896D54A42F94B"/>
    <w:rsid w:val="00AB7D81"/>
    <w:pPr>
      <w:spacing w:after="160" w:line="259" w:lineRule="auto"/>
    </w:pPr>
    <w:rPr>
      <w:kern w:val="2"/>
      <w:sz w:val="22"/>
      <w:szCs w:val="22"/>
      <w:lang w:eastAsia="en-AU"/>
      <w14:ligatures w14:val="standardContextual"/>
    </w:rPr>
  </w:style>
  <w:style w:type="paragraph" w:customStyle="1" w:styleId="58B1D1C1B2FA422C8E49C2EDAE232D81">
    <w:name w:val="58B1D1C1B2FA422C8E49C2EDAE232D81"/>
    <w:rsid w:val="00AB7D81"/>
    <w:pPr>
      <w:spacing w:after="160" w:line="259" w:lineRule="auto"/>
    </w:pPr>
    <w:rPr>
      <w:kern w:val="2"/>
      <w:sz w:val="22"/>
      <w:szCs w:val="22"/>
      <w:lang w:eastAsia="en-AU"/>
      <w14:ligatures w14:val="standardContextual"/>
    </w:rPr>
  </w:style>
  <w:style w:type="paragraph" w:customStyle="1" w:styleId="E2716F50EF244400A0221B35FD5BE516">
    <w:name w:val="E2716F50EF244400A0221B35FD5BE516"/>
    <w:rsid w:val="00AB7D81"/>
    <w:pPr>
      <w:spacing w:after="160" w:line="259" w:lineRule="auto"/>
    </w:pPr>
    <w:rPr>
      <w:kern w:val="2"/>
      <w:sz w:val="22"/>
      <w:szCs w:val="22"/>
      <w:lang w:eastAsia="en-AU"/>
      <w14:ligatures w14:val="standardContextual"/>
    </w:rPr>
  </w:style>
  <w:style w:type="paragraph" w:customStyle="1" w:styleId="04474E9698F3474087CD9B8DFE1D6E73">
    <w:name w:val="04474E9698F3474087CD9B8DFE1D6E73"/>
    <w:rsid w:val="00AB7D81"/>
    <w:pPr>
      <w:spacing w:after="160" w:line="259" w:lineRule="auto"/>
    </w:pPr>
    <w:rPr>
      <w:kern w:val="2"/>
      <w:sz w:val="22"/>
      <w:szCs w:val="22"/>
      <w:lang w:eastAsia="en-AU"/>
      <w14:ligatures w14:val="standardContextual"/>
    </w:rPr>
  </w:style>
  <w:style w:type="paragraph" w:customStyle="1" w:styleId="E7EFA126F9734333AB97772326D65A1F">
    <w:name w:val="E7EFA126F9734333AB97772326D65A1F"/>
    <w:rsid w:val="00AB7D81"/>
    <w:pPr>
      <w:spacing w:after="160" w:line="259" w:lineRule="auto"/>
    </w:pPr>
    <w:rPr>
      <w:kern w:val="2"/>
      <w:sz w:val="22"/>
      <w:szCs w:val="22"/>
      <w:lang w:eastAsia="en-AU"/>
      <w14:ligatures w14:val="standardContextual"/>
    </w:rPr>
  </w:style>
  <w:style w:type="paragraph" w:customStyle="1" w:styleId="52643A4D5345431BBB89CE75957BC1C6">
    <w:name w:val="52643A4D5345431BBB89CE75957BC1C6"/>
    <w:rsid w:val="00AB7D81"/>
    <w:pPr>
      <w:spacing w:after="160" w:line="259" w:lineRule="auto"/>
    </w:pPr>
    <w:rPr>
      <w:kern w:val="2"/>
      <w:sz w:val="22"/>
      <w:szCs w:val="22"/>
      <w:lang w:eastAsia="en-AU"/>
      <w14:ligatures w14:val="standardContextual"/>
    </w:rPr>
  </w:style>
  <w:style w:type="paragraph" w:customStyle="1" w:styleId="230214BC4D174522AB5A67C42C275965">
    <w:name w:val="230214BC4D174522AB5A67C42C275965"/>
    <w:rsid w:val="00AB7D81"/>
    <w:pPr>
      <w:spacing w:after="160" w:line="259" w:lineRule="auto"/>
    </w:pPr>
    <w:rPr>
      <w:kern w:val="2"/>
      <w:sz w:val="22"/>
      <w:szCs w:val="22"/>
      <w:lang w:eastAsia="en-AU"/>
      <w14:ligatures w14:val="standardContextual"/>
    </w:rPr>
  </w:style>
  <w:style w:type="paragraph" w:customStyle="1" w:styleId="5F7852041C4A4D549E4AB82E3E14CFF0">
    <w:name w:val="5F7852041C4A4D549E4AB82E3E14CFF0"/>
    <w:rsid w:val="00AB7D81"/>
    <w:pPr>
      <w:spacing w:after="160" w:line="259" w:lineRule="auto"/>
    </w:pPr>
    <w:rPr>
      <w:kern w:val="2"/>
      <w:sz w:val="22"/>
      <w:szCs w:val="22"/>
      <w:lang w:eastAsia="en-AU"/>
      <w14:ligatures w14:val="standardContextual"/>
    </w:rPr>
  </w:style>
  <w:style w:type="paragraph" w:customStyle="1" w:styleId="B19F29210D93445E9E0583A0239C747E">
    <w:name w:val="B19F29210D93445E9E0583A0239C747E"/>
    <w:rsid w:val="00AB7D81"/>
    <w:pPr>
      <w:spacing w:after="160" w:line="259" w:lineRule="auto"/>
    </w:pPr>
    <w:rPr>
      <w:kern w:val="2"/>
      <w:sz w:val="22"/>
      <w:szCs w:val="22"/>
      <w:lang w:eastAsia="en-AU"/>
      <w14:ligatures w14:val="standardContextual"/>
    </w:rPr>
  </w:style>
  <w:style w:type="paragraph" w:customStyle="1" w:styleId="641F39C337CA4BD6916C82020D084FD4">
    <w:name w:val="641F39C337CA4BD6916C82020D084FD4"/>
    <w:rsid w:val="00AB7D81"/>
    <w:pPr>
      <w:spacing w:after="160" w:line="259" w:lineRule="auto"/>
    </w:pPr>
    <w:rPr>
      <w:kern w:val="2"/>
      <w:sz w:val="22"/>
      <w:szCs w:val="22"/>
      <w:lang w:eastAsia="en-AU"/>
      <w14:ligatures w14:val="standardContextual"/>
    </w:rPr>
  </w:style>
  <w:style w:type="paragraph" w:customStyle="1" w:styleId="850DAA1FD3C641AD98C0FC7ED728C56F">
    <w:name w:val="850DAA1FD3C641AD98C0FC7ED728C56F"/>
    <w:rsid w:val="00AB7D81"/>
    <w:pPr>
      <w:spacing w:after="160" w:line="259" w:lineRule="auto"/>
    </w:pPr>
    <w:rPr>
      <w:kern w:val="2"/>
      <w:sz w:val="22"/>
      <w:szCs w:val="22"/>
      <w:lang w:eastAsia="en-AU"/>
      <w14:ligatures w14:val="standardContextual"/>
    </w:rPr>
  </w:style>
  <w:style w:type="paragraph" w:customStyle="1" w:styleId="AD03DCABC5B7403DA633A27C25BACF27">
    <w:name w:val="AD03DCABC5B7403DA633A27C25BACF27"/>
    <w:rsid w:val="00AB7D81"/>
    <w:pPr>
      <w:spacing w:after="160" w:line="259" w:lineRule="auto"/>
    </w:pPr>
    <w:rPr>
      <w:kern w:val="2"/>
      <w:sz w:val="22"/>
      <w:szCs w:val="22"/>
      <w:lang w:eastAsia="en-AU"/>
      <w14:ligatures w14:val="standardContextual"/>
    </w:rPr>
  </w:style>
  <w:style w:type="paragraph" w:customStyle="1" w:styleId="D7D73C70B5E646D7BD685EF228F8CAA2">
    <w:name w:val="D7D73C70B5E646D7BD685EF228F8CAA2"/>
    <w:rsid w:val="00AB7D81"/>
    <w:pPr>
      <w:spacing w:after="160" w:line="259" w:lineRule="auto"/>
    </w:pPr>
    <w:rPr>
      <w:kern w:val="2"/>
      <w:sz w:val="22"/>
      <w:szCs w:val="22"/>
      <w:lang w:eastAsia="en-AU"/>
      <w14:ligatures w14:val="standardContextual"/>
    </w:rPr>
  </w:style>
  <w:style w:type="paragraph" w:customStyle="1" w:styleId="E9E0B2FB22894B91BFC0B84941141653">
    <w:name w:val="E9E0B2FB22894B91BFC0B84941141653"/>
    <w:rsid w:val="00AB7D81"/>
    <w:pPr>
      <w:spacing w:after="160" w:line="259" w:lineRule="auto"/>
    </w:pPr>
    <w:rPr>
      <w:kern w:val="2"/>
      <w:sz w:val="22"/>
      <w:szCs w:val="22"/>
      <w:lang w:eastAsia="en-AU"/>
      <w14:ligatures w14:val="standardContextual"/>
    </w:rPr>
  </w:style>
  <w:style w:type="paragraph" w:customStyle="1" w:styleId="2D2FE4BAB8D640CB878192150D81998B">
    <w:name w:val="2D2FE4BAB8D640CB878192150D81998B"/>
    <w:rsid w:val="00AB7D81"/>
    <w:pPr>
      <w:spacing w:after="160" w:line="259" w:lineRule="auto"/>
    </w:pPr>
    <w:rPr>
      <w:kern w:val="2"/>
      <w:sz w:val="22"/>
      <w:szCs w:val="22"/>
      <w:lang w:eastAsia="en-AU"/>
      <w14:ligatures w14:val="standardContextual"/>
    </w:rPr>
  </w:style>
  <w:style w:type="paragraph" w:customStyle="1" w:styleId="181541B7CCB54627865E53C3AD872E91">
    <w:name w:val="181541B7CCB54627865E53C3AD872E91"/>
    <w:rsid w:val="00AB7D81"/>
    <w:pPr>
      <w:spacing w:after="160" w:line="259" w:lineRule="auto"/>
    </w:pPr>
    <w:rPr>
      <w:kern w:val="2"/>
      <w:sz w:val="22"/>
      <w:szCs w:val="22"/>
      <w:lang w:eastAsia="en-AU"/>
      <w14:ligatures w14:val="standardContextual"/>
    </w:rPr>
  </w:style>
  <w:style w:type="paragraph" w:customStyle="1" w:styleId="263BF6EFE7E64C9481E2CF097EBAE64A">
    <w:name w:val="263BF6EFE7E64C9481E2CF097EBAE64A"/>
    <w:rsid w:val="00AB7D81"/>
    <w:pPr>
      <w:spacing w:after="160" w:line="259" w:lineRule="auto"/>
    </w:pPr>
    <w:rPr>
      <w:kern w:val="2"/>
      <w:sz w:val="22"/>
      <w:szCs w:val="22"/>
      <w:lang w:eastAsia="en-AU"/>
      <w14:ligatures w14:val="standardContextual"/>
    </w:rPr>
  </w:style>
  <w:style w:type="paragraph" w:customStyle="1" w:styleId="8D9F772B553E4CD3B8EE5A4937179A43">
    <w:name w:val="8D9F772B553E4CD3B8EE5A4937179A43"/>
    <w:rsid w:val="00AB7D81"/>
    <w:pPr>
      <w:spacing w:after="160" w:line="259" w:lineRule="auto"/>
    </w:pPr>
    <w:rPr>
      <w:kern w:val="2"/>
      <w:sz w:val="22"/>
      <w:szCs w:val="22"/>
      <w:lang w:eastAsia="en-AU"/>
      <w14:ligatures w14:val="standardContextual"/>
    </w:rPr>
  </w:style>
  <w:style w:type="paragraph" w:customStyle="1" w:styleId="C2618E65B9E34E009E5D99639013F725">
    <w:name w:val="C2618E65B9E34E009E5D99639013F725"/>
    <w:rsid w:val="00AB7D81"/>
    <w:pPr>
      <w:spacing w:after="160" w:line="259" w:lineRule="auto"/>
    </w:pPr>
    <w:rPr>
      <w:kern w:val="2"/>
      <w:sz w:val="22"/>
      <w:szCs w:val="22"/>
      <w:lang w:eastAsia="en-AU"/>
      <w14:ligatures w14:val="standardContextual"/>
    </w:rPr>
  </w:style>
  <w:style w:type="paragraph" w:customStyle="1" w:styleId="E78A4F1077C04B8EA6E6D4CA8707211E">
    <w:name w:val="E78A4F1077C04B8EA6E6D4CA8707211E"/>
    <w:rsid w:val="00AB7D81"/>
    <w:pPr>
      <w:spacing w:after="160" w:line="259" w:lineRule="auto"/>
    </w:pPr>
    <w:rPr>
      <w:kern w:val="2"/>
      <w:sz w:val="22"/>
      <w:szCs w:val="22"/>
      <w:lang w:eastAsia="en-AU"/>
      <w14:ligatures w14:val="standardContextual"/>
    </w:rPr>
  </w:style>
  <w:style w:type="paragraph" w:customStyle="1" w:styleId="9377517FEE5E4E799A88E4E9F961C9B6">
    <w:name w:val="9377517FEE5E4E799A88E4E9F961C9B6"/>
    <w:rsid w:val="00AB7D81"/>
    <w:pPr>
      <w:spacing w:after="160" w:line="259" w:lineRule="auto"/>
    </w:pPr>
    <w:rPr>
      <w:kern w:val="2"/>
      <w:sz w:val="22"/>
      <w:szCs w:val="22"/>
      <w:lang w:eastAsia="en-AU"/>
      <w14:ligatures w14:val="standardContextual"/>
    </w:rPr>
  </w:style>
  <w:style w:type="paragraph" w:customStyle="1" w:styleId="CFE13B937F3849CD8CB8B0BD08F3EA43">
    <w:name w:val="CFE13B937F3849CD8CB8B0BD08F3EA43"/>
    <w:rsid w:val="00AB7D81"/>
    <w:pPr>
      <w:spacing w:after="160" w:line="259" w:lineRule="auto"/>
    </w:pPr>
    <w:rPr>
      <w:kern w:val="2"/>
      <w:sz w:val="22"/>
      <w:szCs w:val="22"/>
      <w:lang w:eastAsia="en-AU"/>
      <w14:ligatures w14:val="standardContextual"/>
    </w:rPr>
  </w:style>
  <w:style w:type="paragraph" w:customStyle="1" w:styleId="0C3EAF3DAEEA498DBD8E7642A17AAA1A">
    <w:name w:val="0C3EAF3DAEEA498DBD8E7642A17AAA1A"/>
    <w:rsid w:val="00AB7D81"/>
    <w:pPr>
      <w:spacing w:after="160" w:line="259" w:lineRule="auto"/>
    </w:pPr>
    <w:rPr>
      <w:kern w:val="2"/>
      <w:sz w:val="22"/>
      <w:szCs w:val="22"/>
      <w:lang w:eastAsia="en-AU"/>
      <w14:ligatures w14:val="standardContextual"/>
    </w:rPr>
  </w:style>
  <w:style w:type="paragraph" w:customStyle="1" w:styleId="44A62B5FB999489E8BC9592411E3A8A5">
    <w:name w:val="44A62B5FB999489E8BC9592411E3A8A5"/>
    <w:rsid w:val="00AB7D81"/>
    <w:pPr>
      <w:spacing w:after="160" w:line="259" w:lineRule="auto"/>
    </w:pPr>
    <w:rPr>
      <w:kern w:val="2"/>
      <w:sz w:val="22"/>
      <w:szCs w:val="22"/>
      <w:lang w:eastAsia="en-AU"/>
      <w14:ligatures w14:val="standardContextual"/>
    </w:rPr>
  </w:style>
  <w:style w:type="paragraph" w:customStyle="1" w:styleId="0673CB9A33B74C4982515DF776318EB6">
    <w:name w:val="0673CB9A33B74C4982515DF776318EB6"/>
    <w:rsid w:val="00AB7D81"/>
    <w:pPr>
      <w:spacing w:after="160" w:line="259" w:lineRule="auto"/>
    </w:pPr>
    <w:rPr>
      <w:kern w:val="2"/>
      <w:sz w:val="22"/>
      <w:szCs w:val="22"/>
      <w:lang w:eastAsia="en-AU"/>
      <w14:ligatures w14:val="standardContextual"/>
    </w:rPr>
  </w:style>
  <w:style w:type="paragraph" w:customStyle="1" w:styleId="76C5BB169C3D4276BE44A003E4F6CAE3">
    <w:name w:val="76C5BB169C3D4276BE44A003E4F6CAE3"/>
    <w:rsid w:val="00AB7D81"/>
    <w:pPr>
      <w:spacing w:after="160" w:line="259" w:lineRule="auto"/>
    </w:pPr>
    <w:rPr>
      <w:kern w:val="2"/>
      <w:sz w:val="22"/>
      <w:szCs w:val="22"/>
      <w:lang w:eastAsia="en-AU"/>
      <w14:ligatures w14:val="standardContextual"/>
    </w:rPr>
  </w:style>
  <w:style w:type="paragraph" w:customStyle="1" w:styleId="42DB4DFE5E11491B943D31FBBA31FA40">
    <w:name w:val="42DB4DFE5E11491B943D31FBBA31FA40"/>
    <w:rsid w:val="00AB7D81"/>
    <w:pPr>
      <w:spacing w:after="160" w:line="259" w:lineRule="auto"/>
    </w:pPr>
    <w:rPr>
      <w:kern w:val="2"/>
      <w:sz w:val="22"/>
      <w:szCs w:val="22"/>
      <w:lang w:eastAsia="en-AU"/>
      <w14:ligatures w14:val="standardContextual"/>
    </w:rPr>
  </w:style>
  <w:style w:type="paragraph" w:customStyle="1" w:styleId="7CC28F283A1A469981AF380640F2D4B2">
    <w:name w:val="7CC28F283A1A469981AF380640F2D4B2"/>
    <w:rsid w:val="00AB7D81"/>
    <w:pPr>
      <w:spacing w:after="160" w:line="259" w:lineRule="auto"/>
    </w:pPr>
    <w:rPr>
      <w:kern w:val="2"/>
      <w:sz w:val="22"/>
      <w:szCs w:val="22"/>
      <w:lang w:eastAsia="en-AU"/>
      <w14:ligatures w14:val="standardContextual"/>
    </w:rPr>
  </w:style>
  <w:style w:type="paragraph" w:customStyle="1" w:styleId="85EF0902D0AA4E96AC8BA39C2AA016EE">
    <w:name w:val="85EF0902D0AA4E96AC8BA39C2AA016EE"/>
    <w:rsid w:val="00AB7D81"/>
    <w:pPr>
      <w:spacing w:after="160" w:line="259" w:lineRule="auto"/>
    </w:pPr>
    <w:rPr>
      <w:kern w:val="2"/>
      <w:sz w:val="22"/>
      <w:szCs w:val="22"/>
      <w:lang w:eastAsia="en-AU"/>
      <w14:ligatures w14:val="standardContextual"/>
    </w:rPr>
  </w:style>
  <w:style w:type="paragraph" w:customStyle="1" w:styleId="DBE412F422ED43D99DAC276CF8646D35">
    <w:name w:val="DBE412F422ED43D99DAC276CF8646D35"/>
    <w:rsid w:val="00AB7D81"/>
    <w:pPr>
      <w:spacing w:after="160" w:line="259" w:lineRule="auto"/>
    </w:pPr>
    <w:rPr>
      <w:kern w:val="2"/>
      <w:sz w:val="22"/>
      <w:szCs w:val="22"/>
      <w:lang w:eastAsia="en-AU"/>
      <w14:ligatures w14:val="standardContextual"/>
    </w:rPr>
  </w:style>
  <w:style w:type="paragraph" w:customStyle="1" w:styleId="739CE8E0EED74349BD5AF1B5EEBB08B0">
    <w:name w:val="739CE8E0EED74349BD5AF1B5EEBB08B0"/>
    <w:rsid w:val="00AB7D81"/>
    <w:pPr>
      <w:spacing w:after="160" w:line="259" w:lineRule="auto"/>
    </w:pPr>
    <w:rPr>
      <w:kern w:val="2"/>
      <w:sz w:val="22"/>
      <w:szCs w:val="22"/>
      <w:lang w:eastAsia="en-AU"/>
      <w14:ligatures w14:val="standardContextual"/>
    </w:rPr>
  </w:style>
  <w:style w:type="paragraph" w:customStyle="1" w:styleId="706706B4040F4FA29DDD6D25692E1FF8">
    <w:name w:val="706706B4040F4FA29DDD6D25692E1FF8"/>
    <w:rsid w:val="00AB7D81"/>
    <w:pPr>
      <w:spacing w:after="160" w:line="259" w:lineRule="auto"/>
    </w:pPr>
    <w:rPr>
      <w:kern w:val="2"/>
      <w:sz w:val="22"/>
      <w:szCs w:val="22"/>
      <w:lang w:eastAsia="en-AU"/>
      <w14:ligatures w14:val="standardContextual"/>
    </w:rPr>
  </w:style>
  <w:style w:type="paragraph" w:customStyle="1" w:styleId="513E5C1E9C2046969136A079B864FF80">
    <w:name w:val="513E5C1E9C2046969136A079B864FF80"/>
    <w:rsid w:val="00AB7D81"/>
    <w:pPr>
      <w:spacing w:after="160" w:line="259" w:lineRule="auto"/>
    </w:pPr>
    <w:rPr>
      <w:kern w:val="2"/>
      <w:sz w:val="22"/>
      <w:szCs w:val="22"/>
      <w:lang w:eastAsia="en-AU"/>
      <w14:ligatures w14:val="standardContextual"/>
    </w:rPr>
  </w:style>
  <w:style w:type="paragraph" w:customStyle="1" w:styleId="7449BA4A0C7341699C2D55BEB8C4AAF5">
    <w:name w:val="7449BA4A0C7341699C2D55BEB8C4AAF5"/>
    <w:rsid w:val="00AB7D81"/>
    <w:pPr>
      <w:spacing w:after="160" w:line="259" w:lineRule="auto"/>
    </w:pPr>
    <w:rPr>
      <w:kern w:val="2"/>
      <w:sz w:val="22"/>
      <w:szCs w:val="22"/>
      <w:lang w:eastAsia="en-AU"/>
      <w14:ligatures w14:val="standardContextual"/>
    </w:rPr>
  </w:style>
  <w:style w:type="paragraph" w:customStyle="1" w:styleId="A25A0112FA8349BDB62A3C7B4DA33C0C">
    <w:name w:val="A25A0112FA8349BDB62A3C7B4DA33C0C"/>
    <w:rsid w:val="00AB7D81"/>
    <w:pPr>
      <w:spacing w:after="160" w:line="259" w:lineRule="auto"/>
    </w:pPr>
    <w:rPr>
      <w:kern w:val="2"/>
      <w:sz w:val="22"/>
      <w:szCs w:val="22"/>
      <w:lang w:eastAsia="en-AU"/>
      <w14:ligatures w14:val="standardContextual"/>
    </w:rPr>
  </w:style>
  <w:style w:type="paragraph" w:customStyle="1" w:styleId="841D0C4DDFF44949B9BE90105609CE46">
    <w:name w:val="841D0C4DDFF44949B9BE90105609CE46"/>
    <w:rsid w:val="00AB7D81"/>
    <w:pPr>
      <w:spacing w:after="160" w:line="259" w:lineRule="auto"/>
    </w:pPr>
    <w:rPr>
      <w:kern w:val="2"/>
      <w:sz w:val="22"/>
      <w:szCs w:val="22"/>
      <w:lang w:eastAsia="en-AU"/>
      <w14:ligatures w14:val="standardContextual"/>
    </w:rPr>
  </w:style>
  <w:style w:type="paragraph" w:customStyle="1" w:styleId="B2DF42C007454C6F8642841B4C7375D5">
    <w:name w:val="B2DF42C007454C6F8642841B4C7375D5"/>
    <w:rsid w:val="00AB7D81"/>
    <w:pPr>
      <w:spacing w:after="160" w:line="259" w:lineRule="auto"/>
    </w:pPr>
    <w:rPr>
      <w:kern w:val="2"/>
      <w:sz w:val="22"/>
      <w:szCs w:val="22"/>
      <w:lang w:eastAsia="en-AU"/>
      <w14:ligatures w14:val="standardContextual"/>
    </w:rPr>
  </w:style>
  <w:style w:type="paragraph" w:customStyle="1" w:styleId="81ADB5AD32E4424FA3B2201B2DB20925">
    <w:name w:val="81ADB5AD32E4424FA3B2201B2DB20925"/>
    <w:rsid w:val="00AB7D81"/>
    <w:pPr>
      <w:spacing w:after="160" w:line="259" w:lineRule="auto"/>
    </w:pPr>
    <w:rPr>
      <w:kern w:val="2"/>
      <w:sz w:val="22"/>
      <w:szCs w:val="22"/>
      <w:lang w:eastAsia="en-AU"/>
      <w14:ligatures w14:val="standardContextual"/>
    </w:rPr>
  </w:style>
  <w:style w:type="paragraph" w:customStyle="1" w:styleId="B0C8C712E6214413AEF11FE6DA655928">
    <w:name w:val="B0C8C712E6214413AEF11FE6DA655928"/>
    <w:rsid w:val="00AB7D81"/>
    <w:pPr>
      <w:spacing w:after="160" w:line="259" w:lineRule="auto"/>
    </w:pPr>
    <w:rPr>
      <w:kern w:val="2"/>
      <w:sz w:val="22"/>
      <w:szCs w:val="22"/>
      <w:lang w:eastAsia="en-AU"/>
      <w14:ligatures w14:val="standardContextual"/>
    </w:rPr>
  </w:style>
  <w:style w:type="paragraph" w:customStyle="1" w:styleId="006D78D2E85B47BC86B84CECDAC13953">
    <w:name w:val="006D78D2E85B47BC86B84CECDAC13953"/>
    <w:rsid w:val="00AB7D81"/>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30330C-F8D0-4B95-8BB4-BF4D057658BF}">
  <ds:schemaRefs>
    <ds:schemaRef ds:uri="9b5b5804-0acf-4ce9-9ba9-eda4935f56b0"/>
    <ds:schemaRef ds:uri="http://schemas.microsoft.com/office/2006/documentManagement/types"/>
    <ds:schemaRef ds:uri="http://purl.org/dc/dcmitype/"/>
    <ds:schemaRef ds:uri="http://www.w3.org/XML/1998/namespace"/>
    <ds:schemaRef ds:uri="http://schemas.microsoft.com/office/infopath/2007/PartnerControls"/>
    <ds:schemaRef ds:uri="http://purl.org/dc/elements/1.1/"/>
    <ds:schemaRef ds:uri="http://schemas.openxmlformats.org/package/2006/metadata/core-properties"/>
    <ds:schemaRef ds:uri="13ed0dd0-ea67-4747-a470-7f0f635f2150"/>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CB47DC5C-6267-4A35-BF03-EC9110CBD035}"/>
</file>

<file path=docProps/app.xml><?xml version="1.0" encoding="utf-8"?>
<Properties xmlns="http://schemas.openxmlformats.org/officeDocument/2006/extended-properties" xmlns:vt="http://schemas.openxmlformats.org/officeDocument/2006/docPropsVTypes">
  <Template>Normal</Template>
  <TotalTime>0</TotalTime>
  <Pages>43</Pages>
  <Words>14380</Words>
  <Characters>81972</Characters>
  <Application>Microsoft Office Word</Application>
  <DocSecurity>0</DocSecurity>
  <Lines>683</Lines>
  <Paragraphs>192</Paragraphs>
  <ScaleCrop>false</ScaleCrop>
  <HeadingPairs>
    <vt:vector size="2" baseType="variant">
      <vt:variant>
        <vt:lpstr>Title</vt:lpstr>
      </vt:variant>
      <vt:variant>
        <vt:i4>1</vt:i4>
      </vt:variant>
    </vt:vector>
  </HeadingPairs>
  <TitlesOfParts>
    <vt:vector size="1" baseType="lpstr">
      <vt:lpstr>2025 VCE Bengali</vt:lpstr>
    </vt:vector>
  </TitlesOfParts>
  <LinksUpToDate>false</LinksUpToDate>
  <CharactersWithSpaces>96160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Bengali</dc:title>
  <dc:creator/>
  <cp:keywords>Bengali</cp:keywords>
  <cp:lastModifiedBy/>
  <cp:revision>3</cp:revision>
  <dcterms:created xsi:type="dcterms:W3CDTF">2024-07-09T05:30:00Z</dcterms:created>
  <dcterms:modified xsi:type="dcterms:W3CDTF">2025-02-26T00:49:00Z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