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55AF81516F2E4CB7A68C2FD615EDAE42"/>
        </w:placeholder>
        <w:group/>
      </w:sdtPr>
      <w:sdtEndPr/>
      <w:sdtContent>
        <w:p w14:paraId="4AF0B0D0" w14:textId="672AE5DC" w:rsidR="00BD763A" w:rsidRPr="004A22BC" w:rsidRDefault="00D929AA" w:rsidP="00B22829">
          <w:pPr>
            <w:pStyle w:val="Title"/>
          </w:pPr>
          <w:sdt>
            <w:sdtPr>
              <w:alias w:val="Title"/>
              <w:tag w:val=""/>
              <w:id w:val="1621577399"/>
              <w:placeholder>
                <w:docPart w:val="A692155C74D54C29B338C102E6C5388E"/>
              </w:placeholder>
              <w:dataBinding w:prefixMappings="xmlns:ns0='http://purl.org/dc/elements/1.1/' xmlns:ns1='http://schemas.openxmlformats.org/package/2006/metadata/core-properties' " w:xpath="/ns1:coreProperties[1]/ns0:title[1]" w:storeItemID="{6C3C8BC8-F283-45AE-878A-BAB7291924A1}"/>
              <w:text/>
            </w:sdtPr>
            <w:sdtEndPr/>
            <w:sdtContent>
              <w:r w:rsidR="00BD763A">
                <w:t>2025 VCE Bosnian Teaching and Learning</w:t>
              </w:r>
            </w:sdtContent>
          </w:sdt>
        </w:p>
      </w:sdtContent>
    </w:sdt>
    <w:bookmarkEnd w:id="2"/>
    <w:bookmarkEnd w:id="1"/>
    <w:bookmarkEnd w:id="0"/>
    <w:p w14:paraId="0EBBECB7" w14:textId="77777777" w:rsidR="00BD763A" w:rsidRPr="004A22BC" w:rsidRDefault="00BD763A" w:rsidP="00B22829">
      <w:pPr>
        <w:pStyle w:val="Documentsubtitle"/>
        <w:ind w:right="3543"/>
      </w:pPr>
      <w:r w:rsidRPr="004A22BC">
        <w:drawing>
          <wp:anchor distT="0" distB="0" distL="114300" distR="114300" simplePos="0" relativeHeight="251682816" behindDoc="1" locked="1" layoutInCell="0" allowOverlap="0" wp14:anchorId="6DC67F27" wp14:editId="7308EDA8">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5A74D117" w14:textId="77777777" w:rsidR="00BD763A" w:rsidRPr="00210AB7" w:rsidRDefault="00BD763A" w:rsidP="00B22829">
      <w:pPr>
        <w:jc w:val="center"/>
        <w:rPr>
          <w:lang w:val="en-AU"/>
        </w:rPr>
        <w:sectPr w:rsidR="00BD763A" w:rsidRPr="00210AB7" w:rsidSect="00BD763A">
          <w:headerReference w:type="default" r:id="rId12"/>
          <w:footerReference w:type="first" r:id="rId13"/>
          <w:pgSz w:w="11907" w:h="16840" w:code="9"/>
          <w:pgMar w:top="0" w:right="567" w:bottom="567" w:left="567" w:header="794" w:footer="686" w:gutter="0"/>
          <w:cols w:space="708"/>
          <w:titlePg/>
          <w:docGrid w:linePitch="360"/>
        </w:sectPr>
      </w:pPr>
    </w:p>
    <w:p w14:paraId="4E864A6D" w14:textId="77777777" w:rsidR="00BD763A" w:rsidRPr="000F5CEC" w:rsidRDefault="00BD763A" w:rsidP="00B22829">
      <w:pPr>
        <w:rPr>
          <w:color w:val="0F7EB4"/>
          <w:sz w:val="48"/>
          <w:lang w:val="en-AU"/>
        </w:rPr>
      </w:pPr>
      <w:r>
        <w:rPr>
          <w:color w:val="0F7EB4"/>
          <w:sz w:val="48"/>
          <w:lang w:val="en-AU"/>
        </w:rPr>
        <w:lastRenderedPageBreak/>
        <w:t>C</w:t>
      </w:r>
      <w:r w:rsidRPr="000F5CEC">
        <w:rPr>
          <w:color w:val="0F7EB4"/>
          <w:sz w:val="48"/>
          <w:lang w:val="en-AU"/>
        </w:rPr>
        <w:t>ontents</w:t>
      </w:r>
    </w:p>
    <w:p w14:paraId="4128F8C3" w14:textId="1B475466" w:rsidR="00D929AA" w:rsidRDefault="00BD763A">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899990" w:history="1">
        <w:r w:rsidR="00D929AA" w:rsidRPr="00C00B4C">
          <w:rPr>
            <w:rStyle w:val="Hyperlink"/>
          </w:rPr>
          <w:t>VCE Bosnian: Teaching and Learning Activities</w:t>
        </w:r>
        <w:r w:rsidR="00D929AA">
          <w:rPr>
            <w:webHidden/>
          </w:rPr>
          <w:tab/>
        </w:r>
        <w:r w:rsidR="00D929AA">
          <w:rPr>
            <w:webHidden/>
          </w:rPr>
          <w:fldChar w:fldCharType="begin"/>
        </w:r>
        <w:r w:rsidR="00D929AA">
          <w:rPr>
            <w:webHidden/>
          </w:rPr>
          <w:instrText xml:space="preserve"> PAGEREF _Toc191899990 \h </w:instrText>
        </w:r>
        <w:r w:rsidR="00D929AA">
          <w:rPr>
            <w:webHidden/>
          </w:rPr>
        </w:r>
        <w:r w:rsidR="00D929AA">
          <w:rPr>
            <w:webHidden/>
          </w:rPr>
          <w:fldChar w:fldCharType="separate"/>
        </w:r>
        <w:r w:rsidR="00D929AA">
          <w:rPr>
            <w:webHidden/>
          </w:rPr>
          <w:t>1</w:t>
        </w:r>
        <w:r w:rsidR="00D929AA">
          <w:rPr>
            <w:webHidden/>
          </w:rPr>
          <w:fldChar w:fldCharType="end"/>
        </w:r>
      </w:hyperlink>
    </w:p>
    <w:p w14:paraId="5BDC1A6B" w14:textId="3F72D19B" w:rsidR="00D929AA" w:rsidRDefault="00D929AA">
      <w:pPr>
        <w:pStyle w:val="TOC3"/>
        <w:rPr>
          <w:rFonts w:eastAsiaTheme="minorEastAsia"/>
          <w:kern w:val="2"/>
          <w:sz w:val="22"/>
          <w:lang w:val="en-AU" w:eastAsia="en-AU"/>
          <w14:ligatures w14:val="standardContextual"/>
        </w:rPr>
      </w:pPr>
      <w:hyperlink w:anchor="_Toc191899991" w:history="1">
        <w:r w:rsidRPr="00C00B4C">
          <w:rPr>
            <w:rStyle w:val="Hyperlink"/>
          </w:rPr>
          <w:t>Unit 1</w:t>
        </w:r>
        <w:r>
          <w:rPr>
            <w:webHidden/>
          </w:rPr>
          <w:tab/>
        </w:r>
        <w:r>
          <w:rPr>
            <w:webHidden/>
          </w:rPr>
          <w:fldChar w:fldCharType="begin"/>
        </w:r>
        <w:r>
          <w:rPr>
            <w:webHidden/>
          </w:rPr>
          <w:instrText xml:space="preserve"> PAGEREF _Toc191899991 \h </w:instrText>
        </w:r>
        <w:r>
          <w:rPr>
            <w:webHidden/>
          </w:rPr>
        </w:r>
        <w:r>
          <w:rPr>
            <w:webHidden/>
          </w:rPr>
          <w:fldChar w:fldCharType="separate"/>
        </w:r>
        <w:r>
          <w:rPr>
            <w:webHidden/>
          </w:rPr>
          <w:t>1</w:t>
        </w:r>
        <w:r>
          <w:rPr>
            <w:webHidden/>
          </w:rPr>
          <w:fldChar w:fldCharType="end"/>
        </w:r>
      </w:hyperlink>
    </w:p>
    <w:p w14:paraId="25EE62F3" w14:textId="5D62C65A" w:rsidR="00D929AA" w:rsidRDefault="00D929AA">
      <w:pPr>
        <w:pStyle w:val="TOC2"/>
        <w:rPr>
          <w:rFonts w:asciiTheme="minorHAnsi" w:eastAsiaTheme="minorEastAsia" w:hAnsiTheme="minorHAnsi" w:cstheme="minorBidi"/>
          <w:kern w:val="2"/>
          <w:sz w:val="22"/>
          <w:szCs w:val="22"/>
          <w14:ligatures w14:val="standardContextual"/>
        </w:rPr>
      </w:pPr>
      <w:hyperlink w:anchor="_Toc191899992" w:history="1">
        <w:r w:rsidRPr="00C00B4C">
          <w:rPr>
            <w:rStyle w:val="Hyperlink"/>
          </w:rPr>
          <w:t>Outcome 1</w:t>
        </w:r>
        <w:r>
          <w:rPr>
            <w:webHidden/>
          </w:rPr>
          <w:tab/>
        </w:r>
        <w:r>
          <w:rPr>
            <w:webHidden/>
          </w:rPr>
          <w:fldChar w:fldCharType="begin"/>
        </w:r>
        <w:r>
          <w:rPr>
            <w:webHidden/>
          </w:rPr>
          <w:instrText xml:space="preserve"> PAGEREF _Toc191899992 \h </w:instrText>
        </w:r>
        <w:r>
          <w:rPr>
            <w:webHidden/>
          </w:rPr>
        </w:r>
        <w:r>
          <w:rPr>
            <w:webHidden/>
          </w:rPr>
          <w:fldChar w:fldCharType="separate"/>
        </w:r>
        <w:r>
          <w:rPr>
            <w:webHidden/>
          </w:rPr>
          <w:t>1</w:t>
        </w:r>
        <w:r>
          <w:rPr>
            <w:webHidden/>
          </w:rPr>
          <w:fldChar w:fldCharType="end"/>
        </w:r>
      </w:hyperlink>
    </w:p>
    <w:p w14:paraId="4556C338" w14:textId="40FBBB9A" w:rsidR="00D929AA" w:rsidRDefault="00D929AA">
      <w:pPr>
        <w:pStyle w:val="TOC2"/>
        <w:rPr>
          <w:rFonts w:asciiTheme="minorHAnsi" w:eastAsiaTheme="minorEastAsia" w:hAnsiTheme="minorHAnsi" w:cstheme="minorBidi"/>
          <w:kern w:val="2"/>
          <w:sz w:val="22"/>
          <w:szCs w:val="22"/>
          <w14:ligatures w14:val="standardContextual"/>
        </w:rPr>
      </w:pPr>
      <w:hyperlink w:anchor="_Toc191899993" w:history="1">
        <w:r w:rsidRPr="00C00B4C">
          <w:rPr>
            <w:rStyle w:val="Hyperlink"/>
          </w:rPr>
          <w:t>Examples of learning activities</w:t>
        </w:r>
        <w:r>
          <w:rPr>
            <w:webHidden/>
          </w:rPr>
          <w:tab/>
        </w:r>
        <w:r>
          <w:rPr>
            <w:webHidden/>
          </w:rPr>
          <w:fldChar w:fldCharType="begin"/>
        </w:r>
        <w:r>
          <w:rPr>
            <w:webHidden/>
          </w:rPr>
          <w:instrText xml:space="preserve"> PAGEREF _Toc191899993 \h </w:instrText>
        </w:r>
        <w:r>
          <w:rPr>
            <w:webHidden/>
          </w:rPr>
        </w:r>
        <w:r>
          <w:rPr>
            <w:webHidden/>
          </w:rPr>
          <w:fldChar w:fldCharType="separate"/>
        </w:r>
        <w:r>
          <w:rPr>
            <w:webHidden/>
          </w:rPr>
          <w:t>1</w:t>
        </w:r>
        <w:r>
          <w:rPr>
            <w:webHidden/>
          </w:rPr>
          <w:fldChar w:fldCharType="end"/>
        </w:r>
      </w:hyperlink>
    </w:p>
    <w:p w14:paraId="2C8C0500" w14:textId="17E1896B" w:rsidR="00D929AA" w:rsidRDefault="00D929AA">
      <w:pPr>
        <w:pStyle w:val="TOC2"/>
        <w:rPr>
          <w:rFonts w:asciiTheme="minorHAnsi" w:eastAsiaTheme="minorEastAsia" w:hAnsiTheme="minorHAnsi" w:cstheme="minorBidi"/>
          <w:kern w:val="2"/>
          <w:sz w:val="22"/>
          <w:szCs w:val="22"/>
          <w14:ligatures w14:val="standardContextual"/>
        </w:rPr>
      </w:pPr>
      <w:hyperlink w:anchor="_Toc191899994" w:history="1">
        <w:r w:rsidRPr="00C00B4C">
          <w:rPr>
            <w:rStyle w:val="Hyperlink"/>
            <w:b/>
            <w:bCs/>
          </w:rPr>
          <w:t>Detailed example</w:t>
        </w:r>
        <w:r>
          <w:rPr>
            <w:webHidden/>
          </w:rPr>
          <w:tab/>
        </w:r>
        <w:r>
          <w:rPr>
            <w:webHidden/>
          </w:rPr>
          <w:fldChar w:fldCharType="begin"/>
        </w:r>
        <w:r>
          <w:rPr>
            <w:webHidden/>
          </w:rPr>
          <w:instrText xml:space="preserve"> PAGEREF _Toc191899994 \h </w:instrText>
        </w:r>
        <w:r>
          <w:rPr>
            <w:webHidden/>
          </w:rPr>
        </w:r>
        <w:r>
          <w:rPr>
            <w:webHidden/>
          </w:rPr>
          <w:fldChar w:fldCharType="separate"/>
        </w:r>
        <w:r>
          <w:rPr>
            <w:webHidden/>
          </w:rPr>
          <w:t>3</w:t>
        </w:r>
        <w:r>
          <w:rPr>
            <w:webHidden/>
          </w:rPr>
          <w:fldChar w:fldCharType="end"/>
        </w:r>
      </w:hyperlink>
    </w:p>
    <w:p w14:paraId="12A899AF" w14:textId="30B34064" w:rsidR="00D929AA" w:rsidRDefault="00D929AA">
      <w:pPr>
        <w:pStyle w:val="TOC2"/>
        <w:rPr>
          <w:rFonts w:asciiTheme="minorHAnsi" w:eastAsiaTheme="minorEastAsia" w:hAnsiTheme="minorHAnsi" w:cstheme="minorBidi"/>
          <w:kern w:val="2"/>
          <w:sz w:val="22"/>
          <w:szCs w:val="22"/>
          <w14:ligatures w14:val="standardContextual"/>
        </w:rPr>
      </w:pPr>
      <w:hyperlink w:anchor="_Toc191899995" w:history="1">
        <w:r w:rsidRPr="00C00B4C">
          <w:rPr>
            <w:rStyle w:val="Hyperlink"/>
          </w:rPr>
          <w:t>Outcome 2</w:t>
        </w:r>
        <w:r>
          <w:rPr>
            <w:webHidden/>
          </w:rPr>
          <w:tab/>
        </w:r>
        <w:r>
          <w:rPr>
            <w:webHidden/>
          </w:rPr>
          <w:fldChar w:fldCharType="begin"/>
        </w:r>
        <w:r>
          <w:rPr>
            <w:webHidden/>
          </w:rPr>
          <w:instrText xml:space="preserve"> PAGEREF _Toc191899995 \h </w:instrText>
        </w:r>
        <w:r>
          <w:rPr>
            <w:webHidden/>
          </w:rPr>
        </w:r>
        <w:r>
          <w:rPr>
            <w:webHidden/>
          </w:rPr>
          <w:fldChar w:fldCharType="separate"/>
        </w:r>
        <w:r>
          <w:rPr>
            <w:webHidden/>
          </w:rPr>
          <w:t>3</w:t>
        </w:r>
        <w:r>
          <w:rPr>
            <w:webHidden/>
          </w:rPr>
          <w:fldChar w:fldCharType="end"/>
        </w:r>
      </w:hyperlink>
    </w:p>
    <w:p w14:paraId="691C8964" w14:textId="26596CB5" w:rsidR="00D929AA" w:rsidRDefault="00D929AA">
      <w:pPr>
        <w:pStyle w:val="TOC2"/>
        <w:rPr>
          <w:rFonts w:asciiTheme="minorHAnsi" w:eastAsiaTheme="minorEastAsia" w:hAnsiTheme="minorHAnsi" w:cstheme="minorBidi"/>
          <w:kern w:val="2"/>
          <w:sz w:val="22"/>
          <w:szCs w:val="22"/>
          <w14:ligatures w14:val="standardContextual"/>
        </w:rPr>
      </w:pPr>
      <w:hyperlink w:anchor="_Toc191899996" w:history="1">
        <w:r w:rsidRPr="00C00B4C">
          <w:rPr>
            <w:rStyle w:val="Hyperlink"/>
          </w:rPr>
          <w:t>Examples of learning activities</w:t>
        </w:r>
        <w:r>
          <w:rPr>
            <w:webHidden/>
          </w:rPr>
          <w:tab/>
        </w:r>
        <w:r>
          <w:rPr>
            <w:webHidden/>
          </w:rPr>
          <w:fldChar w:fldCharType="begin"/>
        </w:r>
        <w:r>
          <w:rPr>
            <w:webHidden/>
          </w:rPr>
          <w:instrText xml:space="preserve"> PAGEREF _Toc191899996 \h </w:instrText>
        </w:r>
        <w:r>
          <w:rPr>
            <w:webHidden/>
          </w:rPr>
        </w:r>
        <w:r>
          <w:rPr>
            <w:webHidden/>
          </w:rPr>
          <w:fldChar w:fldCharType="separate"/>
        </w:r>
        <w:r>
          <w:rPr>
            <w:webHidden/>
          </w:rPr>
          <w:t>4</w:t>
        </w:r>
        <w:r>
          <w:rPr>
            <w:webHidden/>
          </w:rPr>
          <w:fldChar w:fldCharType="end"/>
        </w:r>
      </w:hyperlink>
    </w:p>
    <w:p w14:paraId="06CFB1B9" w14:textId="5CDAE98E" w:rsidR="00D929AA" w:rsidRDefault="00D929AA">
      <w:pPr>
        <w:pStyle w:val="TOC2"/>
        <w:rPr>
          <w:rFonts w:asciiTheme="minorHAnsi" w:eastAsiaTheme="minorEastAsia" w:hAnsiTheme="minorHAnsi" w:cstheme="minorBidi"/>
          <w:kern w:val="2"/>
          <w:sz w:val="22"/>
          <w:szCs w:val="22"/>
          <w14:ligatures w14:val="standardContextual"/>
        </w:rPr>
      </w:pPr>
      <w:hyperlink w:anchor="_Toc191899997" w:history="1">
        <w:r w:rsidRPr="00C00B4C">
          <w:rPr>
            <w:rStyle w:val="Hyperlink"/>
            <w:b/>
            <w:bCs/>
          </w:rPr>
          <w:t>Detailed example</w:t>
        </w:r>
        <w:r>
          <w:rPr>
            <w:webHidden/>
          </w:rPr>
          <w:tab/>
        </w:r>
        <w:r>
          <w:rPr>
            <w:webHidden/>
          </w:rPr>
          <w:fldChar w:fldCharType="begin"/>
        </w:r>
        <w:r>
          <w:rPr>
            <w:webHidden/>
          </w:rPr>
          <w:instrText xml:space="preserve"> PAGEREF _Toc191899997 \h </w:instrText>
        </w:r>
        <w:r>
          <w:rPr>
            <w:webHidden/>
          </w:rPr>
        </w:r>
        <w:r>
          <w:rPr>
            <w:webHidden/>
          </w:rPr>
          <w:fldChar w:fldCharType="separate"/>
        </w:r>
        <w:r>
          <w:rPr>
            <w:webHidden/>
          </w:rPr>
          <w:t>5</w:t>
        </w:r>
        <w:r>
          <w:rPr>
            <w:webHidden/>
          </w:rPr>
          <w:fldChar w:fldCharType="end"/>
        </w:r>
      </w:hyperlink>
    </w:p>
    <w:p w14:paraId="68E1CB5D" w14:textId="02289621" w:rsidR="00D929AA" w:rsidRDefault="00D929AA">
      <w:pPr>
        <w:pStyle w:val="TOC2"/>
        <w:rPr>
          <w:rFonts w:asciiTheme="minorHAnsi" w:eastAsiaTheme="minorEastAsia" w:hAnsiTheme="minorHAnsi" w:cstheme="minorBidi"/>
          <w:kern w:val="2"/>
          <w:sz w:val="22"/>
          <w:szCs w:val="22"/>
          <w14:ligatures w14:val="standardContextual"/>
        </w:rPr>
      </w:pPr>
      <w:hyperlink w:anchor="_Toc191899998" w:history="1">
        <w:r w:rsidRPr="00C00B4C">
          <w:rPr>
            <w:rStyle w:val="Hyperlink"/>
          </w:rPr>
          <w:t>Outcome 3</w:t>
        </w:r>
        <w:r>
          <w:rPr>
            <w:webHidden/>
          </w:rPr>
          <w:tab/>
        </w:r>
        <w:r>
          <w:rPr>
            <w:webHidden/>
          </w:rPr>
          <w:fldChar w:fldCharType="begin"/>
        </w:r>
        <w:r>
          <w:rPr>
            <w:webHidden/>
          </w:rPr>
          <w:instrText xml:space="preserve"> PAGEREF _Toc191899998 \h </w:instrText>
        </w:r>
        <w:r>
          <w:rPr>
            <w:webHidden/>
          </w:rPr>
        </w:r>
        <w:r>
          <w:rPr>
            <w:webHidden/>
          </w:rPr>
          <w:fldChar w:fldCharType="separate"/>
        </w:r>
        <w:r>
          <w:rPr>
            <w:webHidden/>
          </w:rPr>
          <w:t>6</w:t>
        </w:r>
        <w:r>
          <w:rPr>
            <w:webHidden/>
          </w:rPr>
          <w:fldChar w:fldCharType="end"/>
        </w:r>
      </w:hyperlink>
    </w:p>
    <w:p w14:paraId="3943A1BA" w14:textId="2CE9D9A0" w:rsidR="00D929AA" w:rsidRDefault="00D929AA">
      <w:pPr>
        <w:pStyle w:val="TOC2"/>
        <w:rPr>
          <w:rFonts w:asciiTheme="minorHAnsi" w:eastAsiaTheme="minorEastAsia" w:hAnsiTheme="minorHAnsi" w:cstheme="minorBidi"/>
          <w:kern w:val="2"/>
          <w:sz w:val="22"/>
          <w:szCs w:val="22"/>
          <w14:ligatures w14:val="standardContextual"/>
        </w:rPr>
      </w:pPr>
      <w:hyperlink w:anchor="_Toc191899999" w:history="1">
        <w:r w:rsidRPr="00C00B4C">
          <w:rPr>
            <w:rStyle w:val="Hyperlink"/>
          </w:rPr>
          <w:t>Examples of learning activities</w:t>
        </w:r>
        <w:r>
          <w:rPr>
            <w:webHidden/>
          </w:rPr>
          <w:tab/>
        </w:r>
        <w:r>
          <w:rPr>
            <w:webHidden/>
          </w:rPr>
          <w:fldChar w:fldCharType="begin"/>
        </w:r>
        <w:r>
          <w:rPr>
            <w:webHidden/>
          </w:rPr>
          <w:instrText xml:space="preserve"> PAGEREF _Toc191899999 \h </w:instrText>
        </w:r>
        <w:r>
          <w:rPr>
            <w:webHidden/>
          </w:rPr>
        </w:r>
        <w:r>
          <w:rPr>
            <w:webHidden/>
          </w:rPr>
          <w:fldChar w:fldCharType="separate"/>
        </w:r>
        <w:r>
          <w:rPr>
            <w:webHidden/>
          </w:rPr>
          <w:t>6</w:t>
        </w:r>
        <w:r>
          <w:rPr>
            <w:webHidden/>
          </w:rPr>
          <w:fldChar w:fldCharType="end"/>
        </w:r>
      </w:hyperlink>
    </w:p>
    <w:p w14:paraId="72A02878" w14:textId="5737F38E" w:rsidR="00D929AA" w:rsidRDefault="00D929AA">
      <w:pPr>
        <w:pStyle w:val="TOC2"/>
        <w:rPr>
          <w:rFonts w:asciiTheme="minorHAnsi" w:eastAsiaTheme="minorEastAsia" w:hAnsiTheme="minorHAnsi" w:cstheme="minorBidi"/>
          <w:kern w:val="2"/>
          <w:sz w:val="22"/>
          <w:szCs w:val="22"/>
          <w14:ligatures w14:val="standardContextual"/>
        </w:rPr>
      </w:pPr>
      <w:hyperlink w:anchor="_Toc191900000" w:history="1">
        <w:r w:rsidRPr="00C00B4C">
          <w:rPr>
            <w:rStyle w:val="Hyperlink"/>
            <w:b/>
            <w:bCs/>
          </w:rPr>
          <w:t>Detailed example</w:t>
        </w:r>
        <w:r>
          <w:rPr>
            <w:webHidden/>
          </w:rPr>
          <w:tab/>
        </w:r>
        <w:r>
          <w:rPr>
            <w:webHidden/>
          </w:rPr>
          <w:fldChar w:fldCharType="begin"/>
        </w:r>
        <w:r>
          <w:rPr>
            <w:webHidden/>
          </w:rPr>
          <w:instrText xml:space="preserve"> PAGEREF _Toc191900000 \h </w:instrText>
        </w:r>
        <w:r>
          <w:rPr>
            <w:webHidden/>
          </w:rPr>
        </w:r>
        <w:r>
          <w:rPr>
            <w:webHidden/>
          </w:rPr>
          <w:fldChar w:fldCharType="separate"/>
        </w:r>
        <w:r>
          <w:rPr>
            <w:webHidden/>
          </w:rPr>
          <w:t>8</w:t>
        </w:r>
        <w:r>
          <w:rPr>
            <w:webHidden/>
          </w:rPr>
          <w:fldChar w:fldCharType="end"/>
        </w:r>
      </w:hyperlink>
    </w:p>
    <w:p w14:paraId="053D83E0" w14:textId="6CC1972B" w:rsidR="00D929AA" w:rsidRDefault="00D929AA">
      <w:pPr>
        <w:pStyle w:val="TOC3"/>
        <w:rPr>
          <w:rFonts w:eastAsiaTheme="minorEastAsia"/>
          <w:kern w:val="2"/>
          <w:sz w:val="22"/>
          <w:lang w:val="en-AU" w:eastAsia="en-AU"/>
          <w14:ligatures w14:val="standardContextual"/>
        </w:rPr>
      </w:pPr>
      <w:hyperlink w:anchor="_Toc191900001" w:history="1">
        <w:r w:rsidRPr="00C00B4C">
          <w:rPr>
            <w:rStyle w:val="Hyperlink"/>
          </w:rPr>
          <w:t>Unit 2</w:t>
        </w:r>
        <w:r>
          <w:rPr>
            <w:webHidden/>
          </w:rPr>
          <w:tab/>
        </w:r>
        <w:r>
          <w:rPr>
            <w:webHidden/>
          </w:rPr>
          <w:fldChar w:fldCharType="begin"/>
        </w:r>
        <w:r>
          <w:rPr>
            <w:webHidden/>
          </w:rPr>
          <w:instrText xml:space="preserve"> PAGEREF _Toc191900001 \h </w:instrText>
        </w:r>
        <w:r>
          <w:rPr>
            <w:webHidden/>
          </w:rPr>
        </w:r>
        <w:r>
          <w:rPr>
            <w:webHidden/>
          </w:rPr>
          <w:fldChar w:fldCharType="separate"/>
        </w:r>
        <w:r>
          <w:rPr>
            <w:webHidden/>
          </w:rPr>
          <w:t>10</w:t>
        </w:r>
        <w:r>
          <w:rPr>
            <w:webHidden/>
          </w:rPr>
          <w:fldChar w:fldCharType="end"/>
        </w:r>
      </w:hyperlink>
    </w:p>
    <w:p w14:paraId="23F8DAA7" w14:textId="0126F2E0" w:rsidR="00D929AA" w:rsidRDefault="00D929AA">
      <w:pPr>
        <w:pStyle w:val="TOC2"/>
        <w:rPr>
          <w:rFonts w:asciiTheme="minorHAnsi" w:eastAsiaTheme="minorEastAsia" w:hAnsiTheme="minorHAnsi" w:cstheme="minorBidi"/>
          <w:kern w:val="2"/>
          <w:sz w:val="22"/>
          <w:szCs w:val="22"/>
          <w14:ligatures w14:val="standardContextual"/>
        </w:rPr>
      </w:pPr>
      <w:hyperlink w:anchor="_Toc191900002" w:history="1">
        <w:r w:rsidRPr="00C00B4C">
          <w:rPr>
            <w:rStyle w:val="Hyperlink"/>
          </w:rPr>
          <w:t>Outcome 1</w:t>
        </w:r>
        <w:r>
          <w:rPr>
            <w:webHidden/>
          </w:rPr>
          <w:tab/>
        </w:r>
        <w:r>
          <w:rPr>
            <w:webHidden/>
          </w:rPr>
          <w:fldChar w:fldCharType="begin"/>
        </w:r>
        <w:r>
          <w:rPr>
            <w:webHidden/>
          </w:rPr>
          <w:instrText xml:space="preserve"> PAGEREF _Toc191900002 \h </w:instrText>
        </w:r>
        <w:r>
          <w:rPr>
            <w:webHidden/>
          </w:rPr>
        </w:r>
        <w:r>
          <w:rPr>
            <w:webHidden/>
          </w:rPr>
          <w:fldChar w:fldCharType="separate"/>
        </w:r>
        <w:r>
          <w:rPr>
            <w:webHidden/>
          </w:rPr>
          <w:t>10</w:t>
        </w:r>
        <w:r>
          <w:rPr>
            <w:webHidden/>
          </w:rPr>
          <w:fldChar w:fldCharType="end"/>
        </w:r>
      </w:hyperlink>
    </w:p>
    <w:p w14:paraId="1CE90DF0" w14:textId="7F59F1CE" w:rsidR="00D929AA" w:rsidRDefault="00D929AA">
      <w:pPr>
        <w:pStyle w:val="TOC2"/>
        <w:rPr>
          <w:rFonts w:asciiTheme="minorHAnsi" w:eastAsiaTheme="minorEastAsia" w:hAnsiTheme="minorHAnsi" w:cstheme="minorBidi"/>
          <w:kern w:val="2"/>
          <w:sz w:val="22"/>
          <w:szCs w:val="22"/>
          <w14:ligatures w14:val="standardContextual"/>
        </w:rPr>
      </w:pPr>
      <w:hyperlink w:anchor="_Toc191900003" w:history="1">
        <w:r w:rsidRPr="00C00B4C">
          <w:rPr>
            <w:rStyle w:val="Hyperlink"/>
          </w:rPr>
          <w:t>Examples of learning activities</w:t>
        </w:r>
        <w:r>
          <w:rPr>
            <w:webHidden/>
          </w:rPr>
          <w:tab/>
        </w:r>
        <w:r>
          <w:rPr>
            <w:webHidden/>
          </w:rPr>
          <w:fldChar w:fldCharType="begin"/>
        </w:r>
        <w:r>
          <w:rPr>
            <w:webHidden/>
          </w:rPr>
          <w:instrText xml:space="preserve"> PAGEREF _Toc191900003 \h </w:instrText>
        </w:r>
        <w:r>
          <w:rPr>
            <w:webHidden/>
          </w:rPr>
        </w:r>
        <w:r>
          <w:rPr>
            <w:webHidden/>
          </w:rPr>
          <w:fldChar w:fldCharType="separate"/>
        </w:r>
        <w:r>
          <w:rPr>
            <w:webHidden/>
          </w:rPr>
          <w:t>10</w:t>
        </w:r>
        <w:r>
          <w:rPr>
            <w:webHidden/>
          </w:rPr>
          <w:fldChar w:fldCharType="end"/>
        </w:r>
      </w:hyperlink>
    </w:p>
    <w:p w14:paraId="33C87ECA" w14:textId="6A7CEACD" w:rsidR="00D929AA" w:rsidRDefault="00D929AA">
      <w:pPr>
        <w:pStyle w:val="TOC2"/>
        <w:rPr>
          <w:rFonts w:asciiTheme="minorHAnsi" w:eastAsiaTheme="minorEastAsia" w:hAnsiTheme="minorHAnsi" w:cstheme="minorBidi"/>
          <w:kern w:val="2"/>
          <w:sz w:val="22"/>
          <w:szCs w:val="22"/>
          <w14:ligatures w14:val="standardContextual"/>
        </w:rPr>
      </w:pPr>
      <w:hyperlink w:anchor="_Toc191900004" w:history="1">
        <w:r w:rsidRPr="00C00B4C">
          <w:rPr>
            <w:rStyle w:val="Hyperlink"/>
            <w:b/>
            <w:bCs/>
          </w:rPr>
          <w:t>Detailed example</w:t>
        </w:r>
        <w:r>
          <w:rPr>
            <w:webHidden/>
          </w:rPr>
          <w:tab/>
        </w:r>
        <w:r>
          <w:rPr>
            <w:webHidden/>
          </w:rPr>
          <w:fldChar w:fldCharType="begin"/>
        </w:r>
        <w:r>
          <w:rPr>
            <w:webHidden/>
          </w:rPr>
          <w:instrText xml:space="preserve"> PAGEREF _Toc191900004 \h </w:instrText>
        </w:r>
        <w:r>
          <w:rPr>
            <w:webHidden/>
          </w:rPr>
        </w:r>
        <w:r>
          <w:rPr>
            <w:webHidden/>
          </w:rPr>
          <w:fldChar w:fldCharType="separate"/>
        </w:r>
        <w:r>
          <w:rPr>
            <w:webHidden/>
          </w:rPr>
          <w:t>12</w:t>
        </w:r>
        <w:r>
          <w:rPr>
            <w:webHidden/>
          </w:rPr>
          <w:fldChar w:fldCharType="end"/>
        </w:r>
      </w:hyperlink>
    </w:p>
    <w:p w14:paraId="2DB4D39D" w14:textId="27BABBC6" w:rsidR="00D929AA" w:rsidRDefault="00D929AA">
      <w:pPr>
        <w:pStyle w:val="TOC2"/>
        <w:rPr>
          <w:rFonts w:asciiTheme="minorHAnsi" w:eastAsiaTheme="minorEastAsia" w:hAnsiTheme="minorHAnsi" w:cstheme="minorBidi"/>
          <w:kern w:val="2"/>
          <w:sz w:val="22"/>
          <w:szCs w:val="22"/>
          <w14:ligatures w14:val="standardContextual"/>
        </w:rPr>
      </w:pPr>
      <w:hyperlink w:anchor="_Toc191900005" w:history="1">
        <w:r w:rsidRPr="00C00B4C">
          <w:rPr>
            <w:rStyle w:val="Hyperlink"/>
          </w:rPr>
          <w:t>Outcome 2</w:t>
        </w:r>
        <w:r>
          <w:rPr>
            <w:webHidden/>
          </w:rPr>
          <w:tab/>
        </w:r>
        <w:r>
          <w:rPr>
            <w:webHidden/>
          </w:rPr>
          <w:fldChar w:fldCharType="begin"/>
        </w:r>
        <w:r>
          <w:rPr>
            <w:webHidden/>
          </w:rPr>
          <w:instrText xml:space="preserve"> PAGEREF _Toc191900005 \h </w:instrText>
        </w:r>
        <w:r>
          <w:rPr>
            <w:webHidden/>
          </w:rPr>
        </w:r>
        <w:r>
          <w:rPr>
            <w:webHidden/>
          </w:rPr>
          <w:fldChar w:fldCharType="separate"/>
        </w:r>
        <w:r>
          <w:rPr>
            <w:webHidden/>
          </w:rPr>
          <w:t>13</w:t>
        </w:r>
        <w:r>
          <w:rPr>
            <w:webHidden/>
          </w:rPr>
          <w:fldChar w:fldCharType="end"/>
        </w:r>
      </w:hyperlink>
    </w:p>
    <w:p w14:paraId="0D270BC6" w14:textId="37BF3BCC" w:rsidR="00D929AA" w:rsidRDefault="00D929AA">
      <w:pPr>
        <w:pStyle w:val="TOC2"/>
        <w:rPr>
          <w:rFonts w:asciiTheme="minorHAnsi" w:eastAsiaTheme="minorEastAsia" w:hAnsiTheme="minorHAnsi" w:cstheme="minorBidi"/>
          <w:kern w:val="2"/>
          <w:sz w:val="22"/>
          <w:szCs w:val="22"/>
          <w14:ligatures w14:val="standardContextual"/>
        </w:rPr>
      </w:pPr>
      <w:hyperlink w:anchor="_Toc191900006" w:history="1">
        <w:r w:rsidRPr="00C00B4C">
          <w:rPr>
            <w:rStyle w:val="Hyperlink"/>
          </w:rPr>
          <w:t>Examples of learning activities</w:t>
        </w:r>
        <w:r>
          <w:rPr>
            <w:webHidden/>
          </w:rPr>
          <w:tab/>
        </w:r>
        <w:r>
          <w:rPr>
            <w:webHidden/>
          </w:rPr>
          <w:fldChar w:fldCharType="begin"/>
        </w:r>
        <w:r>
          <w:rPr>
            <w:webHidden/>
          </w:rPr>
          <w:instrText xml:space="preserve"> PAGEREF _Toc191900006 \h </w:instrText>
        </w:r>
        <w:r>
          <w:rPr>
            <w:webHidden/>
          </w:rPr>
        </w:r>
        <w:r>
          <w:rPr>
            <w:webHidden/>
          </w:rPr>
          <w:fldChar w:fldCharType="separate"/>
        </w:r>
        <w:r>
          <w:rPr>
            <w:webHidden/>
          </w:rPr>
          <w:t>13</w:t>
        </w:r>
        <w:r>
          <w:rPr>
            <w:webHidden/>
          </w:rPr>
          <w:fldChar w:fldCharType="end"/>
        </w:r>
      </w:hyperlink>
    </w:p>
    <w:p w14:paraId="2DFB6753" w14:textId="347F73F3" w:rsidR="00D929AA" w:rsidRDefault="00D929AA">
      <w:pPr>
        <w:pStyle w:val="TOC2"/>
        <w:rPr>
          <w:rFonts w:asciiTheme="minorHAnsi" w:eastAsiaTheme="minorEastAsia" w:hAnsiTheme="minorHAnsi" w:cstheme="minorBidi"/>
          <w:kern w:val="2"/>
          <w:sz w:val="22"/>
          <w:szCs w:val="22"/>
          <w14:ligatures w14:val="standardContextual"/>
        </w:rPr>
      </w:pPr>
      <w:hyperlink w:anchor="_Toc191900007" w:history="1">
        <w:r w:rsidRPr="00C00B4C">
          <w:rPr>
            <w:rStyle w:val="Hyperlink"/>
            <w:b/>
            <w:bCs/>
          </w:rPr>
          <w:t>Detailed example</w:t>
        </w:r>
        <w:r>
          <w:rPr>
            <w:webHidden/>
          </w:rPr>
          <w:tab/>
        </w:r>
        <w:r>
          <w:rPr>
            <w:webHidden/>
          </w:rPr>
          <w:fldChar w:fldCharType="begin"/>
        </w:r>
        <w:r>
          <w:rPr>
            <w:webHidden/>
          </w:rPr>
          <w:instrText xml:space="preserve"> PAGEREF _Toc191900007 \h </w:instrText>
        </w:r>
        <w:r>
          <w:rPr>
            <w:webHidden/>
          </w:rPr>
        </w:r>
        <w:r>
          <w:rPr>
            <w:webHidden/>
          </w:rPr>
          <w:fldChar w:fldCharType="separate"/>
        </w:r>
        <w:r>
          <w:rPr>
            <w:webHidden/>
          </w:rPr>
          <w:t>15</w:t>
        </w:r>
        <w:r>
          <w:rPr>
            <w:webHidden/>
          </w:rPr>
          <w:fldChar w:fldCharType="end"/>
        </w:r>
      </w:hyperlink>
    </w:p>
    <w:p w14:paraId="20B79E11" w14:textId="76A044C6" w:rsidR="00D929AA" w:rsidRDefault="00D929AA">
      <w:pPr>
        <w:pStyle w:val="TOC2"/>
        <w:rPr>
          <w:rFonts w:asciiTheme="minorHAnsi" w:eastAsiaTheme="minorEastAsia" w:hAnsiTheme="minorHAnsi" w:cstheme="minorBidi"/>
          <w:kern w:val="2"/>
          <w:sz w:val="22"/>
          <w:szCs w:val="22"/>
          <w14:ligatures w14:val="standardContextual"/>
        </w:rPr>
      </w:pPr>
      <w:hyperlink w:anchor="_Toc191900008" w:history="1">
        <w:r w:rsidRPr="00C00B4C">
          <w:rPr>
            <w:rStyle w:val="Hyperlink"/>
          </w:rPr>
          <w:t>Outcome 3</w:t>
        </w:r>
        <w:r>
          <w:rPr>
            <w:webHidden/>
          </w:rPr>
          <w:tab/>
        </w:r>
        <w:r>
          <w:rPr>
            <w:webHidden/>
          </w:rPr>
          <w:fldChar w:fldCharType="begin"/>
        </w:r>
        <w:r>
          <w:rPr>
            <w:webHidden/>
          </w:rPr>
          <w:instrText xml:space="preserve"> PAGEREF _Toc191900008 \h </w:instrText>
        </w:r>
        <w:r>
          <w:rPr>
            <w:webHidden/>
          </w:rPr>
        </w:r>
        <w:r>
          <w:rPr>
            <w:webHidden/>
          </w:rPr>
          <w:fldChar w:fldCharType="separate"/>
        </w:r>
        <w:r>
          <w:rPr>
            <w:webHidden/>
          </w:rPr>
          <w:t>16</w:t>
        </w:r>
        <w:r>
          <w:rPr>
            <w:webHidden/>
          </w:rPr>
          <w:fldChar w:fldCharType="end"/>
        </w:r>
      </w:hyperlink>
    </w:p>
    <w:p w14:paraId="3F37AD85" w14:textId="4D717142" w:rsidR="00D929AA" w:rsidRDefault="00D929AA">
      <w:pPr>
        <w:pStyle w:val="TOC2"/>
        <w:rPr>
          <w:rFonts w:asciiTheme="minorHAnsi" w:eastAsiaTheme="minorEastAsia" w:hAnsiTheme="minorHAnsi" w:cstheme="minorBidi"/>
          <w:kern w:val="2"/>
          <w:sz w:val="22"/>
          <w:szCs w:val="22"/>
          <w14:ligatures w14:val="standardContextual"/>
        </w:rPr>
      </w:pPr>
      <w:hyperlink w:anchor="_Toc191900009" w:history="1">
        <w:r w:rsidRPr="00C00B4C">
          <w:rPr>
            <w:rStyle w:val="Hyperlink"/>
          </w:rPr>
          <w:t>Examples of learning activities</w:t>
        </w:r>
        <w:r>
          <w:rPr>
            <w:webHidden/>
          </w:rPr>
          <w:tab/>
        </w:r>
        <w:r>
          <w:rPr>
            <w:webHidden/>
          </w:rPr>
          <w:fldChar w:fldCharType="begin"/>
        </w:r>
        <w:r>
          <w:rPr>
            <w:webHidden/>
          </w:rPr>
          <w:instrText xml:space="preserve"> PAGEREF _Toc191900009 \h </w:instrText>
        </w:r>
        <w:r>
          <w:rPr>
            <w:webHidden/>
          </w:rPr>
        </w:r>
        <w:r>
          <w:rPr>
            <w:webHidden/>
          </w:rPr>
          <w:fldChar w:fldCharType="separate"/>
        </w:r>
        <w:r>
          <w:rPr>
            <w:webHidden/>
          </w:rPr>
          <w:t>16</w:t>
        </w:r>
        <w:r>
          <w:rPr>
            <w:webHidden/>
          </w:rPr>
          <w:fldChar w:fldCharType="end"/>
        </w:r>
      </w:hyperlink>
    </w:p>
    <w:p w14:paraId="56089BC2" w14:textId="5AF6DB6A" w:rsidR="00D929AA" w:rsidRDefault="00D929AA">
      <w:pPr>
        <w:pStyle w:val="TOC2"/>
        <w:rPr>
          <w:rFonts w:asciiTheme="minorHAnsi" w:eastAsiaTheme="minorEastAsia" w:hAnsiTheme="minorHAnsi" w:cstheme="minorBidi"/>
          <w:kern w:val="2"/>
          <w:sz w:val="22"/>
          <w:szCs w:val="22"/>
          <w14:ligatures w14:val="standardContextual"/>
        </w:rPr>
      </w:pPr>
      <w:hyperlink w:anchor="_Toc191900010" w:history="1">
        <w:r w:rsidRPr="00C00B4C">
          <w:rPr>
            <w:rStyle w:val="Hyperlink"/>
            <w:b/>
            <w:bCs/>
          </w:rPr>
          <w:t>Detailed example</w:t>
        </w:r>
        <w:r>
          <w:rPr>
            <w:webHidden/>
          </w:rPr>
          <w:tab/>
        </w:r>
        <w:r>
          <w:rPr>
            <w:webHidden/>
          </w:rPr>
          <w:fldChar w:fldCharType="begin"/>
        </w:r>
        <w:r>
          <w:rPr>
            <w:webHidden/>
          </w:rPr>
          <w:instrText xml:space="preserve"> PAGEREF _Toc191900010 \h </w:instrText>
        </w:r>
        <w:r>
          <w:rPr>
            <w:webHidden/>
          </w:rPr>
        </w:r>
        <w:r>
          <w:rPr>
            <w:webHidden/>
          </w:rPr>
          <w:fldChar w:fldCharType="separate"/>
        </w:r>
        <w:r>
          <w:rPr>
            <w:webHidden/>
          </w:rPr>
          <w:t>18</w:t>
        </w:r>
        <w:r>
          <w:rPr>
            <w:webHidden/>
          </w:rPr>
          <w:fldChar w:fldCharType="end"/>
        </w:r>
      </w:hyperlink>
    </w:p>
    <w:p w14:paraId="234C5684" w14:textId="55DA56E7" w:rsidR="00D929AA" w:rsidRDefault="00D929AA">
      <w:pPr>
        <w:pStyle w:val="TOC3"/>
        <w:rPr>
          <w:rFonts w:eastAsiaTheme="minorEastAsia"/>
          <w:kern w:val="2"/>
          <w:sz w:val="22"/>
          <w:lang w:val="en-AU" w:eastAsia="en-AU"/>
          <w14:ligatures w14:val="standardContextual"/>
        </w:rPr>
      </w:pPr>
      <w:hyperlink w:anchor="_Toc191900011" w:history="1">
        <w:r w:rsidRPr="00C00B4C">
          <w:rPr>
            <w:rStyle w:val="Hyperlink"/>
          </w:rPr>
          <w:t>Unit 3</w:t>
        </w:r>
        <w:r>
          <w:rPr>
            <w:webHidden/>
          </w:rPr>
          <w:tab/>
        </w:r>
        <w:r>
          <w:rPr>
            <w:webHidden/>
          </w:rPr>
          <w:fldChar w:fldCharType="begin"/>
        </w:r>
        <w:r>
          <w:rPr>
            <w:webHidden/>
          </w:rPr>
          <w:instrText xml:space="preserve"> PAGEREF _Toc191900011 \h </w:instrText>
        </w:r>
        <w:r>
          <w:rPr>
            <w:webHidden/>
          </w:rPr>
        </w:r>
        <w:r>
          <w:rPr>
            <w:webHidden/>
          </w:rPr>
          <w:fldChar w:fldCharType="separate"/>
        </w:r>
        <w:r>
          <w:rPr>
            <w:webHidden/>
          </w:rPr>
          <w:t>20</w:t>
        </w:r>
        <w:r>
          <w:rPr>
            <w:webHidden/>
          </w:rPr>
          <w:fldChar w:fldCharType="end"/>
        </w:r>
      </w:hyperlink>
    </w:p>
    <w:p w14:paraId="429FD527" w14:textId="1EDE6BDC" w:rsidR="00D929AA" w:rsidRDefault="00D929AA">
      <w:pPr>
        <w:pStyle w:val="TOC2"/>
        <w:rPr>
          <w:rFonts w:asciiTheme="minorHAnsi" w:eastAsiaTheme="minorEastAsia" w:hAnsiTheme="minorHAnsi" w:cstheme="minorBidi"/>
          <w:kern w:val="2"/>
          <w:sz w:val="22"/>
          <w:szCs w:val="22"/>
          <w14:ligatures w14:val="standardContextual"/>
        </w:rPr>
      </w:pPr>
      <w:hyperlink w:anchor="_Toc191900012" w:history="1">
        <w:r w:rsidRPr="00C00B4C">
          <w:rPr>
            <w:rStyle w:val="Hyperlink"/>
          </w:rPr>
          <w:t>Outcome 1</w:t>
        </w:r>
        <w:r>
          <w:rPr>
            <w:webHidden/>
          </w:rPr>
          <w:tab/>
        </w:r>
        <w:r>
          <w:rPr>
            <w:webHidden/>
          </w:rPr>
          <w:fldChar w:fldCharType="begin"/>
        </w:r>
        <w:r>
          <w:rPr>
            <w:webHidden/>
          </w:rPr>
          <w:instrText xml:space="preserve"> PAGEREF _Toc191900012 \h </w:instrText>
        </w:r>
        <w:r>
          <w:rPr>
            <w:webHidden/>
          </w:rPr>
        </w:r>
        <w:r>
          <w:rPr>
            <w:webHidden/>
          </w:rPr>
          <w:fldChar w:fldCharType="separate"/>
        </w:r>
        <w:r>
          <w:rPr>
            <w:webHidden/>
          </w:rPr>
          <w:t>20</w:t>
        </w:r>
        <w:r>
          <w:rPr>
            <w:webHidden/>
          </w:rPr>
          <w:fldChar w:fldCharType="end"/>
        </w:r>
      </w:hyperlink>
    </w:p>
    <w:p w14:paraId="08C112C9" w14:textId="1C9B4E35" w:rsidR="00D929AA" w:rsidRDefault="00D929AA">
      <w:pPr>
        <w:pStyle w:val="TOC2"/>
        <w:rPr>
          <w:rFonts w:asciiTheme="minorHAnsi" w:eastAsiaTheme="minorEastAsia" w:hAnsiTheme="minorHAnsi" w:cstheme="minorBidi"/>
          <w:kern w:val="2"/>
          <w:sz w:val="22"/>
          <w:szCs w:val="22"/>
          <w14:ligatures w14:val="standardContextual"/>
        </w:rPr>
      </w:pPr>
      <w:hyperlink w:anchor="_Toc191900013" w:history="1">
        <w:r w:rsidRPr="00C00B4C">
          <w:rPr>
            <w:rStyle w:val="Hyperlink"/>
          </w:rPr>
          <w:t>Examples of learning activities</w:t>
        </w:r>
        <w:r>
          <w:rPr>
            <w:webHidden/>
          </w:rPr>
          <w:tab/>
        </w:r>
        <w:r>
          <w:rPr>
            <w:webHidden/>
          </w:rPr>
          <w:fldChar w:fldCharType="begin"/>
        </w:r>
        <w:r>
          <w:rPr>
            <w:webHidden/>
          </w:rPr>
          <w:instrText xml:space="preserve"> PAGEREF _Toc191900013 \h </w:instrText>
        </w:r>
        <w:r>
          <w:rPr>
            <w:webHidden/>
          </w:rPr>
        </w:r>
        <w:r>
          <w:rPr>
            <w:webHidden/>
          </w:rPr>
          <w:fldChar w:fldCharType="separate"/>
        </w:r>
        <w:r>
          <w:rPr>
            <w:webHidden/>
          </w:rPr>
          <w:t>20</w:t>
        </w:r>
        <w:r>
          <w:rPr>
            <w:webHidden/>
          </w:rPr>
          <w:fldChar w:fldCharType="end"/>
        </w:r>
      </w:hyperlink>
    </w:p>
    <w:p w14:paraId="71FA65C9" w14:textId="288DB9D4" w:rsidR="00D929AA" w:rsidRDefault="00D929AA">
      <w:pPr>
        <w:pStyle w:val="TOC2"/>
        <w:rPr>
          <w:rFonts w:asciiTheme="minorHAnsi" w:eastAsiaTheme="minorEastAsia" w:hAnsiTheme="minorHAnsi" w:cstheme="minorBidi"/>
          <w:kern w:val="2"/>
          <w:sz w:val="22"/>
          <w:szCs w:val="22"/>
          <w14:ligatures w14:val="standardContextual"/>
        </w:rPr>
      </w:pPr>
      <w:hyperlink w:anchor="_Toc191900014" w:history="1">
        <w:r w:rsidRPr="00C00B4C">
          <w:rPr>
            <w:rStyle w:val="Hyperlink"/>
            <w:b/>
            <w:bCs/>
          </w:rPr>
          <w:t>Detailed example</w:t>
        </w:r>
        <w:r>
          <w:rPr>
            <w:webHidden/>
          </w:rPr>
          <w:tab/>
        </w:r>
        <w:r>
          <w:rPr>
            <w:webHidden/>
          </w:rPr>
          <w:fldChar w:fldCharType="begin"/>
        </w:r>
        <w:r>
          <w:rPr>
            <w:webHidden/>
          </w:rPr>
          <w:instrText xml:space="preserve"> PAGEREF _Toc191900014 \h </w:instrText>
        </w:r>
        <w:r>
          <w:rPr>
            <w:webHidden/>
          </w:rPr>
        </w:r>
        <w:r>
          <w:rPr>
            <w:webHidden/>
          </w:rPr>
          <w:fldChar w:fldCharType="separate"/>
        </w:r>
        <w:r>
          <w:rPr>
            <w:webHidden/>
          </w:rPr>
          <w:t>21</w:t>
        </w:r>
        <w:r>
          <w:rPr>
            <w:webHidden/>
          </w:rPr>
          <w:fldChar w:fldCharType="end"/>
        </w:r>
      </w:hyperlink>
    </w:p>
    <w:p w14:paraId="2E1FB5C6" w14:textId="0169F368" w:rsidR="00D929AA" w:rsidRDefault="00D929AA">
      <w:pPr>
        <w:pStyle w:val="TOC2"/>
        <w:rPr>
          <w:rFonts w:asciiTheme="minorHAnsi" w:eastAsiaTheme="minorEastAsia" w:hAnsiTheme="minorHAnsi" w:cstheme="minorBidi"/>
          <w:kern w:val="2"/>
          <w:sz w:val="22"/>
          <w:szCs w:val="22"/>
          <w14:ligatures w14:val="standardContextual"/>
        </w:rPr>
      </w:pPr>
      <w:hyperlink w:anchor="_Toc191900015" w:history="1">
        <w:r w:rsidRPr="00C00B4C">
          <w:rPr>
            <w:rStyle w:val="Hyperlink"/>
          </w:rPr>
          <w:t>Outcome 2</w:t>
        </w:r>
        <w:r>
          <w:rPr>
            <w:webHidden/>
          </w:rPr>
          <w:tab/>
        </w:r>
        <w:r>
          <w:rPr>
            <w:webHidden/>
          </w:rPr>
          <w:fldChar w:fldCharType="begin"/>
        </w:r>
        <w:r>
          <w:rPr>
            <w:webHidden/>
          </w:rPr>
          <w:instrText xml:space="preserve"> PAGEREF _Toc191900015 \h </w:instrText>
        </w:r>
        <w:r>
          <w:rPr>
            <w:webHidden/>
          </w:rPr>
        </w:r>
        <w:r>
          <w:rPr>
            <w:webHidden/>
          </w:rPr>
          <w:fldChar w:fldCharType="separate"/>
        </w:r>
        <w:r>
          <w:rPr>
            <w:webHidden/>
          </w:rPr>
          <w:t>22</w:t>
        </w:r>
        <w:r>
          <w:rPr>
            <w:webHidden/>
          </w:rPr>
          <w:fldChar w:fldCharType="end"/>
        </w:r>
      </w:hyperlink>
    </w:p>
    <w:p w14:paraId="118D3A2F" w14:textId="44865C00" w:rsidR="00D929AA" w:rsidRDefault="00D929AA">
      <w:pPr>
        <w:pStyle w:val="TOC2"/>
        <w:rPr>
          <w:rFonts w:asciiTheme="minorHAnsi" w:eastAsiaTheme="minorEastAsia" w:hAnsiTheme="minorHAnsi" w:cstheme="minorBidi"/>
          <w:kern w:val="2"/>
          <w:sz w:val="22"/>
          <w:szCs w:val="22"/>
          <w14:ligatures w14:val="standardContextual"/>
        </w:rPr>
      </w:pPr>
      <w:hyperlink w:anchor="_Toc191900016" w:history="1">
        <w:r w:rsidRPr="00C00B4C">
          <w:rPr>
            <w:rStyle w:val="Hyperlink"/>
          </w:rPr>
          <w:t>Examples of learning activities</w:t>
        </w:r>
        <w:r>
          <w:rPr>
            <w:webHidden/>
          </w:rPr>
          <w:tab/>
        </w:r>
        <w:r>
          <w:rPr>
            <w:webHidden/>
          </w:rPr>
          <w:fldChar w:fldCharType="begin"/>
        </w:r>
        <w:r>
          <w:rPr>
            <w:webHidden/>
          </w:rPr>
          <w:instrText xml:space="preserve"> PAGEREF _Toc191900016 \h </w:instrText>
        </w:r>
        <w:r>
          <w:rPr>
            <w:webHidden/>
          </w:rPr>
        </w:r>
        <w:r>
          <w:rPr>
            <w:webHidden/>
          </w:rPr>
          <w:fldChar w:fldCharType="separate"/>
        </w:r>
        <w:r>
          <w:rPr>
            <w:webHidden/>
          </w:rPr>
          <w:t>23</w:t>
        </w:r>
        <w:r>
          <w:rPr>
            <w:webHidden/>
          </w:rPr>
          <w:fldChar w:fldCharType="end"/>
        </w:r>
      </w:hyperlink>
    </w:p>
    <w:p w14:paraId="71FDDAF6" w14:textId="45A563B3" w:rsidR="00D929AA" w:rsidRDefault="00D929AA">
      <w:pPr>
        <w:pStyle w:val="TOC2"/>
        <w:rPr>
          <w:rFonts w:asciiTheme="minorHAnsi" w:eastAsiaTheme="minorEastAsia" w:hAnsiTheme="minorHAnsi" w:cstheme="minorBidi"/>
          <w:kern w:val="2"/>
          <w:sz w:val="22"/>
          <w:szCs w:val="22"/>
          <w14:ligatures w14:val="standardContextual"/>
        </w:rPr>
      </w:pPr>
      <w:hyperlink w:anchor="_Toc191900017" w:history="1">
        <w:r w:rsidRPr="00C00B4C">
          <w:rPr>
            <w:rStyle w:val="Hyperlink"/>
            <w:b/>
            <w:bCs/>
          </w:rPr>
          <w:t>Detailed example</w:t>
        </w:r>
        <w:r>
          <w:rPr>
            <w:webHidden/>
          </w:rPr>
          <w:tab/>
        </w:r>
        <w:r>
          <w:rPr>
            <w:webHidden/>
          </w:rPr>
          <w:fldChar w:fldCharType="begin"/>
        </w:r>
        <w:r>
          <w:rPr>
            <w:webHidden/>
          </w:rPr>
          <w:instrText xml:space="preserve"> PAGEREF _Toc191900017 \h </w:instrText>
        </w:r>
        <w:r>
          <w:rPr>
            <w:webHidden/>
          </w:rPr>
        </w:r>
        <w:r>
          <w:rPr>
            <w:webHidden/>
          </w:rPr>
          <w:fldChar w:fldCharType="separate"/>
        </w:r>
        <w:r>
          <w:rPr>
            <w:webHidden/>
          </w:rPr>
          <w:t>25</w:t>
        </w:r>
        <w:r>
          <w:rPr>
            <w:webHidden/>
          </w:rPr>
          <w:fldChar w:fldCharType="end"/>
        </w:r>
      </w:hyperlink>
    </w:p>
    <w:p w14:paraId="32C610EB" w14:textId="0C374636" w:rsidR="00D929AA" w:rsidRDefault="00D929AA">
      <w:pPr>
        <w:pStyle w:val="TOC2"/>
        <w:rPr>
          <w:rFonts w:asciiTheme="minorHAnsi" w:eastAsiaTheme="minorEastAsia" w:hAnsiTheme="minorHAnsi" w:cstheme="minorBidi"/>
          <w:kern w:val="2"/>
          <w:sz w:val="22"/>
          <w:szCs w:val="22"/>
          <w14:ligatures w14:val="standardContextual"/>
        </w:rPr>
      </w:pPr>
      <w:hyperlink w:anchor="_Toc191900018" w:history="1">
        <w:r w:rsidRPr="00C00B4C">
          <w:rPr>
            <w:rStyle w:val="Hyperlink"/>
          </w:rPr>
          <w:t>Outcome 3</w:t>
        </w:r>
        <w:r>
          <w:rPr>
            <w:webHidden/>
          </w:rPr>
          <w:tab/>
        </w:r>
        <w:r>
          <w:rPr>
            <w:webHidden/>
          </w:rPr>
          <w:fldChar w:fldCharType="begin"/>
        </w:r>
        <w:r>
          <w:rPr>
            <w:webHidden/>
          </w:rPr>
          <w:instrText xml:space="preserve"> PAGEREF _Toc191900018 \h </w:instrText>
        </w:r>
        <w:r>
          <w:rPr>
            <w:webHidden/>
          </w:rPr>
        </w:r>
        <w:r>
          <w:rPr>
            <w:webHidden/>
          </w:rPr>
          <w:fldChar w:fldCharType="separate"/>
        </w:r>
        <w:r>
          <w:rPr>
            <w:webHidden/>
          </w:rPr>
          <w:t>26</w:t>
        </w:r>
        <w:r>
          <w:rPr>
            <w:webHidden/>
          </w:rPr>
          <w:fldChar w:fldCharType="end"/>
        </w:r>
      </w:hyperlink>
    </w:p>
    <w:p w14:paraId="7383E375" w14:textId="7DEE10FA" w:rsidR="00D929AA" w:rsidRDefault="00D929AA">
      <w:pPr>
        <w:pStyle w:val="TOC2"/>
        <w:rPr>
          <w:rFonts w:asciiTheme="minorHAnsi" w:eastAsiaTheme="minorEastAsia" w:hAnsiTheme="minorHAnsi" w:cstheme="minorBidi"/>
          <w:kern w:val="2"/>
          <w:sz w:val="22"/>
          <w:szCs w:val="22"/>
          <w14:ligatures w14:val="standardContextual"/>
        </w:rPr>
      </w:pPr>
      <w:hyperlink w:anchor="_Toc191900019" w:history="1">
        <w:r w:rsidRPr="00C00B4C">
          <w:rPr>
            <w:rStyle w:val="Hyperlink"/>
          </w:rPr>
          <w:t>Examples of learning activities</w:t>
        </w:r>
        <w:r>
          <w:rPr>
            <w:webHidden/>
          </w:rPr>
          <w:tab/>
        </w:r>
        <w:r>
          <w:rPr>
            <w:webHidden/>
          </w:rPr>
          <w:fldChar w:fldCharType="begin"/>
        </w:r>
        <w:r>
          <w:rPr>
            <w:webHidden/>
          </w:rPr>
          <w:instrText xml:space="preserve"> PAGEREF _Toc191900019 \h </w:instrText>
        </w:r>
        <w:r>
          <w:rPr>
            <w:webHidden/>
          </w:rPr>
        </w:r>
        <w:r>
          <w:rPr>
            <w:webHidden/>
          </w:rPr>
          <w:fldChar w:fldCharType="separate"/>
        </w:r>
        <w:r>
          <w:rPr>
            <w:webHidden/>
          </w:rPr>
          <w:t>26</w:t>
        </w:r>
        <w:r>
          <w:rPr>
            <w:webHidden/>
          </w:rPr>
          <w:fldChar w:fldCharType="end"/>
        </w:r>
      </w:hyperlink>
    </w:p>
    <w:p w14:paraId="25B9E269" w14:textId="17E4350F" w:rsidR="00D929AA" w:rsidRDefault="00D929AA">
      <w:pPr>
        <w:pStyle w:val="TOC2"/>
        <w:rPr>
          <w:rFonts w:asciiTheme="minorHAnsi" w:eastAsiaTheme="minorEastAsia" w:hAnsiTheme="minorHAnsi" w:cstheme="minorBidi"/>
          <w:kern w:val="2"/>
          <w:sz w:val="22"/>
          <w:szCs w:val="22"/>
          <w14:ligatures w14:val="standardContextual"/>
        </w:rPr>
      </w:pPr>
      <w:hyperlink w:anchor="_Toc191900020" w:history="1">
        <w:r w:rsidRPr="00C00B4C">
          <w:rPr>
            <w:rStyle w:val="Hyperlink"/>
            <w:b/>
            <w:bCs/>
          </w:rPr>
          <w:t>Detailed example</w:t>
        </w:r>
        <w:r>
          <w:rPr>
            <w:webHidden/>
          </w:rPr>
          <w:tab/>
        </w:r>
        <w:r>
          <w:rPr>
            <w:webHidden/>
          </w:rPr>
          <w:fldChar w:fldCharType="begin"/>
        </w:r>
        <w:r>
          <w:rPr>
            <w:webHidden/>
          </w:rPr>
          <w:instrText xml:space="preserve"> PAGEREF _Toc191900020 \h </w:instrText>
        </w:r>
        <w:r>
          <w:rPr>
            <w:webHidden/>
          </w:rPr>
        </w:r>
        <w:r>
          <w:rPr>
            <w:webHidden/>
          </w:rPr>
          <w:fldChar w:fldCharType="separate"/>
        </w:r>
        <w:r>
          <w:rPr>
            <w:webHidden/>
          </w:rPr>
          <w:t>28</w:t>
        </w:r>
        <w:r>
          <w:rPr>
            <w:webHidden/>
          </w:rPr>
          <w:fldChar w:fldCharType="end"/>
        </w:r>
      </w:hyperlink>
    </w:p>
    <w:p w14:paraId="672FA6FD" w14:textId="57F3CF9C" w:rsidR="00D929AA" w:rsidRDefault="00D929AA">
      <w:pPr>
        <w:pStyle w:val="TOC3"/>
        <w:rPr>
          <w:rFonts w:eastAsiaTheme="minorEastAsia"/>
          <w:kern w:val="2"/>
          <w:sz w:val="22"/>
          <w:lang w:val="en-AU" w:eastAsia="en-AU"/>
          <w14:ligatures w14:val="standardContextual"/>
        </w:rPr>
      </w:pPr>
      <w:hyperlink w:anchor="_Toc191900021" w:history="1">
        <w:r w:rsidRPr="00C00B4C">
          <w:rPr>
            <w:rStyle w:val="Hyperlink"/>
          </w:rPr>
          <w:t>Unit 4</w:t>
        </w:r>
        <w:r>
          <w:rPr>
            <w:webHidden/>
          </w:rPr>
          <w:tab/>
        </w:r>
        <w:r>
          <w:rPr>
            <w:webHidden/>
          </w:rPr>
          <w:fldChar w:fldCharType="begin"/>
        </w:r>
        <w:r>
          <w:rPr>
            <w:webHidden/>
          </w:rPr>
          <w:instrText xml:space="preserve"> PAGEREF _Toc191900021 \h </w:instrText>
        </w:r>
        <w:r>
          <w:rPr>
            <w:webHidden/>
          </w:rPr>
        </w:r>
        <w:r>
          <w:rPr>
            <w:webHidden/>
          </w:rPr>
          <w:fldChar w:fldCharType="separate"/>
        </w:r>
        <w:r>
          <w:rPr>
            <w:webHidden/>
          </w:rPr>
          <w:t>30</w:t>
        </w:r>
        <w:r>
          <w:rPr>
            <w:webHidden/>
          </w:rPr>
          <w:fldChar w:fldCharType="end"/>
        </w:r>
      </w:hyperlink>
    </w:p>
    <w:p w14:paraId="2A2637BD" w14:textId="33E8EBDE" w:rsidR="00D929AA" w:rsidRDefault="00D929AA">
      <w:pPr>
        <w:pStyle w:val="TOC2"/>
        <w:rPr>
          <w:rFonts w:asciiTheme="minorHAnsi" w:eastAsiaTheme="minorEastAsia" w:hAnsiTheme="minorHAnsi" w:cstheme="minorBidi"/>
          <w:kern w:val="2"/>
          <w:sz w:val="22"/>
          <w:szCs w:val="22"/>
          <w14:ligatures w14:val="standardContextual"/>
        </w:rPr>
      </w:pPr>
      <w:hyperlink w:anchor="_Toc191900022" w:history="1">
        <w:r w:rsidRPr="00C00B4C">
          <w:rPr>
            <w:rStyle w:val="Hyperlink"/>
          </w:rPr>
          <w:t>Outcome 1</w:t>
        </w:r>
        <w:r>
          <w:rPr>
            <w:webHidden/>
          </w:rPr>
          <w:tab/>
        </w:r>
        <w:r>
          <w:rPr>
            <w:webHidden/>
          </w:rPr>
          <w:fldChar w:fldCharType="begin"/>
        </w:r>
        <w:r>
          <w:rPr>
            <w:webHidden/>
          </w:rPr>
          <w:instrText xml:space="preserve"> PAGEREF _Toc191900022 \h </w:instrText>
        </w:r>
        <w:r>
          <w:rPr>
            <w:webHidden/>
          </w:rPr>
        </w:r>
        <w:r>
          <w:rPr>
            <w:webHidden/>
          </w:rPr>
          <w:fldChar w:fldCharType="separate"/>
        </w:r>
        <w:r>
          <w:rPr>
            <w:webHidden/>
          </w:rPr>
          <w:t>30</w:t>
        </w:r>
        <w:r>
          <w:rPr>
            <w:webHidden/>
          </w:rPr>
          <w:fldChar w:fldCharType="end"/>
        </w:r>
      </w:hyperlink>
    </w:p>
    <w:p w14:paraId="173522DB" w14:textId="1DED4499" w:rsidR="00D929AA" w:rsidRDefault="00D929AA">
      <w:pPr>
        <w:pStyle w:val="TOC2"/>
        <w:rPr>
          <w:rFonts w:asciiTheme="minorHAnsi" w:eastAsiaTheme="minorEastAsia" w:hAnsiTheme="minorHAnsi" w:cstheme="minorBidi"/>
          <w:kern w:val="2"/>
          <w:sz w:val="22"/>
          <w:szCs w:val="22"/>
          <w14:ligatures w14:val="standardContextual"/>
        </w:rPr>
      </w:pPr>
      <w:hyperlink w:anchor="_Toc191900023" w:history="1">
        <w:r w:rsidRPr="00C00B4C">
          <w:rPr>
            <w:rStyle w:val="Hyperlink"/>
          </w:rPr>
          <w:t>Examples of learning activities</w:t>
        </w:r>
        <w:r>
          <w:rPr>
            <w:webHidden/>
          </w:rPr>
          <w:tab/>
        </w:r>
        <w:r>
          <w:rPr>
            <w:webHidden/>
          </w:rPr>
          <w:fldChar w:fldCharType="begin"/>
        </w:r>
        <w:r>
          <w:rPr>
            <w:webHidden/>
          </w:rPr>
          <w:instrText xml:space="preserve"> PAGEREF _Toc191900023 \h </w:instrText>
        </w:r>
        <w:r>
          <w:rPr>
            <w:webHidden/>
          </w:rPr>
        </w:r>
        <w:r>
          <w:rPr>
            <w:webHidden/>
          </w:rPr>
          <w:fldChar w:fldCharType="separate"/>
        </w:r>
        <w:r>
          <w:rPr>
            <w:webHidden/>
          </w:rPr>
          <w:t>30</w:t>
        </w:r>
        <w:r>
          <w:rPr>
            <w:webHidden/>
          </w:rPr>
          <w:fldChar w:fldCharType="end"/>
        </w:r>
      </w:hyperlink>
    </w:p>
    <w:p w14:paraId="6C86F330" w14:textId="56B7997F" w:rsidR="00D929AA" w:rsidRDefault="00D929AA">
      <w:pPr>
        <w:pStyle w:val="TOC2"/>
        <w:rPr>
          <w:rFonts w:asciiTheme="minorHAnsi" w:eastAsiaTheme="minorEastAsia" w:hAnsiTheme="minorHAnsi" w:cstheme="minorBidi"/>
          <w:kern w:val="2"/>
          <w:sz w:val="22"/>
          <w:szCs w:val="22"/>
          <w14:ligatures w14:val="standardContextual"/>
        </w:rPr>
      </w:pPr>
      <w:hyperlink w:anchor="_Toc191900024" w:history="1">
        <w:r w:rsidRPr="00C00B4C">
          <w:rPr>
            <w:rStyle w:val="Hyperlink"/>
            <w:b/>
            <w:bCs/>
          </w:rPr>
          <w:t>Detailed example</w:t>
        </w:r>
        <w:r>
          <w:rPr>
            <w:webHidden/>
          </w:rPr>
          <w:tab/>
        </w:r>
        <w:r>
          <w:rPr>
            <w:webHidden/>
          </w:rPr>
          <w:fldChar w:fldCharType="begin"/>
        </w:r>
        <w:r>
          <w:rPr>
            <w:webHidden/>
          </w:rPr>
          <w:instrText xml:space="preserve"> PAGEREF _Toc191900024 \h </w:instrText>
        </w:r>
        <w:r>
          <w:rPr>
            <w:webHidden/>
          </w:rPr>
        </w:r>
        <w:r>
          <w:rPr>
            <w:webHidden/>
          </w:rPr>
          <w:fldChar w:fldCharType="separate"/>
        </w:r>
        <w:r>
          <w:rPr>
            <w:webHidden/>
          </w:rPr>
          <w:t>32</w:t>
        </w:r>
        <w:r>
          <w:rPr>
            <w:webHidden/>
          </w:rPr>
          <w:fldChar w:fldCharType="end"/>
        </w:r>
      </w:hyperlink>
    </w:p>
    <w:p w14:paraId="102C6B28" w14:textId="4EFB6059" w:rsidR="00D929AA" w:rsidRDefault="00D929AA">
      <w:pPr>
        <w:pStyle w:val="TOC2"/>
        <w:rPr>
          <w:rFonts w:asciiTheme="minorHAnsi" w:eastAsiaTheme="minorEastAsia" w:hAnsiTheme="minorHAnsi" w:cstheme="minorBidi"/>
          <w:kern w:val="2"/>
          <w:sz w:val="22"/>
          <w:szCs w:val="22"/>
          <w14:ligatures w14:val="standardContextual"/>
        </w:rPr>
      </w:pPr>
      <w:hyperlink w:anchor="_Toc191900025" w:history="1">
        <w:r w:rsidRPr="00C00B4C">
          <w:rPr>
            <w:rStyle w:val="Hyperlink"/>
          </w:rPr>
          <w:t>Outcome 2</w:t>
        </w:r>
        <w:r>
          <w:rPr>
            <w:webHidden/>
          </w:rPr>
          <w:tab/>
        </w:r>
        <w:r>
          <w:rPr>
            <w:webHidden/>
          </w:rPr>
          <w:fldChar w:fldCharType="begin"/>
        </w:r>
        <w:r>
          <w:rPr>
            <w:webHidden/>
          </w:rPr>
          <w:instrText xml:space="preserve"> PAGEREF _Toc191900025 \h </w:instrText>
        </w:r>
        <w:r>
          <w:rPr>
            <w:webHidden/>
          </w:rPr>
        </w:r>
        <w:r>
          <w:rPr>
            <w:webHidden/>
          </w:rPr>
          <w:fldChar w:fldCharType="separate"/>
        </w:r>
        <w:r>
          <w:rPr>
            <w:webHidden/>
          </w:rPr>
          <w:t>33</w:t>
        </w:r>
        <w:r>
          <w:rPr>
            <w:webHidden/>
          </w:rPr>
          <w:fldChar w:fldCharType="end"/>
        </w:r>
      </w:hyperlink>
    </w:p>
    <w:p w14:paraId="1317949B" w14:textId="7CCC7A3C" w:rsidR="00D929AA" w:rsidRDefault="00D929AA">
      <w:pPr>
        <w:pStyle w:val="TOC2"/>
        <w:rPr>
          <w:rFonts w:asciiTheme="minorHAnsi" w:eastAsiaTheme="minorEastAsia" w:hAnsiTheme="minorHAnsi" w:cstheme="minorBidi"/>
          <w:kern w:val="2"/>
          <w:sz w:val="22"/>
          <w:szCs w:val="22"/>
          <w14:ligatures w14:val="standardContextual"/>
        </w:rPr>
      </w:pPr>
      <w:hyperlink w:anchor="_Toc191900026" w:history="1">
        <w:r w:rsidRPr="00C00B4C">
          <w:rPr>
            <w:rStyle w:val="Hyperlink"/>
          </w:rPr>
          <w:t>Examples of learning activities</w:t>
        </w:r>
        <w:r>
          <w:rPr>
            <w:webHidden/>
          </w:rPr>
          <w:tab/>
        </w:r>
        <w:r>
          <w:rPr>
            <w:webHidden/>
          </w:rPr>
          <w:fldChar w:fldCharType="begin"/>
        </w:r>
        <w:r>
          <w:rPr>
            <w:webHidden/>
          </w:rPr>
          <w:instrText xml:space="preserve"> PAGEREF _Toc191900026 \h </w:instrText>
        </w:r>
        <w:r>
          <w:rPr>
            <w:webHidden/>
          </w:rPr>
        </w:r>
        <w:r>
          <w:rPr>
            <w:webHidden/>
          </w:rPr>
          <w:fldChar w:fldCharType="separate"/>
        </w:r>
        <w:r>
          <w:rPr>
            <w:webHidden/>
          </w:rPr>
          <w:t>33</w:t>
        </w:r>
        <w:r>
          <w:rPr>
            <w:webHidden/>
          </w:rPr>
          <w:fldChar w:fldCharType="end"/>
        </w:r>
      </w:hyperlink>
    </w:p>
    <w:p w14:paraId="0AACC532" w14:textId="2FFD31E2" w:rsidR="00D929AA" w:rsidRDefault="00D929AA">
      <w:pPr>
        <w:pStyle w:val="TOC2"/>
        <w:rPr>
          <w:rFonts w:asciiTheme="minorHAnsi" w:eastAsiaTheme="minorEastAsia" w:hAnsiTheme="minorHAnsi" w:cstheme="minorBidi"/>
          <w:kern w:val="2"/>
          <w:sz w:val="22"/>
          <w:szCs w:val="22"/>
          <w14:ligatures w14:val="standardContextual"/>
        </w:rPr>
      </w:pPr>
      <w:hyperlink w:anchor="_Toc191900027" w:history="1">
        <w:r w:rsidRPr="00C00B4C">
          <w:rPr>
            <w:rStyle w:val="Hyperlink"/>
            <w:b/>
            <w:bCs/>
          </w:rPr>
          <w:t>Detailed example</w:t>
        </w:r>
        <w:r>
          <w:rPr>
            <w:webHidden/>
          </w:rPr>
          <w:tab/>
        </w:r>
        <w:r>
          <w:rPr>
            <w:webHidden/>
          </w:rPr>
          <w:fldChar w:fldCharType="begin"/>
        </w:r>
        <w:r>
          <w:rPr>
            <w:webHidden/>
          </w:rPr>
          <w:instrText xml:space="preserve"> PAGEREF _Toc191900027 \h </w:instrText>
        </w:r>
        <w:r>
          <w:rPr>
            <w:webHidden/>
          </w:rPr>
        </w:r>
        <w:r>
          <w:rPr>
            <w:webHidden/>
          </w:rPr>
          <w:fldChar w:fldCharType="separate"/>
        </w:r>
        <w:r>
          <w:rPr>
            <w:webHidden/>
          </w:rPr>
          <w:t>35</w:t>
        </w:r>
        <w:r>
          <w:rPr>
            <w:webHidden/>
          </w:rPr>
          <w:fldChar w:fldCharType="end"/>
        </w:r>
      </w:hyperlink>
    </w:p>
    <w:p w14:paraId="2115BC33" w14:textId="15AD771E" w:rsidR="00D929AA" w:rsidRDefault="00D929AA">
      <w:pPr>
        <w:pStyle w:val="TOC2"/>
        <w:rPr>
          <w:rFonts w:asciiTheme="minorHAnsi" w:eastAsiaTheme="minorEastAsia" w:hAnsiTheme="minorHAnsi" w:cstheme="minorBidi"/>
          <w:kern w:val="2"/>
          <w:sz w:val="22"/>
          <w:szCs w:val="22"/>
          <w14:ligatures w14:val="standardContextual"/>
        </w:rPr>
      </w:pPr>
      <w:hyperlink w:anchor="_Toc191900028" w:history="1">
        <w:r w:rsidRPr="00C00B4C">
          <w:rPr>
            <w:rStyle w:val="Hyperlink"/>
          </w:rPr>
          <w:t>Outcome 3</w:t>
        </w:r>
        <w:r>
          <w:rPr>
            <w:webHidden/>
          </w:rPr>
          <w:tab/>
        </w:r>
        <w:r>
          <w:rPr>
            <w:webHidden/>
          </w:rPr>
          <w:fldChar w:fldCharType="begin"/>
        </w:r>
        <w:r>
          <w:rPr>
            <w:webHidden/>
          </w:rPr>
          <w:instrText xml:space="preserve"> PAGEREF _Toc191900028 \h </w:instrText>
        </w:r>
        <w:r>
          <w:rPr>
            <w:webHidden/>
          </w:rPr>
        </w:r>
        <w:r>
          <w:rPr>
            <w:webHidden/>
          </w:rPr>
          <w:fldChar w:fldCharType="separate"/>
        </w:r>
        <w:r>
          <w:rPr>
            <w:webHidden/>
          </w:rPr>
          <w:t>37</w:t>
        </w:r>
        <w:r>
          <w:rPr>
            <w:webHidden/>
          </w:rPr>
          <w:fldChar w:fldCharType="end"/>
        </w:r>
      </w:hyperlink>
    </w:p>
    <w:p w14:paraId="59E1AA5F" w14:textId="67D55C5C" w:rsidR="00D929AA" w:rsidRDefault="00D929AA">
      <w:pPr>
        <w:pStyle w:val="TOC2"/>
        <w:rPr>
          <w:rFonts w:asciiTheme="minorHAnsi" w:eastAsiaTheme="minorEastAsia" w:hAnsiTheme="minorHAnsi" w:cstheme="minorBidi"/>
          <w:kern w:val="2"/>
          <w:sz w:val="22"/>
          <w:szCs w:val="22"/>
          <w14:ligatures w14:val="standardContextual"/>
        </w:rPr>
      </w:pPr>
      <w:hyperlink w:anchor="_Toc191900029" w:history="1">
        <w:r w:rsidRPr="00C00B4C">
          <w:rPr>
            <w:rStyle w:val="Hyperlink"/>
          </w:rPr>
          <w:t>Examples of learning activities</w:t>
        </w:r>
        <w:r>
          <w:rPr>
            <w:webHidden/>
          </w:rPr>
          <w:tab/>
        </w:r>
        <w:r>
          <w:rPr>
            <w:webHidden/>
          </w:rPr>
          <w:fldChar w:fldCharType="begin"/>
        </w:r>
        <w:r>
          <w:rPr>
            <w:webHidden/>
          </w:rPr>
          <w:instrText xml:space="preserve"> PAGEREF _Toc191900029 \h </w:instrText>
        </w:r>
        <w:r>
          <w:rPr>
            <w:webHidden/>
          </w:rPr>
        </w:r>
        <w:r>
          <w:rPr>
            <w:webHidden/>
          </w:rPr>
          <w:fldChar w:fldCharType="separate"/>
        </w:r>
        <w:r>
          <w:rPr>
            <w:webHidden/>
          </w:rPr>
          <w:t>37</w:t>
        </w:r>
        <w:r>
          <w:rPr>
            <w:webHidden/>
          </w:rPr>
          <w:fldChar w:fldCharType="end"/>
        </w:r>
      </w:hyperlink>
    </w:p>
    <w:p w14:paraId="4151E10B" w14:textId="5D512E22" w:rsidR="00D929AA" w:rsidRDefault="00D929AA">
      <w:pPr>
        <w:pStyle w:val="TOC2"/>
        <w:rPr>
          <w:rFonts w:asciiTheme="minorHAnsi" w:eastAsiaTheme="minorEastAsia" w:hAnsiTheme="minorHAnsi" w:cstheme="minorBidi"/>
          <w:kern w:val="2"/>
          <w:sz w:val="22"/>
          <w:szCs w:val="22"/>
          <w14:ligatures w14:val="standardContextual"/>
        </w:rPr>
      </w:pPr>
      <w:hyperlink w:anchor="_Toc191900030" w:history="1">
        <w:r w:rsidRPr="00C00B4C">
          <w:rPr>
            <w:rStyle w:val="Hyperlink"/>
            <w:b/>
            <w:bCs/>
          </w:rPr>
          <w:t>Detailed example</w:t>
        </w:r>
        <w:r>
          <w:rPr>
            <w:webHidden/>
          </w:rPr>
          <w:tab/>
        </w:r>
        <w:r>
          <w:rPr>
            <w:webHidden/>
          </w:rPr>
          <w:fldChar w:fldCharType="begin"/>
        </w:r>
        <w:r>
          <w:rPr>
            <w:webHidden/>
          </w:rPr>
          <w:instrText xml:space="preserve"> PAGEREF _Toc191900030 \h </w:instrText>
        </w:r>
        <w:r>
          <w:rPr>
            <w:webHidden/>
          </w:rPr>
        </w:r>
        <w:r>
          <w:rPr>
            <w:webHidden/>
          </w:rPr>
          <w:fldChar w:fldCharType="separate"/>
        </w:r>
        <w:r>
          <w:rPr>
            <w:webHidden/>
          </w:rPr>
          <w:t>39</w:t>
        </w:r>
        <w:r>
          <w:rPr>
            <w:webHidden/>
          </w:rPr>
          <w:fldChar w:fldCharType="end"/>
        </w:r>
      </w:hyperlink>
    </w:p>
    <w:p w14:paraId="3403E2ED" w14:textId="7D33375D" w:rsidR="00BD763A" w:rsidRPr="000F5CEC" w:rsidRDefault="00BD763A" w:rsidP="00B22829">
      <w:r>
        <w:rPr>
          <w:rFonts w:ascii="Arial" w:eastAsia="Times New Roman" w:hAnsi="Arial" w:cs="Arial"/>
          <w:b/>
          <w:bCs/>
          <w:noProof/>
          <w:sz w:val="24"/>
          <w:szCs w:val="24"/>
          <w:lang w:val="en-AU" w:eastAsia="en-AU"/>
        </w:rPr>
        <w:fldChar w:fldCharType="end"/>
      </w:r>
    </w:p>
    <w:p w14:paraId="142570D2" w14:textId="77777777" w:rsidR="00BD763A" w:rsidRPr="000F5CEC" w:rsidRDefault="00BD763A" w:rsidP="00B22829">
      <w:pPr>
        <w:rPr>
          <w:lang w:val="en-AU" w:eastAsia="en-AU"/>
        </w:rPr>
        <w:sectPr w:rsidR="00BD763A" w:rsidRPr="000F5CEC" w:rsidSect="00BD763A">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7B65F024" w14:textId="767EB9F1" w:rsidR="00BD763A" w:rsidRPr="000F5CEC" w:rsidRDefault="00BD763A" w:rsidP="00B22829">
      <w:pPr>
        <w:pStyle w:val="Heading1"/>
      </w:pPr>
      <w:bookmarkStart w:id="3" w:name="_Toc191899990"/>
      <w:r>
        <w:lastRenderedPageBreak/>
        <w:t xml:space="preserve">VCE </w:t>
      </w:r>
      <w:r w:rsidR="001F2A40">
        <w:t>Bosnian</w:t>
      </w:r>
      <w:r>
        <w:t>: Teaching and Learning Activities</w:t>
      </w:r>
      <w:bookmarkEnd w:id="3"/>
    </w:p>
    <w:p w14:paraId="10BA9CB4" w14:textId="77777777" w:rsidR="00BD763A" w:rsidRDefault="00BD763A" w:rsidP="00B22829">
      <w:pPr>
        <w:pStyle w:val="Heading3"/>
      </w:pPr>
      <w:bookmarkStart w:id="4" w:name="_Toc191899991"/>
      <w:r>
        <w:t>Unit 1</w:t>
      </w:r>
      <w:bookmarkEnd w:id="4"/>
    </w:p>
    <w:p w14:paraId="621A502C" w14:textId="77777777" w:rsidR="00BD763A" w:rsidRPr="00B13D9B" w:rsidRDefault="00BD763A"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F040C4" w14:paraId="7F90F174" w14:textId="77777777" w:rsidTr="00B22829">
        <w:trPr>
          <w:trHeight w:val="274"/>
        </w:trPr>
        <w:tc>
          <w:tcPr>
            <w:tcW w:w="2197" w:type="dxa"/>
            <w:shd w:val="clear" w:color="auto" w:fill="0F7EB4"/>
          </w:tcPr>
          <w:bookmarkEnd w:id="5"/>
          <w:p w14:paraId="26829D53" w14:textId="77777777" w:rsidR="00BD763A" w:rsidRPr="00F040C4" w:rsidRDefault="00BD763A" w:rsidP="00B22829">
            <w:pPr>
              <w:pStyle w:val="VCAAtablecondensedheading"/>
              <w:rPr>
                <w:b w:val="0"/>
              </w:rPr>
            </w:pPr>
            <w:r w:rsidRPr="00F040C4">
              <w:t xml:space="preserve">Concept </w:t>
            </w:r>
          </w:p>
        </w:tc>
        <w:tc>
          <w:tcPr>
            <w:tcW w:w="2197" w:type="dxa"/>
            <w:shd w:val="clear" w:color="auto" w:fill="0F7EB4"/>
          </w:tcPr>
          <w:p w14:paraId="7BDA3DDC" w14:textId="77777777" w:rsidR="00BD763A" w:rsidRPr="00F040C4" w:rsidRDefault="00BD763A" w:rsidP="00B22829">
            <w:pPr>
              <w:pStyle w:val="VCAAtablecondensedheading"/>
              <w:rPr>
                <w:b w:val="0"/>
              </w:rPr>
            </w:pPr>
            <w:r w:rsidRPr="00F040C4">
              <w:t>Perspective</w:t>
            </w:r>
          </w:p>
        </w:tc>
        <w:tc>
          <w:tcPr>
            <w:tcW w:w="2197" w:type="dxa"/>
            <w:shd w:val="clear" w:color="auto" w:fill="0F7EB4"/>
          </w:tcPr>
          <w:p w14:paraId="7E841069" w14:textId="77777777" w:rsidR="00BD763A" w:rsidRPr="00F040C4" w:rsidRDefault="00BD763A" w:rsidP="00B22829">
            <w:pPr>
              <w:pStyle w:val="VCAAtablecondensedheading"/>
              <w:rPr>
                <w:b w:val="0"/>
              </w:rPr>
            </w:pPr>
            <w:r w:rsidRPr="00F040C4">
              <w:t>Topic</w:t>
            </w:r>
          </w:p>
        </w:tc>
        <w:tc>
          <w:tcPr>
            <w:tcW w:w="2198" w:type="dxa"/>
            <w:shd w:val="clear" w:color="auto" w:fill="0F7EB4"/>
          </w:tcPr>
          <w:p w14:paraId="2B769723" w14:textId="77777777" w:rsidR="00BD763A" w:rsidRPr="00F040C4" w:rsidRDefault="00BD763A" w:rsidP="00B22829">
            <w:pPr>
              <w:pStyle w:val="VCAAtablecondensedheading"/>
              <w:rPr>
                <w:b w:val="0"/>
              </w:rPr>
            </w:pPr>
            <w:r w:rsidRPr="00F040C4">
              <w:t>Subtopic</w:t>
            </w:r>
          </w:p>
        </w:tc>
      </w:tr>
      <w:tr w:rsidR="00BD763A" w:rsidRPr="00F040C4" w14:paraId="0BA05041" w14:textId="77777777" w:rsidTr="00D929AA">
        <w:trPr>
          <w:trHeight w:val="1701"/>
        </w:trPr>
        <w:tc>
          <w:tcPr>
            <w:tcW w:w="2197" w:type="dxa"/>
            <w:vAlign w:val="center"/>
          </w:tcPr>
          <w:p w14:paraId="768BE3E0" w14:textId="77777777" w:rsidR="00BD763A" w:rsidRPr="0094696C" w:rsidRDefault="00BD763A" w:rsidP="00B22829">
            <w:pPr>
              <w:pStyle w:val="VCAAbody"/>
              <w:jc w:val="center"/>
            </w:pPr>
            <w:r w:rsidRPr="0094696C">
              <w:t>Identity</w:t>
            </w:r>
          </w:p>
        </w:tc>
        <w:tc>
          <w:tcPr>
            <w:tcW w:w="2197" w:type="dxa"/>
            <w:vAlign w:val="center"/>
          </w:tcPr>
          <w:p w14:paraId="6FB20893" w14:textId="77777777" w:rsidR="00BD763A" w:rsidRPr="000A7273" w:rsidRDefault="00BD763A" w:rsidP="00B22829">
            <w:pPr>
              <w:pStyle w:val="VCAAbody"/>
              <w:jc w:val="center"/>
            </w:pPr>
            <w:r w:rsidRPr="000A7273">
              <w:t>Personal</w:t>
            </w:r>
          </w:p>
        </w:tc>
        <w:tc>
          <w:tcPr>
            <w:tcW w:w="2197" w:type="dxa"/>
            <w:vAlign w:val="center"/>
          </w:tcPr>
          <w:p w14:paraId="1BFFE784" w14:textId="77777777" w:rsidR="00BD763A" w:rsidRPr="0094696C" w:rsidRDefault="00BD763A" w:rsidP="00B22829">
            <w:pPr>
              <w:pStyle w:val="VCAAbody"/>
              <w:jc w:val="center"/>
            </w:pPr>
            <w:r w:rsidRPr="000A7273">
              <w:t>Inclusivity, Diversity and Belonging</w:t>
            </w:r>
            <w:r w:rsidRPr="0094696C">
              <w:t xml:space="preserve"> </w:t>
            </w:r>
          </w:p>
        </w:tc>
        <w:tc>
          <w:tcPr>
            <w:tcW w:w="2198" w:type="dxa"/>
            <w:vAlign w:val="center"/>
          </w:tcPr>
          <w:p w14:paraId="43616D06" w14:textId="77777777" w:rsidR="00BD763A" w:rsidRPr="0094696C" w:rsidRDefault="00BD763A" w:rsidP="00B22829">
            <w:pPr>
              <w:pStyle w:val="VCAAbody"/>
              <w:jc w:val="center"/>
            </w:pPr>
            <w:r w:rsidRPr="0094696C">
              <w:t>Watch your language! Impact of language use on personal image</w:t>
            </w:r>
          </w:p>
        </w:tc>
      </w:tr>
    </w:tbl>
    <w:p w14:paraId="2033959F" w14:textId="77777777" w:rsidR="00BD763A" w:rsidRPr="00B13D9B" w:rsidRDefault="00BD763A" w:rsidP="00BD763A">
      <w:pPr>
        <w:pStyle w:val="Heading2"/>
        <w:rPr>
          <w:sz w:val="28"/>
        </w:rPr>
      </w:pPr>
      <w:bookmarkStart w:id="6" w:name="_Hlk179222526"/>
      <w:bookmarkStart w:id="7" w:name="_Toc191899992"/>
      <w:r w:rsidRPr="00B13D9B">
        <w:rPr>
          <w:sz w:val="28"/>
        </w:rPr>
        <w:t>Outcome 1</w:t>
      </w:r>
      <w:bookmarkEnd w:id="7"/>
    </w:p>
    <w:bookmarkEnd w:id="6"/>
    <w:p w14:paraId="75FFBD97" w14:textId="523125D4" w:rsidR="00BD763A" w:rsidRDefault="00BD763A" w:rsidP="00BD763A">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233FBA866CC44869A61EB5FECE62FD73"/>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B1912">
        <w:rPr>
          <w:shd w:val="clear" w:color="auto" w:fill="FFFFFF"/>
        </w:rPr>
        <w:t xml:space="preserve">. </w:t>
      </w:r>
    </w:p>
    <w:p w14:paraId="6F1938F9" w14:textId="77777777" w:rsidR="00BD763A" w:rsidRPr="00753F1C" w:rsidRDefault="00BD763A" w:rsidP="00BD763A">
      <w:pPr>
        <w:pStyle w:val="Heading2"/>
        <w:rPr>
          <w:sz w:val="24"/>
          <w:szCs w:val="24"/>
        </w:rPr>
      </w:pPr>
      <w:bookmarkStart w:id="8" w:name="_Toc191899993"/>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11DA5687" w14:textId="77777777" w:rsidTr="00B22829">
        <w:trPr>
          <w:cantSplit/>
        </w:trPr>
        <w:tc>
          <w:tcPr>
            <w:tcW w:w="9634" w:type="dxa"/>
          </w:tcPr>
          <w:p w14:paraId="35AB90AF" w14:textId="77777777" w:rsidR="00BD763A" w:rsidRPr="00F66F92" w:rsidRDefault="00BD763A"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BD763A" w14:paraId="3C78B7E8" w14:textId="77777777" w:rsidTr="00B22829">
        <w:trPr>
          <w:cantSplit/>
        </w:trPr>
        <w:tc>
          <w:tcPr>
            <w:tcW w:w="9634" w:type="dxa"/>
          </w:tcPr>
          <w:p w14:paraId="0036416E" w14:textId="77777777" w:rsidR="00BD763A" w:rsidRPr="00F66F92" w:rsidRDefault="00BD763A"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BD763A" w14:paraId="2FCE7928" w14:textId="77777777" w:rsidTr="00B22829">
        <w:trPr>
          <w:cantSplit/>
        </w:trPr>
        <w:tc>
          <w:tcPr>
            <w:tcW w:w="9634" w:type="dxa"/>
          </w:tcPr>
          <w:p w14:paraId="7E3419CB" w14:textId="77777777" w:rsidR="00BD763A" w:rsidRPr="00F66F92" w:rsidRDefault="00BD763A" w:rsidP="00B22829">
            <w:pPr>
              <w:pStyle w:val="VCAAbulletlevel2"/>
              <w:spacing w:after="0"/>
            </w:pPr>
            <w:r w:rsidRPr="00A76523">
              <w:t>Share a personal story or experience using the descriptive language and engaging storytelling techniques you have brainstormed as a class.</w:t>
            </w:r>
          </w:p>
        </w:tc>
      </w:tr>
      <w:tr w:rsidR="00BD763A" w14:paraId="7BE00DE8" w14:textId="77777777" w:rsidTr="00B22829">
        <w:trPr>
          <w:cantSplit/>
        </w:trPr>
        <w:tc>
          <w:tcPr>
            <w:tcW w:w="9634" w:type="dxa"/>
          </w:tcPr>
          <w:p w14:paraId="1F0AC97A" w14:textId="6C64417E" w:rsidR="00BD763A" w:rsidRPr="00F66F92" w:rsidRDefault="00BD763A"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532D8991F2D2400196818C3E9293EF4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A76523">
              <w:t xml:space="preserve"> on a </w:t>
            </w:r>
            <w:r>
              <w:t>sticky</w:t>
            </w:r>
            <w:r w:rsidRPr="00A76523">
              <w:t xml:space="preserve"> note and stick these around the p</w:t>
            </w:r>
            <w:r>
              <w:t>ortraits</w:t>
            </w:r>
            <w:r w:rsidRPr="00A76523">
              <w:t>.</w:t>
            </w:r>
          </w:p>
        </w:tc>
      </w:tr>
      <w:tr w:rsidR="00BD763A" w14:paraId="6FA22BFC" w14:textId="77777777" w:rsidTr="00B22829">
        <w:trPr>
          <w:cantSplit/>
        </w:trPr>
        <w:tc>
          <w:tcPr>
            <w:tcW w:w="9634" w:type="dxa"/>
          </w:tcPr>
          <w:p w14:paraId="5D826D26" w14:textId="77777777" w:rsidR="00BD763A" w:rsidRPr="00F66F92" w:rsidRDefault="00BD763A"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BD763A" w14:paraId="7840ACB5" w14:textId="77777777" w:rsidTr="00B22829">
        <w:trPr>
          <w:cantSplit/>
        </w:trPr>
        <w:tc>
          <w:tcPr>
            <w:tcW w:w="9634" w:type="dxa"/>
          </w:tcPr>
          <w:p w14:paraId="3B7E52F1" w14:textId="77777777" w:rsidR="00BD763A" w:rsidRPr="00F66F92" w:rsidRDefault="00BD763A" w:rsidP="00B22829">
            <w:pPr>
              <w:pStyle w:val="VCAAbulletlevel2"/>
            </w:pPr>
            <w:r w:rsidRPr="00633101">
              <w:rPr>
                <w:lang w:val="en-US"/>
              </w:rPr>
              <w:t>Write a reflective text on your personal identity and its relationship to language.</w:t>
            </w:r>
          </w:p>
        </w:tc>
      </w:tr>
      <w:tr w:rsidR="00BD763A" w14:paraId="69250EB7" w14:textId="77777777" w:rsidTr="00B22829">
        <w:trPr>
          <w:cantSplit/>
        </w:trPr>
        <w:tc>
          <w:tcPr>
            <w:tcW w:w="9634" w:type="dxa"/>
          </w:tcPr>
          <w:p w14:paraId="642E8EB1" w14:textId="77777777" w:rsidR="00BD763A" w:rsidRPr="00F66F92" w:rsidRDefault="00BD763A"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BD763A" w14:paraId="50A60F47" w14:textId="77777777" w:rsidTr="00B22829">
        <w:trPr>
          <w:cantSplit/>
        </w:trPr>
        <w:tc>
          <w:tcPr>
            <w:tcW w:w="9634" w:type="dxa"/>
          </w:tcPr>
          <w:p w14:paraId="4DB26A55" w14:textId="0496E4DB" w:rsidR="00BD763A" w:rsidRPr="00F66F92" w:rsidRDefault="00BD763A"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F97C2030F5AD4978B0160C749A549DC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A76523">
              <w:t>.</w:t>
            </w:r>
          </w:p>
        </w:tc>
      </w:tr>
      <w:tr w:rsidR="00BD763A" w14:paraId="0B1DAF1F" w14:textId="77777777" w:rsidTr="00B22829">
        <w:trPr>
          <w:cantSplit/>
        </w:trPr>
        <w:tc>
          <w:tcPr>
            <w:tcW w:w="9634" w:type="dxa"/>
          </w:tcPr>
          <w:p w14:paraId="0DA4ECD0" w14:textId="77777777" w:rsidR="00BD763A" w:rsidRDefault="00BD763A"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BD763A" w14:paraId="3BB6846C" w14:textId="77777777" w:rsidTr="00B22829">
        <w:trPr>
          <w:cantSplit/>
        </w:trPr>
        <w:tc>
          <w:tcPr>
            <w:tcW w:w="9634" w:type="dxa"/>
          </w:tcPr>
          <w:p w14:paraId="0CD3FDA6" w14:textId="77777777" w:rsidR="00BD763A" w:rsidRPr="00A76523" w:rsidRDefault="00BD763A"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BD763A" w14:paraId="63825EC0" w14:textId="77777777" w:rsidTr="00B22829">
        <w:trPr>
          <w:cantSplit/>
        </w:trPr>
        <w:tc>
          <w:tcPr>
            <w:tcW w:w="9634" w:type="dxa"/>
          </w:tcPr>
          <w:p w14:paraId="64030923" w14:textId="77777777" w:rsidR="00BD763A" w:rsidRPr="00A76523" w:rsidRDefault="00BD763A" w:rsidP="00B22829">
            <w:pPr>
              <w:pStyle w:val="VCAAbulletlevel2"/>
              <w:spacing w:after="0"/>
            </w:pPr>
            <w:r>
              <w:t>I</w:t>
            </w:r>
            <w:r w:rsidRPr="00A76523">
              <w:t>n small groups</w:t>
            </w:r>
            <w:r>
              <w:t>, c</w:t>
            </w:r>
            <w:r w:rsidRPr="00A76523">
              <w:t>reate posters that unpack and promote more inclusive and respectful communication.</w:t>
            </w:r>
          </w:p>
        </w:tc>
      </w:tr>
      <w:tr w:rsidR="00BD763A" w14:paraId="2D9A759E" w14:textId="77777777" w:rsidTr="00B22829">
        <w:trPr>
          <w:cantSplit/>
        </w:trPr>
        <w:tc>
          <w:tcPr>
            <w:tcW w:w="9634" w:type="dxa"/>
          </w:tcPr>
          <w:p w14:paraId="1B79E031" w14:textId="77777777" w:rsidR="00BD763A" w:rsidRPr="00A76523" w:rsidRDefault="00BD763A"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BD763A" w14:paraId="04344789" w14:textId="77777777" w:rsidTr="00B22829">
        <w:trPr>
          <w:cantSplit/>
        </w:trPr>
        <w:tc>
          <w:tcPr>
            <w:tcW w:w="9634" w:type="dxa"/>
          </w:tcPr>
          <w:p w14:paraId="199F029F" w14:textId="29DBB204" w:rsidR="00BD763A" w:rsidRPr="00A76523" w:rsidRDefault="00BD763A" w:rsidP="00B22829">
            <w:pPr>
              <w:pStyle w:val="VCAAbulletlevel2"/>
              <w:spacing w:after="0"/>
            </w:pPr>
            <w:bookmarkStart w:id="9" w:name="_Hlk139633649"/>
            <w:r w:rsidRPr="00A76523">
              <w:t xml:space="preserve">Discuss the use of </w:t>
            </w:r>
            <w:sdt>
              <w:sdtPr>
                <w:alias w:val="Keywords"/>
                <w:tag w:val=""/>
                <w:id w:val="125903447"/>
                <w:placeholder>
                  <w:docPart w:val="123D66D9735941AC8914834EE2DBF21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A76523">
              <w:t xml:space="preserve"> between </w:t>
            </w:r>
            <w:r>
              <w:t>2</w:t>
            </w:r>
            <w:r w:rsidRPr="00A76523">
              <w:t xml:space="preserve"> different groups in </w:t>
            </w:r>
            <w:sdt>
              <w:sdtPr>
                <w:alias w:val="Keywords"/>
                <w:tag w:val=""/>
                <w:id w:val="667834847"/>
                <w:placeholder>
                  <w:docPart w:val="9BEC1907AE504EF68F47306876A909B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A76523">
              <w:t>-speaking communities and reflect on their</w:t>
            </w:r>
            <w:r>
              <w:t xml:space="preserve"> language</w:t>
            </w:r>
            <w:r w:rsidRPr="00A76523">
              <w:t xml:space="preserve"> norms and standards. </w:t>
            </w:r>
            <w:bookmarkEnd w:id="9"/>
          </w:p>
        </w:tc>
      </w:tr>
      <w:tr w:rsidR="00BD763A" w14:paraId="43A38D96" w14:textId="77777777" w:rsidTr="00B22829">
        <w:trPr>
          <w:cantSplit/>
        </w:trPr>
        <w:tc>
          <w:tcPr>
            <w:tcW w:w="9634" w:type="dxa"/>
          </w:tcPr>
          <w:p w14:paraId="64A907F7" w14:textId="77777777" w:rsidR="00BD763A" w:rsidRPr="00A76523" w:rsidRDefault="00BD763A"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BD763A" w14:paraId="4023C77F" w14:textId="77777777" w:rsidTr="00B22829">
        <w:trPr>
          <w:cantSplit/>
        </w:trPr>
        <w:tc>
          <w:tcPr>
            <w:tcW w:w="9634" w:type="dxa"/>
          </w:tcPr>
          <w:p w14:paraId="747B7AD2" w14:textId="77777777" w:rsidR="00BD763A" w:rsidRPr="00A76523" w:rsidRDefault="00BD763A"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BD763A" w14:paraId="6D71E40C" w14:textId="77777777" w:rsidTr="00B22829">
        <w:trPr>
          <w:cantSplit/>
        </w:trPr>
        <w:tc>
          <w:tcPr>
            <w:tcW w:w="9634" w:type="dxa"/>
          </w:tcPr>
          <w:p w14:paraId="37A91AB2" w14:textId="77777777" w:rsidR="00BD763A" w:rsidRPr="00A76523" w:rsidRDefault="00BD763A"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BD763A" w14:paraId="3CEFFB15" w14:textId="77777777" w:rsidTr="00B22829">
        <w:trPr>
          <w:cantSplit/>
        </w:trPr>
        <w:tc>
          <w:tcPr>
            <w:tcW w:w="9634" w:type="dxa"/>
          </w:tcPr>
          <w:p w14:paraId="454681D7" w14:textId="77777777" w:rsidR="00BD763A" w:rsidRPr="00A76523" w:rsidRDefault="00BD763A"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BD763A" w14:paraId="1ABCD52C" w14:textId="77777777" w:rsidTr="00B22829">
        <w:trPr>
          <w:cantSplit/>
        </w:trPr>
        <w:tc>
          <w:tcPr>
            <w:tcW w:w="9634" w:type="dxa"/>
            <w:shd w:val="clear" w:color="auto" w:fill="D9D9D9" w:themeFill="background1" w:themeFillShade="D9"/>
          </w:tcPr>
          <w:p w14:paraId="5D8036A2" w14:textId="77777777" w:rsidR="00BD763A" w:rsidRPr="00875BC2" w:rsidRDefault="00BD763A"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389234DA" wp14:editId="5C025B8C">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BD763A" w14:paraId="262839E4" w14:textId="77777777" w:rsidTr="00B22829">
        <w:tc>
          <w:tcPr>
            <w:tcW w:w="9634" w:type="dxa"/>
            <w:tcBorders>
              <w:bottom w:val="single" w:sz="4" w:space="0" w:color="C6ECFF" w:themeColor="accent1" w:themeTint="33"/>
            </w:tcBorders>
            <w:shd w:val="clear" w:color="auto" w:fill="auto"/>
          </w:tcPr>
          <w:p w14:paraId="594AB72C" w14:textId="77777777" w:rsidR="00BD763A" w:rsidRDefault="00BD763A" w:rsidP="00B22829">
            <w:pPr>
              <w:pStyle w:val="VCAAbulletlevel2"/>
              <w:numPr>
                <w:ilvl w:val="0"/>
                <w:numId w:val="0"/>
              </w:numPr>
              <w:spacing w:after="0"/>
              <w:ind w:left="360"/>
            </w:pPr>
          </w:p>
          <w:p w14:paraId="22620A0C" w14:textId="77777777" w:rsidR="00BD763A" w:rsidRPr="00BB1912" w:rsidRDefault="00BD763A" w:rsidP="00B22829">
            <w:pPr>
              <w:pStyle w:val="VCAAbulletlevel2"/>
              <w:numPr>
                <w:ilvl w:val="0"/>
                <w:numId w:val="0"/>
              </w:numPr>
              <w:spacing w:after="0"/>
              <w:ind w:left="360"/>
            </w:pPr>
          </w:p>
        </w:tc>
      </w:tr>
      <w:tr w:rsidR="00BD763A" w14:paraId="4DA3A88B"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04196E6" w14:textId="77777777" w:rsidR="00BD763A" w:rsidRPr="00AC53F0" w:rsidRDefault="00BD763A" w:rsidP="00B22829">
            <w:pPr>
              <w:pStyle w:val="Heading2"/>
            </w:pPr>
            <w:bookmarkStart w:id="10" w:name="_Toc191899994"/>
            <w:r w:rsidRPr="00B13D9B">
              <w:rPr>
                <w:b/>
                <w:bCs/>
                <w:noProof/>
                <w:color w:val="004EA8"/>
              </w:rPr>
              <w:drawing>
                <wp:anchor distT="0" distB="0" distL="114300" distR="114300" simplePos="0" relativeHeight="251660288" behindDoc="0" locked="0" layoutInCell="1" allowOverlap="1" wp14:anchorId="617EE738" wp14:editId="5C79359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1F46E2CD" w14:textId="77777777" w:rsidR="00BD763A" w:rsidRDefault="00BD763A"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7D77A604" w14:textId="77777777" w:rsidR="00BD763A" w:rsidRDefault="00BD763A" w:rsidP="00B22829">
            <w:pPr>
              <w:pStyle w:val="VCAAbulletlevel2"/>
              <w:numPr>
                <w:ilvl w:val="0"/>
                <w:numId w:val="0"/>
              </w:numPr>
              <w:rPr>
                <w:b/>
                <w:bCs/>
                <w:color w:val="004EA8"/>
                <w:sz w:val="32"/>
                <w:szCs w:val="32"/>
              </w:rPr>
            </w:pPr>
          </w:p>
          <w:p w14:paraId="7228D598" w14:textId="77777777" w:rsidR="00BD763A" w:rsidRPr="00A76523" w:rsidRDefault="00BD763A" w:rsidP="00B22829">
            <w:pPr>
              <w:pStyle w:val="VCAAbulletlevel2"/>
              <w:spacing w:after="0"/>
            </w:pPr>
            <w:r w:rsidRPr="00A76523">
              <w:t>Watch a video of a debate and record useful expressions to use in your group’s debate.</w:t>
            </w:r>
            <w:r>
              <w:br/>
            </w:r>
          </w:p>
          <w:p w14:paraId="23972906" w14:textId="77777777" w:rsidR="00BD763A" w:rsidRPr="00A76523" w:rsidRDefault="00BD763A"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790D87F2" w14:textId="77777777" w:rsidR="00BD763A" w:rsidRPr="00A76523" w:rsidRDefault="00BD763A" w:rsidP="00B22829">
            <w:pPr>
              <w:pStyle w:val="VCAAbulletlevel2"/>
              <w:spacing w:after="0"/>
            </w:pPr>
            <w:r w:rsidRPr="00A76523">
              <w:t>Collect a debate discussion card for your group and research the topic, taking notes and creating a glossary of key terms.</w:t>
            </w:r>
            <w:r>
              <w:br/>
            </w:r>
          </w:p>
          <w:p w14:paraId="172534AB" w14:textId="77777777" w:rsidR="00BD763A" w:rsidRPr="00A76523" w:rsidRDefault="00BD763A"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09625160" w14:textId="77777777" w:rsidR="00BD763A" w:rsidRPr="00A76523" w:rsidRDefault="00BD763A"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1BD88DC5" w14:textId="77777777" w:rsidR="00BD763A" w:rsidRPr="00A76523" w:rsidRDefault="00BD763A" w:rsidP="00B22829">
            <w:pPr>
              <w:pStyle w:val="VCAAbulletlevel2"/>
              <w:spacing w:after="0"/>
            </w:pPr>
            <w:r w:rsidRPr="00A76523">
              <w:t>Prepare arguments supporting your position and challenging the other team’s possible arguments.</w:t>
            </w:r>
            <w:r>
              <w:br/>
            </w:r>
          </w:p>
          <w:p w14:paraId="5DC37364" w14:textId="77777777" w:rsidR="00BD763A" w:rsidRPr="00A76523" w:rsidRDefault="00BD763A"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2E2E9F57" w14:textId="77777777" w:rsidR="00BD763A" w:rsidRPr="0066155E" w:rsidRDefault="00BD763A"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15F5FB53" w14:textId="77777777" w:rsidR="00BD763A" w:rsidRDefault="00BD763A" w:rsidP="00BD763A"/>
    <w:p w14:paraId="18B75182" w14:textId="77777777" w:rsidR="00BD763A" w:rsidRDefault="00BD763A" w:rsidP="00BD763A">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F201FE" w14:paraId="2C31C476" w14:textId="77777777" w:rsidTr="00B22829">
        <w:trPr>
          <w:trHeight w:val="274"/>
        </w:trPr>
        <w:tc>
          <w:tcPr>
            <w:tcW w:w="2197" w:type="dxa"/>
            <w:shd w:val="clear" w:color="auto" w:fill="0F7EB4"/>
          </w:tcPr>
          <w:p w14:paraId="4BBE9E1A" w14:textId="77777777" w:rsidR="00BD763A" w:rsidRPr="00F040C4" w:rsidRDefault="00BD763A" w:rsidP="00B22829">
            <w:pPr>
              <w:pStyle w:val="VCAAtablecondensedheading"/>
              <w:rPr>
                <w:b w:val="0"/>
              </w:rPr>
            </w:pPr>
            <w:r w:rsidRPr="00F040C4">
              <w:t xml:space="preserve">Concept </w:t>
            </w:r>
          </w:p>
        </w:tc>
        <w:tc>
          <w:tcPr>
            <w:tcW w:w="2197" w:type="dxa"/>
            <w:shd w:val="clear" w:color="auto" w:fill="0F7EB4"/>
          </w:tcPr>
          <w:p w14:paraId="6AC415EC" w14:textId="77777777" w:rsidR="00BD763A" w:rsidRPr="00F040C4" w:rsidRDefault="00BD763A" w:rsidP="00B22829">
            <w:pPr>
              <w:pStyle w:val="VCAAtablecondensedheading"/>
              <w:rPr>
                <w:b w:val="0"/>
              </w:rPr>
            </w:pPr>
            <w:r w:rsidRPr="00F040C4">
              <w:t>Perspective</w:t>
            </w:r>
          </w:p>
        </w:tc>
        <w:tc>
          <w:tcPr>
            <w:tcW w:w="2197" w:type="dxa"/>
            <w:shd w:val="clear" w:color="auto" w:fill="0F7EB4"/>
          </w:tcPr>
          <w:p w14:paraId="7F89EDB3" w14:textId="77777777" w:rsidR="00BD763A" w:rsidRPr="00F040C4" w:rsidRDefault="00BD763A" w:rsidP="00B22829">
            <w:pPr>
              <w:pStyle w:val="VCAAtablecondensedheading"/>
              <w:rPr>
                <w:b w:val="0"/>
              </w:rPr>
            </w:pPr>
            <w:r w:rsidRPr="00F040C4">
              <w:t>Topic</w:t>
            </w:r>
          </w:p>
        </w:tc>
        <w:tc>
          <w:tcPr>
            <w:tcW w:w="2198" w:type="dxa"/>
            <w:shd w:val="clear" w:color="auto" w:fill="0F7EB4"/>
          </w:tcPr>
          <w:p w14:paraId="6970EC9A" w14:textId="77777777" w:rsidR="00BD763A" w:rsidRPr="00F040C4" w:rsidRDefault="00BD763A" w:rsidP="00B22829">
            <w:pPr>
              <w:pStyle w:val="VCAAtablecondensedheading"/>
              <w:rPr>
                <w:b w:val="0"/>
              </w:rPr>
            </w:pPr>
            <w:r w:rsidRPr="00F040C4">
              <w:t>Subtopic</w:t>
            </w:r>
          </w:p>
        </w:tc>
      </w:tr>
      <w:tr w:rsidR="00BD763A" w:rsidRPr="00990040" w14:paraId="5DD8CADA" w14:textId="77777777" w:rsidTr="00D929AA">
        <w:trPr>
          <w:trHeight w:val="1701"/>
        </w:trPr>
        <w:tc>
          <w:tcPr>
            <w:tcW w:w="2197" w:type="dxa"/>
            <w:vAlign w:val="center"/>
          </w:tcPr>
          <w:p w14:paraId="0C4AA7A8" w14:textId="77777777" w:rsidR="00BD763A" w:rsidRPr="002256A5" w:rsidRDefault="00BD763A" w:rsidP="00B22829">
            <w:pPr>
              <w:pStyle w:val="VCAAbody"/>
              <w:jc w:val="center"/>
            </w:pPr>
            <w:r w:rsidRPr="002256A5">
              <w:t>Sustainability</w:t>
            </w:r>
          </w:p>
        </w:tc>
        <w:tc>
          <w:tcPr>
            <w:tcW w:w="2197" w:type="dxa"/>
            <w:vAlign w:val="center"/>
          </w:tcPr>
          <w:p w14:paraId="270E81C5" w14:textId="77777777" w:rsidR="00BD763A" w:rsidRPr="00F040C4" w:rsidRDefault="00BD763A" w:rsidP="00B22829">
            <w:pPr>
              <w:pStyle w:val="VCAAbody"/>
              <w:jc w:val="center"/>
            </w:pPr>
            <w:r>
              <w:t>Community</w:t>
            </w:r>
          </w:p>
        </w:tc>
        <w:tc>
          <w:tcPr>
            <w:tcW w:w="2197" w:type="dxa"/>
            <w:vAlign w:val="center"/>
          </w:tcPr>
          <w:p w14:paraId="72951CB5" w14:textId="77777777" w:rsidR="00BD763A" w:rsidRPr="00F040C4" w:rsidRDefault="00BD763A" w:rsidP="00B22829">
            <w:pPr>
              <w:pStyle w:val="VCAAbody"/>
              <w:jc w:val="center"/>
            </w:pPr>
            <w:r w:rsidRPr="002256A5">
              <w:t>Sustaining language and culture</w:t>
            </w:r>
          </w:p>
        </w:tc>
        <w:tc>
          <w:tcPr>
            <w:tcW w:w="2198" w:type="dxa"/>
            <w:vAlign w:val="center"/>
          </w:tcPr>
          <w:p w14:paraId="5D7B4A28" w14:textId="77777777" w:rsidR="00BD763A" w:rsidRPr="00F040C4" w:rsidRDefault="00BD763A" w:rsidP="00B22829">
            <w:pPr>
              <w:pStyle w:val="VCAAbody"/>
              <w:jc w:val="center"/>
            </w:pPr>
            <w:r w:rsidRPr="002256A5">
              <w:t>Celebrating culture– specific community events</w:t>
            </w:r>
          </w:p>
        </w:tc>
      </w:tr>
    </w:tbl>
    <w:p w14:paraId="60EB03BB" w14:textId="77777777" w:rsidR="00BD763A" w:rsidRPr="00B13D9B" w:rsidRDefault="00BD763A" w:rsidP="00BD763A">
      <w:pPr>
        <w:pStyle w:val="Heading2"/>
        <w:rPr>
          <w:sz w:val="28"/>
        </w:rPr>
      </w:pPr>
      <w:bookmarkStart w:id="11" w:name="_Toc191899995"/>
      <w:r w:rsidRPr="1AB6DD3E">
        <w:rPr>
          <w:sz w:val="28"/>
        </w:rPr>
        <w:t>Outcome 2</w:t>
      </w:r>
      <w:bookmarkEnd w:id="11"/>
    </w:p>
    <w:p w14:paraId="32FB0469" w14:textId="33BF3FE2" w:rsidR="00BD763A" w:rsidRPr="00FD4DAA" w:rsidRDefault="00BD763A" w:rsidP="00BD763A">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EF572CF34EFD4934898AF39E88B1544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rPr>
          <w:shd w:val="clear" w:color="auto" w:fill="FFFFFF"/>
        </w:rPr>
        <w:t xml:space="preserve"> related to different aspects of the subtopic studied and respond in writing to short-answer questions about the texts in English.</w:t>
      </w:r>
    </w:p>
    <w:p w14:paraId="62E50410" w14:textId="77777777" w:rsidR="00BD763A" w:rsidRPr="00753F1C" w:rsidRDefault="00BD763A" w:rsidP="00BD763A">
      <w:pPr>
        <w:pStyle w:val="Heading2"/>
        <w:rPr>
          <w:sz w:val="24"/>
          <w:szCs w:val="24"/>
        </w:rPr>
      </w:pPr>
      <w:bookmarkStart w:id="12" w:name="_Toc191899996"/>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6B51C25E" w14:textId="77777777" w:rsidTr="00B22829">
        <w:trPr>
          <w:cantSplit/>
        </w:trPr>
        <w:tc>
          <w:tcPr>
            <w:tcW w:w="8783" w:type="dxa"/>
          </w:tcPr>
          <w:p w14:paraId="06D9C470" w14:textId="77777777" w:rsidR="00BD763A" w:rsidRPr="00F66F92" w:rsidRDefault="00BD763A"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BD763A" w14:paraId="5633635B" w14:textId="77777777" w:rsidTr="00B22829">
        <w:trPr>
          <w:cantSplit/>
        </w:trPr>
        <w:tc>
          <w:tcPr>
            <w:tcW w:w="8783" w:type="dxa"/>
          </w:tcPr>
          <w:p w14:paraId="3A9A8D81" w14:textId="62A236BA" w:rsidR="00BD763A" w:rsidRPr="00F66F92" w:rsidRDefault="00BD763A"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70F845E7DADE45039D490284D2FDBA1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w:t>
            </w:r>
          </w:p>
        </w:tc>
      </w:tr>
      <w:tr w:rsidR="00BD763A" w14:paraId="5F18DF8B" w14:textId="77777777" w:rsidTr="00B22829">
        <w:trPr>
          <w:cantSplit/>
        </w:trPr>
        <w:tc>
          <w:tcPr>
            <w:tcW w:w="8783" w:type="dxa"/>
          </w:tcPr>
          <w:p w14:paraId="0C777D91" w14:textId="77777777" w:rsidR="00BD763A" w:rsidRPr="00F66F92" w:rsidRDefault="00BD763A"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BD763A" w14:paraId="5F14993F" w14:textId="77777777" w:rsidTr="00B22829">
        <w:trPr>
          <w:cantSplit/>
        </w:trPr>
        <w:tc>
          <w:tcPr>
            <w:tcW w:w="8783" w:type="dxa"/>
          </w:tcPr>
          <w:p w14:paraId="5844B65B" w14:textId="3169F2BD" w:rsidR="00BD763A" w:rsidRPr="00F66F92" w:rsidRDefault="00BD763A" w:rsidP="00B22829">
            <w:pPr>
              <w:pStyle w:val="VCAAbulletlevel2"/>
              <w:spacing w:after="0"/>
            </w:pPr>
            <w:r>
              <w:t xml:space="preserve">In pairs, look at an image related to a cultural celebration in a </w:t>
            </w:r>
            <w:sdt>
              <w:sdtPr>
                <w:rPr>
                  <w:lang w:val="en-AU"/>
                </w:rPr>
                <w:alias w:val="Keywords"/>
                <w:tag w:val=""/>
                <w:id w:val="-681590336"/>
                <w:placeholder>
                  <w:docPart w:val="EE39B13FC4FE42E190C1F50FD3BC664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59F4CFA526F34110A0AAF928DE457DC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from the perspective of one of the people in the image.</w:t>
            </w:r>
          </w:p>
        </w:tc>
      </w:tr>
      <w:tr w:rsidR="00BD763A" w14:paraId="48EADFDD" w14:textId="77777777" w:rsidTr="00B22829">
        <w:trPr>
          <w:cantSplit/>
        </w:trPr>
        <w:tc>
          <w:tcPr>
            <w:tcW w:w="8783" w:type="dxa"/>
          </w:tcPr>
          <w:p w14:paraId="3447FE13" w14:textId="65087EE0" w:rsidR="00BD763A" w:rsidRPr="00F66F92" w:rsidRDefault="00BD763A" w:rsidP="00B22829">
            <w:pPr>
              <w:pStyle w:val="VCAAbulletlevel2"/>
              <w:spacing w:after="0"/>
            </w:pPr>
            <w:r>
              <w:t xml:space="preserve">Listen to a podcast in </w:t>
            </w:r>
            <w:sdt>
              <w:sdtPr>
                <w:rPr>
                  <w:lang w:val="en-AU"/>
                </w:rPr>
                <w:alias w:val="Keywords"/>
                <w:tag w:val=""/>
                <w:id w:val="1697965787"/>
                <w:placeholder>
                  <w:docPart w:val="8726DA6C507A408A8EB42AED4A823FC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5550EDB286CC4AB6BC1E414D879673D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using the selected interrogatives, then answer the comprehension questions in </w:t>
            </w:r>
            <w:sdt>
              <w:sdtPr>
                <w:rPr>
                  <w:lang w:val="en-AU"/>
                </w:rPr>
                <w:alias w:val="Keywords"/>
                <w:tag w:val=""/>
                <w:id w:val="2098287835"/>
                <w:placeholder>
                  <w:docPart w:val="2888AF7E8C6C44EFA271348BE1EABA5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w:t>
            </w:r>
          </w:p>
        </w:tc>
      </w:tr>
      <w:tr w:rsidR="00BD763A" w14:paraId="5866CC5A" w14:textId="77777777" w:rsidTr="00B22829">
        <w:trPr>
          <w:cantSplit/>
        </w:trPr>
        <w:tc>
          <w:tcPr>
            <w:tcW w:w="8783" w:type="dxa"/>
          </w:tcPr>
          <w:p w14:paraId="759B0DA1" w14:textId="77777777" w:rsidR="00BD763A" w:rsidRPr="00F66F92" w:rsidRDefault="00BD763A"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BD763A" w14:paraId="6069652D" w14:textId="77777777" w:rsidTr="00B22829">
        <w:trPr>
          <w:cantSplit/>
        </w:trPr>
        <w:tc>
          <w:tcPr>
            <w:tcW w:w="8783" w:type="dxa"/>
          </w:tcPr>
          <w:p w14:paraId="7ABA8410" w14:textId="77777777" w:rsidR="00BD763A" w:rsidRPr="00F66F92" w:rsidRDefault="00BD763A"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BD763A" w14:paraId="5345CBE4" w14:textId="77777777" w:rsidTr="00B22829">
        <w:trPr>
          <w:cantSplit/>
        </w:trPr>
        <w:tc>
          <w:tcPr>
            <w:tcW w:w="8783" w:type="dxa"/>
            <w:shd w:val="clear" w:color="auto" w:fill="D9D9D9" w:themeFill="background1" w:themeFillShade="D9"/>
          </w:tcPr>
          <w:p w14:paraId="465B69DB" w14:textId="48920A6F" w:rsidR="00BD763A" w:rsidRPr="00875BC2" w:rsidRDefault="00BD763A"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310AEC47" wp14:editId="0B173FA1">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0DCA0BF95C994C54A2D6732ABE17C802"/>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Bosnian</w:t>
                </w:r>
              </w:sdtContent>
            </w:sdt>
            <w:r w:rsidRPr="00875BC2">
              <w:rPr>
                <w:b/>
              </w:rPr>
              <w:t>-speaking community.</w:t>
            </w:r>
            <w:r w:rsidRPr="00875BC2">
              <w:rPr>
                <w:b/>
                <w:bCs/>
              </w:rPr>
              <w:t xml:space="preserve"> </w:t>
            </w:r>
          </w:p>
          <w:p w14:paraId="3BF8CFB9" w14:textId="77777777" w:rsidR="00BD763A" w:rsidRPr="00BB1912" w:rsidRDefault="00BD763A" w:rsidP="00B22829">
            <w:pPr>
              <w:pStyle w:val="VCAAbulletlevel2"/>
              <w:numPr>
                <w:ilvl w:val="0"/>
                <w:numId w:val="0"/>
              </w:numPr>
              <w:shd w:val="clear" w:color="auto" w:fill="D9D9D9" w:themeFill="background1" w:themeFillShade="D9"/>
              <w:spacing w:after="0"/>
              <w:ind w:left="360"/>
            </w:pPr>
          </w:p>
        </w:tc>
      </w:tr>
      <w:tr w:rsidR="00BD763A" w14:paraId="533C2BC4" w14:textId="77777777" w:rsidTr="00B22829">
        <w:trPr>
          <w:cantSplit/>
        </w:trPr>
        <w:tc>
          <w:tcPr>
            <w:tcW w:w="8783" w:type="dxa"/>
            <w:shd w:val="clear" w:color="auto" w:fill="FFFFFF" w:themeFill="background1"/>
          </w:tcPr>
          <w:p w14:paraId="37ABC1F2" w14:textId="77777777" w:rsidR="00BD763A" w:rsidRPr="00BB1912" w:rsidRDefault="00BD763A"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BD763A" w14:paraId="1B7B7147" w14:textId="77777777" w:rsidTr="00B22829">
        <w:trPr>
          <w:cantSplit/>
        </w:trPr>
        <w:tc>
          <w:tcPr>
            <w:tcW w:w="8783" w:type="dxa"/>
            <w:shd w:val="clear" w:color="auto" w:fill="FFFFFF" w:themeFill="background1"/>
          </w:tcPr>
          <w:p w14:paraId="4667E9A6" w14:textId="47AAF10E" w:rsidR="00BD763A" w:rsidRDefault="00BD763A" w:rsidP="00B22829">
            <w:pPr>
              <w:pStyle w:val="VCAAbulletlevel2"/>
              <w:spacing w:after="0"/>
            </w:pPr>
            <w:r>
              <w:t xml:space="preserve">Write a script for an interview with a local </w:t>
            </w:r>
            <w:sdt>
              <w:sdtPr>
                <w:rPr>
                  <w:lang w:val="en-AU"/>
                </w:rPr>
                <w:alias w:val="Keywords"/>
                <w:tag w:val=""/>
                <w:id w:val="-843475448"/>
                <w:placeholder>
                  <w:docPart w:val="C9D7D34B48F642B298C99C1B7C7DB07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-speaking community member asking them about an important cultural celebration. </w:t>
            </w:r>
          </w:p>
        </w:tc>
      </w:tr>
      <w:tr w:rsidR="00BD763A" w14:paraId="731BAB76" w14:textId="77777777" w:rsidTr="00B22829">
        <w:trPr>
          <w:cantSplit/>
        </w:trPr>
        <w:tc>
          <w:tcPr>
            <w:tcW w:w="8783" w:type="dxa"/>
            <w:tcBorders>
              <w:bottom w:val="single" w:sz="4" w:space="0" w:color="auto"/>
            </w:tcBorders>
            <w:shd w:val="clear" w:color="auto" w:fill="FFFFFF" w:themeFill="background1"/>
          </w:tcPr>
          <w:p w14:paraId="69B580D0" w14:textId="25A732FF" w:rsidR="00BD763A" w:rsidRDefault="00BD763A"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94447B9373124833B1AE2DF0B9E9335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-speaking celebration in the local community. Write an informative article in </w:t>
            </w:r>
            <w:sdt>
              <w:sdtPr>
                <w:rPr>
                  <w:lang w:val="en-AU"/>
                </w:rPr>
                <w:alias w:val="Keywords"/>
                <w:tag w:val=""/>
                <w:id w:val="-208812138"/>
                <w:placeholder>
                  <w:docPart w:val="B04E55B543664AE7937E4D2E3A89DD7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for the local community paper outlining the advantages and disadvantages of continuing to hold this event.</w:t>
            </w:r>
          </w:p>
        </w:tc>
      </w:tr>
      <w:tr w:rsidR="00C75F3B" w14:paraId="54FA6579" w14:textId="77777777" w:rsidTr="00B22829">
        <w:trPr>
          <w:cantSplit/>
        </w:trPr>
        <w:tc>
          <w:tcPr>
            <w:tcW w:w="8783" w:type="dxa"/>
            <w:tcBorders>
              <w:bottom w:val="single" w:sz="4" w:space="0" w:color="auto"/>
            </w:tcBorders>
            <w:shd w:val="clear" w:color="auto" w:fill="FFFFFF" w:themeFill="background1"/>
          </w:tcPr>
          <w:p w14:paraId="6E01C549" w14:textId="13F11BC0" w:rsidR="00C75F3B" w:rsidRDefault="00C75F3B" w:rsidP="00B22829">
            <w:pPr>
              <w:pStyle w:val="VCAAbulletlevel2"/>
              <w:spacing w:after="0"/>
            </w:pPr>
            <w:r w:rsidRPr="00C75F3B">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BD763A" w14:paraId="6949355B" w14:textId="77777777" w:rsidTr="00B22829">
        <w:tc>
          <w:tcPr>
            <w:tcW w:w="8783" w:type="dxa"/>
            <w:tcBorders>
              <w:bottom w:val="single" w:sz="4" w:space="0" w:color="B5E2F1"/>
            </w:tcBorders>
            <w:shd w:val="clear" w:color="auto" w:fill="FFFFFF" w:themeFill="background1"/>
          </w:tcPr>
          <w:p w14:paraId="078DD065" w14:textId="77777777" w:rsidR="00BD763A" w:rsidRDefault="00BD763A" w:rsidP="00B22829">
            <w:pPr>
              <w:pStyle w:val="VCAAbulletlevel2"/>
              <w:numPr>
                <w:ilvl w:val="0"/>
                <w:numId w:val="0"/>
              </w:numPr>
              <w:spacing w:after="0"/>
              <w:ind w:left="360"/>
            </w:pPr>
          </w:p>
          <w:p w14:paraId="6680765A" w14:textId="77777777" w:rsidR="00BD763A" w:rsidRDefault="00BD763A" w:rsidP="00B22829">
            <w:pPr>
              <w:pStyle w:val="VCAAbulletlevel2"/>
              <w:numPr>
                <w:ilvl w:val="0"/>
                <w:numId w:val="0"/>
              </w:numPr>
              <w:spacing w:after="0"/>
              <w:ind w:left="360" w:hanging="360"/>
            </w:pPr>
          </w:p>
        </w:tc>
      </w:tr>
      <w:tr w:rsidR="00BD763A" w14:paraId="22C774C1"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890DC05" w14:textId="77777777" w:rsidR="00BD763A" w:rsidRPr="0094696C" w:rsidRDefault="00BD763A" w:rsidP="00B22829">
            <w:pPr>
              <w:pStyle w:val="Heading2"/>
              <w:rPr>
                <w:b/>
                <w:bCs/>
                <w:color w:val="004EA8"/>
              </w:rPr>
            </w:pPr>
            <w:bookmarkStart w:id="13" w:name="_Toc191899997"/>
            <w:r w:rsidRPr="00B13D9B">
              <w:rPr>
                <w:b/>
                <w:bCs/>
                <w:noProof/>
                <w:color w:val="004EA8"/>
              </w:rPr>
              <w:drawing>
                <wp:anchor distT="0" distB="0" distL="114300" distR="114300" simplePos="0" relativeHeight="251668480" behindDoc="0" locked="0" layoutInCell="1" allowOverlap="1" wp14:anchorId="15F0C32E" wp14:editId="507C7E52">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28557E3D" w14:textId="1A5C1EFB" w:rsidR="00BD763A" w:rsidRDefault="00BD763A"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407BB5AACB1D49508E3EA54A7818153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40C49421">
              <w:rPr>
                <w:b/>
                <w:bCs/>
                <w:color w:val="004EA8"/>
                <w:sz w:val="32"/>
                <w:szCs w:val="32"/>
              </w:rPr>
              <w:t xml:space="preserve">-speaking community. </w:t>
            </w:r>
          </w:p>
          <w:p w14:paraId="72D8BC81" w14:textId="77777777" w:rsidR="00BD763A" w:rsidRDefault="00BD763A" w:rsidP="00B22829">
            <w:pPr>
              <w:pStyle w:val="VCAAbulletlevel2"/>
              <w:numPr>
                <w:ilvl w:val="0"/>
                <w:numId w:val="0"/>
              </w:numPr>
              <w:rPr>
                <w:b/>
                <w:bCs/>
                <w:color w:val="004EA8"/>
                <w:sz w:val="32"/>
                <w:szCs w:val="32"/>
              </w:rPr>
            </w:pPr>
          </w:p>
          <w:p w14:paraId="7FC4929A" w14:textId="5B1D3B74" w:rsidR="00BD763A" w:rsidRDefault="00BD763A" w:rsidP="00B22829">
            <w:pPr>
              <w:pStyle w:val="VCAAbulletlevel2"/>
              <w:spacing w:after="0"/>
            </w:pPr>
            <w:r>
              <w:t xml:space="preserve">Choose a cultural celebration from a </w:t>
            </w:r>
            <w:sdt>
              <w:sdtPr>
                <w:rPr>
                  <w:lang w:val="en-AU"/>
                </w:rPr>
                <w:alias w:val="Keywords"/>
                <w:tag w:val=""/>
                <w:id w:val="-878237751"/>
                <w:placeholder>
                  <w:docPart w:val="F076C30365C1475EB79F773C02E0499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-speaking community and complete a ‘Know, wonder, learn’ table.</w:t>
            </w:r>
          </w:p>
          <w:p w14:paraId="333913F5" w14:textId="77777777" w:rsidR="00BD763A" w:rsidRDefault="00BD763A" w:rsidP="00B22829">
            <w:pPr>
              <w:pStyle w:val="VCAAbulletlevel2"/>
              <w:numPr>
                <w:ilvl w:val="0"/>
                <w:numId w:val="0"/>
              </w:numPr>
              <w:spacing w:after="0"/>
              <w:ind w:left="360"/>
            </w:pPr>
          </w:p>
          <w:p w14:paraId="2FBF7B24" w14:textId="77777777" w:rsidR="00BD763A" w:rsidRPr="00A76523" w:rsidRDefault="00BD763A" w:rsidP="00B22829">
            <w:pPr>
              <w:pStyle w:val="VCAAbulletlevel2"/>
              <w:spacing w:after="0"/>
            </w:pPr>
            <w:r>
              <w:t>Brainstorm target vocabulary required to present a speech to the class about the celebration. Create and run an online revision activity.</w:t>
            </w:r>
            <w:r>
              <w:br/>
            </w:r>
          </w:p>
          <w:p w14:paraId="5FE3E573" w14:textId="136B7DF2" w:rsidR="00BD763A" w:rsidRPr="00A76523" w:rsidRDefault="00BD763A"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502170304F384F8D9ADA6A32D8D917B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rsidRPr="007D2E7A">
              <w:rPr>
                <w:lang w:val="en-AU"/>
              </w:rPr>
              <w:t>,</w:t>
            </w:r>
            <w:r>
              <w:t xml:space="preserve"> identifying the different types of information you will require for your presentation.  </w:t>
            </w:r>
            <w:r>
              <w:br/>
            </w:r>
          </w:p>
          <w:p w14:paraId="44E650A8" w14:textId="2B352B70" w:rsidR="00BD763A" w:rsidRDefault="00BD763A"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6F6CF980BB2A4D238F4C5188BFEC7BB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and identify the target vocabulary and main points conveyed in the text. Add this to your mind map.</w:t>
            </w:r>
          </w:p>
          <w:p w14:paraId="52B11BBD" w14:textId="77777777" w:rsidR="00BD763A" w:rsidRDefault="00BD763A" w:rsidP="00B22829">
            <w:pPr>
              <w:pStyle w:val="VCAAbulletlevel2"/>
              <w:numPr>
                <w:ilvl w:val="0"/>
                <w:numId w:val="0"/>
              </w:numPr>
              <w:spacing w:after="0"/>
            </w:pPr>
          </w:p>
          <w:p w14:paraId="6F821246" w14:textId="0B7EBACB" w:rsidR="00BD763A" w:rsidRDefault="00BD763A" w:rsidP="00B22829">
            <w:pPr>
              <w:pStyle w:val="VCAAbulletlevel2"/>
              <w:spacing w:after="0"/>
            </w:pPr>
            <w:r>
              <w:t xml:space="preserve">Revise question words in </w:t>
            </w:r>
            <w:sdt>
              <w:sdtPr>
                <w:rPr>
                  <w:lang w:val="en-AU"/>
                </w:rPr>
                <w:alias w:val="Keywords"/>
                <w:tag w:val=""/>
                <w:id w:val="-270709121"/>
                <w:placeholder>
                  <w:docPart w:val="6F77181826F3472689BFA7B221F333E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FA3B6BDBC00A43B9AB2446025075303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-speaking community.</w:t>
            </w:r>
          </w:p>
          <w:p w14:paraId="6C0407DB" w14:textId="77777777" w:rsidR="00BD763A" w:rsidRDefault="00BD763A" w:rsidP="00B22829">
            <w:pPr>
              <w:pStyle w:val="VCAAbulletlevel2"/>
              <w:numPr>
                <w:ilvl w:val="0"/>
                <w:numId w:val="0"/>
              </w:numPr>
              <w:spacing w:after="0"/>
            </w:pPr>
          </w:p>
          <w:p w14:paraId="71AE4348" w14:textId="77777777" w:rsidR="00BD763A" w:rsidRPr="00A76523" w:rsidRDefault="00BD763A"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558228F" w14:textId="77777777" w:rsidR="00BD763A" w:rsidRPr="00A76523" w:rsidRDefault="00BD763A"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61329619" w14:textId="77777777" w:rsidR="00BD763A" w:rsidRDefault="00BD763A"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6CB5283A" w14:textId="77777777" w:rsidR="00BD763A" w:rsidRDefault="00BD763A" w:rsidP="00B22829">
            <w:pPr>
              <w:pStyle w:val="VCAAbulletlevel2"/>
              <w:numPr>
                <w:ilvl w:val="0"/>
                <w:numId w:val="0"/>
              </w:numPr>
              <w:spacing w:after="0"/>
              <w:ind w:left="360" w:hanging="360"/>
            </w:pPr>
          </w:p>
          <w:p w14:paraId="7CD52F87" w14:textId="036CA994" w:rsidR="00BD763A" w:rsidRDefault="00BD763A"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7974940D0D5E4D46BBF4DABF33E604B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-speaking community member, using the questions you have generated and actively listening and participating in the conversation.</w:t>
            </w:r>
          </w:p>
          <w:p w14:paraId="198D54FE" w14:textId="77777777" w:rsidR="00BD763A" w:rsidRDefault="00BD763A" w:rsidP="00B22829">
            <w:pPr>
              <w:pStyle w:val="VCAAbulletlevel2"/>
              <w:numPr>
                <w:ilvl w:val="0"/>
                <w:numId w:val="0"/>
              </w:numPr>
              <w:spacing w:after="0"/>
              <w:ind w:left="360" w:hanging="360"/>
            </w:pPr>
          </w:p>
          <w:p w14:paraId="5E024CFE" w14:textId="77777777" w:rsidR="00BD763A" w:rsidRDefault="00BD763A" w:rsidP="00B22829">
            <w:pPr>
              <w:pStyle w:val="VCAAbulletlevel2"/>
              <w:spacing w:after="0"/>
            </w:pPr>
            <w:r>
              <w:t>Watch the recording of the interview, making notes about key pieces of information, then write several quotes or anecdotes that can be incorporated into your presentation.</w:t>
            </w:r>
          </w:p>
          <w:p w14:paraId="1950995F" w14:textId="77777777" w:rsidR="00BD763A" w:rsidRDefault="00BD763A" w:rsidP="00B22829">
            <w:pPr>
              <w:pStyle w:val="VCAAbulletlevel2"/>
              <w:numPr>
                <w:ilvl w:val="0"/>
                <w:numId w:val="0"/>
              </w:numPr>
              <w:spacing w:after="0"/>
            </w:pPr>
          </w:p>
          <w:p w14:paraId="441896F8" w14:textId="77777777" w:rsidR="00BD763A" w:rsidRDefault="00BD763A" w:rsidP="00B22829">
            <w:pPr>
              <w:pStyle w:val="VCAAbulletlevel2"/>
              <w:spacing w:after="0"/>
            </w:pPr>
            <w:r>
              <w:t>Write a draft script for your 1 to 2–minute speech and respond to feedback from your teacher to further improve your work.</w:t>
            </w:r>
          </w:p>
          <w:p w14:paraId="7E64908A" w14:textId="77777777" w:rsidR="00BD763A" w:rsidRDefault="00BD763A" w:rsidP="00B22829">
            <w:pPr>
              <w:pStyle w:val="VCAAbulletlevel2"/>
              <w:numPr>
                <w:ilvl w:val="0"/>
                <w:numId w:val="0"/>
              </w:numPr>
              <w:spacing w:after="0"/>
              <w:ind w:left="360"/>
            </w:pPr>
          </w:p>
          <w:p w14:paraId="730A0646" w14:textId="17D0B592" w:rsidR="00BD763A" w:rsidRDefault="00BD763A"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C5525D4F3D9A4D399783CB58506AF9A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Bosnian</w:t>
                </w:r>
              </w:sdtContent>
            </w:sdt>
            <w:r>
              <w:t>-speaking community.</w:t>
            </w:r>
          </w:p>
          <w:p w14:paraId="629FAD47" w14:textId="77777777" w:rsidR="00BD763A" w:rsidRPr="0066155E" w:rsidRDefault="00BD763A" w:rsidP="00B22829">
            <w:pPr>
              <w:pStyle w:val="VCAAbulletlevel2"/>
              <w:numPr>
                <w:ilvl w:val="0"/>
                <w:numId w:val="0"/>
              </w:numPr>
              <w:spacing w:after="0"/>
              <w:ind w:left="360" w:hanging="360"/>
            </w:pPr>
          </w:p>
        </w:tc>
      </w:tr>
    </w:tbl>
    <w:p w14:paraId="58D6E289" w14:textId="77777777" w:rsidR="00BD763A" w:rsidRDefault="00BD763A" w:rsidP="00BD763A"/>
    <w:p w14:paraId="1364D8A6" w14:textId="77777777" w:rsidR="00BD763A" w:rsidRDefault="00BD763A" w:rsidP="00BD763A">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F040C4" w14:paraId="2BACB9FC" w14:textId="77777777" w:rsidTr="00B22829">
        <w:trPr>
          <w:trHeight w:val="274"/>
        </w:trPr>
        <w:tc>
          <w:tcPr>
            <w:tcW w:w="2197" w:type="dxa"/>
            <w:shd w:val="clear" w:color="auto" w:fill="0F7EB4"/>
          </w:tcPr>
          <w:p w14:paraId="1ED8057D" w14:textId="77777777" w:rsidR="00BD763A" w:rsidRPr="00F040C4" w:rsidRDefault="00BD763A" w:rsidP="00B22829">
            <w:pPr>
              <w:pStyle w:val="VCAAtablecondensedheading"/>
              <w:rPr>
                <w:b w:val="0"/>
              </w:rPr>
            </w:pPr>
            <w:r w:rsidRPr="00F040C4">
              <w:t xml:space="preserve">Concept </w:t>
            </w:r>
          </w:p>
        </w:tc>
        <w:tc>
          <w:tcPr>
            <w:tcW w:w="2197" w:type="dxa"/>
            <w:shd w:val="clear" w:color="auto" w:fill="0F7EB4"/>
          </w:tcPr>
          <w:p w14:paraId="60575431" w14:textId="77777777" w:rsidR="00BD763A" w:rsidRPr="00F040C4" w:rsidRDefault="00BD763A" w:rsidP="00B22829">
            <w:pPr>
              <w:pStyle w:val="VCAAtablecondensedheading"/>
              <w:rPr>
                <w:b w:val="0"/>
              </w:rPr>
            </w:pPr>
            <w:r w:rsidRPr="00F040C4">
              <w:t>Perspective</w:t>
            </w:r>
          </w:p>
        </w:tc>
        <w:tc>
          <w:tcPr>
            <w:tcW w:w="2197" w:type="dxa"/>
            <w:shd w:val="clear" w:color="auto" w:fill="0F7EB4"/>
          </w:tcPr>
          <w:p w14:paraId="1145B618" w14:textId="77777777" w:rsidR="00BD763A" w:rsidRPr="00F040C4" w:rsidRDefault="00BD763A" w:rsidP="00B22829">
            <w:pPr>
              <w:pStyle w:val="VCAAtablecondensedheading"/>
              <w:rPr>
                <w:b w:val="0"/>
              </w:rPr>
            </w:pPr>
            <w:r w:rsidRPr="00F040C4">
              <w:t>Topic</w:t>
            </w:r>
          </w:p>
        </w:tc>
        <w:tc>
          <w:tcPr>
            <w:tcW w:w="2198" w:type="dxa"/>
            <w:shd w:val="clear" w:color="auto" w:fill="0F7EB4"/>
          </w:tcPr>
          <w:p w14:paraId="3A67657A" w14:textId="77777777" w:rsidR="00BD763A" w:rsidRPr="00F040C4" w:rsidRDefault="00BD763A" w:rsidP="00B22829">
            <w:pPr>
              <w:pStyle w:val="VCAAtablecondensedheading"/>
              <w:rPr>
                <w:b w:val="0"/>
              </w:rPr>
            </w:pPr>
            <w:r w:rsidRPr="00F040C4">
              <w:t>Subtopic</w:t>
            </w:r>
          </w:p>
        </w:tc>
      </w:tr>
      <w:tr w:rsidR="00BD763A" w:rsidRPr="00F040C4" w14:paraId="2013BD66" w14:textId="77777777" w:rsidTr="00D929AA">
        <w:trPr>
          <w:trHeight w:val="1701"/>
        </w:trPr>
        <w:tc>
          <w:tcPr>
            <w:tcW w:w="2197" w:type="dxa"/>
            <w:vAlign w:val="center"/>
          </w:tcPr>
          <w:p w14:paraId="1C67C906" w14:textId="77777777" w:rsidR="00BD763A" w:rsidRPr="002256A5" w:rsidRDefault="00BD763A" w:rsidP="00B22829">
            <w:pPr>
              <w:pStyle w:val="VCAAbody"/>
              <w:jc w:val="center"/>
            </w:pPr>
            <w:r w:rsidRPr="00F040C4">
              <w:t>Identity</w:t>
            </w:r>
          </w:p>
        </w:tc>
        <w:tc>
          <w:tcPr>
            <w:tcW w:w="2197" w:type="dxa"/>
            <w:vAlign w:val="center"/>
          </w:tcPr>
          <w:p w14:paraId="5497A1CD" w14:textId="77777777" w:rsidR="00BD763A" w:rsidRPr="00F040C4" w:rsidRDefault="00BD763A" w:rsidP="00B22829">
            <w:pPr>
              <w:pStyle w:val="VCAAbody"/>
              <w:jc w:val="center"/>
            </w:pPr>
            <w:r>
              <w:rPr>
                <w:lang w:val="en-AU"/>
              </w:rPr>
              <w:t>Community</w:t>
            </w:r>
          </w:p>
        </w:tc>
        <w:tc>
          <w:tcPr>
            <w:tcW w:w="2197" w:type="dxa"/>
            <w:vAlign w:val="center"/>
          </w:tcPr>
          <w:p w14:paraId="58271F45" w14:textId="77777777" w:rsidR="00BD763A" w:rsidRPr="00F040C4" w:rsidRDefault="00BD763A" w:rsidP="00B22829">
            <w:pPr>
              <w:pStyle w:val="VCAAbody"/>
              <w:jc w:val="center"/>
            </w:pPr>
            <w:r w:rsidRPr="00F040C4">
              <w:t>Living in Australia</w:t>
            </w:r>
          </w:p>
        </w:tc>
        <w:tc>
          <w:tcPr>
            <w:tcW w:w="2198" w:type="dxa"/>
            <w:vAlign w:val="center"/>
          </w:tcPr>
          <w:p w14:paraId="6FE7862F" w14:textId="77777777" w:rsidR="00BD763A" w:rsidRPr="00F040C4" w:rsidRDefault="00BD763A"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3055C381" w14:textId="77777777" w:rsidR="00BD763A" w:rsidRPr="00B13D9B" w:rsidRDefault="00BD763A" w:rsidP="00BD763A">
      <w:pPr>
        <w:pStyle w:val="Heading2"/>
        <w:rPr>
          <w:sz w:val="28"/>
        </w:rPr>
      </w:pPr>
      <w:bookmarkStart w:id="15" w:name="_Toc189485923"/>
      <w:bookmarkStart w:id="16" w:name="_Toc191899998"/>
      <w:r w:rsidRPr="00B13D9B">
        <w:rPr>
          <w:sz w:val="28"/>
        </w:rPr>
        <w:t>Outcome 3</w:t>
      </w:r>
      <w:bookmarkEnd w:id="15"/>
      <w:bookmarkEnd w:id="16"/>
    </w:p>
    <w:p w14:paraId="6539F059" w14:textId="199AF8F8" w:rsidR="00BD763A" w:rsidRPr="00387AF6" w:rsidRDefault="00BD763A" w:rsidP="00BD763A">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CA6495520C224BB4BCEAF3F8F0A6592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387AF6">
        <w:rPr>
          <w:shd w:val="clear" w:color="auto" w:fill="FFFFFF"/>
        </w:rPr>
        <w:t xml:space="preserve"> on the subtopic studied that includes information to support ideas and opinions.</w:t>
      </w:r>
    </w:p>
    <w:p w14:paraId="7AC660EB" w14:textId="77777777" w:rsidR="00BD763A" w:rsidRPr="00753F1C" w:rsidRDefault="00BD763A" w:rsidP="00BD763A">
      <w:pPr>
        <w:pStyle w:val="Heading2"/>
        <w:rPr>
          <w:sz w:val="24"/>
          <w:szCs w:val="24"/>
        </w:rPr>
      </w:pPr>
      <w:bookmarkStart w:id="17" w:name="_Toc189485924"/>
      <w:bookmarkStart w:id="18" w:name="_Toc191899999"/>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2C6E9E7D" w14:textId="77777777" w:rsidTr="00B22829">
        <w:trPr>
          <w:cantSplit/>
        </w:trPr>
        <w:tc>
          <w:tcPr>
            <w:tcW w:w="9634" w:type="dxa"/>
          </w:tcPr>
          <w:p w14:paraId="2781085D" w14:textId="77777777" w:rsidR="00BD763A" w:rsidRPr="00D37937" w:rsidRDefault="00BD763A"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1C2AAE54" w14:textId="77777777" w:rsidR="00BD763A" w:rsidRPr="00F66F92" w:rsidRDefault="00BD763A" w:rsidP="00B22829">
            <w:pPr>
              <w:pStyle w:val="VCAAbulletlevel2"/>
              <w:numPr>
                <w:ilvl w:val="0"/>
                <w:numId w:val="0"/>
              </w:numPr>
              <w:spacing w:after="0"/>
              <w:ind w:left="360"/>
            </w:pPr>
          </w:p>
        </w:tc>
      </w:tr>
      <w:tr w:rsidR="00BD763A" w14:paraId="1389EACE" w14:textId="77777777" w:rsidTr="00B22829">
        <w:trPr>
          <w:cantSplit/>
        </w:trPr>
        <w:tc>
          <w:tcPr>
            <w:tcW w:w="9634" w:type="dxa"/>
          </w:tcPr>
          <w:p w14:paraId="2AC2F050" w14:textId="77777777" w:rsidR="00BD763A" w:rsidRPr="00F66F92" w:rsidRDefault="00BD763A"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BD763A" w14:paraId="3480663F" w14:textId="77777777" w:rsidTr="00B22829">
        <w:trPr>
          <w:cantSplit/>
        </w:trPr>
        <w:tc>
          <w:tcPr>
            <w:tcW w:w="9634" w:type="dxa"/>
          </w:tcPr>
          <w:p w14:paraId="2D01AE17" w14:textId="77777777" w:rsidR="00BD763A" w:rsidRPr="00F66F92" w:rsidRDefault="00BD763A"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BD763A" w14:paraId="5F8F66EA" w14:textId="77777777" w:rsidTr="00B22829">
        <w:trPr>
          <w:cantSplit/>
        </w:trPr>
        <w:tc>
          <w:tcPr>
            <w:tcW w:w="9634" w:type="dxa"/>
          </w:tcPr>
          <w:p w14:paraId="3CDF5A13" w14:textId="77777777" w:rsidR="00BD763A" w:rsidRPr="00F66F92" w:rsidRDefault="00BD763A"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BD763A" w14:paraId="1886EAE3" w14:textId="77777777" w:rsidTr="00B22829">
        <w:trPr>
          <w:cantSplit/>
        </w:trPr>
        <w:tc>
          <w:tcPr>
            <w:tcW w:w="9634" w:type="dxa"/>
          </w:tcPr>
          <w:p w14:paraId="1B6BFAF3" w14:textId="77777777" w:rsidR="00BD763A" w:rsidRPr="00F66F92" w:rsidRDefault="00BD763A"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BD763A" w14:paraId="5CE66584" w14:textId="77777777" w:rsidTr="00B22829">
        <w:trPr>
          <w:cantSplit/>
        </w:trPr>
        <w:tc>
          <w:tcPr>
            <w:tcW w:w="9634" w:type="dxa"/>
          </w:tcPr>
          <w:p w14:paraId="0AEDB932" w14:textId="046C337B" w:rsidR="00BD763A" w:rsidRPr="00F66F92" w:rsidRDefault="00BD763A"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AFFE93C3430F4554930F4C77D3000ED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BD763A" w14:paraId="32BE0348" w14:textId="77777777" w:rsidTr="00B22829">
        <w:trPr>
          <w:cantSplit/>
        </w:trPr>
        <w:tc>
          <w:tcPr>
            <w:tcW w:w="9634" w:type="dxa"/>
          </w:tcPr>
          <w:p w14:paraId="0DD15531" w14:textId="77777777" w:rsidR="00BD763A" w:rsidRPr="00F66F92" w:rsidRDefault="00BD763A"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BD763A" w14:paraId="4ECD780E" w14:textId="77777777" w:rsidTr="00B22829">
        <w:trPr>
          <w:cantSplit/>
        </w:trPr>
        <w:tc>
          <w:tcPr>
            <w:tcW w:w="9634" w:type="dxa"/>
          </w:tcPr>
          <w:p w14:paraId="3E90A9C3" w14:textId="531E3A57" w:rsidR="00BD763A" w:rsidRPr="00631DDC" w:rsidRDefault="00BD763A"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39A3AF1590F8488FB3338962E7089DE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631DDC">
              <w:t xml:space="preserve"> that could be</w:t>
            </w:r>
            <w:r w:rsidRPr="00F201FE">
              <w:t xml:space="preserve"> asked in an interview.</w:t>
            </w:r>
          </w:p>
        </w:tc>
      </w:tr>
      <w:tr w:rsidR="00BD763A" w14:paraId="3EB50BF2" w14:textId="77777777" w:rsidTr="00B22829">
        <w:trPr>
          <w:cantSplit/>
        </w:trPr>
        <w:tc>
          <w:tcPr>
            <w:tcW w:w="9634" w:type="dxa"/>
          </w:tcPr>
          <w:p w14:paraId="3B837F3D" w14:textId="51098EBD" w:rsidR="00BD763A" w:rsidRPr="00631DDC" w:rsidRDefault="00BD763A"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D7BB84B687B14759B65D944819589662"/>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BD763A" w14:paraId="5F1E3A99" w14:textId="77777777" w:rsidTr="00B22829">
        <w:trPr>
          <w:cantSplit/>
        </w:trPr>
        <w:tc>
          <w:tcPr>
            <w:tcW w:w="9634" w:type="dxa"/>
          </w:tcPr>
          <w:p w14:paraId="42981303" w14:textId="77777777" w:rsidR="00BD763A" w:rsidRPr="000D0B85" w:rsidRDefault="00BD763A"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BD763A" w14:paraId="0BEED903" w14:textId="77777777" w:rsidTr="00B22829">
        <w:trPr>
          <w:cantSplit/>
        </w:trPr>
        <w:tc>
          <w:tcPr>
            <w:tcW w:w="9634" w:type="dxa"/>
          </w:tcPr>
          <w:p w14:paraId="25BAD7A0" w14:textId="77777777" w:rsidR="00BD763A" w:rsidRPr="000D0B85" w:rsidRDefault="00BD763A"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BD763A" w14:paraId="7FC61303" w14:textId="77777777" w:rsidTr="00B22829">
        <w:trPr>
          <w:cantSplit/>
        </w:trPr>
        <w:tc>
          <w:tcPr>
            <w:tcW w:w="9634" w:type="dxa"/>
            <w:shd w:val="clear" w:color="auto" w:fill="D9D9D9" w:themeFill="background1" w:themeFillShade="D9"/>
          </w:tcPr>
          <w:p w14:paraId="6508114B" w14:textId="77777777" w:rsidR="00BD763A" w:rsidRPr="00AB43C5" w:rsidRDefault="00BD763A" w:rsidP="00B22829">
            <w:pPr>
              <w:pStyle w:val="VCAAbulletlevel2"/>
              <w:rPr>
                <w:b/>
                <w:bCs/>
              </w:rPr>
            </w:pPr>
            <w:r w:rsidRPr="00AB43C5">
              <w:rPr>
                <w:b/>
                <w:bCs/>
                <w:noProof/>
              </w:rPr>
              <w:drawing>
                <wp:anchor distT="0" distB="0" distL="114300" distR="114300" simplePos="0" relativeHeight="251693056" behindDoc="0" locked="0" layoutInCell="1" allowOverlap="1" wp14:anchorId="2586EF8C" wp14:editId="44A08322">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018C55D9" w14:textId="77777777" w:rsidR="00BD763A" w:rsidRPr="00BB1912" w:rsidRDefault="00BD763A" w:rsidP="00B22829">
            <w:pPr>
              <w:pStyle w:val="VCAAbulletlevel2"/>
              <w:numPr>
                <w:ilvl w:val="0"/>
                <w:numId w:val="0"/>
              </w:numPr>
              <w:shd w:val="clear" w:color="auto" w:fill="D9D9D9" w:themeFill="background1" w:themeFillShade="D9"/>
              <w:spacing w:after="0"/>
              <w:ind w:left="360"/>
            </w:pPr>
          </w:p>
        </w:tc>
      </w:tr>
      <w:tr w:rsidR="00BD763A" w14:paraId="26E40BA0" w14:textId="77777777" w:rsidTr="00B22829">
        <w:trPr>
          <w:cantSplit/>
        </w:trPr>
        <w:tc>
          <w:tcPr>
            <w:tcW w:w="9634" w:type="dxa"/>
            <w:shd w:val="clear" w:color="auto" w:fill="FFFFFF" w:themeFill="background1"/>
          </w:tcPr>
          <w:p w14:paraId="6CD4483C" w14:textId="77777777" w:rsidR="00BD763A" w:rsidRPr="00BB1912" w:rsidRDefault="00BD763A"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BD763A" w14:paraId="0835A93C" w14:textId="77777777" w:rsidTr="00B22829">
        <w:trPr>
          <w:cantSplit/>
        </w:trPr>
        <w:tc>
          <w:tcPr>
            <w:tcW w:w="9634" w:type="dxa"/>
            <w:shd w:val="clear" w:color="auto" w:fill="FFFFFF" w:themeFill="background1"/>
          </w:tcPr>
          <w:p w14:paraId="159ECD46" w14:textId="77777777" w:rsidR="00BD763A" w:rsidRDefault="00BD763A" w:rsidP="00B22829">
            <w:pPr>
              <w:pStyle w:val="VCAAbulletlevel2"/>
            </w:pPr>
            <w:r w:rsidRPr="0012328B">
              <w:t xml:space="preserve">Watch short video clips of different groups speaking about their fields of endeavour and identify the connection between language and identity. </w:t>
            </w:r>
          </w:p>
        </w:tc>
      </w:tr>
      <w:tr w:rsidR="00BD763A" w14:paraId="52058303" w14:textId="77777777" w:rsidTr="00B22829">
        <w:trPr>
          <w:cantSplit/>
        </w:trPr>
        <w:tc>
          <w:tcPr>
            <w:tcW w:w="9634" w:type="dxa"/>
            <w:tcBorders>
              <w:bottom w:val="single" w:sz="4" w:space="0" w:color="auto"/>
            </w:tcBorders>
            <w:shd w:val="clear" w:color="auto" w:fill="FFFFFF" w:themeFill="background1"/>
          </w:tcPr>
          <w:p w14:paraId="0DAA1C1F" w14:textId="77777777" w:rsidR="00BD763A" w:rsidRDefault="00BD763A"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BD763A" w14:paraId="20D8CAC9" w14:textId="77777777" w:rsidTr="00B22829">
        <w:trPr>
          <w:cantSplit/>
        </w:trPr>
        <w:tc>
          <w:tcPr>
            <w:tcW w:w="9634" w:type="dxa"/>
            <w:tcBorders>
              <w:bottom w:val="single" w:sz="4" w:space="0" w:color="auto"/>
            </w:tcBorders>
            <w:shd w:val="clear" w:color="auto" w:fill="FFFFFF" w:themeFill="background1"/>
          </w:tcPr>
          <w:p w14:paraId="387FFB4F" w14:textId="77777777" w:rsidR="00BD763A" w:rsidRPr="000D0B85" w:rsidRDefault="00BD763A"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BD763A" w14:paraId="64EA5E83" w14:textId="77777777" w:rsidTr="00B22829">
        <w:trPr>
          <w:cantSplit/>
        </w:trPr>
        <w:tc>
          <w:tcPr>
            <w:tcW w:w="9634" w:type="dxa"/>
            <w:tcBorders>
              <w:bottom w:val="single" w:sz="4" w:space="0" w:color="auto"/>
            </w:tcBorders>
            <w:shd w:val="clear" w:color="auto" w:fill="FFFFFF" w:themeFill="background1"/>
          </w:tcPr>
          <w:p w14:paraId="37E846A1" w14:textId="77777777" w:rsidR="00BD763A" w:rsidRPr="000D0B85" w:rsidRDefault="00BD763A"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BD763A" w14:paraId="2D8A4B27" w14:textId="77777777" w:rsidTr="00B22829">
        <w:trPr>
          <w:cantSplit/>
        </w:trPr>
        <w:tc>
          <w:tcPr>
            <w:tcW w:w="9634" w:type="dxa"/>
            <w:tcBorders>
              <w:bottom w:val="single" w:sz="4" w:space="0" w:color="auto"/>
            </w:tcBorders>
            <w:shd w:val="clear" w:color="auto" w:fill="FFFFFF" w:themeFill="background1"/>
          </w:tcPr>
          <w:p w14:paraId="0E38A122" w14:textId="77777777" w:rsidR="00BD763A" w:rsidRPr="000D0B85" w:rsidRDefault="00BD763A"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BD763A" w14:paraId="03DF11F1" w14:textId="77777777" w:rsidTr="00B22829">
        <w:trPr>
          <w:cantSplit/>
        </w:trPr>
        <w:tc>
          <w:tcPr>
            <w:tcW w:w="9634" w:type="dxa"/>
            <w:tcBorders>
              <w:bottom w:val="single" w:sz="4" w:space="0" w:color="auto"/>
            </w:tcBorders>
            <w:shd w:val="clear" w:color="auto" w:fill="FFFFFF" w:themeFill="background1"/>
          </w:tcPr>
          <w:p w14:paraId="2D71DAAE" w14:textId="1CBF895F" w:rsidR="00BD763A" w:rsidRPr="000D0B85" w:rsidRDefault="00BD763A" w:rsidP="00B22829">
            <w:pPr>
              <w:pStyle w:val="VCAAbulletlevel2"/>
              <w:spacing w:after="0"/>
            </w:pPr>
            <w:r w:rsidRPr="000D0B85">
              <w:t xml:space="preserve">Research and compare initiatives that promote </w:t>
            </w:r>
            <w:sdt>
              <w:sdtPr>
                <w:alias w:val="Keywords"/>
                <w:tag w:val=""/>
                <w:id w:val="-604340065"/>
                <w:placeholder>
                  <w:docPart w:val="E408D40455D643CE987368C4A1D00EB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0D0B85">
              <w:t xml:space="preserve"> and/or Aboriginal and Torres Strait Islander languages, and the role these initiatives play in strengthening cultural identity. </w:t>
            </w:r>
          </w:p>
        </w:tc>
      </w:tr>
      <w:tr w:rsidR="00BD763A" w14:paraId="23812438" w14:textId="77777777" w:rsidTr="00B22829">
        <w:trPr>
          <w:cantSplit/>
        </w:trPr>
        <w:tc>
          <w:tcPr>
            <w:tcW w:w="9634" w:type="dxa"/>
            <w:tcBorders>
              <w:bottom w:val="single" w:sz="4" w:space="0" w:color="B5E2F1"/>
            </w:tcBorders>
            <w:shd w:val="clear" w:color="auto" w:fill="FFFFFF" w:themeFill="background1"/>
          </w:tcPr>
          <w:p w14:paraId="1FBFFE07" w14:textId="5364DDF6" w:rsidR="00BD763A" w:rsidRDefault="00BD763A"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F094D99CF19D4DDF9269BE98DB0F6156"/>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201FE">
              <w:t xml:space="preserve">-speaking cultures here and around the world. </w:t>
            </w:r>
          </w:p>
        </w:tc>
      </w:tr>
      <w:tr w:rsidR="00BD763A" w14:paraId="37A7836A" w14:textId="77777777" w:rsidTr="00B22829">
        <w:tc>
          <w:tcPr>
            <w:tcW w:w="9634" w:type="dxa"/>
            <w:tcBorders>
              <w:bottom w:val="single" w:sz="4" w:space="0" w:color="B5E2F1"/>
            </w:tcBorders>
            <w:shd w:val="clear" w:color="auto" w:fill="FFFFFF" w:themeFill="background1"/>
          </w:tcPr>
          <w:p w14:paraId="2C572B5F" w14:textId="77777777" w:rsidR="00BD763A" w:rsidRDefault="00BD763A" w:rsidP="00B22829">
            <w:pPr>
              <w:pStyle w:val="VCAAbulletlevel2"/>
              <w:numPr>
                <w:ilvl w:val="0"/>
                <w:numId w:val="0"/>
              </w:numPr>
              <w:spacing w:after="0"/>
              <w:ind w:left="360" w:hanging="360"/>
            </w:pPr>
          </w:p>
          <w:p w14:paraId="2727A9BD" w14:textId="77777777" w:rsidR="00BD763A" w:rsidRPr="000D0B85" w:rsidRDefault="00BD763A" w:rsidP="00B22829">
            <w:pPr>
              <w:pStyle w:val="VCAAbulletlevel2"/>
              <w:numPr>
                <w:ilvl w:val="0"/>
                <w:numId w:val="0"/>
              </w:numPr>
              <w:spacing w:after="0"/>
              <w:ind w:left="360" w:hanging="360"/>
            </w:pPr>
          </w:p>
        </w:tc>
      </w:tr>
      <w:tr w:rsidR="00BD763A" w14:paraId="162FC585"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3069457D" w14:textId="77777777" w:rsidR="00BD763A" w:rsidRPr="00AB43C5" w:rsidRDefault="00BD763A" w:rsidP="00B22829">
            <w:pPr>
              <w:pStyle w:val="Heading2"/>
              <w:rPr>
                <w:b/>
                <w:bCs/>
                <w:color w:val="004EA8"/>
              </w:rPr>
            </w:pPr>
            <w:bookmarkStart w:id="19" w:name="_Toc189485925"/>
            <w:bookmarkStart w:id="20" w:name="_Toc191900000"/>
            <w:r w:rsidRPr="00B13D9B">
              <w:rPr>
                <w:b/>
                <w:bCs/>
                <w:noProof/>
                <w:color w:val="004EA8"/>
              </w:rPr>
              <w:drawing>
                <wp:anchor distT="0" distB="0" distL="114300" distR="114300" simplePos="0" relativeHeight="251694080" behindDoc="0" locked="0" layoutInCell="1" allowOverlap="1" wp14:anchorId="5CD38ECF" wp14:editId="3B1A84C6">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519B86EE" w14:textId="77777777" w:rsidR="00BD763A" w:rsidRDefault="00BD763A"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56942CFB" w14:textId="77777777" w:rsidR="00BD763A" w:rsidRDefault="00BD763A" w:rsidP="00B22829">
            <w:pPr>
              <w:pStyle w:val="VCAAbulletlevel2"/>
              <w:numPr>
                <w:ilvl w:val="0"/>
                <w:numId w:val="0"/>
              </w:numPr>
              <w:rPr>
                <w:b/>
                <w:bCs/>
                <w:color w:val="004EA8"/>
                <w:sz w:val="32"/>
                <w:szCs w:val="32"/>
              </w:rPr>
            </w:pPr>
          </w:p>
          <w:p w14:paraId="0D8E6ED4" w14:textId="77777777" w:rsidR="00BD763A" w:rsidRDefault="00BD763A" w:rsidP="00B22829">
            <w:pPr>
              <w:pStyle w:val="VCAAbulletlevel2"/>
              <w:spacing w:after="0"/>
            </w:pPr>
            <w:r w:rsidRPr="00990040">
              <w:t>Brainstorm ideas about the concept of identity. Share what you think identity means and how it relates to your life and your experiences of living in Australia.</w:t>
            </w:r>
          </w:p>
          <w:p w14:paraId="2C3E8618" w14:textId="77777777" w:rsidR="00BD763A" w:rsidRPr="00990040" w:rsidRDefault="00BD763A" w:rsidP="00B22829">
            <w:pPr>
              <w:pStyle w:val="VCAAbulletlevel2"/>
              <w:numPr>
                <w:ilvl w:val="0"/>
                <w:numId w:val="0"/>
              </w:numPr>
              <w:spacing w:after="0"/>
              <w:ind w:left="360"/>
            </w:pPr>
          </w:p>
          <w:p w14:paraId="75AB20B4" w14:textId="77777777" w:rsidR="00BD763A" w:rsidRDefault="00BD763A"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41129F5D" w14:textId="77777777" w:rsidR="00BD763A" w:rsidRPr="00990040" w:rsidRDefault="00BD763A" w:rsidP="00B22829">
            <w:pPr>
              <w:pStyle w:val="VCAAbulletlevel2"/>
              <w:numPr>
                <w:ilvl w:val="0"/>
                <w:numId w:val="0"/>
              </w:numPr>
              <w:spacing w:after="0"/>
            </w:pPr>
          </w:p>
          <w:p w14:paraId="027883F0" w14:textId="45C422CC" w:rsidR="00BD763A" w:rsidRDefault="00BD763A" w:rsidP="00B22829">
            <w:pPr>
              <w:pStyle w:val="VCAAbulletlevel2"/>
              <w:spacing w:after="0"/>
            </w:pPr>
            <w:r w:rsidRPr="00990040">
              <w:t xml:space="preserve">Watch a video clip or documentary about a </w:t>
            </w:r>
            <w:sdt>
              <w:sdtPr>
                <w:alias w:val="Keywords"/>
                <w:tag w:val=""/>
                <w:id w:val="-1537798579"/>
                <w:placeholder>
                  <w:docPart w:val="8AF55A69B0514BFEA39119150E015A2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990040">
              <w:t>-speaking person living in Australia and how their identity is impacted by their languages and cultures.</w:t>
            </w:r>
          </w:p>
          <w:p w14:paraId="646A36CC" w14:textId="77777777" w:rsidR="00BD763A" w:rsidRPr="00990040" w:rsidRDefault="00BD763A" w:rsidP="00B22829">
            <w:pPr>
              <w:pStyle w:val="VCAAbulletlevel2"/>
              <w:numPr>
                <w:ilvl w:val="0"/>
                <w:numId w:val="0"/>
              </w:numPr>
              <w:spacing w:after="0"/>
            </w:pPr>
          </w:p>
          <w:p w14:paraId="59C51B2F" w14:textId="77777777" w:rsidR="00BD763A" w:rsidRDefault="00BD763A"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79B0BA34" w14:textId="77777777" w:rsidR="00BD763A" w:rsidRPr="00990040" w:rsidRDefault="00BD763A" w:rsidP="00B22829">
            <w:pPr>
              <w:pStyle w:val="VCAAbulletlevel2"/>
              <w:numPr>
                <w:ilvl w:val="0"/>
                <w:numId w:val="0"/>
              </w:numPr>
              <w:spacing w:after="0"/>
            </w:pPr>
          </w:p>
          <w:p w14:paraId="0BE45ED2" w14:textId="77E8A215" w:rsidR="00BD763A" w:rsidRDefault="00BD763A"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DA47D3C7A0D443419615201A215A201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990040">
              <w:t xml:space="preserve"> where appropriate), considering the key information you want to convey about your identity.</w:t>
            </w:r>
          </w:p>
          <w:p w14:paraId="53165091" w14:textId="77777777" w:rsidR="00BD763A" w:rsidRPr="00990040" w:rsidRDefault="00BD763A" w:rsidP="00B22829">
            <w:pPr>
              <w:pStyle w:val="VCAAbulletlevel2"/>
              <w:numPr>
                <w:ilvl w:val="0"/>
                <w:numId w:val="0"/>
              </w:numPr>
              <w:spacing w:after="0"/>
            </w:pPr>
          </w:p>
          <w:p w14:paraId="1A1D9FF2" w14:textId="77777777" w:rsidR="00BD763A" w:rsidRDefault="00BD763A" w:rsidP="00B22829">
            <w:pPr>
              <w:pStyle w:val="VCAAbulletlevel2"/>
              <w:spacing w:after="0"/>
            </w:pPr>
            <w:r w:rsidRPr="00990040">
              <w:lastRenderedPageBreak/>
              <w:t>Write a paragraph explaining why you chose this medium to express your identity and what you want the audience to learn about you.</w:t>
            </w:r>
          </w:p>
          <w:p w14:paraId="7D8DD583" w14:textId="77777777" w:rsidR="00BD763A" w:rsidRPr="00990040" w:rsidRDefault="00BD763A" w:rsidP="00B22829">
            <w:pPr>
              <w:pStyle w:val="VCAAbulletlevel2"/>
              <w:numPr>
                <w:ilvl w:val="0"/>
                <w:numId w:val="0"/>
              </w:numPr>
              <w:spacing w:after="0"/>
            </w:pPr>
          </w:p>
          <w:p w14:paraId="4544F12F" w14:textId="77777777" w:rsidR="00BD763A" w:rsidRDefault="00BD763A"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00E575D0" w14:textId="77777777" w:rsidR="00BD763A" w:rsidRPr="00990040" w:rsidRDefault="00BD763A" w:rsidP="00B22829">
            <w:pPr>
              <w:pStyle w:val="VCAAbulletlevel2"/>
              <w:numPr>
                <w:ilvl w:val="0"/>
                <w:numId w:val="0"/>
              </w:numPr>
              <w:spacing w:after="0"/>
            </w:pPr>
          </w:p>
          <w:p w14:paraId="7DE568F4" w14:textId="77777777" w:rsidR="00BD763A" w:rsidRDefault="00BD763A"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64F841EA" w14:textId="77777777" w:rsidR="00BD763A" w:rsidRPr="00990040" w:rsidRDefault="00BD763A" w:rsidP="00B22829">
            <w:pPr>
              <w:pStyle w:val="VCAAbulletlevel2"/>
              <w:numPr>
                <w:ilvl w:val="0"/>
                <w:numId w:val="0"/>
              </w:numPr>
              <w:spacing w:after="0"/>
            </w:pPr>
          </w:p>
          <w:p w14:paraId="23059B55" w14:textId="77777777" w:rsidR="00BD763A" w:rsidRDefault="00BD763A"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2924BFE2" w14:textId="77777777" w:rsidR="00BD763A" w:rsidRPr="00990040" w:rsidRDefault="00BD763A" w:rsidP="00B22829">
            <w:pPr>
              <w:pStyle w:val="VCAAbulletlevel2"/>
              <w:numPr>
                <w:ilvl w:val="0"/>
                <w:numId w:val="0"/>
              </w:numPr>
              <w:spacing w:after="0"/>
              <w:ind w:left="360"/>
            </w:pPr>
          </w:p>
          <w:p w14:paraId="01E1F6D4" w14:textId="77777777" w:rsidR="00BD763A" w:rsidRDefault="00BD763A"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54C6DF8F" w14:textId="77777777" w:rsidR="00BD763A" w:rsidRPr="00990040" w:rsidRDefault="00BD763A" w:rsidP="00B22829">
            <w:pPr>
              <w:pStyle w:val="VCAAbulletlevel2"/>
              <w:numPr>
                <w:ilvl w:val="0"/>
                <w:numId w:val="0"/>
              </w:numPr>
              <w:spacing w:after="0"/>
            </w:pPr>
          </w:p>
          <w:p w14:paraId="6C7B41CC" w14:textId="77777777" w:rsidR="00BD763A" w:rsidRDefault="00BD763A"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4F981F93" w14:textId="77777777" w:rsidR="00BD763A" w:rsidRPr="00990040" w:rsidRDefault="00BD763A" w:rsidP="00B22829">
            <w:pPr>
              <w:pStyle w:val="VCAAbulletlevel2"/>
              <w:numPr>
                <w:ilvl w:val="0"/>
                <w:numId w:val="0"/>
              </w:numPr>
              <w:spacing w:after="0"/>
            </w:pPr>
          </w:p>
          <w:p w14:paraId="1A003CF8" w14:textId="77777777" w:rsidR="00BD763A" w:rsidRPr="0066155E" w:rsidRDefault="00BD763A"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41B94779" w14:textId="77777777" w:rsidR="00BD763A" w:rsidRDefault="00BD763A" w:rsidP="00BD763A"/>
    <w:p w14:paraId="7BF7C3B8" w14:textId="77777777" w:rsidR="00BD763A" w:rsidRDefault="00BD763A" w:rsidP="00BD763A">
      <w:pPr>
        <w:pStyle w:val="Figures"/>
        <w:jc w:val="left"/>
        <w:rPr>
          <w:lang w:val="en-AU"/>
        </w:rPr>
      </w:pPr>
    </w:p>
    <w:p w14:paraId="6B1C7715" w14:textId="77777777" w:rsidR="00BD763A" w:rsidRDefault="00BD763A" w:rsidP="00BD763A">
      <w:pPr>
        <w:pStyle w:val="Figures"/>
        <w:jc w:val="left"/>
        <w:rPr>
          <w:lang w:val="en-AU"/>
        </w:rPr>
      </w:pPr>
    </w:p>
    <w:p w14:paraId="3E11499B" w14:textId="77777777" w:rsidR="00BD763A" w:rsidRDefault="00BD763A" w:rsidP="00BD763A">
      <w:pPr>
        <w:pStyle w:val="Figures"/>
        <w:jc w:val="left"/>
        <w:rPr>
          <w:lang w:val="en-AU"/>
        </w:rPr>
      </w:pPr>
    </w:p>
    <w:p w14:paraId="38418538" w14:textId="77777777" w:rsidR="00BD763A" w:rsidRDefault="00BD763A" w:rsidP="00BD763A">
      <w:pPr>
        <w:pStyle w:val="Figures"/>
        <w:jc w:val="left"/>
        <w:rPr>
          <w:lang w:val="en-AU"/>
        </w:rPr>
      </w:pPr>
    </w:p>
    <w:p w14:paraId="44A07AE1" w14:textId="77777777" w:rsidR="00BD763A" w:rsidRDefault="00BD763A" w:rsidP="00BD763A">
      <w:pPr>
        <w:pStyle w:val="Figures"/>
        <w:jc w:val="left"/>
        <w:rPr>
          <w:lang w:val="en-AU"/>
        </w:rPr>
      </w:pPr>
    </w:p>
    <w:p w14:paraId="5B96D2CB" w14:textId="77777777" w:rsidR="00BD763A" w:rsidRDefault="00BD763A" w:rsidP="00BD763A">
      <w:pPr>
        <w:pStyle w:val="Figures"/>
        <w:jc w:val="left"/>
        <w:rPr>
          <w:lang w:val="en-AU"/>
        </w:rPr>
      </w:pPr>
    </w:p>
    <w:p w14:paraId="44219368" w14:textId="77777777" w:rsidR="00BD763A" w:rsidRDefault="00BD763A" w:rsidP="00BD763A">
      <w:pPr>
        <w:pStyle w:val="Figures"/>
        <w:jc w:val="left"/>
        <w:rPr>
          <w:lang w:val="en-AU"/>
        </w:rPr>
      </w:pPr>
    </w:p>
    <w:p w14:paraId="5720D891" w14:textId="77777777" w:rsidR="00BD763A" w:rsidRDefault="00BD763A" w:rsidP="00BD763A">
      <w:pPr>
        <w:pStyle w:val="Figures"/>
        <w:jc w:val="left"/>
        <w:rPr>
          <w:lang w:val="en-AU"/>
        </w:rPr>
        <w:sectPr w:rsidR="00BD763A" w:rsidSect="00BD763A">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22212013" w14:textId="77777777" w:rsidR="00BD763A" w:rsidRPr="00B13D9B" w:rsidRDefault="00BD763A" w:rsidP="00BD763A">
      <w:pPr>
        <w:pStyle w:val="Heading3"/>
      </w:pPr>
      <w:bookmarkStart w:id="21" w:name="_Hlk179272074"/>
      <w:bookmarkStart w:id="22" w:name="_Toc191900001"/>
      <w:r w:rsidRPr="00B13D9B">
        <w:lastRenderedPageBreak/>
        <w:t>Unit 2</w:t>
      </w:r>
      <w:bookmarkEnd w:id="22"/>
    </w:p>
    <w:p w14:paraId="6BD833DE" w14:textId="77777777" w:rsidR="00BD763A" w:rsidRDefault="00BD763A" w:rsidP="00BD763A">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BD763A" w:rsidRPr="00F040C4" w14:paraId="0E8D09DC" w14:textId="77777777" w:rsidTr="00B22829">
        <w:trPr>
          <w:trHeight w:val="274"/>
        </w:trPr>
        <w:tc>
          <w:tcPr>
            <w:tcW w:w="2161" w:type="dxa"/>
            <w:shd w:val="clear" w:color="auto" w:fill="0F7EB4"/>
          </w:tcPr>
          <w:p w14:paraId="604AC9FA" w14:textId="77777777" w:rsidR="00BD763A" w:rsidRPr="00F040C4" w:rsidRDefault="00BD763A" w:rsidP="00B22829">
            <w:pPr>
              <w:pStyle w:val="VCAAtablecondensedheading"/>
              <w:rPr>
                <w:b w:val="0"/>
              </w:rPr>
            </w:pPr>
            <w:r w:rsidRPr="00F040C4">
              <w:t xml:space="preserve">Concept </w:t>
            </w:r>
          </w:p>
        </w:tc>
        <w:tc>
          <w:tcPr>
            <w:tcW w:w="2162" w:type="dxa"/>
            <w:shd w:val="clear" w:color="auto" w:fill="0F7EB4"/>
          </w:tcPr>
          <w:p w14:paraId="30335F40" w14:textId="77777777" w:rsidR="00BD763A" w:rsidRPr="00F040C4" w:rsidRDefault="00BD763A" w:rsidP="00B22829">
            <w:pPr>
              <w:pStyle w:val="VCAAtablecondensedheading"/>
              <w:rPr>
                <w:b w:val="0"/>
              </w:rPr>
            </w:pPr>
            <w:r w:rsidRPr="00F040C4">
              <w:t>Perspective</w:t>
            </w:r>
          </w:p>
        </w:tc>
        <w:tc>
          <w:tcPr>
            <w:tcW w:w="2162" w:type="dxa"/>
            <w:shd w:val="clear" w:color="auto" w:fill="0F7EB4"/>
          </w:tcPr>
          <w:p w14:paraId="3DD9F583" w14:textId="77777777" w:rsidR="00BD763A" w:rsidRPr="00F040C4" w:rsidRDefault="00BD763A" w:rsidP="00B22829">
            <w:pPr>
              <w:pStyle w:val="VCAAtablecondensedheading"/>
              <w:rPr>
                <w:b w:val="0"/>
              </w:rPr>
            </w:pPr>
            <w:r w:rsidRPr="00F040C4">
              <w:t>Topic</w:t>
            </w:r>
          </w:p>
        </w:tc>
        <w:tc>
          <w:tcPr>
            <w:tcW w:w="2162" w:type="dxa"/>
            <w:shd w:val="clear" w:color="auto" w:fill="0F7EB4"/>
          </w:tcPr>
          <w:p w14:paraId="6DAC8591" w14:textId="77777777" w:rsidR="00BD763A" w:rsidRPr="00F040C4" w:rsidRDefault="00BD763A" w:rsidP="00B22829">
            <w:pPr>
              <w:pStyle w:val="VCAAtablecondensedheading"/>
              <w:rPr>
                <w:b w:val="0"/>
              </w:rPr>
            </w:pPr>
            <w:r w:rsidRPr="00F040C4">
              <w:t>Subtopic</w:t>
            </w:r>
          </w:p>
        </w:tc>
      </w:tr>
      <w:tr w:rsidR="00BD763A" w:rsidRPr="00F040C4" w14:paraId="2DF4BD0D" w14:textId="77777777" w:rsidTr="00D929AA">
        <w:trPr>
          <w:trHeight w:val="1701"/>
        </w:trPr>
        <w:tc>
          <w:tcPr>
            <w:tcW w:w="2161" w:type="dxa"/>
            <w:vAlign w:val="center"/>
          </w:tcPr>
          <w:p w14:paraId="04C9D27D" w14:textId="7C85A1B0" w:rsidR="00BD763A" w:rsidRPr="0094696C" w:rsidRDefault="00BD763A" w:rsidP="00D929AA">
            <w:pPr>
              <w:pStyle w:val="VCAAbody"/>
              <w:jc w:val="center"/>
            </w:pPr>
            <w:r w:rsidRPr="0094696C">
              <w:t>Legacy</w:t>
            </w:r>
          </w:p>
        </w:tc>
        <w:tc>
          <w:tcPr>
            <w:tcW w:w="2162" w:type="dxa"/>
            <w:vAlign w:val="center"/>
          </w:tcPr>
          <w:p w14:paraId="4D9CC985" w14:textId="77777777" w:rsidR="00BD763A" w:rsidRPr="0094696C" w:rsidRDefault="00BD763A" w:rsidP="00D929AA">
            <w:pPr>
              <w:pStyle w:val="VCAAbody"/>
              <w:jc w:val="center"/>
            </w:pPr>
            <w:r w:rsidRPr="0094696C">
              <w:t>Personal</w:t>
            </w:r>
          </w:p>
        </w:tc>
        <w:tc>
          <w:tcPr>
            <w:tcW w:w="2162" w:type="dxa"/>
            <w:vAlign w:val="center"/>
          </w:tcPr>
          <w:p w14:paraId="12EBD16E" w14:textId="77777777" w:rsidR="00BD763A" w:rsidRPr="0094696C" w:rsidRDefault="00BD763A" w:rsidP="00D929AA">
            <w:pPr>
              <w:pStyle w:val="VCAAbody"/>
              <w:jc w:val="center"/>
            </w:pPr>
            <w:r w:rsidRPr="005A0EDD">
              <w:t>Innovation</w:t>
            </w:r>
          </w:p>
        </w:tc>
        <w:tc>
          <w:tcPr>
            <w:tcW w:w="2162" w:type="dxa"/>
            <w:vAlign w:val="center"/>
          </w:tcPr>
          <w:p w14:paraId="7BCE21D4" w14:textId="77777777" w:rsidR="00BD763A" w:rsidRPr="0094696C" w:rsidRDefault="00BD763A" w:rsidP="00D929AA">
            <w:pPr>
              <w:pStyle w:val="VCAAbody"/>
              <w:jc w:val="center"/>
            </w:pPr>
            <w:r w:rsidRPr="005A0EDD">
              <w:t>Innovations I can’t live without</w:t>
            </w:r>
          </w:p>
        </w:tc>
      </w:tr>
    </w:tbl>
    <w:p w14:paraId="21055917" w14:textId="77777777" w:rsidR="00BD763A" w:rsidRPr="00B13D9B" w:rsidRDefault="00BD763A" w:rsidP="00BD763A">
      <w:pPr>
        <w:pStyle w:val="Heading2"/>
        <w:rPr>
          <w:sz w:val="28"/>
        </w:rPr>
      </w:pPr>
      <w:bookmarkStart w:id="23" w:name="_Toc191900002"/>
      <w:r w:rsidRPr="00633101">
        <w:rPr>
          <w:sz w:val="28"/>
        </w:rPr>
        <w:t xml:space="preserve">Outcome </w:t>
      </w:r>
      <w:r>
        <w:rPr>
          <w:sz w:val="28"/>
        </w:rPr>
        <w:t>1</w:t>
      </w:r>
      <w:bookmarkEnd w:id="23"/>
      <w:r w:rsidRPr="00B13D9B">
        <w:rPr>
          <w:sz w:val="28"/>
        </w:rPr>
        <w:tab/>
      </w:r>
    </w:p>
    <w:p w14:paraId="65379820" w14:textId="2752DF86" w:rsidR="00BD763A" w:rsidRPr="00FD4DAA" w:rsidRDefault="00BD763A" w:rsidP="00BD763A">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7D191052BF9946FDAE5B96B6857DDB5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24B445D7CD404CCC8E90BF5F1F54DB8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FD4DAA">
        <w:rPr>
          <w:shd w:val="clear" w:color="auto" w:fill="FFFFFF"/>
        </w:rPr>
        <w:t xml:space="preserve">. </w:t>
      </w:r>
    </w:p>
    <w:p w14:paraId="20D3FC7D" w14:textId="77777777" w:rsidR="00BD763A" w:rsidRPr="00753F1C" w:rsidRDefault="00BD763A" w:rsidP="00BD763A">
      <w:pPr>
        <w:pStyle w:val="Heading2"/>
        <w:rPr>
          <w:sz w:val="24"/>
          <w:szCs w:val="24"/>
        </w:rPr>
      </w:pPr>
      <w:bookmarkStart w:id="24" w:name="_Toc191900003"/>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6B56890A" w14:textId="77777777" w:rsidTr="00B22829">
        <w:trPr>
          <w:cantSplit/>
        </w:trPr>
        <w:tc>
          <w:tcPr>
            <w:tcW w:w="8783" w:type="dxa"/>
          </w:tcPr>
          <w:p w14:paraId="7F89FA5C" w14:textId="292E3DCE" w:rsidR="00BD763A" w:rsidRPr="00F66F92" w:rsidRDefault="00BD763A"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4467836FD238449DBF6E3AA003C981E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530117">
              <w:t xml:space="preserve"> and explain</w:t>
            </w:r>
            <w:r>
              <w:t xml:space="preserve"> why</w:t>
            </w:r>
            <w:r w:rsidRPr="00530117">
              <w:t xml:space="preserve"> they are essential to your life.</w:t>
            </w:r>
          </w:p>
        </w:tc>
      </w:tr>
      <w:tr w:rsidR="00BD763A" w14:paraId="75E6288F" w14:textId="77777777" w:rsidTr="00B22829">
        <w:trPr>
          <w:cantSplit/>
        </w:trPr>
        <w:tc>
          <w:tcPr>
            <w:tcW w:w="8783" w:type="dxa"/>
          </w:tcPr>
          <w:p w14:paraId="71D43AF1" w14:textId="19BE3698" w:rsidR="00BD763A" w:rsidRPr="00F66F92" w:rsidRDefault="00BD763A"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F65B25B29F304E0C86CF5E33F29268E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Discuss why some words may not feature in your print dictionary. Learn and revise the words using an online revision tool.</w:t>
            </w:r>
          </w:p>
        </w:tc>
      </w:tr>
      <w:tr w:rsidR="00BD763A" w14:paraId="646BB2D9" w14:textId="77777777" w:rsidTr="00B22829">
        <w:trPr>
          <w:cantSplit/>
        </w:trPr>
        <w:tc>
          <w:tcPr>
            <w:tcW w:w="8783" w:type="dxa"/>
          </w:tcPr>
          <w:p w14:paraId="19AEDD47" w14:textId="7E102FDD" w:rsidR="00BD763A" w:rsidRPr="00F66F92" w:rsidRDefault="00BD763A"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270F5188ABF147B797D34D9434EE348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BD763A" w14:paraId="6459E8EF" w14:textId="77777777" w:rsidTr="00B22829">
        <w:trPr>
          <w:cantSplit/>
        </w:trPr>
        <w:tc>
          <w:tcPr>
            <w:tcW w:w="8783" w:type="dxa"/>
          </w:tcPr>
          <w:p w14:paraId="12B928AB" w14:textId="017ED45F" w:rsidR="00BD763A" w:rsidRPr="00F66F92" w:rsidRDefault="00BD763A"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94484A8078BB4017990BEFDA15D0ACB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BD763A" w14:paraId="789E8D8A" w14:textId="77777777" w:rsidTr="00B22829">
        <w:trPr>
          <w:cantSplit/>
        </w:trPr>
        <w:tc>
          <w:tcPr>
            <w:tcW w:w="8783" w:type="dxa"/>
          </w:tcPr>
          <w:p w14:paraId="6849F73B" w14:textId="77777777" w:rsidR="00BD763A" w:rsidRPr="00F66F92" w:rsidRDefault="00BD763A"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BD763A" w14:paraId="6880E570" w14:textId="77777777" w:rsidTr="00B22829">
        <w:trPr>
          <w:cantSplit/>
        </w:trPr>
        <w:tc>
          <w:tcPr>
            <w:tcW w:w="8783" w:type="dxa"/>
          </w:tcPr>
          <w:p w14:paraId="75A8D1AE" w14:textId="77777777" w:rsidR="00BD763A" w:rsidRPr="00F66F92" w:rsidRDefault="00BD763A"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BD763A" w14:paraId="6E801954" w14:textId="77777777" w:rsidTr="00B22829">
        <w:trPr>
          <w:cantSplit/>
        </w:trPr>
        <w:tc>
          <w:tcPr>
            <w:tcW w:w="8783" w:type="dxa"/>
          </w:tcPr>
          <w:p w14:paraId="33EEE2D0" w14:textId="25B79683" w:rsidR="00BD763A" w:rsidRPr="00F66F92" w:rsidRDefault="00BD763A"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5C445A298D424CC8A07A25CF80A4A3E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then participate in a ‘running dictation’ activity, focusing on revising this information.</w:t>
            </w:r>
            <w:bookmarkEnd w:id="25"/>
          </w:p>
        </w:tc>
      </w:tr>
      <w:tr w:rsidR="00BD763A" w14:paraId="3C2DBEAD" w14:textId="77777777" w:rsidTr="00B22829">
        <w:trPr>
          <w:cantSplit/>
        </w:trPr>
        <w:tc>
          <w:tcPr>
            <w:tcW w:w="8783" w:type="dxa"/>
          </w:tcPr>
          <w:p w14:paraId="4358AE91" w14:textId="77777777" w:rsidR="00BD763A" w:rsidRPr="00F66F92" w:rsidRDefault="00BD763A"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BD763A" w14:paraId="0152A7CB" w14:textId="77777777" w:rsidTr="00B22829">
        <w:trPr>
          <w:cantSplit/>
        </w:trPr>
        <w:tc>
          <w:tcPr>
            <w:tcW w:w="8783" w:type="dxa"/>
          </w:tcPr>
          <w:p w14:paraId="41F8D00F" w14:textId="77777777" w:rsidR="00BD763A" w:rsidRDefault="00BD763A"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BD763A" w14:paraId="096CD42B" w14:textId="77777777" w:rsidTr="00B22829">
        <w:trPr>
          <w:cantSplit/>
        </w:trPr>
        <w:tc>
          <w:tcPr>
            <w:tcW w:w="8783" w:type="dxa"/>
          </w:tcPr>
          <w:p w14:paraId="5AFBD024" w14:textId="4C4C6777" w:rsidR="00BD763A" w:rsidRDefault="00BD763A" w:rsidP="00B22829">
            <w:pPr>
              <w:pStyle w:val="VCAAbulletlevel2"/>
              <w:spacing w:after="0"/>
            </w:pPr>
            <w:r>
              <w:t xml:space="preserve">Identify different ways of asking questions in </w:t>
            </w:r>
            <w:sdt>
              <w:sdtPr>
                <w:alias w:val="Keywords"/>
                <w:tag w:val=""/>
                <w:id w:val="45804127"/>
                <w:placeholder>
                  <w:docPart w:val="EAC7F2E73BD247359C066DB202FBE9A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BD763A" w14:paraId="325442F2" w14:textId="77777777" w:rsidTr="00B22829">
        <w:trPr>
          <w:cantSplit/>
        </w:trPr>
        <w:tc>
          <w:tcPr>
            <w:tcW w:w="8783" w:type="dxa"/>
          </w:tcPr>
          <w:p w14:paraId="2F142175" w14:textId="77777777" w:rsidR="00BD763A" w:rsidRDefault="00BD763A"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BD763A" w14:paraId="3CE09C68" w14:textId="77777777" w:rsidTr="00B22829">
        <w:trPr>
          <w:cantSplit/>
        </w:trPr>
        <w:tc>
          <w:tcPr>
            <w:tcW w:w="8783" w:type="dxa"/>
          </w:tcPr>
          <w:p w14:paraId="659915A7" w14:textId="3697A0D4" w:rsidR="00BD763A" w:rsidRDefault="00BD763A"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8CC3FF2ECEE745CE97DF7A692774DF0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about</w:t>
            </w:r>
            <w:r w:rsidRPr="00530117">
              <w:t xml:space="preserve"> sustainable innovations and discuss their potential to create a positive impact on the world.</w:t>
            </w:r>
          </w:p>
        </w:tc>
      </w:tr>
      <w:tr w:rsidR="00BD763A" w14:paraId="3073B4B2" w14:textId="77777777" w:rsidTr="00B22829">
        <w:trPr>
          <w:cantSplit/>
        </w:trPr>
        <w:tc>
          <w:tcPr>
            <w:tcW w:w="8783" w:type="dxa"/>
          </w:tcPr>
          <w:p w14:paraId="0FDD1B79" w14:textId="77777777" w:rsidR="00BD763A" w:rsidRDefault="00BD763A"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BD763A" w14:paraId="14875D4E" w14:textId="77777777" w:rsidTr="00B22829">
        <w:trPr>
          <w:cantSplit/>
        </w:trPr>
        <w:tc>
          <w:tcPr>
            <w:tcW w:w="8783" w:type="dxa"/>
          </w:tcPr>
          <w:p w14:paraId="61E7CBEE" w14:textId="77777777" w:rsidR="00BD763A" w:rsidRDefault="00BD763A"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BD763A" w14:paraId="019CC565" w14:textId="77777777" w:rsidTr="00B22829">
        <w:trPr>
          <w:cantSplit/>
        </w:trPr>
        <w:tc>
          <w:tcPr>
            <w:tcW w:w="8783" w:type="dxa"/>
          </w:tcPr>
          <w:p w14:paraId="281325C5" w14:textId="77777777" w:rsidR="00BD763A" w:rsidRDefault="00BD763A" w:rsidP="00B22829">
            <w:pPr>
              <w:pStyle w:val="VCAAbulletlevel2"/>
              <w:spacing w:after="0"/>
            </w:pPr>
            <w:r w:rsidRPr="0009120F">
              <w:t>Read a letter to the editor, focusing on the negative impact of technology in schools.</w:t>
            </w:r>
          </w:p>
        </w:tc>
      </w:tr>
      <w:tr w:rsidR="00BD763A" w14:paraId="12FA289B" w14:textId="77777777" w:rsidTr="00B22829">
        <w:trPr>
          <w:cantSplit/>
        </w:trPr>
        <w:tc>
          <w:tcPr>
            <w:tcW w:w="8783" w:type="dxa"/>
            <w:tcBorders>
              <w:bottom w:val="single" w:sz="4" w:space="0" w:color="auto"/>
            </w:tcBorders>
            <w:shd w:val="clear" w:color="auto" w:fill="D9D9D9" w:themeFill="background1" w:themeFillShade="D9"/>
          </w:tcPr>
          <w:p w14:paraId="764D6A76" w14:textId="77777777" w:rsidR="00BD763A" w:rsidRPr="002E4CED" w:rsidRDefault="00BD763A"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03647726" wp14:editId="403BB0C4">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BD763A" w14:paraId="3D934C72" w14:textId="77777777" w:rsidTr="00B22829">
        <w:trPr>
          <w:cantSplit/>
        </w:trPr>
        <w:tc>
          <w:tcPr>
            <w:tcW w:w="8783" w:type="dxa"/>
            <w:tcBorders>
              <w:bottom w:val="single" w:sz="4" w:space="0" w:color="B5E2F1"/>
            </w:tcBorders>
            <w:shd w:val="clear" w:color="auto" w:fill="FFFFFF" w:themeFill="background1"/>
          </w:tcPr>
          <w:p w14:paraId="21F48B5E" w14:textId="77777777" w:rsidR="00BD763A" w:rsidRDefault="00BD763A"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BD763A" w14:paraId="1EDEA112" w14:textId="77777777" w:rsidTr="00B22829">
        <w:trPr>
          <w:cantSplit/>
        </w:trPr>
        <w:tc>
          <w:tcPr>
            <w:tcW w:w="8783" w:type="dxa"/>
            <w:tcBorders>
              <w:bottom w:val="single" w:sz="4" w:space="0" w:color="B5E2F1"/>
            </w:tcBorders>
            <w:shd w:val="clear" w:color="auto" w:fill="FFFFFF" w:themeFill="background1"/>
          </w:tcPr>
          <w:p w14:paraId="56E88D33" w14:textId="77777777" w:rsidR="00BD763A" w:rsidRDefault="00BD763A" w:rsidP="00B22829">
            <w:pPr>
              <w:pStyle w:val="VCAAbulletlevel2"/>
              <w:numPr>
                <w:ilvl w:val="0"/>
                <w:numId w:val="0"/>
              </w:numPr>
            </w:pPr>
          </w:p>
          <w:p w14:paraId="327DCAEC" w14:textId="77777777" w:rsidR="00BD763A" w:rsidRPr="00530117" w:rsidRDefault="00BD763A" w:rsidP="00B22829">
            <w:pPr>
              <w:pStyle w:val="VCAAbulletlevel2"/>
              <w:numPr>
                <w:ilvl w:val="0"/>
                <w:numId w:val="0"/>
              </w:numPr>
            </w:pPr>
          </w:p>
        </w:tc>
      </w:tr>
      <w:tr w:rsidR="00BD763A" w14:paraId="470A2C1D"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DD5E124" w14:textId="77777777" w:rsidR="00BD763A" w:rsidRPr="00C836A8" w:rsidRDefault="00BD763A" w:rsidP="00B22829">
            <w:pPr>
              <w:pStyle w:val="Heading2"/>
              <w:rPr>
                <w:b/>
                <w:bCs/>
                <w:color w:val="004EA8"/>
              </w:rPr>
            </w:pPr>
            <w:bookmarkStart w:id="26" w:name="_Toc191900004"/>
            <w:r w:rsidRPr="00B13D9B">
              <w:rPr>
                <w:b/>
                <w:bCs/>
                <w:noProof/>
                <w:color w:val="004EA8"/>
              </w:rPr>
              <w:lastRenderedPageBreak/>
              <w:drawing>
                <wp:anchor distT="0" distB="0" distL="114300" distR="114300" simplePos="0" relativeHeight="251669504" behindDoc="0" locked="0" layoutInCell="1" allowOverlap="1" wp14:anchorId="4CF91F60" wp14:editId="0C358D5B">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712B055B" w14:textId="77777777" w:rsidR="00BD763A" w:rsidRDefault="00BD763A"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1A7967C0" w14:textId="77777777" w:rsidR="00BD763A" w:rsidRDefault="00BD763A" w:rsidP="00B22829">
            <w:pPr>
              <w:pStyle w:val="VCAAbulletlevel2"/>
              <w:numPr>
                <w:ilvl w:val="0"/>
                <w:numId w:val="0"/>
              </w:numPr>
              <w:rPr>
                <w:b/>
                <w:bCs/>
                <w:color w:val="004EA8"/>
                <w:sz w:val="32"/>
                <w:szCs w:val="32"/>
              </w:rPr>
            </w:pPr>
          </w:p>
          <w:p w14:paraId="3E8DF59C" w14:textId="77777777" w:rsidR="00BD763A" w:rsidRDefault="00BD763A"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671438BD" w14:textId="77777777" w:rsidR="00BD763A" w:rsidRPr="002D4607" w:rsidRDefault="00BD763A" w:rsidP="00B22829">
            <w:pPr>
              <w:pStyle w:val="VCAAbulletlevel2"/>
              <w:numPr>
                <w:ilvl w:val="0"/>
                <w:numId w:val="0"/>
              </w:numPr>
              <w:spacing w:after="0"/>
              <w:ind w:left="360"/>
            </w:pPr>
          </w:p>
          <w:p w14:paraId="0DD1870D" w14:textId="77777777" w:rsidR="00BD763A" w:rsidRDefault="00BD763A" w:rsidP="00B22829">
            <w:pPr>
              <w:pStyle w:val="VCAAbulletlevel2"/>
              <w:spacing w:after="0"/>
            </w:pPr>
            <w:r w:rsidRPr="002D4607">
              <w:t>Watch online talks about innovations and take notes using guided note-taking sheets.</w:t>
            </w:r>
          </w:p>
          <w:p w14:paraId="3A36AFC7" w14:textId="77777777" w:rsidR="00BD763A" w:rsidRPr="002D4607" w:rsidRDefault="00BD763A" w:rsidP="00B22829">
            <w:pPr>
              <w:pStyle w:val="VCAAbulletlevel2"/>
              <w:numPr>
                <w:ilvl w:val="0"/>
                <w:numId w:val="0"/>
              </w:numPr>
              <w:spacing w:after="0"/>
            </w:pPr>
          </w:p>
          <w:p w14:paraId="5F0225A8" w14:textId="77777777" w:rsidR="00BD763A" w:rsidRDefault="00BD763A"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706B78FE" w14:textId="77777777" w:rsidR="00BD763A" w:rsidRPr="002D4607" w:rsidRDefault="00BD763A" w:rsidP="00B22829">
            <w:pPr>
              <w:pStyle w:val="VCAAbulletlevel2"/>
              <w:numPr>
                <w:ilvl w:val="0"/>
                <w:numId w:val="0"/>
              </w:numPr>
              <w:spacing w:after="0"/>
            </w:pPr>
          </w:p>
          <w:p w14:paraId="660D95BE" w14:textId="77777777" w:rsidR="00BD763A" w:rsidRDefault="00BD763A"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32368266" w14:textId="77777777" w:rsidR="00BD763A" w:rsidRPr="002D4607" w:rsidRDefault="00BD763A" w:rsidP="00B22829">
            <w:pPr>
              <w:pStyle w:val="VCAAbulletlevel2"/>
              <w:numPr>
                <w:ilvl w:val="0"/>
                <w:numId w:val="0"/>
              </w:numPr>
              <w:spacing w:after="0"/>
            </w:pPr>
          </w:p>
          <w:p w14:paraId="70355DDD" w14:textId="77777777" w:rsidR="00BD763A" w:rsidRDefault="00BD763A" w:rsidP="00B22829">
            <w:pPr>
              <w:pStyle w:val="VCAAbulletlevel2"/>
              <w:spacing w:after="0"/>
            </w:pPr>
            <w:r w:rsidRPr="002D4607">
              <w:t>Complete a class survey, identifying the innovations you couldn’t live without and</w:t>
            </w:r>
            <w:r>
              <w:t xml:space="preserve"> identify </w:t>
            </w:r>
            <w:r w:rsidRPr="002D4607">
              <w:t>trends in the data.</w:t>
            </w:r>
          </w:p>
          <w:p w14:paraId="4A5EED2F" w14:textId="77777777" w:rsidR="00BD763A" w:rsidRPr="002D4607" w:rsidRDefault="00BD763A" w:rsidP="00B22829">
            <w:pPr>
              <w:pStyle w:val="VCAAbulletlevel2"/>
              <w:numPr>
                <w:ilvl w:val="0"/>
                <w:numId w:val="0"/>
              </w:numPr>
              <w:spacing w:after="0"/>
            </w:pPr>
          </w:p>
          <w:p w14:paraId="36BDEE54" w14:textId="77777777" w:rsidR="00BD763A" w:rsidRDefault="00BD763A"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2F6CE695" w14:textId="77777777" w:rsidR="00BD763A" w:rsidRPr="002D4607" w:rsidRDefault="00BD763A" w:rsidP="00B22829">
            <w:pPr>
              <w:pStyle w:val="VCAAbulletlevel2"/>
              <w:numPr>
                <w:ilvl w:val="0"/>
                <w:numId w:val="0"/>
              </w:numPr>
              <w:spacing w:after="0"/>
            </w:pPr>
          </w:p>
          <w:p w14:paraId="7FD6A257" w14:textId="77777777" w:rsidR="00BD763A" w:rsidRDefault="00BD763A"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681ED6FE" w14:textId="77777777" w:rsidR="00BD763A" w:rsidRPr="002D4607" w:rsidRDefault="00BD763A" w:rsidP="00B22829">
            <w:pPr>
              <w:pStyle w:val="VCAAbulletlevel2"/>
              <w:numPr>
                <w:ilvl w:val="0"/>
                <w:numId w:val="0"/>
              </w:numPr>
              <w:spacing w:after="0"/>
            </w:pPr>
          </w:p>
          <w:p w14:paraId="022AC3FD" w14:textId="77777777" w:rsidR="00BD763A" w:rsidRDefault="00BD763A"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3DAD8219" w14:textId="77777777" w:rsidR="00BD763A" w:rsidRPr="002D4607" w:rsidRDefault="00BD763A" w:rsidP="00B22829">
            <w:pPr>
              <w:pStyle w:val="VCAAbulletlevel2"/>
              <w:numPr>
                <w:ilvl w:val="0"/>
                <w:numId w:val="0"/>
              </w:numPr>
              <w:spacing w:after="0"/>
            </w:pPr>
          </w:p>
          <w:p w14:paraId="4464D3F9" w14:textId="77777777" w:rsidR="00BD763A" w:rsidRDefault="00BD763A"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6B24CE99" w14:textId="77777777" w:rsidR="00BD763A" w:rsidRPr="002D4607" w:rsidRDefault="00BD763A" w:rsidP="00B22829">
            <w:pPr>
              <w:pStyle w:val="VCAAbulletlevel2"/>
              <w:numPr>
                <w:ilvl w:val="0"/>
                <w:numId w:val="0"/>
              </w:numPr>
              <w:spacing w:after="0"/>
            </w:pPr>
          </w:p>
          <w:p w14:paraId="7E16A6EF" w14:textId="77777777" w:rsidR="00BD763A" w:rsidRDefault="00BD763A"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60F19A2" w14:textId="77777777" w:rsidR="00BD763A" w:rsidRPr="002D4607" w:rsidRDefault="00BD763A" w:rsidP="00B22829">
            <w:pPr>
              <w:pStyle w:val="VCAAbulletlevel2"/>
              <w:numPr>
                <w:ilvl w:val="0"/>
                <w:numId w:val="0"/>
              </w:numPr>
              <w:spacing w:after="0"/>
            </w:pPr>
          </w:p>
          <w:p w14:paraId="4C572A9A" w14:textId="77777777" w:rsidR="00BD763A" w:rsidRPr="0066155E" w:rsidRDefault="00BD763A"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6C4B2A07" w14:textId="77777777" w:rsidR="00BD763A" w:rsidRDefault="00BD763A" w:rsidP="00BD763A"/>
    <w:p w14:paraId="1A98320D" w14:textId="77777777" w:rsidR="00BD763A" w:rsidRDefault="00BD763A" w:rsidP="00BD763A"/>
    <w:p w14:paraId="5BC4D897" w14:textId="77777777" w:rsidR="00BD763A" w:rsidRDefault="00BD763A" w:rsidP="00BD763A">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F040C4" w14:paraId="7DDD6DBD" w14:textId="77777777" w:rsidTr="00B22829">
        <w:trPr>
          <w:trHeight w:val="274"/>
        </w:trPr>
        <w:tc>
          <w:tcPr>
            <w:tcW w:w="2197" w:type="dxa"/>
            <w:shd w:val="clear" w:color="auto" w:fill="0F7EB4"/>
          </w:tcPr>
          <w:p w14:paraId="29B5F7B7" w14:textId="77777777" w:rsidR="00BD763A" w:rsidRPr="00F040C4" w:rsidRDefault="00BD763A" w:rsidP="00B22829">
            <w:pPr>
              <w:pStyle w:val="VCAAtablecondensedheading"/>
              <w:rPr>
                <w:b w:val="0"/>
              </w:rPr>
            </w:pPr>
            <w:r w:rsidRPr="00F040C4">
              <w:t xml:space="preserve">Concept </w:t>
            </w:r>
          </w:p>
        </w:tc>
        <w:tc>
          <w:tcPr>
            <w:tcW w:w="2197" w:type="dxa"/>
            <w:shd w:val="clear" w:color="auto" w:fill="0F7EB4"/>
          </w:tcPr>
          <w:p w14:paraId="44ECFFAC" w14:textId="77777777" w:rsidR="00BD763A" w:rsidRPr="00F040C4" w:rsidRDefault="00BD763A" w:rsidP="00B22829">
            <w:pPr>
              <w:pStyle w:val="VCAAtablecondensedheading"/>
              <w:rPr>
                <w:b w:val="0"/>
              </w:rPr>
            </w:pPr>
            <w:r w:rsidRPr="00F040C4">
              <w:t>Perspective</w:t>
            </w:r>
          </w:p>
        </w:tc>
        <w:tc>
          <w:tcPr>
            <w:tcW w:w="2197" w:type="dxa"/>
            <w:shd w:val="clear" w:color="auto" w:fill="0F7EB4"/>
          </w:tcPr>
          <w:p w14:paraId="53193B4E" w14:textId="77777777" w:rsidR="00BD763A" w:rsidRPr="00F040C4" w:rsidRDefault="00BD763A" w:rsidP="00B22829">
            <w:pPr>
              <w:pStyle w:val="VCAAtablecondensedheading"/>
              <w:rPr>
                <w:b w:val="0"/>
              </w:rPr>
            </w:pPr>
            <w:r w:rsidRPr="00F040C4">
              <w:t>Topic</w:t>
            </w:r>
          </w:p>
        </w:tc>
        <w:tc>
          <w:tcPr>
            <w:tcW w:w="2198" w:type="dxa"/>
            <w:shd w:val="clear" w:color="auto" w:fill="0F7EB4"/>
          </w:tcPr>
          <w:p w14:paraId="0A0506AA" w14:textId="77777777" w:rsidR="00BD763A" w:rsidRPr="00F040C4" w:rsidRDefault="00BD763A" w:rsidP="00B22829">
            <w:pPr>
              <w:pStyle w:val="VCAAtablecondensedheading"/>
              <w:rPr>
                <w:b w:val="0"/>
              </w:rPr>
            </w:pPr>
            <w:r w:rsidRPr="00F040C4">
              <w:t>Subtopic</w:t>
            </w:r>
          </w:p>
        </w:tc>
      </w:tr>
      <w:tr w:rsidR="00BD763A" w:rsidRPr="00F040C4" w14:paraId="0F0859B9" w14:textId="77777777" w:rsidTr="00D929AA">
        <w:trPr>
          <w:trHeight w:val="1701"/>
        </w:trPr>
        <w:tc>
          <w:tcPr>
            <w:tcW w:w="2197" w:type="dxa"/>
            <w:vAlign w:val="center"/>
          </w:tcPr>
          <w:p w14:paraId="32C7DE87" w14:textId="77777777" w:rsidR="00BD763A" w:rsidRPr="005A0EDD" w:rsidRDefault="00BD763A" w:rsidP="00B22829">
            <w:pPr>
              <w:pStyle w:val="VCAAbody"/>
              <w:jc w:val="center"/>
            </w:pPr>
            <w:r w:rsidRPr="005A0EDD">
              <w:t>Responsibility</w:t>
            </w:r>
          </w:p>
        </w:tc>
        <w:tc>
          <w:tcPr>
            <w:tcW w:w="2197" w:type="dxa"/>
            <w:vAlign w:val="center"/>
          </w:tcPr>
          <w:p w14:paraId="38B0A60D" w14:textId="77777777" w:rsidR="00BD763A" w:rsidRPr="005A0EDD" w:rsidRDefault="00BD763A" w:rsidP="00B22829">
            <w:pPr>
              <w:pStyle w:val="VCAAbody"/>
              <w:jc w:val="center"/>
            </w:pPr>
            <w:r w:rsidRPr="005A0EDD">
              <w:t>Community</w:t>
            </w:r>
          </w:p>
        </w:tc>
        <w:tc>
          <w:tcPr>
            <w:tcW w:w="2197" w:type="dxa"/>
            <w:vAlign w:val="center"/>
          </w:tcPr>
          <w:p w14:paraId="6BDF25B9" w14:textId="77777777" w:rsidR="00BD763A" w:rsidRPr="005A0EDD" w:rsidRDefault="00BD763A" w:rsidP="00B22829">
            <w:pPr>
              <w:pStyle w:val="VCAAbody"/>
              <w:jc w:val="center"/>
            </w:pPr>
            <w:r w:rsidRPr="005A0EDD">
              <w:t>Society</w:t>
            </w:r>
          </w:p>
        </w:tc>
        <w:tc>
          <w:tcPr>
            <w:tcW w:w="2198" w:type="dxa"/>
            <w:vAlign w:val="center"/>
          </w:tcPr>
          <w:p w14:paraId="6AB724B6" w14:textId="77777777" w:rsidR="00BD763A" w:rsidRPr="005A0EDD" w:rsidRDefault="00BD763A" w:rsidP="00B22829">
            <w:pPr>
              <w:pStyle w:val="VCAAbody"/>
              <w:jc w:val="center"/>
            </w:pPr>
            <w:r w:rsidRPr="005A0EDD">
              <w:t>Attitudes to an aging population</w:t>
            </w:r>
          </w:p>
        </w:tc>
      </w:tr>
    </w:tbl>
    <w:p w14:paraId="4E66CE7F" w14:textId="77777777" w:rsidR="00BD763A" w:rsidRPr="00633101" w:rsidRDefault="00BD763A" w:rsidP="00BD763A">
      <w:pPr>
        <w:pStyle w:val="Heading2"/>
        <w:rPr>
          <w:color w:val="004EA8"/>
          <w:sz w:val="28"/>
        </w:rPr>
      </w:pPr>
      <w:bookmarkStart w:id="27" w:name="_Toc191900005"/>
      <w:r w:rsidRPr="00633101">
        <w:rPr>
          <w:sz w:val="28"/>
        </w:rPr>
        <w:t xml:space="preserve">Outcome </w:t>
      </w:r>
      <w:r>
        <w:rPr>
          <w:sz w:val="28"/>
        </w:rPr>
        <w:t>2</w:t>
      </w:r>
      <w:bookmarkEnd w:id="27"/>
      <w:r w:rsidRPr="00633101">
        <w:rPr>
          <w:color w:val="004EA8"/>
          <w:sz w:val="28"/>
        </w:rPr>
        <w:tab/>
      </w:r>
    </w:p>
    <w:p w14:paraId="590CB221" w14:textId="5D6FE6C5" w:rsidR="00BD763A" w:rsidRPr="00FD4DAA" w:rsidRDefault="00BD763A" w:rsidP="00BD763A">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70FBEF4C9F6D43E9B2760233E286B87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7636B0A33DE3424283BFF00F14EC049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w:t>
      </w:r>
    </w:p>
    <w:p w14:paraId="571A8D94" w14:textId="77777777" w:rsidR="00BD763A" w:rsidRPr="00753F1C" w:rsidRDefault="00BD763A" w:rsidP="00BD763A">
      <w:pPr>
        <w:pStyle w:val="Heading2"/>
        <w:rPr>
          <w:sz w:val="24"/>
          <w:szCs w:val="24"/>
        </w:rPr>
      </w:pPr>
      <w:bookmarkStart w:id="28" w:name="_Toc191900006"/>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5CF5B3AA" w14:textId="77777777" w:rsidTr="00B22829">
        <w:trPr>
          <w:cantSplit/>
        </w:trPr>
        <w:tc>
          <w:tcPr>
            <w:tcW w:w="8783" w:type="dxa"/>
          </w:tcPr>
          <w:p w14:paraId="30B64EB1" w14:textId="77777777" w:rsidR="00BD763A" w:rsidRPr="00F66F92" w:rsidRDefault="00BD763A"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BD763A" w14:paraId="1C017CC0" w14:textId="77777777" w:rsidTr="00B22829">
        <w:trPr>
          <w:cantSplit/>
        </w:trPr>
        <w:tc>
          <w:tcPr>
            <w:tcW w:w="8783" w:type="dxa"/>
          </w:tcPr>
          <w:p w14:paraId="58FA7904" w14:textId="77777777" w:rsidR="00BD763A" w:rsidRPr="00F66F92" w:rsidRDefault="00BD763A"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BD763A" w14:paraId="3CFABAE9" w14:textId="77777777" w:rsidTr="00B22829">
        <w:trPr>
          <w:cantSplit/>
        </w:trPr>
        <w:tc>
          <w:tcPr>
            <w:tcW w:w="8783" w:type="dxa"/>
          </w:tcPr>
          <w:p w14:paraId="001B939E" w14:textId="77777777" w:rsidR="00BD763A" w:rsidRPr="00F66F92" w:rsidRDefault="00BD763A" w:rsidP="00B22829">
            <w:pPr>
              <w:pStyle w:val="VCAAbulletlevel2"/>
            </w:pPr>
            <w:r w:rsidRPr="008C6AA2">
              <w:t>Create a list of common myths about aging, then research and present evidence-based arguments to counter these misconceptions.</w:t>
            </w:r>
          </w:p>
        </w:tc>
      </w:tr>
      <w:tr w:rsidR="00BD763A" w14:paraId="56D65B0D" w14:textId="77777777" w:rsidTr="00B22829">
        <w:trPr>
          <w:cantSplit/>
        </w:trPr>
        <w:tc>
          <w:tcPr>
            <w:tcW w:w="8783" w:type="dxa"/>
          </w:tcPr>
          <w:p w14:paraId="79E1646B" w14:textId="77777777" w:rsidR="00BD763A" w:rsidRPr="00F66F92" w:rsidRDefault="00BD763A" w:rsidP="00B22829">
            <w:pPr>
              <w:pStyle w:val="VCAAbulletlevel2"/>
              <w:spacing w:after="0"/>
            </w:pPr>
            <w:r w:rsidRPr="00FE7AA7">
              <w:t xml:space="preserve">View images that reflect attitudes to an aging population from different perspectives. </w:t>
            </w:r>
          </w:p>
        </w:tc>
      </w:tr>
      <w:tr w:rsidR="00BD763A" w14:paraId="759A7CBE" w14:textId="77777777" w:rsidTr="00B22829">
        <w:trPr>
          <w:cantSplit/>
        </w:trPr>
        <w:tc>
          <w:tcPr>
            <w:tcW w:w="8783" w:type="dxa"/>
          </w:tcPr>
          <w:p w14:paraId="786FD710" w14:textId="722E0A26" w:rsidR="00BD763A" w:rsidRPr="00F66F92" w:rsidRDefault="00BD763A"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C75F3B">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BD763A" w14:paraId="05B7F911" w14:textId="77777777" w:rsidTr="00B22829">
        <w:trPr>
          <w:cantSplit/>
        </w:trPr>
        <w:tc>
          <w:tcPr>
            <w:tcW w:w="8783" w:type="dxa"/>
          </w:tcPr>
          <w:p w14:paraId="42B06FA6" w14:textId="77777777" w:rsidR="00BD763A" w:rsidRPr="00F66F92" w:rsidRDefault="00BD763A"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BD763A" w14:paraId="4AEF553A" w14:textId="77777777" w:rsidTr="00B22829">
        <w:trPr>
          <w:cantSplit/>
        </w:trPr>
        <w:tc>
          <w:tcPr>
            <w:tcW w:w="8783" w:type="dxa"/>
          </w:tcPr>
          <w:p w14:paraId="7DDAB8C5" w14:textId="4E9E808E" w:rsidR="00BD763A" w:rsidRPr="00F66F92" w:rsidRDefault="00BD763A" w:rsidP="00B22829">
            <w:pPr>
              <w:pStyle w:val="VCAAbulletlevel2"/>
              <w:spacing w:after="0"/>
            </w:pPr>
            <w:r w:rsidRPr="00FE7AA7">
              <w:lastRenderedPageBreak/>
              <w:t xml:space="preserve">Read texts about </w:t>
            </w:r>
            <w:sdt>
              <w:sdtPr>
                <w:alias w:val="Keywords"/>
                <w:tag w:val=""/>
                <w:id w:val="1382205414"/>
                <w:placeholder>
                  <w:docPart w:val="9AB095BF9220445F8A1ADD3373A9E16E"/>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BD763A" w14:paraId="17A255E3" w14:textId="77777777" w:rsidTr="00B22829">
        <w:trPr>
          <w:cantSplit/>
        </w:trPr>
        <w:tc>
          <w:tcPr>
            <w:tcW w:w="8783" w:type="dxa"/>
          </w:tcPr>
          <w:p w14:paraId="5AA56F0E" w14:textId="6D770158" w:rsidR="00BD763A" w:rsidRPr="00F66F92" w:rsidRDefault="00BD763A"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B1CCFFFD2CB0439786E542E68F2068D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E7AA7">
              <w:t xml:space="preserve"> that feature older adults and analyse the messages, stereotypes and attitudes conveyed in these representations.</w:t>
            </w:r>
          </w:p>
        </w:tc>
      </w:tr>
      <w:tr w:rsidR="00BD763A" w14:paraId="3F4687AB" w14:textId="77777777" w:rsidTr="00B22829">
        <w:trPr>
          <w:cantSplit/>
        </w:trPr>
        <w:tc>
          <w:tcPr>
            <w:tcW w:w="8783" w:type="dxa"/>
          </w:tcPr>
          <w:p w14:paraId="49C5AB39" w14:textId="77777777" w:rsidR="00BD763A" w:rsidRDefault="00BD763A"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BD763A" w14:paraId="25E4F1C9" w14:textId="77777777" w:rsidTr="00B22829">
        <w:trPr>
          <w:cantSplit/>
        </w:trPr>
        <w:tc>
          <w:tcPr>
            <w:tcW w:w="8783" w:type="dxa"/>
          </w:tcPr>
          <w:p w14:paraId="0FCF7C6C" w14:textId="77777777" w:rsidR="00BD763A" w:rsidRDefault="00BD763A"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BD763A" w14:paraId="6BE14D49" w14:textId="77777777" w:rsidTr="00B22829">
        <w:trPr>
          <w:cantSplit/>
        </w:trPr>
        <w:tc>
          <w:tcPr>
            <w:tcW w:w="8783" w:type="dxa"/>
          </w:tcPr>
          <w:p w14:paraId="5B1C687C" w14:textId="77777777" w:rsidR="00BD763A" w:rsidRDefault="00BD763A"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BD763A" w14:paraId="7DC8E97C" w14:textId="77777777" w:rsidTr="00B22829">
        <w:trPr>
          <w:cantSplit/>
        </w:trPr>
        <w:tc>
          <w:tcPr>
            <w:tcW w:w="8783" w:type="dxa"/>
            <w:tcBorders>
              <w:bottom w:val="single" w:sz="4" w:space="0" w:color="auto"/>
            </w:tcBorders>
            <w:shd w:val="clear" w:color="auto" w:fill="D9D9D9" w:themeFill="background1" w:themeFillShade="D9"/>
          </w:tcPr>
          <w:p w14:paraId="3D5EED78" w14:textId="39B7BDDA" w:rsidR="00BD763A" w:rsidRPr="008C6AA2" w:rsidRDefault="00BD763A"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7D7C899D" wp14:editId="2DB836A9">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08BB4CCC52B34AA3B92F92362761861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Bosnian</w:t>
                </w:r>
              </w:sdtContent>
            </w:sdt>
            <w:r w:rsidRPr="00FE7AA7">
              <w:rPr>
                <w:b/>
                <w:bCs/>
              </w:rPr>
              <w:t>-speaking community and discuss how their lives have changed over time.</w:t>
            </w:r>
            <w:bookmarkEnd w:id="29"/>
          </w:p>
        </w:tc>
      </w:tr>
      <w:tr w:rsidR="00BD763A" w14:paraId="1249683F" w14:textId="77777777" w:rsidTr="00B22829">
        <w:trPr>
          <w:cantSplit/>
        </w:trPr>
        <w:tc>
          <w:tcPr>
            <w:tcW w:w="8783" w:type="dxa"/>
            <w:tcBorders>
              <w:bottom w:val="single" w:sz="4" w:space="0" w:color="auto"/>
            </w:tcBorders>
            <w:shd w:val="clear" w:color="auto" w:fill="auto"/>
          </w:tcPr>
          <w:p w14:paraId="1FB23289" w14:textId="77777777" w:rsidR="00BD763A" w:rsidRDefault="00BD763A"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BD763A" w14:paraId="613619F7" w14:textId="77777777" w:rsidTr="00B22829">
        <w:trPr>
          <w:cantSplit/>
        </w:trPr>
        <w:tc>
          <w:tcPr>
            <w:tcW w:w="8783" w:type="dxa"/>
            <w:tcBorders>
              <w:bottom w:val="single" w:sz="4" w:space="0" w:color="auto"/>
            </w:tcBorders>
            <w:shd w:val="clear" w:color="auto" w:fill="auto"/>
          </w:tcPr>
          <w:p w14:paraId="2530EE63" w14:textId="7F52CF8A" w:rsidR="00BD763A" w:rsidRPr="00FE7AA7" w:rsidRDefault="00BD763A" w:rsidP="00B22829">
            <w:pPr>
              <w:pStyle w:val="VCAAbulletlevel2"/>
              <w:spacing w:after="0"/>
            </w:pPr>
            <w:r w:rsidRPr="00FE7AA7">
              <w:t xml:space="preserve">Analyse examples of ageist language in </w:t>
            </w:r>
            <w:sdt>
              <w:sdtPr>
                <w:alias w:val="Keywords"/>
                <w:tag w:val=""/>
                <w:id w:val="1144856130"/>
                <w:placeholder>
                  <w:docPart w:val="708C656E13064C0385969A6648C06BC6"/>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E7AA7">
              <w:t xml:space="preserve"> and discuss how these linguistic choices perpetuate stereotypes. Suggest alternative, respectful ways to refer to older adults.</w:t>
            </w:r>
          </w:p>
        </w:tc>
      </w:tr>
      <w:tr w:rsidR="00BD763A" w14:paraId="4E7DF6E4" w14:textId="77777777" w:rsidTr="00B22829">
        <w:trPr>
          <w:cantSplit/>
        </w:trPr>
        <w:tc>
          <w:tcPr>
            <w:tcW w:w="8783" w:type="dxa"/>
            <w:tcBorders>
              <w:bottom w:val="single" w:sz="4" w:space="0" w:color="auto"/>
            </w:tcBorders>
            <w:shd w:val="clear" w:color="auto" w:fill="auto"/>
          </w:tcPr>
          <w:p w14:paraId="738EF5F0" w14:textId="77777777" w:rsidR="00BD763A" w:rsidRPr="00FE7AA7" w:rsidRDefault="00BD763A"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BD763A" w14:paraId="203D0173" w14:textId="77777777" w:rsidTr="00B22829">
        <w:trPr>
          <w:cantSplit/>
        </w:trPr>
        <w:tc>
          <w:tcPr>
            <w:tcW w:w="8783" w:type="dxa"/>
            <w:tcBorders>
              <w:bottom w:val="single" w:sz="4" w:space="0" w:color="auto"/>
            </w:tcBorders>
            <w:shd w:val="clear" w:color="auto" w:fill="auto"/>
          </w:tcPr>
          <w:p w14:paraId="517568A9" w14:textId="03CD77C9" w:rsidR="00BD763A" w:rsidRPr="00FE7AA7" w:rsidRDefault="00BD763A" w:rsidP="00B22829">
            <w:pPr>
              <w:pStyle w:val="VCAAbulletlevel2"/>
              <w:spacing w:after="0"/>
            </w:pPr>
            <w:r w:rsidRPr="00FE7AA7">
              <w:t xml:space="preserve">Reflect on what you have learned </w:t>
            </w:r>
            <w:r w:rsidR="001D5190">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BD763A" w14:paraId="0157D12A" w14:textId="77777777" w:rsidTr="00B22829">
        <w:trPr>
          <w:cantSplit/>
        </w:trPr>
        <w:tc>
          <w:tcPr>
            <w:tcW w:w="8783" w:type="dxa"/>
            <w:tcBorders>
              <w:bottom w:val="single" w:sz="4" w:space="0" w:color="auto"/>
            </w:tcBorders>
            <w:shd w:val="clear" w:color="auto" w:fill="auto"/>
          </w:tcPr>
          <w:p w14:paraId="5F6D5B63" w14:textId="23BE2607" w:rsidR="00BD763A" w:rsidRPr="00FE7AA7" w:rsidRDefault="00BD763A"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CE4EFC9CD4C345949797702C6F7D2FC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BD763A" w14:paraId="16ACC9D5" w14:textId="77777777" w:rsidTr="00B22829">
        <w:trPr>
          <w:cantSplit/>
          <w:trHeight w:val="851"/>
        </w:trPr>
        <w:tc>
          <w:tcPr>
            <w:tcW w:w="8783" w:type="dxa"/>
            <w:tcBorders>
              <w:bottom w:val="single" w:sz="4" w:space="0" w:color="auto"/>
            </w:tcBorders>
            <w:shd w:val="clear" w:color="auto" w:fill="auto"/>
          </w:tcPr>
          <w:p w14:paraId="20FFF6D3" w14:textId="77777777" w:rsidR="00BD763A" w:rsidRPr="00FE7AA7" w:rsidRDefault="00BD763A"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BD763A" w14:paraId="7123506D" w14:textId="77777777" w:rsidTr="00B22829">
        <w:trPr>
          <w:cantSplit/>
        </w:trPr>
        <w:tc>
          <w:tcPr>
            <w:tcW w:w="8783" w:type="dxa"/>
            <w:tcBorders>
              <w:bottom w:val="nil"/>
            </w:tcBorders>
            <w:shd w:val="clear" w:color="auto" w:fill="FFFFFF" w:themeFill="background1"/>
          </w:tcPr>
          <w:p w14:paraId="7DC7B2CD" w14:textId="77777777" w:rsidR="00BD763A" w:rsidRDefault="00BD763A" w:rsidP="00B22829">
            <w:pPr>
              <w:pStyle w:val="VCAAbulletlevel2"/>
              <w:spacing w:after="0"/>
            </w:pPr>
            <w:r w:rsidRPr="00FE7AA7">
              <w:t xml:space="preserve">Write a short story envisioning how society may change as the population ages. </w:t>
            </w:r>
          </w:p>
        </w:tc>
      </w:tr>
      <w:tr w:rsidR="00BD763A" w14:paraId="759C1C7E" w14:textId="77777777" w:rsidTr="00B22829">
        <w:tc>
          <w:tcPr>
            <w:tcW w:w="8783" w:type="dxa"/>
            <w:tcBorders>
              <w:bottom w:val="single" w:sz="4" w:space="0" w:color="C6ECFF" w:themeColor="accent1" w:themeTint="33"/>
            </w:tcBorders>
            <w:shd w:val="clear" w:color="auto" w:fill="FFFFFF" w:themeFill="background1"/>
          </w:tcPr>
          <w:p w14:paraId="72D1680C" w14:textId="77777777" w:rsidR="00BD763A" w:rsidRDefault="00BD763A" w:rsidP="00B22829">
            <w:pPr>
              <w:pStyle w:val="VCAAbulletlevel2"/>
              <w:numPr>
                <w:ilvl w:val="0"/>
                <w:numId w:val="0"/>
              </w:numPr>
              <w:spacing w:after="0"/>
              <w:ind w:left="360"/>
            </w:pPr>
          </w:p>
          <w:p w14:paraId="66917756" w14:textId="77777777" w:rsidR="00BD763A" w:rsidRPr="00FE7AA7" w:rsidRDefault="00BD763A" w:rsidP="00B22829">
            <w:pPr>
              <w:pStyle w:val="VCAAbulletlevel2"/>
              <w:numPr>
                <w:ilvl w:val="0"/>
                <w:numId w:val="0"/>
              </w:numPr>
              <w:spacing w:after="0"/>
              <w:ind w:left="360" w:hanging="360"/>
            </w:pPr>
          </w:p>
        </w:tc>
      </w:tr>
      <w:tr w:rsidR="00BD763A" w14:paraId="52DAAF01"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0FE1074" w14:textId="77777777" w:rsidR="00BD763A" w:rsidRPr="000A7273" w:rsidRDefault="00BD763A" w:rsidP="00B22829">
            <w:pPr>
              <w:pStyle w:val="Heading2"/>
              <w:rPr>
                <w:b/>
                <w:bCs/>
                <w:color w:val="004EA8"/>
              </w:rPr>
            </w:pPr>
            <w:bookmarkStart w:id="30" w:name="_Toc191900007"/>
            <w:r>
              <w:rPr>
                <w:noProof/>
              </w:rPr>
              <w:drawing>
                <wp:anchor distT="0" distB="0" distL="114300" distR="114300" simplePos="0" relativeHeight="251670528" behindDoc="0" locked="0" layoutInCell="1" allowOverlap="1" wp14:anchorId="0F15B728" wp14:editId="4F203121">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2DC9DD3A" w14:textId="6B4850DC" w:rsidR="00BD763A" w:rsidRDefault="00BD763A"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B10AF31ACE8A4F8894332C0F41B049B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8C6AA2">
              <w:rPr>
                <w:b/>
                <w:bCs/>
                <w:color w:val="004EA8"/>
                <w:sz w:val="32"/>
                <w:szCs w:val="32"/>
              </w:rPr>
              <w:t>-speaking community, discussing how their lives have changed over time.</w:t>
            </w:r>
          </w:p>
          <w:p w14:paraId="3438BE8F" w14:textId="77777777" w:rsidR="00BD763A" w:rsidRDefault="00BD763A" w:rsidP="00B22829">
            <w:pPr>
              <w:pStyle w:val="VCAAbulletlevel2"/>
              <w:numPr>
                <w:ilvl w:val="0"/>
                <w:numId w:val="0"/>
              </w:numPr>
              <w:rPr>
                <w:b/>
                <w:bCs/>
                <w:color w:val="004EA8"/>
                <w:sz w:val="32"/>
                <w:szCs w:val="32"/>
              </w:rPr>
            </w:pPr>
          </w:p>
          <w:p w14:paraId="7FF333AC" w14:textId="77777777" w:rsidR="00BD763A" w:rsidRDefault="00BD763A"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0124D20" w14:textId="77777777" w:rsidR="00BD763A" w:rsidRPr="00FE7AA7" w:rsidRDefault="00BD763A" w:rsidP="00B22829">
            <w:pPr>
              <w:pStyle w:val="VCAAbulletlevel2"/>
              <w:numPr>
                <w:ilvl w:val="0"/>
                <w:numId w:val="0"/>
              </w:numPr>
              <w:spacing w:after="0"/>
              <w:ind w:left="360"/>
            </w:pPr>
          </w:p>
          <w:p w14:paraId="49259B9E" w14:textId="77777777" w:rsidR="00BD763A" w:rsidRDefault="00BD763A"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42CFD1D1" w14:textId="77777777" w:rsidR="00BD763A" w:rsidRPr="00FE7AA7" w:rsidRDefault="00BD763A" w:rsidP="00B22829">
            <w:pPr>
              <w:pStyle w:val="VCAAbulletlevel2"/>
              <w:numPr>
                <w:ilvl w:val="0"/>
                <w:numId w:val="0"/>
              </w:numPr>
              <w:spacing w:after="0"/>
            </w:pPr>
          </w:p>
          <w:p w14:paraId="39B11B77" w14:textId="47716144" w:rsidR="00BD763A" w:rsidRDefault="00BD763A" w:rsidP="00B22829">
            <w:pPr>
              <w:pStyle w:val="VCAAbulletlevel2"/>
              <w:spacing w:after="0"/>
            </w:pPr>
            <w:r w:rsidRPr="00FE7AA7">
              <w:t xml:space="preserve">Select and write a set of questions in </w:t>
            </w:r>
            <w:sdt>
              <w:sdtPr>
                <w:alias w:val="Keywords"/>
                <w:tag w:val=""/>
                <w:id w:val="-1920397118"/>
                <w:placeholder>
                  <w:docPart w:val="3BA8E8D0390F4A21A2453B664044AFD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5A776438" w14:textId="77777777" w:rsidR="00BD763A" w:rsidRPr="00FE7AA7" w:rsidRDefault="00BD763A" w:rsidP="00B22829">
            <w:pPr>
              <w:pStyle w:val="VCAAbulletlevel2"/>
              <w:numPr>
                <w:ilvl w:val="0"/>
                <w:numId w:val="0"/>
              </w:numPr>
              <w:spacing w:after="0"/>
            </w:pPr>
          </w:p>
          <w:p w14:paraId="314C96D4" w14:textId="77777777" w:rsidR="00BD763A" w:rsidRDefault="00BD763A"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62431EBA" w14:textId="77777777" w:rsidR="00BD763A" w:rsidRPr="00FE7AA7" w:rsidRDefault="00BD763A" w:rsidP="00B22829">
            <w:pPr>
              <w:pStyle w:val="VCAAbulletlevel2"/>
              <w:numPr>
                <w:ilvl w:val="0"/>
                <w:numId w:val="0"/>
              </w:numPr>
              <w:spacing w:after="0"/>
            </w:pPr>
          </w:p>
          <w:p w14:paraId="43FEABFF" w14:textId="2EF6A14B" w:rsidR="00BD763A" w:rsidRDefault="00BD763A" w:rsidP="00B22829">
            <w:pPr>
              <w:pStyle w:val="VCAAbulletlevel2"/>
              <w:spacing w:after="0"/>
            </w:pPr>
            <w:r w:rsidRPr="00FE7AA7">
              <w:t xml:space="preserve">Invite local </w:t>
            </w:r>
            <w:sdt>
              <w:sdtPr>
                <w:alias w:val="Keywords"/>
                <w:tag w:val=""/>
                <w:id w:val="-282423197"/>
                <w:placeholder>
                  <w:docPart w:val="FA1FE29187774EA0B7F110667433B39E"/>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E7AA7">
              <w:t>-speaking community members to attend an intergenerational dialogue event. Ask your prepared questions, listening actively to the responses, and ask follow-up questions to deepen the discussion.</w:t>
            </w:r>
          </w:p>
          <w:p w14:paraId="1C193B18" w14:textId="77777777" w:rsidR="00BD763A" w:rsidRPr="00FE7AA7" w:rsidRDefault="00BD763A" w:rsidP="00B22829">
            <w:pPr>
              <w:pStyle w:val="VCAAbulletlevel2"/>
              <w:numPr>
                <w:ilvl w:val="0"/>
                <w:numId w:val="0"/>
              </w:numPr>
              <w:spacing w:after="0"/>
            </w:pPr>
          </w:p>
          <w:p w14:paraId="0EFCB8F3" w14:textId="77777777" w:rsidR="00BD763A" w:rsidRDefault="00BD763A"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105002B8" w14:textId="77777777" w:rsidR="00BD763A" w:rsidRPr="00FE7AA7" w:rsidRDefault="00BD763A" w:rsidP="00B22829">
            <w:pPr>
              <w:pStyle w:val="VCAAbulletlevel2"/>
              <w:numPr>
                <w:ilvl w:val="0"/>
                <w:numId w:val="0"/>
              </w:numPr>
              <w:spacing w:after="0"/>
            </w:pPr>
          </w:p>
          <w:p w14:paraId="68850869" w14:textId="77777777" w:rsidR="00BD763A" w:rsidRDefault="00BD763A"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52A08D7E" w14:textId="77777777" w:rsidR="00BD763A" w:rsidRPr="00FE7AA7" w:rsidRDefault="00BD763A" w:rsidP="00B22829">
            <w:pPr>
              <w:pStyle w:val="VCAAbulletlevel2"/>
              <w:numPr>
                <w:ilvl w:val="0"/>
                <w:numId w:val="0"/>
              </w:numPr>
              <w:spacing w:after="0"/>
            </w:pPr>
          </w:p>
          <w:p w14:paraId="74610372" w14:textId="77777777" w:rsidR="00BD763A" w:rsidRDefault="00BD763A"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48CE231A" w14:textId="77777777" w:rsidR="00BD763A" w:rsidRPr="00FE7AA7" w:rsidRDefault="00BD763A" w:rsidP="00B22829">
            <w:pPr>
              <w:pStyle w:val="VCAAbulletlevel2"/>
              <w:numPr>
                <w:ilvl w:val="0"/>
                <w:numId w:val="0"/>
              </w:numPr>
              <w:spacing w:after="0"/>
            </w:pPr>
          </w:p>
          <w:p w14:paraId="27256B7F" w14:textId="77777777" w:rsidR="00BD763A" w:rsidRDefault="00BD763A"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6199B2D0" w14:textId="77777777" w:rsidR="00BD763A" w:rsidRPr="00FE7AA7" w:rsidRDefault="00BD763A" w:rsidP="00B22829">
            <w:pPr>
              <w:pStyle w:val="VCAAbulletlevel2"/>
              <w:numPr>
                <w:ilvl w:val="0"/>
                <w:numId w:val="0"/>
              </w:numPr>
              <w:spacing w:after="0"/>
            </w:pPr>
          </w:p>
          <w:p w14:paraId="606DC0EF" w14:textId="77777777" w:rsidR="00BD763A" w:rsidRDefault="00BD763A"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6D8F75D3" w14:textId="77777777" w:rsidR="00BD763A" w:rsidRPr="00FE7AA7" w:rsidRDefault="00BD763A" w:rsidP="00B22829">
            <w:pPr>
              <w:pStyle w:val="VCAAbulletlevel2"/>
              <w:numPr>
                <w:ilvl w:val="0"/>
                <w:numId w:val="0"/>
              </w:numPr>
            </w:pPr>
          </w:p>
          <w:p w14:paraId="33A81A29" w14:textId="77777777" w:rsidR="00BD763A" w:rsidRDefault="00BD763A" w:rsidP="00B22829">
            <w:pPr>
              <w:pStyle w:val="VCAAbulletlevel2"/>
              <w:spacing w:after="0"/>
            </w:pPr>
            <w:r w:rsidRPr="00FE7AA7">
              <w:t>Share your reflections with the class, allowing for further discussions and insights.</w:t>
            </w:r>
          </w:p>
          <w:p w14:paraId="53007022" w14:textId="77777777" w:rsidR="00BD763A" w:rsidRPr="0066155E" w:rsidRDefault="00BD763A" w:rsidP="00B22829">
            <w:pPr>
              <w:pStyle w:val="VCAAbulletlevel2"/>
              <w:numPr>
                <w:ilvl w:val="0"/>
                <w:numId w:val="0"/>
              </w:numPr>
              <w:spacing w:after="0"/>
            </w:pPr>
          </w:p>
        </w:tc>
      </w:tr>
    </w:tbl>
    <w:p w14:paraId="2A788D5C" w14:textId="77777777" w:rsidR="00BD763A" w:rsidRDefault="00BD763A" w:rsidP="00BD763A">
      <w:bookmarkStart w:id="31" w:name="_Hlk179282842"/>
    </w:p>
    <w:p w14:paraId="6DD3CDA6" w14:textId="77777777" w:rsidR="00BD763A" w:rsidRDefault="00BD763A" w:rsidP="00BD763A">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F040C4" w14:paraId="2477D65F" w14:textId="77777777" w:rsidTr="00B22829">
        <w:trPr>
          <w:trHeight w:val="274"/>
        </w:trPr>
        <w:tc>
          <w:tcPr>
            <w:tcW w:w="2197" w:type="dxa"/>
            <w:shd w:val="clear" w:color="auto" w:fill="0F7EB4"/>
          </w:tcPr>
          <w:p w14:paraId="7185413A" w14:textId="77777777" w:rsidR="00BD763A" w:rsidRPr="00F040C4" w:rsidRDefault="00BD763A" w:rsidP="00B22829">
            <w:pPr>
              <w:pStyle w:val="VCAAtablecondensedheading"/>
              <w:rPr>
                <w:b w:val="0"/>
              </w:rPr>
            </w:pPr>
            <w:r w:rsidRPr="00F040C4">
              <w:t xml:space="preserve">Concept </w:t>
            </w:r>
          </w:p>
        </w:tc>
        <w:tc>
          <w:tcPr>
            <w:tcW w:w="2197" w:type="dxa"/>
            <w:shd w:val="clear" w:color="auto" w:fill="0F7EB4"/>
          </w:tcPr>
          <w:p w14:paraId="20244BE1" w14:textId="77777777" w:rsidR="00BD763A" w:rsidRPr="00F040C4" w:rsidRDefault="00BD763A" w:rsidP="00B22829">
            <w:pPr>
              <w:pStyle w:val="VCAAtablecondensedheading"/>
              <w:rPr>
                <w:b w:val="0"/>
              </w:rPr>
            </w:pPr>
            <w:r w:rsidRPr="00F040C4">
              <w:t>Perspective</w:t>
            </w:r>
          </w:p>
        </w:tc>
        <w:tc>
          <w:tcPr>
            <w:tcW w:w="2197" w:type="dxa"/>
            <w:shd w:val="clear" w:color="auto" w:fill="0F7EB4"/>
          </w:tcPr>
          <w:p w14:paraId="2B7FA951" w14:textId="77777777" w:rsidR="00BD763A" w:rsidRPr="00F040C4" w:rsidRDefault="00BD763A" w:rsidP="00B22829">
            <w:pPr>
              <w:pStyle w:val="VCAAtablecondensedheading"/>
              <w:rPr>
                <w:b w:val="0"/>
              </w:rPr>
            </w:pPr>
            <w:r w:rsidRPr="00F040C4">
              <w:t>Topic</w:t>
            </w:r>
          </w:p>
        </w:tc>
        <w:tc>
          <w:tcPr>
            <w:tcW w:w="2198" w:type="dxa"/>
            <w:shd w:val="clear" w:color="auto" w:fill="0F7EB4"/>
          </w:tcPr>
          <w:p w14:paraId="5B8F5334" w14:textId="77777777" w:rsidR="00BD763A" w:rsidRPr="00F040C4" w:rsidRDefault="00BD763A" w:rsidP="00B22829">
            <w:pPr>
              <w:pStyle w:val="VCAAtablecondensedheading"/>
              <w:rPr>
                <w:b w:val="0"/>
              </w:rPr>
            </w:pPr>
            <w:r w:rsidRPr="00F040C4">
              <w:t>Subtopic</w:t>
            </w:r>
          </w:p>
        </w:tc>
      </w:tr>
      <w:tr w:rsidR="00BD763A" w:rsidRPr="00F040C4" w14:paraId="36B401D7" w14:textId="77777777" w:rsidTr="00D929AA">
        <w:trPr>
          <w:trHeight w:val="1701"/>
        </w:trPr>
        <w:tc>
          <w:tcPr>
            <w:tcW w:w="2197" w:type="dxa"/>
            <w:vAlign w:val="center"/>
          </w:tcPr>
          <w:p w14:paraId="2467C43E" w14:textId="77777777" w:rsidR="00BD763A" w:rsidRPr="002256A5" w:rsidRDefault="00BD763A" w:rsidP="00B22829">
            <w:pPr>
              <w:pStyle w:val="VCAAbody"/>
              <w:jc w:val="center"/>
            </w:pPr>
            <w:r w:rsidRPr="007B1023">
              <w:t>Legacy</w:t>
            </w:r>
          </w:p>
        </w:tc>
        <w:tc>
          <w:tcPr>
            <w:tcW w:w="2197" w:type="dxa"/>
            <w:vAlign w:val="center"/>
          </w:tcPr>
          <w:p w14:paraId="3BE04E2C" w14:textId="77777777" w:rsidR="00BD763A" w:rsidRPr="00F040C4" w:rsidRDefault="00BD763A" w:rsidP="00B22829">
            <w:pPr>
              <w:pStyle w:val="VCAAbody"/>
              <w:jc w:val="center"/>
            </w:pPr>
            <w:r w:rsidRPr="00387AF6">
              <w:t>Community</w:t>
            </w:r>
          </w:p>
        </w:tc>
        <w:tc>
          <w:tcPr>
            <w:tcW w:w="2197" w:type="dxa"/>
            <w:vAlign w:val="center"/>
          </w:tcPr>
          <w:p w14:paraId="2723CB0C" w14:textId="77777777" w:rsidR="00BD763A" w:rsidRPr="00F040C4" w:rsidRDefault="00BD763A" w:rsidP="00B22829">
            <w:pPr>
              <w:pStyle w:val="VCAAbody"/>
              <w:jc w:val="center"/>
            </w:pPr>
            <w:r w:rsidRPr="00387AF6">
              <w:t>History and traditions</w:t>
            </w:r>
          </w:p>
        </w:tc>
        <w:tc>
          <w:tcPr>
            <w:tcW w:w="2198" w:type="dxa"/>
            <w:vAlign w:val="center"/>
          </w:tcPr>
          <w:p w14:paraId="233155C4" w14:textId="2EDEC34F" w:rsidR="00BD763A" w:rsidRPr="00F040C4" w:rsidRDefault="00BD763A" w:rsidP="00B22829">
            <w:pPr>
              <w:pStyle w:val="VCAAbody"/>
              <w:jc w:val="center"/>
            </w:pPr>
            <w:r w:rsidRPr="00387AF6">
              <w:t xml:space="preserve">Impact of a famous </w:t>
            </w:r>
            <w:sdt>
              <w:sdtPr>
                <w:alias w:val="Keywords"/>
                <w:tag w:val=""/>
                <w:id w:val="-2091535985"/>
                <w:placeholder>
                  <w:docPart w:val="58DADF46729447E7ADE7583E810DFB6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32B77371" w14:textId="77777777" w:rsidR="00BD763A" w:rsidRPr="007733F6" w:rsidRDefault="00BD763A" w:rsidP="00BD763A">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900008"/>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42D483D4" w14:textId="6B281A8C" w:rsidR="00BD763A" w:rsidRPr="00387AF6" w:rsidRDefault="00BD763A" w:rsidP="00BD763A">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74F07D65D13E43F0B0AF0839080E1B9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4BE018FEAC774643B53011556BEA9DE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387AF6">
        <w:rPr>
          <w:shd w:val="clear" w:color="auto" w:fill="FFFFFF"/>
        </w:rPr>
        <w:t xml:space="preserve">-speakers on the subtopic related to Australia that has been studied. </w:t>
      </w:r>
    </w:p>
    <w:p w14:paraId="6DD22452" w14:textId="77777777" w:rsidR="00BD763A" w:rsidRPr="00753F1C" w:rsidRDefault="00BD763A" w:rsidP="00BD763A">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900009"/>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6AABBA68" w14:textId="77777777" w:rsidTr="00B22829">
        <w:tc>
          <w:tcPr>
            <w:tcW w:w="8783" w:type="dxa"/>
          </w:tcPr>
          <w:p w14:paraId="31C8427E" w14:textId="21FF371A" w:rsidR="00BD763A" w:rsidRPr="00F66F92" w:rsidRDefault="00BD763A"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AA338CBDCF764274BFE337A4880A4B6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BD763A" w14:paraId="7E788724" w14:textId="77777777" w:rsidTr="00B22829">
        <w:tc>
          <w:tcPr>
            <w:tcW w:w="8783" w:type="dxa"/>
          </w:tcPr>
          <w:p w14:paraId="591B116E" w14:textId="0DD2CA41" w:rsidR="00BD763A" w:rsidRPr="00F66F92" w:rsidRDefault="00BD763A"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4D0CC3D5DCE0461588384D39AAF20A7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t xml:space="preserve"> speaking person in their chosen field, both in Australia and around the world.</w:t>
            </w:r>
          </w:p>
        </w:tc>
      </w:tr>
      <w:tr w:rsidR="00BD763A" w14:paraId="2EEB967E" w14:textId="77777777" w:rsidTr="00B22829">
        <w:tc>
          <w:tcPr>
            <w:tcW w:w="8783" w:type="dxa"/>
          </w:tcPr>
          <w:p w14:paraId="70E57CA4" w14:textId="77777777" w:rsidR="00BD763A" w:rsidRPr="00F66F92" w:rsidRDefault="00BD763A"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BD763A" w14:paraId="55EB3E55" w14:textId="77777777" w:rsidTr="00B22829">
        <w:tc>
          <w:tcPr>
            <w:tcW w:w="8783" w:type="dxa"/>
          </w:tcPr>
          <w:p w14:paraId="1EF91D71" w14:textId="486F0C6D" w:rsidR="00BD763A" w:rsidRPr="00F66F92" w:rsidRDefault="00BD763A"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737D2A6714B8457AAC666E642DACFBA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7B1023">
              <w:t xml:space="preserve"> about a famous </w:t>
            </w:r>
            <w:sdt>
              <w:sdtPr>
                <w:rPr>
                  <w:rStyle w:val="VCAAbodyChar"/>
                  <w:sz w:val="22"/>
                  <w:szCs w:val="22"/>
                </w:rPr>
                <w:alias w:val="Keywords"/>
                <w:tag w:val=""/>
                <w:id w:val="-1456022146"/>
                <w:placeholder>
                  <w:docPart w:val="F5057FAFE87A4078B8D2E68712C50F4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B58E22876EAC446BA4EDDC6303EAFD5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BD763A" w14:paraId="265F376E" w14:textId="77777777" w:rsidTr="00B22829">
        <w:tc>
          <w:tcPr>
            <w:tcW w:w="8783" w:type="dxa"/>
          </w:tcPr>
          <w:p w14:paraId="3CC32B41" w14:textId="1B619AF8" w:rsidR="00BD763A" w:rsidRPr="00F66F92" w:rsidRDefault="00BD763A"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1B68D74B4BFE486D977FD1A63C76DA5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BD763A" w14:paraId="3FE95288" w14:textId="77777777" w:rsidTr="00B22829">
        <w:tc>
          <w:tcPr>
            <w:tcW w:w="8783" w:type="dxa"/>
          </w:tcPr>
          <w:p w14:paraId="2DDE3022" w14:textId="12CEB6B5" w:rsidR="00BD763A" w:rsidRPr="00F66F92" w:rsidRDefault="00BD763A"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66D57DA8A0724A9181EC68CA05CE5B9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870BC">
              <w:t xml:space="preserve">-speaking people throughout history. Compare one </w:t>
            </w:r>
            <w:sdt>
              <w:sdtPr>
                <w:rPr>
                  <w:rStyle w:val="VCAAbodyChar"/>
                  <w:sz w:val="22"/>
                  <w:szCs w:val="22"/>
                </w:rPr>
                <w:alias w:val="Keywords"/>
                <w:tag w:val=""/>
                <w:id w:val="-753042568"/>
                <w:placeholder>
                  <w:docPart w:val="2B986F7220A74A75BAA7FEA5EA2399D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BD763A" w14:paraId="01A35F34" w14:textId="77777777" w:rsidTr="00B22829">
        <w:tc>
          <w:tcPr>
            <w:tcW w:w="8783" w:type="dxa"/>
          </w:tcPr>
          <w:p w14:paraId="750FFE80" w14:textId="15461C4E" w:rsidR="00BD763A" w:rsidRPr="00F66F92" w:rsidRDefault="00BD763A"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62BAD7F514634E06A99973CF91DFC50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EAB87FFD005745F296B7D6AC2942024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870BC">
              <w:t>-speaking person throughout the speech.</w:t>
            </w:r>
          </w:p>
        </w:tc>
      </w:tr>
      <w:tr w:rsidR="00BD763A" w14:paraId="41AF5B95" w14:textId="77777777" w:rsidTr="00B22829">
        <w:tc>
          <w:tcPr>
            <w:tcW w:w="8783" w:type="dxa"/>
          </w:tcPr>
          <w:p w14:paraId="7387F42D" w14:textId="77777777" w:rsidR="00BD763A" w:rsidRPr="00F66F92" w:rsidRDefault="00BD763A"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BD763A" w14:paraId="1EA43AD6" w14:textId="77777777" w:rsidTr="00B22829">
        <w:tc>
          <w:tcPr>
            <w:tcW w:w="8783" w:type="dxa"/>
          </w:tcPr>
          <w:p w14:paraId="7F594475" w14:textId="77777777" w:rsidR="00BD763A" w:rsidRDefault="00BD763A"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BD763A" w14:paraId="34CA4076" w14:textId="77777777" w:rsidTr="00B22829">
        <w:tc>
          <w:tcPr>
            <w:tcW w:w="8783" w:type="dxa"/>
          </w:tcPr>
          <w:p w14:paraId="1D71E0D0" w14:textId="6D94432C" w:rsidR="00BD763A" w:rsidRDefault="00BD763A"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17F8F0F780DA4919B42C34B0400A6E3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BD763A" w14:paraId="02DA49A7" w14:textId="77777777" w:rsidTr="00B22829">
        <w:tc>
          <w:tcPr>
            <w:tcW w:w="8783" w:type="dxa"/>
          </w:tcPr>
          <w:p w14:paraId="4E17D1D9" w14:textId="5052E7E8" w:rsidR="00BD763A" w:rsidRDefault="00BD763A"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C879B548101B4D258500A2B85BCE477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Bosnian</w:t>
                </w:r>
              </w:sdtContent>
            </w:sdt>
            <w:r w:rsidRPr="004F1F91">
              <w:t>-speaking person's life or showcasing their impact in their chosen field. Incorporate historical details and dialogue to showcase their contributions in an Australia</w:t>
            </w:r>
            <w:r w:rsidR="00C75F3B">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BD763A" w14:paraId="6CFEC7DF" w14:textId="77777777" w:rsidTr="00B22829">
        <w:tc>
          <w:tcPr>
            <w:tcW w:w="8783" w:type="dxa"/>
          </w:tcPr>
          <w:p w14:paraId="0B483AA7" w14:textId="071DF1C6" w:rsidR="00BD763A" w:rsidRPr="004F1F91" w:rsidRDefault="00BD763A"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1D2F9AC3DD4D4F0CB0AF2DB079BC960E"/>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BD763A" w14:paraId="04F9AF98" w14:textId="77777777" w:rsidTr="00B22829">
        <w:tc>
          <w:tcPr>
            <w:tcW w:w="8783" w:type="dxa"/>
          </w:tcPr>
          <w:p w14:paraId="0546B77B" w14:textId="443261A5" w:rsidR="00BD763A" w:rsidRPr="004F1F91" w:rsidRDefault="00BD763A"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4453BF3765D34EC6A4695A10A463739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BD763A" w14:paraId="0D18F82C" w14:textId="77777777" w:rsidTr="00B22829">
        <w:tc>
          <w:tcPr>
            <w:tcW w:w="8783" w:type="dxa"/>
            <w:tcBorders>
              <w:bottom w:val="single" w:sz="4" w:space="0" w:color="auto"/>
            </w:tcBorders>
            <w:shd w:val="clear" w:color="auto" w:fill="D9D9D9" w:themeFill="background1" w:themeFillShade="D9"/>
          </w:tcPr>
          <w:p w14:paraId="79D21FC0" w14:textId="24D77C79" w:rsidR="00BD763A" w:rsidRPr="008C6AA2" w:rsidRDefault="00BD763A"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2109904A" wp14:editId="06F11D6F">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15C44023C39A49CF972E2D46DF12794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Bosnian</w:t>
                </w:r>
              </w:sdtContent>
            </w:sdt>
            <w:r>
              <w:rPr>
                <w:b/>
                <w:bCs/>
              </w:rPr>
              <w:t>-speaking person in their field of endeavour in Australia.</w:t>
            </w:r>
          </w:p>
        </w:tc>
      </w:tr>
      <w:tr w:rsidR="00BD763A" w14:paraId="136EA774" w14:textId="77777777" w:rsidTr="00B22829">
        <w:tc>
          <w:tcPr>
            <w:tcW w:w="8783" w:type="dxa"/>
            <w:tcBorders>
              <w:bottom w:val="single" w:sz="4" w:space="0" w:color="B5E2F1"/>
            </w:tcBorders>
            <w:shd w:val="clear" w:color="auto" w:fill="FFFFFF" w:themeFill="background1"/>
          </w:tcPr>
          <w:p w14:paraId="11F5675C" w14:textId="77777777" w:rsidR="00BD763A" w:rsidRDefault="00BD763A" w:rsidP="00B22829">
            <w:pPr>
              <w:pStyle w:val="VCAAbulletlevel2"/>
              <w:numPr>
                <w:ilvl w:val="0"/>
                <w:numId w:val="0"/>
              </w:numPr>
              <w:spacing w:after="0"/>
              <w:ind w:left="360"/>
            </w:pPr>
          </w:p>
          <w:p w14:paraId="0E8AF0D1" w14:textId="77777777" w:rsidR="00BD763A" w:rsidRDefault="00BD763A" w:rsidP="00B22829">
            <w:pPr>
              <w:pStyle w:val="VCAAbulletlevel2"/>
              <w:numPr>
                <w:ilvl w:val="0"/>
                <w:numId w:val="0"/>
              </w:numPr>
              <w:spacing w:after="0"/>
              <w:ind w:left="360"/>
            </w:pPr>
          </w:p>
          <w:p w14:paraId="034544D7" w14:textId="77777777" w:rsidR="00BD763A" w:rsidRDefault="00BD763A" w:rsidP="00B22829">
            <w:pPr>
              <w:pStyle w:val="VCAAbulletlevel2"/>
              <w:numPr>
                <w:ilvl w:val="0"/>
                <w:numId w:val="0"/>
              </w:numPr>
              <w:spacing w:after="0"/>
              <w:ind w:left="360"/>
            </w:pPr>
          </w:p>
        </w:tc>
      </w:tr>
      <w:tr w:rsidR="00BD763A" w14:paraId="63AD8918"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71ABB3A" w14:textId="77777777" w:rsidR="00BD763A" w:rsidRPr="00AB43C5" w:rsidRDefault="00BD763A"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900010"/>
            <w:r>
              <w:rPr>
                <w:noProof/>
              </w:rPr>
              <w:drawing>
                <wp:anchor distT="0" distB="0" distL="114300" distR="114300" simplePos="0" relativeHeight="251696128" behindDoc="0" locked="0" layoutInCell="1" allowOverlap="1" wp14:anchorId="6B02E7CA" wp14:editId="698320A0">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778D5F62" w14:textId="12AAD9FB" w:rsidR="00BD763A" w:rsidRDefault="00BD763A"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207C1FA0B8B042519980F7257EF6DF2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4F1F91">
              <w:rPr>
                <w:b/>
                <w:bCs/>
                <w:color w:val="004EA8"/>
                <w:sz w:val="32"/>
                <w:szCs w:val="32"/>
              </w:rPr>
              <w:t xml:space="preserve">-speaking person in their field of endeavour in Australia.  </w:t>
            </w:r>
          </w:p>
          <w:p w14:paraId="05911F1A" w14:textId="77777777" w:rsidR="00BD763A" w:rsidRDefault="00BD763A" w:rsidP="00B22829">
            <w:pPr>
              <w:pStyle w:val="VCAAbulletlevel2"/>
              <w:numPr>
                <w:ilvl w:val="0"/>
                <w:numId w:val="0"/>
              </w:numPr>
              <w:rPr>
                <w:b/>
                <w:bCs/>
                <w:color w:val="004EA8"/>
                <w:sz w:val="32"/>
                <w:szCs w:val="32"/>
              </w:rPr>
            </w:pPr>
          </w:p>
          <w:p w14:paraId="2B62DC86" w14:textId="24E31EDD" w:rsidR="00BD763A" w:rsidRPr="004F1F91" w:rsidRDefault="00BD763A" w:rsidP="00B22829">
            <w:pPr>
              <w:pStyle w:val="VCAAbulletlevel2"/>
            </w:pPr>
            <w:r w:rsidRPr="004F1F91">
              <w:t xml:space="preserve">Listen to and read a speech about a significant historical figure in </w:t>
            </w:r>
            <w:sdt>
              <w:sdtPr>
                <w:alias w:val="Keywords"/>
                <w:tag w:val=""/>
                <w:id w:val="-536511195"/>
                <w:placeholder>
                  <w:docPart w:val="4EACC85EAB214D0A847C30D1AA2D9AB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0AB2BD60" w14:textId="77777777" w:rsidR="00BD763A" w:rsidRPr="00FE7AA7" w:rsidRDefault="00BD763A" w:rsidP="00B22829">
            <w:pPr>
              <w:pStyle w:val="VCAAbulletlevel2"/>
              <w:numPr>
                <w:ilvl w:val="0"/>
                <w:numId w:val="0"/>
              </w:numPr>
              <w:spacing w:after="0"/>
              <w:ind w:left="360"/>
            </w:pPr>
          </w:p>
          <w:p w14:paraId="0617C44D" w14:textId="4EFCB21D" w:rsidR="00BD763A" w:rsidRPr="004F1F91" w:rsidRDefault="00BD763A" w:rsidP="00B22829">
            <w:pPr>
              <w:pStyle w:val="VCAAbulletlevel2"/>
            </w:pPr>
            <w:r w:rsidRPr="004F1F91">
              <w:t xml:space="preserve">Research a famous </w:t>
            </w:r>
            <w:sdt>
              <w:sdtPr>
                <w:alias w:val="Keywords"/>
                <w:tag w:val=""/>
                <w:id w:val="-1527247210"/>
                <w:placeholder>
                  <w:docPart w:val="6996BB8CF9D441D48EF97F88D68B9AC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58D268D5" w14:textId="77777777" w:rsidR="00BD763A" w:rsidRPr="00FE7AA7" w:rsidRDefault="00BD763A" w:rsidP="00B22829">
            <w:pPr>
              <w:pStyle w:val="VCAAbulletlevel2"/>
              <w:numPr>
                <w:ilvl w:val="0"/>
                <w:numId w:val="0"/>
              </w:numPr>
              <w:spacing w:after="0"/>
            </w:pPr>
          </w:p>
          <w:p w14:paraId="1B0C8953" w14:textId="5EE028D2" w:rsidR="00BD763A" w:rsidRPr="004F1F91" w:rsidRDefault="00BD763A" w:rsidP="00B22829">
            <w:pPr>
              <w:pStyle w:val="VCAAbulletlevel2"/>
            </w:pPr>
            <w:r w:rsidRPr="004F1F91">
              <w:t xml:space="preserve">Identify and select quotes and anecdotes related to the famous </w:t>
            </w:r>
            <w:sdt>
              <w:sdtPr>
                <w:alias w:val="Keywords"/>
                <w:tag w:val=""/>
                <w:id w:val="-1613512085"/>
                <w:placeholder>
                  <w:docPart w:val="DE1C82EAD73E45F8A45F25D9B199A95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4AFCF5BD" w14:textId="77777777" w:rsidR="00BD763A" w:rsidRPr="00FE7AA7" w:rsidRDefault="00BD763A" w:rsidP="00B22829">
            <w:pPr>
              <w:pStyle w:val="VCAAbulletlevel2"/>
              <w:numPr>
                <w:ilvl w:val="0"/>
                <w:numId w:val="0"/>
              </w:numPr>
              <w:spacing w:after="0"/>
            </w:pPr>
          </w:p>
          <w:p w14:paraId="656C4387" w14:textId="77777777" w:rsidR="00BD763A" w:rsidRPr="004F1F91" w:rsidRDefault="00BD763A"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05677327" w14:textId="77777777" w:rsidR="00BD763A" w:rsidRPr="00FE7AA7" w:rsidRDefault="00BD763A" w:rsidP="00B22829">
            <w:pPr>
              <w:pStyle w:val="VCAAbulletlevel2"/>
              <w:numPr>
                <w:ilvl w:val="0"/>
                <w:numId w:val="0"/>
              </w:numPr>
              <w:spacing w:after="0"/>
            </w:pPr>
          </w:p>
          <w:p w14:paraId="6CB9623A" w14:textId="77777777" w:rsidR="00BD763A" w:rsidRDefault="00BD763A"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1EFA3AB7" w14:textId="77777777" w:rsidR="00BD763A" w:rsidRPr="00FE7AA7" w:rsidRDefault="00BD763A" w:rsidP="00B22829">
            <w:pPr>
              <w:pStyle w:val="VCAAbulletlevel2"/>
              <w:numPr>
                <w:ilvl w:val="0"/>
                <w:numId w:val="0"/>
              </w:numPr>
              <w:spacing w:after="0"/>
            </w:pPr>
          </w:p>
          <w:p w14:paraId="00AB4AD6" w14:textId="29A290E3" w:rsidR="00BD763A" w:rsidRDefault="00BD763A" w:rsidP="00B22829">
            <w:pPr>
              <w:pStyle w:val="VCAAbulletlevel2"/>
            </w:pPr>
            <w:r w:rsidRPr="004F1F91">
              <w:t xml:space="preserve">View a range of images related to the famous </w:t>
            </w:r>
            <w:sdt>
              <w:sdtPr>
                <w:alias w:val="Keywords"/>
                <w:tag w:val=""/>
                <w:id w:val="-1813091752"/>
                <w:placeholder>
                  <w:docPart w:val="3DC9ECDE04824A1EABF0803CC6ED347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C75F3B">
              <w:t>W</w:t>
            </w:r>
            <w:r w:rsidRPr="004F1F91">
              <w:t xml:space="preserve">ord, phrase, sentence’ activity identifying key information in </w:t>
            </w:r>
            <w:sdt>
              <w:sdtPr>
                <w:alias w:val="Keywords"/>
                <w:tag w:val=""/>
                <w:id w:val="-1755586871"/>
                <w:placeholder>
                  <w:docPart w:val="648A0ADF6D0B43799618BD276B4D6D6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4F1F91">
              <w:t>, and add references to the images within your script text.</w:t>
            </w:r>
          </w:p>
          <w:p w14:paraId="4662AABD" w14:textId="77777777" w:rsidR="00BD763A" w:rsidRPr="00FE7AA7" w:rsidRDefault="00BD763A" w:rsidP="00B22829">
            <w:pPr>
              <w:pStyle w:val="VCAAbulletlevel2"/>
              <w:numPr>
                <w:ilvl w:val="0"/>
                <w:numId w:val="0"/>
              </w:numPr>
            </w:pPr>
          </w:p>
          <w:p w14:paraId="523CFAF0" w14:textId="77777777" w:rsidR="00BD763A" w:rsidRPr="004F1F91" w:rsidRDefault="00BD763A" w:rsidP="00B22829">
            <w:pPr>
              <w:pStyle w:val="VCAAbulletlevel2"/>
            </w:pPr>
            <w:r w:rsidRPr="004F1F91">
              <w:t>Create a digital or virtual presentation to accompany your museum tour, using appropriate text and images to engage the audience.</w:t>
            </w:r>
          </w:p>
          <w:p w14:paraId="0873AC2C" w14:textId="77777777" w:rsidR="00BD763A" w:rsidRPr="00FE7AA7" w:rsidRDefault="00BD763A" w:rsidP="00B22829">
            <w:pPr>
              <w:pStyle w:val="VCAAbulletlevel2"/>
              <w:numPr>
                <w:ilvl w:val="0"/>
                <w:numId w:val="0"/>
              </w:numPr>
              <w:spacing w:after="0"/>
            </w:pPr>
          </w:p>
          <w:p w14:paraId="58A0C570" w14:textId="77777777" w:rsidR="00BD763A" w:rsidRPr="004F1F91" w:rsidRDefault="00BD763A" w:rsidP="00B22829">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2AC32F08" w14:textId="77777777" w:rsidR="00BD763A" w:rsidRPr="00FE7AA7" w:rsidRDefault="00BD763A" w:rsidP="00B22829">
            <w:pPr>
              <w:pStyle w:val="VCAAbulletlevel2"/>
              <w:numPr>
                <w:ilvl w:val="0"/>
                <w:numId w:val="0"/>
              </w:numPr>
              <w:spacing w:after="0"/>
            </w:pPr>
          </w:p>
          <w:p w14:paraId="1CF01B7A" w14:textId="77777777" w:rsidR="00BD763A" w:rsidRDefault="00BD763A"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425ADB6E" w14:textId="77777777" w:rsidR="00BD763A" w:rsidRPr="004F1F91" w:rsidRDefault="00BD763A" w:rsidP="00B22829">
            <w:pPr>
              <w:pStyle w:val="VCAAbulletlevel2"/>
              <w:numPr>
                <w:ilvl w:val="0"/>
                <w:numId w:val="0"/>
              </w:numPr>
            </w:pPr>
          </w:p>
          <w:p w14:paraId="32A0E912" w14:textId="77777777" w:rsidR="00BD763A" w:rsidRPr="004F1F91" w:rsidRDefault="00BD763A"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621A36C5" w14:textId="77777777" w:rsidR="00BD763A" w:rsidRPr="00FE7AA7" w:rsidRDefault="00BD763A" w:rsidP="00B22829">
            <w:pPr>
              <w:pStyle w:val="VCAAbulletlevel2"/>
              <w:numPr>
                <w:ilvl w:val="0"/>
                <w:numId w:val="0"/>
              </w:numPr>
            </w:pPr>
          </w:p>
          <w:p w14:paraId="22B41E9A" w14:textId="77777777" w:rsidR="00BD763A" w:rsidRPr="004F1F91" w:rsidRDefault="00BD763A"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7306B729" w14:textId="77777777" w:rsidR="00BD763A" w:rsidRPr="0066155E" w:rsidRDefault="00BD763A" w:rsidP="00B22829">
            <w:pPr>
              <w:pStyle w:val="VCAAbulletlevel2"/>
              <w:numPr>
                <w:ilvl w:val="0"/>
                <w:numId w:val="0"/>
              </w:numPr>
              <w:spacing w:after="0"/>
            </w:pPr>
          </w:p>
        </w:tc>
      </w:tr>
    </w:tbl>
    <w:p w14:paraId="2731403B" w14:textId="6C7738EC" w:rsidR="00BD763A" w:rsidRDefault="00BD763A" w:rsidP="00BD763A">
      <w:pPr>
        <w:pStyle w:val="Heading3"/>
        <w:sectPr w:rsidR="00BD763A" w:rsidSect="00CB03C7">
          <w:pgSz w:w="11907" w:h="16840" w:code="9"/>
          <w:pgMar w:top="1430" w:right="1134" w:bottom="993" w:left="1985" w:header="392" w:footer="273" w:gutter="0"/>
          <w:cols w:space="708"/>
          <w:docGrid w:linePitch="360"/>
        </w:sectPr>
      </w:pPr>
      <w:bookmarkStart w:id="50" w:name="_Toc188440469"/>
      <w:bookmarkEnd w:id="31"/>
      <w:r>
        <w:lastRenderedPageBreak/>
        <w:br/>
      </w:r>
      <w:r>
        <w:br/>
      </w:r>
    </w:p>
    <w:p w14:paraId="2779EEBA" w14:textId="77777777" w:rsidR="00BD763A" w:rsidRDefault="00BD763A" w:rsidP="00BD763A">
      <w:pPr>
        <w:pStyle w:val="Heading3"/>
      </w:pPr>
      <w:bookmarkStart w:id="51" w:name="_Toc191900011"/>
      <w:r>
        <w:lastRenderedPageBreak/>
        <w:t>Unit 3</w:t>
      </w:r>
      <w:bookmarkEnd w:id="50"/>
      <w:bookmarkEnd w:id="51"/>
    </w:p>
    <w:p w14:paraId="0BC82081" w14:textId="77777777" w:rsidR="00BD763A" w:rsidRDefault="00BD763A" w:rsidP="00BD763A">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7B23FE" w14:paraId="6360F2D4" w14:textId="77777777" w:rsidTr="00B22829">
        <w:trPr>
          <w:trHeight w:val="274"/>
        </w:trPr>
        <w:tc>
          <w:tcPr>
            <w:tcW w:w="2197" w:type="dxa"/>
            <w:shd w:val="clear" w:color="auto" w:fill="0F7EB4"/>
          </w:tcPr>
          <w:p w14:paraId="17939A8E"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49CFB14"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558D84C"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C6ED7FE"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732D37AE" w14:textId="77777777" w:rsidTr="00D929AA">
        <w:trPr>
          <w:trHeight w:val="1701"/>
        </w:trPr>
        <w:tc>
          <w:tcPr>
            <w:tcW w:w="2197" w:type="dxa"/>
            <w:vAlign w:val="center"/>
          </w:tcPr>
          <w:p w14:paraId="19509AC4" w14:textId="77777777" w:rsidR="00BD763A" w:rsidRPr="007B23FE" w:rsidRDefault="00BD763A" w:rsidP="00B22829">
            <w:pPr>
              <w:pStyle w:val="VCAAbody"/>
              <w:jc w:val="center"/>
            </w:pPr>
            <w:r w:rsidRPr="007B23FE">
              <w:t>Sustainability</w:t>
            </w:r>
          </w:p>
        </w:tc>
        <w:tc>
          <w:tcPr>
            <w:tcW w:w="2197" w:type="dxa"/>
            <w:vAlign w:val="center"/>
          </w:tcPr>
          <w:p w14:paraId="444E0C52" w14:textId="77777777" w:rsidR="00BD763A" w:rsidRPr="007B23FE" w:rsidRDefault="00BD763A" w:rsidP="00B22829">
            <w:pPr>
              <w:pStyle w:val="VCAAbody"/>
              <w:jc w:val="center"/>
            </w:pPr>
            <w:r w:rsidRPr="00E4335C">
              <w:t>Personal</w:t>
            </w:r>
          </w:p>
        </w:tc>
        <w:tc>
          <w:tcPr>
            <w:tcW w:w="2197" w:type="dxa"/>
            <w:vAlign w:val="center"/>
          </w:tcPr>
          <w:p w14:paraId="013B8BB2" w14:textId="77777777" w:rsidR="00BD763A" w:rsidRPr="007B23FE" w:rsidRDefault="00BD763A" w:rsidP="00B22829">
            <w:pPr>
              <w:pStyle w:val="VCAAbody"/>
              <w:jc w:val="center"/>
            </w:pPr>
            <w:r w:rsidRPr="00E4335C">
              <w:t>Sustaining language and culture</w:t>
            </w:r>
          </w:p>
        </w:tc>
        <w:tc>
          <w:tcPr>
            <w:tcW w:w="2198" w:type="dxa"/>
            <w:vAlign w:val="center"/>
          </w:tcPr>
          <w:p w14:paraId="646AE056" w14:textId="77777777" w:rsidR="00BD763A" w:rsidRPr="007B23FE" w:rsidRDefault="00BD763A" w:rsidP="00B22829">
            <w:pPr>
              <w:pStyle w:val="VCAAbody"/>
              <w:jc w:val="center"/>
            </w:pPr>
            <w:r w:rsidRPr="00E4335C">
              <w:t>A cultural tradition I will keep in the future</w:t>
            </w:r>
          </w:p>
        </w:tc>
      </w:tr>
    </w:tbl>
    <w:p w14:paraId="28BDFDDB" w14:textId="77777777" w:rsidR="00BD763A" w:rsidRPr="00B13D9B" w:rsidRDefault="00BD763A" w:rsidP="00BD763A">
      <w:pPr>
        <w:pStyle w:val="Heading2"/>
        <w:rPr>
          <w:sz w:val="28"/>
        </w:rPr>
      </w:pPr>
      <w:bookmarkStart w:id="52" w:name="_Toc188440470"/>
      <w:bookmarkStart w:id="53" w:name="_Toc191900012"/>
      <w:r w:rsidRPr="00B13D9B">
        <w:rPr>
          <w:sz w:val="28"/>
        </w:rPr>
        <w:t>Outcome 1</w:t>
      </w:r>
      <w:bookmarkEnd w:id="52"/>
      <w:bookmarkEnd w:id="53"/>
    </w:p>
    <w:p w14:paraId="1BC086EA" w14:textId="301E5F6C" w:rsidR="00BD763A" w:rsidRDefault="00BD763A" w:rsidP="00BD763A">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54BAB6D0061F4A049CBE6F81884C1E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44047601" w14:textId="77777777" w:rsidR="00BD763A" w:rsidRPr="00753F1C" w:rsidRDefault="00BD763A" w:rsidP="00BD763A">
      <w:pPr>
        <w:pStyle w:val="Heading2"/>
        <w:rPr>
          <w:sz w:val="24"/>
          <w:szCs w:val="24"/>
        </w:rPr>
      </w:pPr>
      <w:bookmarkStart w:id="54" w:name="_Toc188440471"/>
      <w:bookmarkStart w:id="55" w:name="_Toc191900013"/>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BD763A" w14:paraId="1B496D19" w14:textId="77777777" w:rsidTr="00B22829">
        <w:trPr>
          <w:cantSplit/>
        </w:trPr>
        <w:tc>
          <w:tcPr>
            <w:tcW w:w="8783" w:type="dxa"/>
          </w:tcPr>
          <w:p w14:paraId="7A2FEAA3" w14:textId="5C9D16ED" w:rsidR="00BD763A" w:rsidRPr="00F66F92" w:rsidRDefault="00BD763A" w:rsidP="00B22829">
            <w:pPr>
              <w:pStyle w:val="VCAAbulletlevel2"/>
            </w:pPr>
            <w:r w:rsidRPr="00E4335C">
              <w:t xml:space="preserve">Research a </w:t>
            </w:r>
            <w:sdt>
              <w:sdtPr>
                <w:rPr>
                  <w:shd w:val="clear" w:color="auto" w:fill="FFFFFF"/>
                </w:rPr>
                <w:alias w:val="Keywords"/>
                <w:tag w:val=""/>
                <w:id w:val="312455101"/>
                <w:placeholder>
                  <w:docPart w:val="F185D96D4E404EC19DD2FD7A2E794F3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BD763A" w14:paraId="570D3446" w14:textId="77777777" w:rsidTr="00B22829">
        <w:trPr>
          <w:cantSplit/>
        </w:trPr>
        <w:tc>
          <w:tcPr>
            <w:tcW w:w="8783" w:type="dxa"/>
          </w:tcPr>
          <w:p w14:paraId="6AEB118D" w14:textId="77777777" w:rsidR="00BD763A" w:rsidRPr="00E4335C" w:rsidRDefault="00BD763A"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BD763A" w14:paraId="5087FD5B" w14:textId="77777777" w:rsidTr="00B22829">
        <w:trPr>
          <w:cantSplit/>
        </w:trPr>
        <w:tc>
          <w:tcPr>
            <w:tcW w:w="8783" w:type="dxa"/>
          </w:tcPr>
          <w:p w14:paraId="309B4A8E" w14:textId="01F58BE3" w:rsidR="00BD763A" w:rsidRDefault="00BD763A"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070210AF49C343269CF77C55B556CE8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BD763A" w14:paraId="46323550" w14:textId="77777777" w:rsidTr="00B22829">
        <w:trPr>
          <w:cantSplit/>
        </w:trPr>
        <w:tc>
          <w:tcPr>
            <w:tcW w:w="8783" w:type="dxa"/>
          </w:tcPr>
          <w:p w14:paraId="0C0F68C0" w14:textId="2C54DB23" w:rsidR="00BD763A" w:rsidRPr="00EF154E" w:rsidRDefault="00BD763A"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E6AA847D4B104B64B21974FF9043F93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BD763A" w14:paraId="5BFBD0CC" w14:textId="77777777" w:rsidTr="00B22829">
        <w:trPr>
          <w:cantSplit/>
        </w:trPr>
        <w:tc>
          <w:tcPr>
            <w:tcW w:w="8783" w:type="dxa"/>
          </w:tcPr>
          <w:p w14:paraId="0F34144F" w14:textId="77777777" w:rsidR="00BD763A" w:rsidRPr="00F66F92" w:rsidRDefault="00BD763A"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BD763A" w14:paraId="3DF42161" w14:textId="77777777" w:rsidTr="00B22829">
        <w:trPr>
          <w:cantSplit/>
        </w:trPr>
        <w:tc>
          <w:tcPr>
            <w:tcW w:w="8783" w:type="dxa"/>
          </w:tcPr>
          <w:p w14:paraId="6686017E" w14:textId="77777777" w:rsidR="00BD763A" w:rsidRPr="00F66F92" w:rsidRDefault="00BD763A"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BD763A" w14:paraId="04F92E5B" w14:textId="77777777" w:rsidTr="00B22829">
        <w:trPr>
          <w:cantSplit/>
        </w:trPr>
        <w:tc>
          <w:tcPr>
            <w:tcW w:w="8783" w:type="dxa"/>
          </w:tcPr>
          <w:p w14:paraId="59B16193" w14:textId="77777777" w:rsidR="00BD763A" w:rsidRPr="00F66F92" w:rsidRDefault="00BD763A"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BD763A" w14:paraId="0C26000D" w14:textId="77777777" w:rsidTr="00B22829">
        <w:trPr>
          <w:cantSplit/>
        </w:trPr>
        <w:tc>
          <w:tcPr>
            <w:tcW w:w="8783" w:type="dxa"/>
          </w:tcPr>
          <w:p w14:paraId="66740663" w14:textId="4E679E90" w:rsidR="00BD763A" w:rsidRPr="00F66F92" w:rsidRDefault="00BD763A"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4D45EED22A21451CB048A0979831734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46257E2A60074CFDA4E1452630A3690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BD763A" w14:paraId="32B5D1A6" w14:textId="77777777" w:rsidTr="00B22829">
        <w:trPr>
          <w:cantSplit/>
        </w:trPr>
        <w:tc>
          <w:tcPr>
            <w:tcW w:w="8783" w:type="dxa"/>
          </w:tcPr>
          <w:p w14:paraId="28DC9E68" w14:textId="77777777" w:rsidR="00BD763A" w:rsidRPr="00EF154E" w:rsidRDefault="00BD763A"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BD763A" w14:paraId="0D5CBD83" w14:textId="77777777" w:rsidTr="00B22829">
        <w:trPr>
          <w:cantSplit/>
        </w:trPr>
        <w:tc>
          <w:tcPr>
            <w:tcW w:w="8783" w:type="dxa"/>
            <w:shd w:val="clear" w:color="auto" w:fill="D9D9D9" w:themeFill="background1" w:themeFillShade="D9"/>
          </w:tcPr>
          <w:p w14:paraId="0438AD4B" w14:textId="783AD3C6" w:rsidR="00BD763A" w:rsidRPr="00875BC2" w:rsidRDefault="00BD763A"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4FA0FB68" wp14:editId="6DD9B5B2">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7EA2FD784CC648C0A3CDF3372733837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Bosnian</w:t>
                </w:r>
              </w:sdtContent>
            </w:sdt>
            <w:r w:rsidRPr="00875BC2">
              <w:rPr>
                <w:b/>
                <w:bCs/>
              </w:rPr>
              <w:t xml:space="preserve"> cultural tradition, and </w:t>
            </w:r>
            <w:r>
              <w:rPr>
                <w:b/>
                <w:bCs/>
              </w:rPr>
              <w:t>e</w:t>
            </w:r>
            <w:r w:rsidRPr="00875BC2">
              <w:rPr>
                <w:b/>
                <w:bCs/>
              </w:rPr>
              <w:t xml:space="preserve">xpressing your opinion. </w:t>
            </w:r>
          </w:p>
        </w:tc>
      </w:tr>
      <w:tr w:rsidR="00BD763A" w14:paraId="3BCE17F3" w14:textId="77777777" w:rsidTr="00B22829">
        <w:trPr>
          <w:cantSplit/>
        </w:trPr>
        <w:tc>
          <w:tcPr>
            <w:tcW w:w="8783" w:type="dxa"/>
            <w:shd w:val="clear" w:color="auto" w:fill="FFFFFF" w:themeFill="background1"/>
          </w:tcPr>
          <w:p w14:paraId="39DF04F6" w14:textId="77777777" w:rsidR="00BD763A" w:rsidRPr="006C0BD9" w:rsidRDefault="00BD763A"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BD763A" w14:paraId="5C07F786" w14:textId="77777777" w:rsidTr="00B22829">
        <w:tc>
          <w:tcPr>
            <w:tcW w:w="8783" w:type="dxa"/>
            <w:tcBorders>
              <w:bottom w:val="single" w:sz="4" w:space="0" w:color="C6ECFF" w:themeColor="accent1" w:themeTint="33"/>
            </w:tcBorders>
            <w:shd w:val="clear" w:color="auto" w:fill="auto"/>
          </w:tcPr>
          <w:p w14:paraId="6C79A329" w14:textId="77777777" w:rsidR="00BD763A" w:rsidRDefault="00BD763A" w:rsidP="00B22829">
            <w:pPr>
              <w:pStyle w:val="VCAAbulletlevel2"/>
              <w:numPr>
                <w:ilvl w:val="0"/>
                <w:numId w:val="0"/>
              </w:numPr>
            </w:pPr>
          </w:p>
          <w:p w14:paraId="11754C97" w14:textId="77777777" w:rsidR="00BD763A" w:rsidRPr="00BB1912" w:rsidRDefault="00BD763A" w:rsidP="00B22829">
            <w:pPr>
              <w:pStyle w:val="VCAAbulletlevel2"/>
              <w:numPr>
                <w:ilvl w:val="0"/>
                <w:numId w:val="0"/>
              </w:numPr>
            </w:pPr>
          </w:p>
        </w:tc>
      </w:tr>
      <w:tr w:rsidR="00BD763A" w14:paraId="5946A0E3"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8AFB223" w14:textId="77777777" w:rsidR="00BD763A" w:rsidRPr="002E4CED" w:rsidRDefault="00BD763A" w:rsidP="00B22829">
            <w:pPr>
              <w:pStyle w:val="Heading2"/>
              <w:rPr>
                <w:b/>
                <w:bCs/>
                <w:color w:val="004EA8"/>
              </w:rPr>
            </w:pPr>
            <w:bookmarkStart w:id="56" w:name="_Toc188440472"/>
            <w:bookmarkStart w:id="57" w:name="_Toc191900014"/>
            <w:r w:rsidRPr="00B13D9B">
              <w:rPr>
                <w:b/>
                <w:bCs/>
                <w:noProof/>
                <w:color w:val="004EA8"/>
              </w:rPr>
              <w:drawing>
                <wp:anchor distT="0" distB="0" distL="114300" distR="114300" simplePos="0" relativeHeight="251672576" behindDoc="0" locked="0" layoutInCell="1" allowOverlap="1" wp14:anchorId="541C639A" wp14:editId="6025E130">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4751B61E" w14:textId="0D2709CB" w:rsidR="00BD763A" w:rsidRDefault="00BD763A" w:rsidP="00B22829">
            <w:pPr>
              <w:pStyle w:val="VCAAbulletlevel2"/>
              <w:numPr>
                <w:ilvl w:val="0"/>
                <w:numId w:val="0"/>
              </w:numPr>
              <w:spacing w:line="240" w:lineRule="auto"/>
              <w:rPr>
                <w:b/>
                <w:bCs/>
                <w:color w:val="004EA8"/>
                <w:sz w:val="32"/>
                <w:szCs w:val="32"/>
              </w:rPr>
            </w:pPr>
            <w:r w:rsidRPr="006C0BD9">
              <w:rPr>
                <w:b/>
                <w:bCs/>
                <w:color w:val="004EA8"/>
                <w:sz w:val="32"/>
                <w:szCs w:val="32"/>
              </w:rPr>
              <w:t>Prepare and participate in debates, arguing for or against the importance of preserving a</w:t>
            </w:r>
            <w:r>
              <w:rPr>
                <w:b/>
                <w:bCs/>
                <w:color w:val="004EA8"/>
                <w:sz w:val="32"/>
                <w:szCs w:val="32"/>
              </w:rPr>
              <w:t>n</w:t>
            </w:r>
            <w:r w:rsidRPr="006C0BD9">
              <w:rPr>
                <w:b/>
                <w:bCs/>
                <w:color w:val="004EA8"/>
                <w:sz w:val="32"/>
                <w:szCs w:val="32"/>
              </w:rPr>
              <w:t xml:space="preserve"> </w:t>
            </w:r>
            <w:sdt>
              <w:sdtPr>
                <w:rPr>
                  <w:b/>
                  <w:bCs/>
                  <w:color w:val="004EA8"/>
                  <w:sz w:val="32"/>
                  <w:szCs w:val="32"/>
                </w:rPr>
                <w:alias w:val="Keywords"/>
                <w:tag w:val=""/>
                <w:id w:val="-1266992840"/>
                <w:placeholder>
                  <w:docPart w:val="76624F4E4A574D05844427939171545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24C468BA" w14:textId="77777777" w:rsidR="00BD763A" w:rsidRDefault="00BD763A" w:rsidP="00B22829">
            <w:pPr>
              <w:pStyle w:val="VCAAbulletlevel2"/>
              <w:numPr>
                <w:ilvl w:val="0"/>
                <w:numId w:val="0"/>
              </w:numPr>
              <w:rPr>
                <w:b/>
                <w:bCs/>
                <w:color w:val="004EA8"/>
                <w:sz w:val="32"/>
                <w:szCs w:val="32"/>
              </w:rPr>
            </w:pPr>
          </w:p>
          <w:p w14:paraId="1DF27A85" w14:textId="77777777" w:rsidR="00BD763A" w:rsidRPr="00A76523" w:rsidRDefault="00BD763A"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7A52F6B6" w14:textId="77777777" w:rsidR="00BD763A" w:rsidRPr="00A76523" w:rsidRDefault="00BD763A"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5BCF9F5F" w14:textId="43CD421B" w:rsidR="00BD763A" w:rsidRPr="00A76523" w:rsidRDefault="00BD763A" w:rsidP="00B22829">
            <w:pPr>
              <w:pStyle w:val="VCAAbulletlevel2"/>
            </w:pPr>
            <w:r w:rsidRPr="00603480">
              <w:t>Create a chart, graph or diagram</w:t>
            </w:r>
            <w:r>
              <w:t xml:space="preserve"> </w:t>
            </w:r>
            <w:proofErr w:type="gramStart"/>
            <w:r w:rsidR="00C75F3B">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4721F812" w14:textId="77777777" w:rsidR="00BD763A" w:rsidRPr="00A76523" w:rsidRDefault="00BD763A"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7D36AE57" w14:textId="77777777" w:rsidR="00BD763A" w:rsidRPr="00A76523" w:rsidRDefault="00BD763A"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35CB3DB6" w14:textId="77777777" w:rsidR="00BD763A" w:rsidRPr="00A76523" w:rsidRDefault="00BD763A"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510B3D91" w14:textId="77777777" w:rsidR="00BD763A" w:rsidRPr="00A76523" w:rsidRDefault="00BD763A"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3745C456" w14:textId="77777777" w:rsidR="00BD763A" w:rsidRDefault="00BD763A" w:rsidP="00B22829">
            <w:pPr>
              <w:pStyle w:val="VCAAbulletlevel2"/>
            </w:pPr>
            <w:r>
              <w:t>Practise active listening in pairs: paraphrase what your partner says and/or ask questions to clarify understanding, then swap roles.</w:t>
            </w:r>
          </w:p>
          <w:p w14:paraId="0A89D6DC" w14:textId="77777777" w:rsidR="00BD763A" w:rsidRDefault="00BD763A" w:rsidP="00B22829">
            <w:pPr>
              <w:pStyle w:val="VCAAbulletlevel2"/>
              <w:numPr>
                <w:ilvl w:val="0"/>
                <w:numId w:val="0"/>
              </w:numPr>
              <w:ind w:left="360" w:hanging="360"/>
            </w:pPr>
          </w:p>
          <w:p w14:paraId="65047190" w14:textId="77777777" w:rsidR="00BD763A" w:rsidRDefault="00BD763A"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768591A1" w14:textId="77777777" w:rsidR="00BD763A" w:rsidRDefault="00BD763A" w:rsidP="00B22829">
            <w:pPr>
              <w:pStyle w:val="VCAAbulletlevel2"/>
              <w:numPr>
                <w:ilvl w:val="0"/>
                <w:numId w:val="0"/>
              </w:numPr>
              <w:ind w:left="360" w:hanging="360"/>
            </w:pPr>
          </w:p>
          <w:p w14:paraId="7D30B20A" w14:textId="77777777" w:rsidR="00BD763A" w:rsidRDefault="00BD763A" w:rsidP="00B22829">
            <w:pPr>
              <w:pStyle w:val="VCAAbulletlevel2"/>
            </w:pPr>
            <w:r w:rsidRPr="006B27C6">
              <w:t>Brainstorm arguments both for and against the preservation of cultural traditions and provide supporting evidence to justify each position.</w:t>
            </w:r>
          </w:p>
          <w:p w14:paraId="502B20D8" w14:textId="77777777" w:rsidR="00BD763A" w:rsidRDefault="00BD763A" w:rsidP="00B22829">
            <w:pPr>
              <w:pStyle w:val="VCAAbulletlevel2"/>
              <w:numPr>
                <w:ilvl w:val="0"/>
                <w:numId w:val="0"/>
              </w:numPr>
              <w:ind w:left="360" w:hanging="360"/>
            </w:pPr>
          </w:p>
          <w:p w14:paraId="2197D803" w14:textId="77777777" w:rsidR="00BD763A" w:rsidRPr="0066155E" w:rsidRDefault="00BD763A" w:rsidP="00B22829">
            <w:pPr>
              <w:pStyle w:val="VCAAbulletlevel2"/>
            </w:pPr>
            <w:r w:rsidRPr="006B27C6">
              <w:t>Participate in a debate</w:t>
            </w:r>
            <w:r>
              <w:t>.</w:t>
            </w:r>
          </w:p>
        </w:tc>
      </w:tr>
    </w:tbl>
    <w:p w14:paraId="05970E58" w14:textId="7C8CF76A" w:rsidR="00BD763A" w:rsidRDefault="001F2A40" w:rsidP="00BD763A">
      <w:pPr>
        <w:rPr>
          <w:lang w:val="en-AU"/>
        </w:rPr>
      </w:pPr>
      <w:r>
        <w:rPr>
          <w:lang w:val="en-AU"/>
        </w:rPr>
        <w:lastRenderedPageBreak/>
        <w:br/>
      </w:r>
    </w:p>
    <w:p w14:paraId="12F9FEA6" w14:textId="77777777" w:rsidR="00BD763A" w:rsidRDefault="00BD763A" w:rsidP="00BD763A">
      <w:pPr>
        <w:pStyle w:val="Heading4"/>
      </w:pPr>
      <w:bookmarkStart w:id="58"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7B23FE" w14:paraId="508E132E" w14:textId="77777777" w:rsidTr="00B22829">
        <w:trPr>
          <w:trHeight w:val="274"/>
        </w:trPr>
        <w:tc>
          <w:tcPr>
            <w:tcW w:w="2197" w:type="dxa"/>
            <w:shd w:val="clear" w:color="auto" w:fill="0F7EB4"/>
          </w:tcPr>
          <w:p w14:paraId="1BAAD117"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3242E55"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E123797"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BEB64FD"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0C302BDA" w14:textId="77777777" w:rsidTr="00D929AA">
        <w:trPr>
          <w:trHeight w:val="1701"/>
        </w:trPr>
        <w:tc>
          <w:tcPr>
            <w:tcW w:w="2197" w:type="dxa"/>
            <w:vAlign w:val="center"/>
          </w:tcPr>
          <w:p w14:paraId="75829A4F" w14:textId="77777777" w:rsidR="00BD763A" w:rsidRPr="007B23FE" w:rsidRDefault="00BD763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2E66B74B" w14:textId="77777777" w:rsidR="00BD763A" w:rsidRPr="007B23FE" w:rsidRDefault="00BD763A"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6E7B0076" w14:textId="06C2F36E" w:rsidR="00BD763A" w:rsidRPr="007B23FE" w:rsidRDefault="00BD763A" w:rsidP="001F2A40">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tc>
        <w:tc>
          <w:tcPr>
            <w:tcW w:w="2198" w:type="dxa"/>
            <w:vAlign w:val="center"/>
          </w:tcPr>
          <w:p w14:paraId="7FCD9092" w14:textId="77777777" w:rsidR="00BD763A" w:rsidRPr="007B23FE" w:rsidRDefault="00BD763A"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2F0EF295" w14:textId="77777777" w:rsidR="00BD763A" w:rsidRPr="00B13D9B" w:rsidRDefault="00BD763A" w:rsidP="00BD763A">
      <w:pPr>
        <w:pStyle w:val="Heading2"/>
        <w:rPr>
          <w:sz w:val="28"/>
        </w:rPr>
      </w:pPr>
      <w:bookmarkStart w:id="59" w:name="_Toc188440476"/>
      <w:bookmarkStart w:id="60" w:name="_Toc189124133"/>
      <w:bookmarkStart w:id="61" w:name="_Toc191900015"/>
      <w:r w:rsidRPr="00B13D9B">
        <w:rPr>
          <w:sz w:val="28"/>
        </w:rPr>
        <w:t xml:space="preserve">Outcome </w:t>
      </w:r>
      <w:bookmarkEnd w:id="59"/>
      <w:bookmarkEnd w:id="60"/>
      <w:r>
        <w:rPr>
          <w:sz w:val="28"/>
        </w:rPr>
        <w:t>2</w:t>
      </w:r>
      <w:bookmarkEnd w:id="61"/>
    </w:p>
    <w:p w14:paraId="6B7D144B" w14:textId="0DEB949A" w:rsidR="00BD763A" w:rsidRDefault="00BD763A" w:rsidP="00BD763A">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E8561323B25A42999F711D1953EAB3A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61E492600D3646168DFBBE550EFA90B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A8426F">
        <w:rPr>
          <w:shd w:val="clear" w:color="auto" w:fill="FFFFFF"/>
        </w:rPr>
        <w:t>.</w:t>
      </w:r>
    </w:p>
    <w:p w14:paraId="38807D1A" w14:textId="77777777" w:rsidR="00BD763A" w:rsidRDefault="00BD763A" w:rsidP="00BD763A">
      <w:pPr>
        <w:pStyle w:val="Heading2"/>
        <w:rPr>
          <w:sz w:val="24"/>
          <w:szCs w:val="24"/>
        </w:rPr>
      </w:pPr>
      <w:bookmarkStart w:id="62" w:name="_Toc188440477"/>
      <w:bookmarkStart w:id="63" w:name="_Toc189124134"/>
      <w:bookmarkStart w:id="64" w:name="_Toc191900016"/>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BD763A" w:rsidRPr="006476F9" w14:paraId="6A27F960" w14:textId="77777777" w:rsidTr="00B22829">
        <w:trPr>
          <w:cantSplit/>
        </w:trPr>
        <w:tc>
          <w:tcPr>
            <w:tcW w:w="8778" w:type="dxa"/>
          </w:tcPr>
          <w:p w14:paraId="344C3207" w14:textId="0FBB9F10" w:rsidR="00BD763A" w:rsidRPr="00D159A5" w:rsidRDefault="00BD763A"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D8F3B02BEB81457FB0C0950169D6757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w:t>
            </w:r>
          </w:p>
        </w:tc>
      </w:tr>
      <w:tr w:rsidR="00BD763A" w:rsidRPr="006476F9" w14:paraId="280EC763" w14:textId="77777777" w:rsidTr="00B22829">
        <w:trPr>
          <w:cantSplit/>
        </w:trPr>
        <w:tc>
          <w:tcPr>
            <w:tcW w:w="8778" w:type="dxa"/>
          </w:tcPr>
          <w:p w14:paraId="1A96D8FB" w14:textId="77777777" w:rsidR="00BD763A" w:rsidRPr="00D159A5" w:rsidRDefault="00BD763A" w:rsidP="00B22829">
            <w:pPr>
              <w:pStyle w:val="VCAAbulletlevel2"/>
            </w:pPr>
            <w:r w:rsidRPr="00D159A5">
              <w:t>Create an interactive vocabulary game or a sentence-building activity in an online space to practise using challenging words or expressions connected to multiculturalism.</w:t>
            </w:r>
          </w:p>
        </w:tc>
      </w:tr>
      <w:tr w:rsidR="00BD763A" w:rsidRPr="006476F9" w14:paraId="63FED66C" w14:textId="77777777" w:rsidTr="00B22829">
        <w:trPr>
          <w:cantSplit/>
        </w:trPr>
        <w:tc>
          <w:tcPr>
            <w:tcW w:w="8778" w:type="dxa"/>
          </w:tcPr>
          <w:p w14:paraId="5A03EF43" w14:textId="77777777" w:rsidR="00BD763A" w:rsidRPr="00D159A5" w:rsidRDefault="00BD763A"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BD763A" w:rsidRPr="006476F9" w14:paraId="1813D266" w14:textId="77777777" w:rsidTr="00B22829">
        <w:trPr>
          <w:cantSplit/>
        </w:trPr>
        <w:tc>
          <w:tcPr>
            <w:tcW w:w="8778" w:type="dxa"/>
          </w:tcPr>
          <w:p w14:paraId="4274DB74" w14:textId="77777777" w:rsidR="00BD763A" w:rsidRPr="00D159A5" w:rsidRDefault="00BD763A"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BD763A" w:rsidRPr="006476F9" w14:paraId="57BA2E1F" w14:textId="77777777" w:rsidTr="00B22829">
        <w:trPr>
          <w:cantSplit/>
        </w:trPr>
        <w:tc>
          <w:tcPr>
            <w:tcW w:w="8778" w:type="dxa"/>
          </w:tcPr>
          <w:p w14:paraId="4B7B640D" w14:textId="77777777" w:rsidR="00BD763A" w:rsidRPr="00D159A5" w:rsidRDefault="00BD763A"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BD763A" w:rsidRPr="006476F9" w14:paraId="343B4C26" w14:textId="77777777" w:rsidTr="00B22829">
        <w:trPr>
          <w:cantSplit/>
        </w:trPr>
        <w:tc>
          <w:tcPr>
            <w:tcW w:w="8778" w:type="dxa"/>
          </w:tcPr>
          <w:p w14:paraId="1C884E94" w14:textId="2B47E837" w:rsidR="00BD763A" w:rsidRPr="00D159A5" w:rsidRDefault="00BD763A" w:rsidP="00B22829">
            <w:pPr>
              <w:pStyle w:val="VCAAbulletlevel2"/>
            </w:pPr>
            <w:r w:rsidRPr="00D159A5">
              <w:t xml:space="preserve">Listen to an online talk in </w:t>
            </w:r>
            <w:sdt>
              <w:sdtPr>
                <w:alias w:val="Keywords"/>
                <w:tag w:val=""/>
                <w:id w:val="-1779176131"/>
                <w:placeholder>
                  <w:docPart w:val="2F89E7F21A0A4F16B0E7DFEB3C5D445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BD763A" w:rsidRPr="006476F9" w14:paraId="2C1B1A0D" w14:textId="77777777" w:rsidTr="00B22829">
        <w:trPr>
          <w:cantSplit/>
        </w:trPr>
        <w:tc>
          <w:tcPr>
            <w:tcW w:w="8778" w:type="dxa"/>
          </w:tcPr>
          <w:p w14:paraId="61E5131D" w14:textId="77777777" w:rsidR="00BD763A" w:rsidRPr="00D159A5" w:rsidRDefault="00BD763A"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BD763A" w:rsidRPr="006476F9" w14:paraId="27F11244" w14:textId="77777777" w:rsidTr="00B22829">
        <w:trPr>
          <w:cantSplit/>
        </w:trPr>
        <w:tc>
          <w:tcPr>
            <w:tcW w:w="8778" w:type="dxa"/>
          </w:tcPr>
          <w:p w14:paraId="26C32863" w14:textId="77777777" w:rsidR="00BD763A" w:rsidRPr="00D159A5" w:rsidRDefault="00BD763A"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BD763A" w:rsidRPr="006476F9" w14:paraId="21513865" w14:textId="77777777" w:rsidTr="00B22829">
        <w:trPr>
          <w:cantSplit/>
        </w:trPr>
        <w:tc>
          <w:tcPr>
            <w:tcW w:w="8778" w:type="dxa"/>
          </w:tcPr>
          <w:p w14:paraId="66568C4C" w14:textId="106AB5AD" w:rsidR="00BD763A" w:rsidRPr="00D159A5" w:rsidRDefault="00BD763A"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C4E1FD10F7054B4B907F839FDAFD6D72"/>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159A5">
              <w:t>-speaking country</w:t>
            </w:r>
            <w:r>
              <w:t xml:space="preserve"> </w:t>
            </w:r>
            <w:r w:rsidRPr="00D159A5">
              <w:t xml:space="preserve">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BD763A" w:rsidRPr="006476F9" w14:paraId="01B14404" w14:textId="77777777" w:rsidTr="00B22829">
        <w:trPr>
          <w:cantSplit/>
        </w:trPr>
        <w:tc>
          <w:tcPr>
            <w:tcW w:w="8778" w:type="dxa"/>
          </w:tcPr>
          <w:p w14:paraId="43ED4D0A" w14:textId="77777777" w:rsidR="00BD763A" w:rsidRPr="00D159A5" w:rsidRDefault="00BD763A"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BD763A" w:rsidRPr="006476F9" w14:paraId="5622CDFB" w14:textId="77777777" w:rsidTr="00B22829">
        <w:trPr>
          <w:cantSplit/>
        </w:trPr>
        <w:tc>
          <w:tcPr>
            <w:tcW w:w="8778" w:type="dxa"/>
          </w:tcPr>
          <w:p w14:paraId="088AF698" w14:textId="77777777" w:rsidR="00BD763A" w:rsidRPr="00D159A5" w:rsidRDefault="00BD763A"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BD763A" w:rsidRPr="006476F9" w14:paraId="4217108D" w14:textId="77777777" w:rsidTr="00B22829">
        <w:trPr>
          <w:cantSplit/>
        </w:trPr>
        <w:tc>
          <w:tcPr>
            <w:tcW w:w="8778" w:type="dxa"/>
          </w:tcPr>
          <w:p w14:paraId="1044FFD4" w14:textId="77777777" w:rsidR="00BD763A" w:rsidRPr="00D159A5" w:rsidRDefault="00BD763A"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BD763A" w:rsidRPr="006476F9" w14:paraId="5E1EC4C4" w14:textId="77777777" w:rsidTr="00B22829">
        <w:trPr>
          <w:cantSplit/>
        </w:trPr>
        <w:tc>
          <w:tcPr>
            <w:tcW w:w="8778" w:type="dxa"/>
          </w:tcPr>
          <w:p w14:paraId="09E2D555" w14:textId="77777777" w:rsidR="00BD763A" w:rsidRPr="00D159A5" w:rsidRDefault="00BD763A"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BD763A" w:rsidRPr="006476F9" w14:paraId="18469EB2" w14:textId="77777777" w:rsidTr="00B22829">
        <w:trPr>
          <w:cantSplit/>
        </w:trPr>
        <w:tc>
          <w:tcPr>
            <w:tcW w:w="8778" w:type="dxa"/>
          </w:tcPr>
          <w:p w14:paraId="5D6F7775" w14:textId="13FF8F33" w:rsidR="00BD763A" w:rsidRPr="00D159A5" w:rsidRDefault="00BD763A"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36A8449BB4344719A0E911031D84B68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159A5">
              <w:t>.</w:t>
            </w:r>
          </w:p>
        </w:tc>
      </w:tr>
      <w:tr w:rsidR="00BD763A" w:rsidRPr="006476F9" w14:paraId="650B80FF" w14:textId="77777777" w:rsidTr="00B22829">
        <w:trPr>
          <w:cantSplit/>
        </w:trPr>
        <w:tc>
          <w:tcPr>
            <w:tcW w:w="8778" w:type="dxa"/>
            <w:shd w:val="clear" w:color="auto" w:fill="D9D9D9" w:themeFill="background1" w:themeFillShade="D9"/>
          </w:tcPr>
          <w:p w14:paraId="6842C850" w14:textId="0AE8B271" w:rsidR="00BD763A" w:rsidRPr="00920126" w:rsidRDefault="00BD763A" w:rsidP="00B22829">
            <w:pPr>
              <w:pStyle w:val="VCAAbulletlevel2"/>
              <w:rPr>
                <w:b/>
                <w:bCs/>
              </w:rPr>
            </w:pPr>
            <w:r w:rsidRPr="00920126">
              <w:rPr>
                <w:b/>
                <w:bCs/>
                <w:noProof/>
              </w:rPr>
              <w:drawing>
                <wp:anchor distT="0" distB="0" distL="114300" distR="114300" simplePos="0" relativeHeight="251691008" behindDoc="0" locked="0" layoutInCell="1" allowOverlap="1" wp14:anchorId="2AE5D394" wp14:editId="4DF2A89C">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CDAD11F22F5E4592A448B1D590696ED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Bosnian</w:t>
                </w:r>
              </w:sdtContent>
            </w:sdt>
            <w:r w:rsidRPr="00920126">
              <w:rPr>
                <w:b/>
                <w:bCs/>
              </w:rPr>
              <w:t xml:space="preserve"> to explain the importance of multiculturalism in Australia by combining the information from various texts and your own experiences. </w:t>
            </w:r>
          </w:p>
        </w:tc>
      </w:tr>
    </w:tbl>
    <w:p w14:paraId="0560B1F9" w14:textId="77777777" w:rsidR="00BD763A" w:rsidRDefault="00BD763A" w:rsidP="00BD763A">
      <w:pPr>
        <w:rPr>
          <w:lang w:val="en-AU"/>
        </w:rPr>
      </w:pPr>
    </w:p>
    <w:tbl>
      <w:tblPr>
        <w:tblStyle w:val="TableGrid"/>
        <w:tblW w:w="0" w:type="auto"/>
        <w:tblInd w:w="-5" w:type="dxa"/>
        <w:tblLook w:val="04A0" w:firstRow="1" w:lastRow="0" w:firstColumn="1" w:lastColumn="0" w:noHBand="0" w:noVBand="1"/>
      </w:tblPr>
      <w:tblGrid>
        <w:gridCol w:w="8783"/>
      </w:tblGrid>
      <w:tr w:rsidR="00BD763A" w14:paraId="5D255BE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998502E" w14:textId="77777777" w:rsidR="00BD763A" w:rsidRPr="00805F90" w:rsidRDefault="00BD763A" w:rsidP="00B22829">
            <w:pPr>
              <w:pStyle w:val="Heading2"/>
              <w:rPr>
                <w:b/>
                <w:bCs/>
                <w:color w:val="004EA8"/>
              </w:rPr>
            </w:pPr>
            <w:bookmarkStart w:id="65" w:name="_Toc189124135"/>
            <w:bookmarkStart w:id="66" w:name="_Toc191900017"/>
            <w:r w:rsidRPr="00B13D9B">
              <w:rPr>
                <w:b/>
                <w:bCs/>
                <w:noProof/>
                <w:color w:val="004EA8"/>
              </w:rPr>
              <w:lastRenderedPageBreak/>
              <w:drawing>
                <wp:anchor distT="0" distB="0" distL="114300" distR="114300" simplePos="0" relativeHeight="251692032" behindDoc="0" locked="0" layoutInCell="1" allowOverlap="1" wp14:anchorId="713B4C53" wp14:editId="0AEBFC5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1348F3CB" w14:textId="02B02402" w:rsidR="00BD763A" w:rsidRDefault="00BD763A"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72F8DD6BC2F94AB3A95170DE37EAE87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70BD689E" w14:textId="77777777" w:rsidR="00BD763A" w:rsidRDefault="00BD763A" w:rsidP="00B22829">
            <w:pPr>
              <w:pStyle w:val="VCAAbulletlevel2"/>
              <w:numPr>
                <w:ilvl w:val="0"/>
                <w:numId w:val="0"/>
              </w:numPr>
              <w:rPr>
                <w:b/>
                <w:bCs/>
                <w:color w:val="004EA8"/>
                <w:sz w:val="32"/>
                <w:szCs w:val="32"/>
              </w:rPr>
            </w:pPr>
          </w:p>
          <w:p w14:paraId="2D63663E" w14:textId="77777777" w:rsidR="00BD763A" w:rsidRDefault="00BD763A"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59562147" w14:textId="77777777" w:rsidR="00BD763A" w:rsidRDefault="00BD763A"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584788F1" w14:textId="5DB11774" w:rsidR="00BD763A" w:rsidRDefault="00BD763A" w:rsidP="00B22829">
            <w:pPr>
              <w:pStyle w:val="VCAAbulletlevel2"/>
            </w:pPr>
            <w:r>
              <w:t xml:space="preserve">Analyse excerpts of articles and letters written by individuals from the </w:t>
            </w:r>
            <w:sdt>
              <w:sdtPr>
                <w:alias w:val="Keywords"/>
                <w:tag w:val=""/>
                <w:id w:val="432785598"/>
                <w:placeholder>
                  <w:docPart w:val="7438681C1EDA40829DC3391D3157E60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4B5D71D2" w14:textId="6C6B4505" w:rsidR="00BD763A" w:rsidRDefault="00BD763A" w:rsidP="00B22829">
            <w:pPr>
              <w:pStyle w:val="VCAAbulletlevel2"/>
            </w:pPr>
            <w:r>
              <w:t xml:space="preserve">Read a children’s book or short story about immigration to Australia in </w:t>
            </w:r>
            <w:sdt>
              <w:sdtPr>
                <w:alias w:val="Keywords"/>
                <w:tag w:val=""/>
                <w:id w:val="-1986379067"/>
                <w:placeholder>
                  <w:docPart w:val="64ADF4C01A5C4C0F8641D2E0A2E345E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Compare language choice in the text to the articles and letters previously analysed and compare the use of language depending on the audience and purpose.</w:t>
            </w:r>
            <w:r>
              <w:br/>
            </w:r>
          </w:p>
          <w:p w14:paraId="5AE4712F" w14:textId="77777777" w:rsidR="00BD763A" w:rsidRDefault="00BD763A"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08D7077F" w14:textId="77777777" w:rsidR="00BD763A" w:rsidRDefault="00BD763A"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3C474A6F" w14:textId="77777777" w:rsidR="00BD763A" w:rsidRDefault="00BD763A"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15FF601D" w14:textId="462C84C5" w:rsidR="00BD763A" w:rsidRDefault="00BD763A" w:rsidP="00B22829">
            <w:pPr>
              <w:pStyle w:val="VCAAbulletlevel2"/>
            </w:pPr>
            <w:r>
              <w:t xml:space="preserve">Write the draft for your short story in </w:t>
            </w:r>
            <w:sdt>
              <w:sdtPr>
                <w:alias w:val="Keywords"/>
                <w:tag w:val=""/>
                <w:id w:val="-1232377704"/>
                <w:placeholder>
                  <w:docPart w:val="C2FB68B81F684675AC63D5EEF545A77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0116FF92" w14:textId="77777777" w:rsidR="00BD763A" w:rsidRDefault="00BD763A"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6A573F01" w14:textId="77777777" w:rsidR="00BD763A" w:rsidRDefault="00BD763A"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301907B2" w14:textId="77777777" w:rsidR="00BD763A" w:rsidRDefault="00BD763A"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4B49000B" w14:textId="77777777" w:rsidR="00BD763A" w:rsidRDefault="00BD763A"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4A9391AB" w14:textId="77777777" w:rsidR="00BD763A" w:rsidRDefault="00BD763A"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1A4827A3" w14:textId="77777777" w:rsidR="00BD763A" w:rsidRPr="0066155E" w:rsidRDefault="00BD763A" w:rsidP="00B22829">
            <w:pPr>
              <w:pStyle w:val="VCAAbulletlevel2"/>
              <w:numPr>
                <w:ilvl w:val="0"/>
                <w:numId w:val="0"/>
              </w:numPr>
              <w:ind w:left="360"/>
            </w:pPr>
          </w:p>
        </w:tc>
      </w:tr>
    </w:tbl>
    <w:p w14:paraId="7D427B09" w14:textId="77777777" w:rsidR="00BD763A" w:rsidRDefault="00BD763A" w:rsidP="00BD763A">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7A77003A" w14:textId="77777777" w:rsidR="00BD763A" w:rsidRPr="005A0EDD" w:rsidRDefault="00BD763A" w:rsidP="00BD763A">
      <w:pPr>
        <w:rPr>
          <w:lang w:val="en-AU"/>
        </w:rPr>
      </w:pPr>
    </w:p>
    <w:bookmarkEnd w:id="58"/>
    <w:p w14:paraId="4250A9EE" w14:textId="77777777" w:rsidR="00BD763A" w:rsidRDefault="00BD763A" w:rsidP="00BD763A">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BD763A" w:rsidRPr="007B23FE" w14:paraId="174EB55A" w14:textId="77777777" w:rsidTr="00B22829">
        <w:trPr>
          <w:trHeight w:val="274"/>
        </w:trPr>
        <w:tc>
          <w:tcPr>
            <w:tcW w:w="2339" w:type="dxa"/>
            <w:shd w:val="clear" w:color="auto" w:fill="0F7EB4"/>
          </w:tcPr>
          <w:p w14:paraId="2B93E8DA"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6458C16B"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3C0117FD"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110210E4"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15C52C6D" w14:textId="77777777" w:rsidTr="00D929AA">
        <w:trPr>
          <w:trHeight w:val="1701"/>
        </w:trPr>
        <w:tc>
          <w:tcPr>
            <w:tcW w:w="2339" w:type="dxa"/>
            <w:vAlign w:val="center"/>
          </w:tcPr>
          <w:p w14:paraId="418FEBDA" w14:textId="77777777" w:rsidR="00BD763A" w:rsidRPr="007B23FE" w:rsidRDefault="00BD763A" w:rsidP="00B22829">
            <w:pPr>
              <w:pStyle w:val="VCAAbody"/>
              <w:jc w:val="center"/>
            </w:pPr>
            <w:r>
              <w:t>Responsibility</w:t>
            </w:r>
          </w:p>
        </w:tc>
        <w:tc>
          <w:tcPr>
            <w:tcW w:w="2339" w:type="dxa"/>
            <w:vAlign w:val="center"/>
          </w:tcPr>
          <w:p w14:paraId="4957DFD7" w14:textId="77777777" w:rsidR="00BD763A" w:rsidRPr="007B23FE" w:rsidRDefault="00BD763A" w:rsidP="00B22829">
            <w:pPr>
              <w:pStyle w:val="VCAAbody"/>
              <w:jc w:val="center"/>
            </w:pPr>
            <w:r>
              <w:t>Healthy Lifestyles</w:t>
            </w:r>
          </w:p>
        </w:tc>
        <w:tc>
          <w:tcPr>
            <w:tcW w:w="2339" w:type="dxa"/>
            <w:vAlign w:val="center"/>
          </w:tcPr>
          <w:p w14:paraId="4B33062F" w14:textId="77777777" w:rsidR="00BD763A" w:rsidRPr="007B23FE" w:rsidRDefault="00BD763A" w:rsidP="00B22829">
            <w:pPr>
              <w:pStyle w:val="VCAAbody"/>
              <w:jc w:val="center"/>
            </w:pPr>
            <w:r>
              <w:t>Youth</w:t>
            </w:r>
          </w:p>
        </w:tc>
        <w:tc>
          <w:tcPr>
            <w:tcW w:w="2339" w:type="dxa"/>
            <w:vAlign w:val="center"/>
          </w:tcPr>
          <w:p w14:paraId="7F81130F" w14:textId="77777777" w:rsidR="00BD763A" w:rsidRPr="007B23FE" w:rsidRDefault="00BD763A" w:rsidP="00B22829">
            <w:pPr>
              <w:pStyle w:val="VCAAbody"/>
              <w:jc w:val="center"/>
            </w:pPr>
            <w:r>
              <w:t>Personal</w:t>
            </w:r>
          </w:p>
        </w:tc>
      </w:tr>
    </w:tbl>
    <w:p w14:paraId="4845FC62" w14:textId="77777777" w:rsidR="00BD763A" w:rsidRPr="00B13D9B" w:rsidRDefault="00BD763A" w:rsidP="00BD763A">
      <w:pPr>
        <w:pStyle w:val="Heading2"/>
        <w:rPr>
          <w:sz w:val="28"/>
        </w:rPr>
      </w:pPr>
      <w:bookmarkStart w:id="67" w:name="_Toc191900018"/>
      <w:r w:rsidRPr="00B13D9B">
        <w:rPr>
          <w:sz w:val="28"/>
        </w:rPr>
        <w:t xml:space="preserve">Outcome </w:t>
      </w:r>
      <w:r>
        <w:rPr>
          <w:sz w:val="28"/>
        </w:rPr>
        <w:t>3</w:t>
      </w:r>
      <w:bookmarkEnd w:id="67"/>
    </w:p>
    <w:p w14:paraId="3FF00A94" w14:textId="4B1FBF9A" w:rsidR="00BD763A" w:rsidRPr="000A7273" w:rsidRDefault="00BD763A" w:rsidP="00BD763A">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898405D1B42D47F4A3911355FA2DD0A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76D29479" w14:textId="77777777" w:rsidR="00BD763A" w:rsidRDefault="00BD763A" w:rsidP="00BD763A">
      <w:pPr>
        <w:pStyle w:val="Heading2"/>
        <w:rPr>
          <w:sz w:val="24"/>
          <w:szCs w:val="24"/>
        </w:rPr>
      </w:pPr>
      <w:bookmarkStart w:id="68" w:name="_Toc191900019"/>
      <w:r w:rsidRPr="00753F1C">
        <w:rPr>
          <w:sz w:val="24"/>
          <w:szCs w:val="24"/>
        </w:rPr>
        <w:t>Examples of learning activities</w:t>
      </w:r>
      <w:bookmarkEnd w:id="6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BD763A" w:rsidRPr="006D4EF4" w14:paraId="40878168" w14:textId="77777777" w:rsidTr="00B22829">
        <w:trPr>
          <w:cantSplit/>
        </w:trPr>
        <w:tc>
          <w:tcPr>
            <w:tcW w:w="8783" w:type="dxa"/>
          </w:tcPr>
          <w:p w14:paraId="0796D574" w14:textId="77777777" w:rsidR="00BD763A" w:rsidRPr="00FD4DAA" w:rsidRDefault="00BD763A"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BD763A" w:rsidRPr="006D4EF4" w14:paraId="2040E530" w14:textId="77777777" w:rsidTr="00B22829">
        <w:trPr>
          <w:cantSplit/>
        </w:trPr>
        <w:tc>
          <w:tcPr>
            <w:tcW w:w="8783" w:type="dxa"/>
          </w:tcPr>
          <w:p w14:paraId="297C4A73" w14:textId="77777777" w:rsidR="00BD763A" w:rsidRPr="00FD4DAA" w:rsidRDefault="00BD763A"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BD763A" w:rsidRPr="006D4EF4" w14:paraId="7CDEDCD2" w14:textId="77777777" w:rsidTr="00B22829">
        <w:trPr>
          <w:cantSplit/>
        </w:trPr>
        <w:tc>
          <w:tcPr>
            <w:tcW w:w="8783" w:type="dxa"/>
          </w:tcPr>
          <w:p w14:paraId="74A519E2" w14:textId="77777777" w:rsidR="00BD763A" w:rsidRPr="00555A56" w:rsidRDefault="00BD763A" w:rsidP="00B22829">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BD763A" w:rsidRPr="006D4EF4" w14:paraId="4D32F3DD" w14:textId="77777777" w:rsidTr="00B22829">
        <w:trPr>
          <w:cantSplit/>
        </w:trPr>
        <w:tc>
          <w:tcPr>
            <w:tcW w:w="8783" w:type="dxa"/>
          </w:tcPr>
          <w:p w14:paraId="0CCA6FE2" w14:textId="77777777" w:rsidR="00BD763A" w:rsidRPr="00FD4DAA" w:rsidRDefault="00BD763A"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BD763A" w:rsidRPr="006D4EF4" w14:paraId="5413AAC5" w14:textId="77777777" w:rsidTr="00B22829">
        <w:trPr>
          <w:cantSplit/>
        </w:trPr>
        <w:tc>
          <w:tcPr>
            <w:tcW w:w="8783" w:type="dxa"/>
          </w:tcPr>
          <w:p w14:paraId="36C2390E" w14:textId="1862707E" w:rsidR="00BD763A" w:rsidRPr="00FD4DAA" w:rsidRDefault="00BD763A" w:rsidP="00B22829">
            <w:pPr>
              <w:pStyle w:val="VCAAbulletlevel2"/>
            </w:pPr>
            <w:r w:rsidRPr="00FD4DAA">
              <w:t xml:space="preserve">Create a Healthy Lifestyle online space in </w:t>
            </w:r>
            <w:sdt>
              <w:sdtPr>
                <w:alias w:val="Keywords"/>
                <w:tag w:val=""/>
                <w:id w:val="253946069"/>
                <w:placeholder>
                  <w:docPart w:val="4DE7ED725BA04322BC17BB585F3C2AE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BD763A" w:rsidRPr="006D4EF4" w14:paraId="258416CE" w14:textId="77777777" w:rsidTr="00B22829">
        <w:trPr>
          <w:cantSplit/>
        </w:trPr>
        <w:tc>
          <w:tcPr>
            <w:tcW w:w="8783" w:type="dxa"/>
          </w:tcPr>
          <w:p w14:paraId="118B3BDC" w14:textId="6C7DE579" w:rsidR="00BD763A" w:rsidRPr="00FD4DAA" w:rsidRDefault="00BD763A" w:rsidP="00B22829">
            <w:pPr>
              <w:pStyle w:val="VCAAbulletlevel2"/>
            </w:pPr>
            <w:r w:rsidRPr="00FD4DAA">
              <w:t xml:space="preserve">Run a mini health fair exhibition in </w:t>
            </w:r>
            <w:sdt>
              <w:sdtPr>
                <w:alias w:val="Keywords"/>
                <w:tag w:val=""/>
                <w:id w:val="1886756325"/>
                <w:placeholder>
                  <w:docPart w:val="0519091E92B54210BAE29F9A72F3C1E4"/>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5E6A5E5A50E747EDAE6FAD7C80F55A46"/>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00CB03C7">
              <w:t>-</w:t>
            </w:r>
            <w:r w:rsidRPr="00FD4DAA">
              <w:t>speaking visitors, explain key concepts and provide practical tips for incorporating healthy habits into daily life.</w:t>
            </w:r>
          </w:p>
        </w:tc>
      </w:tr>
      <w:tr w:rsidR="00BD763A" w:rsidRPr="006D4EF4" w14:paraId="54F0BA35" w14:textId="77777777" w:rsidTr="00B22829">
        <w:trPr>
          <w:cantSplit/>
        </w:trPr>
        <w:tc>
          <w:tcPr>
            <w:tcW w:w="8783" w:type="dxa"/>
          </w:tcPr>
          <w:p w14:paraId="576B92EF" w14:textId="3BCF6368" w:rsidR="00BD763A" w:rsidRPr="00FD4DAA" w:rsidRDefault="00BD763A" w:rsidP="00B22829">
            <w:pPr>
              <w:pStyle w:val="VCAAbulletlevel2"/>
            </w:pPr>
            <w:r w:rsidRPr="00FD4DAA">
              <w:t xml:space="preserve">Create a personal health plan in </w:t>
            </w:r>
            <w:sdt>
              <w:sdtPr>
                <w:alias w:val="Keywords"/>
                <w:tag w:val=""/>
                <w:id w:val="-635173282"/>
                <w:placeholder>
                  <w:docPart w:val="E2C53E63F3DD41079269CB8C7DDC53D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BD763A" w:rsidRPr="006D4EF4" w14:paraId="39648443" w14:textId="77777777" w:rsidTr="00B22829">
        <w:trPr>
          <w:cantSplit/>
        </w:trPr>
        <w:tc>
          <w:tcPr>
            <w:tcW w:w="8783" w:type="dxa"/>
          </w:tcPr>
          <w:p w14:paraId="322465DC" w14:textId="41B566B7" w:rsidR="00BD763A" w:rsidRPr="00FD4DAA" w:rsidRDefault="00BD763A"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ECB4BA5636134EDC86C9F567AA927E0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w:t>
            </w:r>
          </w:p>
        </w:tc>
      </w:tr>
      <w:tr w:rsidR="00BD763A" w:rsidRPr="006D4EF4" w14:paraId="164674CC" w14:textId="77777777" w:rsidTr="00B22829">
        <w:trPr>
          <w:cantSplit/>
        </w:trPr>
        <w:tc>
          <w:tcPr>
            <w:tcW w:w="8783" w:type="dxa"/>
          </w:tcPr>
          <w:p w14:paraId="6032C1EC" w14:textId="34D9509D" w:rsidR="00BD763A" w:rsidRPr="00555A56" w:rsidRDefault="00BD763A" w:rsidP="00B22829">
            <w:pPr>
              <w:pStyle w:val="VCAAbulletlevel2"/>
            </w:pPr>
            <w:r w:rsidRPr="00FD4DAA">
              <w:t xml:space="preserve">Collaborate with a </w:t>
            </w:r>
            <w:sdt>
              <w:sdtPr>
                <w:alias w:val="Keywords"/>
                <w:tag w:val=""/>
                <w:id w:val="619572478"/>
                <w:placeholder>
                  <w:docPart w:val="30E977B4032643CA8DB4EB0A2E895B6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fitness instructor or wellness professional and participate in a hands-on workshop or demonstration in </w:t>
            </w:r>
            <w:sdt>
              <w:sdtPr>
                <w:alias w:val="Keywords"/>
                <w:tag w:val=""/>
                <w:id w:val="-1348246523"/>
                <w:placeholder>
                  <w:docPart w:val="F726C3F41D554C4B8E5FC5368126A46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Write an email to the person thanking them for the session and explaining the benefits for your health.</w:t>
            </w:r>
          </w:p>
        </w:tc>
      </w:tr>
      <w:tr w:rsidR="00BD763A" w:rsidRPr="006D4EF4" w14:paraId="72705846" w14:textId="77777777" w:rsidTr="00B22829">
        <w:trPr>
          <w:cantSplit/>
        </w:trPr>
        <w:tc>
          <w:tcPr>
            <w:tcW w:w="8783" w:type="dxa"/>
          </w:tcPr>
          <w:p w14:paraId="27FB6577" w14:textId="77777777" w:rsidR="00BD763A" w:rsidRPr="00555A56" w:rsidRDefault="00BD763A" w:rsidP="00B22829">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BD763A" w:rsidRPr="006D4EF4" w14:paraId="61D04087" w14:textId="77777777" w:rsidTr="00B22829">
        <w:trPr>
          <w:cantSplit/>
        </w:trPr>
        <w:tc>
          <w:tcPr>
            <w:tcW w:w="8783" w:type="dxa"/>
          </w:tcPr>
          <w:p w14:paraId="5AF771A9" w14:textId="0FF6620B" w:rsidR="00BD763A" w:rsidRPr="00FD4DAA" w:rsidRDefault="00BD763A"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6CE241771CC348FAA0049BAFFAD600D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-speaking health expert. Ask the expert about the importance of healthy living, effective strategies for maintaining a balanced lifestyle and the expert's personal insights and advice.</w:t>
            </w:r>
          </w:p>
        </w:tc>
      </w:tr>
      <w:tr w:rsidR="00BD763A" w:rsidRPr="006D4EF4" w14:paraId="2B2F50CD" w14:textId="77777777" w:rsidTr="00B22829">
        <w:trPr>
          <w:cantSplit/>
        </w:trPr>
        <w:tc>
          <w:tcPr>
            <w:tcW w:w="8783" w:type="dxa"/>
            <w:shd w:val="clear" w:color="auto" w:fill="D9D9D9" w:themeFill="background1" w:themeFillShade="D9"/>
          </w:tcPr>
          <w:p w14:paraId="0D48569C" w14:textId="7A1BECA6" w:rsidR="00BD763A" w:rsidRPr="00FD4DAA" w:rsidRDefault="00BD763A"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1A3BAC7C" wp14:editId="7E54CA97">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Create a reflective video-diary, ‘My Ideal Day’</w:t>
            </w:r>
            <w:r w:rsidR="00CB03C7">
              <w:rPr>
                <w:b/>
                <w:bCs/>
              </w:rPr>
              <w:t>,</w:t>
            </w:r>
            <w:r w:rsidRPr="00FD4DAA">
              <w:rPr>
                <w:b/>
                <w:bCs/>
              </w:rPr>
              <w:t xml:space="preserve"> in </w:t>
            </w:r>
            <w:sdt>
              <w:sdtPr>
                <w:rPr>
                  <w:b/>
                  <w:bCs/>
                </w:rPr>
                <w:alias w:val="Keywords"/>
                <w:tag w:val=""/>
                <w:id w:val="-1885007197"/>
                <w:placeholder>
                  <w:docPart w:val="B0692223D482461EB7C00539D425A37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Bosnian</w:t>
                </w:r>
              </w:sdtContent>
            </w:sdt>
            <w:r w:rsidRPr="00FD4DAA">
              <w:rPr>
                <w:b/>
                <w:bCs/>
              </w:rPr>
              <w:t xml:space="preserve"> documenting and sharing your vision of a perfect day, incorporating healthy lifestyle choices. </w:t>
            </w:r>
          </w:p>
        </w:tc>
      </w:tr>
    </w:tbl>
    <w:p w14:paraId="513B8FCE" w14:textId="77777777" w:rsidR="00BD763A" w:rsidRDefault="00BD763A" w:rsidP="00BD763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BD763A" w14:paraId="2CC7831C"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508A8AD" w14:textId="77777777" w:rsidR="00BD763A" w:rsidRPr="000A7273" w:rsidRDefault="00BD763A" w:rsidP="00B22829">
            <w:pPr>
              <w:pStyle w:val="Heading2"/>
              <w:rPr>
                <w:b/>
                <w:bCs/>
                <w:color w:val="004EA8"/>
              </w:rPr>
            </w:pPr>
            <w:bookmarkStart w:id="69" w:name="_Toc191900020"/>
            <w:r w:rsidRPr="00B13D9B">
              <w:rPr>
                <w:b/>
                <w:bCs/>
                <w:noProof/>
                <w:color w:val="004EA8"/>
              </w:rPr>
              <w:drawing>
                <wp:anchor distT="0" distB="0" distL="114300" distR="114300" simplePos="0" relativeHeight="251674624" behindDoc="0" locked="0" layoutInCell="1" allowOverlap="1" wp14:anchorId="15ECEFE1" wp14:editId="3DBB494E">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9"/>
            <w:r w:rsidRPr="00B13D9B">
              <w:rPr>
                <w:b/>
                <w:bCs/>
                <w:color w:val="004EA8"/>
              </w:rPr>
              <w:t xml:space="preserve"> </w:t>
            </w:r>
          </w:p>
          <w:p w14:paraId="683BE2B1" w14:textId="64482F76" w:rsidR="00BD763A" w:rsidRDefault="00BD763A"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0B2895CC7B5F4718A25C228C002BE45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5C74853A" w14:textId="77777777" w:rsidR="00BD763A" w:rsidRDefault="00BD763A" w:rsidP="00B22829">
            <w:pPr>
              <w:pStyle w:val="VCAAbulletlevel2"/>
              <w:numPr>
                <w:ilvl w:val="0"/>
                <w:numId w:val="0"/>
              </w:numPr>
              <w:rPr>
                <w:b/>
                <w:bCs/>
                <w:color w:val="004EA8"/>
                <w:sz w:val="32"/>
                <w:szCs w:val="32"/>
              </w:rPr>
            </w:pPr>
          </w:p>
          <w:p w14:paraId="7D27F59B" w14:textId="77777777" w:rsidR="00BD763A" w:rsidRDefault="00BD763A" w:rsidP="00B22829">
            <w:pPr>
              <w:pStyle w:val="VCAAbulletlevel2"/>
            </w:pPr>
            <w:r>
              <w:t>Watch examples of vlogs and analyse different approaches to storytelling. Discuss the elements that make these videos engaging and impactful.</w:t>
            </w:r>
            <w:r>
              <w:br/>
            </w:r>
          </w:p>
          <w:p w14:paraId="01063EF6" w14:textId="77777777" w:rsidR="00BD763A" w:rsidRDefault="00BD763A"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67AA1C63" w14:textId="77777777" w:rsidR="00BD763A" w:rsidRDefault="00BD763A"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040FE493" w14:textId="77777777" w:rsidR="00BD763A" w:rsidRDefault="00BD763A" w:rsidP="00B22829">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70C09BD7" w14:textId="77777777" w:rsidR="00BD763A" w:rsidRDefault="00BD763A"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2827690A" w14:textId="77777777" w:rsidR="00BD763A" w:rsidRDefault="00BD763A"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0AF567B2" w14:textId="77777777" w:rsidR="00BD763A" w:rsidRDefault="00BD763A" w:rsidP="00B22829">
            <w:pPr>
              <w:pStyle w:val="VCAAbulletlevel2"/>
            </w:pPr>
            <w:r>
              <w:t>Write the draft for your video-diary, incorporating the information from your mind-map, storyboard, vocabulary list and the grammatical structures.</w:t>
            </w:r>
            <w:r>
              <w:br/>
            </w:r>
          </w:p>
          <w:p w14:paraId="0397E0F3" w14:textId="77777777" w:rsidR="00BD763A" w:rsidRDefault="00BD763A"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749D701D" w14:textId="77777777" w:rsidR="00BD763A" w:rsidRDefault="00BD763A" w:rsidP="00B22829">
            <w:pPr>
              <w:pStyle w:val="VCAAbulletlevel2"/>
            </w:pPr>
            <w:r>
              <w:t xml:space="preserve">Incorporate any edits, </w:t>
            </w:r>
            <w:proofErr w:type="gramStart"/>
            <w:r>
              <w:t>updates</w:t>
            </w:r>
            <w:proofErr w:type="gramEnd"/>
            <w:r>
              <w:t xml:space="preserve"> and suggestions from your collaborative groups.</w:t>
            </w:r>
            <w:r>
              <w:br/>
            </w:r>
          </w:p>
          <w:p w14:paraId="56E2FE52" w14:textId="77777777" w:rsidR="00BD763A" w:rsidRDefault="00BD763A" w:rsidP="00B22829">
            <w:pPr>
              <w:pStyle w:val="VCAAbulletlevel2"/>
            </w:pPr>
            <w:r>
              <w:t xml:space="preserve">Record your video diaries, focusing on pronunciation, intonation, </w:t>
            </w:r>
            <w:proofErr w:type="gramStart"/>
            <w:r>
              <w:t>tone</w:t>
            </w:r>
            <w:proofErr w:type="gramEnd"/>
            <w:r>
              <w:t xml:space="preserve"> and fluency.</w:t>
            </w:r>
            <w:r>
              <w:br/>
            </w:r>
          </w:p>
          <w:p w14:paraId="5D437E4F" w14:textId="77777777" w:rsidR="00BD763A" w:rsidRDefault="00BD763A" w:rsidP="00B22829">
            <w:pPr>
              <w:pStyle w:val="VCAAbulletlevel2"/>
            </w:pPr>
            <w:r>
              <w:t>Share your video-diaries in a small group. Provide feedback and positive comments to your peers.</w:t>
            </w:r>
            <w:r>
              <w:br/>
            </w:r>
          </w:p>
          <w:p w14:paraId="01517378" w14:textId="77777777" w:rsidR="00BD763A" w:rsidRPr="0066155E" w:rsidRDefault="00BD763A"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7CFD8BB5" w14:textId="77777777" w:rsidR="00BD763A" w:rsidRDefault="00BD763A" w:rsidP="00BD763A">
      <w:pPr>
        <w:rPr>
          <w:lang w:val="en-AU"/>
        </w:rPr>
      </w:pPr>
    </w:p>
    <w:p w14:paraId="25E58F7C" w14:textId="77777777" w:rsidR="00BD763A" w:rsidRDefault="00BD763A" w:rsidP="00BD763A">
      <w:pPr>
        <w:rPr>
          <w:lang w:val="en-AU"/>
        </w:rPr>
      </w:pPr>
    </w:p>
    <w:p w14:paraId="676D42B5" w14:textId="77777777" w:rsidR="00BD763A" w:rsidRDefault="00BD763A" w:rsidP="00BD763A">
      <w:pPr>
        <w:pStyle w:val="Heading3"/>
        <w:sectPr w:rsidR="00BD763A" w:rsidSect="00C75F3B">
          <w:pgSz w:w="11907" w:h="16840" w:code="9"/>
          <w:pgMar w:top="1430" w:right="1134" w:bottom="993" w:left="1985" w:header="392" w:footer="273" w:gutter="0"/>
          <w:cols w:space="708"/>
          <w:docGrid w:linePitch="360"/>
        </w:sectPr>
      </w:pPr>
    </w:p>
    <w:p w14:paraId="65A4F816" w14:textId="77777777" w:rsidR="00BD763A" w:rsidRDefault="00BD763A" w:rsidP="00BD763A">
      <w:pPr>
        <w:pStyle w:val="Heading3"/>
      </w:pPr>
      <w:bookmarkStart w:id="70" w:name="_Toc191900021"/>
      <w:r>
        <w:lastRenderedPageBreak/>
        <w:t>Unit 4</w:t>
      </w:r>
      <w:bookmarkEnd w:id="70"/>
    </w:p>
    <w:p w14:paraId="04CE5823" w14:textId="77777777" w:rsidR="00BD763A" w:rsidRDefault="00BD763A" w:rsidP="00BD763A">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7B23FE" w14:paraId="25AF5B5C" w14:textId="77777777" w:rsidTr="00B22829">
        <w:trPr>
          <w:trHeight w:val="274"/>
        </w:trPr>
        <w:tc>
          <w:tcPr>
            <w:tcW w:w="2197" w:type="dxa"/>
            <w:shd w:val="clear" w:color="auto" w:fill="0F7EB4"/>
          </w:tcPr>
          <w:p w14:paraId="7B17D8A7"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CDF89BC"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6B3CFEF"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B3CC71C"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52CADF5B" w14:textId="77777777" w:rsidTr="00D929AA">
        <w:trPr>
          <w:trHeight w:val="1701"/>
        </w:trPr>
        <w:tc>
          <w:tcPr>
            <w:tcW w:w="2197" w:type="dxa"/>
            <w:vAlign w:val="center"/>
          </w:tcPr>
          <w:p w14:paraId="53509843" w14:textId="77777777" w:rsidR="00BD763A" w:rsidRPr="007B23FE" w:rsidRDefault="00BD763A" w:rsidP="00B22829">
            <w:pPr>
              <w:pStyle w:val="VCAAbody"/>
              <w:jc w:val="center"/>
            </w:pPr>
            <w:r w:rsidRPr="0009743F">
              <w:t>Responsibility</w:t>
            </w:r>
          </w:p>
        </w:tc>
        <w:tc>
          <w:tcPr>
            <w:tcW w:w="2197" w:type="dxa"/>
            <w:vAlign w:val="center"/>
          </w:tcPr>
          <w:p w14:paraId="55EE12E3" w14:textId="77777777" w:rsidR="00BD763A" w:rsidRPr="007B23FE" w:rsidRDefault="00BD763A" w:rsidP="00B22829">
            <w:pPr>
              <w:pStyle w:val="VCAAbody"/>
              <w:jc w:val="center"/>
            </w:pPr>
            <w:r w:rsidRPr="0009743F">
              <w:t>Global</w:t>
            </w:r>
          </w:p>
        </w:tc>
        <w:tc>
          <w:tcPr>
            <w:tcW w:w="2197" w:type="dxa"/>
            <w:vAlign w:val="center"/>
          </w:tcPr>
          <w:p w14:paraId="2957726C" w14:textId="77777777" w:rsidR="00BD763A" w:rsidRPr="007B23FE" w:rsidRDefault="00BD763A" w:rsidP="00B22829">
            <w:pPr>
              <w:pStyle w:val="VCAAbody"/>
              <w:jc w:val="center"/>
            </w:pPr>
            <w:r w:rsidRPr="0009743F">
              <w:t>Society</w:t>
            </w:r>
          </w:p>
        </w:tc>
        <w:tc>
          <w:tcPr>
            <w:tcW w:w="2198" w:type="dxa"/>
            <w:vAlign w:val="center"/>
          </w:tcPr>
          <w:p w14:paraId="1ACD588D" w14:textId="77777777" w:rsidR="00BD763A" w:rsidRPr="007B23FE" w:rsidRDefault="00BD763A" w:rsidP="00B22829">
            <w:pPr>
              <w:pStyle w:val="VCAAbody"/>
              <w:jc w:val="center"/>
            </w:pPr>
            <w:r w:rsidRPr="0009743F">
              <w:t>Staying connected locally and globally</w:t>
            </w:r>
          </w:p>
        </w:tc>
      </w:tr>
    </w:tbl>
    <w:p w14:paraId="4BE7807F" w14:textId="77777777" w:rsidR="00BD763A" w:rsidRPr="00B13D9B" w:rsidRDefault="00BD763A" w:rsidP="00BD763A">
      <w:pPr>
        <w:pStyle w:val="Heading2"/>
        <w:rPr>
          <w:sz w:val="28"/>
        </w:rPr>
      </w:pPr>
      <w:bookmarkStart w:id="71" w:name="_Toc191900022"/>
      <w:r w:rsidRPr="1AB6DD3E">
        <w:rPr>
          <w:sz w:val="28"/>
        </w:rPr>
        <w:t>Outcome 1</w:t>
      </w:r>
      <w:bookmarkEnd w:id="71"/>
    </w:p>
    <w:p w14:paraId="0B396B32" w14:textId="1868C269" w:rsidR="00BD763A" w:rsidRDefault="00BD763A" w:rsidP="00BD763A">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79F5D0C06D33440BA0869F7C510754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0A7273">
        <w:rPr>
          <w:shd w:val="clear" w:color="auto" w:fill="FFFFFF"/>
        </w:rPr>
        <w:t>.</w:t>
      </w:r>
    </w:p>
    <w:p w14:paraId="34D21596" w14:textId="77777777" w:rsidR="00BD763A" w:rsidRDefault="00BD763A" w:rsidP="00BD763A">
      <w:pPr>
        <w:pStyle w:val="Heading2"/>
        <w:tabs>
          <w:tab w:val="left" w:pos="3632"/>
        </w:tabs>
        <w:rPr>
          <w:sz w:val="24"/>
          <w:szCs w:val="24"/>
        </w:rPr>
      </w:pPr>
      <w:bookmarkStart w:id="72" w:name="_Toc191900023"/>
      <w:r w:rsidRPr="00753F1C">
        <w:rPr>
          <w:sz w:val="24"/>
          <w:szCs w:val="24"/>
        </w:rPr>
        <w:t>Examples of learning activities</w:t>
      </w:r>
      <w:bookmarkEnd w:id="7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BD763A" w:rsidRPr="0009743F" w14:paraId="718FFE6C" w14:textId="77777777" w:rsidTr="00B22829">
        <w:trPr>
          <w:cantSplit/>
        </w:trPr>
        <w:tc>
          <w:tcPr>
            <w:tcW w:w="8783" w:type="dxa"/>
          </w:tcPr>
          <w:p w14:paraId="7A92ECB6" w14:textId="491D26DC" w:rsidR="00BD763A" w:rsidRPr="00FD4DAA" w:rsidRDefault="00BD763A"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B725462E79744A999171EA61AC0FCAE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then, record and listen to yourself saying the words, reflecting on your own pronunciation and seeking feedback from your partner.</w:t>
            </w:r>
          </w:p>
        </w:tc>
      </w:tr>
      <w:tr w:rsidR="00BD763A" w:rsidRPr="0009743F" w14:paraId="408046E3" w14:textId="77777777" w:rsidTr="00B22829">
        <w:trPr>
          <w:cantSplit/>
        </w:trPr>
        <w:tc>
          <w:tcPr>
            <w:tcW w:w="8783" w:type="dxa"/>
          </w:tcPr>
          <w:p w14:paraId="3C205C43" w14:textId="77777777" w:rsidR="00BD763A" w:rsidRPr="00FD4DAA" w:rsidRDefault="00BD763A"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BD763A" w:rsidRPr="0009743F" w14:paraId="03FC2C8E" w14:textId="77777777" w:rsidTr="00B22829">
        <w:trPr>
          <w:cantSplit/>
        </w:trPr>
        <w:tc>
          <w:tcPr>
            <w:tcW w:w="8783" w:type="dxa"/>
          </w:tcPr>
          <w:p w14:paraId="142C566C" w14:textId="77777777" w:rsidR="00BD763A" w:rsidRPr="00FD4DAA" w:rsidRDefault="00BD763A"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BD763A" w:rsidRPr="0009743F" w14:paraId="202FF480" w14:textId="77777777" w:rsidTr="00B22829">
        <w:trPr>
          <w:cantSplit/>
        </w:trPr>
        <w:tc>
          <w:tcPr>
            <w:tcW w:w="8783" w:type="dxa"/>
          </w:tcPr>
          <w:p w14:paraId="7C45E35A" w14:textId="1F80E1BB" w:rsidR="00BD763A" w:rsidRPr="00FD4DAA" w:rsidRDefault="00BD763A" w:rsidP="00B22829">
            <w:pPr>
              <w:pStyle w:val="VCAAbulletlevel2"/>
            </w:pPr>
            <w:r w:rsidRPr="00FD4DAA">
              <w:t xml:space="preserve">Create a simulated profile in </w:t>
            </w:r>
            <w:sdt>
              <w:sdtPr>
                <w:alias w:val="Keywords"/>
                <w:tag w:val=""/>
                <w:id w:val="1278986307"/>
                <w:placeholder>
                  <w:docPart w:val="AEF07BC3021B407BA3CBB8FB620E028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BD763A" w:rsidRPr="0009743F" w14:paraId="6B5C0974" w14:textId="77777777" w:rsidTr="00B22829">
        <w:trPr>
          <w:cantSplit/>
        </w:trPr>
        <w:tc>
          <w:tcPr>
            <w:tcW w:w="8783" w:type="dxa"/>
          </w:tcPr>
          <w:p w14:paraId="6AC38F44" w14:textId="77777777" w:rsidR="00BD763A" w:rsidRPr="00FD4DAA" w:rsidRDefault="00BD763A"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BD763A" w:rsidRPr="0009743F" w14:paraId="6AAF02B3" w14:textId="77777777" w:rsidTr="00B22829">
        <w:trPr>
          <w:cantSplit/>
        </w:trPr>
        <w:tc>
          <w:tcPr>
            <w:tcW w:w="8783" w:type="dxa"/>
          </w:tcPr>
          <w:p w14:paraId="44E39A9B" w14:textId="77777777" w:rsidR="00BD763A" w:rsidRPr="00FD4DAA" w:rsidRDefault="00BD763A"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BD763A" w:rsidRPr="0009743F" w14:paraId="547D67BD" w14:textId="77777777" w:rsidTr="00B22829">
        <w:trPr>
          <w:cantSplit/>
        </w:trPr>
        <w:tc>
          <w:tcPr>
            <w:tcW w:w="8783" w:type="dxa"/>
          </w:tcPr>
          <w:p w14:paraId="5707776D" w14:textId="3C53BCED" w:rsidR="00BD763A" w:rsidRPr="00FD4DAA" w:rsidRDefault="00BD763A" w:rsidP="00B22829">
            <w:pPr>
              <w:pStyle w:val="VCAAbulletlevel2"/>
            </w:pPr>
            <w:r w:rsidRPr="00FD4DAA">
              <w:t xml:space="preserve">Research current words or phrases that are unique to the </w:t>
            </w:r>
            <w:sdt>
              <w:sdtPr>
                <w:alias w:val="Keywords"/>
                <w:tag w:val=""/>
                <w:id w:val="1476253084"/>
                <w:placeholder>
                  <w:docPart w:val="D86F81DF051D45279FFE98747B9FFD4E"/>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community (e.g. slang, abbreviations, acronyms). Interview members of the </w:t>
            </w:r>
            <w:sdt>
              <w:sdtPr>
                <w:alias w:val="Keywords"/>
                <w:tag w:val=""/>
                <w:id w:val="1226185796"/>
                <w:placeholder>
                  <w:docPart w:val="DCD8E2B50AC54CB393E6A2F266C1237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BD763A" w:rsidRPr="0009743F" w14:paraId="5B8AEABF" w14:textId="77777777" w:rsidTr="00B22829">
        <w:trPr>
          <w:cantSplit/>
        </w:trPr>
        <w:tc>
          <w:tcPr>
            <w:tcW w:w="8783" w:type="dxa"/>
          </w:tcPr>
          <w:p w14:paraId="6A01A103" w14:textId="4EC026BA" w:rsidR="00BD763A" w:rsidRPr="00FD4DAA" w:rsidRDefault="00BD763A" w:rsidP="00B22829">
            <w:pPr>
              <w:pStyle w:val="VCAAbulletlevel2"/>
            </w:pPr>
            <w:r w:rsidRPr="00FD4DAA">
              <w:t xml:space="preserve">Research different ways you could meet members of the </w:t>
            </w:r>
            <w:sdt>
              <w:sdtPr>
                <w:alias w:val="Keywords"/>
                <w:tag w:val=""/>
                <w:id w:val="1890369977"/>
                <w:placeholder>
                  <w:docPart w:val="17AD12675A2C4D1B85FAF2C0E80BB351"/>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F54C0598D823434C960F0648A4E172B2"/>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-speaking community (e.g. upcoming community events, online forums, community centres).</w:t>
            </w:r>
          </w:p>
        </w:tc>
      </w:tr>
      <w:tr w:rsidR="00BD763A" w:rsidRPr="0009743F" w14:paraId="27ECFADA" w14:textId="77777777" w:rsidTr="00B22829">
        <w:trPr>
          <w:cantSplit/>
        </w:trPr>
        <w:tc>
          <w:tcPr>
            <w:tcW w:w="8783" w:type="dxa"/>
          </w:tcPr>
          <w:p w14:paraId="7B5C887C" w14:textId="77777777" w:rsidR="00BD763A" w:rsidRPr="00FD4DAA" w:rsidRDefault="00BD763A"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BD763A" w:rsidRPr="0009743F" w14:paraId="0FD5477F" w14:textId="77777777" w:rsidTr="00B22829">
        <w:trPr>
          <w:cantSplit/>
        </w:trPr>
        <w:tc>
          <w:tcPr>
            <w:tcW w:w="8783" w:type="dxa"/>
          </w:tcPr>
          <w:p w14:paraId="49605623" w14:textId="4853C639" w:rsidR="00BD763A" w:rsidRPr="00FD4DAA" w:rsidRDefault="00BD763A"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E438A689AD4A4232B9229CC1EBF0146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BD763A" w:rsidRPr="0009743F" w14:paraId="09E53459" w14:textId="77777777" w:rsidTr="00B22829">
        <w:trPr>
          <w:cantSplit/>
        </w:trPr>
        <w:tc>
          <w:tcPr>
            <w:tcW w:w="8783" w:type="dxa"/>
          </w:tcPr>
          <w:p w14:paraId="04249142" w14:textId="157800A0" w:rsidR="00BD763A" w:rsidRPr="00FD4DAA" w:rsidRDefault="00BD763A" w:rsidP="00B22829">
            <w:pPr>
              <w:pStyle w:val="VCAAbulletlevel2"/>
            </w:pPr>
            <w:r w:rsidRPr="00FD4DAA">
              <w:t xml:space="preserve">Plan and record a series of short video clips that highlight the way </w:t>
            </w:r>
            <w:sdt>
              <w:sdtPr>
                <w:alias w:val="Keywords"/>
                <w:tag w:val=""/>
                <w:id w:val="-337854237"/>
                <w:placeholder>
                  <w:docPart w:val="8CF65155EA4C4DFEAB85E5F4709E2F1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BD763A" w:rsidRPr="0009743F" w14:paraId="17CA0176" w14:textId="77777777" w:rsidTr="00B22829">
        <w:trPr>
          <w:cantSplit/>
        </w:trPr>
        <w:tc>
          <w:tcPr>
            <w:tcW w:w="8783" w:type="dxa"/>
          </w:tcPr>
          <w:p w14:paraId="3915E39E" w14:textId="0EABB353" w:rsidR="00BD763A" w:rsidRPr="00FD4DAA" w:rsidRDefault="00BD763A"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B5D61491859F46FFB08F373E677D3FC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country or community). Write notes about the hurdles individuals may encounter in a local and global context, and brainstorm possible solutions as a class. </w:t>
            </w:r>
          </w:p>
        </w:tc>
      </w:tr>
      <w:tr w:rsidR="00BD763A" w:rsidRPr="0009743F" w14:paraId="0A76FD12" w14:textId="77777777" w:rsidTr="00B22829">
        <w:trPr>
          <w:cantSplit/>
        </w:trPr>
        <w:tc>
          <w:tcPr>
            <w:tcW w:w="8783" w:type="dxa"/>
          </w:tcPr>
          <w:p w14:paraId="3BA6D646" w14:textId="1C52A666" w:rsidR="00BD763A" w:rsidRPr="00FD4DAA" w:rsidRDefault="00BD763A" w:rsidP="00B22829">
            <w:pPr>
              <w:pStyle w:val="VCAAbulletlevel2"/>
            </w:pPr>
            <w:r w:rsidRPr="00FD4DAA">
              <w:lastRenderedPageBreak/>
              <w:t xml:space="preserve">Write an informative article for newly arrived </w:t>
            </w:r>
            <w:sdt>
              <w:sdtPr>
                <w:alias w:val="Keywords"/>
                <w:tag w:val=""/>
                <w:id w:val="267049237"/>
                <w:placeholder>
                  <w:docPart w:val="E8007D4905844C85855197611F1C8372"/>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individuals detailing effective ways to get in contact with other </w:t>
            </w:r>
            <w:sdt>
              <w:sdtPr>
                <w:alias w:val="Keywords"/>
                <w:tag w:val=""/>
                <w:id w:val="1087037972"/>
                <w:placeholder>
                  <w:docPart w:val="4971C147CB394D2E9D8D51DCB98BB88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 xml:space="preserve">-speaking individuals in Victoria or to maintain contact with friends and family in a </w:t>
            </w:r>
            <w:sdt>
              <w:sdtPr>
                <w:alias w:val="Keywords"/>
                <w:tag w:val=""/>
                <w:id w:val="-202019704"/>
                <w:placeholder>
                  <w:docPart w:val="1858A9A2649D4DA49656D9CDC9425A53"/>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FD4DAA">
              <w:t>-speaking country or community.</w:t>
            </w:r>
          </w:p>
        </w:tc>
      </w:tr>
      <w:tr w:rsidR="00BD763A" w:rsidRPr="0009743F" w14:paraId="0CAB965E" w14:textId="77777777" w:rsidTr="00B22829">
        <w:trPr>
          <w:cantSplit/>
        </w:trPr>
        <w:tc>
          <w:tcPr>
            <w:tcW w:w="8783" w:type="dxa"/>
            <w:shd w:val="clear" w:color="auto" w:fill="D9D9D9" w:themeFill="background1" w:themeFillShade="D9"/>
          </w:tcPr>
          <w:p w14:paraId="11D75383" w14:textId="77777777" w:rsidR="00BD763A" w:rsidRPr="005A0EDD" w:rsidRDefault="00BD763A" w:rsidP="00B22829">
            <w:pPr>
              <w:pStyle w:val="VCAAbulletlevel2"/>
              <w:rPr>
                <w:b/>
              </w:rPr>
            </w:pPr>
            <w:r w:rsidRPr="005A0EDD">
              <w:rPr>
                <w:b/>
                <w:noProof/>
              </w:rPr>
              <w:drawing>
                <wp:anchor distT="0" distB="0" distL="114300" distR="114300" simplePos="0" relativeHeight="251675648" behindDoc="0" locked="0" layoutInCell="1" allowOverlap="1" wp14:anchorId="20E5A014" wp14:editId="243AE27A">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2DB45C75" w14:textId="77777777" w:rsidR="00BD763A" w:rsidRPr="0009743F" w:rsidRDefault="00BD763A" w:rsidP="00BD763A">
      <w:pPr>
        <w:rPr>
          <w:lang w:val="en-AU"/>
        </w:rPr>
      </w:pPr>
    </w:p>
    <w:tbl>
      <w:tblPr>
        <w:tblStyle w:val="TableGrid"/>
        <w:tblW w:w="0" w:type="auto"/>
        <w:tblInd w:w="-5" w:type="dxa"/>
        <w:tblLook w:val="04A0" w:firstRow="1" w:lastRow="0" w:firstColumn="1" w:lastColumn="0" w:noHBand="0" w:noVBand="1"/>
      </w:tblPr>
      <w:tblGrid>
        <w:gridCol w:w="8783"/>
      </w:tblGrid>
      <w:tr w:rsidR="00BD763A" w14:paraId="79D092CD"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B4BB2D7" w14:textId="77777777" w:rsidR="00BD763A" w:rsidRPr="009E1C82" w:rsidRDefault="00BD763A" w:rsidP="00B22829">
            <w:pPr>
              <w:pStyle w:val="Heading2"/>
              <w:rPr>
                <w:b/>
                <w:bCs/>
                <w:color w:val="004EA8"/>
              </w:rPr>
            </w:pPr>
            <w:bookmarkStart w:id="73" w:name="_Toc191900024"/>
            <w:r w:rsidRPr="00B13D9B">
              <w:rPr>
                <w:b/>
                <w:bCs/>
                <w:noProof/>
                <w:color w:val="004EA8"/>
              </w:rPr>
              <w:drawing>
                <wp:anchor distT="0" distB="0" distL="114300" distR="114300" simplePos="0" relativeHeight="251676672" behindDoc="0" locked="0" layoutInCell="1" allowOverlap="1" wp14:anchorId="020F398A" wp14:editId="1D1F271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r w:rsidRPr="00B13D9B">
              <w:rPr>
                <w:b/>
                <w:bCs/>
                <w:color w:val="004EA8"/>
              </w:rPr>
              <w:t xml:space="preserve"> </w:t>
            </w:r>
          </w:p>
          <w:p w14:paraId="2218E71B" w14:textId="77777777" w:rsidR="00BD763A" w:rsidRDefault="00BD763A"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3066BA2C" w14:textId="77777777" w:rsidR="00BD763A" w:rsidRDefault="00BD763A" w:rsidP="00B22829">
            <w:pPr>
              <w:pStyle w:val="VCAAbulletlevel2"/>
              <w:numPr>
                <w:ilvl w:val="0"/>
                <w:numId w:val="0"/>
              </w:numPr>
              <w:rPr>
                <w:b/>
                <w:bCs/>
                <w:color w:val="004EA8"/>
                <w:sz w:val="32"/>
                <w:szCs w:val="32"/>
              </w:rPr>
            </w:pPr>
          </w:p>
          <w:p w14:paraId="7000E8C6" w14:textId="77777777" w:rsidR="00BD763A" w:rsidRDefault="00BD763A"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6DEED602" w14:textId="15A61DD9" w:rsidR="00BD763A" w:rsidRDefault="00BD763A"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C85C4913C186471C86EC02AD0BF00A0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and take notes comparing the strengths and weaknesses of different methods of communication.</w:t>
            </w:r>
            <w:r>
              <w:br/>
            </w:r>
          </w:p>
          <w:p w14:paraId="7E950215" w14:textId="77777777" w:rsidR="00BD763A" w:rsidRDefault="00BD763A" w:rsidP="00B22829">
            <w:pPr>
              <w:pStyle w:val="VCAAbulletlevel2"/>
            </w:pPr>
            <w:r>
              <w:t>Choose one medium of communication and brainstorm different ways in which it could be used to invite someone to an upcoming event in either a local or global context.</w:t>
            </w:r>
          </w:p>
          <w:p w14:paraId="357DED78" w14:textId="77777777" w:rsidR="00BD763A" w:rsidRDefault="00BD763A" w:rsidP="00B22829">
            <w:pPr>
              <w:pStyle w:val="VCAAbulletlevel2"/>
              <w:numPr>
                <w:ilvl w:val="0"/>
                <w:numId w:val="0"/>
              </w:numPr>
              <w:ind w:left="360"/>
            </w:pPr>
          </w:p>
          <w:p w14:paraId="3B0BE897" w14:textId="7245288C" w:rsidR="00BD763A" w:rsidRDefault="00BD763A" w:rsidP="00B22829">
            <w:pPr>
              <w:pStyle w:val="VCAAbulletlevel2"/>
            </w:pPr>
            <w:r>
              <w:t xml:space="preserve">Brainstorm different scenarios and target audiences for your role-play (e.g. inviting your </w:t>
            </w:r>
            <w:sdt>
              <w:sdtPr>
                <w:alias w:val="Keywords"/>
                <w:tag w:val=""/>
                <w:id w:val="1398006997"/>
                <w:placeholder>
                  <w:docPart w:val="75C568FC6FD442D8ACA921D1C0783D4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52E6B415" w14:textId="77777777" w:rsidR="00BD763A" w:rsidRDefault="00BD763A" w:rsidP="00B22829">
            <w:pPr>
              <w:pStyle w:val="VCAAbulletlevel2"/>
            </w:pPr>
            <w:r>
              <w:t>Draft your role-play using a flow chart annotating the characteristics and complexities of your chosen medium of communication in this context.</w:t>
            </w:r>
            <w:r>
              <w:br/>
              <w:t xml:space="preserve"> </w:t>
            </w:r>
          </w:p>
          <w:p w14:paraId="7797718D" w14:textId="77777777" w:rsidR="00BD763A" w:rsidRDefault="00BD763A"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07EC2BF5" w14:textId="556139C6" w:rsidR="00BD763A" w:rsidRDefault="00BD763A" w:rsidP="00B22829">
            <w:pPr>
              <w:pStyle w:val="VCAAbulletlevel2"/>
            </w:pPr>
            <w:r>
              <w:t xml:space="preserve">Record a practice role-play in </w:t>
            </w:r>
            <w:sdt>
              <w:sdtPr>
                <w:alias w:val="Keywords"/>
                <w:tag w:val=""/>
                <w:id w:val="-1080296189"/>
                <w:placeholder>
                  <w:docPart w:val="F2F51291139E4E66AB50AB36E508AE58"/>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0A5F01B1" w14:textId="77777777" w:rsidR="00BD763A" w:rsidRPr="0066155E" w:rsidRDefault="00BD763A"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36FB1E77" w14:textId="77777777" w:rsidR="00BD763A" w:rsidRDefault="00BD763A" w:rsidP="00BD763A">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BD763A" w:rsidRPr="007B23FE" w14:paraId="7A22C596" w14:textId="77777777" w:rsidTr="00B22829">
        <w:trPr>
          <w:trHeight w:val="274"/>
        </w:trPr>
        <w:tc>
          <w:tcPr>
            <w:tcW w:w="2197" w:type="dxa"/>
            <w:shd w:val="clear" w:color="auto" w:fill="0F7EB4"/>
          </w:tcPr>
          <w:p w14:paraId="5ACC8269"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2B3E569"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A74E33A"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13E3276"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25555691" w14:textId="77777777" w:rsidTr="00D929AA">
        <w:trPr>
          <w:trHeight w:val="1701"/>
        </w:trPr>
        <w:tc>
          <w:tcPr>
            <w:tcW w:w="2197" w:type="dxa"/>
            <w:vAlign w:val="center"/>
          </w:tcPr>
          <w:p w14:paraId="2302FAEA" w14:textId="77777777" w:rsidR="00BD763A" w:rsidRPr="007B23FE" w:rsidRDefault="00BD763A" w:rsidP="00B22829">
            <w:pPr>
              <w:pStyle w:val="VCAAbody"/>
              <w:jc w:val="center"/>
            </w:pPr>
            <w:r w:rsidRPr="00B000F7">
              <w:t>Legacy</w:t>
            </w:r>
          </w:p>
        </w:tc>
        <w:tc>
          <w:tcPr>
            <w:tcW w:w="2197" w:type="dxa"/>
            <w:vAlign w:val="center"/>
          </w:tcPr>
          <w:p w14:paraId="44609A61" w14:textId="77777777" w:rsidR="00BD763A" w:rsidRPr="007B23FE" w:rsidRDefault="00BD763A" w:rsidP="00B22829">
            <w:pPr>
              <w:pStyle w:val="VCAAbody"/>
              <w:jc w:val="center"/>
            </w:pPr>
            <w:r w:rsidRPr="00B000F7">
              <w:t>Global</w:t>
            </w:r>
          </w:p>
        </w:tc>
        <w:tc>
          <w:tcPr>
            <w:tcW w:w="2197" w:type="dxa"/>
            <w:vAlign w:val="center"/>
          </w:tcPr>
          <w:p w14:paraId="490F5DFE" w14:textId="77777777" w:rsidR="00BD763A" w:rsidRPr="007B23FE" w:rsidRDefault="00BD763A" w:rsidP="00B22829">
            <w:pPr>
              <w:pStyle w:val="VCAAbody"/>
              <w:jc w:val="center"/>
            </w:pPr>
            <w:r>
              <w:t>History and Traditions</w:t>
            </w:r>
          </w:p>
        </w:tc>
        <w:tc>
          <w:tcPr>
            <w:tcW w:w="2198" w:type="dxa"/>
            <w:vAlign w:val="center"/>
          </w:tcPr>
          <w:p w14:paraId="6D95C28C" w14:textId="77777777" w:rsidR="00BD763A" w:rsidRPr="007B23FE" w:rsidRDefault="00BD763A" w:rsidP="00B22829">
            <w:pPr>
              <w:pStyle w:val="VCAAbody"/>
              <w:jc w:val="center"/>
            </w:pPr>
            <w:r w:rsidRPr="00B000F7">
              <w:t>Traditions that have stood the test of time</w:t>
            </w:r>
          </w:p>
        </w:tc>
      </w:tr>
    </w:tbl>
    <w:p w14:paraId="55E6CD1E" w14:textId="77777777" w:rsidR="00BD763A" w:rsidRPr="00B13D9B" w:rsidRDefault="00BD763A" w:rsidP="00BD763A">
      <w:pPr>
        <w:pStyle w:val="Heading2"/>
        <w:rPr>
          <w:sz w:val="28"/>
        </w:rPr>
      </w:pPr>
      <w:bookmarkStart w:id="74" w:name="_Toc189124143"/>
      <w:bookmarkStart w:id="75" w:name="_Toc191900025"/>
      <w:r w:rsidRPr="00B13D9B">
        <w:rPr>
          <w:sz w:val="28"/>
        </w:rPr>
        <w:t xml:space="preserve">Outcome </w:t>
      </w:r>
      <w:r>
        <w:rPr>
          <w:sz w:val="28"/>
        </w:rPr>
        <w:t>2</w:t>
      </w:r>
      <w:bookmarkEnd w:id="74"/>
      <w:bookmarkEnd w:id="75"/>
    </w:p>
    <w:p w14:paraId="1257ECF1" w14:textId="76748653" w:rsidR="00BD763A" w:rsidRDefault="00BD763A" w:rsidP="00BD763A">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8E0DD5B8A7D94D2CB40AC14A2614AAC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AED9E585498C42FCA8A73F2F37E5E75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6F2769">
        <w:rPr>
          <w:shd w:val="clear" w:color="auto" w:fill="FFFFFF"/>
        </w:rPr>
        <w:t>.</w:t>
      </w:r>
    </w:p>
    <w:p w14:paraId="52298263" w14:textId="77777777" w:rsidR="00BD763A" w:rsidRPr="00B000F7" w:rsidRDefault="00BD763A" w:rsidP="00BD763A">
      <w:pPr>
        <w:pStyle w:val="Heading2"/>
        <w:rPr>
          <w:sz w:val="24"/>
          <w:szCs w:val="24"/>
        </w:rPr>
      </w:pPr>
      <w:bookmarkStart w:id="76" w:name="_Toc189124144"/>
      <w:bookmarkStart w:id="77" w:name="_Toc191900026"/>
      <w:r w:rsidRPr="00753F1C">
        <w:rPr>
          <w:sz w:val="24"/>
          <w:szCs w:val="24"/>
        </w:rPr>
        <w:t>Examples of learning activities</w:t>
      </w:r>
      <w:bookmarkEnd w:id="76"/>
      <w:bookmarkEnd w:id="77"/>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BD763A" w:rsidRPr="00B000F7" w14:paraId="35BCB5E6" w14:textId="77777777" w:rsidTr="00B22829">
        <w:trPr>
          <w:cantSplit/>
        </w:trPr>
        <w:tc>
          <w:tcPr>
            <w:tcW w:w="8778" w:type="dxa"/>
          </w:tcPr>
          <w:p w14:paraId="1D7BE995" w14:textId="4356B811" w:rsidR="00BD763A" w:rsidRPr="00B000F7" w:rsidRDefault="00BD763A" w:rsidP="00B22829">
            <w:pPr>
              <w:pStyle w:val="VCAAbulletlevel2"/>
            </w:pPr>
            <w:r w:rsidRPr="00B000F7">
              <w:t xml:space="preserve">Research information on different </w:t>
            </w:r>
            <w:sdt>
              <w:sdtPr>
                <w:alias w:val="Keywords"/>
                <w:tag w:val=""/>
                <w:id w:val="953686519"/>
                <w:placeholder>
                  <w:docPart w:val="E5368FB88DE4497A861E280B5CBC8BFC"/>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BD763A" w:rsidRPr="00B000F7" w14:paraId="0B26CC05" w14:textId="77777777" w:rsidTr="00B22829">
        <w:trPr>
          <w:cantSplit/>
        </w:trPr>
        <w:tc>
          <w:tcPr>
            <w:tcW w:w="8778" w:type="dxa"/>
          </w:tcPr>
          <w:p w14:paraId="239AF7F2" w14:textId="1C1D263D" w:rsidR="00BD763A" w:rsidRPr="00B000F7" w:rsidRDefault="00BD763A" w:rsidP="00B22829">
            <w:pPr>
              <w:pStyle w:val="VCAAbulletlevel2"/>
            </w:pPr>
            <w:r w:rsidRPr="00B000F7">
              <w:t xml:space="preserve">Research current celebrations in </w:t>
            </w:r>
            <w:sdt>
              <w:sdtPr>
                <w:alias w:val="Keywords"/>
                <w:tag w:val=""/>
                <w:id w:val="-1375918579"/>
                <w:placeholder>
                  <w:docPart w:val="74E4342B21B144C5AEE6222AE2B9B4C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BD763A" w:rsidRPr="00B000F7" w14:paraId="0797E800" w14:textId="77777777" w:rsidTr="00B22829">
        <w:trPr>
          <w:cantSplit/>
        </w:trPr>
        <w:tc>
          <w:tcPr>
            <w:tcW w:w="8778" w:type="dxa"/>
          </w:tcPr>
          <w:p w14:paraId="6A6D8BC5" w14:textId="77777777" w:rsidR="00BD763A" w:rsidRPr="00B000F7" w:rsidRDefault="00BD763A"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BD763A" w:rsidRPr="00B000F7" w14:paraId="0611E68A" w14:textId="77777777" w:rsidTr="00B22829">
        <w:trPr>
          <w:cantSplit/>
        </w:trPr>
        <w:tc>
          <w:tcPr>
            <w:tcW w:w="8778" w:type="dxa"/>
          </w:tcPr>
          <w:p w14:paraId="69ABFCE6" w14:textId="322DA11F" w:rsidR="00BD763A" w:rsidRPr="00B000F7" w:rsidRDefault="00BD763A" w:rsidP="00B22829">
            <w:pPr>
              <w:pStyle w:val="VCAAbulletlevel2"/>
            </w:pPr>
            <w:r w:rsidRPr="00B000F7">
              <w:t xml:space="preserve">Reflect on the importance and impact that a </w:t>
            </w:r>
            <w:sdt>
              <w:sdtPr>
                <w:alias w:val="Keywords"/>
                <w:tag w:val=""/>
                <w:id w:val="-1120137808"/>
                <w:placeholder>
                  <w:docPart w:val="C9BB37695FAD41DD91C6D918DF94A73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BD763A" w:rsidRPr="00B000F7" w14:paraId="7F3868D5" w14:textId="77777777" w:rsidTr="00B22829">
        <w:trPr>
          <w:cantSplit/>
        </w:trPr>
        <w:tc>
          <w:tcPr>
            <w:tcW w:w="8778" w:type="dxa"/>
          </w:tcPr>
          <w:p w14:paraId="77C5ED95" w14:textId="621F4A83" w:rsidR="00BD763A" w:rsidRPr="00B000F7" w:rsidRDefault="00BD763A" w:rsidP="00B22829">
            <w:pPr>
              <w:pStyle w:val="VCAAbulletlevel2"/>
            </w:pPr>
            <w:r w:rsidRPr="00B000F7">
              <w:t xml:space="preserve">Watch a documentary and read an article about a tradition or celebration from a </w:t>
            </w:r>
            <w:sdt>
              <w:sdtPr>
                <w:alias w:val="Keywords"/>
                <w:tag w:val=""/>
                <w:id w:val="1394317577"/>
                <w:placeholder>
                  <w:docPart w:val="0BCC67BE494D4DEB82B97F796A3307D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A48251EFB88C40D18CFF10A756596A9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BD763A" w:rsidRPr="00B000F7" w14:paraId="44C7341E" w14:textId="77777777" w:rsidTr="00B22829">
        <w:trPr>
          <w:cantSplit/>
        </w:trPr>
        <w:tc>
          <w:tcPr>
            <w:tcW w:w="8778" w:type="dxa"/>
          </w:tcPr>
          <w:p w14:paraId="321AAF63" w14:textId="515D6559" w:rsidR="00BD763A" w:rsidRPr="00B000F7" w:rsidRDefault="00BD763A" w:rsidP="00B22829">
            <w:pPr>
              <w:pStyle w:val="VCAAbulletlevel2"/>
            </w:pPr>
            <w:r w:rsidRPr="00B000F7">
              <w:lastRenderedPageBreak/>
              <w:t xml:space="preserve">Research traditions or celebrations from </w:t>
            </w:r>
            <w:sdt>
              <w:sdtPr>
                <w:rPr>
                  <w:szCs w:val="22"/>
                </w:rPr>
                <w:alias w:val="Keywords"/>
                <w:tag w:val=""/>
                <w:id w:val="128451470"/>
                <w:placeholder>
                  <w:docPart w:val="47A714ED4CF547EBBAB4408EE27B701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AC7C907DB2C84EBA9E6D544EE42D6A2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Complete a ‘Think, pair, share’ activity with your classmates, and reflect on why some traditions and celebrations are practised in Australia, and others are not.</w:t>
            </w:r>
          </w:p>
        </w:tc>
      </w:tr>
      <w:tr w:rsidR="00BD763A" w:rsidRPr="00B000F7" w14:paraId="6263040B" w14:textId="77777777" w:rsidTr="00B22829">
        <w:trPr>
          <w:cantSplit/>
        </w:trPr>
        <w:tc>
          <w:tcPr>
            <w:tcW w:w="8778" w:type="dxa"/>
          </w:tcPr>
          <w:p w14:paraId="292743DB" w14:textId="248D7AC2" w:rsidR="00BD763A" w:rsidRPr="00B000F7" w:rsidRDefault="00BD763A"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4A3FBA72700E4065B285C88F03D51D5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-speaking country or community. Annotate the text, identifying key vocabulary and information, then use the </w:t>
            </w:r>
            <w:r>
              <w:t>‘W</w:t>
            </w:r>
            <w:r w:rsidRPr="00B000F7">
              <w:t>ord</w:t>
            </w:r>
            <w:r w:rsidR="00CB03C7">
              <w:t>-P</w:t>
            </w:r>
            <w:r w:rsidRPr="00B000F7">
              <w:t>hrase</w:t>
            </w:r>
            <w:r w:rsidR="00CB03C7">
              <w:t>-S</w:t>
            </w:r>
            <w:r w:rsidRPr="00B000F7">
              <w:t>entence</w:t>
            </w:r>
            <w:r>
              <w:t>’</w:t>
            </w:r>
            <w:r w:rsidRPr="00B000F7">
              <w:t xml:space="preserve"> thinking strategy to explain your annotations.  </w:t>
            </w:r>
          </w:p>
        </w:tc>
      </w:tr>
      <w:tr w:rsidR="00BD763A" w:rsidRPr="00B000F7" w14:paraId="707DD68D" w14:textId="77777777" w:rsidTr="00B22829">
        <w:trPr>
          <w:cantSplit/>
        </w:trPr>
        <w:tc>
          <w:tcPr>
            <w:tcW w:w="8778" w:type="dxa"/>
          </w:tcPr>
          <w:p w14:paraId="0B9F11E3" w14:textId="77777777" w:rsidR="00BD763A" w:rsidRPr="00B000F7" w:rsidRDefault="00BD763A"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BD763A" w:rsidRPr="00B000F7" w14:paraId="6AB2D03D" w14:textId="77777777" w:rsidTr="00B22829">
        <w:trPr>
          <w:cantSplit/>
        </w:trPr>
        <w:tc>
          <w:tcPr>
            <w:tcW w:w="8778" w:type="dxa"/>
          </w:tcPr>
          <w:p w14:paraId="269CDC0E" w14:textId="7DB26E28" w:rsidR="00BD763A" w:rsidRPr="00B000F7" w:rsidRDefault="00BD763A"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A18D715CC0B743659EEF727BE0080D5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 tradition or celebration that is celebrated in other countries around the world and tell a partner what you learnt.</w:t>
            </w:r>
          </w:p>
        </w:tc>
      </w:tr>
      <w:tr w:rsidR="00BD763A" w:rsidRPr="00B000F7" w14:paraId="30C47B63" w14:textId="77777777" w:rsidTr="00B22829">
        <w:trPr>
          <w:cantSplit/>
        </w:trPr>
        <w:tc>
          <w:tcPr>
            <w:tcW w:w="8778" w:type="dxa"/>
          </w:tcPr>
          <w:p w14:paraId="68EB951D" w14:textId="3DB4F130" w:rsidR="00BD763A" w:rsidRPr="00B000F7" w:rsidRDefault="00BD763A"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EAF03EE0391C4EDC9D95055C6FBC6B5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BD763A" w:rsidRPr="00B000F7" w14:paraId="2D08C4DD" w14:textId="77777777" w:rsidTr="00B22829">
        <w:trPr>
          <w:cantSplit/>
        </w:trPr>
        <w:tc>
          <w:tcPr>
            <w:tcW w:w="8778" w:type="dxa"/>
          </w:tcPr>
          <w:p w14:paraId="7CBE567C" w14:textId="3FDA58CB" w:rsidR="00BD763A" w:rsidRPr="00B000F7" w:rsidRDefault="00BD763A" w:rsidP="00B22829">
            <w:pPr>
              <w:pStyle w:val="VCAAbulletlevel2"/>
            </w:pPr>
            <w:r w:rsidRPr="00B000F7">
              <w:t xml:space="preserve">View historical and modern images showing how </w:t>
            </w:r>
            <w:sdt>
              <w:sdtPr>
                <w:rPr>
                  <w:szCs w:val="22"/>
                </w:rPr>
                <w:alias w:val="Keywords"/>
                <w:tag w:val=""/>
                <w:id w:val="-1447918372"/>
                <w:placeholder>
                  <w:docPart w:val="C044E79BEF1A422AA791B10C55FF9B9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BD763A" w:rsidRPr="00B000F7" w14:paraId="5DAC1EFC" w14:textId="77777777" w:rsidTr="00B22829">
        <w:trPr>
          <w:cantSplit/>
        </w:trPr>
        <w:tc>
          <w:tcPr>
            <w:tcW w:w="8778" w:type="dxa"/>
          </w:tcPr>
          <w:p w14:paraId="447528D4" w14:textId="77777777" w:rsidR="00BD763A" w:rsidRPr="00B000F7" w:rsidRDefault="00BD763A" w:rsidP="00B22829">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BD763A" w:rsidRPr="00B000F7" w14:paraId="04324F4F" w14:textId="77777777" w:rsidTr="00B22829">
        <w:trPr>
          <w:cantSplit/>
        </w:trPr>
        <w:tc>
          <w:tcPr>
            <w:tcW w:w="8778" w:type="dxa"/>
          </w:tcPr>
          <w:p w14:paraId="2F2D9ED0" w14:textId="0CEE3F91" w:rsidR="00BD763A" w:rsidRPr="00B000F7" w:rsidRDefault="00BD763A" w:rsidP="00B22829">
            <w:pPr>
              <w:pStyle w:val="VCAAbulletlevel2"/>
            </w:pPr>
            <w:r w:rsidRPr="00B000F7">
              <w:lastRenderedPageBreak/>
              <w:t xml:space="preserve">Identify ways in which the </w:t>
            </w:r>
            <w:sdt>
              <w:sdtPr>
                <w:rPr>
                  <w:szCs w:val="22"/>
                </w:rPr>
                <w:alias w:val="Keywords"/>
                <w:tag w:val=""/>
                <w:id w:val="-1756279523"/>
                <w:placeholder>
                  <w:docPart w:val="53C4A7DC8CBA480CA52EF0C8B93DB70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D55FFA6D2C724454AA35259185BFABE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-speaking country or community and arrange them from most to least formal. Discuss how the structure and content of these texts is influenced by the situational and cultural contexts.</w:t>
            </w:r>
          </w:p>
        </w:tc>
      </w:tr>
      <w:tr w:rsidR="00BD763A" w:rsidRPr="00B000F7" w14:paraId="7669CEBE" w14:textId="77777777" w:rsidTr="00B22829">
        <w:trPr>
          <w:cantSplit/>
        </w:trPr>
        <w:tc>
          <w:tcPr>
            <w:tcW w:w="8778" w:type="dxa"/>
          </w:tcPr>
          <w:p w14:paraId="19193097" w14:textId="5BC7974A" w:rsidR="00BD763A" w:rsidRPr="00B000F7" w:rsidRDefault="00BD763A"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2C8C3602125645BBAE422AB2E283F01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Bosnian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BD763A" w:rsidRPr="00B000F7" w14:paraId="6978F37D" w14:textId="77777777" w:rsidTr="00B22829">
        <w:trPr>
          <w:cantSplit/>
        </w:trPr>
        <w:tc>
          <w:tcPr>
            <w:tcW w:w="8778" w:type="dxa"/>
            <w:shd w:val="clear" w:color="auto" w:fill="D9D9D9" w:themeFill="background1" w:themeFillShade="D9"/>
          </w:tcPr>
          <w:p w14:paraId="542D5093" w14:textId="2362F258" w:rsidR="00BD763A" w:rsidRPr="003E507E" w:rsidRDefault="00BD763A" w:rsidP="00B22829">
            <w:pPr>
              <w:pStyle w:val="VCAAbulletlevel2"/>
              <w:rPr>
                <w:b/>
                <w:bCs/>
              </w:rPr>
            </w:pPr>
            <w:r w:rsidRPr="003E507E">
              <w:rPr>
                <w:b/>
                <w:bCs/>
                <w:noProof/>
              </w:rPr>
              <w:drawing>
                <wp:anchor distT="0" distB="0" distL="114300" distR="114300" simplePos="0" relativeHeight="251687936" behindDoc="0" locked="0" layoutInCell="1" allowOverlap="1" wp14:anchorId="4E2C213E" wp14:editId="0E04257D">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70F4776E6DAC483E853758E0AEA56E7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Bosnian</w:t>
                </w:r>
              </w:sdtContent>
            </w:sdt>
            <w:r w:rsidRPr="003E507E">
              <w:rPr>
                <w:b/>
                <w:bCs/>
              </w:rPr>
              <w:t xml:space="preserve"> tradition or celebration for children of the </w:t>
            </w:r>
            <w:sdt>
              <w:sdtPr>
                <w:rPr>
                  <w:b/>
                  <w:bCs/>
                  <w:szCs w:val="22"/>
                </w:rPr>
                <w:alias w:val="Keywords"/>
                <w:tag w:val=""/>
                <w:id w:val="1189878319"/>
                <w:placeholder>
                  <w:docPart w:val="508A7BD7D33C440AA505F78427D8029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Bosnian</w:t>
                </w:r>
              </w:sdtContent>
            </w:sdt>
            <w:r w:rsidRPr="003E507E">
              <w:rPr>
                <w:b/>
                <w:bCs/>
              </w:rPr>
              <w:t>-speaking community in Australia to help promote the importance of maintaining the tradition or celebration.</w:t>
            </w:r>
            <w:r w:rsidRPr="003E507E">
              <w:rPr>
                <w:b/>
                <w:bCs/>
                <w:noProof/>
              </w:rPr>
              <w:t xml:space="preserve"> </w:t>
            </w:r>
          </w:p>
        </w:tc>
      </w:tr>
    </w:tbl>
    <w:p w14:paraId="6021E550" w14:textId="77777777" w:rsidR="00BD763A" w:rsidRDefault="00BD763A" w:rsidP="00BD763A">
      <w:pPr>
        <w:rPr>
          <w:lang w:val="en-AU"/>
        </w:rPr>
      </w:pPr>
    </w:p>
    <w:tbl>
      <w:tblPr>
        <w:tblStyle w:val="TableGrid"/>
        <w:tblW w:w="0" w:type="auto"/>
        <w:tblInd w:w="-5" w:type="dxa"/>
        <w:tblLook w:val="04A0" w:firstRow="1" w:lastRow="0" w:firstColumn="1" w:lastColumn="0" w:noHBand="0" w:noVBand="1"/>
      </w:tblPr>
      <w:tblGrid>
        <w:gridCol w:w="8783"/>
      </w:tblGrid>
      <w:tr w:rsidR="00BD763A" w14:paraId="684C664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F672547" w14:textId="77777777" w:rsidR="00BD763A" w:rsidRPr="001A0960" w:rsidRDefault="00BD763A" w:rsidP="00B22829">
            <w:pPr>
              <w:pStyle w:val="Heading2"/>
              <w:rPr>
                <w:b/>
                <w:bCs/>
                <w:color w:val="004EA8"/>
              </w:rPr>
            </w:pPr>
            <w:bookmarkStart w:id="78" w:name="_Toc189124145"/>
            <w:bookmarkStart w:id="79" w:name="_Toc191900027"/>
            <w:r w:rsidRPr="00B13D9B">
              <w:rPr>
                <w:b/>
                <w:bCs/>
                <w:noProof/>
                <w:color w:val="004EA8"/>
              </w:rPr>
              <w:drawing>
                <wp:anchor distT="0" distB="0" distL="114300" distR="114300" simplePos="0" relativeHeight="251686912" behindDoc="0" locked="0" layoutInCell="1" allowOverlap="1" wp14:anchorId="501ED758" wp14:editId="4A3827E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8"/>
            <w:bookmarkEnd w:id="79"/>
            <w:r w:rsidRPr="00B13D9B">
              <w:rPr>
                <w:b/>
                <w:bCs/>
                <w:color w:val="004EA8"/>
              </w:rPr>
              <w:t xml:space="preserve"> </w:t>
            </w:r>
          </w:p>
          <w:p w14:paraId="030DC7E6" w14:textId="3CAB9E64" w:rsidR="00BD763A" w:rsidRDefault="00BD763A"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810120E8672845C0A1037B4066FEDAF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E4DE68D8EB484CDD8A0F629C59D204F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42BA7163" w14:textId="77777777" w:rsidR="00BD763A" w:rsidRDefault="00BD763A" w:rsidP="00B22829">
            <w:pPr>
              <w:pStyle w:val="VCAAbulletlevel2"/>
              <w:numPr>
                <w:ilvl w:val="0"/>
                <w:numId w:val="0"/>
              </w:numPr>
            </w:pPr>
          </w:p>
          <w:p w14:paraId="059CAA9A" w14:textId="0599BC22" w:rsidR="00BD763A" w:rsidRDefault="00BD763A" w:rsidP="00B22829">
            <w:pPr>
              <w:pStyle w:val="VCAAbulletlevel2"/>
            </w:pPr>
            <w:r>
              <w:t xml:space="preserve">Read a selection of news articles about specific traditions or celebrations from </w:t>
            </w:r>
            <w:sdt>
              <w:sdtPr>
                <w:alias w:val="Keywords"/>
                <w:tag w:val=""/>
                <w:id w:val="1056744969"/>
                <w:placeholder>
                  <w:docPart w:val="6DDC7679501B4102ACEC8AFDC846358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664992EF" w14:textId="38B078D7" w:rsidR="00BD763A" w:rsidRDefault="00BD763A" w:rsidP="00B22829">
            <w:pPr>
              <w:pStyle w:val="VCAAbulletlevel2"/>
            </w:pPr>
            <w:r>
              <w:t xml:space="preserve">Listen to short interviews with </w:t>
            </w:r>
            <w:sdt>
              <w:sdtPr>
                <w:alias w:val="Keywords"/>
                <w:tag w:val=""/>
                <w:id w:val="1192412317"/>
                <w:placeholder>
                  <w:docPart w:val="663C34A83C984A26B80812E4AF870A8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2F96D57C" w14:textId="62AB2D15" w:rsidR="00BD763A" w:rsidRDefault="00BD763A" w:rsidP="00B22829">
            <w:pPr>
              <w:pStyle w:val="VCAAbulletlevel2"/>
            </w:pPr>
            <w:r>
              <w:t>Brainstorm relevant words and expressions required for an interview about someone’s experiences with cultural traditions and celebrations, including as many different question</w:t>
            </w:r>
            <w:r w:rsidR="00CB03C7">
              <w:t>s</w:t>
            </w:r>
            <w:r>
              <w:t xml:space="preserve"> words and questioning strategies as possible.</w:t>
            </w:r>
            <w:r>
              <w:br/>
            </w:r>
          </w:p>
          <w:p w14:paraId="4888B6C9" w14:textId="77777777" w:rsidR="00BD763A" w:rsidRDefault="00BD763A"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3FD91476" w14:textId="47644B3E" w:rsidR="00BD763A" w:rsidRDefault="00BD763A" w:rsidP="00B22829">
            <w:pPr>
              <w:pStyle w:val="VCAAbulletlevel2"/>
            </w:pPr>
            <w:r>
              <w:t xml:space="preserve">Practise active listening in pairs by speaking in </w:t>
            </w:r>
            <w:sdt>
              <w:sdtPr>
                <w:alias w:val="Keywords"/>
                <w:tag w:val=""/>
                <w:id w:val="-670256705"/>
                <w:placeholder>
                  <w:docPart w:val="7777552570464A9AA79A21021026A6C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05F2CBBC" w14:textId="4C20A69E" w:rsidR="00BD763A" w:rsidRDefault="00BD763A" w:rsidP="00B22829">
            <w:pPr>
              <w:pStyle w:val="VCAAbulletlevel2"/>
            </w:pPr>
            <w:r>
              <w:t xml:space="preserve">In small groups, brainstorm questions for interviews with members of the </w:t>
            </w:r>
            <w:sdt>
              <w:sdtPr>
                <w:alias w:val="Keywords"/>
                <w:tag w:val=""/>
                <w:id w:val="-519005494"/>
                <w:placeholder>
                  <w:docPart w:val="32D690716F574A2BA10974C04CA1AA6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4E7EAF1B" w14:textId="1C97D9D4" w:rsidR="00BD763A" w:rsidRDefault="00BD763A" w:rsidP="00B22829">
            <w:pPr>
              <w:pStyle w:val="VCAAbulletlevel2"/>
            </w:pPr>
            <w:r>
              <w:t xml:space="preserve">Interview different members of the </w:t>
            </w:r>
            <w:sdt>
              <w:sdtPr>
                <w:alias w:val="Keywords"/>
                <w:tag w:val=""/>
                <w:id w:val="4252041"/>
                <w:placeholder>
                  <w:docPart w:val="B9668A1636074D509092A8D5AE3D4CE4"/>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6D108768" w14:textId="77777777" w:rsidR="00BD763A" w:rsidRDefault="00BD763A"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2E279080" w14:textId="624A77F2" w:rsidR="00BD763A" w:rsidRDefault="00BD763A" w:rsidP="00B22829">
            <w:pPr>
              <w:pStyle w:val="VCAAbulletlevel2"/>
            </w:pPr>
            <w:r>
              <w:t xml:space="preserve">Reflect on similarities and differences between how </w:t>
            </w:r>
            <w:sdt>
              <w:sdtPr>
                <w:alias w:val="Keywords"/>
                <w:tag w:val=""/>
                <w:id w:val="348221544"/>
                <w:placeholder>
                  <w:docPart w:val="5DD7B31DB927405284F9A4A7AD3B093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3EDF51BF" w14:textId="5F283D35" w:rsidR="00BD763A" w:rsidRDefault="00BD763A" w:rsidP="00B22829">
            <w:pPr>
              <w:pStyle w:val="VCAAbulletlevel2"/>
            </w:pPr>
            <w:r>
              <w:t xml:space="preserve">Draft a short story or picture book on a specific </w:t>
            </w:r>
            <w:sdt>
              <w:sdtPr>
                <w:alias w:val="Keywords"/>
                <w:tag w:val=""/>
                <w:id w:val="-1858887562"/>
                <w:placeholder>
                  <w:docPart w:val="356B0C26CCC446A6A61073458D8A143E"/>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tradition or celebration for children of </w:t>
            </w:r>
            <w:sdt>
              <w:sdtPr>
                <w:alias w:val="Keywords"/>
                <w:tag w:val=""/>
                <w:id w:val="-47222463"/>
                <w:placeholder>
                  <w:docPart w:val="206A698FB3934AD9A4FFB90CEE3B83F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AAD385DED62B4970BB7A773F0DA5835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-speaking community.</w:t>
            </w:r>
            <w:r>
              <w:br/>
            </w:r>
          </w:p>
          <w:p w14:paraId="184FDEA9" w14:textId="77777777" w:rsidR="00BD763A" w:rsidRDefault="00BD763A"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4B1DBDCE" w14:textId="2CB1210F" w:rsidR="00BD763A" w:rsidRDefault="00BD763A" w:rsidP="00B22829">
            <w:pPr>
              <w:pStyle w:val="VCAAbulletlevel2"/>
            </w:pPr>
            <w:r>
              <w:t xml:space="preserve">Write a preface for your book, explaining why you wrote the book and why maintaining </w:t>
            </w:r>
            <w:sdt>
              <w:sdtPr>
                <w:alias w:val="Keywords"/>
                <w:tag w:val=""/>
                <w:id w:val="492069109"/>
                <w:placeholder>
                  <w:docPart w:val="88952088B9E84CBD80B851956F8D62A5"/>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traditions or celebrations is important.</w:t>
            </w:r>
            <w:r>
              <w:br/>
            </w:r>
          </w:p>
          <w:p w14:paraId="4F075B75" w14:textId="77777777" w:rsidR="00BD763A" w:rsidRPr="0066155E" w:rsidRDefault="00BD763A"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317A4B27" w14:textId="77777777" w:rsidR="00BD763A" w:rsidRDefault="00BD763A" w:rsidP="00BD763A">
      <w:pPr>
        <w:rPr>
          <w:lang w:val="en-AU"/>
        </w:rPr>
      </w:pPr>
    </w:p>
    <w:p w14:paraId="5D4CFC62" w14:textId="77777777" w:rsidR="001F2A40" w:rsidRDefault="001F2A40" w:rsidP="00BD763A">
      <w:pPr>
        <w:rPr>
          <w:lang w:val="en-AU"/>
        </w:rPr>
      </w:pPr>
    </w:p>
    <w:p w14:paraId="26347EC0" w14:textId="77777777" w:rsidR="001F2A40" w:rsidRDefault="001F2A40" w:rsidP="00BD763A">
      <w:pPr>
        <w:rPr>
          <w:lang w:val="en-AU"/>
        </w:rPr>
      </w:pPr>
    </w:p>
    <w:p w14:paraId="66560357" w14:textId="77777777" w:rsidR="001F2A40" w:rsidRDefault="001F2A40" w:rsidP="00BD763A">
      <w:pPr>
        <w:rPr>
          <w:lang w:val="en-AU"/>
        </w:rPr>
      </w:pPr>
    </w:p>
    <w:p w14:paraId="4472C5FE" w14:textId="77777777" w:rsidR="00BD763A" w:rsidRDefault="00BD763A" w:rsidP="00BD763A">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BD763A" w:rsidRPr="007B23FE" w14:paraId="2AEFA371" w14:textId="77777777" w:rsidTr="00B22829">
        <w:trPr>
          <w:trHeight w:val="274"/>
        </w:trPr>
        <w:tc>
          <w:tcPr>
            <w:tcW w:w="2339" w:type="dxa"/>
            <w:shd w:val="clear" w:color="auto" w:fill="0F7EB4"/>
          </w:tcPr>
          <w:p w14:paraId="02227499"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7EDFC474"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6980A328"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0700209C" w14:textId="77777777" w:rsidR="00BD763A" w:rsidRPr="007B23FE" w:rsidRDefault="00BD763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BD763A" w:rsidRPr="007B23FE" w14:paraId="2C515C0D" w14:textId="77777777" w:rsidTr="00D929AA">
        <w:trPr>
          <w:trHeight w:val="1701"/>
        </w:trPr>
        <w:tc>
          <w:tcPr>
            <w:tcW w:w="2339" w:type="dxa"/>
            <w:vAlign w:val="center"/>
          </w:tcPr>
          <w:p w14:paraId="465DE451" w14:textId="77777777" w:rsidR="00BD763A" w:rsidRPr="006F2769" w:rsidRDefault="00BD763A" w:rsidP="00B22829">
            <w:pPr>
              <w:pStyle w:val="VCAAbody"/>
              <w:jc w:val="center"/>
            </w:pPr>
            <w:r w:rsidRPr="006F2769">
              <w:t>Sustainability</w:t>
            </w:r>
          </w:p>
        </w:tc>
        <w:tc>
          <w:tcPr>
            <w:tcW w:w="2339" w:type="dxa"/>
            <w:vAlign w:val="center"/>
          </w:tcPr>
          <w:p w14:paraId="1B0CCF18" w14:textId="77777777" w:rsidR="00BD763A" w:rsidRPr="006F2769" w:rsidRDefault="00BD763A" w:rsidP="00B22829">
            <w:pPr>
              <w:pStyle w:val="VCAAbody"/>
              <w:jc w:val="center"/>
            </w:pPr>
            <w:r w:rsidRPr="006F2769">
              <w:t>Personal</w:t>
            </w:r>
          </w:p>
        </w:tc>
        <w:tc>
          <w:tcPr>
            <w:tcW w:w="2339" w:type="dxa"/>
            <w:vAlign w:val="center"/>
          </w:tcPr>
          <w:p w14:paraId="55719320" w14:textId="77777777" w:rsidR="00BD763A" w:rsidRPr="006F2769" w:rsidRDefault="00BD763A" w:rsidP="00B22829">
            <w:pPr>
              <w:pStyle w:val="VCAAbody"/>
              <w:jc w:val="center"/>
            </w:pPr>
            <w:r w:rsidRPr="006F2769">
              <w:t xml:space="preserve">Natural Environment </w:t>
            </w:r>
          </w:p>
        </w:tc>
        <w:tc>
          <w:tcPr>
            <w:tcW w:w="2339" w:type="dxa"/>
            <w:vAlign w:val="center"/>
          </w:tcPr>
          <w:p w14:paraId="01261070" w14:textId="77777777" w:rsidR="00BD763A" w:rsidRPr="006F2769" w:rsidRDefault="00BD763A" w:rsidP="00B22829">
            <w:pPr>
              <w:pStyle w:val="VCAAbody"/>
              <w:jc w:val="center"/>
            </w:pPr>
            <w:r w:rsidRPr="006F2769">
              <w:t>Personal responsibilities towards our natural environment</w:t>
            </w:r>
          </w:p>
        </w:tc>
      </w:tr>
    </w:tbl>
    <w:p w14:paraId="48451D83" w14:textId="77777777" w:rsidR="00BD763A" w:rsidRPr="00B13D9B" w:rsidRDefault="00BD763A" w:rsidP="00BD763A">
      <w:pPr>
        <w:pStyle w:val="Heading2"/>
        <w:rPr>
          <w:sz w:val="28"/>
        </w:rPr>
      </w:pPr>
      <w:bookmarkStart w:id="80" w:name="_Toc189124146"/>
      <w:bookmarkStart w:id="81" w:name="_Toc191900028"/>
      <w:r w:rsidRPr="00B13D9B">
        <w:rPr>
          <w:sz w:val="28"/>
        </w:rPr>
        <w:t xml:space="preserve">Outcome </w:t>
      </w:r>
      <w:r>
        <w:rPr>
          <w:sz w:val="28"/>
        </w:rPr>
        <w:t>3</w:t>
      </w:r>
      <w:bookmarkEnd w:id="80"/>
      <w:bookmarkEnd w:id="81"/>
    </w:p>
    <w:p w14:paraId="1E8A182D" w14:textId="60581BA3" w:rsidR="00BD763A" w:rsidRDefault="00BD763A" w:rsidP="00BD763A">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3BF4059F3C9D4F84842EAFEDFDABD40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Bosnian</w:t>
          </w:r>
        </w:sdtContent>
      </w:sdt>
      <w:r w:rsidRPr="006F2769">
        <w:rPr>
          <w:shd w:val="clear" w:color="auto" w:fill="FFFFFF"/>
        </w:rPr>
        <w:t xml:space="preserve"> in response to a task.</w:t>
      </w:r>
    </w:p>
    <w:p w14:paraId="32CE2F98" w14:textId="77777777" w:rsidR="00BD763A" w:rsidRDefault="00BD763A" w:rsidP="00BD763A">
      <w:pPr>
        <w:pStyle w:val="Heading2"/>
        <w:rPr>
          <w:sz w:val="24"/>
          <w:szCs w:val="24"/>
        </w:rPr>
      </w:pPr>
      <w:bookmarkStart w:id="82" w:name="_Toc189124147"/>
      <w:bookmarkStart w:id="83" w:name="_Toc191900029"/>
      <w:r w:rsidRPr="00753F1C">
        <w:rPr>
          <w:sz w:val="24"/>
          <w:szCs w:val="24"/>
        </w:rPr>
        <w:t>Examples of learning activities</w:t>
      </w:r>
      <w:bookmarkEnd w:id="82"/>
      <w:bookmarkEnd w:id="8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BD763A" w:rsidRPr="00A36965" w14:paraId="6D2F041F" w14:textId="77777777" w:rsidTr="00B22829">
        <w:trPr>
          <w:cantSplit/>
        </w:trPr>
        <w:tc>
          <w:tcPr>
            <w:tcW w:w="8783" w:type="dxa"/>
          </w:tcPr>
          <w:p w14:paraId="2B04AB5E" w14:textId="2C4B1437" w:rsidR="00BD763A" w:rsidRPr="00D66A44" w:rsidRDefault="00BD763A"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D8CDE8EA9D5D42CBA6A0A69DB145A01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w:t>
            </w:r>
          </w:p>
        </w:tc>
      </w:tr>
      <w:tr w:rsidR="00BD763A" w:rsidRPr="00A36965" w14:paraId="77B92072" w14:textId="77777777" w:rsidTr="00B22829">
        <w:trPr>
          <w:cantSplit/>
        </w:trPr>
        <w:tc>
          <w:tcPr>
            <w:tcW w:w="8783" w:type="dxa"/>
          </w:tcPr>
          <w:p w14:paraId="3FBE0456" w14:textId="77777777" w:rsidR="00BD763A" w:rsidRPr="00D66A44" w:rsidRDefault="00BD763A"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BD763A" w:rsidRPr="00A36965" w14:paraId="7613C3A2" w14:textId="77777777" w:rsidTr="00B22829">
        <w:trPr>
          <w:cantSplit/>
        </w:trPr>
        <w:tc>
          <w:tcPr>
            <w:tcW w:w="8783" w:type="dxa"/>
          </w:tcPr>
          <w:p w14:paraId="141EA104" w14:textId="2DFDDAF8" w:rsidR="00BD763A" w:rsidRPr="00D66A44" w:rsidRDefault="00BD763A" w:rsidP="00B22829">
            <w:pPr>
              <w:pStyle w:val="VCAAbulletlevel2"/>
            </w:pPr>
            <w:r w:rsidRPr="00D66A44">
              <w:t xml:space="preserve">View a short video or documentary in </w:t>
            </w:r>
            <w:sdt>
              <w:sdtPr>
                <w:alias w:val="Keywords"/>
                <w:tag w:val=""/>
                <w:id w:val="646711941"/>
                <w:placeholder>
                  <w:docPart w:val="DFAA35926A3D4054B4F82B297D7CC45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xml:space="preserve"> about the importance of recycling and the different ways people can recycle in Australia or a </w:t>
            </w:r>
            <w:sdt>
              <w:sdtPr>
                <w:alias w:val="Keywords"/>
                <w:tag w:val=""/>
                <w:id w:val="-258223308"/>
                <w:placeholder>
                  <w:docPart w:val="5CEAEBE7A7FB49068907D46DA2081787"/>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BD763A" w:rsidRPr="00A36965" w14:paraId="46EA1013" w14:textId="77777777" w:rsidTr="00B22829">
        <w:trPr>
          <w:cantSplit/>
        </w:trPr>
        <w:tc>
          <w:tcPr>
            <w:tcW w:w="8783" w:type="dxa"/>
          </w:tcPr>
          <w:p w14:paraId="6F450BFE" w14:textId="630D4B5D" w:rsidR="00BD763A" w:rsidRPr="00D66A44" w:rsidRDefault="00BD763A"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22A952D3C1704B46A58B0F94D3080FF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339B415825CC48868EF43D9CF00C7669"/>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BD763A" w:rsidRPr="00A36965" w14:paraId="3143F4A9" w14:textId="77777777" w:rsidTr="00B22829">
        <w:trPr>
          <w:cantSplit/>
        </w:trPr>
        <w:tc>
          <w:tcPr>
            <w:tcW w:w="8783" w:type="dxa"/>
          </w:tcPr>
          <w:p w14:paraId="1C778C09" w14:textId="77777777" w:rsidR="00BD763A" w:rsidRPr="00D66A44" w:rsidRDefault="00BD763A" w:rsidP="00B22829">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BD763A" w:rsidRPr="00A36965" w14:paraId="06381275" w14:textId="77777777" w:rsidTr="00B22829">
        <w:trPr>
          <w:cantSplit/>
        </w:trPr>
        <w:tc>
          <w:tcPr>
            <w:tcW w:w="8783" w:type="dxa"/>
          </w:tcPr>
          <w:p w14:paraId="170DC480" w14:textId="5BED58D7" w:rsidR="00BD763A" w:rsidRPr="00D66A44" w:rsidRDefault="00BD763A" w:rsidP="00B22829">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082915F421C148FB87111D7CF7DE326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 xml:space="preserve"> w</w:t>
            </w:r>
            <w:r w:rsidRPr="00D66A44">
              <w:t xml:space="preserve">rite your own evaluations about a sustainable practice allocated to you by the teacher. In small groups, share your evaluations with students who evaluated a different sustainable practice.  </w:t>
            </w:r>
          </w:p>
        </w:tc>
      </w:tr>
      <w:tr w:rsidR="00BD763A" w:rsidRPr="00A36965" w14:paraId="28AFEF4E" w14:textId="77777777" w:rsidTr="00B22829">
        <w:trPr>
          <w:cantSplit/>
        </w:trPr>
        <w:tc>
          <w:tcPr>
            <w:tcW w:w="8783" w:type="dxa"/>
          </w:tcPr>
          <w:p w14:paraId="3028CF92" w14:textId="487409C4" w:rsidR="00BD763A" w:rsidRPr="00D66A44" w:rsidRDefault="00BD763A" w:rsidP="00B22829">
            <w:pPr>
              <w:pStyle w:val="VCAAbulletlevel2"/>
            </w:pPr>
            <w:r w:rsidRPr="00D66A44">
              <w:t xml:space="preserve">Read a children’s short story or picture book in </w:t>
            </w:r>
            <w:sdt>
              <w:sdtPr>
                <w:alias w:val="Keywords"/>
                <w:tag w:val=""/>
                <w:id w:val="-709030453"/>
                <w:placeholder>
                  <w:docPart w:val="D7A45E4C1F9D4FEBB535B7FACA0A2CE4"/>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BD763A" w:rsidRPr="00A36965" w14:paraId="39AE4B75" w14:textId="77777777" w:rsidTr="00B22829">
        <w:trPr>
          <w:cantSplit/>
        </w:trPr>
        <w:tc>
          <w:tcPr>
            <w:tcW w:w="8783" w:type="dxa"/>
          </w:tcPr>
          <w:p w14:paraId="007C3FF5" w14:textId="77777777" w:rsidR="00BD763A" w:rsidRPr="00D66A44" w:rsidRDefault="00BD763A"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BD763A" w:rsidRPr="00A36965" w14:paraId="633B11DD" w14:textId="77777777" w:rsidTr="00B22829">
        <w:trPr>
          <w:cantSplit/>
        </w:trPr>
        <w:tc>
          <w:tcPr>
            <w:tcW w:w="8783" w:type="dxa"/>
          </w:tcPr>
          <w:p w14:paraId="6E919CD9" w14:textId="6DBB545B" w:rsidR="00BD763A" w:rsidRPr="00D66A44" w:rsidRDefault="00BD763A" w:rsidP="00B22829">
            <w:pPr>
              <w:pStyle w:val="VCAAbulletlevel2"/>
            </w:pPr>
            <w:r w:rsidRPr="00D66A44">
              <w:t xml:space="preserve">Listen to or view video clips in </w:t>
            </w:r>
            <w:sdt>
              <w:sdtPr>
                <w:alias w:val="Keywords"/>
                <w:tag w:val=""/>
                <w:id w:val="-1136727769"/>
                <w:placeholder>
                  <w:docPart w:val="BC19A9E2FB1148729CC9A478CBD68DDF"/>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BD763A" w:rsidRPr="00A36965" w14:paraId="02CF7F4D" w14:textId="77777777" w:rsidTr="00B22829">
        <w:trPr>
          <w:cantSplit/>
        </w:trPr>
        <w:tc>
          <w:tcPr>
            <w:tcW w:w="8783" w:type="dxa"/>
          </w:tcPr>
          <w:p w14:paraId="6C292DD0" w14:textId="74C8E992" w:rsidR="00BD763A" w:rsidRPr="00D66A44" w:rsidRDefault="00BD763A" w:rsidP="00B22829">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BAFE48C34BEF427A9667EEEE35430B2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BD763A" w:rsidRPr="00A36965" w14:paraId="2FF60C7E" w14:textId="77777777" w:rsidTr="00B22829">
        <w:trPr>
          <w:cantSplit/>
        </w:trPr>
        <w:tc>
          <w:tcPr>
            <w:tcW w:w="8783" w:type="dxa"/>
          </w:tcPr>
          <w:p w14:paraId="6D534E77" w14:textId="7DA297BC" w:rsidR="00BD763A" w:rsidRPr="00D66A44" w:rsidRDefault="00BD763A" w:rsidP="00B22829">
            <w:pPr>
              <w:pStyle w:val="VCAAbulletlevel2"/>
            </w:pPr>
            <w:r w:rsidRPr="00D66A44">
              <w:t xml:space="preserve">Read an informative text about a natural resource in a </w:t>
            </w:r>
            <w:sdt>
              <w:sdtPr>
                <w:alias w:val="Keywords"/>
                <w:tag w:val=""/>
                <w:id w:val="-671028431"/>
                <w:placeholder>
                  <w:docPart w:val="D1FC0D22A6864EC8A8918132A2F266A0"/>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BD763A" w:rsidRPr="00A36965" w14:paraId="6ADB1D59" w14:textId="77777777" w:rsidTr="00B22829">
        <w:trPr>
          <w:cantSplit/>
        </w:trPr>
        <w:tc>
          <w:tcPr>
            <w:tcW w:w="8783" w:type="dxa"/>
          </w:tcPr>
          <w:p w14:paraId="0D49FF7D" w14:textId="77777777" w:rsidR="00BD763A" w:rsidRPr="00D66A44" w:rsidRDefault="00BD763A"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BD763A" w:rsidRPr="00A36965" w14:paraId="277C7874" w14:textId="77777777" w:rsidTr="00B22829">
        <w:trPr>
          <w:cantSplit/>
        </w:trPr>
        <w:tc>
          <w:tcPr>
            <w:tcW w:w="8783" w:type="dxa"/>
          </w:tcPr>
          <w:p w14:paraId="7301CF59" w14:textId="48AE9DF1" w:rsidR="00BD763A" w:rsidRPr="00D66A44" w:rsidRDefault="00BD763A" w:rsidP="00B22829">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C3391D0B63A44A95A9F26DE7B6F6D47D"/>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BD763A" w:rsidRPr="00A36965" w14:paraId="5BAA3F3D" w14:textId="77777777" w:rsidTr="00B22829">
        <w:trPr>
          <w:cantSplit/>
        </w:trPr>
        <w:tc>
          <w:tcPr>
            <w:tcW w:w="8783" w:type="dxa"/>
          </w:tcPr>
          <w:p w14:paraId="6D25BC00" w14:textId="2F3A4D74" w:rsidR="00BD763A" w:rsidRPr="00A36965" w:rsidRDefault="00BD763A" w:rsidP="00B22829">
            <w:pPr>
              <w:pStyle w:val="VCAAbulletlevel2"/>
              <w:rPr>
                <w:rFonts w:cstheme="minorHAnsi"/>
              </w:rPr>
            </w:pPr>
            <w:r w:rsidRPr="00D66A44">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E81AD1EF7E3647AE8DBA7AFF318D69BA"/>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BD763A" w:rsidRPr="00A36965" w14:paraId="6208F65B" w14:textId="77777777" w:rsidTr="00B22829">
        <w:trPr>
          <w:cantSplit/>
        </w:trPr>
        <w:tc>
          <w:tcPr>
            <w:tcW w:w="8783" w:type="dxa"/>
          </w:tcPr>
          <w:p w14:paraId="2D48EF16" w14:textId="77777777" w:rsidR="00BD763A" w:rsidRPr="00D66A44" w:rsidRDefault="00BD763A"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BD763A" w:rsidRPr="00A36965" w14:paraId="076C86B9" w14:textId="77777777" w:rsidTr="00B22829">
        <w:trPr>
          <w:cantSplit/>
        </w:trPr>
        <w:tc>
          <w:tcPr>
            <w:tcW w:w="8783" w:type="dxa"/>
          </w:tcPr>
          <w:p w14:paraId="0CDFF952" w14:textId="77777777" w:rsidR="00BD763A" w:rsidRPr="00D66A44" w:rsidRDefault="00BD763A"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BD763A" w:rsidRPr="00A36965" w14:paraId="6829646A" w14:textId="77777777" w:rsidTr="00B22829">
        <w:trPr>
          <w:cantSplit/>
        </w:trPr>
        <w:tc>
          <w:tcPr>
            <w:tcW w:w="8783" w:type="dxa"/>
          </w:tcPr>
          <w:p w14:paraId="69792911" w14:textId="2B1F5402" w:rsidR="00BD763A" w:rsidRPr="00D66A44" w:rsidRDefault="00BD763A"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4E131D4350FE4081AB92E752E052D22B"/>
                </w:placeholder>
                <w:dataBinding w:prefixMappings="xmlns:ns0='http://purl.org/dc/elements/1.1/' xmlns:ns1='http://schemas.openxmlformats.org/package/2006/metadata/core-properties' " w:xpath="/ns1:coreProperties[1]/ns1:keywords[1]" w:storeItemID="{6C3C8BC8-F283-45AE-878A-BAB7291924A1}"/>
                <w:text/>
              </w:sdtPr>
              <w:sdtEndPr/>
              <w:sdtContent>
                <w:r>
                  <w:t>Bosnian</w:t>
                </w:r>
              </w:sdtContent>
            </w:sdt>
            <w:r>
              <w:t>-</w:t>
            </w:r>
            <w:r w:rsidRPr="00A36965">
              <w:t>speaking community</w:t>
            </w:r>
            <w:r w:rsidRPr="00DA3056">
              <w:t>.</w:t>
            </w:r>
          </w:p>
        </w:tc>
      </w:tr>
      <w:tr w:rsidR="00BD763A" w:rsidRPr="00DA3056" w14:paraId="2DDC9FF3" w14:textId="77777777" w:rsidTr="00B22829">
        <w:trPr>
          <w:cantSplit/>
        </w:trPr>
        <w:tc>
          <w:tcPr>
            <w:tcW w:w="8783" w:type="dxa"/>
            <w:shd w:val="clear" w:color="auto" w:fill="D9D9D9" w:themeFill="background1" w:themeFillShade="D9"/>
          </w:tcPr>
          <w:p w14:paraId="16FE1E49" w14:textId="776AB3C7" w:rsidR="00BD763A" w:rsidRPr="006E7D7F" w:rsidRDefault="00BD763A" w:rsidP="00B22829">
            <w:pPr>
              <w:pStyle w:val="VCAAbulletlevel2"/>
              <w:rPr>
                <w:b/>
                <w:bCs/>
              </w:rPr>
            </w:pPr>
            <w:r w:rsidRPr="006E7D7F">
              <w:rPr>
                <w:b/>
                <w:bCs/>
                <w:noProof/>
              </w:rPr>
              <w:drawing>
                <wp:anchor distT="0" distB="0" distL="114300" distR="114300" simplePos="0" relativeHeight="251684864" behindDoc="0" locked="0" layoutInCell="1" allowOverlap="1" wp14:anchorId="7A70C3CD" wp14:editId="531496CB">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963C967579CA4CBA83ABE4BF52BF9AF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Bosnian</w:t>
                </w:r>
              </w:sdtContent>
            </w:sdt>
            <w:r w:rsidRPr="006E7D7F">
              <w:rPr>
                <w:b/>
                <w:bCs/>
              </w:rPr>
              <w:t xml:space="preserve">-speaking community. </w:t>
            </w:r>
          </w:p>
        </w:tc>
      </w:tr>
    </w:tbl>
    <w:p w14:paraId="03F1076C" w14:textId="77777777" w:rsidR="00BD763A" w:rsidRDefault="00BD763A" w:rsidP="00BD763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BD763A" w14:paraId="45226B19"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0B65B0D" w14:textId="77777777" w:rsidR="00BD763A" w:rsidRPr="003E507E" w:rsidRDefault="00BD763A" w:rsidP="00B22829">
            <w:pPr>
              <w:pStyle w:val="Heading2"/>
              <w:rPr>
                <w:b/>
                <w:bCs/>
                <w:color w:val="004EA8"/>
              </w:rPr>
            </w:pPr>
            <w:bookmarkStart w:id="84" w:name="_Toc189124148"/>
            <w:bookmarkStart w:id="85" w:name="_Toc191900030"/>
            <w:r w:rsidRPr="00B13D9B">
              <w:rPr>
                <w:b/>
                <w:bCs/>
                <w:noProof/>
                <w:color w:val="004EA8"/>
              </w:rPr>
              <w:drawing>
                <wp:anchor distT="0" distB="0" distL="114300" distR="114300" simplePos="0" relativeHeight="251685888" behindDoc="0" locked="0" layoutInCell="1" allowOverlap="1" wp14:anchorId="57E9C562" wp14:editId="3E462010">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4"/>
            <w:bookmarkEnd w:id="85"/>
            <w:r w:rsidRPr="00B13D9B">
              <w:rPr>
                <w:b/>
                <w:bCs/>
                <w:color w:val="004EA8"/>
              </w:rPr>
              <w:t xml:space="preserve"> </w:t>
            </w:r>
          </w:p>
          <w:p w14:paraId="7ECFF0FD" w14:textId="1A581D37" w:rsidR="00BD763A" w:rsidRPr="003E507E" w:rsidRDefault="00BD763A"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1D6BC26938CC42DA829AD60C7D47325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Bosnian</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0A5D1000" w14:textId="0E045D5E" w:rsidR="00BD763A" w:rsidRPr="003E507E" w:rsidRDefault="00BD763A" w:rsidP="00BD763A">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188009D7941747A18B457417122600E0"/>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5D641C">
              <w:rPr>
                <w:rFonts w:ascii="Arial" w:eastAsia="Arial" w:hAnsi="Arial" w:cs="Arial"/>
                <w:color w:val="000000"/>
                <w:w w:val="95"/>
                <w:kern w:val="22"/>
                <w:szCs w:val="20"/>
                <w:lang w:val="en-GB" w:eastAsia="ja-JP"/>
              </w:rPr>
              <w:t xml:space="preserve">, identifying environmental issues that are of most concern, and what members of the class and their families do </w:t>
            </w:r>
            <w:proofErr w:type="gramStart"/>
            <w:r w:rsidR="00CB03C7">
              <w:rPr>
                <w:rFonts w:ascii="Arial" w:eastAsia="Arial" w:hAnsi="Arial" w:cs="Arial"/>
                <w:color w:val="000000"/>
                <w:w w:val="95"/>
                <w:kern w:val="22"/>
                <w:szCs w:val="20"/>
                <w:lang w:val="en-GB" w:eastAsia="ja-JP"/>
              </w:rPr>
              <w:t>in order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2F3B8DAB" w14:textId="7524C4C1" w:rsidR="00BD763A" w:rsidRPr="003E507E" w:rsidRDefault="00BD763A" w:rsidP="00BD763A">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46DE768DE40A4CE49437DECD78B1D63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w:t>
            </w:r>
            <w:r w:rsidRPr="005D641C">
              <w:rPr>
                <w:rFonts w:ascii="Arial" w:eastAsia="Arial" w:hAnsi="Arial" w:cs="Arial"/>
                <w:color w:val="000000"/>
                <w:w w:val="95"/>
                <w:kern w:val="22"/>
                <w:szCs w:val="20"/>
                <w:lang w:val="en-GB" w:eastAsia="ja-JP"/>
              </w:rPr>
              <w:lastRenderedPageBreak/>
              <w:t xml:space="preserve">each of the 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1AB69F68" w14:textId="28A6E604" w:rsidR="00BD763A" w:rsidRPr="003E507E" w:rsidRDefault="00BD763A" w:rsidP="00BD763A">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7C6DC0EE5856441CA3D9370FF6478231"/>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6B0E1ACA" w14:textId="77777777"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1726B890" w14:textId="77777777"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4383257C" w14:textId="146A65DC"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97C29587D6B7484DA98A0955F9CA3B1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1941D03B" w14:textId="77777777"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0CDE142B" w14:textId="1681B9AD"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075C68AC93DD47CA806A57862A4541A2"/>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3EB879F5" w14:textId="4D4D4ECA"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F4402FEE0B754E058DFCD09D4B5774A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462B78A8" w14:textId="77777777"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0CC097E8" w14:textId="77777777" w:rsidR="00BD763A" w:rsidRPr="00F23158" w:rsidRDefault="00BD763A" w:rsidP="00BD763A">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53904EB6" w14:textId="05C5099C" w:rsidR="00BD763A" w:rsidRPr="006F2769" w:rsidRDefault="00BD763A" w:rsidP="00BD763A">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BDB93851E51644BFBA17A3EC1736C23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Bosnian</w:t>
                </w:r>
              </w:sdtContent>
            </w:sdt>
            <w:r w:rsidRPr="006F2769">
              <w:rPr>
                <w:rFonts w:ascii="Arial" w:eastAsia="Arial" w:hAnsi="Arial" w:cs="Arial"/>
                <w:color w:val="000000"/>
                <w:w w:val="95"/>
                <w:kern w:val="22"/>
                <w:szCs w:val="20"/>
                <w:lang w:val="en-GB" w:eastAsia="ja-JP"/>
              </w:rPr>
              <w:t xml:space="preserve"> about what you have learnt </w:t>
            </w:r>
            <w:r w:rsidRPr="006F2769">
              <w:rPr>
                <w:rFonts w:ascii="Arial" w:eastAsia="Arial" w:hAnsi="Arial" w:cs="Arial"/>
                <w:color w:val="000000"/>
                <w:w w:val="95"/>
                <w:kern w:val="22"/>
                <w:szCs w:val="20"/>
                <w:lang w:val="en-GB" w:eastAsia="ja-JP"/>
              </w:rPr>
              <w:lastRenderedPageBreak/>
              <w:t xml:space="preserve">about the different environmental issues or what actions you might take to be more environmentally friendly. </w:t>
            </w:r>
          </w:p>
          <w:p w14:paraId="62287521" w14:textId="77777777" w:rsidR="00BD763A" w:rsidRPr="0066155E" w:rsidRDefault="00BD763A" w:rsidP="00B22829">
            <w:pPr>
              <w:pStyle w:val="VCAAbulletlevel2"/>
              <w:numPr>
                <w:ilvl w:val="0"/>
                <w:numId w:val="0"/>
              </w:numPr>
              <w:ind w:left="360"/>
            </w:pPr>
          </w:p>
        </w:tc>
      </w:tr>
    </w:tbl>
    <w:p w14:paraId="54737E70" w14:textId="77777777" w:rsidR="00BD763A" w:rsidRDefault="00BD763A" w:rsidP="001F2A40">
      <w:pPr>
        <w:rPr>
          <w:lang w:val="en-AU"/>
        </w:rPr>
      </w:pPr>
    </w:p>
    <w:sectPr w:rsidR="00BD763A" w:rsidSect="00CB03C7">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5D021D" w14:textId="77777777" w:rsidR="00350E9A" w:rsidRDefault="00350E9A" w:rsidP="00304EA1">
      <w:pPr>
        <w:spacing w:after="0" w:line="240" w:lineRule="auto"/>
      </w:pPr>
      <w:r>
        <w:separator/>
      </w:r>
    </w:p>
  </w:endnote>
  <w:endnote w:type="continuationSeparator" w:id="0">
    <w:p w14:paraId="3F466E04" w14:textId="77777777" w:rsidR="00350E9A" w:rsidRDefault="00350E9A" w:rsidP="00304EA1">
      <w:pPr>
        <w:spacing w:after="0" w:line="240" w:lineRule="auto"/>
      </w:pPr>
      <w:r>
        <w:continuationSeparator/>
      </w:r>
    </w:p>
  </w:endnote>
  <w:endnote w:type="continuationNotice" w:id="1">
    <w:p w14:paraId="49E29F06" w14:textId="77777777" w:rsidR="00F62EE2" w:rsidRDefault="00F62EE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11054" w14:textId="77777777" w:rsidR="00BD763A" w:rsidRDefault="00BD763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BD763A" w:rsidRPr="00D0381D" w14:paraId="44116EEA" w14:textId="77777777" w:rsidTr="00D0381D">
      <w:tc>
        <w:tcPr>
          <w:tcW w:w="1665" w:type="pct"/>
          <w:tcMar>
            <w:left w:w="0" w:type="dxa"/>
            <w:right w:w="0" w:type="dxa"/>
          </w:tcMar>
        </w:tcPr>
        <w:p w14:paraId="725EADAB" w14:textId="77777777" w:rsidR="00BD763A" w:rsidRPr="00D0381D" w:rsidRDefault="00BD763A"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35397E1F" w14:textId="77777777" w:rsidR="00BD763A" w:rsidRPr="00D0381D" w:rsidRDefault="00BD763A" w:rsidP="00D0381D">
          <w:pPr>
            <w:tabs>
              <w:tab w:val="right" w:pos="9639"/>
            </w:tabs>
            <w:rPr>
              <w:color w:val="999999" w:themeColor="accent2"/>
              <w:sz w:val="18"/>
              <w:szCs w:val="18"/>
            </w:rPr>
          </w:pPr>
        </w:p>
      </w:tc>
      <w:tc>
        <w:tcPr>
          <w:tcW w:w="1665" w:type="pct"/>
          <w:tcMar>
            <w:left w:w="0" w:type="dxa"/>
            <w:right w:w="0" w:type="dxa"/>
          </w:tcMar>
        </w:tcPr>
        <w:p w14:paraId="79A82E9E" w14:textId="77777777" w:rsidR="00BD763A" w:rsidRPr="009B3B87" w:rsidRDefault="00BD763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6BD8E93D" w14:textId="77777777" w:rsidR="00BD763A" w:rsidRPr="00534253" w:rsidRDefault="00BD763A"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BD763A" w:rsidRPr="00D0381D" w14:paraId="3BE69AC7" w14:textId="77777777" w:rsidTr="00D0381D">
      <w:tc>
        <w:tcPr>
          <w:tcW w:w="3285" w:type="dxa"/>
          <w:tcMar>
            <w:left w:w="0" w:type="dxa"/>
            <w:right w:w="0" w:type="dxa"/>
          </w:tcMar>
        </w:tcPr>
        <w:p w14:paraId="11691BD7" w14:textId="77777777" w:rsidR="00BD763A" w:rsidRPr="00D0381D" w:rsidRDefault="00BD763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085DC9B8" w14:textId="77777777" w:rsidR="00BD763A" w:rsidRPr="00D0381D" w:rsidRDefault="00BD763A" w:rsidP="00D0381D">
          <w:pPr>
            <w:tabs>
              <w:tab w:val="right" w:pos="9639"/>
            </w:tabs>
            <w:rPr>
              <w:color w:val="999999" w:themeColor="accent2"/>
              <w:sz w:val="18"/>
              <w:szCs w:val="18"/>
            </w:rPr>
          </w:pPr>
        </w:p>
      </w:tc>
      <w:tc>
        <w:tcPr>
          <w:tcW w:w="3285" w:type="dxa"/>
          <w:tcMar>
            <w:left w:w="0" w:type="dxa"/>
            <w:right w:w="0" w:type="dxa"/>
          </w:tcMar>
        </w:tcPr>
        <w:p w14:paraId="11105DAE" w14:textId="77777777" w:rsidR="00BD763A" w:rsidRPr="009B3B87" w:rsidRDefault="00BD763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18CC9179" w14:textId="77777777" w:rsidR="00BD763A" w:rsidRPr="00534253" w:rsidRDefault="00BD763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0288" behindDoc="1" locked="1" layoutInCell="1" allowOverlap="1" wp14:anchorId="2270A5F5" wp14:editId="569B70D5">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BD763A" w14:paraId="353DD461" w14:textId="77777777" w:rsidTr="00707E68">
      <w:tc>
        <w:tcPr>
          <w:tcW w:w="3285" w:type="dxa"/>
          <w:vAlign w:val="center"/>
        </w:tcPr>
        <w:p w14:paraId="68852771" w14:textId="77777777" w:rsidR="00BD763A" w:rsidRDefault="00D929AA" w:rsidP="007619E0">
          <w:pPr>
            <w:pStyle w:val="Captionsandfootnotes"/>
            <w:tabs>
              <w:tab w:val="right" w:pos="9639"/>
            </w:tabs>
            <w:spacing w:line="240" w:lineRule="auto"/>
            <w:rPr>
              <w:color w:val="999999" w:themeColor="accent2"/>
            </w:rPr>
          </w:pPr>
          <w:hyperlink r:id="rId1" w:history="1">
            <w:r w:rsidR="00BD763A">
              <w:rPr>
                <w:rStyle w:val="Hyperlink"/>
              </w:rPr>
              <w:t>VCAA</w:t>
            </w:r>
          </w:hyperlink>
        </w:p>
      </w:tc>
      <w:tc>
        <w:tcPr>
          <w:tcW w:w="3285" w:type="dxa"/>
          <w:vAlign w:val="center"/>
        </w:tcPr>
        <w:p w14:paraId="5746FF34" w14:textId="77777777" w:rsidR="00BD763A" w:rsidRDefault="00BD763A" w:rsidP="00707E68">
          <w:pPr>
            <w:pStyle w:val="Captionsandfootnotes"/>
            <w:tabs>
              <w:tab w:val="right" w:pos="9639"/>
            </w:tabs>
            <w:spacing w:line="240" w:lineRule="auto"/>
            <w:jc w:val="center"/>
            <w:rPr>
              <w:color w:val="999999" w:themeColor="accent2"/>
            </w:rPr>
          </w:pPr>
        </w:p>
      </w:tc>
      <w:tc>
        <w:tcPr>
          <w:tcW w:w="3285" w:type="dxa"/>
          <w:vAlign w:val="center"/>
        </w:tcPr>
        <w:p w14:paraId="59B94FF8" w14:textId="77777777" w:rsidR="00BD763A" w:rsidRDefault="00BD763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20096DAC" w14:textId="77777777" w:rsidR="00BD763A" w:rsidRDefault="00BD763A"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3D7F50" w:rsidR="00350E9A" w:rsidRPr="009B3B87" w:rsidRDefault="00D929AA" w:rsidP="00980446">
          <w:pPr>
            <w:tabs>
              <w:tab w:val="right" w:pos="9639"/>
            </w:tabs>
            <w:jc w:val="center"/>
            <w:rPr>
              <w:sz w:val="18"/>
              <w:szCs w:val="18"/>
            </w:rPr>
          </w:pPr>
          <w:r>
            <w:rPr>
              <w:sz w:val="18"/>
              <w:szCs w:val="18"/>
            </w:rPr>
            <w:t xml:space="preserve">                                            </w:t>
          </w:r>
          <w:r w:rsidR="00980446">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0"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D929AA"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67DE07" w14:textId="77777777" w:rsidR="00350E9A" w:rsidRDefault="00350E9A" w:rsidP="00304EA1">
      <w:pPr>
        <w:spacing w:after="0" w:line="240" w:lineRule="auto"/>
      </w:pPr>
      <w:r>
        <w:separator/>
      </w:r>
    </w:p>
  </w:footnote>
  <w:footnote w:type="continuationSeparator" w:id="0">
    <w:p w14:paraId="2AE0D6BD" w14:textId="77777777" w:rsidR="00350E9A" w:rsidRDefault="00350E9A" w:rsidP="00304EA1">
      <w:pPr>
        <w:spacing w:after="0" w:line="240" w:lineRule="auto"/>
      </w:pPr>
      <w:r>
        <w:continuationSeparator/>
      </w:r>
    </w:p>
  </w:footnote>
  <w:footnote w:type="continuationNotice" w:id="1">
    <w:p w14:paraId="744C4BAB" w14:textId="77777777" w:rsidR="00F62EE2" w:rsidRDefault="00F62EE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0DF0B8DE" w14:textId="7A3DEA70" w:rsidR="00BD763A" w:rsidRPr="00322123" w:rsidRDefault="00BD763A" w:rsidP="00A11696">
        <w:r>
          <w:t>2025 VCE Bosnian Teaching and Learning</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A079A5" w14:textId="77777777" w:rsidR="00BD763A" w:rsidRPr="00A77F1C" w:rsidRDefault="00BD763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D2A028" w14:textId="551DE476" w:rsidR="00BD763A" w:rsidRPr="00322123" w:rsidRDefault="00D929AA" w:rsidP="00D86551">
    <w:pPr>
      <w:pStyle w:val="Header"/>
    </w:pPr>
    <w:sdt>
      <w:sdtPr>
        <w:alias w:val="Title"/>
        <w:tag w:val=""/>
        <w:id w:val="1957282148"/>
        <w:placeholder>
          <w:docPart w:val="3B8943BC0C354F6BA72D36E73720661A"/>
        </w:placeholder>
        <w:dataBinding w:prefixMappings="xmlns:ns0='http://purl.org/dc/elements/1.1/' xmlns:ns1='http://schemas.openxmlformats.org/package/2006/metadata/core-properties' " w:xpath="/ns1:coreProperties[1]/ns0:title[1]" w:storeItemID="{6C3C8BC8-F283-45AE-878A-BAB7291924A1}"/>
        <w:text/>
      </w:sdtPr>
      <w:sdtEndPr/>
      <w:sdtContent>
        <w:r w:rsidR="00BD763A">
          <w:t>2025 VCE Bosnian Teaching and Learning</w:t>
        </w:r>
      </w:sdtContent>
    </w:sdt>
    <w:r w:rsidR="00BD763A" w:rsidRPr="00E44381">
      <w:t xml:space="preserve"> </w:t>
    </w:r>
    <w:r w:rsidR="00BD763A">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1DE80C" w14:textId="7E6A2CFA" w:rsidR="00BD763A" w:rsidRPr="00210AB7" w:rsidRDefault="00BD763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2011479777"/>
        <w:placeholder>
          <w:docPart w:val="8D11842ED74F456AAF1E16CF5149F82E"/>
        </w:placeholder>
        <w:dataBinding w:prefixMappings="xmlns:ns0='http://purl.org/dc/elements/1.1/' xmlns:ns1='http://schemas.openxmlformats.org/package/2006/metadata/core-properties' " w:xpath="/ns1:coreProperties[1]/ns0:title[1]" w:storeItemID="{6C3C8BC8-F283-45AE-878A-BAB7291924A1}"/>
        <w:text/>
      </w:sdtPr>
      <w:sdtEndPr/>
      <w:sdtContent>
        <w:r>
          <w:t>2025 VCE Bosnian Teaching and Learning</w:t>
        </w:r>
      </w:sdtContent>
    </w:sdt>
  </w:p>
  <w:p w14:paraId="6E5BEFFF" w14:textId="77777777" w:rsidR="00BD763A" w:rsidRPr="00C73F9D" w:rsidRDefault="00BD763A"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5F11E00E" w:rsidR="00350E9A" w:rsidRPr="00322123" w:rsidRDefault="00D929AA" w:rsidP="00D86551">
    <w:pPr>
      <w:pStyle w:val="Header"/>
    </w:pPr>
    <w:sdt>
      <w:sdtPr>
        <w:alias w:val="Title"/>
        <w:tag w:val=""/>
        <w:id w:val="1684396694"/>
        <w:placeholder>
          <w:docPart w:val="440C53F07DFF4521B9B96F4D13E02A87"/>
        </w:placeholder>
        <w:dataBinding w:prefixMappings="xmlns:ns0='http://purl.org/dc/elements/1.1/' xmlns:ns1='http://schemas.openxmlformats.org/package/2006/metadata/core-properties' " w:xpath="/ns1:coreProperties[1]/ns0:title[1]" w:storeItemID="{6C3C8BC8-F283-45AE-878A-BAB7291924A1}"/>
        <w:text/>
      </w:sdtPr>
      <w:sdtEndPr/>
      <w:sdtContent>
        <w:r w:rsidR="00B13D9B">
          <w:t>2025 VCE Bosnian</w:t>
        </w:r>
        <w:r w:rsidR="00E77320">
          <w:t xml:space="preserve"> Teaching and Learning</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101B1A2E"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968819E6C7634C5DA286315442FC07A5"/>
        </w:placeholder>
        <w:dataBinding w:prefixMappings="xmlns:ns0='http://purl.org/dc/elements/1.1/' xmlns:ns1='http://schemas.openxmlformats.org/package/2006/metadata/core-properties' " w:xpath="/ns1:coreProperties[1]/ns0:title[1]" w:storeItemID="{6C3C8BC8-F283-45AE-878A-BAB7291924A1}"/>
        <w:text/>
      </w:sdtPr>
      <w:sdtEndPr/>
      <w:sdtContent>
        <w:r w:rsidR="00E77320">
          <w:t>2025 VCE Bosnian Teaching and Learning</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697B07"/>
    <w:multiLevelType w:val="multilevel"/>
    <w:tmpl w:val="2A0A0A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D4735A"/>
    <w:multiLevelType w:val="multilevel"/>
    <w:tmpl w:val="25487D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0976B0"/>
    <w:multiLevelType w:val="multilevel"/>
    <w:tmpl w:val="395CE0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1280FC2"/>
    <w:multiLevelType w:val="multilevel"/>
    <w:tmpl w:val="5350B3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3934C1D"/>
    <w:multiLevelType w:val="multilevel"/>
    <w:tmpl w:val="6660C8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4845C74"/>
    <w:multiLevelType w:val="multilevel"/>
    <w:tmpl w:val="31FCD5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52C107F"/>
    <w:multiLevelType w:val="multilevel"/>
    <w:tmpl w:val="2BD850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619217C"/>
    <w:multiLevelType w:val="multilevel"/>
    <w:tmpl w:val="8698FA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7C3037D"/>
    <w:multiLevelType w:val="multilevel"/>
    <w:tmpl w:val="098A4C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A643D1A"/>
    <w:multiLevelType w:val="multilevel"/>
    <w:tmpl w:val="9F4EF7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BE74C51"/>
    <w:multiLevelType w:val="multilevel"/>
    <w:tmpl w:val="F49EFF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CA13CA8"/>
    <w:multiLevelType w:val="multilevel"/>
    <w:tmpl w:val="8B5A86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127969F4"/>
    <w:multiLevelType w:val="multilevel"/>
    <w:tmpl w:val="1ABC04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129D5212"/>
    <w:multiLevelType w:val="multilevel"/>
    <w:tmpl w:val="676655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13E156F5"/>
    <w:multiLevelType w:val="multilevel"/>
    <w:tmpl w:val="7A3259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4A81DCB"/>
    <w:multiLevelType w:val="multilevel"/>
    <w:tmpl w:val="745A3A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6DA6D87"/>
    <w:multiLevelType w:val="multilevel"/>
    <w:tmpl w:val="3D8462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7AD7F99"/>
    <w:multiLevelType w:val="multilevel"/>
    <w:tmpl w:val="B8BECC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86476E3"/>
    <w:multiLevelType w:val="multilevel"/>
    <w:tmpl w:val="6F487C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8E94DA8"/>
    <w:multiLevelType w:val="multilevel"/>
    <w:tmpl w:val="BBE841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1BEB42B5"/>
    <w:multiLevelType w:val="multilevel"/>
    <w:tmpl w:val="A762DE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F3E46D4"/>
    <w:multiLevelType w:val="multilevel"/>
    <w:tmpl w:val="D6DEB2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FCF1290"/>
    <w:multiLevelType w:val="multilevel"/>
    <w:tmpl w:val="9D08D4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FD01348"/>
    <w:multiLevelType w:val="multilevel"/>
    <w:tmpl w:val="BB80B2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210F7FE1"/>
    <w:multiLevelType w:val="multilevel"/>
    <w:tmpl w:val="6A5016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216B3B9D"/>
    <w:multiLevelType w:val="multilevel"/>
    <w:tmpl w:val="7CFE93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21C23731"/>
    <w:multiLevelType w:val="multilevel"/>
    <w:tmpl w:val="3D2C09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232A31CB"/>
    <w:multiLevelType w:val="multilevel"/>
    <w:tmpl w:val="0BA041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24701716"/>
    <w:multiLevelType w:val="multilevel"/>
    <w:tmpl w:val="928A2B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28532D5B"/>
    <w:multiLevelType w:val="multilevel"/>
    <w:tmpl w:val="853247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2A1D423D"/>
    <w:multiLevelType w:val="multilevel"/>
    <w:tmpl w:val="BC9888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2A62220A"/>
    <w:multiLevelType w:val="multilevel"/>
    <w:tmpl w:val="2D9AE6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AC17919"/>
    <w:multiLevelType w:val="multilevel"/>
    <w:tmpl w:val="103AC4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B4A7CB7"/>
    <w:multiLevelType w:val="multilevel"/>
    <w:tmpl w:val="975081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B7D18A4"/>
    <w:multiLevelType w:val="multilevel"/>
    <w:tmpl w:val="1E6A0F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B830597"/>
    <w:multiLevelType w:val="multilevel"/>
    <w:tmpl w:val="542A28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D392905"/>
    <w:multiLevelType w:val="multilevel"/>
    <w:tmpl w:val="D1B484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D4907E1"/>
    <w:multiLevelType w:val="multilevel"/>
    <w:tmpl w:val="E2F0AD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E411FE2"/>
    <w:multiLevelType w:val="multilevel"/>
    <w:tmpl w:val="A588E1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EF34B59"/>
    <w:multiLevelType w:val="multilevel"/>
    <w:tmpl w:val="D6B6B9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309D3F0B"/>
    <w:multiLevelType w:val="multilevel"/>
    <w:tmpl w:val="9FFC32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30AE3AB3"/>
    <w:multiLevelType w:val="multilevel"/>
    <w:tmpl w:val="6BE6E8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30CF3A7F"/>
    <w:multiLevelType w:val="multilevel"/>
    <w:tmpl w:val="CD2001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32693021"/>
    <w:multiLevelType w:val="multilevel"/>
    <w:tmpl w:val="635669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32DC4FAB"/>
    <w:multiLevelType w:val="multilevel"/>
    <w:tmpl w:val="2AA8D1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330A40F9"/>
    <w:multiLevelType w:val="multilevel"/>
    <w:tmpl w:val="A5564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33753E9C"/>
    <w:multiLevelType w:val="multilevel"/>
    <w:tmpl w:val="534881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33905031"/>
    <w:multiLevelType w:val="multilevel"/>
    <w:tmpl w:val="40E041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3421192A"/>
    <w:multiLevelType w:val="multilevel"/>
    <w:tmpl w:val="233C0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3576355B"/>
    <w:multiLevelType w:val="multilevel"/>
    <w:tmpl w:val="29D083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388C180E"/>
    <w:multiLevelType w:val="multilevel"/>
    <w:tmpl w:val="1D1075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38A67887"/>
    <w:multiLevelType w:val="multilevel"/>
    <w:tmpl w:val="5C4A1B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8E206F4"/>
    <w:multiLevelType w:val="multilevel"/>
    <w:tmpl w:val="B88A2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A0F1B52"/>
    <w:multiLevelType w:val="multilevel"/>
    <w:tmpl w:val="B74C94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B393D1A"/>
    <w:multiLevelType w:val="multilevel"/>
    <w:tmpl w:val="A58466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BE02E60"/>
    <w:multiLevelType w:val="multilevel"/>
    <w:tmpl w:val="B73C1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C762989"/>
    <w:multiLevelType w:val="multilevel"/>
    <w:tmpl w:val="56C06E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CFA0DAD"/>
    <w:multiLevelType w:val="multilevel"/>
    <w:tmpl w:val="932A21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F160066"/>
    <w:multiLevelType w:val="multilevel"/>
    <w:tmpl w:val="0A408E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72" w15:restartNumberingAfterBreak="0">
    <w:nsid w:val="3F86351B"/>
    <w:multiLevelType w:val="multilevel"/>
    <w:tmpl w:val="26F4A9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40222358"/>
    <w:multiLevelType w:val="multilevel"/>
    <w:tmpl w:val="377E6E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40B05289"/>
    <w:multiLevelType w:val="multilevel"/>
    <w:tmpl w:val="2DAA3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41B73914"/>
    <w:multiLevelType w:val="multilevel"/>
    <w:tmpl w:val="CA4C66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42852796"/>
    <w:multiLevelType w:val="multilevel"/>
    <w:tmpl w:val="D968F3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43525448"/>
    <w:multiLevelType w:val="multilevel"/>
    <w:tmpl w:val="407418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438D40EF"/>
    <w:multiLevelType w:val="multilevel"/>
    <w:tmpl w:val="80325D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43A1350D"/>
    <w:multiLevelType w:val="multilevel"/>
    <w:tmpl w:val="FA1EEF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44803541"/>
    <w:multiLevelType w:val="multilevel"/>
    <w:tmpl w:val="8034EF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44F47DB9"/>
    <w:multiLevelType w:val="multilevel"/>
    <w:tmpl w:val="D0F857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6C93FC4"/>
    <w:multiLevelType w:val="multilevel"/>
    <w:tmpl w:val="17E06F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7ED0ABF"/>
    <w:multiLevelType w:val="multilevel"/>
    <w:tmpl w:val="FA74ED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8BC1F02"/>
    <w:multiLevelType w:val="multilevel"/>
    <w:tmpl w:val="83BC5F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8ED5F79"/>
    <w:multiLevelType w:val="multilevel"/>
    <w:tmpl w:val="C852AB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A2364C4"/>
    <w:multiLevelType w:val="multilevel"/>
    <w:tmpl w:val="E9D4F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C0927FD"/>
    <w:multiLevelType w:val="multilevel"/>
    <w:tmpl w:val="C3D423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C1052C7"/>
    <w:multiLevelType w:val="multilevel"/>
    <w:tmpl w:val="B34637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C1E5903"/>
    <w:multiLevelType w:val="multilevel"/>
    <w:tmpl w:val="35020D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C3975CB"/>
    <w:multiLevelType w:val="multilevel"/>
    <w:tmpl w:val="890AEF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C6D36B9"/>
    <w:multiLevelType w:val="multilevel"/>
    <w:tmpl w:val="1B503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CD96643"/>
    <w:multiLevelType w:val="multilevel"/>
    <w:tmpl w:val="AB5208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D230A39"/>
    <w:multiLevelType w:val="multilevel"/>
    <w:tmpl w:val="A5CC08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F470C14"/>
    <w:multiLevelType w:val="multilevel"/>
    <w:tmpl w:val="2AFC6F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F7876A2"/>
    <w:multiLevelType w:val="multilevel"/>
    <w:tmpl w:val="F8C8A4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50C01A54"/>
    <w:multiLevelType w:val="multilevel"/>
    <w:tmpl w:val="66262E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51266CFE"/>
    <w:multiLevelType w:val="multilevel"/>
    <w:tmpl w:val="551096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13A5522"/>
    <w:multiLevelType w:val="multilevel"/>
    <w:tmpl w:val="9F505C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15C71A3"/>
    <w:multiLevelType w:val="multilevel"/>
    <w:tmpl w:val="7DAC8D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1D238AD"/>
    <w:multiLevelType w:val="multilevel"/>
    <w:tmpl w:val="171E2A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2D3334E"/>
    <w:multiLevelType w:val="multilevel"/>
    <w:tmpl w:val="0DF4B1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3326426"/>
    <w:multiLevelType w:val="multilevel"/>
    <w:tmpl w:val="93EC31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33E3BF2"/>
    <w:multiLevelType w:val="multilevel"/>
    <w:tmpl w:val="F67234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35830AD"/>
    <w:multiLevelType w:val="multilevel"/>
    <w:tmpl w:val="0F2A3C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43943EE"/>
    <w:multiLevelType w:val="multilevel"/>
    <w:tmpl w:val="8BC2F4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45049AD"/>
    <w:multiLevelType w:val="multilevel"/>
    <w:tmpl w:val="560C83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4D54378"/>
    <w:multiLevelType w:val="multilevel"/>
    <w:tmpl w:val="1D7A1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5334130"/>
    <w:multiLevelType w:val="multilevel"/>
    <w:tmpl w:val="160C4C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5765D70"/>
    <w:multiLevelType w:val="multilevel"/>
    <w:tmpl w:val="C12EA9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5B5507E"/>
    <w:multiLevelType w:val="multilevel"/>
    <w:tmpl w:val="58E83C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6A65982"/>
    <w:multiLevelType w:val="multilevel"/>
    <w:tmpl w:val="145C51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6C920B4"/>
    <w:multiLevelType w:val="multilevel"/>
    <w:tmpl w:val="99FCE1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4" w15:restartNumberingAfterBreak="0">
    <w:nsid w:val="57397F04"/>
    <w:multiLevelType w:val="multilevel"/>
    <w:tmpl w:val="12DAB4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73E3FF5"/>
    <w:multiLevelType w:val="multilevel"/>
    <w:tmpl w:val="D87CA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7441E61"/>
    <w:multiLevelType w:val="multilevel"/>
    <w:tmpl w:val="5A4C71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7D8534C"/>
    <w:multiLevelType w:val="multilevel"/>
    <w:tmpl w:val="9294C7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8A02A22"/>
    <w:multiLevelType w:val="multilevel"/>
    <w:tmpl w:val="0EF662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8F271F0"/>
    <w:multiLevelType w:val="multilevel"/>
    <w:tmpl w:val="AE046D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B9A6CDD"/>
    <w:multiLevelType w:val="multilevel"/>
    <w:tmpl w:val="679C3F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C8A5AE2"/>
    <w:multiLevelType w:val="multilevel"/>
    <w:tmpl w:val="A0AA4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CB55239"/>
    <w:multiLevelType w:val="multilevel"/>
    <w:tmpl w:val="1BA6FE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D193F3D"/>
    <w:multiLevelType w:val="multilevel"/>
    <w:tmpl w:val="A74C86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D95694D"/>
    <w:multiLevelType w:val="multilevel"/>
    <w:tmpl w:val="FFA873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6" w15:restartNumberingAfterBreak="0">
    <w:nsid w:val="5E967DE1"/>
    <w:multiLevelType w:val="multilevel"/>
    <w:tmpl w:val="F7286D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05C6ECF"/>
    <w:multiLevelType w:val="multilevel"/>
    <w:tmpl w:val="93267C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0BD7AD2"/>
    <w:multiLevelType w:val="multilevel"/>
    <w:tmpl w:val="168EA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1A82B8F"/>
    <w:multiLevelType w:val="multilevel"/>
    <w:tmpl w:val="6FE8B4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2220D6A"/>
    <w:multiLevelType w:val="multilevel"/>
    <w:tmpl w:val="8F948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2634CB4"/>
    <w:multiLevelType w:val="multilevel"/>
    <w:tmpl w:val="D51888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3" w15:restartNumberingAfterBreak="0">
    <w:nsid w:val="631F6117"/>
    <w:multiLevelType w:val="multilevel"/>
    <w:tmpl w:val="DBC483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512232E"/>
    <w:multiLevelType w:val="multilevel"/>
    <w:tmpl w:val="AC5A9C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59A11E1"/>
    <w:multiLevelType w:val="multilevel"/>
    <w:tmpl w:val="2286C0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6BE64A9"/>
    <w:multiLevelType w:val="multilevel"/>
    <w:tmpl w:val="CD04AC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773682E"/>
    <w:multiLevelType w:val="multilevel"/>
    <w:tmpl w:val="0876EF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83A40F0"/>
    <w:multiLevelType w:val="multilevel"/>
    <w:tmpl w:val="03EA71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9233ADC"/>
    <w:multiLevelType w:val="multilevel"/>
    <w:tmpl w:val="A544B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A3C49BF"/>
    <w:multiLevelType w:val="multilevel"/>
    <w:tmpl w:val="C5A01E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A92443D"/>
    <w:multiLevelType w:val="multilevel"/>
    <w:tmpl w:val="44C0E4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3" w15:restartNumberingAfterBreak="0">
    <w:nsid w:val="6BEC1A01"/>
    <w:multiLevelType w:val="multilevel"/>
    <w:tmpl w:val="AC56F3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C332492"/>
    <w:multiLevelType w:val="multilevel"/>
    <w:tmpl w:val="3C9EF2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C9D0EE8"/>
    <w:multiLevelType w:val="multilevel"/>
    <w:tmpl w:val="195663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EED37E5"/>
    <w:multiLevelType w:val="multilevel"/>
    <w:tmpl w:val="F77E43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00B1CAF"/>
    <w:multiLevelType w:val="multilevel"/>
    <w:tmpl w:val="5D586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0C336B3"/>
    <w:multiLevelType w:val="multilevel"/>
    <w:tmpl w:val="49C2FB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12B4C7B"/>
    <w:multiLevelType w:val="multilevel"/>
    <w:tmpl w:val="89760F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1" w15:restartNumberingAfterBreak="0">
    <w:nsid w:val="718E35E4"/>
    <w:multiLevelType w:val="multilevel"/>
    <w:tmpl w:val="4A0AB3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1B1667C"/>
    <w:multiLevelType w:val="multilevel"/>
    <w:tmpl w:val="F60819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21E4508"/>
    <w:multiLevelType w:val="multilevel"/>
    <w:tmpl w:val="F33E4C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37E7903"/>
    <w:multiLevelType w:val="multilevel"/>
    <w:tmpl w:val="8A320F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3DD3678"/>
    <w:multiLevelType w:val="multilevel"/>
    <w:tmpl w:val="A95A6A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3E72810"/>
    <w:multiLevelType w:val="multilevel"/>
    <w:tmpl w:val="639240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4D97526"/>
    <w:multiLevelType w:val="multilevel"/>
    <w:tmpl w:val="EE12EF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5132851"/>
    <w:multiLevelType w:val="multilevel"/>
    <w:tmpl w:val="CC9ACB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63F213F"/>
    <w:multiLevelType w:val="multilevel"/>
    <w:tmpl w:val="651A0F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66C4F59"/>
    <w:multiLevelType w:val="multilevel"/>
    <w:tmpl w:val="85F68D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7572191"/>
    <w:multiLevelType w:val="multilevel"/>
    <w:tmpl w:val="EBD86B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7EB3A2A"/>
    <w:multiLevelType w:val="multilevel"/>
    <w:tmpl w:val="4502ED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86462C2"/>
    <w:multiLevelType w:val="multilevel"/>
    <w:tmpl w:val="CE7874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87E3C39"/>
    <w:multiLevelType w:val="multilevel"/>
    <w:tmpl w:val="2CFAFB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B622740"/>
    <w:multiLevelType w:val="multilevel"/>
    <w:tmpl w:val="19CAB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C3D13DA"/>
    <w:multiLevelType w:val="multilevel"/>
    <w:tmpl w:val="AFB8C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C9126E5"/>
    <w:multiLevelType w:val="multilevel"/>
    <w:tmpl w:val="BEAEAE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DA31D5F"/>
    <w:multiLevelType w:val="multilevel"/>
    <w:tmpl w:val="0456C7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EE86EEF"/>
    <w:multiLevelType w:val="multilevel"/>
    <w:tmpl w:val="115652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FAD73A1"/>
    <w:multiLevelType w:val="multilevel"/>
    <w:tmpl w:val="5A783A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BE7A23"/>
    <w:multiLevelType w:val="multilevel"/>
    <w:tmpl w:val="D86666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2"/>
  </w:num>
  <w:num w:numId="2" w16cid:durableId="116458358">
    <w:abstractNumId w:val="113"/>
  </w:num>
  <w:num w:numId="3" w16cid:durableId="1925257724">
    <w:abstractNumId w:val="71"/>
  </w:num>
  <w:num w:numId="4" w16cid:durableId="214388723">
    <w:abstractNumId w:val="31"/>
  </w:num>
  <w:num w:numId="5" w16cid:durableId="711996426">
    <w:abstractNumId w:val="125"/>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0"/>
  </w:num>
  <w:num w:numId="17" w16cid:durableId="202602091">
    <w:abstractNumId w:val="19"/>
  </w:num>
  <w:num w:numId="18" w16cid:durableId="339625478">
    <w:abstractNumId w:val="164"/>
  </w:num>
  <w:num w:numId="19" w16cid:durableId="1810048897">
    <w:abstractNumId w:val="56"/>
  </w:num>
  <w:num w:numId="20" w16cid:durableId="456947919">
    <w:abstractNumId w:val="73"/>
  </w:num>
  <w:num w:numId="21" w16cid:durableId="1676607918">
    <w:abstractNumId w:val="97"/>
  </w:num>
  <w:num w:numId="22" w16cid:durableId="1195536670">
    <w:abstractNumId w:val="98"/>
  </w:num>
  <w:num w:numId="23" w16cid:durableId="239952907">
    <w:abstractNumId w:val="137"/>
  </w:num>
  <w:num w:numId="24" w16cid:durableId="1426420697">
    <w:abstractNumId w:val="147"/>
  </w:num>
  <w:num w:numId="25" w16cid:durableId="60252736">
    <w:abstractNumId w:val="51"/>
  </w:num>
  <w:num w:numId="26" w16cid:durableId="124396782">
    <w:abstractNumId w:val="96"/>
  </w:num>
  <w:num w:numId="27" w16cid:durableId="344793438">
    <w:abstractNumId w:val="26"/>
  </w:num>
  <w:num w:numId="28" w16cid:durableId="1518034062">
    <w:abstractNumId w:val="78"/>
  </w:num>
  <w:num w:numId="29" w16cid:durableId="1598519037">
    <w:abstractNumId w:val="39"/>
  </w:num>
  <w:num w:numId="30" w16cid:durableId="2022509579">
    <w:abstractNumId w:val="18"/>
  </w:num>
  <w:num w:numId="31" w16cid:durableId="1714305727">
    <w:abstractNumId w:val="33"/>
  </w:num>
  <w:num w:numId="32" w16cid:durableId="1067533162">
    <w:abstractNumId w:val="17"/>
  </w:num>
  <w:num w:numId="33" w16cid:durableId="588123331">
    <w:abstractNumId w:val="162"/>
  </w:num>
  <w:num w:numId="34" w16cid:durableId="1260140017">
    <w:abstractNumId w:val="69"/>
  </w:num>
  <w:num w:numId="35" w16cid:durableId="1149781947">
    <w:abstractNumId w:val="86"/>
  </w:num>
  <w:num w:numId="36" w16cid:durableId="927735365">
    <w:abstractNumId w:val="115"/>
  </w:num>
  <w:num w:numId="37" w16cid:durableId="1899171715">
    <w:abstractNumId w:val="28"/>
  </w:num>
  <w:num w:numId="38" w16cid:durableId="977107130">
    <w:abstractNumId w:val="72"/>
  </w:num>
  <w:num w:numId="39" w16cid:durableId="1825850628">
    <w:abstractNumId w:val="63"/>
  </w:num>
  <w:num w:numId="40" w16cid:durableId="1596132635">
    <w:abstractNumId w:val="36"/>
  </w:num>
  <w:num w:numId="41" w16cid:durableId="2099281400">
    <w:abstractNumId w:val="64"/>
  </w:num>
  <w:num w:numId="42" w16cid:durableId="1794059241">
    <w:abstractNumId w:val="37"/>
  </w:num>
  <w:num w:numId="43" w16cid:durableId="2066828202">
    <w:abstractNumId w:val="60"/>
  </w:num>
  <w:num w:numId="44" w16cid:durableId="1907689271">
    <w:abstractNumId w:val="101"/>
  </w:num>
  <w:num w:numId="45" w16cid:durableId="1677615287">
    <w:abstractNumId w:val="121"/>
  </w:num>
  <w:num w:numId="46" w16cid:durableId="1374773702">
    <w:abstractNumId w:val="168"/>
  </w:num>
  <w:num w:numId="47" w16cid:durableId="345526654">
    <w:abstractNumId w:val="92"/>
  </w:num>
  <w:num w:numId="48" w16cid:durableId="1331178898">
    <w:abstractNumId w:val="44"/>
  </w:num>
  <w:num w:numId="49" w16cid:durableId="1745369105">
    <w:abstractNumId w:val="100"/>
  </w:num>
  <w:num w:numId="50" w16cid:durableId="1009452274">
    <w:abstractNumId w:val="133"/>
  </w:num>
  <w:num w:numId="51" w16cid:durableId="1651984878">
    <w:abstractNumId w:val="41"/>
  </w:num>
  <w:num w:numId="52" w16cid:durableId="506990449">
    <w:abstractNumId w:val="66"/>
  </w:num>
  <w:num w:numId="53" w16cid:durableId="1832718152">
    <w:abstractNumId w:val="58"/>
  </w:num>
  <w:num w:numId="54" w16cid:durableId="721635383">
    <w:abstractNumId w:val="160"/>
  </w:num>
  <w:num w:numId="55" w16cid:durableId="292684364">
    <w:abstractNumId w:val="99"/>
  </w:num>
  <w:num w:numId="56" w16cid:durableId="564730089">
    <w:abstractNumId w:val="117"/>
  </w:num>
  <w:num w:numId="57" w16cid:durableId="1536580146">
    <w:abstractNumId w:val="65"/>
  </w:num>
  <w:num w:numId="58" w16cid:durableId="878590136">
    <w:abstractNumId w:val="134"/>
  </w:num>
  <w:num w:numId="59" w16cid:durableId="1273518440">
    <w:abstractNumId w:val="68"/>
  </w:num>
  <w:num w:numId="60" w16cid:durableId="265625749">
    <w:abstractNumId w:val="27"/>
  </w:num>
  <w:num w:numId="61" w16cid:durableId="1709908817">
    <w:abstractNumId w:val="108"/>
  </w:num>
  <w:num w:numId="62" w16cid:durableId="1824932495">
    <w:abstractNumId w:val="131"/>
  </w:num>
  <w:num w:numId="63" w16cid:durableId="2074767977">
    <w:abstractNumId w:val="130"/>
  </w:num>
  <w:num w:numId="64" w16cid:durableId="1575818407">
    <w:abstractNumId w:val="82"/>
  </w:num>
  <w:num w:numId="65" w16cid:durableId="1006982101">
    <w:abstractNumId w:val="45"/>
  </w:num>
  <w:num w:numId="66" w16cid:durableId="2123651102">
    <w:abstractNumId w:val="83"/>
  </w:num>
  <w:num w:numId="67" w16cid:durableId="30501137">
    <w:abstractNumId w:val="13"/>
  </w:num>
  <w:num w:numId="68" w16cid:durableId="697269347">
    <w:abstractNumId w:val="118"/>
  </w:num>
  <w:num w:numId="69" w16cid:durableId="1596935356">
    <w:abstractNumId w:val="12"/>
  </w:num>
  <w:num w:numId="70" w16cid:durableId="1579439289">
    <w:abstractNumId w:val="111"/>
  </w:num>
  <w:num w:numId="71" w16cid:durableId="689724180">
    <w:abstractNumId w:val="119"/>
  </w:num>
  <w:num w:numId="72" w16cid:durableId="732504172">
    <w:abstractNumId w:val="20"/>
  </w:num>
  <w:num w:numId="73" w16cid:durableId="1253007641">
    <w:abstractNumId w:val="145"/>
  </w:num>
  <w:num w:numId="74" w16cid:durableId="859708583">
    <w:abstractNumId w:val="153"/>
  </w:num>
  <w:num w:numId="75" w16cid:durableId="1137800724">
    <w:abstractNumId w:val="166"/>
  </w:num>
  <w:num w:numId="76" w16cid:durableId="775177162">
    <w:abstractNumId w:val="157"/>
  </w:num>
  <w:num w:numId="77" w16cid:durableId="1177158931">
    <w:abstractNumId w:val="16"/>
  </w:num>
  <w:num w:numId="78" w16cid:durableId="388382681">
    <w:abstractNumId w:val="91"/>
  </w:num>
  <w:num w:numId="79" w16cid:durableId="1628124402">
    <w:abstractNumId w:val="34"/>
  </w:num>
  <w:num w:numId="80" w16cid:durableId="1181822728">
    <w:abstractNumId w:val="70"/>
  </w:num>
  <w:num w:numId="81" w16cid:durableId="373970966">
    <w:abstractNumId w:val="15"/>
  </w:num>
  <w:num w:numId="82" w16cid:durableId="1388526238">
    <w:abstractNumId w:val="135"/>
  </w:num>
  <w:num w:numId="83" w16cid:durableId="1284847114">
    <w:abstractNumId w:val="76"/>
  </w:num>
  <w:num w:numId="84" w16cid:durableId="1390422467">
    <w:abstractNumId w:val="114"/>
  </w:num>
  <w:num w:numId="85" w16cid:durableId="1303272008">
    <w:abstractNumId w:val="161"/>
  </w:num>
  <w:num w:numId="86" w16cid:durableId="172229054">
    <w:abstractNumId w:val="140"/>
  </w:num>
  <w:num w:numId="87" w16cid:durableId="1887330345">
    <w:abstractNumId w:val="106"/>
  </w:num>
  <w:num w:numId="88" w16cid:durableId="1246916901">
    <w:abstractNumId w:val="102"/>
  </w:num>
  <w:num w:numId="89" w16cid:durableId="659389987">
    <w:abstractNumId w:val="136"/>
  </w:num>
  <w:num w:numId="90" w16cid:durableId="864826857">
    <w:abstractNumId w:val="165"/>
  </w:num>
  <w:num w:numId="91" w16cid:durableId="888490881">
    <w:abstractNumId w:val="30"/>
  </w:num>
  <w:num w:numId="92" w16cid:durableId="228269986">
    <w:abstractNumId w:val="104"/>
  </w:num>
  <w:num w:numId="93" w16cid:durableId="1181161697">
    <w:abstractNumId w:val="155"/>
  </w:num>
  <w:num w:numId="94" w16cid:durableId="314917201">
    <w:abstractNumId w:val="47"/>
  </w:num>
  <w:num w:numId="95" w16cid:durableId="1894996660">
    <w:abstractNumId w:val="103"/>
  </w:num>
  <w:num w:numId="96" w16cid:durableId="351491969">
    <w:abstractNumId w:val="94"/>
  </w:num>
  <w:num w:numId="97" w16cid:durableId="129830322">
    <w:abstractNumId w:val="88"/>
  </w:num>
  <w:num w:numId="98" w16cid:durableId="727723820">
    <w:abstractNumId w:val="122"/>
  </w:num>
  <w:num w:numId="99" w16cid:durableId="1845896968">
    <w:abstractNumId w:val="54"/>
  </w:num>
  <w:num w:numId="100" w16cid:durableId="1439987003">
    <w:abstractNumId w:val="49"/>
  </w:num>
  <w:num w:numId="101" w16cid:durableId="1054353689">
    <w:abstractNumId w:val="143"/>
  </w:num>
  <w:num w:numId="102" w16cid:durableId="1044214923">
    <w:abstractNumId w:val="29"/>
  </w:num>
  <w:num w:numId="103" w16cid:durableId="94634446">
    <w:abstractNumId w:val="32"/>
  </w:num>
  <w:num w:numId="104" w16cid:durableId="405761118">
    <w:abstractNumId w:val="79"/>
  </w:num>
  <w:num w:numId="105" w16cid:durableId="1068068356">
    <w:abstractNumId w:val="50"/>
  </w:num>
  <w:num w:numId="106" w16cid:durableId="1364940785">
    <w:abstractNumId w:val="35"/>
  </w:num>
  <w:num w:numId="107" w16cid:durableId="495069341">
    <w:abstractNumId w:val="163"/>
  </w:num>
  <w:num w:numId="108" w16cid:durableId="418136455">
    <w:abstractNumId w:val="127"/>
  </w:num>
  <w:num w:numId="109" w16cid:durableId="492377536">
    <w:abstractNumId w:val="129"/>
  </w:num>
  <w:num w:numId="110" w16cid:durableId="1577011961">
    <w:abstractNumId w:val="144"/>
  </w:num>
  <w:num w:numId="111" w16cid:durableId="905997458">
    <w:abstractNumId w:val="46"/>
  </w:num>
  <w:num w:numId="112" w16cid:durableId="1956713035">
    <w:abstractNumId w:val="149"/>
  </w:num>
  <w:num w:numId="113" w16cid:durableId="1011251284">
    <w:abstractNumId w:val="22"/>
  </w:num>
  <w:num w:numId="114" w16cid:durableId="145830148">
    <w:abstractNumId w:val="25"/>
  </w:num>
  <w:num w:numId="115" w16cid:durableId="1843009199">
    <w:abstractNumId w:val="90"/>
  </w:num>
  <w:num w:numId="116" w16cid:durableId="1826899890">
    <w:abstractNumId w:val="43"/>
  </w:num>
  <w:num w:numId="117" w16cid:durableId="1545024628">
    <w:abstractNumId w:val="84"/>
  </w:num>
  <w:num w:numId="118" w16cid:durableId="1572932881">
    <w:abstractNumId w:val="10"/>
  </w:num>
  <w:num w:numId="119" w16cid:durableId="1123311098">
    <w:abstractNumId w:val="11"/>
  </w:num>
  <w:num w:numId="120" w16cid:durableId="57363268">
    <w:abstractNumId w:val="152"/>
  </w:num>
  <w:num w:numId="121" w16cid:durableId="417562340">
    <w:abstractNumId w:val="93"/>
  </w:num>
  <w:num w:numId="122" w16cid:durableId="1733507142">
    <w:abstractNumId w:val="169"/>
  </w:num>
  <w:num w:numId="123" w16cid:durableId="1460688246">
    <w:abstractNumId w:val="80"/>
  </w:num>
  <w:num w:numId="124" w16cid:durableId="616985606">
    <w:abstractNumId w:val="126"/>
  </w:num>
  <w:num w:numId="125" w16cid:durableId="181675196">
    <w:abstractNumId w:val="170"/>
  </w:num>
  <w:num w:numId="126" w16cid:durableId="703794930">
    <w:abstractNumId w:val="62"/>
  </w:num>
  <w:num w:numId="127" w16cid:durableId="1567521796">
    <w:abstractNumId w:val="156"/>
  </w:num>
  <w:num w:numId="128" w16cid:durableId="74207296">
    <w:abstractNumId w:val="55"/>
  </w:num>
  <w:num w:numId="129" w16cid:durableId="1123425132">
    <w:abstractNumId w:val="59"/>
  </w:num>
  <w:num w:numId="130" w16cid:durableId="919408630">
    <w:abstractNumId w:val="85"/>
  </w:num>
  <w:num w:numId="131" w16cid:durableId="1702588067">
    <w:abstractNumId w:val="38"/>
  </w:num>
  <w:num w:numId="132" w16cid:durableId="1325813307">
    <w:abstractNumId w:val="57"/>
  </w:num>
  <w:num w:numId="133" w16cid:durableId="524445564">
    <w:abstractNumId w:val="154"/>
  </w:num>
  <w:num w:numId="134" w16cid:durableId="1462265214">
    <w:abstractNumId w:val="109"/>
  </w:num>
  <w:num w:numId="135" w16cid:durableId="160972708">
    <w:abstractNumId w:val="87"/>
  </w:num>
  <w:num w:numId="136" w16cid:durableId="1612781226">
    <w:abstractNumId w:val="146"/>
  </w:num>
  <w:num w:numId="137" w16cid:durableId="820076943">
    <w:abstractNumId w:val="124"/>
  </w:num>
  <w:num w:numId="138" w16cid:durableId="323823215">
    <w:abstractNumId w:val="116"/>
  </w:num>
  <w:num w:numId="139" w16cid:durableId="87120160">
    <w:abstractNumId w:val="171"/>
  </w:num>
  <w:num w:numId="140" w16cid:durableId="1964267230">
    <w:abstractNumId w:val="95"/>
  </w:num>
  <w:num w:numId="141" w16cid:durableId="114911749">
    <w:abstractNumId w:val="53"/>
  </w:num>
  <w:num w:numId="142" w16cid:durableId="1869027931">
    <w:abstractNumId w:val="139"/>
  </w:num>
  <w:num w:numId="143" w16cid:durableId="2064135277">
    <w:abstractNumId w:val="75"/>
  </w:num>
  <w:num w:numId="144" w16cid:durableId="1974095475">
    <w:abstractNumId w:val="128"/>
  </w:num>
  <w:num w:numId="145" w16cid:durableId="171847020">
    <w:abstractNumId w:val="52"/>
  </w:num>
  <w:num w:numId="146" w16cid:durableId="724371250">
    <w:abstractNumId w:val="148"/>
  </w:num>
  <w:num w:numId="147" w16cid:durableId="210387540">
    <w:abstractNumId w:val="167"/>
  </w:num>
  <w:num w:numId="148" w16cid:durableId="781801791">
    <w:abstractNumId w:val="159"/>
  </w:num>
  <w:num w:numId="149" w16cid:durableId="1426458348">
    <w:abstractNumId w:val="138"/>
  </w:num>
  <w:num w:numId="150" w16cid:durableId="2031908368">
    <w:abstractNumId w:val="14"/>
  </w:num>
  <w:num w:numId="151" w16cid:durableId="1426800923">
    <w:abstractNumId w:val="74"/>
  </w:num>
  <w:num w:numId="152" w16cid:durableId="1653212864">
    <w:abstractNumId w:val="158"/>
  </w:num>
  <w:num w:numId="153" w16cid:durableId="400105435">
    <w:abstractNumId w:val="61"/>
  </w:num>
  <w:num w:numId="154" w16cid:durableId="656350385">
    <w:abstractNumId w:val="21"/>
  </w:num>
  <w:num w:numId="155" w16cid:durableId="163937244">
    <w:abstractNumId w:val="40"/>
  </w:num>
  <w:num w:numId="156" w16cid:durableId="1766998049">
    <w:abstractNumId w:val="105"/>
  </w:num>
  <w:num w:numId="157" w16cid:durableId="1933586441">
    <w:abstractNumId w:val="151"/>
  </w:num>
  <w:num w:numId="158" w16cid:durableId="333343864">
    <w:abstractNumId w:val="141"/>
  </w:num>
  <w:num w:numId="159" w16cid:durableId="1982297380">
    <w:abstractNumId w:val="107"/>
  </w:num>
  <w:num w:numId="160" w16cid:durableId="1567105387">
    <w:abstractNumId w:val="120"/>
  </w:num>
  <w:num w:numId="161" w16cid:durableId="1805149458">
    <w:abstractNumId w:val="77"/>
  </w:num>
  <w:num w:numId="162" w16cid:durableId="2131701449">
    <w:abstractNumId w:val="23"/>
  </w:num>
  <w:num w:numId="163" w16cid:durableId="1797407082">
    <w:abstractNumId w:val="42"/>
  </w:num>
  <w:num w:numId="164" w16cid:durableId="394403070">
    <w:abstractNumId w:val="89"/>
  </w:num>
  <w:num w:numId="165" w16cid:durableId="1518353673">
    <w:abstractNumId w:val="67"/>
  </w:num>
  <w:num w:numId="166" w16cid:durableId="519009593">
    <w:abstractNumId w:val="112"/>
  </w:num>
  <w:num w:numId="167" w16cid:durableId="1414013866">
    <w:abstractNumId w:val="123"/>
  </w:num>
  <w:num w:numId="168" w16cid:durableId="2038891742">
    <w:abstractNumId w:val="110"/>
  </w:num>
  <w:num w:numId="169" w16cid:durableId="380906495">
    <w:abstractNumId w:val="48"/>
  </w:num>
  <w:num w:numId="170" w16cid:durableId="1544904085">
    <w:abstractNumId w:val="81"/>
  </w:num>
  <w:num w:numId="171" w16cid:durableId="181284206">
    <w:abstractNumId w:val="24"/>
  </w:num>
  <w:num w:numId="172" w16cid:durableId="1037047471">
    <w:abstractNumId w:val="142"/>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577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03037"/>
    <w:rsid w:val="00014CF6"/>
    <w:rsid w:val="00020190"/>
    <w:rsid w:val="0002556D"/>
    <w:rsid w:val="0003065C"/>
    <w:rsid w:val="0003448F"/>
    <w:rsid w:val="0003575C"/>
    <w:rsid w:val="0005780E"/>
    <w:rsid w:val="000627E9"/>
    <w:rsid w:val="00065A75"/>
    <w:rsid w:val="000800BF"/>
    <w:rsid w:val="000862FB"/>
    <w:rsid w:val="000874DB"/>
    <w:rsid w:val="000877AD"/>
    <w:rsid w:val="00093270"/>
    <w:rsid w:val="000A6FC0"/>
    <w:rsid w:val="000A71F7"/>
    <w:rsid w:val="000F09E4"/>
    <w:rsid w:val="000F16FD"/>
    <w:rsid w:val="000F1D5C"/>
    <w:rsid w:val="000F3A47"/>
    <w:rsid w:val="000F5CEC"/>
    <w:rsid w:val="000F70C1"/>
    <w:rsid w:val="0012328B"/>
    <w:rsid w:val="0012390E"/>
    <w:rsid w:val="00124ADA"/>
    <w:rsid w:val="0013486D"/>
    <w:rsid w:val="001363D1"/>
    <w:rsid w:val="00163EE0"/>
    <w:rsid w:val="00163FEA"/>
    <w:rsid w:val="00167DF0"/>
    <w:rsid w:val="001726B3"/>
    <w:rsid w:val="001807AA"/>
    <w:rsid w:val="00182B7F"/>
    <w:rsid w:val="001907BA"/>
    <w:rsid w:val="001C0FAD"/>
    <w:rsid w:val="001D5190"/>
    <w:rsid w:val="001E625C"/>
    <w:rsid w:val="001F2A40"/>
    <w:rsid w:val="001F3839"/>
    <w:rsid w:val="00203CF0"/>
    <w:rsid w:val="00205431"/>
    <w:rsid w:val="00210AB7"/>
    <w:rsid w:val="002208AD"/>
    <w:rsid w:val="002214BA"/>
    <w:rsid w:val="002239C7"/>
    <w:rsid w:val="002279BA"/>
    <w:rsid w:val="00231558"/>
    <w:rsid w:val="002329F3"/>
    <w:rsid w:val="002402F1"/>
    <w:rsid w:val="0024128D"/>
    <w:rsid w:val="00243F0D"/>
    <w:rsid w:val="00244B0A"/>
    <w:rsid w:val="0024682A"/>
    <w:rsid w:val="00247D30"/>
    <w:rsid w:val="00253884"/>
    <w:rsid w:val="00263A66"/>
    <w:rsid w:val="002647BB"/>
    <w:rsid w:val="002754C1"/>
    <w:rsid w:val="00277F02"/>
    <w:rsid w:val="00283969"/>
    <w:rsid w:val="002841C8"/>
    <w:rsid w:val="0028516B"/>
    <w:rsid w:val="00285E9F"/>
    <w:rsid w:val="00291C6C"/>
    <w:rsid w:val="00292DCA"/>
    <w:rsid w:val="002B1E9E"/>
    <w:rsid w:val="002C2929"/>
    <w:rsid w:val="002C6F90"/>
    <w:rsid w:val="002E3552"/>
    <w:rsid w:val="002F27EC"/>
    <w:rsid w:val="00302FB8"/>
    <w:rsid w:val="00304EA1"/>
    <w:rsid w:val="00314D81"/>
    <w:rsid w:val="0031607E"/>
    <w:rsid w:val="003211D0"/>
    <w:rsid w:val="00322123"/>
    <w:rsid w:val="00322FC6"/>
    <w:rsid w:val="00324A82"/>
    <w:rsid w:val="00335886"/>
    <w:rsid w:val="00340221"/>
    <w:rsid w:val="003446B4"/>
    <w:rsid w:val="00350E9A"/>
    <w:rsid w:val="00365D51"/>
    <w:rsid w:val="003701BC"/>
    <w:rsid w:val="00391986"/>
    <w:rsid w:val="00393FF6"/>
    <w:rsid w:val="003D09F0"/>
    <w:rsid w:val="003D421C"/>
    <w:rsid w:val="003D57A7"/>
    <w:rsid w:val="00406DE9"/>
    <w:rsid w:val="00412F60"/>
    <w:rsid w:val="00414011"/>
    <w:rsid w:val="00414E84"/>
    <w:rsid w:val="00417AA3"/>
    <w:rsid w:val="00424DD2"/>
    <w:rsid w:val="00440B32"/>
    <w:rsid w:val="00444619"/>
    <w:rsid w:val="004567A0"/>
    <w:rsid w:val="0046078D"/>
    <w:rsid w:val="004674FB"/>
    <w:rsid w:val="00471FBA"/>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388E"/>
    <w:rsid w:val="004F5BDA"/>
    <w:rsid w:val="004F5CBC"/>
    <w:rsid w:val="00503CBE"/>
    <w:rsid w:val="0051631E"/>
    <w:rsid w:val="00517DAC"/>
    <w:rsid w:val="00531440"/>
    <w:rsid w:val="00532A04"/>
    <w:rsid w:val="00534253"/>
    <w:rsid w:val="00542659"/>
    <w:rsid w:val="00555952"/>
    <w:rsid w:val="0055611A"/>
    <w:rsid w:val="00566029"/>
    <w:rsid w:val="00584AEE"/>
    <w:rsid w:val="00586B33"/>
    <w:rsid w:val="0059009D"/>
    <w:rsid w:val="005923CB"/>
    <w:rsid w:val="005A27EE"/>
    <w:rsid w:val="005B391B"/>
    <w:rsid w:val="005B6E44"/>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74722"/>
    <w:rsid w:val="00693953"/>
    <w:rsid w:val="00693FFD"/>
    <w:rsid w:val="006A2E04"/>
    <w:rsid w:val="006A7D06"/>
    <w:rsid w:val="006C4D3D"/>
    <w:rsid w:val="006D2159"/>
    <w:rsid w:val="006D764C"/>
    <w:rsid w:val="006F5551"/>
    <w:rsid w:val="006F6133"/>
    <w:rsid w:val="006F787C"/>
    <w:rsid w:val="00702636"/>
    <w:rsid w:val="00707E68"/>
    <w:rsid w:val="00714643"/>
    <w:rsid w:val="0071657E"/>
    <w:rsid w:val="00724507"/>
    <w:rsid w:val="007270FB"/>
    <w:rsid w:val="00747608"/>
    <w:rsid w:val="007515F6"/>
    <w:rsid w:val="00753F1C"/>
    <w:rsid w:val="007619E0"/>
    <w:rsid w:val="00773E6C"/>
    <w:rsid w:val="007C64C5"/>
    <w:rsid w:val="007D4FB6"/>
    <w:rsid w:val="007E1ED2"/>
    <w:rsid w:val="007E5E88"/>
    <w:rsid w:val="0080001D"/>
    <w:rsid w:val="008027E3"/>
    <w:rsid w:val="00813C37"/>
    <w:rsid w:val="008154B5"/>
    <w:rsid w:val="00823962"/>
    <w:rsid w:val="008375FE"/>
    <w:rsid w:val="00841362"/>
    <w:rsid w:val="00850219"/>
    <w:rsid w:val="00851757"/>
    <w:rsid w:val="00852719"/>
    <w:rsid w:val="00853A48"/>
    <w:rsid w:val="00860115"/>
    <w:rsid w:val="008715F5"/>
    <w:rsid w:val="008810CF"/>
    <w:rsid w:val="00881105"/>
    <w:rsid w:val="008857C4"/>
    <w:rsid w:val="0088783C"/>
    <w:rsid w:val="008955EB"/>
    <w:rsid w:val="0089628D"/>
    <w:rsid w:val="00896ABD"/>
    <w:rsid w:val="00896CBE"/>
    <w:rsid w:val="008B352E"/>
    <w:rsid w:val="008C08B2"/>
    <w:rsid w:val="008C34FB"/>
    <w:rsid w:val="008C6AA2"/>
    <w:rsid w:val="008E031A"/>
    <w:rsid w:val="008F1B5D"/>
    <w:rsid w:val="008F6521"/>
    <w:rsid w:val="00906913"/>
    <w:rsid w:val="00914EE5"/>
    <w:rsid w:val="009152D4"/>
    <w:rsid w:val="0091624E"/>
    <w:rsid w:val="00916D5D"/>
    <w:rsid w:val="0092268E"/>
    <w:rsid w:val="0093258A"/>
    <w:rsid w:val="009370BC"/>
    <w:rsid w:val="009405B0"/>
    <w:rsid w:val="0096074C"/>
    <w:rsid w:val="009618FD"/>
    <w:rsid w:val="00973010"/>
    <w:rsid w:val="00980446"/>
    <w:rsid w:val="009867C4"/>
    <w:rsid w:val="0098739B"/>
    <w:rsid w:val="00991B93"/>
    <w:rsid w:val="00992401"/>
    <w:rsid w:val="0099573C"/>
    <w:rsid w:val="009A2333"/>
    <w:rsid w:val="009B3B87"/>
    <w:rsid w:val="009B6F0B"/>
    <w:rsid w:val="009C1C16"/>
    <w:rsid w:val="009C57E3"/>
    <w:rsid w:val="00A06B65"/>
    <w:rsid w:val="00A11696"/>
    <w:rsid w:val="00A17661"/>
    <w:rsid w:val="00A17CF6"/>
    <w:rsid w:val="00A24B2D"/>
    <w:rsid w:val="00A40966"/>
    <w:rsid w:val="00A45BDC"/>
    <w:rsid w:val="00A5644C"/>
    <w:rsid w:val="00A67188"/>
    <w:rsid w:val="00A77F1C"/>
    <w:rsid w:val="00A921E0"/>
    <w:rsid w:val="00A96180"/>
    <w:rsid w:val="00AB2543"/>
    <w:rsid w:val="00AB4E23"/>
    <w:rsid w:val="00AE7137"/>
    <w:rsid w:val="00AF0081"/>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82FAE"/>
    <w:rsid w:val="00BB238F"/>
    <w:rsid w:val="00BD0724"/>
    <w:rsid w:val="00BD43A3"/>
    <w:rsid w:val="00BD4472"/>
    <w:rsid w:val="00BD763A"/>
    <w:rsid w:val="00BE3DEE"/>
    <w:rsid w:val="00BE5521"/>
    <w:rsid w:val="00BF6F4C"/>
    <w:rsid w:val="00C000D6"/>
    <w:rsid w:val="00C01637"/>
    <w:rsid w:val="00C07962"/>
    <w:rsid w:val="00C07D60"/>
    <w:rsid w:val="00C34684"/>
    <w:rsid w:val="00C53263"/>
    <w:rsid w:val="00C559A6"/>
    <w:rsid w:val="00C60CE3"/>
    <w:rsid w:val="00C65741"/>
    <w:rsid w:val="00C73F9D"/>
    <w:rsid w:val="00C75BC5"/>
    <w:rsid w:val="00C75F1D"/>
    <w:rsid w:val="00C75F3B"/>
    <w:rsid w:val="00C805B2"/>
    <w:rsid w:val="00C86BB2"/>
    <w:rsid w:val="00CA02DD"/>
    <w:rsid w:val="00CB03C7"/>
    <w:rsid w:val="00CC2384"/>
    <w:rsid w:val="00CC53F9"/>
    <w:rsid w:val="00CC7529"/>
    <w:rsid w:val="00CD454F"/>
    <w:rsid w:val="00CE4547"/>
    <w:rsid w:val="00D021BF"/>
    <w:rsid w:val="00D0381D"/>
    <w:rsid w:val="00D07B4B"/>
    <w:rsid w:val="00D1511A"/>
    <w:rsid w:val="00D338E4"/>
    <w:rsid w:val="00D35538"/>
    <w:rsid w:val="00D41654"/>
    <w:rsid w:val="00D51947"/>
    <w:rsid w:val="00D532F0"/>
    <w:rsid w:val="00D561B3"/>
    <w:rsid w:val="00D60174"/>
    <w:rsid w:val="00D652E8"/>
    <w:rsid w:val="00D77413"/>
    <w:rsid w:val="00D82759"/>
    <w:rsid w:val="00D86551"/>
    <w:rsid w:val="00D86DE4"/>
    <w:rsid w:val="00D91CAB"/>
    <w:rsid w:val="00D929AA"/>
    <w:rsid w:val="00D941C2"/>
    <w:rsid w:val="00DA503D"/>
    <w:rsid w:val="00DA5125"/>
    <w:rsid w:val="00DA614C"/>
    <w:rsid w:val="00DA6DBB"/>
    <w:rsid w:val="00DB1C96"/>
    <w:rsid w:val="00DB375B"/>
    <w:rsid w:val="00DC0420"/>
    <w:rsid w:val="00DC632A"/>
    <w:rsid w:val="00DD1AF6"/>
    <w:rsid w:val="00DE2DC6"/>
    <w:rsid w:val="00DF1AF8"/>
    <w:rsid w:val="00DF4B17"/>
    <w:rsid w:val="00E03058"/>
    <w:rsid w:val="00E139C5"/>
    <w:rsid w:val="00E162D2"/>
    <w:rsid w:val="00E23F1D"/>
    <w:rsid w:val="00E34F5D"/>
    <w:rsid w:val="00E36361"/>
    <w:rsid w:val="00E4133C"/>
    <w:rsid w:val="00E42941"/>
    <w:rsid w:val="00E438E3"/>
    <w:rsid w:val="00E44381"/>
    <w:rsid w:val="00E55AE9"/>
    <w:rsid w:val="00E73665"/>
    <w:rsid w:val="00E7516A"/>
    <w:rsid w:val="00E76D71"/>
    <w:rsid w:val="00E77320"/>
    <w:rsid w:val="00E90A60"/>
    <w:rsid w:val="00E93699"/>
    <w:rsid w:val="00E94D73"/>
    <w:rsid w:val="00EA00DA"/>
    <w:rsid w:val="00EB1CC2"/>
    <w:rsid w:val="00EB3E4C"/>
    <w:rsid w:val="00EC779F"/>
    <w:rsid w:val="00ED47BC"/>
    <w:rsid w:val="00EE1A80"/>
    <w:rsid w:val="00EF3893"/>
    <w:rsid w:val="00F1520E"/>
    <w:rsid w:val="00F337AC"/>
    <w:rsid w:val="00F33A51"/>
    <w:rsid w:val="00F40D53"/>
    <w:rsid w:val="00F4525C"/>
    <w:rsid w:val="00F464D8"/>
    <w:rsid w:val="00F47B7F"/>
    <w:rsid w:val="00F61B8A"/>
    <w:rsid w:val="00F62EE2"/>
    <w:rsid w:val="00F63102"/>
    <w:rsid w:val="00F70E0B"/>
    <w:rsid w:val="00F748FA"/>
    <w:rsid w:val="00F81AA4"/>
    <w:rsid w:val="00F83DB5"/>
    <w:rsid w:val="00F93694"/>
    <w:rsid w:val="00F9544F"/>
    <w:rsid w:val="00F95799"/>
    <w:rsid w:val="00FA080C"/>
    <w:rsid w:val="00FB56CD"/>
    <w:rsid w:val="00FC2FF6"/>
    <w:rsid w:val="00FC7D90"/>
    <w:rsid w:val="00FD1C20"/>
    <w:rsid w:val="00FD658C"/>
    <w:rsid w:val="00FE0AD0"/>
    <w:rsid w:val="02AC25AA"/>
    <w:rsid w:val="3CEAACBB"/>
    <w:rsid w:val="4A8076DC"/>
    <w:rsid w:val="53E06DDD"/>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5777"/>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E77320"/>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B82FA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B82FA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B82FAE"/>
  </w:style>
  <w:style w:type="character" w:customStyle="1" w:styleId="normaltextrun">
    <w:name w:val="normaltextrun"/>
    <w:basedOn w:val="DefaultParagraphFont"/>
    <w:rsid w:val="00B82FAE"/>
  </w:style>
  <w:style w:type="character" w:customStyle="1" w:styleId="eop">
    <w:name w:val="eop"/>
    <w:basedOn w:val="DefaultParagraphFont"/>
    <w:rsid w:val="00B82FAE"/>
  </w:style>
  <w:style w:type="character" w:customStyle="1" w:styleId="contentcontrol">
    <w:name w:val="contentcontrol"/>
    <w:basedOn w:val="DefaultParagraphFont"/>
    <w:rsid w:val="00B82FAE"/>
  </w:style>
  <w:style w:type="character" w:customStyle="1" w:styleId="contentcontrolboundarysink">
    <w:name w:val="contentcontrolboundarysink"/>
    <w:basedOn w:val="DefaultParagraphFont"/>
    <w:rsid w:val="00B82FAE"/>
  </w:style>
  <w:style w:type="paragraph" w:customStyle="1" w:styleId="outlineelement">
    <w:name w:val="outlineelement"/>
    <w:basedOn w:val="Normal"/>
    <w:rsid w:val="00B82FA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B82FAE"/>
    <w:rPr>
      <w:color w:val="800080"/>
      <w:u w:val="single"/>
    </w:rPr>
  </w:style>
  <w:style w:type="character" w:customStyle="1" w:styleId="wacimagegroupcontainer">
    <w:name w:val="wacimagegroupcontainer"/>
    <w:basedOn w:val="DefaultParagraphFont"/>
    <w:rsid w:val="00B82FAE"/>
  </w:style>
  <w:style w:type="character" w:customStyle="1" w:styleId="wacimagecontainer">
    <w:name w:val="wacimagecontainer"/>
    <w:basedOn w:val="DefaultParagraphFont"/>
    <w:rsid w:val="00B82FAE"/>
  </w:style>
  <w:style w:type="character" w:customStyle="1" w:styleId="wacimageborder">
    <w:name w:val="wacimageborder"/>
    <w:basedOn w:val="DefaultParagraphFont"/>
    <w:rsid w:val="00B82FAE"/>
  </w:style>
  <w:style w:type="character" w:customStyle="1" w:styleId="linebreakblob">
    <w:name w:val="linebreakblob"/>
    <w:basedOn w:val="DefaultParagraphFont"/>
    <w:rsid w:val="00B82FAE"/>
  </w:style>
  <w:style w:type="character" w:customStyle="1" w:styleId="scxw124245519">
    <w:name w:val="scxw124245519"/>
    <w:basedOn w:val="DefaultParagraphFont"/>
    <w:rsid w:val="00B82FAE"/>
  </w:style>
  <w:style w:type="character" w:customStyle="1" w:styleId="tabrun">
    <w:name w:val="tabrun"/>
    <w:basedOn w:val="DefaultParagraphFont"/>
    <w:rsid w:val="00B82FAE"/>
  </w:style>
  <w:style w:type="character" w:customStyle="1" w:styleId="tabchar">
    <w:name w:val="tabchar"/>
    <w:basedOn w:val="DefaultParagraphFont"/>
    <w:rsid w:val="00B82FAE"/>
  </w:style>
  <w:style w:type="character" w:customStyle="1" w:styleId="tableaderchars">
    <w:name w:val="tableaderchars"/>
    <w:basedOn w:val="DefaultParagraphFont"/>
    <w:rsid w:val="00B82FAE"/>
  </w:style>
  <w:style w:type="paragraph" w:customStyle="1" w:styleId="VCAAbullet">
    <w:name w:val="VCAA bullet"/>
    <w:basedOn w:val="VCAAbody"/>
    <w:autoRedefine/>
    <w:qFormat/>
    <w:rsid w:val="00BD763A"/>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BD763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440034740">
      <w:bodyDiv w:val="1"/>
      <w:marLeft w:val="0"/>
      <w:marRight w:val="0"/>
      <w:marTop w:val="0"/>
      <w:marBottom w:val="0"/>
      <w:divBdr>
        <w:top w:val="none" w:sz="0" w:space="0" w:color="auto"/>
        <w:left w:val="none" w:sz="0" w:space="0" w:color="auto"/>
        <w:bottom w:val="none" w:sz="0" w:space="0" w:color="auto"/>
        <w:right w:val="none" w:sz="0" w:space="0" w:color="auto"/>
      </w:divBdr>
      <w:divsChild>
        <w:div w:id="1531869105">
          <w:marLeft w:val="0"/>
          <w:marRight w:val="0"/>
          <w:marTop w:val="0"/>
          <w:marBottom w:val="0"/>
          <w:divBdr>
            <w:top w:val="none" w:sz="0" w:space="0" w:color="auto"/>
            <w:left w:val="none" w:sz="0" w:space="0" w:color="auto"/>
            <w:bottom w:val="none" w:sz="0" w:space="0" w:color="auto"/>
            <w:right w:val="none" w:sz="0" w:space="0" w:color="auto"/>
          </w:divBdr>
        </w:div>
        <w:div w:id="1976593181">
          <w:marLeft w:val="0"/>
          <w:marRight w:val="0"/>
          <w:marTop w:val="0"/>
          <w:marBottom w:val="0"/>
          <w:divBdr>
            <w:top w:val="none" w:sz="0" w:space="0" w:color="auto"/>
            <w:left w:val="none" w:sz="0" w:space="0" w:color="auto"/>
            <w:bottom w:val="none" w:sz="0" w:space="0" w:color="auto"/>
            <w:right w:val="none" w:sz="0" w:space="0" w:color="auto"/>
          </w:divBdr>
        </w:div>
        <w:div w:id="1371688085">
          <w:marLeft w:val="0"/>
          <w:marRight w:val="0"/>
          <w:marTop w:val="0"/>
          <w:marBottom w:val="0"/>
          <w:divBdr>
            <w:top w:val="none" w:sz="0" w:space="0" w:color="auto"/>
            <w:left w:val="none" w:sz="0" w:space="0" w:color="auto"/>
            <w:bottom w:val="none" w:sz="0" w:space="0" w:color="auto"/>
            <w:right w:val="none" w:sz="0" w:space="0" w:color="auto"/>
          </w:divBdr>
        </w:div>
        <w:div w:id="362677711">
          <w:marLeft w:val="0"/>
          <w:marRight w:val="0"/>
          <w:marTop w:val="0"/>
          <w:marBottom w:val="0"/>
          <w:divBdr>
            <w:top w:val="none" w:sz="0" w:space="0" w:color="auto"/>
            <w:left w:val="none" w:sz="0" w:space="0" w:color="auto"/>
            <w:bottom w:val="none" w:sz="0" w:space="0" w:color="auto"/>
            <w:right w:val="none" w:sz="0" w:space="0" w:color="auto"/>
          </w:divBdr>
        </w:div>
        <w:div w:id="639380344">
          <w:marLeft w:val="0"/>
          <w:marRight w:val="0"/>
          <w:marTop w:val="0"/>
          <w:marBottom w:val="0"/>
          <w:divBdr>
            <w:top w:val="none" w:sz="0" w:space="0" w:color="auto"/>
            <w:left w:val="none" w:sz="0" w:space="0" w:color="auto"/>
            <w:bottom w:val="none" w:sz="0" w:space="0" w:color="auto"/>
            <w:right w:val="none" w:sz="0" w:space="0" w:color="auto"/>
          </w:divBdr>
          <w:divsChild>
            <w:div w:id="1280069942">
              <w:marLeft w:val="-75"/>
              <w:marRight w:val="0"/>
              <w:marTop w:val="30"/>
              <w:marBottom w:val="30"/>
              <w:divBdr>
                <w:top w:val="none" w:sz="0" w:space="0" w:color="auto"/>
                <w:left w:val="none" w:sz="0" w:space="0" w:color="auto"/>
                <w:bottom w:val="none" w:sz="0" w:space="0" w:color="auto"/>
                <w:right w:val="none" w:sz="0" w:space="0" w:color="auto"/>
              </w:divBdr>
              <w:divsChild>
                <w:div w:id="1509981292">
                  <w:marLeft w:val="0"/>
                  <w:marRight w:val="0"/>
                  <w:marTop w:val="0"/>
                  <w:marBottom w:val="0"/>
                  <w:divBdr>
                    <w:top w:val="none" w:sz="0" w:space="0" w:color="auto"/>
                    <w:left w:val="none" w:sz="0" w:space="0" w:color="auto"/>
                    <w:bottom w:val="none" w:sz="0" w:space="0" w:color="auto"/>
                    <w:right w:val="none" w:sz="0" w:space="0" w:color="auto"/>
                  </w:divBdr>
                  <w:divsChild>
                    <w:div w:id="1644188830">
                      <w:marLeft w:val="0"/>
                      <w:marRight w:val="0"/>
                      <w:marTop w:val="0"/>
                      <w:marBottom w:val="0"/>
                      <w:divBdr>
                        <w:top w:val="none" w:sz="0" w:space="0" w:color="auto"/>
                        <w:left w:val="none" w:sz="0" w:space="0" w:color="auto"/>
                        <w:bottom w:val="none" w:sz="0" w:space="0" w:color="auto"/>
                        <w:right w:val="none" w:sz="0" w:space="0" w:color="auto"/>
                      </w:divBdr>
                    </w:div>
                  </w:divsChild>
                </w:div>
                <w:div w:id="1090736956">
                  <w:marLeft w:val="0"/>
                  <w:marRight w:val="0"/>
                  <w:marTop w:val="0"/>
                  <w:marBottom w:val="0"/>
                  <w:divBdr>
                    <w:top w:val="none" w:sz="0" w:space="0" w:color="auto"/>
                    <w:left w:val="none" w:sz="0" w:space="0" w:color="auto"/>
                    <w:bottom w:val="none" w:sz="0" w:space="0" w:color="auto"/>
                    <w:right w:val="none" w:sz="0" w:space="0" w:color="auto"/>
                  </w:divBdr>
                  <w:divsChild>
                    <w:div w:id="1852255210">
                      <w:marLeft w:val="0"/>
                      <w:marRight w:val="0"/>
                      <w:marTop w:val="0"/>
                      <w:marBottom w:val="0"/>
                      <w:divBdr>
                        <w:top w:val="none" w:sz="0" w:space="0" w:color="auto"/>
                        <w:left w:val="none" w:sz="0" w:space="0" w:color="auto"/>
                        <w:bottom w:val="none" w:sz="0" w:space="0" w:color="auto"/>
                        <w:right w:val="none" w:sz="0" w:space="0" w:color="auto"/>
                      </w:divBdr>
                    </w:div>
                  </w:divsChild>
                </w:div>
                <w:div w:id="1003169745">
                  <w:marLeft w:val="0"/>
                  <w:marRight w:val="0"/>
                  <w:marTop w:val="0"/>
                  <w:marBottom w:val="0"/>
                  <w:divBdr>
                    <w:top w:val="none" w:sz="0" w:space="0" w:color="auto"/>
                    <w:left w:val="none" w:sz="0" w:space="0" w:color="auto"/>
                    <w:bottom w:val="none" w:sz="0" w:space="0" w:color="auto"/>
                    <w:right w:val="none" w:sz="0" w:space="0" w:color="auto"/>
                  </w:divBdr>
                  <w:divsChild>
                    <w:div w:id="1115490846">
                      <w:marLeft w:val="0"/>
                      <w:marRight w:val="0"/>
                      <w:marTop w:val="0"/>
                      <w:marBottom w:val="0"/>
                      <w:divBdr>
                        <w:top w:val="none" w:sz="0" w:space="0" w:color="auto"/>
                        <w:left w:val="none" w:sz="0" w:space="0" w:color="auto"/>
                        <w:bottom w:val="none" w:sz="0" w:space="0" w:color="auto"/>
                        <w:right w:val="none" w:sz="0" w:space="0" w:color="auto"/>
                      </w:divBdr>
                    </w:div>
                  </w:divsChild>
                </w:div>
                <w:div w:id="609237919">
                  <w:marLeft w:val="0"/>
                  <w:marRight w:val="0"/>
                  <w:marTop w:val="0"/>
                  <w:marBottom w:val="0"/>
                  <w:divBdr>
                    <w:top w:val="none" w:sz="0" w:space="0" w:color="auto"/>
                    <w:left w:val="none" w:sz="0" w:space="0" w:color="auto"/>
                    <w:bottom w:val="none" w:sz="0" w:space="0" w:color="auto"/>
                    <w:right w:val="none" w:sz="0" w:space="0" w:color="auto"/>
                  </w:divBdr>
                  <w:divsChild>
                    <w:div w:id="339354804">
                      <w:marLeft w:val="0"/>
                      <w:marRight w:val="0"/>
                      <w:marTop w:val="0"/>
                      <w:marBottom w:val="0"/>
                      <w:divBdr>
                        <w:top w:val="none" w:sz="0" w:space="0" w:color="auto"/>
                        <w:left w:val="none" w:sz="0" w:space="0" w:color="auto"/>
                        <w:bottom w:val="none" w:sz="0" w:space="0" w:color="auto"/>
                        <w:right w:val="none" w:sz="0" w:space="0" w:color="auto"/>
                      </w:divBdr>
                    </w:div>
                  </w:divsChild>
                </w:div>
                <w:div w:id="1054159202">
                  <w:marLeft w:val="0"/>
                  <w:marRight w:val="0"/>
                  <w:marTop w:val="0"/>
                  <w:marBottom w:val="0"/>
                  <w:divBdr>
                    <w:top w:val="none" w:sz="0" w:space="0" w:color="auto"/>
                    <w:left w:val="none" w:sz="0" w:space="0" w:color="auto"/>
                    <w:bottom w:val="none" w:sz="0" w:space="0" w:color="auto"/>
                    <w:right w:val="none" w:sz="0" w:space="0" w:color="auto"/>
                  </w:divBdr>
                  <w:divsChild>
                    <w:div w:id="1761875017">
                      <w:marLeft w:val="0"/>
                      <w:marRight w:val="0"/>
                      <w:marTop w:val="0"/>
                      <w:marBottom w:val="0"/>
                      <w:divBdr>
                        <w:top w:val="none" w:sz="0" w:space="0" w:color="auto"/>
                        <w:left w:val="none" w:sz="0" w:space="0" w:color="auto"/>
                        <w:bottom w:val="none" w:sz="0" w:space="0" w:color="auto"/>
                        <w:right w:val="none" w:sz="0" w:space="0" w:color="auto"/>
                      </w:divBdr>
                    </w:div>
                  </w:divsChild>
                </w:div>
                <w:div w:id="1828396177">
                  <w:marLeft w:val="0"/>
                  <w:marRight w:val="0"/>
                  <w:marTop w:val="0"/>
                  <w:marBottom w:val="0"/>
                  <w:divBdr>
                    <w:top w:val="none" w:sz="0" w:space="0" w:color="auto"/>
                    <w:left w:val="none" w:sz="0" w:space="0" w:color="auto"/>
                    <w:bottom w:val="none" w:sz="0" w:space="0" w:color="auto"/>
                    <w:right w:val="none" w:sz="0" w:space="0" w:color="auto"/>
                  </w:divBdr>
                  <w:divsChild>
                    <w:div w:id="615723381">
                      <w:marLeft w:val="0"/>
                      <w:marRight w:val="0"/>
                      <w:marTop w:val="0"/>
                      <w:marBottom w:val="0"/>
                      <w:divBdr>
                        <w:top w:val="none" w:sz="0" w:space="0" w:color="auto"/>
                        <w:left w:val="none" w:sz="0" w:space="0" w:color="auto"/>
                        <w:bottom w:val="none" w:sz="0" w:space="0" w:color="auto"/>
                        <w:right w:val="none" w:sz="0" w:space="0" w:color="auto"/>
                      </w:divBdr>
                    </w:div>
                  </w:divsChild>
                </w:div>
                <w:div w:id="613026025">
                  <w:marLeft w:val="0"/>
                  <w:marRight w:val="0"/>
                  <w:marTop w:val="0"/>
                  <w:marBottom w:val="0"/>
                  <w:divBdr>
                    <w:top w:val="none" w:sz="0" w:space="0" w:color="auto"/>
                    <w:left w:val="none" w:sz="0" w:space="0" w:color="auto"/>
                    <w:bottom w:val="none" w:sz="0" w:space="0" w:color="auto"/>
                    <w:right w:val="none" w:sz="0" w:space="0" w:color="auto"/>
                  </w:divBdr>
                  <w:divsChild>
                    <w:div w:id="83034288">
                      <w:marLeft w:val="0"/>
                      <w:marRight w:val="0"/>
                      <w:marTop w:val="0"/>
                      <w:marBottom w:val="0"/>
                      <w:divBdr>
                        <w:top w:val="none" w:sz="0" w:space="0" w:color="auto"/>
                        <w:left w:val="none" w:sz="0" w:space="0" w:color="auto"/>
                        <w:bottom w:val="none" w:sz="0" w:space="0" w:color="auto"/>
                        <w:right w:val="none" w:sz="0" w:space="0" w:color="auto"/>
                      </w:divBdr>
                    </w:div>
                    <w:div w:id="1957560852">
                      <w:marLeft w:val="0"/>
                      <w:marRight w:val="0"/>
                      <w:marTop w:val="0"/>
                      <w:marBottom w:val="0"/>
                      <w:divBdr>
                        <w:top w:val="none" w:sz="0" w:space="0" w:color="auto"/>
                        <w:left w:val="none" w:sz="0" w:space="0" w:color="auto"/>
                        <w:bottom w:val="none" w:sz="0" w:space="0" w:color="auto"/>
                        <w:right w:val="none" w:sz="0" w:space="0" w:color="auto"/>
                      </w:divBdr>
                    </w:div>
                    <w:div w:id="895896589">
                      <w:marLeft w:val="0"/>
                      <w:marRight w:val="0"/>
                      <w:marTop w:val="0"/>
                      <w:marBottom w:val="0"/>
                      <w:divBdr>
                        <w:top w:val="none" w:sz="0" w:space="0" w:color="auto"/>
                        <w:left w:val="none" w:sz="0" w:space="0" w:color="auto"/>
                        <w:bottom w:val="none" w:sz="0" w:space="0" w:color="auto"/>
                        <w:right w:val="none" w:sz="0" w:space="0" w:color="auto"/>
                      </w:divBdr>
                    </w:div>
                  </w:divsChild>
                </w:div>
                <w:div w:id="1818181984">
                  <w:marLeft w:val="0"/>
                  <w:marRight w:val="0"/>
                  <w:marTop w:val="0"/>
                  <w:marBottom w:val="0"/>
                  <w:divBdr>
                    <w:top w:val="none" w:sz="0" w:space="0" w:color="auto"/>
                    <w:left w:val="none" w:sz="0" w:space="0" w:color="auto"/>
                    <w:bottom w:val="none" w:sz="0" w:space="0" w:color="auto"/>
                    <w:right w:val="none" w:sz="0" w:space="0" w:color="auto"/>
                  </w:divBdr>
                  <w:divsChild>
                    <w:div w:id="1585718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56162268">
          <w:marLeft w:val="0"/>
          <w:marRight w:val="0"/>
          <w:marTop w:val="0"/>
          <w:marBottom w:val="0"/>
          <w:divBdr>
            <w:top w:val="none" w:sz="0" w:space="0" w:color="auto"/>
            <w:left w:val="none" w:sz="0" w:space="0" w:color="auto"/>
            <w:bottom w:val="none" w:sz="0" w:space="0" w:color="auto"/>
            <w:right w:val="none" w:sz="0" w:space="0" w:color="auto"/>
          </w:divBdr>
        </w:div>
        <w:div w:id="340088136">
          <w:marLeft w:val="0"/>
          <w:marRight w:val="0"/>
          <w:marTop w:val="0"/>
          <w:marBottom w:val="0"/>
          <w:divBdr>
            <w:top w:val="none" w:sz="0" w:space="0" w:color="auto"/>
            <w:left w:val="none" w:sz="0" w:space="0" w:color="auto"/>
            <w:bottom w:val="none" w:sz="0" w:space="0" w:color="auto"/>
            <w:right w:val="none" w:sz="0" w:space="0" w:color="auto"/>
          </w:divBdr>
        </w:div>
        <w:div w:id="1392996838">
          <w:marLeft w:val="0"/>
          <w:marRight w:val="0"/>
          <w:marTop w:val="0"/>
          <w:marBottom w:val="0"/>
          <w:divBdr>
            <w:top w:val="none" w:sz="0" w:space="0" w:color="auto"/>
            <w:left w:val="none" w:sz="0" w:space="0" w:color="auto"/>
            <w:bottom w:val="none" w:sz="0" w:space="0" w:color="auto"/>
            <w:right w:val="none" w:sz="0" w:space="0" w:color="auto"/>
          </w:divBdr>
        </w:div>
        <w:div w:id="728310460">
          <w:marLeft w:val="0"/>
          <w:marRight w:val="0"/>
          <w:marTop w:val="0"/>
          <w:marBottom w:val="0"/>
          <w:divBdr>
            <w:top w:val="none" w:sz="0" w:space="0" w:color="auto"/>
            <w:left w:val="none" w:sz="0" w:space="0" w:color="auto"/>
            <w:bottom w:val="none" w:sz="0" w:space="0" w:color="auto"/>
            <w:right w:val="none" w:sz="0" w:space="0" w:color="auto"/>
          </w:divBdr>
        </w:div>
        <w:div w:id="625545965">
          <w:marLeft w:val="0"/>
          <w:marRight w:val="0"/>
          <w:marTop w:val="0"/>
          <w:marBottom w:val="0"/>
          <w:divBdr>
            <w:top w:val="none" w:sz="0" w:space="0" w:color="auto"/>
            <w:left w:val="none" w:sz="0" w:space="0" w:color="auto"/>
            <w:bottom w:val="none" w:sz="0" w:space="0" w:color="auto"/>
            <w:right w:val="none" w:sz="0" w:space="0" w:color="auto"/>
          </w:divBdr>
          <w:divsChild>
            <w:div w:id="116921733">
              <w:marLeft w:val="-75"/>
              <w:marRight w:val="0"/>
              <w:marTop w:val="30"/>
              <w:marBottom w:val="30"/>
              <w:divBdr>
                <w:top w:val="none" w:sz="0" w:space="0" w:color="auto"/>
                <w:left w:val="none" w:sz="0" w:space="0" w:color="auto"/>
                <w:bottom w:val="none" w:sz="0" w:space="0" w:color="auto"/>
                <w:right w:val="none" w:sz="0" w:space="0" w:color="auto"/>
              </w:divBdr>
              <w:divsChild>
                <w:div w:id="296490088">
                  <w:marLeft w:val="0"/>
                  <w:marRight w:val="0"/>
                  <w:marTop w:val="0"/>
                  <w:marBottom w:val="0"/>
                  <w:divBdr>
                    <w:top w:val="none" w:sz="0" w:space="0" w:color="auto"/>
                    <w:left w:val="none" w:sz="0" w:space="0" w:color="auto"/>
                    <w:bottom w:val="none" w:sz="0" w:space="0" w:color="auto"/>
                    <w:right w:val="none" w:sz="0" w:space="0" w:color="auto"/>
                  </w:divBdr>
                  <w:divsChild>
                    <w:div w:id="1086926875">
                      <w:marLeft w:val="0"/>
                      <w:marRight w:val="0"/>
                      <w:marTop w:val="0"/>
                      <w:marBottom w:val="0"/>
                      <w:divBdr>
                        <w:top w:val="none" w:sz="0" w:space="0" w:color="auto"/>
                        <w:left w:val="none" w:sz="0" w:space="0" w:color="auto"/>
                        <w:bottom w:val="none" w:sz="0" w:space="0" w:color="auto"/>
                        <w:right w:val="none" w:sz="0" w:space="0" w:color="auto"/>
                      </w:divBdr>
                    </w:div>
                  </w:divsChild>
                </w:div>
                <w:div w:id="489685484">
                  <w:marLeft w:val="0"/>
                  <w:marRight w:val="0"/>
                  <w:marTop w:val="0"/>
                  <w:marBottom w:val="0"/>
                  <w:divBdr>
                    <w:top w:val="none" w:sz="0" w:space="0" w:color="auto"/>
                    <w:left w:val="none" w:sz="0" w:space="0" w:color="auto"/>
                    <w:bottom w:val="none" w:sz="0" w:space="0" w:color="auto"/>
                    <w:right w:val="none" w:sz="0" w:space="0" w:color="auto"/>
                  </w:divBdr>
                  <w:divsChild>
                    <w:div w:id="100761423">
                      <w:marLeft w:val="0"/>
                      <w:marRight w:val="0"/>
                      <w:marTop w:val="0"/>
                      <w:marBottom w:val="0"/>
                      <w:divBdr>
                        <w:top w:val="none" w:sz="0" w:space="0" w:color="auto"/>
                        <w:left w:val="none" w:sz="0" w:space="0" w:color="auto"/>
                        <w:bottom w:val="none" w:sz="0" w:space="0" w:color="auto"/>
                        <w:right w:val="none" w:sz="0" w:space="0" w:color="auto"/>
                      </w:divBdr>
                    </w:div>
                  </w:divsChild>
                </w:div>
                <w:div w:id="486630712">
                  <w:marLeft w:val="0"/>
                  <w:marRight w:val="0"/>
                  <w:marTop w:val="0"/>
                  <w:marBottom w:val="0"/>
                  <w:divBdr>
                    <w:top w:val="none" w:sz="0" w:space="0" w:color="auto"/>
                    <w:left w:val="none" w:sz="0" w:space="0" w:color="auto"/>
                    <w:bottom w:val="none" w:sz="0" w:space="0" w:color="auto"/>
                    <w:right w:val="none" w:sz="0" w:space="0" w:color="auto"/>
                  </w:divBdr>
                  <w:divsChild>
                    <w:div w:id="1107116797">
                      <w:marLeft w:val="0"/>
                      <w:marRight w:val="0"/>
                      <w:marTop w:val="0"/>
                      <w:marBottom w:val="0"/>
                      <w:divBdr>
                        <w:top w:val="none" w:sz="0" w:space="0" w:color="auto"/>
                        <w:left w:val="none" w:sz="0" w:space="0" w:color="auto"/>
                        <w:bottom w:val="none" w:sz="0" w:space="0" w:color="auto"/>
                        <w:right w:val="none" w:sz="0" w:space="0" w:color="auto"/>
                      </w:divBdr>
                    </w:div>
                    <w:div w:id="2127239114">
                      <w:marLeft w:val="0"/>
                      <w:marRight w:val="0"/>
                      <w:marTop w:val="0"/>
                      <w:marBottom w:val="0"/>
                      <w:divBdr>
                        <w:top w:val="none" w:sz="0" w:space="0" w:color="auto"/>
                        <w:left w:val="none" w:sz="0" w:space="0" w:color="auto"/>
                        <w:bottom w:val="none" w:sz="0" w:space="0" w:color="auto"/>
                        <w:right w:val="none" w:sz="0" w:space="0" w:color="auto"/>
                      </w:divBdr>
                    </w:div>
                  </w:divsChild>
                </w:div>
                <w:div w:id="914050602">
                  <w:marLeft w:val="0"/>
                  <w:marRight w:val="0"/>
                  <w:marTop w:val="0"/>
                  <w:marBottom w:val="0"/>
                  <w:divBdr>
                    <w:top w:val="none" w:sz="0" w:space="0" w:color="auto"/>
                    <w:left w:val="none" w:sz="0" w:space="0" w:color="auto"/>
                    <w:bottom w:val="none" w:sz="0" w:space="0" w:color="auto"/>
                    <w:right w:val="none" w:sz="0" w:space="0" w:color="auto"/>
                  </w:divBdr>
                  <w:divsChild>
                    <w:div w:id="2048487270">
                      <w:marLeft w:val="0"/>
                      <w:marRight w:val="0"/>
                      <w:marTop w:val="0"/>
                      <w:marBottom w:val="0"/>
                      <w:divBdr>
                        <w:top w:val="none" w:sz="0" w:space="0" w:color="auto"/>
                        <w:left w:val="none" w:sz="0" w:space="0" w:color="auto"/>
                        <w:bottom w:val="none" w:sz="0" w:space="0" w:color="auto"/>
                        <w:right w:val="none" w:sz="0" w:space="0" w:color="auto"/>
                      </w:divBdr>
                    </w:div>
                  </w:divsChild>
                </w:div>
                <w:div w:id="1242448943">
                  <w:marLeft w:val="0"/>
                  <w:marRight w:val="0"/>
                  <w:marTop w:val="0"/>
                  <w:marBottom w:val="0"/>
                  <w:divBdr>
                    <w:top w:val="none" w:sz="0" w:space="0" w:color="auto"/>
                    <w:left w:val="none" w:sz="0" w:space="0" w:color="auto"/>
                    <w:bottom w:val="none" w:sz="0" w:space="0" w:color="auto"/>
                    <w:right w:val="none" w:sz="0" w:space="0" w:color="auto"/>
                  </w:divBdr>
                  <w:divsChild>
                    <w:div w:id="487749549">
                      <w:marLeft w:val="0"/>
                      <w:marRight w:val="0"/>
                      <w:marTop w:val="0"/>
                      <w:marBottom w:val="0"/>
                      <w:divBdr>
                        <w:top w:val="none" w:sz="0" w:space="0" w:color="auto"/>
                        <w:left w:val="none" w:sz="0" w:space="0" w:color="auto"/>
                        <w:bottom w:val="none" w:sz="0" w:space="0" w:color="auto"/>
                        <w:right w:val="none" w:sz="0" w:space="0" w:color="auto"/>
                      </w:divBdr>
                    </w:div>
                  </w:divsChild>
                </w:div>
                <w:div w:id="51583684">
                  <w:marLeft w:val="0"/>
                  <w:marRight w:val="0"/>
                  <w:marTop w:val="0"/>
                  <w:marBottom w:val="0"/>
                  <w:divBdr>
                    <w:top w:val="none" w:sz="0" w:space="0" w:color="auto"/>
                    <w:left w:val="none" w:sz="0" w:space="0" w:color="auto"/>
                    <w:bottom w:val="none" w:sz="0" w:space="0" w:color="auto"/>
                    <w:right w:val="none" w:sz="0" w:space="0" w:color="auto"/>
                  </w:divBdr>
                  <w:divsChild>
                    <w:div w:id="1357803504">
                      <w:marLeft w:val="0"/>
                      <w:marRight w:val="0"/>
                      <w:marTop w:val="0"/>
                      <w:marBottom w:val="0"/>
                      <w:divBdr>
                        <w:top w:val="none" w:sz="0" w:space="0" w:color="auto"/>
                        <w:left w:val="none" w:sz="0" w:space="0" w:color="auto"/>
                        <w:bottom w:val="none" w:sz="0" w:space="0" w:color="auto"/>
                        <w:right w:val="none" w:sz="0" w:space="0" w:color="auto"/>
                      </w:divBdr>
                    </w:div>
                  </w:divsChild>
                </w:div>
                <w:div w:id="1800143768">
                  <w:marLeft w:val="0"/>
                  <w:marRight w:val="0"/>
                  <w:marTop w:val="0"/>
                  <w:marBottom w:val="0"/>
                  <w:divBdr>
                    <w:top w:val="none" w:sz="0" w:space="0" w:color="auto"/>
                    <w:left w:val="none" w:sz="0" w:space="0" w:color="auto"/>
                    <w:bottom w:val="none" w:sz="0" w:space="0" w:color="auto"/>
                    <w:right w:val="none" w:sz="0" w:space="0" w:color="auto"/>
                  </w:divBdr>
                  <w:divsChild>
                    <w:div w:id="906962576">
                      <w:marLeft w:val="0"/>
                      <w:marRight w:val="0"/>
                      <w:marTop w:val="0"/>
                      <w:marBottom w:val="0"/>
                      <w:divBdr>
                        <w:top w:val="none" w:sz="0" w:space="0" w:color="auto"/>
                        <w:left w:val="none" w:sz="0" w:space="0" w:color="auto"/>
                        <w:bottom w:val="none" w:sz="0" w:space="0" w:color="auto"/>
                        <w:right w:val="none" w:sz="0" w:space="0" w:color="auto"/>
                      </w:divBdr>
                    </w:div>
                  </w:divsChild>
                </w:div>
                <w:div w:id="827207941">
                  <w:marLeft w:val="0"/>
                  <w:marRight w:val="0"/>
                  <w:marTop w:val="0"/>
                  <w:marBottom w:val="0"/>
                  <w:divBdr>
                    <w:top w:val="none" w:sz="0" w:space="0" w:color="auto"/>
                    <w:left w:val="none" w:sz="0" w:space="0" w:color="auto"/>
                    <w:bottom w:val="none" w:sz="0" w:space="0" w:color="auto"/>
                    <w:right w:val="none" w:sz="0" w:space="0" w:color="auto"/>
                  </w:divBdr>
                  <w:divsChild>
                    <w:div w:id="745035733">
                      <w:marLeft w:val="0"/>
                      <w:marRight w:val="0"/>
                      <w:marTop w:val="0"/>
                      <w:marBottom w:val="0"/>
                      <w:divBdr>
                        <w:top w:val="none" w:sz="0" w:space="0" w:color="auto"/>
                        <w:left w:val="none" w:sz="0" w:space="0" w:color="auto"/>
                        <w:bottom w:val="none" w:sz="0" w:space="0" w:color="auto"/>
                        <w:right w:val="none" w:sz="0" w:space="0" w:color="auto"/>
                      </w:divBdr>
                    </w:div>
                  </w:divsChild>
                </w:div>
                <w:div w:id="95178479">
                  <w:marLeft w:val="0"/>
                  <w:marRight w:val="0"/>
                  <w:marTop w:val="0"/>
                  <w:marBottom w:val="0"/>
                  <w:divBdr>
                    <w:top w:val="none" w:sz="0" w:space="0" w:color="auto"/>
                    <w:left w:val="none" w:sz="0" w:space="0" w:color="auto"/>
                    <w:bottom w:val="none" w:sz="0" w:space="0" w:color="auto"/>
                    <w:right w:val="none" w:sz="0" w:space="0" w:color="auto"/>
                  </w:divBdr>
                  <w:divsChild>
                    <w:div w:id="2076780557">
                      <w:marLeft w:val="0"/>
                      <w:marRight w:val="0"/>
                      <w:marTop w:val="0"/>
                      <w:marBottom w:val="0"/>
                      <w:divBdr>
                        <w:top w:val="none" w:sz="0" w:space="0" w:color="auto"/>
                        <w:left w:val="none" w:sz="0" w:space="0" w:color="auto"/>
                        <w:bottom w:val="none" w:sz="0" w:space="0" w:color="auto"/>
                        <w:right w:val="none" w:sz="0" w:space="0" w:color="auto"/>
                      </w:divBdr>
                    </w:div>
                  </w:divsChild>
                </w:div>
                <w:div w:id="488208620">
                  <w:marLeft w:val="0"/>
                  <w:marRight w:val="0"/>
                  <w:marTop w:val="0"/>
                  <w:marBottom w:val="0"/>
                  <w:divBdr>
                    <w:top w:val="none" w:sz="0" w:space="0" w:color="auto"/>
                    <w:left w:val="none" w:sz="0" w:space="0" w:color="auto"/>
                    <w:bottom w:val="none" w:sz="0" w:space="0" w:color="auto"/>
                    <w:right w:val="none" w:sz="0" w:space="0" w:color="auto"/>
                  </w:divBdr>
                  <w:divsChild>
                    <w:div w:id="1965698529">
                      <w:marLeft w:val="0"/>
                      <w:marRight w:val="0"/>
                      <w:marTop w:val="0"/>
                      <w:marBottom w:val="0"/>
                      <w:divBdr>
                        <w:top w:val="none" w:sz="0" w:space="0" w:color="auto"/>
                        <w:left w:val="none" w:sz="0" w:space="0" w:color="auto"/>
                        <w:bottom w:val="none" w:sz="0" w:space="0" w:color="auto"/>
                        <w:right w:val="none" w:sz="0" w:space="0" w:color="auto"/>
                      </w:divBdr>
                    </w:div>
                  </w:divsChild>
                </w:div>
                <w:div w:id="533080575">
                  <w:marLeft w:val="0"/>
                  <w:marRight w:val="0"/>
                  <w:marTop w:val="0"/>
                  <w:marBottom w:val="0"/>
                  <w:divBdr>
                    <w:top w:val="none" w:sz="0" w:space="0" w:color="auto"/>
                    <w:left w:val="none" w:sz="0" w:space="0" w:color="auto"/>
                    <w:bottom w:val="none" w:sz="0" w:space="0" w:color="auto"/>
                    <w:right w:val="none" w:sz="0" w:space="0" w:color="auto"/>
                  </w:divBdr>
                  <w:divsChild>
                    <w:div w:id="1472552093">
                      <w:marLeft w:val="0"/>
                      <w:marRight w:val="0"/>
                      <w:marTop w:val="0"/>
                      <w:marBottom w:val="0"/>
                      <w:divBdr>
                        <w:top w:val="none" w:sz="0" w:space="0" w:color="auto"/>
                        <w:left w:val="none" w:sz="0" w:space="0" w:color="auto"/>
                        <w:bottom w:val="none" w:sz="0" w:space="0" w:color="auto"/>
                        <w:right w:val="none" w:sz="0" w:space="0" w:color="auto"/>
                      </w:divBdr>
                    </w:div>
                  </w:divsChild>
                </w:div>
                <w:div w:id="20591639">
                  <w:marLeft w:val="0"/>
                  <w:marRight w:val="0"/>
                  <w:marTop w:val="0"/>
                  <w:marBottom w:val="0"/>
                  <w:divBdr>
                    <w:top w:val="none" w:sz="0" w:space="0" w:color="auto"/>
                    <w:left w:val="none" w:sz="0" w:space="0" w:color="auto"/>
                    <w:bottom w:val="none" w:sz="0" w:space="0" w:color="auto"/>
                    <w:right w:val="none" w:sz="0" w:space="0" w:color="auto"/>
                  </w:divBdr>
                  <w:divsChild>
                    <w:div w:id="911501159">
                      <w:marLeft w:val="0"/>
                      <w:marRight w:val="0"/>
                      <w:marTop w:val="0"/>
                      <w:marBottom w:val="0"/>
                      <w:divBdr>
                        <w:top w:val="none" w:sz="0" w:space="0" w:color="auto"/>
                        <w:left w:val="none" w:sz="0" w:space="0" w:color="auto"/>
                        <w:bottom w:val="none" w:sz="0" w:space="0" w:color="auto"/>
                        <w:right w:val="none" w:sz="0" w:space="0" w:color="auto"/>
                      </w:divBdr>
                    </w:div>
                    <w:div w:id="2103986458">
                      <w:marLeft w:val="0"/>
                      <w:marRight w:val="0"/>
                      <w:marTop w:val="0"/>
                      <w:marBottom w:val="0"/>
                      <w:divBdr>
                        <w:top w:val="none" w:sz="0" w:space="0" w:color="auto"/>
                        <w:left w:val="none" w:sz="0" w:space="0" w:color="auto"/>
                        <w:bottom w:val="none" w:sz="0" w:space="0" w:color="auto"/>
                        <w:right w:val="none" w:sz="0" w:space="0" w:color="auto"/>
                      </w:divBdr>
                    </w:div>
                  </w:divsChild>
                </w:div>
                <w:div w:id="2078431813">
                  <w:marLeft w:val="0"/>
                  <w:marRight w:val="0"/>
                  <w:marTop w:val="0"/>
                  <w:marBottom w:val="0"/>
                  <w:divBdr>
                    <w:top w:val="none" w:sz="0" w:space="0" w:color="auto"/>
                    <w:left w:val="none" w:sz="0" w:space="0" w:color="auto"/>
                    <w:bottom w:val="none" w:sz="0" w:space="0" w:color="auto"/>
                    <w:right w:val="none" w:sz="0" w:space="0" w:color="auto"/>
                  </w:divBdr>
                  <w:divsChild>
                    <w:div w:id="1826817426">
                      <w:marLeft w:val="0"/>
                      <w:marRight w:val="0"/>
                      <w:marTop w:val="0"/>
                      <w:marBottom w:val="0"/>
                      <w:divBdr>
                        <w:top w:val="none" w:sz="0" w:space="0" w:color="auto"/>
                        <w:left w:val="none" w:sz="0" w:space="0" w:color="auto"/>
                        <w:bottom w:val="none" w:sz="0" w:space="0" w:color="auto"/>
                        <w:right w:val="none" w:sz="0" w:space="0" w:color="auto"/>
                      </w:divBdr>
                    </w:div>
                    <w:div w:id="1127506074">
                      <w:marLeft w:val="0"/>
                      <w:marRight w:val="0"/>
                      <w:marTop w:val="0"/>
                      <w:marBottom w:val="0"/>
                      <w:divBdr>
                        <w:top w:val="none" w:sz="0" w:space="0" w:color="auto"/>
                        <w:left w:val="none" w:sz="0" w:space="0" w:color="auto"/>
                        <w:bottom w:val="none" w:sz="0" w:space="0" w:color="auto"/>
                        <w:right w:val="none" w:sz="0" w:space="0" w:color="auto"/>
                      </w:divBdr>
                    </w:div>
                    <w:div w:id="735932032">
                      <w:marLeft w:val="0"/>
                      <w:marRight w:val="0"/>
                      <w:marTop w:val="0"/>
                      <w:marBottom w:val="0"/>
                      <w:divBdr>
                        <w:top w:val="none" w:sz="0" w:space="0" w:color="auto"/>
                        <w:left w:val="none" w:sz="0" w:space="0" w:color="auto"/>
                        <w:bottom w:val="none" w:sz="0" w:space="0" w:color="auto"/>
                        <w:right w:val="none" w:sz="0" w:space="0" w:color="auto"/>
                      </w:divBdr>
                    </w:div>
                    <w:div w:id="1394544633">
                      <w:marLeft w:val="0"/>
                      <w:marRight w:val="0"/>
                      <w:marTop w:val="0"/>
                      <w:marBottom w:val="0"/>
                      <w:divBdr>
                        <w:top w:val="none" w:sz="0" w:space="0" w:color="auto"/>
                        <w:left w:val="none" w:sz="0" w:space="0" w:color="auto"/>
                        <w:bottom w:val="none" w:sz="0" w:space="0" w:color="auto"/>
                        <w:right w:val="none" w:sz="0" w:space="0" w:color="auto"/>
                      </w:divBdr>
                    </w:div>
                    <w:div w:id="108166334">
                      <w:marLeft w:val="0"/>
                      <w:marRight w:val="0"/>
                      <w:marTop w:val="0"/>
                      <w:marBottom w:val="0"/>
                      <w:divBdr>
                        <w:top w:val="none" w:sz="0" w:space="0" w:color="auto"/>
                        <w:left w:val="none" w:sz="0" w:space="0" w:color="auto"/>
                        <w:bottom w:val="none" w:sz="0" w:space="0" w:color="auto"/>
                        <w:right w:val="none" w:sz="0" w:space="0" w:color="auto"/>
                      </w:divBdr>
                    </w:div>
                    <w:div w:id="716704625">
                      <w:marLeft w:val="0"/>
                      <w:marRight w:val="0"/>
                      <w:marTop w:val="0"/>
                      <w:marBottom w:val="0"/>
                      <w:divBdr>
                        <w:top w:val="none" w:sz="0" w:space="0" w:color="auto"/>
                        <w:left w:val="none" w:sz="0" w:space="0" w:color="auto"/>
                        <w:bottom w:val="none" w:sz="0" w:space="0" w:color="auto"/>
                        <w:right w:val="none" w:sz="0" w:space="0" w:color="auto"/>
                      </w:divBdr>
                    </w:div>
                    <w:div w:id="625502146">
                      <w:marLeft w:val="0"/>
                      <w:marRight w:val="0"/>
                      <w:marTop w:val="0"/>
                      <w:marBottom w:val="0"/>
                      <w:divBdr>
                        <w:top w:val="none" w:sz="0" w:space="0" w:color="auto"/>
                        <w:left w:val="none" w:sz="0" w:space="0" w:color="auto"/>
                        <w:bottom w:val="none" w:sz="0" w:space="0" w:color="auto"/>
                        <w:right w:val="none" w:sz="0" w:space="0" w:color="auto"/>
                      </w:divBdr>
                    </w:div>
                    <w:div w:id="2104450768">
                      <w:marLeft w:val="0"/>
                      <w:marRight w:val="0"/>
                      <w:marTop w:val="0"/>
                      <w:marBottom w:val="0"/>
                      <w:divBdr>
                        <w:top w:val="none" w:sz="0" w:space="0" w:color="auto"/>
                        <w:left w:val="none" w:sz="0" w:space="0" w:color="auto"/>
                        <w:bottom w:val="none" w:sz="0" w:space="0" w:color="auto"/>
                        <w:right w:val="none" w:sz="0" w:space="0" w:color="auto"/>
                      </w:divBdr>
                    </w:div>
                    <w:div w:id="245313329">
                      <w:marLeft w:val="0"/>
                      <w:marRight w:val="0"/>
                      <w:marTop w:val="0"/>
                      <w:marBottom w:val="0"/>
                      <w:divBdr>
                        <w:top w:val="none" w:sz="0" w:space="0" w:color="auto"/>
                        <w:left w:val="none" w:sz="0" w:space="0" w:color="auto"/>
                        <w:bottom w:val="none" w:sz="0" w:space="0" w:color="auto"/>
                        <w:right w:val="none" w:sz="0" w:space="0" w:color="auto"/>
                      </w:divBdr>
                    </w:div>
                    <w:div w:id="1114789625">
                      <w:marLeft w:val="0"/>
                      <w:marRight w:val="0"/>
                      <w:marTop w:val="0"/>
                      <w:marBottom w:val="0"/>
                      <w:divBdr>
                        <w:top w:val="none" w:sz="0" w:space="0" w:color="auto"/>
                        <w:left w:val="none" w:sz="0" w:space="0" w:color="auto"/>
                        <w:bottom w:val="none" w:sz="0" w:space="0" w:color="auto"/>
                        <w:right w:val="none" w:sz="0" w:space="0" w:color="auto"/>
                      </w:divBdr>
                    </w:div>
                    <w:div w:id="489567281">
                      <w:marLeft w:val="0"/>
                      <w:marRight w:val="0"/>
                      <w:marTop w:val="0"/>
                      <w:marBottom w:val="0"/>
                      <w:divBdr>
                        <w:top w:val="none" w:sz="0" w:space="0" w:color="auto"/>
                        <w:left w:val="none" w:sz="0" w:space="0" w:color="auto"/>
                        <w:bottom w:val="none" w:sz="0" w:space="0" w:color="auto"/>
                        <w:right w:val="none" w:sz="0" w:space="0" w:color="auto"/>
                      </w:divBdr>
                    </w:div>
                    <w:div w:id="389420257">
                      <w:marLeft w:val="0"/>
                      <w:marRight w:val="0"/>
                      <w:marTop w:val="0"/>
                      <w:marBottom w:val="0"/>
                      <w:divBdr>
                        <w:top w:val="none" w:sz="0" w:space="0" w:color="auto"/>
                        <w:left w:val="none" w:sz="0" w:space="0" w:color="auto"/>
                        <w:bottom w:val="none" w:sz="0" w:space="0" w:color="auto"/>
                        <w:right w:val="none" w:sz="0" w:space="0" w:color="auto"/>
                      </w:divBdr>
                    </w:div>
                    <w:div w:id="414017979">
                      <w:marLeft w:val="0"/>
                      <w:marRight w:val="0"/>
                      <w:marTop w:val="0"/>
                      <w:marBottom w:val="0"/>
                      <w:divBdr>
                        <w:top w:val="none" w:sz="0" w:space="0" w:color="auto"/>
                        <w:left w:val="none" w:sz="0" w:space="0" w:color="auto"/>
                        <w:bottom w:val="none" w:sz="0" w:space="0" w:color="auto"/>
                        <w:right w:val="none" w:sz="0" w:space="0" w:color="auto"/>
                      </w:divBdr>
                    </w:div>
                    <w:div w:id="1880511902">
                      <w:marLeft w:val="0"/>
                      <w:marRight w:val="0"/>
                      <w:marTop w:val="0"/>
                      <w:marBottom w:val="0"/>
                      <w:divBdr>
                        <w:top w:val="none" w:sz="0" w:space="0" w:color="auto"/>
                        <w:left w:val="none" w:sz="0" w:space="0" w:color="auto"/>
                        <w:bottom w:val="none" w:sz="0" w:space="0" w:color="auto"/>
                        <w:right w:val="none" w:sz="0" w:space="0" w:color="auto"/>
                      </w:divBdr>
                    </w:div>
                    <w:div w:id="914363617">
                      <w:marLeft w:val="0"/>
                      <w:marRight w:val="0"/>
                      <w:marTop w:val="0"/>
                      <w:marBottom w:val="0"/>
                      <w:divBdr>
                        <w:top w:val="none" w:sz="0" w:space="0" w:color="auto"/>
                        <w:left w:val="none" w:sz="0" w:space="0" w:color="auto"/>
                        <w:bottom w:val="none" w:sz="0" w:space="0" w:color="auto"/>
                        <w:right w:val="none" w:sz="0" w:space="0" w:color="auto"/>
                      </w:divBdr>
                    </w:div>
                    <w:div w:id="1112280947">
                      <w:marLeft w:val="0"/>
                      <w:marRight w:val="0"/>
                      <w:marTop w:val="0"/>
                      <w:marBottom w:val="0"/>
                      <w:divBdr>
                        <w:top w:val="none" w:sz="0" w:space="0" w:color="auto"/>
                        <w:left w:val="none" w:sz="0" w:space="0" w:color="auto"/>
                        <w:bottom w:val="none" w:sz="0" w:space="0" w:color="auto"/>
                        <w:right w:val="none" w:sz="0" w:space="0" w:color="auto"/>
                      </w:divBdr>
                    </w:div>
                    <w:div w:id="906497874">
                      <w:marLeft w:val="0"/>
                      <w:marRight w:val="0"/>
                      <w:marTop w:val="0"/>
                      <w:marBottom w:val="0"/>
                      <w:divBdr>
                        <w:top w:val="none" w:sz="0" w:space="0" w:color="auto"/>
                        <w:left w:val="none" w:sz="0" w:space="0" w:color="auto"/>
                        <w:bottom w:val="none" w:sz="0" w:space="0" w:color="auto"/>
                        <w:right w:val="none" w:sz="0" w:space="0" w:color="auto"/>
                      </w:divBdr>
                    </w:div>
                    <w:div w:id="10135799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996965">
          <w:marLeft w:val="0"/>
          <w:marRight w:val="0"/>
          <w:marTop w:val="0"/>
          <w:marBottom w:val="0"/>
          <w:divBdr>
            <w:top w:val="none" w:sz="0" w:space="0" w:color="auto"/>
            <w:left w:val="none" w:sz="0" w:space="0" w:color="auto"/>
            <w:bottom w:val="none" w:sz="0" w:space="0" w:color="auto"/>
            <w:right w:val="none" w:sz="0" w:space="0" w:color="auto"/>
          </w:divBdr>
        </w:div>
        <w:div w:id="1243177103">
          <w:marLeft w:val="0"/>
          <w:marRight w:val="0"/>
          <w:marTop w:val="0"/>
          <w:marBottom w:val="0"/>
          <w:divBdr>
            <w:top w:val="none" w:sz="0" w:space="0" w:color="auto"/>
            <w:left w:val="none" w:sz="0" w:space="0" w:color="auto"/>
            <w:bottom w:val="none" w:sz="0" w:space="0" w:color="auto"/>
            <w:right w:val="none" w:sz="0" w:space="0" w:color="auto"/>
          </w:divBdr>
        </w:div>
        <w:div w:id="1979728088">
          <w:marLeft w:val="0"/>
          <w:marRight w:val="0"/>
          <w:marTop w:val="0"/>
          <w:marBottom w:val="0"/>
          <w:divBdr>
            <w:top w:val="none" w:sz="0" w:space="0" w:color="auto"/>
            <w:left w:val="none" w:sz="0" w:space="0" w:color="auto"/>
            <w:bottom w:val="none" w:sz="0" w:space="0" w:color="auto"/>
            <w:right w:val="none" w:sz="0" w:space="0" w:color="auto"/>
          </w:divBdr>
        </w:div>
        <w:div w:id="736823970">
          <w:marLeft w:val="0"/>
          <w:marRight w:val="0"/>
          <w:marTop w:val="0"/>
          <w:marBottom w:val="0"/>
          <w:divBdr>
            <w:top w:val="none" w:sz="0" w:space="0" w:color="auto"/>
            <w:left w:val="none" w:sz="0" w:space="0" w:color="auto"/>
            <w:bottom w:val="none" w:sz="0" w:space="0" w:color="auto"/>
            <w:right w:val="none" w:sz="0" w:space="0" w:color="auto"/>
          </w:divBdr>
        </w:div>
        <w:div w:id="1823085155">
          <w:marLeft w:val="0"/>
          <w:marRight w:val="0"/>
          <w:marTop w:val="0"/>
          <w:marBottom w:val="0"/>
          <w:divBdr>
            <w:top w:val="none" w:sz="0" w:space="0" w:color="auto"/>
            <w:left w:val="none" w:sz="0" w:space="0" w:color="auto"/>
            <w:bottom w:val="none" w:sz="0" w:space="0" w:color="auto"/>
            <w:right w:val="none" w:sz="0" w:space="0" w:color="auto"/>
          </w:divBdr>
        </w:div>
        <w:div w:id="1651055318">
          <w:marLeft w:val="0"/>
          <w:marRight w:val="0"/>
          <w:marTop w:val="0"/>
          <w:marBottom w:val="0"/>
          <w:divBdr>
            <w:top w:val="none" w:sz="0" w:space="0" w:color="auto"/>
            <w:left w:val="none" w:sz="0" w:space="0" w:color="auto"/>
            <w:bottom w:val="none" w:sz="0" w:space="0" w:color="auto"/>
            <w:right w:val="none" w:sz="0" w:space="0" w:color="auto"/>
          </w:divBdr>
        </w:div>
        <w:div w:id="1857191570">
          <w:marLeft w:val="0"/>
          <w:marRight w:val="0"/>
          <w:marTop w:val="0"/>
          <w:marBottom w:val="0"/>
          <w:divBdr>
            <w:top w:val="none" w:sz="0" w:space="0" w:color="auto"/>
            <w:left w:val="none" w:sz="0" w:space="0" w:color="auto"/>
            <w:bottom w:val="none" w:sz="0" w:space="0" w:color="auto"/>
            <w:right w:val="none" w:sz="0" w:space="0" w:color="auto"/>
          </w:divBdr>
          <w:divsChild>
            <w:div w:id="1220558044">
              <w:marLeft w:val="-75"/>
              <w:marRight w:val="0"/>
              <w:marTop w:val="30"/>
              <w:marBottom w:val="30"/>
              <w:divBdr>
                <w:top w:val="none" w:sz="0" w:space="0" w:color="auto"/>
                <w:left w:val="none" w:sz="0" w:space="0" w:color="auto"/>
                <w:bottom w:val="none" w:sz="0" w:space="0" w:color="auto"/>
                <w:right w:val="none" w:sz="0" w:space="0" w:color="auto"/>
              </w:divBdr>
              <w:divsChild>
                <w:div w:id="511534379">
                  <w:marLeft w:val="0"/>
                  <w:marRight w:val="0"/>
                  <w:marTop w:val="0"/>
                  <w:marBottom w:val="0"/>
                  <w:divBdr>
                    <w:top w:val="none" w:sz="0" w:space="0" w:color="auto"/>
                    <w:left w:val="none" w:sz="0" w:space="0" w:color="auto"/>
                    <w:bottom w:val="none" w:sz="0" w:space="0" w:color="auto"/>
                    <w:right w:val="none" w:sz="0" w:space="0" w:color="auto"/>
                  </w:divBdr>
                  <w:divsChild>
                    <w:div w:id="55788373">
                      <w:marLeft w:val="0"/>
                      <w:marRight w:val="0"/>
                      <w:marTop w:val="0"/>
                      <w:marBottom w:val="0"/>
                      <w:divBdr>
                        <w:top w:val="none" w:sz="0" w:space="0" w:color="auto"/>
                        <w:left w:val="none" w:sz="0" w:space="0" w:color="auto"/>
                        <w:bottom w:val="none" w:sz="0" w:space="0" w:color="auto"/>
                        <w:right w:val="none" w:sz="0" w:space="0" w:color="auto"/>
                      </w:divBdr>
                    </w:div>
                  </w:divsChild>
                </w:div>
                <w:div w:id="2139519286">
                  <w:marLeft w:val="0"/>
                  <w:marRight w:val="0"/>
                  <w:marTop w:val="0"/>
                  <w:marBottom w:val="0"/>
                  <w:divBdr>
                    <w:top w:val="none" w:sz="0" w:space="0" w:color="auto"/>
                    <w:left w:val="none" w:sz="0" w:space="0" w:color="auto"/>
                    <w:bottom w:val="none" w:sz="0" w:space="0" w:color="auto"/>
                    <w:right w:val="none" w:sz="0" w:space="0" w:color="auto"/>
                  </w:divBdr>
                  <w:divsChild>
                    <w:div w:id="1411465521">
                      <w:marLeft w:val="0"/>
                      <w:marRight w:val="0"/>
                      <w:marTop w:val="0"/>
                      <w:marBottom w:val="0"/>
                      <w:divBdr>
                        <w:top w:val="none" w:sz="0" w:space="0" w:color="auto"/>
                        <w:left w:val="none" w:sz="0" w:space="0" w:color="auto"/>
                        <w:bottom w:val="none" w:sz="0" w:space="0" w:color="auto"/>
                        <w:right w:val="none" w:sz="0" w:space="0" w:color="auto"/>
                      </w:divBdr>
                    </w:div>
                  </w:divsChild>
                </w:div>
                <w:div w:id="1322001928">
                  <w:marLeft w:val="0"/>
                  <w:marRight w:val="0"/>
                  <w:marTop w:val="0"/>
                  <w:marBottom w:val="0"/>
                  <w:divBdr>
                    <w:top w:val="none" w:sz="0" w:space="0" w:color="auto"/>
                    <w:left w:val="none" w:sz="0" w:space="0" w:color="auto"/>
                    <w:bottom w:val="none" w:sz="0" w:space="0" w:color="auto"/>
                    <w:right w:val="none" w:sz="0" w:space="0" w:color="auto"/>
                  </w:divBdr>
                  <w:divsChild>
                    <w:div w:id="772945222">
                      <w:marLeft w:val="0"/>
                      <w:marRight w:val="0"/>
                      <w:marTop w:val="0"/>
                      <w:marBottom w:val="0"/>
                      <w:divBdr>
                        <w:top w:val="none" w:sz="0" w:space="0" w:color="auto"/>
                        <w:left w:val="none" w:sz="0" w:space="0" w:color="auto"/>
                        <w:bottom w:val="none" w:sz="0" w:space="0" w:color="auto"/>
                        <w:right w:val="none" w:sz="0" w:space="0" w:color="auto"/>
                      </w:divBdr>
                    </w:div>
                  </w:divsChild>
                </w:div>
                <w:div w:id="661390149">
                  <w:marLeft w:val="0"/>
                  <w:marRight w:val="0"/>
                  <w:marTop w:val="0"/>
                  <w:marBottom w:val="0"/>
                  <w:divBdr>
                    <w:top w:val="none" w:sz="0" w:space="0" w:color="auto"/>
                    <w:left w:val="none" w:sz="0" w:space="0" w:color="auto"/>
                    <w:bottom w:val="none" w:sz="0" w:space="0" w:color="auto"/>
                    <w:right w:val="none" w:sz="0" w:space="0" w:color="auto"/>
                  </w:divBdr>
                  <w:divsChild>
                    <w:div w:id="479426970">
                      <w:marLeft w:val="0"/>
                      <w:marRight w:val="0"/>
                      <w:marTop w:val="0"/>
                      <w:marBottom w:val="0"/>
                      <w:divBdr>
                        <w:top w:val="none" w:sz="0" w:space="0" w:color="auto"/>
                        <w:left w:val="none" w:sz="0" w:space="0" w:color="auto"/>
                        <w:bottom w:val="none" w:sz="0" w:space="0" w:color="auto"/>
                        <w:right w:val="none" w:sz="0" w:space="0" w:color="auto"/>
                      </w:divBdr>
                    </w:div>
                  </w:divsChild>
                </w:div>
                <w:div w:id="983892047">
                  <w:marLeft w:val="0"/>
                  <w:marRight w:val="0"/>
                  <w:marTop w:val="0"/>
                  <w:marBottom w:val="0"/>
                  <w:divBdr>
                    <w:top w:val="none" w:sz="0" w:space="0" w:color="auto"/>
                    <w:left w:val="none" w:sz="0" w:space="0" w:color="auto"/>
                    <w:bottom w:val="none" w:sz="0" w:space="0" w:color="auto"/>
                    <w:right w:val="none" w:sz="0" w:space="0" w:color="auto"/>
                  </w:divBdr>
                  <w:divsChild>
                    <w:div w:id="1760365934">
                      <w:marLeft w:val="0"/>
                      <w:marRight w:val="0"/>
                      <w:marTop w:val="0"/>
                      <w:marBottom w:val="0"/>
                      <w:divBdr>
                        <w:top w:val="none" w:sz="0" w:space="0" w:color="auto"/>
                        <w:left w:val="none" w:sz="0" w:space="0" w:color="auto"/>
                        <w:bottom w:val="none" w:sz="0" w:space="0" w:color="auto"/>
                        <w:right w:val="none" w:sz="0" w:space="0" w:color="auto"/>
                      </w:divBdr>
                    </w:div>
                  </w:divsChild>
                </w:div>
                <w:div w:id="1078790506">
                  <w:marLeft w:val="0"/>
                  <w:marRight w:val="0"/>
                  <w:marTop w:val="0"/>
                  <w:marBottom w:val="0"/>
                  <w:divBdr>
                    <w:top w:val="none" w:sz="0" w:space="0" w:color="auto"/>
                    <w:left w:val="none" w:sz="0" w:space="0" w:color="auto"/>
                    <w:bottom w:val="none" w:sz="0" w:space="0" w:color="auto"/>
                    <w:right w:val="none" w:sz="0" w:space="0" w:color="auto"/>
                  </w:divBdr>
                  <w:divsChild>
                    <w:div w:id="1694845588">
                      <w:marLeft w:val="0"/>
                      <w:marRight w:val="0"/>
                      <w:marTop w:val="0"/>
                      <w:marBottom w:val="0"/>
                      <w:divBdr>
                        <w:top w:val="none" w:sz="0" w:space="0" w:color="auto"/>
                        <w:left w:val="none" w:sz="0" w:space="0" w:color="auto"/>
                        <w:bottom w:val="none" w:sz="0" w:space="0" w:color="auto"/>
                        <w:right w:val="none" w:sz="0" w:space="0" w:color="auto"/>
                      </w:divBdr>
                    </w:div>
                  </w:divsChild>
                </w:div>
                <w:div w:id="258489604">
                  <w:marLeft w:val="0"/>
                  <w:marRight w:val="0"/>
                  <w:marTop w:val="0"/>
                  <w:marBottom w:val="0"/>
                  <w:divBdr>
                    <w:top w:val="none" w:sz="0" w:space="0" w:color="auto"/>
                    <w:left w:val="none" w:sz="0" w:space="0" w:color="auto"/>
                    <w:bottom w:val="none" w:sz="0" w:space="0" w:color="auto"/>
                    <w:right w:val="none" w:sz="0" w:space="0" w:color="auto"/>
                  </w:divBdr>
                  <w:divsChild>
                    <w:div w:id="795760907">
                      <w:marLeft w:val="0"/>
                      <w:marRight w:val="0"/>
                      <w:marTop w:val="0"/>
                      <w:marBottom w:val="0"/>
                      <w:divBdr>
                        <w:top w:val="none" w:sz="0" w:space="0" w:color="auto"/>
                        <w:left w:val="none" w:sz="0" w:space="0" w:color="auto"/>
                        <w:bottom w:val="none" w:sz="0" w:space="0" w:color="auto"/>
                        <w:right w:val="none" w:sz="0" w:space="0" w:color="auto"/>
                      </w:divBdr>
                    </w:div>
                    <w:div w:id="335112558">
                      <w:marLeft w:val="0"/>
                      <w:marRight w:val="0"/>
                      <w:marTop w:val="0"/>
                      <w:marBottom w:val="0"/>
                      <w:divBdr>
                        <w:top w:val="none" w:sz="0" w:space="0" w:color="auto"/>
                        <w:left w:val="none" w:sz="0" w:space="0" w:color="auto"/>
                        <w:bottom w:val="none" w:sz="0" w:space="0" w:color="auto"/>
                        <w:right w:val="none" w:sz="0" w:space="0" w:color="auto"/>
                      </w:divBdr>
                    </w:div>
                    <w:div w:id="1061560306">
                      <w:marLeft w:val="0"/>
                      <w:marRight w:val="0"/>
                      <w:marTop w:val="0"/>
                      <w:marBottom w:val="0"/>
                      <w:divBdr>
                        <w:top w:val="none" w:sz="0" w:space="0" w:color="auto"/>
                        <w:left w:val="none" w:sz="0" w:space="0" w:color="auto"/>
                        <w:bottom w:val="none" w:sz="0" w:space="0" w:color="auto"/>
                        <w:right w:val="none" w:sz="0" w:space="0" w:color="auto"/>
                      </w:divBdr>
                    </w:div>
                  </w:divsChild>
                </w:div>
                <w:div w:id="80614739">
                  <w:marLeft w:val="0"/>
                  <w:marRight w:val="0"/>
                  <w:marTop w:val="0"/>
                  <w:marBottom w:val="0"/>
                  <w:divBdr>
                    <w:top w:val="none" w:sz="0" w:space="0" w:color="auto"/>
                    <w:left w:val="none" w:sz="0" w:space="0" w:color="auto"/>
                    <w:bottom w:val="none" w:sz="0" w:space="0" w:color="auto"/>
                    <w:right w:val="none" w:sz="0" w:space="0" w:color="auto"/>
                  </w:divBdr>
                  <w:divsChild>
                    <w:div w:id="16868575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442135">
          <w:marLeft w:val="0"/>
          <w:marRight w:val="0"/>
          <w:marTop w:val="0"/>
          <w:marBottom w:val="0"/>
          <w:divBdr>
            <w:top w:val="none" w:sz="0" w:space="0" w:color="auto"/>
            <w:left w:val="none" w:sz="0" w:space="0" w:color="auto"/>
            <w:bottom w:val="none" w:sz="0" w:space="0" w:color="auto"/>
            <w:right w:val="none" w:sz="0" w:space="0" w:color="auto"/>
          </w:divBdr>
        </w:div>
        <w:div w:id="1444691121">
          <w:marLeft w:val="0"/>
          <w:marRight w:val="0"/>
          <w:marTop w:val="0"/>
          <w:marBottom w:val="0"/>
          <w:divBdr>
            <w:top w:val="none" w:sz="0" w:space="0" w:color="auto"/>
            <w:left w:val="none" w:sz="0" w:space="0" w:color="auto"/>
            <w:bottom w:val="none" w:sz="0" w:space="0" w:color="auto"/>
            <w:right w:val="none" w:sz="0" w:space="0" w:color="auto"/>
          </w:divBdr>
        </w:div>
        <w:div w:id="1882327957">
          <w:marLeft w:val="0"/>
          <w:marRight w:val="0"/>
          <w:marTop w:val="0"/>
          <w:marBottom w:val="0"/>
          <w:divBdr>
            <w:top w:val="none" w:sz="0" w:space="0" w:color="auto"/>
            <w:left w:val="none" w:sz="0" w:space="0" w:color="auto"/>
            <w:bottom w:val="none" w:sz="0" w:space="0" w:color="auto"/>
            <w:right w:val="none" w:sz="0" w:space="0" w:color="auto"/>
          </w:divBdr>
        </w:div>
        <w:div w:id="1833906380">
          <w:marLeft w:val="0"/>
          <w:marRight w:val="0"/>
          <w:marTop w:val="0"/>
          <w:marBottom w:val="0"/>
          <w:divBdr>
            <w:top w:val="none" w:sz="0" w:space="0" w:color="auto"/>
            <w:left w:val="none" w:sz="0" w:space="0" w:color="auto"/>
            <w:bottom w:val="none" w:sz="0" w:space="0" w:color="auto"/>
            <w:right w:val="none" w:sz="0" w:space="0" w:color="auto"/>
          </w:divBdr>
        </w:div>
        <w:div w:id="1622419044">
          <w:marLeft w:val="0"/>
          <w:marRight w:val="0"/>
          <w:marTop w:val="0"/>
          <w:marBottom w:val="0"/>
          <w:divBdr>
            <w:top w:val="none" w:sz="0" w:space="0" w:color="auto"/>
            <w:left w:val="none" w:sz="0" w:space="0" w:color="auto"/>
            <w:bottom w:val="none" w:sz="0" w:space="0" w:color="auto"/>
            <w:right w:val="none" w:sz="0" w:space="0" w:color="auto"/>
          </w:divBdr>
          <w:divsChild>
            <w:div w:id="385955379">
              <w:marLeft w:val="-75"/>
              <w:marRight w:val="0"/>
              <w:marTop w:val="30"/>
              <w:marBottom w:val="30"/>
              <w:divBdr>
                <w:top w:val="none" w:sz="0" w:space="0" w:color="auto"/>
                <w:left w:val="none" w:sz="0" w:space="0" w:color="auto"/>
                <w:bottom w:val="none" w:sz="0" w:space="0" w:color="auto"/>
                <w:right w:val="none" w:sz="0" w:space="0" w:color="auto"/>
              </w:divBdr>
              <w:divsChild>
                <w:div w:id="1899198933">
                  <w:marLeft w:val="0"/>
                  <w:marRight w:val="0"/>
                  <w:marTop w:val="0"/>
                  <w:marBottom w:val="0"/>
                  <w:divBdr>
                    <w:top w:val="none" w:sz="0" w:space="0" w:color="auto"/>
                    <w:left w:val="none" w:sz="0" w:space="0" w:color="auto"/>
                    <w:bottom w:val="none" w:sz="0" w:space="0" w:color="auto"/>
                    <w:right w:val="none" w:sz="0" w:space="0" w:color="auto"/>
                  </w:divBdr>
                  <w:divsChild>
                    <w:div w:id="1296913243">
                      <w:marLeft w:val="0"/>
                      <w:marRight w:val="0"/>
                      <w:marTop w:val="0"/>
                      <w:marBottom w:val="0"/>
                      <w:divBdr>
                        <w:top w:val="none" w:sz="0" w:space="0" w:color="auto"/>
                        <w:left w:val="none" w:sz="0" w:space="0" w:color="auto"/>
                        <w:bottom w:val="none" w:sz="0" w:space="0" w:color="auto"/>
                        <w:right w:val="none" w:sz="0" w:space="0" w:color="auto"/>
                      </w:divBdr>
                    </w:div>
                  </w:divsChild>
                </w:div>
                <w:div w:id="1370296054">
                  <w:marLeft w:val="0"/>
                  <w:marRight w:val="0"/>
                  <w:marTop w:val="0"/>
                  <w:marBottom w:val="0"/>
                  <w:divBdr>
                    <w:top w:val="none" w:sz="0" w:space="0" w:color="auto"/>
                    <w:left w:val="none" w:sz="0" w:space="0" w:color="auto"/>
                    <w:bottom w:val="none" w:sz="0" w:space="0" w:color="auto"/>
                    <w:right w:val="none" w:sz="0" w:space="0" w:color="auto"/>
                  </w:divBdr>
                  <w:divsChild>
                    <w:div w:id="1427073374">
                      <w:marLeft w:val="0"/>
                      <w:marRight w:val="0"/>
                      <w:marTop w:val="0"/>
                      <w:marBottom w:val="0"/>
                      <w:divBdr>
                        <w:top w:val="none" w:sz="0" w:space="0" w:color="auto"/>
                        <w:left w:val="none" w:sz="0" w:space="0" w:color="auto"/>
                        <w:bottom w:val="none" w:sz="0" w:space="0" w:color="auto"/>
                        <w:right w:val="none" w:sz="0" w:space="0" w:color="auto"/>
                      </w:divBdr>
                    </w:div>
                  </w:divsChild>
                </w:div>
                <w:div w:id="290139651">
                  <w:marLeft w:val="0"/>
                  <w:marRight w:val="0"/>
                  <w:marTop w:val="0"/>
                  <w:marBottom w:val="0"/>
                  <w:divBdr>
                    <w:top w:val="none" w:sz="0" w:space="0" w:color="auto"/>
                    <w:left w:val="none" w:sz="0" w:space="0" w:color="auto"/>
                    <w:bottom w:val="none" w:sz="0" w:space="0" w:color="auto"/>
                    <w:right w:val="none" w:sz="0" w:space="0" w:color="auto"/>
                  </w:divBdr>
                  <w:divsChild>
                    <w:div w:id="1157384671">
                      <w:marLeft w:val="0"/>
                      <w:marRight w:val="0"/>
                      <w:marTop w:val="0"/>
                      <w:marBottom w:val="0"/>
                      <w:divBdr>
                        <w:top w:val="none" w:sz="0" w:space="0" w:color="auto"/>
                        <w:left w:val="none" w:sz="0" w:space="0" w:color="auto"/>
                        <w:bottom w:val="none" w:sz="0" w:space="0" w:color="auto"/>
                        <w:right w:val="none" w:sz="0" w:space="0" w:color="auto"/>
                      </w:divBdr>
                    </w:div>
                  </w:divsChild>
                </w:div>
                <w:div w:id="1111127121">
                  <w:marLeft w:val="0"/>
                  <w:marRight w:val="0"/>
                  <w:marTop w:val="0"/>
                  <w:marBottom w:val="0"/>
                  <w:divBdr>
                    <w:top w:val="none" w:sz="0" w:space="0" w:color="auto"/>
                    <w:left w:val="none" w:sz="0" w:space="0" w:color="auto"/>
                    <w:bottom w:val="none" w:sz="0" w:space="0" w:color="auto"/>
                    <w:right w:val="none" w:sz="0" w:space="0" w:color="auto"/>
                  </w:divBdr>
                  <w:divsChild>
                    <w:div w:id="1182428343">
                      <w:marLeft w:val="0"/>
                      <w:marRight w:val="0"/>
                      <w:marTop w:val="0"/>
                      <w:marBottom w:val="0"/>
                      <w:divBdr>
                        <w:top w:val="none" w:sz="0" w:space="0" w:color="auto"/>
                        <w:left w:val="none" w:sz="0" w:space="0" w:color="auto"/>
                        <w:bottom w:val="none" w:sz="0" w:space="0" w:color="auto"/>
                        <w:right w:val="none" w:sz="0" w:space="0" w:color="auto"/>
                      </w:divBdr>
                    </w:div>
                  </w:divsChild>
                </w:div>
                <w:div w:id="315380975">
                  <w:marLeft w:val="0"/>
                  <w:marRight w:val="0"/>
                  <w:marTop w:val="0"/>
                  <w:marBottom w:val="0"/>
                  <w:divBdr>
                    <w:top w:val="none" w:sz="0" w:space="0" w:color="auto"/>
                    <w:left w:val="none" w:sz="0" w:space="0" w:color="auto"/>
                    <w:bottom w:val="none" w:sz="0" w:space="0" w:color="auto"/>
                    <w:right w:val="none" w:sz="0" w:space="0" w:color="auto"/>
                  </w:divBdr>
                  <w:divsChild>
                    <w:div w:id="328408313">
                      <w:marLeft w:val="0"/>
                      <w:marRight w:val="0"/>
                      <w:marTop w:val="0"/>
                      <w:marBottom w:val="0"/>
                      <w:divBdr>
                        <w:top w:val="none" w:sz="0" w:space="0" w:color="auto"/>
                        <w:left w:val="none" w:sz="0" w:space="0" w:color="auto"/>
                        <w:bottom w:val="none" w:sz="0" w:space="0" w:color="auto"/>
                        <w:right w:val="none" w:sz="0" w:space="0" w:color="auto"/>
                      </w:divBdr>
                    </w:div>
                  </w:divsChild>
                </w:div>
                <w:div w:id="318967805">
                  <w:marLeft w:val="0"/>
                  <w:marRight w:val="0"/>
                  <w:marTop w:val="0"/>
                  <w:marBottom w:val="0"/>
                  <w:divBdr>
                    <w:top w:val="none" w:sz="0" w:space="0" w:color="auto"/>
                    <w:left w:val="none" w:sz="0" w:space="0" w:color="auto"/>
                    <w:bottom w:val="none" w:sz="0" w:space="0" w:color="auto"/>
                    <w:right w:val="none" w:sz="0" w:space="0" w:color="auto"/>
                  </w:divBdr>
                  <w:divsChild>
                    <w:div w:id="1292201298">
                      <w:marLeft w:val="0"/>
                      <w:marRight w:val="0"/>
                      <w:marTop w:val="0"/>
                      <w:marBottom w:val="0"/>
                      <w:divBdr>
                        <w:top w:val="none" w:sz="0" w:space="0" w:color="auto"/>
                        <w:left w:val="none" w:sz="0" w:space="0" w:color="auto"/>
                        <w:bottom w:val="none" w:sz="0" w:space="0" w:color="auto"/>
                        <w:right w:val="none" w:sz="0" w:space="0" w:color="auto"/>
                      </w:divBdr>
                    </w:div>
                  </w:divsChild>
                </w:div>
                <w:div w:id="672756629">
                  <w:marLeft w:val="0"/>
                  <w:marRight w:val="0"/>
                  <w:marTop w:val="0"/>
                  <w:marBottom w:val="0"/>
                  <w:divBdr>
                    <w:top w:val="none" w:sz="0" w:space="0" w:color="auto"/>
                    <w:left w:val="none" w:sz="0" w:space="0" w:color="auto"/>
                    <w:bottom w:val="none" w:sz="0" w:space="0" w:color="auto"/>
                    <w:right w:val="none" w:sz="0" w:space="0" w:color="auto"/>
                  </w:divBdr>
                  <w:divsChild>
                    <w:div w:id="1260526375">
                      <w:marLeft w:val="0"/>
                      <w:marRight w:val="0"/>
                      <w:marTop w:val="0"/>
                      <w:marBottom w:val="0"/>
                      <w:divBdr>
                        <w:top w:val="none" w:sz="0" w:space="0" w:color="auto"/>
                        <w:left w:val="none" w:sz="0" w:space="0" w:color="auto"/>
                        <w:bottom w:val="none" w:sz="0" w:space="0" w:color="auto"/>
                        <w:right w:val="none" w:sz="0" w:space="0" w:color="auto"/>
                      </w:divBdr>
                    </w:div>
                  </w:divsChild>
                </w:div>
                <w:div w:id="1743407586">
                  <w:marLeft w:val="0"/>
                  <w:marRight w:val="0"/>
                  <w:marTop w:val="0"/>
                  <w:marBottom w:val="0"/>
                  <w:divBdr>
                    <w:top w:val="none" w:sz="0" w:space="0" w:color="auto"/>
                    <w:left w:val="none" w:sz="0" w:space="0" w:color="auto"/>
                    <w:bottom w:val="none" w:sz="0" w:space="0" w:color="auto"/>
                    <w:right w:val="none" w:sz="0" w:space="0" w:color="auto"/>
                  </w:divBdr>
                  <w:divsChild>
                    <w:div w:id="1398434296">
                      <w:marLeft w:val="0"/>
                      <w:marRight w:val="0"/>
                      <w:marTop w:val="0"/>
                      <w:marBottom w:val="0"/>
                      <w:divBdr>
                        <w:top w:val="none" w:sz="0" w:space="0" w:color="auto"/>
                        <w:left w:val="none" w:sz="0" w:space="0" w:color="auto"/>
                        <w:bottom w:val="none" w:sz="0" w:space="0" w:color="auto"/>
                        <w:right w:val="none" w:sz="0" w:space="0" w:color="auto"/>
                      </w:divBdr>
                    </w:div>
                  </w:divsChild>
                </w:div>
                <w:div w:id="1360164461">
                  <w:marLeft w:val="0"/>
                  <w:marRight w:val="0"/>
                  <w:marTop w:val="0"/>
                  <w:marBottom w:val="0"/>
                  <w:divBdr>
                    <w:top w:val="none" w:sz="0" w:space="0" w:color="auto"/>
                    <w:left w:val="none" w:sz="0" w:space="0" w:color="auto"/>
                    <w:bottom w:val="none" w:sz="0" w:space="0" w:color="auto"/>
                    <w:right w:val="none" w:sz="0" w:space="0" w:color="auto"/>
                  </w:divBdr>
                  <w:divsChild>
                    <w:div w:id="91631601">
                      <w:marLeft w:val="0"/>
                      <w:marRight w:val="0"/>
                      <w:marTop w:val="0"/>
                      <w:marBottom w:val="0"/>
                      <w:divBdr>
                        <w:top w:val="none" w:sz="0" w:space="0" w:color="auto"/>
                        <w:left w:val="none" w:sz="0" w:space="0" w:color="auto"/>
                        <w:bottom w:val="none" w:sz="0" w:space="0" w:color="auto"/>
                        <w:right w:val="none" w:sz="0" w:space="0" w:color="auto"/>
                      </w:divBdr>
                    </w:div>
                  </w:divsChild>
                </w:div>
                <w:div w:id="1957448961">
                  <w:marLeft w:val="0"/>
                  <w:marRight w:val="0"/>
                  <w:marTop w:val="0"/>
                  <w:marBottom w:val="0"/>
                  <w:divBdr>
                    <w:top w:val="none" w:sz="0" w:space="0" w:color="auto"/>
                    <w:left w:val="none" w:sz="0" w:space="0" w:color="auto"/>
                    <w:bottom w:val="none" w:sz="0" w:space="0" w:color="auto"/>
                    <w:right w:val="none" w:sz="0" w:space="0" w:color="auto"/>
                  </w:divBdr>
                  <w:divsChild>
                    <w:div w:id="1110858918">
                      <w:marLeft w:val="0"/>
                      <w:marRight w:val="0"/>
                      <w:marTop w:val="0"/>
                      <w:marBottom w:val="0"/>
                      <w:divBdr>
                        <w:top w:val="none" w:sz="0" w:space="0" w:color="auto"/>
                        <w:left w:val="none" w:sz="0" w:space="0" w:color="auto"/>
                        <w:bottom w:val="none" w:sz="0" w:space="0" w:color="auto"/>
                        <w:right w:val="none" w:sz="0" w:space="0" w:color="auto"/>
                      </w:divBdr>
                    </w:div>
                  </w:divsChild>
                </w:div>
                <w:div w:id="363139747">
                  <w:marLeft w:val="0"/>
                  <w:marRight w:val="0"/>
                  <w:marTop w:val="0"/>
                  <w:marBottom w:val="0"/>
                  <w:divBdr>
                    <w:top w:val="none" w:sz="0" w:space="0" w:color="auto"/>
                    <w:left w:val="none" w:sz="0" w:space="0" w:color="auto"/>
                    <w:bottom w:val="none" w:sz="0" w:space="0" w:color="auto"/>
                    <w:right w:val="none" w:sz="0" w:space="0" w:color="auto"/>
                  </w:divBdr>
                  <w:divsChild>
                    <w:div w:id="564679429">
                      <w:marLeft w:val="0"/>
                      <w:marRight w:val="0"/>
                      <w:marTop w:val="0"/>
                      <w:marBottom w:val="0"/>
                      <w:divBdr>
                        <w:top w:val="none" w:sz="0" w:space="0" w:color="auto"/>
                        <w:left w:val="none" w:sz="0" w:space="0" w:color="auto"/>
                        <w:bottom w:val="none" w:sz="0" w:space="0" w:color="auto"/>
                        <w:right w:val="none" w:sz="0" w:space="0" w:color="auto"/>
                      </w:divBdr>
                    </w:div>
                  </w:divsChild>
                </w:div>
                <w:div w:id="2071922388">
                  <w:marLeft w:val="0"/>
                  <w:marRight w:val="0"/>
                  <w:marTop w:val="0"/>
                  <w:marBottom w:val="0"/>
                  <w:divBdr>
                    <w:top w:val="none" w:sz="0" w:space="0" w:color="auto"/>
                    <w:left w:val="none" w:sz="0" w:space="0" w:color="auto"/>
                    <w:bottom w:val="none" w:sz="0" w:space="0" w:color="auto"/>
                    <w:right w:val="none" w:sz="0" w:space="0" w:color="auto"/>
                  </w:divBdr>
                  <w:divsChild>
                    <w:div w:id="1253199644">
                      <w:marLeft w:val="0"/>
                      <w:marRight w:val="0"/>
                      <w:marTop w:val="0"/>
                      <w:marBottom w:val="0"/>
                      <w:divBdr>
                        <w:top w:val="none" w:sz="0" w:space="0" w:color="auto"/>
                        <w:left w:val="none" w:sz="0" w:space="0" w:color="auto"/>
                        <w:bottom w:val="none" w:sz="0" w:space="0" w:color="auto"/>
                        <w:right w:val="none" w:sz="0" w:space="0" w:color="auto"/>
                      </w:divBdr>
                    </w:div>
                  </w:divsChild>
                </w:div>
                <w:div w:id="488132579">
                  <w:marLeft w:val="0"/>
                  <w:marRight w:val="0"/>
                  <w:marTop w:val="0"/>
                  <w:marBottom w:val="0"/>
                  <w:divBdr>
                    <w:top w:val="none" w:sz="0" w:space="0" w:color="auto"/>
                    <w:left w:val="none" w:sz="0" w:space="0" w:color="auto"/>
                    <w:bottom w:val="none" w:sz="0" w:space="0" w:color="auto"/>
                    <w:right w:val="none" w:sz="0" w:space="0" w:color="auto"/>
                  </w:divBdr>
                  <w:divsChild>
                    <w:div w:id="943730158">
                      <w:marLeft w:val="0"/>
                      <w:marRight w:val="0"/>
                      <w:marTop w:val="0"/>
                      <w:marBottom w:val="0"/>
                      <w:divBdr>
                        <w:top w:val="none" w:sz="0" w:space="0" w:color="auto"/>
                        <w:left w:val="none" w:sz="0" w:space="0" w:color="auto"/>
                        <w:bottom w:val="none" w:sz="0" w:space="0" w:color="auto"/>
                        <w:right w:val="none" w:sz="0" w:space="0" w:color="auto"/>
                      </w:divBdr>
                    </w:div>
                  </w:divsChild>
                </w:div>
                <w:div w:id="1263420833">
                  <w:marLeft w:val="0"/>
                  <w:marRight w:val="0"/>
                  <w:marTop w:val="0"/>
                  <w:marBottom w:val="0"/>
                  <w:divBdr>
                    <w:top w:val="none" w:sz="0" w:space="0" w:color="auto"/>
                    <w:left w:val="none" w:sz="0" w:space="0" w:color="auto"/>
                    <w:bottom w:val="none" w:sz="0" w:space="0" w:color="auto"/>
                    <w:right w:val="none" w:sz="0" w:space="0" w:color="auto"/>
                  </w:divBdr>
                  <w:divsChild>
                    <w:div w:id="378865386">
                      <w:marLeft w:val="0"/>
                      <w:marRight w:val="0"/>
                      <w:marTop w:val="0"/>
                      <w:marBottom w:val="0"/>
                      <w:divBdr>
                        <w:top w:val="none" w:sz="0" w:space="0" w:color="auto"/>
                        <w:left w:val="none" w:sz="0" w:space="0" w:color="auto"/>
                        <w:bottom w:val="none" w:sz="0" w:space="0" w:color="auto"/>
                        <w:right w:val="none" w:sz="0" w:space="0" w:color="auto"/>
                      </w:divBdr>
                    </w:div>
                  </w:divsChild>
                </w:div>
                <w:div w:id="619992366">
                  <w:marLeft w:val="0"/>
                  <w:marRight w:val="0"/>
                  <w:marTop w:val="0"/>
                  <w:marBottom w:val="0"/>
                  <w:divBdr>
                    <w:top w:val="none" w:sz="0" w:space="0" w:color="auto"/>
                    <w:left w:val="none" w:sz="0" w:space="0" w:color="auto"/>
                    <w:bottom w:val="none" w:sz="0" w:space="0" w:color="auto"/>
                    <w:right w:val="none" w:sz="0" w:space="0" w:color="auto"/>
                  </w:divBdr>
                  <w:divsChild>
                    <w:div w:id="1846477795">
                      <w:marLeft w:val="0"/>
                      <w:marRight w:val="0"/>
                      <w:marTop w:val="0"/>
                      <w:marBottom w:val="0"/>
                      <w:divBdr>
                        <w:top w:val="none" w:sz="0" w:space="0" w:color="auto"/>
                        <w:left w:val="none" w:sz="0" w:space="0" w:color="auto"/>
                        <w:bottom w:val="none" w:sz="0" w:space="0" w:color="auto"/>
                        <w:right w:val="none" w:sz="0" w:space="0" w:color="auto"/>
                      </w:divBdr>
                    </w:div>
                  </w:divsChild>
                </w:div>
                <w:div w:id="522329921">
                  <w:marLeft w:val="0"/>
                  <w:marRight w:val="0"/>
                  <w:marTop w:val="0"/>
                  <w:marBottom w:val="0"/>
                  <w:divBdr>
                    <w:top w:val="none" w:sz="0" w:space="0" w:color="auto"/>
                    <w:left w:val="none" w:sz="0" w:space="0" w:color="auto"/>
                    <w:bottom w:val="none" w:sz="0" w:space="0" w:color="auto"/>
                    <w:right w:val="none" w:sz="0" w:space="0" w:color="auto"/>
                  </w:divBdr>
                  <w:divsChild>
                    <w:div w:id="1939755201">
                      <w:marLeft w:val="0"/>
                      <w:marRight w:val="0"/>
                      <w:marTop w:val="0"/>
                      <w:marBottom w:val="0"/>
                      <w:divBdr>
                        <w:top w:val="none" w:sz="0" w:space="0" w:color="auto"/>
                        <w:left w:val="none" w:sz="0" w:space="0" w:color="auto"/>
                        <w:bottom w:val="none" w:sz="0" w:space="0" w:color="auto"/>
                        <w:right w:val="none" w:sz="0" w:space="0" w:color="auto"/>
                      </w:divBdr>
                    </w:div>
                  </w:divsChild>
                </w:div>
                <w:div w:id="1334844291">
                  <w:marLeft w:val="0"/>
                  <w:marRight w:val="0"/>
                  <w:marTop w:val="0"/>
                  <w:marBottom w:val="0"/>
                  <w:divBdr>
                    <w:top w:val="none" w:sz="0" w:space="0" w:color="auto"/>
                    <w:left w:val="none" w:sz="0" w:space="0" w:color="auto"/>
                    <w:bottom w:val="none" w:sz="0" w:space="0" w:color="auto"/>
                    <w:right w:val="none" w:sz="0" w:space="0" w:color="auto"/>
                  </w:divBdr>
                  <w:divsChild>
                    <w:div w:id="17926242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4533482">
          <w:marLeft w:val="0"/>
          <w:marRight w:val="0"/>
          <w:marTop w:val="0"/>
          <w:marBottom w:val="0"/>
          <w:divBdr>
            <w:top w:val="none" w:sz="0" w:space="0" w:color="auto"/>
            <w:left w:val="none" w:sz="0" w:space="0" w:color="auto"/>
            <w:bottom w:val="none" w:sz="0" w:space="0" w:color="auto"/>
            <w:right w:val="none" w:sz="0" w:space="0" w:color="auto"/>
          </w:divBdr>
        </w:div>
        <w:div w:id="500312719">
          <w:marLeft w:val="0"/>
          <w:marRight w:val="0"/>
          <w:marTop w:val="0"/>
          <w:marBottom w:val="0"/>
          <w:divBdr>
            <w:top w:val="none" w:sz="0" w:space="0" w:color="auto"/>
            <w:left w:val="none" w:sz="0" w:space="0" w:color="auto"/>
            <w:bottom w:val="none" w:sz="0" w:space="0" w:color="auto"/>
            <w:right w:val="none" w:sz="0" w:space="0" w:color="auto"/>
          </w:divBdr>
          <w:divsChild>
            <w:div w:id="308633228">
              <w:marLeft w:val="0"/>
              <w:marRight w:val="0"/>
              <w:marTop w:val="0"/>
              <w:marBottom w:val="0"/>
              <w:divBdr>
                <w:top w:val="none" w:sz="0" w:space="0" w:color="auto"/>
                <w:left w:val="none" w:sz="0" w:space="0" w:color="auto"/>
                <w:bottom w:val="none" w:sz="0" w:space="0" w:color="auto"/>
                <w:right w:val="none" w:sz="0" w:space="0" w:color="auto"/>
              </w:divBdr>
            </w:div>
            <w:div w:id="1013915784">
              <w:marLeft w:val="0"/>
              <w:marRight w:val="0"/>
              <w:marTop w:val="0"/>
              <w:marBottom w:val="0"/>
              <w:divBdr>
                <w:top w:val="none" w:sz="0" w:space="0" w:color="auto"/>
                <w:left w:val="none" w:sz="0" w:space="0" w:color="auto"/>
                <w:bottom w:val="none" w:sz="0" w:space="0" w:color="auto"/>
                <w:right w:val="none" w:sz="0" w:space="0" w:color="auto"/>
              </w:divBdr>
            </w:div>
            <w:div w:id="340814749">
              <w:marLeft w:val="0"/>
              <w:marRight w:val="0"/>
              <w:marTop w:val="0"/>
              <w:marBottom w:val="0"/>
              <w:divBdr>
                <w:top w:val="none" w:sz="0" w:space="0" w:color="auto"/>
                <w:left w:val="none" w:sz="0" w:space="0" w:color="auto"/>
                <w:bottom w:val="none" w:sz="0" w:space="0" w:color="auto"/>
                <w:right w:val="none" w:sz="0" w:space="0" w:color="auto"/>
              </w:divBdr>
            </w:div>
            <w:div w:id="2079277080">
              <w:marLeft w:val="0"/>
              <w:marRight w:val="0"/>
              <w:marTop w:val="0"/>
              <w:marBottom w:val="0"/>
              <w:divBdr>
                <w:top w:val="none" w:sz="0" w:space="0" w:color="auto"/>
                <w:left w:val="none" w:sz="0" w:space="0" w:color="auto"/>
                <w:bottom w:val="none" w:sz="0" w:space="0" w:color="auto"/>
                <w:right w:val="none" w:sz="0" w:space="0" w:color="auto"/>
              </w:divBdr>
            </w:div>
            <w:div w:id="124004180">
              <w:marLeft w:val="0"/>
              <w:marRight w:val="0"/>
              <w:marTop w:val="0"/>
              <w:marBottom w:val="0"/>
              <w:divBdr>
                <w:top w:val="none" w:sz="0" w:space="0" w:color="auto"/>
                <w:left w:val="none" w:sz="0" w:space="0" w:color="auto"/>
                <w:bottom w:val="none" w:sz="0" w:space="0" w:color="auto"/>
                <w:right w:val="none" w:sz="0" w:space="0" w:color="auto"/>
              </w:divBdr>
            </w:div>
            <w:div w:id="932519025">
              <w:marLeft w:val="0"/>
              <w:marRight w:val="0"/>
              <w:marTop w:val="0"/>
              <w:marBottom w:val="0"/>
              <w:divBdr>
                <w:top w:val="none" w:sz="0" w:space="0" w:color="auto"/>
                <w:left w:val="none" w:sz="0" w:space="0" w:color="auto"/>
                <w:bottom w:val="none" w:sz="0" w:space="0" w:color="auto"/>
                <w:right w:val="none" w:sz="0" w:space="0" w:color="auto"/>
              </w:divBdr>
            </w:div>
            <w:div w:id="532572022">
              <w:marLeft w:val="0"/>
              <w:marRight w:val="0"/>
              <w:marTop w:val="0"/>
              <w:marBottom w:val="0"/>
              <w:divBdr>
                <w:top w:val="none" w:sz="0" w:space="0" w:color="auto"/>
                <w:left w:val="none" w:sz="0" w:space="0" w:color="auto"/>
                <w:bottom w:val="none" w:sz="0" w:space="0" w:color="auto"/>
                <w:right w:val="none" w:sz="0" w:space="0" w:color="auto"/>
              </w:divBdr>
            </w:div>
            <w:div w:id="1919629714">
              <w:marLeft w:val="0"/>
              <w:marRight w:val="0"/>
              <w:marTop w:val="0"/>
              <w:marBottom w:val="0"/>
              <w:divBdr>
                <w:top w:val="none" w:sz="0" w:space="0" w:color="auto"/>
                <w:left w:val="none" w:sz="0" w:space="0" w:color="auto"/>
                <w:bottom w:val="none" w:sz="0" w:space="0" w:color="auto"/>
                <w:right w:val="none" w:sz="0" w:space="0" w:color="auto"/>
              </w:divBdr>
            </w:div>
            <w:div w:id="1333221879">
              <w:marLeft w:val="0"/>
              <w:marRight w:val="0"/>
              <w:marTop w:val="0"/>
              <w:marBottom w:val="0"/>
              <w:divBdr>
                <w:top w:val="none" w:sz="0" w:space="0" w:color="auto"/>
                <w:left w:val="none" w:sz="0" w:space="0" w:color="auto"/>
                <w:bottom w:val="none" w:sz="0" w:space="0" w:color="auto"/>
                <w:right w:val="none" w:sz="0" w:space="0" w:color="auto"/>
              </w:divBdr>
            </w:div>
            <w:div w:id="1458178448">
              <w:marLeft w:val="0"/>
              <w:marRight w:val="0"/>
              <w:marTop w:val="0"/>
              <w:marBottom w:val="0"/>
              <w:divBdr>
                <w:top w:val="none" w:sz="0" w:space="0" w:color="auto"/>
                <w:left w:val="none" w:sz="0" w:space="0" w:color="auto"/>
                <w:bottom w:val="none" w:sz="0" w:space="0" w:color="auto"/>
                <w:right w:val="none" w:sz="0" w:space="0" w:color="auto"/>
              </w:divBdr>
            </w:div>
            <w:div w:id="2058627309">
              <w:marLeft w:val="0"/>
              <w:marRight w:val="0"/>
              <w:marTop w:val="0"/>
              <w:marBottom w:val="0"/>
              <w:divBdr>
                <w:top w:val="none" w:sz="0" w:space="0" w:color="auto"/>
                <w:left w:val="none" w:sz="0" w:space="0" w:color="auto"/>
                <w:bottom w:val="none" w:sz="0" w:space="0" w:color="auto"/>
                <w:right w:val="none" w:sz="0" w:space="0" w:color="auto"/>
              </w:divBdr>
            </w:div>
            <w:div w:id="1204636267">
              <w:marLeft w:val="0"/>
              <w:marRight w:val="0"/>
              <w:marTop w:val="0"/>
              <w:marBottom w:val="0"/>
              <w:divBdr>
                <w:top w:val="none" w:sz="0" w:space="0" w:color="auto"/>
                <w:left w:val="none" w:sz="0" w:space="0" w:color="auto"/>
                <w:bottom w:val="none" w:sz="0" w:space="0" w:color="auto"/>
                <w:right w:val="none" w:sz="0" w:space="0" w:color="auto"/>
              </w:divBdr>
            </w:div>
            <w:div w:id="269506975">
              <w:marLeft w:val="0"/>
              <w:marRight w:val="0"/>
              <w:marTop w:val="0"/>
              <w:marBottom w:val="0"/>
              <w:divBdr>
                <w:top w:val="none" w:sz="0" w:space="0" w:color="auto"/>
                <w:left w:val="none" w:sz="0" w:space="0" w:color="auto"/>
                <w:bottom w:val="none" w:sz="0" w:space="0" w:color="auto"/>
                <w:right w:val="none" w:sz="0" w:space="0" w:color="auto"/>
              </w:divBdr>
            </w:div>
            <w:div w:id="1937978714">
              <w:marLeft w:val="0"/>
              <w:marRight w:val="0"/>
              <w:marTop w:val="0"/>
              <w:marBottom w:val="0"/>
              <w:divBdr>
                <w:top w:val="none" w:sz="0" w:space="0" w:color="auto"/>
                <w:left w:val="none" w:sz="0" w:space="0" w:color="auto"/>
                <w:bottom w:val="none" w:sz="0" w:space="0" w:color="auto"/>
                <w:right w:val="none" w:sz="0" w:space="0" w:color="auto"/>
              </w:divBdr>
            </w:div>
            <w:div w:id="603198156">
              <w:marLeft w:val="0"/>
              <w:marRight w:val="0"/>
              <w:marTop w:val="0"/>
              <w:marBottom w:val="0"/>
              <w:divBdr>
                <w:top w:val="none" w:sz="0" w:space="0" w:color="auto"/>
                <w:left w:val="none" w:sz="0" w:space="0" w:color="auto"/>
                <w:bottom w:val="none" w:sz="0" w:space="0" w:color="auto"/>
                <w:right w:val="none" w:sz="0" w:space="0" w:color="auto"/>
              </w:divBdr>
            </w:div>
          </w:divsChild>
        </w:div>
        <w:div w:id="859126778">
          <w:marLeft w:val="0"/>
          <w:marRight w:val="0"/>
          <w:marTop w:val="0"/>
          <w:marBottom w:val="0"/>
          <w:divBdr>
            <w:top w:val="none" w:sz="0" w:space="0" w:color="auto"/>
            <w:left w:val="none" w:sz="0" w:space="0" w:color="auto"/>
            <w:bottom w:val="none" w:sz="0" w:space="0" w:color="auto"/>
            <w:right w:val="none" w:sz="0" w:space="0" w:color="auto"/>
          </w:divBdr>
        </w:div>
        <w:div w:id="301273964">
          <w:marLeft w:val="0"/>
          <w:marRight w:val="0"/>
          <w:marTop w:val="0"/>
          <w:marBottom w:val="0"/>
          <w:divBdr>
            <w:top w:val="none" w:sz="0" w:space="0" w:color="auto"/>
            <w:left w:val="none" w:sz="0" w:space="0" w:color="auto"/>
            <w:bottom w:val="none" w:sz="0" w:space="0" w:color="auto"/>
            <w:right w:val="none" w:sz="0" w:space="0" w:color="auto"/>
          </w:divBdr>
        </w:div>
        <w:div w:id="548879215">
          <w:marLeft w:val="0"/>
          <w:marRight w:val="0"/>
          <w:marTop w:val="0"/>
          <w:marBottom w:val="0"/>
          <w:divBdr>
            <w:top w:val="none" w:sz="0" w:space="0" w:color="auto"/>
            <w:left w:val="none" w:sz="0" w:space="0" w:color="auto"/>
            <w:bottom w:val="none" w:sz="0" w:space="0" w:color="auto"/>
            <w:right w:val="none" w:sz="0" w:space="0" w:color="auto"/>
          </w:divBdr>
        </w:div>
        <w:div w:id="1871995181">
          <w:marLeft w:val="0"/>
          <w:marRight w:val="0"/>
          <w:marTop w:val="0"/>
          <w:marBottom w:val="0"/>
          <w:divBdr>
            <w:top w:val="none" w:sz="0" w:space="0" w:color="auto"/>
            <w:left w:val="none" w:sz="0" w:space="0" w:color="auto"/>
            <w:bottom w:val="none" w:sz="0" w:space="0" w:color="auto"/>
            <w:right w:val="none" w:sz="0" w:space="0" w:color="auto"/>
          </w:divBdr>
          <w:divsChild>
            <w:div w:id="1384282534">
              <w:marLeft w:val="-75"/>
              <w:marRight w:val="0"/>
              <w:marTop w:val="30"/>
              <w:marBottom w:val="30"/>
              <w:divBdr>
                <w:top w:val="none" w:sz="0" w:space="0" w:color="auto"/>
                <w:left w:val="none" w:sz="0" w:space="0" w:color="auto"/>
                <w:bottom w:val="none" w:sz="0" w:space="0" w:color="auto"/>
                <w:right w:val="none" w:sz="0" w:space="0" w:color="auto"/>
              </w:divBdr>
              <w:divsChild>
                <w:div w:id="1544564286">
                  <w:marLeft w:val="0"/>
                  <w:marRight w:val="0"/>
                  <w:marTop w:val="0"/>
                  <w:marBottom w:val="0"/>
                  <w:divBdr>
                    <w:top w:val="none" w:sz="0" w:space="0" w:color="auto"/>
                    <w:left w:val="none" w:sz="0" w:space="0" w:color="auto"/>
                    <w:bottom w:val="none" w:sz="0" w:space="0" w:color="auto"/>
                    <w:right w:val="none" w:sz="0" w:space="0" w:color="auto"/>
                  </w:divBdr>
                  <w:divsChild>
                    <w:div w:id="432093467">
                      <w:marLeft w:val="0"/>
                      <w:marRight w:val="0"/>
                      <w:marTop w:val="0"/>
                      <w:marBottom w:val="0"/>
                      <w:divBdr>
                        <w:top w:val="none" w:sz="0" w:space="0" w:color="auto"/>
                        <w:left w:val="none" w:sz="0" w:space="0" w:color="auto"/>
                        <w:bottom w:val="none" w:sz="0" w:space="0" w:color="auto"/>
                        <w:right w:val="none" w:sz="0" w:space="0" w:color="auto"/>
                      </w:divBdr>
                    </w:div>
                  </w:divsChild>
                </w:div>
                <w:div w:id="1432237402">
                  <w:marLeft w:val="0"/>
                  <w:marRight w:val="0"/>
                  <w:marTop w:val="0"/>
                  <w:marBottom w:val="0"/>
                  <w:divBdr>
                    <w:top w:val="none" w:sz="0" w:space="0" w:color="auto"/>
                    <w:left w:val="none" w:sz="0" w:space="0" w:color="auto"/>
                    <w:bottom w:val="none" w:sz="0" w:space="0" w:color="auto"/>
                    <w:right w:val="none" w:sz="0" w:space="0" w:color="auto"/>
                  </w:divBdr>
                  <w:divsChild>
                    <w:div w:id="169637261">
                      <w:marLeft w:val="0"/>
                      <w:marRight w:val="0"/>
                      <w:marTop w:val="0"/>
                      <w:marBottom w:val="0"/>
                      <w:divBdr>
                        <w:top w:val="none" w:sz="0" w:space="0" w:color="auto"/>
                        <w:left w:val="none" w:sz="0" w:space="0" w:color="auto"/>
                        <w:bottom w:val="none" w:sz="0" w:space="0" w:color="auto"/>
                        <w:right w:val="none" w:sz="0" w:space="0" w:color="auto"/>
                      </w:divBdr>
                    </w:div>
                  </w:divsChild>
                </w:div>
                <w:div w:id="1456563353">
                  <w:marLeft w:val="0"/>
                  <w:marRight w:val="0"/>
                  <w:marTop w:val="0"/>
                  <w:marBottom w:val="0"/>
                  <w:divBdr>
                    <w:top w:val="none" w:sz="0" w:space="0" w:color="auto"/>
                    <w:left w:val="none" w:sz="0" w:space="0" w:color="auto"/>
                    <w:bottom w:val="none" w:sz="0" w:space="0" w:color="auto"/>
                    <w:right w:val="none" w:sz="0" w:space="0" w:color="auto"/>
                  </w:divBdr>
                  <w:divsChild>
                    <w:div w:id="1629044145">
                      <w:marLeft w:val="0"/>
                      <w:marRight w:val="0"/>
                      <w:marTop w:val="0"/>
                      <w:marBottom w:val="0"/>
                      <w:divBdr>
                        <w:top w:val="none" w:sz="0" w:space="0" w:color="auto"/>
                        <w:left w:val="none" w:sz="0" w:space="0" w:color="auto"/>
                        <w:bottom w:val="none" w:sz="0" w:space="0" w:color="auto"/>
                        <w:right w:val="none" w:sz="0" w:space="0" w:color="auto"/>
                      </w:divBdr>
                    </w:div>
                  </w:divsChild>
                </w:div>
                <w:div w:id="1098985269">
                  <w:marLeft w:val="0"/>
                  <w:marRight w:val="0"/>
                  <w:marTop w:val="0"/>
                  <w:marBottom w:val="0"/>
                  <w:divBdr>
                    <w:top w:val="none" w:sz="0" w:space="0" w:color="auto"/>
                    <w:left w:val="none" w:sz="0" w:space="0" w:color="auto"/>
                    <w:bottom w:val="none" w:sz="0" w:space="0" w:color="auto"/>
                    <w:right w:val="none" w:sz="0" w:space="0" w:color="auto"/>
                  </w:divBdr>
                  <w:divsChild>
                    <w:div w:id="2033071329">
                      <w:marLeft w:val="0"/>
                      <w:marRight w:val="0"/>
                      <w:marTop w:val="0"/>
                      <w:marBottom w:val="0"/>
                      <w:divBdr>
                        <w:top w:val="none" w:sz="0" w:space="0" w:color="auto"/>
                        <w:left w:val="none" w:sz="0" w:space="0" w:color="auto"/>
                        <w:bottom w:val="none" w:sz="0" w:space="0" w:color="auto"/>
                        <w:right w:val="none" w:sz="0" w:space="0" w:color="auto"/>
                      </w:divBdr>
                    </w:div>
                  </w:divsChild>
                </w:div>
                <w:div w:id="791091964">
                  <w:marLeft w:val="0"/>
                  <w:marRight w:val="0"/>
                  <w:marTop w:val="0"/>
                  <w:marBottom w:val="0"/>
                  <w:divBdr>
                    <w:top w:val="none" w:sz="0" w:space="0" w:color="auto"/>
                    <w:left w:val="none" w:sz="0" w:space="0" w:color="auto"/>
                    <w:bottom w:val="none" w:sz="0" w:space="0" w:color="auto"/>
                    <w:right w:val="none" w:sz="0" w:space="0" w:color="auto"/>
                  </w:divBdr>
                  <w:divsChild>
                    <w:div w:id="148639122">
                      <w:marLeft w:val="0"/>
                      <w:marRight w:val="0"/>
                      <w:marTop w:val="0"/>
                      <w:marBottom w:val="0"/>
                      <w:divBdr>
                        <w:top w:val="none" w:sz="0" w:space="0" w:color="auto"/>
                        <w:left w:val="none" w:sz="0" w:space="0" w:color="auto"/>
                        <w:bottom w:val="none" w:sz="0" w:space="0" w:color="auto"/>
                        <w:right w:val="none" w:sz="0" w:space="0" w:color="auto"/>
                      </w:divBdr>
                    </w:div>
                  </w:divsChild>
                </w:div>
                <w:div w:id="824467543">
                  <w:marLeft w:val="0"/>
                  <w:marRight w:val="0"/>
                  <w:marTop w:val="0"/>
                  <w:marBottom w:val="0"/>
                  <w:divBdr>
                    <w:top w:val="none" w:sz="0" w:space="0" w:color="auto"/>
                    <w:left w:val="none" w:sz="0" w:space="0" w:color="auto"/>
                    <w:bottom w:val="none" w:sz="0" w:space="0" w:color="auto"/>
                    <w:right w:val="none" w:sz="0" w:space="0" w:color="auto"/>
                  </w:divBdr>
                  <w:divsChild>
                    <w:div w:id="992758457">
                      <w:marLeft w:val="0"/>
                      <w:marRight w:val="0"/>
                      <w:marTop w:val="0"/>
                      <w:marBottom w:val="0"/>
                      <w:divBdr>
                        <w:top w:val="none" w:sz="0" w:space="0" w:color="auto"/>
                        <w:left w:val="none" w:sz="0" w:space="0" w:color="auto"/>
                        <w:bottom w:val="none" w:sz="0" w:space="0" w:color="auto"/>
                        <w:right w:val="none" w:sz="0" w:space="0" w:color="auto"/>
                      </w:divBdr>
                    </w:div>
                  </w:divsChild>
                </w:div>
                <w:div w:id="309942034">
                  <w:marLeft w:val="0"/>
                  <w:marRight w:val="0"/>
                  <w:marTop w:val="0"/>
                  <w:marBottom w:val="0"/>
                  <w:divBdr>
                    <w:top w:val="none" w:sz="0" w:space="0" w:color="auto"/>
                    <w:left w:val="none" w:sz="0" w:space="0" w:color="auto"/>
                    <w:bottom w:val="none" w:sz="0" w:space="0" w:color="auto"/>
                    <w:right w:val="none" w:sz="0" w:space="0" w:color="auto"/>
                  </w:divBdr>
                  <w:divsChild>
                    <w:div w:id="433595684">
                      <w:marLeft w:val="0"/>
                      <w:marRight w:val="0"/>
                      <w:marTop w:val="0"/>
                      <w:marBottom w:val="0"/>
                      <w:divBdr>
                        <w:top w:val="none" w:sz="0" w:space="0" w:color="auto"/>
                        <w:left w:val="none" w:sz="0" w:space="0" w:color="auto"/>
                        <w:bottom w:val="none" w:sz="0" w:space="0" w:color="auto"/>
                        <w:right w:val="none" w:sz="0" w:space="0" w:color="auto"/>
                      </w:divBdr>
                    </w:div>
                    <w:div w:id="1445298135">
                      <w:marLeft w:val="0"/>
                      <w:marRight w:val="0"/>
                      <w:marTop w:val="0"/>
                      <w:marBottom w:val="0"/>
                      <w:divBdr>
                        <w:top w:val="none" w:sz="0" w:space="0" w:color="auto"/>
                        <w:left w:val="none" w:sz="0" w:space="0" w:color="auto"/>
                        <w:bottom w:val="none" w:sz="0" w:space="0" w:color="auto"/>
                        <w:right w:val="none" w:sz="0" w:space="0" w:color="auto"/>
                      </w:divBdr>
                    </w:div>
                    <w:div w:id="354886545">
                      <w:marLeft w:val="0"/>
                      <w:marRight w:val="0"/>
                      <w:marTop w:val="0"/>
                      <w:marBottom w:val="0"/>
                      <w:divBdr>
                        <w:top w:val="none" w:sz="0" w:space="0" w:color="auto"/>
                        <w:left w:val="none" w:sz="0" w:space="0" w:color="auto"/>
                        <w:bottom w:val="none" w:sz="0" w:space="0" w:color="auto"/>
                        <w:right w:val="none" w:sz="0" w:space="0" w:color="auto"/>
                      </w:divBdr>
                    </w:div>
                  </w:divsChild>
                </w:div>
                <w:div w:id="185023785">
                  <w:marLeft w:val="0"/>
                  <w:marRight w:val="0"/>
                  <w:marTop w:val="0"/>
                  <w:marBottom w:val="0"/>
                  <w:divBdr>
                    <w:top w:val="none" w:sz="0" w:space="0" w:color="auto"/>
                    <w:left w:val="none" w:sz="0" w:space="0" w:color="auto"/>
                    <w:bottom w:val="none" w:sz="0" w:space="0" w:color="auto"/>
                    <w:right w:val="none" w:sz="0" w:space="0" w:color="auto"/>
                  </w:divBdr>
                  <w:divsChild>
                    <w:div w:id="18036178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4327227">
          <w:marLeft w:val="0"/>
          <w:marRight w:val="0"/>
          <w:marTop w:val="0"/>
          <w:marBottom w:val="0"/>
          <w:divBdr>
            <w:top w:val="none" w:sz="0" w:space="0" w:color="auto"/>
            <w:left w:val="none" w:sz="0" w:space="0" w:color="auto"/>
            <w:bottom w:val="none" w:sz="0" w:space="0" w:color="auto"/>
            <w:right w:val="none" w:sz="0" w:space="0" w:color="auto"/>
          </w:divBdr>
        </w:div>
        <w:div w:id="1751387888">
          <w:marLeft w:val="0"/>
          <w:marRight w:val="0"/>
          <w:marTop w:val="0"/>
          <w:marBottom w:val="0"/>
          <w:divBdr>
            <w:top w:val="none" w:sz="0" w:space="0" w:color="auto"/>
            <w:left w:val="none" w:sz="0" w:space="0" w:color="auto"/>
            <w:bottom w:val="none" w:sz="0" w:space="0" w:color="auto"/>
            <w:right w:val="none" w:sz="0" w:space="0" w:color="auto"/>
          </w:divBdr>
        </w:div>
        <w:div w:id="701899269">
          <w:marLeft w:val="0"/>
          <w:marRight w:val="0"/>
          <w:marTop w:val="0"/>
          <w:marBottom w:val="0"/>
          <w:divBdr>
            <w:top w:val="none" w:sz="0" w:space="0" w:color="auto"/>
            <w:left w:val="none" w:sz="0" w:space="0" w:color="auto"/>
            <w:bottom w:val="none" w:sz="0" w:space="0" w:color="auto"/>
            <w:right w:val="none" w:sz="0" w:space="0" w:color="auto"/>
          </w:divBdr>
        </w:div>
        <w:div w:id="855265414">
          <w:marLeft w:val="0"/>
          <w:marRight w:val="0"/>
          <w:marTop w:val="0"/>
          <w:marBottom w:val="0"/>
          <w:divBdr>
            <w:top w:val="none" w:sz="0" w:space="0" w:color="auto"/>
            <w:left w:val="none" w:sz="0" w:space="0" w:color="auto"/>
            <w:bottom w:val="none" w:sz="0" w:space="0" w:color="auto"/>
            <w:right w:val="none" w:sz="0" w:space="0" w:color="auto"/>
          </w:divBdr>
        </w:div>
        <w:div w:id="1072041565">
          <w:marLeft w:val="0"/>
          <w:marRight w:val="0"/>
          <w:marTop w:val="0"/>
          <w:marBottom w:val="0"/>
          <w:divBdr>
            <w:top w:val="none" w:sz="0" w:space="0" w:color="auto"/>
            <w:left w:val="none" w:sz="0" w:space="0" w:color="auto"/>
            <w:bottom w:val="none" w:sz="0" w:space="0" w:color="auto"/>
            <w:right w:val="none" w:sz="0" w:space="0" w:color="auto"/>
          </w:divBdr>
          <w:divsChild>
            <w:div w:id="1624654954">
              <w:marLeft w:val="-75"/>
              <w:marRight w:val="0"/>
              <w:marTop w:val="30"/>
              <w:marBottom w:val="30"/>
              <w:divBdr>
                <w:top w:val="none" w:sz="0" w:space="0" w:color="auto"/>
                <w:left w:val="none" w:sz="0" w:space="0" w:color="auto"/>
                <w:bottom w:val="none" w:sz="0" w:space="0" w:color="auto"/>
                <w:right w:val="none" w:sz="0" w:space="0" w:color="auto"/>
              </w:divBdr>
              <w:divsChild>
                <w:div w:id="2096247609">
                  <w:marLeft w:val="0"/>
                  <w:marRight w:val="0"/>
                  <w:marTop w:val="0"/>
                  <w:marBottom w:val="0"/>
                  <w:divBdr>
                    <w:top w:val="none" w:sz="0" w:space="0" w:color="auto"/>
                    <w:left w:val="none" w:sz="0" w:space="0" w:color="auto"/>
                    <w:bottom w:val="none" w:sz="0" w:space="0" w:color="auto"/>
                    <w:right w:val="none" w:sz="0" w:space="0" w:color="auto"/>
                  </w:divBdr>
                  <w:divsChild>
                    <w:div w:id="1616865601">
                      <w:marLeft w:val="0"/>
                      <w:marRight w:val="0"/>
                      <w:marTop w:val="0"/>
                      <w:marBottom w:val="0"/>
                      <w:divBdr>
                        <w:top w:val="none" w:sz="0" w:space="0" w:color="auto"/>
                        <w:left w:val="none" w:sz="0" w:space="0" w:color="auto"/>
                        <w:bottom w:val="none" w:sz="0" w:space="0" w:color="auto"/>
                        <w:right w:val="none" w:sz="0" w:space="0" w:color="auto"/>
                      </w:divBdr>
                    </w:div>
                  </w:divsChild>
                </w:div>
                <w:div w:id="863785477">
                  <w:marLeft w:val="0"/>
                  <w:marRight w:val="0"/>
                  <w:marTop w:val="0"/>
                  <w:marBottom w:val="0"/>
                  <w:divBdr>
                    <w:top w:val="none" w:sz="0" w:space="0" w:color="auto"/>
                    <w:left w:val="none" w:sz="0" w:space="0" w:color="auto"/>
                    <w:bottom w:val="none" w:sz="0" w:space="0" w:color="auto"/>
                    <w:right w:val="none" w:sz="0" w:space="0" w:color="auto"/>
                  </w:divBdr>
                  <w:divsChild>
                    <w:div w:id="1991211845">
                      <w:marLeft w:val="0"/>
                      <w:marRight w:val="0"/>
                      <w:marTop w:val="0"/>
                      <w:marBottom w:val="0"/>
                      <w:divBdr>
                        <w:top w:val="none" w:sz="0" w:space="0" w:color="auto"/>
                        <w:left w:val="none" w:sz="0" w:space="0" w:color="auto"/>
                        <w:bottom w:val="none" w:sz="0" w:space="0" w:color="auto"/>
                        <w:right w:val="none" w:sz="0" w:space="0" w:color="auto"/>
                      </w:divBdr>
                    </w:div>
                  </w:divsChild>
                </w:div>
                <w:div w:id="636884577">
                  <w:marLeft w:val="0"/>
                  <w:marRight w:val="0"/>
                  <w:marTop w:val="0"/>
                  <w:marBottom w:val="0"/>
                  <w:divBdr>
                    <w:top w:val="none" w:sz="0" w:space="0" w:color="auto"/>
                    <w:left w:val="none" w:sz="0" w:space="0" w:color="auto"/>
                    <w:bottom w:val="none" w:sz="0" w:space="0" w:color="auto"/>
                    <w:right w:val="none" w:sz="0" w:space="0" w:color="auto"/>
                  </w:divBdr>
                  <w:divsChild>
                    <w:div w:id="1442459225">
                      <w:marLeft w:val="0"/>
                      <w:marRight w:val="0"/>
                      <w:marTop w:val="0"/>
                      <w:marBottom w:val="0"/>
                      <w:divBdr>
                        <w:top w:val="none" w:sz="0" w:space="0" w:color="auto"/>
                        <w:left w:val="none" w:sz="0" w:space="0" w:color="auto"/>
                        <w:bottom w:val="none" w:sz="0" w:space="0" w:color="auto"/>
                        <w:right w:val="none" w:sz="0" w:space="0" w:color="auto"/>
                      </w:divBdr>
                    </w:div>
                  </w:divsChild>
                </w:div>
                <w:div w:id="1893346952">
                  <w:marLeft w:val="0"/>
                  <w:marRight w:val="0"/>
                  <w:marTop w:val="0"/>
                  <w:marBottom w:val="0"/>
                  <w:divBdr>
                    <w:top w:val="none" w:sz="0" w:space="0" w:color="auto"/>
                    <w:left w:val="none" w:sz="0" w:space="0" w:color="auto"/>
                    <w:bottom w:val="none" w:sz="0" w:space="0" w:color="auto"/>
                    <w:right w:val="none" w:sz="0" w:space="0" w:color="auto"/>
                  </w:divBdr>
                  <w:divsChild>
                    <w:div w:id="909579638">
                      <w:marLeft w:val="0"/>
                      <w:marRight w:val="0"/>
                      <w:marTop w:val="0"/>
                      <w:marBottom w:val="0"/>
                      <w:divBdr>
                        <w:top w:val="none" w:sz="0" w:space="0" w:color="auto"/>
                        <w:left w:val="none" w:sz="0" w:space="0" w:color="auto"/>
                        <w:bottom w:val="none" w:sz="0" w:space="0" w:color="auto"/>
                        <w:right w:val="none" w:sz="0" w:space="0" w:color="auto"/>
                      </w:divBdr>
                    </w:div>
                  </w:divsChild>
                </w:div>
                <w:div w:id="1500190527">
                  <w:marLeft w:val="0"/>
                  <w:marRight w:val="0"/>
                  <w:marTop w:val="0"/>
                  <w:marBottom w:val="0"/>
                  <w:divBdr>
                    <w:top w:val="none" w:sz="0" w:space="0" w:color="auto"/>
                    <w:left w:val="none" w:sz="0" w:space="0" w:color="auto"/>
                    <w:bottom w:val="none" w:sz="0" w:space="0" w:color="auto"/>
                    <w:right w:val="none" w:sz="0" w:space="0" w:color="auto"/>
                  </w:divBdr>
                  <w:divsChild>
                    <w:div w:id="1946157916">
                      <w:marLeft w:val="0"/>
                      <w:marRight w:val="0"/>
                      <w:marTop w:val="0"/>
                      <w:marBottom w:val="0"/>
                      <w:divBdr>
                        <w:top w:val="none" w:sz="0" w:space="0" w:color="auto"/>
                        <w:left w:val="none" w:sz="0" w:space="0" w:color="auto"/>
                        <w:bottom w:val="none" w:sz="0" w:space="0" w:color="auto"/>
                        <w:right w:val="none" w:sz="0" w:space="0" w:color="auto"/>
                      </w:divBdr>
                    </w:div>
                  </w:divsChild>
                </w:div>
                <w:div w:id="1565410301">
                  <w:marLeft w:val="0"/>
                  <w:marRight w:val="0"/>
                  <w:marTop w:val="0"/>
                  <w:marBottom w:val="0"/>
                  <w:divBdr>
                    <w:top w:val="none" w:sz="0" w:space="0" w:color="auto"/>
                    <w:left w:val="none" w:sz="0" w:space="0" w:color="auto"/>
                    <w:bottom w:val="none" w:sz="0" w:space="0" w:color="auto"/>
                    <w:right w:val="none" w:sz="0" w:space="0" w:color="auto"/>
                  </w:divBdr>
                  <w:divsChild>
                    <w:div w:id="1749421846">
                      <w:marLeft w:val="0"/>
                      <w:marRight w:val="0"/>
                      <w:marTop w:val="0"/>
                      <w:marBottom w:val="0"/>
                      <w:divBdr>
                        <w:top w:val="none" w:sz="0" w:space="0" w:color="auto"/>
                        <w:left w:val="none" w:sz="0" w:space="0" w:color="auto"/>
                        <w:bottom w:val="none" w:sz="0" w:space="0" w:color="auto"/>
                        <w:right w:val="none" w:sz="0" w:space="0" w:color="auto"/>
                      </w:divBdr>
                    </w:div>
                  </w:divsChild>
                </w:div>
                <w:div w:id="419563160">
                  <w:marLeft w:val="0"/>
                  <w:marRight w:val="0"/>
                  <w:marTop w:val="0"/>
                  <w:marBottom w:val="0"/>
                  <w:divBdr>
                    <w:top w:val="none" w:sz="0" w:space="0" w:color="auto"/>
                    <w:left w:val="none" w:sz="0" w:space="0" w:color="auto"/>
                    <w:bottom w:val="none" w:sz="0" w:space="0" w:color="auto"/>
                    <w:right w:val="none" w:sz="0" w:space="0" w:color="auto"/>
                  </w:divBdr>
                  <w:divsChild>
                    <w:div w:id="420026670">
                      <w:marLeft w:val="0"/>
                      <w:marRight w:val="0"/>
                      <w:marTop w:val="0"/>
                      <w:marBottom w:val="0"/>
                      <w:divBdr>
                        <w:top w:val="none" w:sz="0" w:space="0" w:color="auto"/>
                        <w:left w:val="none" w:sz="0" w:space="0" w:color="auto"/>
                        <w:bottom w:val="none" w:sz="0" w:space="0" w:color="auto"/>
                        <w:right w:val="none" w:sz="0" w:space="0" w:color="auto"/>
                      </w:divBdr>
                    </w:div>
                  </w:divsChild>
                </w:div>
                <w:div w:id="2069107011">
                  <w:marLeft w:val="0"/>
                  <w:marRight w:val="0"/>
                  <w:marTop w:val="0"/>
                  <w:marBottom w:val="0"/>
                  <w:divBdr>
                    <w:top w:val="none" w:sz="0" w:space="0" w:color="auto"/>
                    <w:left w:val="none" w:sz="0" w:space="0" w:color="auto"/>
                    <w:bottom w:val="none" w:sz="0" w:space="0" w:color="auto"/>
                    <w:right w:val="none" w:sz="0" w:space="0" w:color="auto"/>
                  </w:divBdr>
                  <w:divsChild>
                    <w:div w:id="668602028">
                      <w:marLeft w:val="0"/>
                      <w:marRight w:val="0"/>
                      <w:marTop w:val="0"/>
                      <w:marBottom w:val="0"/>
                      <w:divBdr>
                        <w:top w:val="none" w:sz="0" w:space="0" w:color="auto"/>
                        <w:left w:val="none" w:sz="0" w:space="0" w:color="auto"/>
                        <w:bottom w:val="none" w:sz="0" w:space="0" w:color="auto"/>
                        <w:right w:val="none" w:sz="0" w:space="0" w:color="auto"/>
                      </w:divBdr>
                    </w:div>
                  </w:divsChild>
                </w:div>
                <w:div w:id="203948153">
                  <w:marLeft w:val="0"/>
                  <w:marRight w:val="0"/>
                  <w:marTop w:val="0"/>
                  <w:marBottom w:val="0"/>
                  <w:divBdr>
                    <w:top w:val="none" w:sz="0" w:space="0" w:color="auto"/>
                    <w:left w:val="none" w:sz="0" w:space="0" w:color="auto"/>
                    <w:bottom w:val="none" w:sz="0" w:space="0" w:color="auto"/>
                    <w:right w:val="none" w:sz="0" w:space="0" w:color="auto"/>
                  </w:divBdr>
                  <w:divsChild>
                    <w:div w:id="55708980">
                      <w:marLeft w:val="0"/>
                      <w:marRight w:val="0"/>
                      <w:marTop w:val="0"/>
                      <w:marBottom w:val="0"/>
                      <w:divBdr>
                        <w:top w:val="none" w:sz="0" w:space="0" w:color="auto"/>
                        <w:left w:val="none" w:sz="0" w:space="0" w:color="auto"/>
                        <w:bottom w:val="none" w:sz="0" w:space="0" w:color="auto"/>
                        <w:right w:val="none" w:sz="0" w:space="0" w:color="auto"/>
                      </w:divBdr>
                    </w:div>
                  </w:divsChild>
                </w:div>
                <w:div w:id="1506901290">
                  <w:marLeft w:val="0"/>
                  <w:marRight w:val="0"/>
                  <w:marTop w:val="0"/>
                  <w:marBottom w:val="0"/>
                  <w:divBdr>
                    <w:top w:val="none" w:sz="0" w:space="0" w:color="auto"/>
                    <w:left w:val="none" w:sz="0" w:space="0" w:color="auto"/>
                    <w:bottom w:val="none" w:sz="0" w:space="0" w:color="auto"/>
                    <w:right w:val="none" w:sz="0" w:space="0" w:color="auto"/>
                  </w:divBdr>
                  <w:divsChild>
                    <w:div w:id="1717000901">
                      <w:marLeft w:val="0"/>
                      <w:marRight w:val="0"/>
                      <w:marTop w:val="0"/>
                      <w:marBottom w:val="0"/>
                      <w:divBdr>
                        <w:top w:val="none" w:sz="0" w:space="0" w:color="auto"/>
                        <w:left w:val="none" w:sz="0" w:space="0" w:color="auto"/>
                        <w:bottom w:val="none" w:sz="0" w:space="0" w:color="auto"/>
                        <w:right w:val="none" w:sz="0" w:space="0" w:color="auto"/>
                      </w:divBdr>
                    </w:div>
                  </w:divsChild>
                </w:div>
                <w:div w:id="496919878">
                  <w:marLeft w:val="0"/>
                  <w:marRight w:val="0"/>
                  <w:marTop w:val="0"/>
                  <w:marBottom w:val="0"/>
                  <w:divBdr>
                    <w:top w:val="none" w:sz="0" w:space="0" w:color="auto"/>
                    <w:left w:val="none" w:sz="0" w:space="0" w:color="auto"/>
                    <w:bottom w:val="none" w:sz="0" w:space="0" w:color="auto"/>
                    <w:right w:val="none" w:sz="0" w:space="0" w:color="auto"/>
                  </w:divBdr>
                  <w:divsChild>
                    <w:div w:id="794099793">
                      <w:marLeft w:val="0"/>
                      <w:marRight w:val="0"/>
                      <w:marTop w:val="0"/>
                      <w:marBottom w:val="0"/>
                      <w:divBdr>
                        <w:top w:val="none" w:sz="0" w:space="0" w:color="auto"/>
                        <w:left w:val="none" w:sz="0" w:space="0" w:color="auto"/>
                        <w:bottom w:val="none" w:sz="0" w:space="0" w:color="auto"/>
                        <w:right w:val="none" w:sz="0" w:space="0" w:color="auto"/>
                      </w:divBdr>
                    </w:div>
                  </w:divsChild>
                </w:div>
                <w:div w:id="1721201570">
                  <w:marLeft w:val="0"/>
                  <w:marRight w:val="0"/>
                  <w:marTop w:val="0"/>
                  <w:marBottom w:val="0"/>
                  <w:divBdr>
                    <w:top w:val="none" w:sz="0" w:space="0" w:color="auto"/>
                    <w:left w:val="none" w:sz="0" w:space="0" w:color="auto"/>
                    <w:bottom w:val="none" w:sz="0" w:space="0" w:color="auto"/>
                    <w:right w:val="none" w:sz="0" w:space="0" w:color="auto"/>
                  </w:divBdr>
                  <w:divsChild>
                    <w:div w:id="1606112068">
                      <w:marLeft w:val="0"/>
                      <w:marRight w:val="0"/>
                      <w:marTop w:val="0"/>
                      <w:marBottom w:val="0"/>
                      <w:divBdr>
                        <w:top w:val="none" w:sz="0" w:space="0" w:color="auto"/>
                        <w:left w:val="none" w:sz="0" w:space="0" w:color="auto"/>
                        <w:bottom w:val="none" w:sz="0" w:space="0" w:color="auto"/>
                        <w:right w:val="none" w:sz="0" w:space="0" w:color="auto"/>
                      </w:divBdr>
                    </w:div>
                  </w:divsChild>
                </w:div>
                <w:div w:id="260334884">
                  <w:marLeft w:val="0"/>
                  <w:marRight w:val="0"/>
                  <w:marTop w:val="0"/>
                  <w:marBottom w:val="0"/>
                  <w:divBdr>
                    <w:top w:val="none" w:sz="0" w:space="0" w:color="auto"/>
                    <w:left w:val="none" w:sz="0" w:space="0" w:color="auto"/>
                    <w:bottom w:val="none" w:sz="0" w:space="0" w:color="auto"/>
                    <w:right w:val="none" w:sz="0" w:space="0" w:color="auto"/>
                  </w:divBdr>
                  <w:divsChild>
                    <w:div w:id="2038697205">
                      <w:marLeft w:val="0"/>
                      <w:marRight w:val="0"/>
                      <w:marTop w:val="0"/>
                      <w:marBottom w:val="0"/>
                      <w:divBdr>
                        <w:top w:val="none" w:sz="0" w:space="0" w:color="auto"/>
                        <w:left w:val="none" w:sz="0" w:space="0" w:color="auto"/>
                        <w:bottom w:val="none" w:sz="0" w:space="0" w:color="auto"/>
                        <w:right w:val="none" w:sz="0" w:space="0" w:color="auto"/>
                      </w:divBdr>
                    </w:div>
                  </w:divsChild>
                </w:div>
                <w:div w:id="572087470">
                  <w:marLeft w:val="0"/>
                  <w:marRight w:val="0"/>
                  <w:marTop w:val="0"/>
                  <w:marBottom w:val="0"/>
                  <w:divBdr>
                    <w:top w:val="none" w:sz="0" w:space="0" w:color="auto"/>
                    <w:left w:val="none" w:sz="0" w:space="0" w:color="auto"/>
                    <w:bottom w:val="none" w:sz="0" w:space="0" w:color="auto"/>
                    <w:right w:val="none" w:sz="0" w:space="0" w:color="auto"/>
                  </w:divBdr>
                  <w:divsChild>
                    <w:div w:id="604191248">
                      <w:marLeft w:val="0"/>
                      <w:marRight w:val="0"/>
                      <w:marTop w:val="0"/>
                      <w:marBottom w:val="0"/>
                      <w:divBdr>
                        <w:top w:val="none" w:sz="0" w:space="0" w:color="auto"/>
                        <w:left w:val="none" w:sz="0" w:space="0" w:color="auto"/>
                        <w:bottom w:val="none" w:sz="0" w:space="0" w:color="auto"/>
                        <w:right w:val="none" w:sz="0" w:space="0" w:color="auto"/>
                      </w:divBdr>
                    </w:div>
                  </w:divsChild>
                </w:div>
                <w:div w:id="682897324">
                  <w:marLeft w:val="0"/>
                  <w:marRight w:val="0"/>
                  <w:marTop w:val="0"/>
                  <w:marBottom w:val="0"/>
                  <w:divBdr>
                    <w:top w:val="none" w:sz="0" w:space="0" w:color="auto"/>
                    <w:left w:val="none" w:sz="0" w:space="0" w:color="auto"/>
                    <w:bottom w:val="none" w:sz="0" w:space="0" w:color="auto"/>
                    <w:right w:val="none" w:sz="0" w:space="0" w:color="auto"/>
                  </w:divBdr>
                  <w:divsChild>
                    <w:div w:id="1947346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6475998">
          <w:marLeft w:val="0"/>
          <w:marRight w:val="0"/>
          <w:marTop w:val="0"/>
          <w:marBottom w:val="0"/>
          <w:divBdr>
            <w:top w:val="none" w:sz="0" w:space="0" w:color="auto"/>
            <w:left w:val="none" w:sz="0" w:space="0" w:color="auto"/>
            <w:bottom w:val="none" w:sz="0" w:space="0" w:color="auto"/>
            <w:right w:val="none" w:sz="0" w:space="0" w:color="auto"/>
          </w:divBdr>
        </w:div>
        <w:div w:id="1404988603">
          <w:marLeft w:val="0"/>
          <w:marRight w:val="0"/>
          <w:marTop w:val="0"/>
          <w:marBottom w:val="0"/>
          <w:divBdr>
            <w:top w:val="none" w:sz="0" w:space="0" w:color="auto"/>
            <w:left w:val="none" w:sz="0" w:space="0" w:color="auto"/>
            <w:bottom w:val="none" w:sz="0" w:space="0" w:color="auto"/>
            <w:right w:val="none" w:sz="0" w:space="0" w:color="auto"/>
          </w:divBdr>
          <w:divsChild>
            <w:div w:id="791173390">
              <w:marLeft w:val="0"/>
              <w:marRight w:val="0"/>
              <w:marTop w:val="0"/>
              <w:marBottom w:val="0"/>
              <w:divBdr>
                <w:top w:val="none" w:sz="0" w:space="0" w:color="auto"/>
                <w:left w:val="none" w:sz="0" w:space="0" w:color="auto"/>
                <w:bottom w:val="none" w:sz="0" w:space="0" w:color="auto"/>
                <w:right w:val="none" w:sz="0" w:space="0" w:color="auto"/>
              </w:divBdr>
            </w:div>
            <w:div w:id="528102850">
              <w:marLeft w:val="0"/>
              <w:marRight w:val="0"/>
              <w:marTop w:val="0"/>
              <w:marBottom w:val="0"/>
              <w:divBdr>
                <w:top w:val="none" w:sz="0" w:space="0" w:color="auto"/>
                <w:left w:val="none" w:sz="0" w:space="0" w:color="auto"/>
                <w:bottom w:val="none" w:sz="0" w:space="0" w:color="auto"/>
                <w:right w:val="none" w:sz="0" w:space="0" w:color="auto"/>
              </w:divBdr>
            </w:div>
            <w:div w:id="1743868455">
              <w:marLeft w:val="0"/>
              <w:marRight w:val="0"/>
              <w:marTop w:val="0"/>
              <w:marBottom w:val="0"/>
              <w:divBdr>
                <w:top w:val="none" w:sz="0" w:space="0" w:color="auto"/>
                <w:left w:val="none" w:sz="0" w:space="0" w:color="auto"/>
                <w:bottom w:val="none" w:sz="0" w:space="0" w:color="auto"/>
                <w:right w:val="none" w:sz="0" w:space="0" w:color="auto"/>
              </w:divBdr>
            </w:div>
            <w:div w:id="1137457439">
              <w:marLeft w:val="0"/>
              <w:marRight w:val="0"/>
              <w:marTop w:val="0"/>
              <w:marBottom w:val="0"/>
              <w:divBdr>
                <w:top w:val="none" w:sz="0" w:space="0" w:color="auto"/>
                <w:left w:val="none" w:sz="0" w:space="0" w:color="auto"/>
                <w:bottom w:val="none" w:sz="0" w:space="0" w:color="auto"/>
                <w:right w:val="none" w:sz="0" w:space="0" w:color="auto"/>
              </w:divBdr>
            </w:div>
            <w:div w:id="739254393">
              <w:marLeft w:val="0"/>
              <w:marRight w:val="0"/>
              <w:marTop w:val="0"/>
              <w:marBottom w:val="0"/>
              <w:divBdr>
                <w:top w:val="none" w:sz="0" w:space="0" w:color="auto"/>
                <w:left w:val="none" w:sz="0" w:space="0" w:color="auto"/>
                <w:bottom w:val="none" w:sz="0" w:space="0" w:color="auto"/>
                <w:right w:val="none" w:sz="0" w:space="0" w:color="auto"/>
              </w:divBdr>
            </w:div>
            <w:div w:id="1305816933">
              <w:marLeft w:val="0"/>
              <w:marRight w:val="0"/>
              <w:marTop w:val="0"/>
              <w:marBottom w:val="0"/>
              <w:divBdr>
                <w:top w:val="none" w:sz="0" w:space="0" w:color="auto"/>
                <w:left w:val="none" w:sz="0" w:space="0" w:color="auto"/>
                <w:bottom w:val="none" w:sz="0" w:space="0" w:color="auto"/>
                <w:right w:val="none" w:sz="0" w:space="0" w:color="auto"/>
              </w:divBdr>
            </w:div>
            <w:div w:id="1251698977">
              <w:marLeft w:val="0"/>
              <w:marRight w:val="0"/>
              <w:marTop w:val="0"/>
              <w:marBottom w:val="0"/>
              <w:divBdr>
                <w:top w:val="none" w:sz="0" w:space="0" w:color="auto"/>
                <w:left w:val="none" w:sz="0" w:space="0" w:color="auto"/>
                <w:bottom w:val="none" w:sz="0" w:space="0" w:color="auto"/>
                <w:right w:val="none" w:sz="0" w:space="0" w:color="auto"/>
              </w:divBdr>
            </w:div>
            <w:div w:id="1755391198">
              <w:marLeft w:val="0"/>
              <w:marRight w:val="0"/>
              <w:marTop w:val="0"/>
              <w:marBottom w:val="0"/>
              <w:divBdr>
                <w:top w:val="none" w:sz="0" w:space="0" w:color="auto"/>
                <w:left w:val="none" w:sz="0" w:space="0" w:color="auto"/>
                <w:bottom w:val="none" w:sz="0" w:space="0" w:color="auto"/>
                <w:right w:val="none" w:sz="0" w:space="0" w:color="auto"/>
              </w:divBdr>
            </w:div>
            <w:div w:id="820468707">
              <w:marLeft w:val="0"/>
              <w:marRight w:val="0"/>
              <w:marTop w:val="0"/>
              <w:marBottom w:val="0"/>
              <w:divBdr>
                <w:top w:val="none" w:sz="0" w:space="0" w:color="auto"/>
                <w:left w:val="none" w:sz="0" w:space="0" w:color="auto"/>
                <w:bottom w:val="none" w:sz="0" w:space="0" w:color="auto"/>
                <w:right w:val="none" w:sz="0" w:space="0" w:color="auto"/>
              </w:divBdr>
            </w:div>
            <w:div w:id="829248185">
              <w:marLeft w:val="0"/>
              <w:marRight w:val="0"/>
              <w:marTop w:val="0"/>
              <w:marBottom w:val="0"/>
              <w:divBdr>
                <w:top w:val="none" w:sz="0" w:space="0" w:color="auto"/>
                <w:left w:val="none" w:sz="0" w:space="0" w:color="auto"/>
                <w:bottom w:val="none" w:sz="0" w:space="0" w:color="auto"/>
                <w:right w:val="none" w:sz="0" w:space="0" w:color="auto"/>
              </w:divBdr>
            </w:div>
            <w:div w:id="456872341">
              <w:marLeft w:val="0"/>
              <w:marRight w:val="0"/>
              <w:marTop w:val="0"/>
              <w:marBottom w:val="0"/>
              <w:divBdr>
                <w:top w:val="none" w:sz="0" w:space="0" w:color="auto"/>
                <w:left w:val="none" w:sz="0" w:space="0" w:color="auto"/>
                <w:bottom w:val="none" w:sz="0" w:space="0" w:color="auto"/>
                <w:right w:val="none" w:sz="0" w:space="0" w:color="auto"/>
              </w:divBdr>
            </w:div>
            <w:div w:id="113712773">
              <w:marLeft w:val="0"/>
              <w:marRight w:val="0"/>
              <w:marTop w:val="0"/>
              <w:marBottom w:val="0"/>
              <w:divBdr>
                <w:top w:val="none" w:sz="0" w:space="0" w:color="auto"/>
                <w:left w:val="none" w:sz="0" w:space="0" w:color="auto"/>
                <w:bottom w:val="none" w:sz="0" w:space="0" w:color="auto"/>
                <w:right w:val="none" w:sz="0" w:space="0" w:color="auto"/>
              </w:divBdr>
            </w:div>
            <w:div w:id="707293374">
              <w:marLeft w:val="0"/>
              <w:marRight w:val="0"/>
              <w:marTop w:val="0"/>
              <w:marBottom w:val="0"/>
              <w:divBdr>
                <w:top w:val="none" w:sz="0" w:space="0" w:color="auto"/>
                <w:left w:val="none" w:sz="0" w:space="0" w:color="auto"/>
                <w:bottom w:val="none" w:sz="0" w:space="0" w:color="auto"/>
                <w:right w:val="none" w:sz="0" w:space="0" w:color="auto"/>
              </w:divBdr>
            </w:div>
            <w:div w:id="2127239238">
              <w:marLeft w:val="0"/>
              <w:marRight w:val="0"/>
              <w:marTop w:val="0"/>
              <w:marBottom w:val="0"/>
              <w:divBdr>
                <w:top w:val="none" w:sz="0" w:space="0" w:color="auto"/>
                <w:left w:val="none" w:sz="0" w:space="0" w:color="auto"/>
                <w:bottom w:val="none" w:sz="0" w:space="0" w:color="auto"/>
                <w:right w:val="none" w:sz="0" w:space="0" w:color="auto"/>
              </w:divBdr>
            </w:div>
            <w:div w:id="133956542">
              <w:marLeft w:val="0"/>
              <w:marRight w:val="0"/>
              <w:marTop w:val="0"/>
              <w:marBottom w:val="0"/>
              <w:divBdr>
                <w:top w:val="none" w:sz="0" w:space="0" w:color="auto"/>
                <w:left w:val="none" w:sz="0" w:space="0" w:color="auto"/>
                <w:bottom w:val="none" w:sz="0" w:space="0" w:color="auto"/>
                <w:right w:val="none" w:sz="0" w:space="0" w:color="auto"/>
              </w:divBdr>
            </w:div>
            <w:div w:id="1354066730">
              <w:marLeft w:val="0"/>
              <w:marRight w:val="0"/>
              <w:marTop w:val="0"/>
              <w:marBottom w:val="0"/>
              <w:divBdr>
                <w:top w:val="none" w:sz="0" w:space="0" w:color="auto"/>
                <w:left w:val="none" w:sz="0" w:space="0" w:color="auto"/>
                <w:bottom w:val="none" w:sz="0" w:space="0" w:color="auto"/>
                <w:right w:val="none" w:sz="0" w:space="0" w:color="auto"/>
              </w:divBdr>
            </w:div>
            <w:div w:id="1349064493">
              <w:marLeft w:val="0"/>
              <w:marRight w:val="0"/>
              <w:marTop w:val="0"/>
              <w:marBottom w:val="0"/>
              <w:divBdr>
                <w:top w:val="none" w:sz="0" w:space="0" w:color="auto"/>
                <w:left w:val="none" w:sz="0" w:space="0" w:color="auto"/>
                <w:bottom w:val="none" w:sz="0" w:space="0" w:color="auto"/>
                <w:right w:val="none" w:sz="0" w:space="0" w:color="auto"/>
              </w:divBdr>
            </w:div>
            <w:div w:id="904221791">
              <w:marLeft w:val="0"/>
              <w:marRight w:val="0"/>
              <w:marTop w:val="0"/>
              <w:marBottom w:val="0"/>
              <w:divBdr>
                <w:top w:val="none" w:sz="0" w:space="0" w:color="auto"/>
                <w:left w:val="none" w:sz="0" w:space="0" w:color="auto"/>
                <w:bottom w:val="none" w:sz="0" w:space="0" w:color="auto"/>
                <w:right w:val="none" w:sz="0" w:space="0" w:color="auto"/>
              </w:divBdr>
            </w:div>
          </w:divsChild>
        </w:div>
        <w:div w:id="1927686322">
          <w:marLeft w:val="0"/>
          <w:marRight w:val="0"/>
          <w:marTop w:val="0"/>
          <w:marBottom w:val="0"/>
          <w:divBdr>
            <w:top w:val="none" w:sz="0" w:space="0" w:color="auto"/>
            <w:left w:val="none" w:sz="0" w:space="0" w:color="auto"/>
            <w:bottom w:val="none" w:sz="0" w:space="0" w:color="auto"/>
            <w:right w:val="none" w:sz="0" w:space="0" w:color="auto"/>
          </w:divBdr>
        </w:div>
        <w:div w:id="1527711730">
          <w:marLeft w:val="0"/>
          <w:marRight w:val="0"/>
          <w:marTop w:val="0"/>
          <w:marBottom w:val="0"/>
          <w:divBdr>
            <w:top w:val="none" w:sz="0" w:space="0" w:color="auto"/>
            <w:left w:val="none" w:sz="0" w:space="0" w:color="auto"/>
            <w:bottom w:val="none" w:sz="0" w:space="0" w:color="auto"/>
            <w:right w:val="none" w:sz="0" w:space="0" w:color="auto"/>
          </w:divBdr>
        </w:div>
        <w:div w:id="1425570316">
          <w:marLeft w:val="0"/>
          <w:marRight w:val="0"/>
          <w:marTop w:val="0"/>
          <w:marBottom w:val="0"/>
          <w:divBdr>
            <w:top w:val="none" w:sz="0" w:space="0" w:color="auto"/>
            <w:left w:val="none" w:sz="0" w:space="0" w:color="auto"/>
            <w:bottom w:val="none" w:sz="0" w:space="0" w:color="auto"/>
            <w:right w:val="none" w:sz="0" w:space="0" w:color="auto"/>
          </w:divBdr>
        </w:div>
        <w:div w:id="1534268587">
          <w:marLeft w:val="0"/>
          <w:marRight w:val="0"/>
          <w:marTop w:val="0"/>
          <w:marBottom w:val="0"/>
          <w:divBdr>
            <w:top w:val="none" w:sz="0" w:space="0" w:color="auto"/>
            <w:left w:val="none" w:sz="0" w:space="0" w:color="auto"/>
            <w:bottom w:val="none" w:sz="0" w:space="0" w:color="auto"/>
            <w:right w:val="none" w:sz="0" w:space="0" w:color="auto"/>
          </w:divBdr>
        </w:div>
        <w:div w:id="1607539379">
          <w:marLeft w:val="0"/>
          <w:marRight w:val="0"/>
          <w:marTop w:val="0"/>
          <w:marBottom w:val="0"/>
          <w:divBdr>
            <w:top w:val="none" w:sz="0" w:space="0" w:color="auto"/>
            <w:left w:val="none" w:sz="0" w:space="0" w:color="auto"/>
            <w:bottom w:val="none" w:sz="0" w:space="0" w:color="auto"/>
            <w:right w:val="none" w:sz="0" w:space="0" w:color="auto"/>
          </w:divBdr>
        </w:div>
        <w:div w:id="1978945646">
          <w:marLeft w:val="0"/>
          <w:marRight w:val="0"/>
          <w:marTop w:val="0"/>
          <w:marBottom w:val="0"/>
          <w:divBdr>
            <w:top w:val="none" w:sz="0" w:space="0" w:color="auto"/>
            <w:left w:val="none" w:sz="0" w:space="0" w:color="auto"/>
            <w:bottom w:val="none" w:sz="0" w:space="0" w:color="auto"/>
            <w:right w:val="none" w:sz="0" w:space="0" w:color="auto"/>
          </w:divBdr>
          <w:divsChild>
            <w:div w:id="1049954418">
              <w:marLeft w:val="-75"/>
              <w:marRight w:val="0"/>
              <w:marTop w:val="30"/>
              <w:marBottom w:val="30"/>
              <w:divBdr>
                <w:top w:val="none" w:sz="0" w:space="0" w:color="auto"/>
                <w:left w:val="none" w:sz="0" w:space="0" w:color="auto"/>
                <w:bottom w:val="none" w:sz="0" w:space="0" w:color="auto"/>
                <w:right w:val="none" w:sz="0" w:space="0" w:color="auto"/>
              </w:divBdr>
              <w:divsChild>
                <w:div w:id="932399111">
                  <w:marLeft w:val="0"/>
                  <w:marRight w:val="0"/>
                  <w:marTop w:val="0"/>
                  <w:marBottom w:val="0"/>
                  <w:divBdr>
                    <w:top w:val="none" w:sz="0" w:space="0" w:color="auto"/>
                    <w:left w:val="none" w:sz="0" w:space="0" w:color="auto"/>
                    <w:bottom w:val="none" w:sz="0" w:space="0" w:color="auto"/>
                    <w:right w:val="none" w:sz="0" w:space="0" w:color="auto"/>
                  </w:divBdr>
                  <w:divsChild>
                    <w:div w:id="1213032630">
                      <w:marLeft w:val="0"/>
                      <w:marRight w:val="0"/>
                      <w:marTop w:val="0"/>
                      <w:marBottom w:val="0"/>
                      <w:divBdr>
                        <w:top w:val="none" w:sz="0" w:space="0" w:color="auto"/>
                        <w:left w:val="none" w:sz="0" w:space="0" w:color="auto"/>
                        <w:bottom w:val="none" w:sz="0" w:space="0" w:color="auto"/>
                        <w:right w:val="none" w:sz="0" w:space="0" w:color="auto"/>
                      </w:divBdr>
                    </w:div>
                  </w:divsChild>
                </w:div>
                <w:div w:id="146483139">
                  <w:marLeft w:val="0"/>
                  <w:marRight w:val="0"/>
                  <w:marTop w:val="0"/>
                  <w:marBottom w:val="0"/>
                  <w:divBdr>
                    <w:top w:val="none" w:sz="0" w:space="0" w:color="auto"/>
                    <w:left w:val="none" w:sz="0" w:space="0" w:color="auto"/>
                    <w:bottom w:val="none" w:sz="0" w:space="0" w:color="auto"/>
                    <w:right w:val="none" w:sz="0" w:space="0" w:color="auto"/>
                  </w:divBdr>
                  <w:divsChild>
                    <w:div w:id="1239901228">
                      <w:marLeft w:val="0"/>
                      <w:marRight w:val="0"/>
                      <w:marTop w:val="0"/>
                      <w:marBottom w:val="0"/>
                      <w:divBdr>
                        <w:top w:val="none" w:sz="0" w:space="0" w:color="auto"/>
                        <w:left w:val="none" w:sz="0" w:space="0" w:color="auto"/>
                        <w:bottom w:val="none" w:sz="0" w:space="0" w:color="auto"/>
                        <w:right w:val="none" w:sz="0" w:space="0" w:color="auto"/>
                      </w:divBdr>
                    </w:div>
                  </w:divsChild>
                </w:div>
                <w:div w:id="1250382037">
                  <w:marLeft w:val="0"/>
                  <w:marRight w:val="0"/>
                  <w:marTop w:val="0"/>
                  <w:marBottom w:val="0"/>
                  <w:divBdr>
                    <w:top w:val="none" w:sz="0" w:space="0" w:color="auto"/>
                    <w:left w:val="none" w:sz="0" w:space="0" w:color="auto"/>
                    <w:bottom w:val="none" w:sz="0" w:space="0" w:color="auto"/>
                    <w:right w:val="none" w:sz="0" w:space="0" w:color="auto"/>
                  </w:divBdr>
                  <w:divsChild>
                    <w:div w:id="155920372">
                      <w:marLeft w:val="0"/>
                      <w:marRight w:val="0"/>
                      <w:marTop w:val="0"/>
                      <w:marBottom w:val="0"/>
                      <w:divBdr>
                        <w:top w:val="none" w:sz="0" w:space="0" w:color="auto"/>
                        <w:left w:val="none" w:sz="0" w:space="0" w:color="auto"/>
                        <w:bottom w:val="none" w:sz="0" w:space="0" w:color="auto"/>
                        <w:right w:val="none" w:sz="0" w:space="0" w:color="auto"/>
                      </w:divBdr>
                    </w:div>
                  </w:divsChild>
                </w:div>
                <w:div w:id="1022170738">
                  <w:marLeft w:val="0"/>
                  <w:marRight w:val="0"/>
                  <w:marTop w:val="0"/>
                  <w:marBottom w:val="0"/>
                  <w:divBdr>
                    <w:top w:val="none" w:sz="0" w:space="0" w:color="auto"/>
                    <w:left w:val="none" w:sz="0" w:space="0" w:color="auto"/>
                    <w:bottom w:val="none" w:sz="0" w:space="0" w:color="auto"/>
                    <w:right w:val="none" w:sz="0" w:space="0" w:color="auto"/>
                  </w:divBdr>
                  <w:divsChild>
                    <w:div w:id="295379718">
                      <w:marLeft w:val="0"/>
                      <w:marRight w:val="0"/>
                      <w:marTop w:val="0"/>
                      <w:marBottom w:val="0"/>
                      <w:divBdr>
                        <w:top w:val="none" w:sz="0" w:space="0" w:color="auto"/>
                        <w:left w:val="none" w:sz="0" w:space="0" w:color="auto"/>
                        <w:bottom w:val="none" w:sz="0" w:space="0" w:color="auto"/>
                        <w:right w:val="none" w:sz="0" w:space="0" w:color="auto"/>
                      </w:divBdr>
                    </w:div>
                  </w:divsChild>
                </w:div>
                <w:div w:id="235171844">
                  <w:marLeft w:val="0"/>
                  <w:marRight w:val="0"/>
                  <w:marTop w:val="0"/>
                  <w:marBottom w:val="0"/>
                  <w:divBdr>
                    <w:top w:val="none" w:sz="0" w:space="0" w:color="auto"/>
                    <w:left w:val="none" w:sz="0" w:space="0" w:color="auto"/>
                    <w:bottom w:val="none" w:sz="0" w:space="0" w:color="auto"/>
                    <w:right w:val="none" w:sz="0" w:space="0" w:color="auto"/>
                  </w:divBdr>
                  <w:divsChild>
                    <w:div w:id="871917145">
                      <w:marLeft w:val="0"/>
                      <w:marRight w:val="0"/>
                      <w:marTop w:val="0"/>
                      <w:marBottom w:val="0"/>
                      <w:divBdr>
                        <w:top w:val="none" w:sz="0" w:space="0" w:color="auto"/>
                        <w:left w:val="none" w:sz="0" w:space="0" w:color="auto"/>
                        <w:bottom w:val="none" w:sz="0" w:space="0" w:color="auto"/>
                        <w:right w:val="none" w:sz="0" w:space="0" w:color="auto"/>
                      </w:divBdr>
                    </w:div>
                  </w:divsChild>
                </w:div>
                <w:div w:id="677273191">
                  <w:marLeft w:val="0"/>
                  <w:marRight w:val="0"/>
                  <w:marTop w:val="0"/>
                  <w:marBottom w:val="0"/>
                  <w:divBdr>
                    <w:top w:val="none" w:sz="0" w:space="0" w:color="auto"/>
                    <w:left w:val="none" w:sz="0" w:space="0" w:color="auto"/>
                    <w:bottom w:val="none" w:sz="0" w:space="0" w:color="auto"/>
                    <w:right w:val="none" w:sz="0" w:space="0" w:color="auto"/>
                  </w:divBdr>
                  <w:divsChild>
                    <w:div w:id="1667904757">
                      <w:marLeft w:val="0"/>
                      <w:marRight w:val="0"/>
                      <w:marTop w:val="0"/>
                      <w:marBottom w:val="0"/>
                      <w:divBdr>
                        <w:top w:val="none" w:sz="0" w:space="0" w:color="auto"/>
                        <w:left w:val="none" w:sz="0" w:space="0" w:color="auto"/>
                        <w:bottom w:val="none" w:sz="0" w:space="0" w:color="auto"/>
                        <w:right w:val="none" w:sz="0" w:space="0" w:color="auto"/>
                      </w:divBdr>
                    </w:div>
                  </w:divsChild>
                </w:div>
                <w:div w:id="1859199864">
                  <w:marLeft w:val="0"/>
                  <w:marRight w:val="0"/>
                  <w:marTop w:val="0"/>
                  <w:marBottom w:val="0"/>
                  <w:divBdr>
                    <w:top w:val="none" w:sz="0" w:space="0" w:color="auto"/>
                    <w:left w:val="none" w:sz="0" w:space="0" w:color="auto"/>
                    <w:bottom w:val="none" w:sz="0" w:space="0" w:color="auto"/>
                    <w:right w:val="none" w:sz="0" w:space="0" w:color="auto"/>
                  </w:divBdr>
                  <w:divsChild>
                    <w:div w:id="782069205">
                      <w:marLeft w:val="0"/>
                      <w:marRight w:val="0"/>
                      <w:marTop w:val="0"/>
                      <w:marBottom w:val="0"/>
                      <w:divBdr>
                        <w:top w:val="none" w:sz="0" w:space="0" w:color="auto"/>
                        <w:left w:val="none" w:sz="0" w:space="0" w:color="auto"/>
                        <w:bottom w:val="none" w:sz="0" w:space="0" w:color="auto"/>
                        <w:right w:val="none" w:sz="0" w:space="0" w:color="auto"/>
                      </w:divBdr>
                    </w:div>
                    <w:div w:id="757209855">
                      <w:marLeft w:val="0"/>
                      <w:marRight w:val="0"/>
                      <w:marTop w:val="0"/>
                      <w:marBottom w:val="0"/>
                      <w:divBdr>
                        <w:top w:val="none" w:sz="0" w:space="0" w:color="auto"/>
                        <w:left w:val="none" w:sz="0" w:space="0" w:color="auto"/>
                        <w:bottom w:val="none" w:sz="0" w:space="0" w:color="auto"/>
                        <w:right w:val="none" w:sz="0" w:space="0" w:color="auto"/>
                      </w:divBdr>
                    </w:div>
                    <w:div w:id="1000622588">
                      <w:marLeft w:val="0"/>
                      <w:marRight w:val="0"/>
                      <w:marTop w:val="0"/>
                      <w:marBottom w:val="0"/>
                      <w:divBdr>
                        <w:top w:val="none" w:sz="0" w:space="0" w:color="auto"/>
                        <w:left w:val="none" w:sz="0" w:space="0" w:color="auto"/>
                        <w:bottom w:val="none" w:sz="0" w:space="0" w:color="auto"/>
                        <w:right w:val="none" w:sz="0" w:space="0" w:color="auto"/>
                      </w:divBdr>
                    </w:div>
                  </w:divsChild>
                </w:div>
                <w:div w:id="789053993">
                  <w:marLeft w:val="0"/>
                  <w:marRight w:val="0"/>
                  <w:marTop w:val="0"/>
                  <w:marBottom w:val="0"/>
                  <w:divBdr>
                    <w:top w:val="none" w:sz="0" w:space="0" w:color="auto"/>
                    <w:left w:val="none" w:sz="0" w:space="0" w:color="auto"/>
                    <w:bottom w:val="none" w:sz="0" w:space="0" w:color="auto"/>
                    <w:right w:val="none" w:sz="0" w:space="0" w:color="auto"/>
                  </w:divBdr>
                  <w:divsChild>
                    <w:div w:id="9987330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4429662">
          <w:marLeft w:val="0"/>
          <w:marRight w:val="0"/>
          <w:marTop w:val="0"/>
          <w:marBottom w:val="0"/>
          <w:divBdr>
            <w:top w:val="none" w:sz="0" w:space="0" w:color="auto"/>
            <w:left w:val="none" w:sz="0" w:space="0" w:color="auto"/>
            <w:bottom w:val="none" w:sz="0" w:space="0" w:color="auto"/>
            <w:right w:val="none" w:sz="0" w:space="0" w:color="auto"/>
          </w:divBdr>
        </w:div>
        <w:div w:id="928079490">
          <w:marLeft w:val="0"/>
          <w:marRight w:val="0"/>
          <w:marTop w:val="0"/>
          <w:marBottom w:val="0"/>
          <w:divBdr>
            <w:top w:val="none" w:sz="0" w:space="0" w:color="auto"/>
            <w:left w:val="none" w:sz="0" w:space="0" w:color="auto"/>
            <w:bottom w:val="none" w:sz="0" w:space="0" w:color="auto"/>
            <w:right w:val="none" w:sz="0" w:space="0" w:color="auto"/>
          </w:divBdr>
        </w:div>
        <w:div w:id="1425151360">
          <w:marLeft w:val="0"/>
          <w:marRight w:val="0"/>
          <w:marTop w:val="0"/>
          <w:marBottom w:val="0"/>
          <w:divBdr>
            <w:top w:val="none" w:sz="0" w:space="0" w:color="auto"/>
            <w:left w:val="none" w:sz="0" w:space="0" w:color="auto"/>
            <w:bottom w:val="none" w:sz="0" w:space="0" w:color="auto"/>
            <w:right w:val="none" w:sz="0" w:space="0" w:color="auto"/>
          </w:divBdr>
        </w:div>
        <w:div w:id="1500463027">
          <w:marLeft w:val="0"/>
          <w:marRight w:val="0"/>
          <w:marTop w:val="0"/>
          <w:marBottom w:val="0"/>
          <w:divBdr>
            <w:top w:val="none" w:sz="0" w:space="0" w:color="auto"/>
            <w:left w:val="none" w:sz="0" w:space="0" w:color="auto"/>
            <w:bottom w:val="none" w:sz="0" w:space="0" w:color="auto"/>
            <w:right w:val="none" w:sz="0" w:space="0" w:color="auto"/>
          </w:divBdr>
        </w:div>
        <w:div w:id="710105654">
          <w:marLeft w:val="0"/>
          <w:marRight w:val="0"/>
          <w:marTop w:val="0"/>
          <w:marBottom w:val="0"/>
          <w:divBdr>
            <w:top w:val="none" w:sz="0" w:space="0" w:color="auto"/>
            <w:left w:val="none" w:sz="0" w:space="0" w:color="auto"/>
            <w:bottom w:val="none" w:sz="0" w:space="0" w:color="auto"/>
            <w:right w:val="none" w:sz="0" w:space="0" w:color="auto"/>
          </w:divBdr>
          <w:divsChild>
            <w:div w:id="1795371049">
              <w:marLeft w:val="-75"/>
              <w:marRight w:val="0"/>
              <w:marTop w:val="30"/>
              <w:marBottom w:val="30"/>
              <w:divBdr>
                <w:top w:val="none" w:sz="0" w:space="0" w:color="auto"/>
                <w:left w:val="none" w:sz="0" w:space="0" w:color="auto"/>
                <w:bottom w:val="none" w:sz="0" w:space="0" w:color="auto"/>
                <w:right w:val="none" w:sz="0" w:space="0" w:color="auto"/>
              </w:divBdr>
              <w:divsChild>
                <w:div w:id="826553786">
                  <w:marLeft w:val="0"/>
                  <w:marRight w:val="0"/>
                  <w:marTop w:val="0"/>
                  <w:marBottom w:val="0"/>
                  <w:divBdr>
                    <w:top w:val="none" w:sz="0" w:space="0" w:color="auto"/>
                    <w:left w:val="none" w:sz="0" w:space="0" w:color="auto"/>
                    <w:bottom w:val="none" w:sz="0" w:space="0" w:color="auto"/>
                    <w:right w:val="none" w:sz="0" w:space="0" w:color="auto"/>
                  </w:divBdr>
                  <w:divsChild>
                    <w:div w:id="907347289">
                      <w:marLeft w:val="0"/>
                      <w:marRight w:val="0"/>
                      <w:marTop w:val="0"/>
                      <w:marBottom w:val="0"/>
                      <w:divBdr>
                        <w:top w:val="none" w:sz="0" w:space="0" w:color="auto"/>
                        <w:left w:val="none" w:sz="0" w:space="0" w:color="auto"/>
                        <w:bottom w:val="none" w:sz="0" w:space="0" w:color="auto"/>
                        <w:right w:val="none" w:sz="0" w:space="0" w:color="auto"/>
                      </w:divBdr>
                    </w:div>
                  </w:divsChild>
                </w:div>
                <w:div w:id="1755933521">
                  <w:marLeft w:val="0"/>
                  <w:marRight w:val="0"/>
                  <w:marTop w:val="0"/>
                  <w:marBottom w:val="0"/>
                  <w:divBdr>
                    <w:top w:val="none" w:sz="0" w:space="0" w:color="auto"/>
                    <w:left w:val="none" w:sz="0" w:space="0" w:color="auto"/>
                    <w:bottom w:val="none" w:sz="0" w:space="0" w:color="auto"/>
                    <w:right w:val="none" w:sz="0" w:space="0" w:color="auto"/>
                  </w:divBdr>
                  <w:divsChild>
                    <w:div w:id="744914091">
                      <w:marLeft w:val="0"/>
                      <w:marRight w:val="0"/>
                      <w:marTop w:val="0"/>
                      <w:marBottom w:val="0"/>
                      <w:divBdr>
                        <w:top w:val="none" w:sz="0" w:space="0" w:color="auto"/>
                        <w:left w:val="none" w:sz="0" w:space="0" w:color="auto"/>
                        <w:bottom w:val="none" w:sz="0" w:space="0" w:color="auto"/>
                        <w:right w:val="none" w:sz="0" w:space="0" w:color="auto"/>
                      </w:divBdr>
                    </w:div>
                  </w:divsChild>
                </w:div>
                <w:div w:id="1841775345">
                  <w:marLeft w:val="0"/>
                  <w:marRight w:val="0"/>
                  <w:marTop w:val="0"/>
                  <w:marBottom w:val="0"/>
                  <w:divBdr>
                    <w:top w:val="none" w:sz="0" w:space="0" w:color="auto"/>
                    <w:left w:val="none" w:sz="0" w:space="0" w:color="auto"/>
                    <w:bottom w:val="none" w:sz="0" w:space="0" w:color="auto"/>
                    <w:right w:val="none" w:sz="0" w:space="0" w:color="auto"/>
                  </w:divBdr>
                  <w:divsChild>
                    <w:div w:id="1537500590">
                      <w:marLeft w:val="0"/>
                      <w:marRight w:val="0"/>
                      <w:marTop w:val="0"/>
                      <w:marBottom w:val="0"/>
                      <w:divBdr>
                        <w:top w:val="none" w:sz="0" w:space="0" w:color="auto"/>
                        <w:left w:val="none" w:sz="0" w:space="0" w:color="auto"/>
                        <w:bottom w:val="none" w:sz="0" w:space="0" w:color="auto"/>
                        <w:right w:val="none" w:sz="0" w:space="0" w:color="auto"/>
                      </w:divBdr>
                    </w:div>
                  </w:divsChild>
                </w:div>
                <w:div w:id="1374430055">
                  <w:marLeft w:val="0"/>
                  <w:marRight w:val="0"/>
                  <w:marTop w:val="0"/>
                  <w:marBottom w:val="0"/>
                  <w:divBdr>
                    <w:top w:val="none" w:sz="0" w:space="0" w:color="auto"/>
                    <w:left w:val="none" w:sz="0" w:space="0" w:color="auto"/>
                    <w:bottom w:val="none" w:sz="0" w:space="0" w:color="auto"/>
                    <w:right w:val="none" w:sz="0" w:space="0" w:color="auto"/>
                  </w:divBdr>
                  <w:divsChild>
                    <w:div w:id="2083332747">
                      <w:marLeft w:val="0"/>
                      <w:marRight w:val="0"/>
                      <w:marTop w:val="0"/>
                      <w:marBottom w:val="0"/>
                      <w:divBdr>
                        <w:top w:val="none" w:sz="0" w:space="0" w:color="auto"/>
                        <w:left w:val="none" w:sz="0" w:space="0" w:color="auto"/>
                        <w:bottom w:val="none" w:sz="0" w:space="0" w:color="auto"/>
                        <w:right w:val="none" w:sz="0" w:space="0" w:color="auto"/>
                      </w:divBdr>
                    </w:div>
                  </w:divsChild>
                </w:div>
                <w:div w:id="1745373305">
                  <w:marLeft w:val="0"/>
                  <w:marRight w:val="0"/>
                  <w:marTop w:val="0"/>
                  <w:marBottom w:val="0"/>
                  <w:divBdr>
                    <w:top w:val="none" w:sz="0" w:space="0" w:color="auto"/>
                    <w:left w:val="none" w:sz="0" w:space="0" w:color="auto"/>
                    <w:bottom w:val="none" w:sz="0" w:space="0" w:color="auto"/>
                    <w:right w:val="none" w:sz="0" w:space="0" w:color="auto"/>
                  </w:divBdr>
                  <w:divsChild>
                    <w:div w:id="807431101">
                      <w:marLeft w:val="0"/>
                      <w:marRight w:val="0"/>
                      <w:marTop w:val="0"/>
                      <w:marBottom w:val="0"/>
                      <w:divBdr>
                        <w:top w:val="none" w:sz="0" w:space="0" w:color="auto"/>
                        <w:left w:val="none" w:sz="0" w:space="0" w:color="auto"/>
                        <w:bottom w:val="none" w:sz="0" w:space="0" w:color="auto"/>
                        <w:right w:val="none" w:sz="0" w:space="0" w:color="auto"/>
                      </w:divBdr>
                    </w:div>
                  </w:divsChild>
                </w:div>
                <w:div w:id="2085714813">
                  <w:marLeft w:val="0"/>
                  <w:marRight w:val="0"/>
                  <w:marTop w:val="0"/>
                  <w:marBottom w:val="0"/>
                  <w:divBdr>
                    <w:top w:val="none" w:sz="0" w:space="0" w:color="auto"/>
                    <w:left w:val="none" w:sz="0" w:space="0" w:color="auto"/>
                    <w:bottom w:val="none" w:sz="0" w:space="0" w:color="auto"/>
                    <w:right w:val="none" w:sz="0" w:space="0" w:color="auto"/>
                  </w:divBdr>
                  <w:divsChild>
                    <w:div w:id="57438509">
                      <w:marLeft w:val="0"/>
                      <w:marRight w:val="0"/>
                      <w:marTop w:val="0"/>
                      <w:marBottom w:val="0"/>
                      <w:divBdr>
                        <w:top w:val="none" w:sz="0" w:space="0" w:color="auto"/>
                        <w:left w:val="none" w:sz="0" w:space="0" w:color="auto"/>
                        <w:bottom w:val="none" w:sz="0" w:space="0" w:color="auto"/>
                        <w:right w:val="none" w:sz="0" w:space="0" w:color="auto"/>
                      </w:divBdr>
                    </w:div>
                  </w:divsChild>
                </w:div>
                <w:div w:id="54620381">
                  <w:marLeft w:val="0"/>
                  <w:marRight w:val="0"/>
                  <w:marTop w:val="0"/>
                  <w:marBottom w:val="0"/>
                  <w:divBdr>
                    <w:top w:val="none" w:sz="0" w:space="0" w:color="auto"/>
                    <w:left w:val="none" w:sz="0" w:space="0" w:color="auto"/>
                    <w:bottom w:val="none" w:sz="0" w:space="0" w:color="auto"/>
                    <w:right w:val="none" w:sz="0" w:space="0" w:color="auto"/>
                  </w:divBdr>
                  <w:divsChild>
                    <w:div w:id="471680712">
                      <w:marLeft w:val="0"/>
                      <w:marRight w:val="0"/>
                      <w:marTop w:val="0"/>
                      <w:marBottom w:val="0"/>
                      <w:divBdr>
                        <w:top w:val="none" w:sz="0" w:space="0" w:color="auto"/>
                        <w:left w:val="none" w:sz="0" w:space="0" w:color="auto"/>
                        <w:bottom w:val="none" w:sz="0" w:space="0" w:color="auto"/>
                        <w:right w:val="none" w:sz="0" w:space="0" w:color="auto"/>
                      </w:divBdr>
                    </w:div>
                  </w:divsChild>
                </w:div>
                <w:div w:id="948972445">
                  <w:marLeft w:val="0"/>
                  <w:marRight w:val="0"/>
                  <w:marTop w:val="0"/>
                  <w:marBottom w:val="0"/>
                  <w:divBdr>
                    <w:top w:val="none" w:sz="0" w:space="0" w:color="auto"/>
                    <w:left w:val="none" w:sz="0" w:space="0" w:color="auto"/>
                    <w:bottom w:val="none" w:sz="0" w:space="0" w:color="auto"/>
                    <w:right w:val="none" w:sz="0" w:space="0" w:color="auto"/>
                  </w:divBdr>
                  <w:divsChild>
                    <w:div w:id="2135438601">
                      <w:marLeft w:val="0"/>
                      <w:marRight w:val="0"/>
                      <w:marTop w:val="0"/>
                      <w:marBottom w:val="0"/>
                      <w:divBdr>
                        <w:top w:val="none" w:sz="0" w:space="0" w:color="auto"/>
                        <w:left w:val="none" w:sz="0" w:space="0" w:color="auto"/>
                        <w:bottom w:val="none" w:sz="0" w:space="0" w:color="auto"/>
                        <w:right w:val="none" w:sz="0" w:space="0" w:color="auto"/>
                      </w:divBdr>
                    </w:div>
                  </w:divsChild>
                </w:div>
                <w:div w:id="122311581">
                  <w:marLeft w:val="0"/>
                  <w:marRight w:val="0"/>
                  <w:marTop w:val="0"/>
                  <w:marBottom w:val="0"/>
                  <w:divBdr>
                    <w:top w:val="none" w:sz="0" w:space="0" w:color="auto"/>
                    <w:left w:val="none" w:sz="0" w:space="0" w:color="auto"/>
                    <w:bottom w:val="none" w:sz="0" w:space="0" w:color="auto"/>
                    <w:right w:val="none" w:sz="0" w:space="0" w:color="auto"/>
                  </w:divBdr>
                  <w:divsChild>
                    <w:div w:id="1979801643">
                      <w:marLeft w:val="0"/>
                      <w:marRight w:val="0"/>
                      <w:marTop w:val="0"/>
                      <w:marBottom w:val="0"/>
                      <w:divBdr>
                        <w:top w:val="none" w:sz="0" w:space="0" w:color="auto"/>
                        <w:left w:val="none" w:sz="0" w:space="0" w:color="auto"/>
                        <w:bottom w:val="none" w:sz="0" w:space="0" w:color="auto"/>
                        <w:right w:val="none" w:sz="0" w:space="0" w:color="auto"/>
                      </w:divBdr>
                    </w:div>
                  </w:divsChild>
                </w:div>
                <w:div w:id="1388140648">
                  <w:marLeft w:val="0"/>
                  <w:marRight w:val="0"/>
                  <w:marTop w:val="0"/>
                  <w:marBottom w:val="0"/>
                  <w:divBdr>
                    <w:top w:val="none" w:sz="0" w:space="0" w:color="auto"/>
                    <w:left w:val="none" w:sz="0" w:space="0" w:color="auto"/>
                    <w:bottom w:val="none" w:sz="0" w:space="0" w:color="auto"/>
                    <w:right w:val="none" w:sz="0" w:space="0" w:color="auto"/>
                  </w:divBdr>
                  <w:divsChild>
                    <w:div w:id="1325284965">
                      <w:marLeft w:val="0"/>
                      <w:marRight w:val="0"/>
                      <w:marTop w:val="0"/>
                      <w:marBottom w:val="0"/>
                      <w:divBdr>
                        <w:top w:val="none" w:sz="0" w:space="0" w:color="auto"/>
                        <w:left w:val="none" w:sz="0" w:space="0" w:color="auto"/>
                        <w:bottom w:val="none" w:sz="0" w:space="0" w:color="auto"/>
                        <w:right w:val="none" w:sz="0" w:space="0" w:color="auto"/>
                      </w:divBdr>
                    </w:div>
                  </w:divsChild>
                </w:div>
                <w:div w:id="1959607682">
                  <w:marLeft w:val="0"/>
                  <w:marRight w:val="0"/>
                  <w:marTop w:val="0"/>
                  <w:marBottom w:val="0"/>
                  <w:divBdr>
                    <w:top w:val="none" w:sz="0" w:space="0" w:color="auto"/>
                    <w:left w:val="none" w:sz="0" w:space="0" w:color="auto"/>
                    <w:bottom w:val="none" w:sz="0" w:space="0" w:color="auto"/>
                    <w:right w:val="none" w:sz="0" w:space="0" w:color="auto"/>
                  </w:divBdr>
                  <w:divsChild>
                    <w:div w:id="1644381862">
                      <w:marLeft w:val="0"/>
                      <w:marRight w:val="0"/>
                      <w:marTop w:val="0"/>
                      <w:marBottom w:val="0"/>
                      <w:divBdr>
                        <w:top w:val="none" w:sz="0" w:space="0" w:color="auto"/>
                        <w:left w:val="none" w:sz="0" w:space="0" w:color="auto"/>
                        <w:bottom w:val="none" w:sz="0" w:space="0" w:color="auto"/>
                        <w:right w:val="none" w:sz="0" w:space="0" w:color="auto"/>
                      </w:divBdr>
                    </w:div>
                  </w:divsChild>
                </w:div>
                <w:div w:id="2058234087">
                  <w:marLeft w:val="0"/>
                  <w:marRight w:val="0"/>
                  <w:marTop w:val="0"/>
                  <w:marBottom w:val="0"/>
                  <w:divBdr>
                    <w:top w:val="none" w:sz="0" w:space="0" w:color="auto"/>
                    <w:left w:val="none" w:sz="0" w:space="0" w:color="auto"/>
                    <w:bottom w:val="none" w:sz="0" w:space="0" w:color="auto"/>
                    <w:right w:val="none" w:sz="0" w:space="0" w:color="auto"/>
                  </w:divBdr>
                  <w:divsChild>
                    <w:div w:id="1097478778">
                      <w:marLeft w:val="0"/>
                      <w:marRight w:val="0"/>
                      <w:marTop w:val="0"/>
                      <w:marBottom w:val="0"/>
                      <w:divBdr>
                        <w:top w:val="none" w:sz="0" w:space="0" w:color="auto"/>
                        <w:left w:val="none" w:sz="0" w:space="0" w:color="auto"/>
                        <w:bottom w:val="none" w:sz="0" w:space="0" w:color="auto"/>
                        <w:right w:val="none" w:sz="0" w:space="0" w:color="auto"/>
                      </w:divBdr>
                    </w:div>
                  </w:divsChild>
                </w:div>
                <w:div w:id="960916928">
                  <w:marLeft w:val="0"/>
                  <w:marRight w:val="0"/>
                  <w:marTop w:val="0"/>
                  <w:marBottom w:val="0"/>
                  <w:divBdr>
                    <w:top w:val="none" w:sz="0" w:space="0" w:color="auto"/>
                    <w:left w:val="none" w:sz="0" w:space="0" w:color="auto"/>
                    <w:bottom w:val="none" w:sz="0" w:space="0" w:color="auto"/>
                    <w:right w:val="none" w:sz="0" w:space="0" w:color="auto"/>
                  </w:divBdr>
                  <w:divsChild>
                    <w:div w:id="1960992019">
                      <w:marLeft w:val="0"/>
                      <w:marRight w:val="0"/>
                      <w:marTop w:val="0"/>
                      <w:marBottom w:val="0"/>
                      <w:divBdr>
                        <w:top w:val="none" w:sz="0" w:space="0" w:color="auto"/>
                        <w:left w:val="none" w:sz="0" w:space="0" w:color="auto"/>
                        <w:bottom w:val="none" w:sz="0" w:space="0" w:color="auto"/>
                        <w:right w:val="none" w:sz="0" w:space="0" w:color="auto"/>
                      </w:divBdr>
                    </w:div>
                  </w:divsChild>
                </w:div>
                <w:div w:id="1545168942">
                  <w:marLeft w:val="0"/>
                  <w:marRight w:val="0"/>
                  <w:marTop w:val="0"/>
                  <w:marBottom w:val="0"/>
                  <w:divBdr>
                    <w:top w:val="none" w:sz="0" w:space="0" w:color="auto"/>
                    <w:left w:val="none" w:sz="0" w:space="0" w:color="auto"/>
                    <w:bottom w:val="none" w:sz="0" w:space="0" w:color="auto"/>
                    <w:right w:val="none" w:sz="0" w:space="0" w:color="auto"/>
                  </w:divBdr>
                  <w:divsChild>
                    <w:div w:id="1506631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0004701">
          <w:marLeft w:val="0"/>
          <w:marRight w:val="0"/>
          <w:marTop w:val="0"/>
          <w:marBottom w:val="0"/>
          <w:divBdr>
            <w:top w:val="none" w:sz="0" w:space="0" w:color="auto"/>
            <w:left w:val="none" w:sz="0" w:space="0" w:color="auto"/>
            <w:bottom w:val="none" w:sz="0" w:space="0" w:color="auto"/>
            <w:right w:val="none" w:sz="0" w:space="0" w:color="auto"/>
          </w:divBdr>
        </w:div>
        <w:div w:id="534733102">
          <w:marLeft w:val="0"/>
          <w:marRight w:val="0"/>
          <w:marTop w:val="0"/>
          <w:marBottom w:val="0"/>
          <w:divBdr>
            <w:top w:val="none" w:sz="0" w:space="0" w:color="auto"/>
            <w:left w:val="none" w:sz="0" w:space="0" w:color="auto"/>
            <w:bottom w:val="none" w:sz="0" w:space="0" w:color="auto"/>
            <w:right w:val="none" w:sz="0" w:space="0" w:color="auto"/>
          </w:divBdr>
        </w:div>
        <w:div w:id="1816411779">
          <w:marLeft w:val="0"/>
          <w:marRight w:val="0"/>
          <w:marTop w:val="0"/>
          <w:marBottom w:val="0"/>
          <w:divBdr>
            <w:top w:val="none" w:sz="0" w:space="0" w:color="auto"/>
            <w:left w:val="none" w:sz="0" w:space="0" w:color="auto"/>
            <w:bottom w:val="none" w:sz="0" w:space="0" w:color="auto"/>
            <w:right w:val="none" w:sz="0" w:space="0" w:color="auto"/>
          </w:divBdr>
          <w:divsChild>
            <w:div w:id="1129973642">
              <w:marLeft w:val="0"/>
              <w:marRight w:val="0"/>
              <w:marTop w:val="0"/>
              <w:marBottom w:val="0"/>
              <w:divBdr>
                <w:top w:val="none" w:sz="0" w:space="0" w:color="auto"/>
                <w:left w:val="none" w:sz="0" w:space="0" w:color="auto"/>
                <w:bottom w:val="none" w:sz="0" w:space="0" w:color="auto"/>
                <w:right w:val="none" w:sz="0" w:space="0" w:color="auto"/>
              </w:divBdr>
            </w:div>
            <w:div w:id="1086267302">
              <w:marLeft w:val="0"/>
              <w:marRight w:val="0"/>
              <w:marTop w:val="0"/>
              <w:marBottom w:val="0"/>
              <w:divBdr>
                <w:top w:val="none" w:sz="0" w:space="0" w:color="auto"/>
                <w:left w:val="none" w:sz="0" w:space="0" w:color="auto"/>
                <w:bottom w:val="none" w:sz="0" w:space="0" w:color="auto"/>
                <w:right w:val="none" w:sz="0" w:space="0" w:color="auto"/>
              </w:divBdr>
            </w:div>
            <w:div w:id="1040591507">
              <w:marLeft w:val="0"/>
              <w:marRight w:val="0"/>
              <w:marTop w:val="0"/>
              <w:marBottom w:val="0"/>
              <w:divBdr>
                <w:top w:val="none" w:sz="0" w:space="0" w:color="auto"/>
                <w:left w:val="none" w:sz="0" w:space="0" w:color="auto"/>
                <w:bottom w:val="none" w:sz="0" w:space="0" w:color="auto"/>
                <w:right w:val="none" w:sz="0" w:space="0" w:color="auto"/>
              </w:divBdr>
            </w:div>
            <w:div w:id="1673877843">
              <w:marLeft w:val="0"/>
              <w:marRight w:val="0"/>
              <w:marTop w:val="0"/>
              <w:marBottom w:val="0"/>
              <w:divBdr>
                <w:top w:val="none" w:sz="0" w:space="0" w:color="auto"/>
                <w:left w:val="none" w:sz="0" w:space="0" w:color="auto"/>
                <w:bottom w:val="none" w:sz="0" w:space="0" w:color="auto"/>
                <w:right w:val="none" w:sz="0" w:space="0" w:color="auto"/>
              </w:divBdr>
            </w:div>
            <w:div w:id="1286540645">
              <w:marLeft w:val="0"/>
              <w:marRight w:val="0"/>
              <w:marTop w:val="0"/>
              <w:marBottom w:val="0"/>
              <w:divBdr>
                <w:top w:val="none" w:sz="0" w:space="0" w:color="auto"/>
                <w:left w:val="none" w:sz="0" w:space="0" w:color="auto"/>
                <w:bottom w:val="none" w:sz="0" w:space="0" w:color="auto"/>
                <w:right w:val="none" w:sz="0" w:space="0" w:color="auto"/>
              </w:divBdr>
            </w:div>
            <w:div w:id="1413503721">
              <w:marLeft w:val="0"/>
              <w:marRight w:val="0"/>
              <w:marTop w:val="0"/>
              <w:marBottom w:val="0"/>
              <w:divBdr>
                <w:top w:val="none" w:sz="0" w:space="0" w:color="auto"/>
                <w:left w:val="none" w:sz="0" w:space="0" w:color="auto"/>
                <w:bottom w:val="none" w:sz="0" w:space="0" w:color="auto"/>
                <w:right w:val="none" w:sz="0" w:space="0" w:color="auto"/>
              </w:divBdr>
            </w:div>
            <w:div w:id="56823446">
              <w:marLeft w:val="0"/>
              <w:marRight w:val="0"/>
              <w:marTop w:val="0"/>
              <w:marBottom w:val="0"/>
              <w:divBdr>
                <w:top w:val="none" w:sz="0" w:space="0" w:color="auto"/>
                <w:left w:val="none" w:sz="0" w:space="0" w:color="auto"/>
                <w:bottom w:val="none" w:sz="0" w:space="0" w:color="auto"/>
                <w:right w:val="none" w:sz="0" w:space="0" w:color="auto"/>
              </w:divBdr>
            </w:div>
            <w:div w:id="721907613">
              <w:marLeft w:val="0"/>
              <w:marRight w:val="0"/>
              <w:marTop w:val="0"/>
              <w:marBottom w:val="0"/>
              <w:divBdr>
                <w:top w:val="none" w:sz="0" w:space="0" w:color="auto"/>
                <w:left w:val="none" w:sz="0" w:space="0" w:color="auto"/>
                <w:bottom w:val="none" w:sz="0" w:space="0" w:color="auto"/>
                <w:right w:val="none" w:sz="0" w:space="0" w:color="auto"/>
              </w:divBdr>
            </w:div>
            <w:div w:id="652412798">
              <w:marLeft w:val="0"/>
              <w:marRight w:val="0"/>
              <w:marTop w:val="0"/>
              <w:marBottom w:val="0"/>
              <w:divBdr>
                <w:top w:val="none" w:sz="0" w:space="0" w:color="auto"/>
                <w:left w:val="none" w:sz="0" w:space="0" w:color="auto"/>
                <w:bottom w:val="none" w:sz="0" w:space="0" w:color="auto"/>
                <w:right w:val="none" w:sz="0" w:space="0" w:color="auto"/>
              </w:divBdr>
            </w:div>
            <w:div w:id="229584013">
              <w:marLeft w:val="0"/>
              <w:marRight w:val="0"/>
              <w:marTop w:val="0"/>
              <w:marBottom w:val="0"/>
              <w:divBdr>
                <w:top w:val="none" w:sz="0" w:space="0" w:color="auto"/>
                <w:left w:val="none" w:sz="0" w:space="0" w:color="auto"/>
                <w:bottom w:val="none" w:sz="0" w:space="0" w:color="auto"/>
                <w:right w:val="none" w:sz="0" w:space="0" w:color="auto"/>
              </w:divBdr>
            </w:div>
            <w:div w:id="1811824333">
              <w:marLeft w:val="0"/>
              <w:marRight w:val="0"/>
              <w:marTop w:val="0"/>
              <w:marBottom w:val="0"/>
              <w:divBdr>
                <w:top w:val="none" w:sz="0" w:space="0" w:color="auto"/>
                <w:left w:val="none" w:sz="0" w:space="0" w:color="auto"/>
                <w:bottom w:val="none" w:sz="0" w:space="0" w:color="auto"/>
                <w:right w:val="none" w:sz="0" w:space="0" w:color="auto"/>
              </w:divBdr>
            </w:div>
            <w:div w:id="1733968115">
              <w:marLeft w:val="0"/>
              <w:marRight w:val="0"/>
              <w:marTop w:val="0"/>
              <w:marBottom w:val="0"/>
              <w:divBdr>
                <w:top w:val="none" w:sz="0" w:space="0" w:color="auto"/>
                <w:left w:val="none" w:sz="0" w:space="0" w:color="auto"/>
                <w:bottom w:val="none" w:sz="0" w:space="0" w:color="auto"/>
                <w:right w:val="none" w:sz="0" w:space="0" w:color="auto"/>
              </w:divBdr>
            </w:div>
            <w:div w:id="341706926">
              <w:marLeft w:val="0"/>
              <w:marRight w:val="0"/>
              <w:marTop w:val="0"/>
              <w:marBottom w:val="0"/>
              <w:divBdr>
                <w:top w:val="none" w:sz="0" w:space="0" w:color="auto"/>
                <w:left w:val="none" w:sz="0" w:space="0" w:color="auto"/>
                <w:bottom w:val="none" w:sz="0" w:space="0" w:color="auto"/>
                <w:right w:val="none" w:sz="0" w:space="0" w:color="auto"/>
              </w:divBdr>
            </w:div>
            <w:div w:id="1216358352">
              <w:marLeft w:val="0"/>
              <w:marRight w:val="0"/>
              <w:marTop w:val="0"/>
              <w:marBottom w:val="0"/>
              <w:divBdr>
                <w:top w:val="none" w:sz="0" w:space="0" w:color="auto"/>
                <w:left w:val="none" w:sz="0" w:space="0" w:color="auto"/>
                <w:bottom w:val="none" w:sz="0" w:space="0" w:color="auto"/>
                <w:right w:val="none" w:sz="0" w:space="0" w:color="auto"/>
              </w:divBdr>
            </w:div>
          </w:divsChild>
        </w:div>
        <w:div w:id="819998967">
          <w:marLeft w:val="0"/>
          <w:marRight w:val="0"/>
          <w:marTop w:val="0"/>
          <w:marBottom w:val="0"/>
          <w:divBdr>
            <w:top w:val="none" w:sz="0" w:space="0" w:color="auto"/>
            <w:left w:val="none" w:sz="0" w:space="0" w:color="auto"/>
            <w:bottom w:val="none" w:sz="0" w:space="0" w:color="auto"/>
            <w:right w:val="none" w:sz="0" w:space="0" w:color="auto"/>
          </w:divBdr>
        </w:div>
        <w:div w:id="2083603339">
          <w:marLeft w:val="0"/>
          <w:marRight w:val="0"/>
          <w:marTop w:val="0"/>
          <w:marBottom w:val="0"/>
          <w:divBdr>
            <w:top w:val="none" w:sz="0" w:space="0" w:color="auto"/>
            <w:left w:val="none" w:sz="0" w:space="0" w:color="auto"/>
            <w:bottom w:val="none" w:sz="0" w:space="0" w:color="auto"/>
            <w:right w:val="none" w:sz="0" w:space="0" w:color="auto"/>
          </w:divBdr>
        </w:div>
        <w:div w:id="1366366330">
          <w:marLeft w:val="0"/>
          <w:marRight w:val="0"/>
          <w:marTop w:val="0"/>
          <w:marBottom w:val="0"/>
          <w:divBdr>
            <w:top w:val="none" w:sz="0" w:space="0" w:color="auto"/>
            <w:left w:val="none" w:sz="0" w:space="0" w:color="auto"/>
            <w:bottom w:val="none" w:sz="0" w:space="0" w:color="auto"/>
            <w:right w:val="none" w:sz="0" w:space="0" w:color="auto"/>
          </w:divBdr>
        </w:div>
        <w:div w:id="337192017">
          <w:marLeft w:val="0"/>
          <w:marRight w:val="0"/>
          <w:marTop w:val="0"/>
          <w:marBottom w:val="0"/>
          <w:divBdr>
            <w:top w:val="none" w:sz="0" w:space="0" w:color="auto"/>
            <w:left w:val="none" w:sz="0" w:space="0" w:color="auto"/>
            <w:bottom w:val="none" w:sz="0" w:space="0" w:color="auto"/>
            <w:right w:val="none" w:sz="0" w:space="0" w:color="auto"/>
          </w:divBdr>
        </w:div>
        <w:div w:id="989795664">
          <w:marLeft w:val="0"/>
          <w:marRight w:val="0"/>
          <w:marTop w:val="0"/>
          <w:marBottom w:val="0"/>
          <w:divBdr>
            <w:top w:val="none" w:sz="0" w:space="0" w:color="auto"/>
            <w:left w:val="none" w:sz="0" w:space="0" w:color="auto"/>
            <w:bottom w:val="none" w:sz="0" w:space="0" w:color="auto"/>
            <w:right w:val="none" w:sz="0" w:space="0" w:color="auto"/>
          </w:divBdr>
        </w:div>
        <w:div w:id="532227107">
          <w:marLeft w:val="0"/>
          <w:marRight w:val="0"/>
          <w:marTop w:val="0"/>
          <w:marBottom w:val="0"/>
          <w:divBdr>
            <w:top w:val="none" w:sz="0" w:space="0" w:color="auto"/>
            <w:left w:val="none" w:sz="0" w:space="0" w:color="auto"/>
            <w:bottom w:val="none" w:sz="0" w:space="0" w:color="auto"/>
            <w:right w:val="none" w:sz="0" w:space="0" w:color="auto"/>
          </w:divBdr>
        </w:div>
        <w:div w:id="699597978">
          <w:marLeft w:val="0"/>
          <w:marRight w:val="0"/>
          <w:marTop w:val="0"/>
          <w:marBottom w:val="0"/>
          <w:divBdr>
            <w:top w:val="none" w:sz="0" w:space="0" w:color="auto"/>
            <w:left w:val="none" w:sz="0" w:space="0" w:color="auto"/>
            <w:bottom w:val="none" w:sz="0" w:space="0" w:color="auto"/>
            <w:right w:val="none" w:sz="0" w:space="0" w:color="auto"/>
          </w:divBdr>
          <w:divsChild>
            <w:div w:id="854342478">
              <w:marLeft w:val="-75"/>
              <w:marRight w:val="0"/>
              <w:marTop w:val="30"/>
              <w:marBottom w:val="30"/>
              <w:divBdr>
                <w:top w:val="none" w:sz="0" w:space="0" w:color="auto"/>
                <w:left w:val="none" w:sz="0" w:space="0" w:color="auto"/>
                <w:bottom w:val="none" w:sz="0" w:space="0" w:color="auto"/>
                <w:right w:val="none" w:sz="0" w:space="0" w:color="auto"/>
              </w:divBdr>
              <w:divsChild>
                <w:div w:id="1064180846">
                  <w:marLeft w:val="0"/>
                  <w:marRight w:val="0"/>
                  <w:marTop w:val="0"/>
                  <w:marBottom w:val="0"/>
                  <w:divBdr>
                    <w:top w:val="none" w:sz="0" w:space="0" w:color="auto"/>
                    <w:left w:val="none" w:sz="0" w:space="0" w:color="auto"/>
                    <w:bottom w:val="none" w:sz="0" w:space="0" w:color="auto"/>
                    <w:right w:val="none" w:sz="0" w:space="0" w:color="auto"/>
                  </w:divBdr>
                  <w:divsChild>
                    <w:div w:id="1682580714">
                      <w:marLeft w:val="0"/>
                      <w:marRight w:val="0"/>
                      <w:marTop w:val="0"/>
                      <w:marBottom w:val="0"/>
                      <w:divBdr>
                        <w:top w:val="none" w:sz="0" w:space="0" w:color="auto"/>
                        <w:left w:val="none" w:sz="0" w:space="0" w:color="auto"/>
                        <w:bottom w:val="none" w:sz="0" w:space="0" w:color="auto"/>
                        <w:right w:val="none" w:sz="0" w:space="0" w:color="auto"/>
                      </w:divBdr>
                    </w:div>
                  </w:divsChild>
                </w:div>
                <w:div w:id="1799908094">
                  <w:marLeft w:val="0"/>
                  <w:marRight w:val="0"/>
                  <w:marTop w:val="0"/>
                  <w:marBottom w:val="0"/>
                  <w:divBdr>
                    <w:top w:val="none" w:sz="0" w:space="0" w:color="auto"/>
                    <w:left w:val="none" w:sz="0" w:space="0" w:color="auto"/>
                    <w:bottom w:val="none" w:sz="0" w:space="0" w:color="auto"/>
                    <w:right w:val="none" w:sz="0" w:space="0" w:color="auto"/>
                  </w:divBdr>
                  <w:divsChild>
                    <w:div w:id="1252666487">
                      <w:marLeft w:val="0"/>
                      <w:marRight w:val="0"/>
                      <w:marTop w:val="0"/>
                      <w:marBottom w:val="0"/>
                      <w:divBdr>
                        <w:top w:val="none" w:sz="0" w:space="0" w:color="auto"/>
                        <w:left w:val="none" w:sz="0" w:space="0" w:color="auto"/>
                        <w:bottom w:val="none" w:sz="0" w:space="0" w:color="auto"/>
                        <w:right w:val="none" w:sz="0" w:space="0" w:color="auto"/>
                      </w:divBdr>
                    </w:div>
                  </w:divsChild>
                </w:div>
                <w:div w:id="704014954">
                  <w:marLeft w:val="0"/>
                  <w:marRight w:val="0"/>
                  <w:marTop w:val="0"/>
                  <w:marBottom w:val="0"/>
                  <w:divBdr>
                    <w:top w:val="none" w:sz="0" w:space="0" w:color="auto"/>
                    <w:left w:val="none" w:sz="0" w:space="0" w:color="auto"/>
                    <w:bottom w:val="none" w:sz="0" w:space="0" w:color="auto"/>
                    <w:right w:val="none" w:sz="0" w:space="0" w:color="auto"/>
                  </w:divBdr>
                  <w:divsChild>
                    <w:div w:id="1064598918">
                      <w:marLeft w:val="0"/>
                      <w:marRight w:val="0"/>
                      <w:marTop w:val="0"/>
                      <w:marBottom w:val="0"/>
                      <w:divBdr>
                        <w:top w:val="none" w:sz="0" w:space="0" w:color="auto"/>
                        <w:left w:val="none" w:sz="0" w:space="0" w:color="auto"/>
                        <w:bottom w:val="none" w:sz="0" w:space="0" w:color="auto"/>
                        <w:right w:val="none" w:sz="0" w:space="0" w:color="auto"/>
                      </w:divBdr>
                    </w:div>
                  </w:divsChild>
                </w:div>
                <w:div w:id="922490912">
                  <w:marLeft w:val="0"/>
                  <w:marRight w:val="0"/>
                  <w:marTop w:val="0"/>
                  <w:marBottom w:val="0"/>
                  <w:divBdr>
                    <w:top w:val="none" w:sz="0" w:space="0" w:color="auto"/>
                    <w:left w:val="none" w:sz="0" w:space="0" w:color="auto"/>
                    <w:bottom w:val="none" w:sz="0" w:space="0" w:color="auto"/>
                    <w:right w:val="none" w:sz="0" w:space="0" w:color="auto"/>
                  </w:divBdr>
                  <w:divsChild>
                    <w:div w:id="178198935">
                      <w:marLeft w:val="0"/>
                      <w:marRight w:val="0"/>
                      <w:marTop w:val="0"/>
                      <w:marBottom w:val="0"/>
                      <w:divBdr>
                        <w:top w:val="none" w:sz="0" w:space="0" w:color="auto"/>
                        <w:left w:val="none" w:sz="0" w:space="0" w:color="auto"/>
                        <w:bottom w:val="none" w:sz="0" w:space="0" w:color="auto"/>
                        <w:right w:val="none" w:sz="0" w:space="0" w:color="auto"/>
                      </w:divBdr>
                    </w:div>
                  </w:divsChild>
                </w:div>
                <w:div w:id="1423256861">
                  <w:marLeft w:val="0"/>
                  <w:marRight w:val="0"/>
                  <w:marTop w:val="0"/>
                  <w:marBottom w:val="0"/>
                  <w:divBdr>
                    <w:top w:val="none" w:sz="0" w:space="0" w:color="auto"/>
                    <w:left w:val="none" w:sz="0" w:space="0" w:color="auto"/>
                    <w:bottom w:val="none" w:sz="0" w:space="0" w:color="auto"/>
                    <w:right w:val="none" w:sz="0" w:space="0" w:color="auto"/>
                  </w:divBdr>
                  <w:divsChild>
                    <w:div w:id="485243880">
                      <w:marLeft w:val="0"/>
                      <w:marRight w:val="0"/>
                      <w:marTop w:val="0"/>
                      <w:marBottom w:val="0"/>
                      <w:divBdr>
                        <w:top w:val="none" w:sz="0" w:space="0" w:color="auto"/>
                        <w:left w:val="none" w:sz="0" w:space="0" w:color="auto"/>
                        <w:bottom w:val="none" w:sz="0" w:space="0" w:color="auto"/>
                        <w:right w:val="none" w:sz="0" w:space="0" w:color="auto"/>
                      </w:divBdr>
                    </w:div>
                  </w:divsChild>
                </w:div>
                <w:div w:id="62914668">
                  <w:marLeft w:val="0"/>
                  <w:marRight w:val="0"/>
                  <w:marTop w:val="0"/>
                  <w:marBottom w:val="0"/>
                  <w:divBdr>
                    <w:top w:val="none" w:sz="0" w:space="0" w:color="auto"/>
                    <w:left w:val="none" w:sz="0" w:space="0" w:color="auto"/>
                    <w:bottom w:val="none" w:sz="0" w:space="0" w:color="auto"/>
                    <w:right w:val="none" w:sz="0" w:space="0" w:color="auto"/>
                  </w:divBdr>
                  <w:divsChild>
                    <w:div w:id="880246252">
                      <w:marLeft w:val="0"/>
                      <w:marRight w:val="0"/>
                      <w:marTop w:val="0"/>
                      <w:marBottom w:val="0"/>
                      <w:divBdr>
                        <w:top w:val="none" w:sz="0" w:space="0" w:color="auto"/>
                        <w:left w:val="none" w:sz="0" w:space="0" w:color="auto"/>
                        <w:bottom w:val="none" w:sz="0" w:space="0" w:color="auto"/>
                        <w:right w:val="none" w:sz="0" w:space="0" w:color="auto"/>
                      </w:divBdr>
                    </w:div>
                  </w:divsChild>
                </w:div>
                <w:div w:id="430511910">
                  <w:marLeft w:val="0"/>
                  <w:marRight w:val="0"/>
                  <w:marTop w:val="0"/>
                  <w:marBottom w:val="0"/>
                  <w:divBdr>
                    <w:top w:val="none" w:sz="0" w:space="0" w:color="auto"/>
                    <w:left w:val="none" w:sz="0" w:space="0" w:color="auto"/>
                    <w:bottom w:val="none" w:sz="0" w:space="0" w:color="auto"/>
                    <w:right w:val="none" w:sz="0" w:space="0" w:color="auto"/>
                  </w:divBdr>
                  <w:divsChild>
                    <w:div w:id="970017660">
                      <w:marLeft w:val="0"/>
                      <w:marRight w:val="0"/>
                      <w:marTop w:val="0"/>
                      <w:marBottom w:val="0"/>
                      <w:divBdr>
                        <w:top w:val="none" w:sz="0" w:space="0" w:color="auto"/>
                        <w:left w:val="none" w:sz="0" w:space="0" w:color="auto"/>
                        <w:bottom w:val="none" w:sz="0" w:space="0" w:color="auto"/>
                        <w:right w:val="none" w:sz="0" w:space="0" w:color="auto"/>
                      </w:divBdr>
                    </w:div>
                    <w:div w:id="1971089940">
                      <w:marLeft w:val="0"/>
                      <w:marRight w:val="0"/>
                      <w:marTop w:val="0"/>
                      <w:marBottom w:val="0"/>
                      <w:divBdr>
                        <w:top w:val="none" w:sz="0" w:space="0" w:color="auto"/>
                        <w:left w:val="none" w:sz="0" w:space="0" w:color="auto"/>
                        <w:bottom w:val="none" w:sz="0" w:space="0" w:color="auto"/>
                        <w:right w:val="none" w:sz="0" w:space="0" w:color="auto"/>
                      </w:divBdr>
                    </w:div>
                    <w:div w:id="31852825">
                      <w:marLeft w:val="0"/>
                      <w:marRight w:val="0"/>
                      <w:marTop w:val="0"/>
                      <w:marBottom w:val="0"/>
                      <w:divBdr>
                        <w:top w:val="none" w:sz="0" w:space="0" w:color="auto"/>
                        <w:left w:val="none" w:sz="0" w:space="0" w:color="auto"/>
                        <w:bottom w:val="none" w:sz="0" w:space="0" w:color="auto"/>
                        <w:right w:val="none" w:sz="0" w:space="0" w:color="auto"/>
                      </w:divBdr>
                    </w:div>
                  </w:divsChild>
                </w:div>
                <w:div w:id="1668288320">
                  <w:marLeft w:val="0"/>
                  <w:marRight w:val="0"/>
                  <w:marTop w:val="0"/>
                  <w:marBottom w:val="0"/>
                  <w:divBdr>
                    <w:top w:val="none" w:sz="0" w:space="0" w:color="auto"/>
                    <w:left w:val="none" w:sz="0" w:space="0" w:color="auto"/>
                    <w:bottom w:val="none" w:sz="0" w:space="0" w:color="auto"/>
                    <w:right w:val="none" w:sz="0" w:space="0" w:color="auto"/>
                  </w:divBdr>
                  <w:divsChild>
                    <w:div w:id="7076853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0792184">
          <w:marLeft w:val="0"/>
          <w:marRight w:val="0"/>
          <w:marTop w:val="0"/>
          <w:marBottom w:val="0"/>
          <w:divBdr>
            <w:top w:val="none" w:sz="0" w:space="0" w:color="auto"/>
            <w:left w:val="none" w:sz="0" w:space="0" w:color="auto"/>
            <w:bottom w:val="none" w:sz="0" w:space="0" w:color="auto"/>
            <w:right w:val="none" w:sz="0" w:space="0" w:color="auto"/>
          </w:divBdr>
        </w:div>
        <w:div w:id="866140517">
          <w:marLeft w:val="0"/>
          <w:marRight w:val="0"/>
          <w:marTop w:val="0"/>
          <w:marBottom w:val="0"/>
          <w:divBdr>
            <w:top w:val="none" w:sz="0" w:space="0" w:color="auto"/>
            <w:left w:val="none" w:sz="0" w:space="0" w:color="auto"/>
            <w:bottom w:val="none" w:sz="0" w:space="0" w:color="auto"/>
            <w:right w:val="none" w:sz="0" w:space="0" w:color="auto"/>
          </w:divBdr>
        </w:div>
        <w:div w:id="1397390342">
          <w:marLeft w:val="0"/>
          <w:marRight w:val="0"/>
          <w:marTop w:val="0"/>
          <w:marBottom w:val="0"/>
          <w:divBdr>
            <w:top w:val="none" w:sz="0" w:space="0" w:color="auto"/>
            <w:left w:val="none" w:sz="0" w:space="0" w:color="auto"/>
            <w:bottom w:val="none" w:sz="0" w:space="0" w:color="auto"/>
            <w:right w:val="none" w:sz="0" w:space="0" w:color="auto"/>
          </w:divBdr>
        </w:div>
        <w:div w:id="291598430">
          <w:marLeft w:val="0"/>
          <w:marRight w:val="0"/>
          <w:marTop w:val="0"/>
          <w:marBottom w:val="0"/>
          <w:divBdr>
            <w:top w:val="none" w:sz="0" w:space="0" w:color="auto"/>
            <w:left w:val="none" w:sz="0" w:space="0" w:color="auto"/>
            <w:bottom w:val="none" w:sz="0" w:space="0" w:color="auto"/>
            <w:right w:val="none" w:sz="0" w:space="0" w:color="auto"/>
          </w:divBdr>
        </w:div>
        <w:div w:id="1266764712">
          <w:marLeft w:val="0"/>
          <w:marRight w:val="0"/>
          <w:marTop w:val="0"/>
          <w:marBottom w:val="0"/>
          <w:divBdr>
            <w:top w:val="none" w:sz="0" w:space="0" w:color="auto"/>
            <w:left w:val="none" w:sz="0" w:space="0" w:color="auto"/>
            <w:bottom w:val="none" w:sz="0" w:space="0" w:color="auto"/>
            <w:right w:val="none" w:sz="0" w:space="0" w:color="auto"/>
          </w:divBdr>
          <w:divsChild>
            <w:div w:id="1271738787">
              <w:marLeft w:val="-75"/>
              <w:marRight w:val="0"/>
              <w:marTop w:val="30"/>
              <w:marBottom w:val="30"/>
              <w:divBdr>
                <w:top w:val="none" w:sz="0" w:space="0" w:color="auto"/>
                <w:left w:val="none" w:sz="0" w:space="0" w:color="auto"/>
                <w:bottom w:val="none" w:sz="0" w:space="0" w:color="auto"/>
                <w:right w:val="none" w:sz="0" w:space="0" w:color="auto"/>
              </w:divBdr>
              <w:divsChild>
                <w:div w:id="161168284">
                  <w:marLeft w:val="0"/>
                  <w:marRight w:val="0"/>
                  <w:marTop w:val="0"/>
                  <w:marBottom w:val="0"/>
                  <w:divBdr>
                    <w:top w:val="none" w:sz="0" w:space="0" w:color="auto"/>
                    <w:left w:val="none" w:sz="0" w:space="0" w:color="auto"/>
                    <w:bottom w:val="none" w:sz="0" w:space="0" w:color="auto"/>
                    <w:right w:val="none" w:sz="0" w:space="0" w:color="auto"/>
                  </w:divBdr>
                  <w:divsChild>
                    <w:div w:id="215239378">
                      <w:marLeft w:val="0"/>
                      <w:marRight w:val="0"/>
                      <w:marTop w:val="0"/>
                      <w:marBottom w:val="0"/>
                      <w:divBdr>
                        <w:top w:val="none" w:sz="0" w:space="0" w:color="auto"/>
                        <w:left w:val="none" w:sz="0" w:space="0" w:color="auto"/>
                        <w:bottom w:val="none" w:sz="0" w:space="0" w:color="auto"/>
                        <w:right w:val="none" w:sz="0" w:space="0" w:color="auto"/>
                      </w:divBdr>
                    </w:div>
                  </w:divsChild>
                </w:div>
                <w:div w:id="1469779168">
                  <w:marLeft w:val="0"/>
                  <w:marRight w:val="0"/>
                  <w:marTop w:val="0"/>
                  <w:marBottom w:val="0"/>
                  <w:divBdr>
                    <w:top w:val="none" w:sz="0" w:space="0" w:color="auto"/>
                    <w:left w:val="none" w:sz="0" w:space="0" w:color="auto"/>
                    <w:bottom w:val="none" w:sz="0" w:space="0" w:color="auto"/>
                    <w:right w:val="none" w:sz="0" w:space="0" w:color="auto"/>
                  </w:divBdr>
                  <w:divsChild>
                    <w:div w:id="1209336170">
                      <w:marLeft w:val="0"/>
                      <w:marRight w:val="0"/>
                      <w:marTop w:val="0"/>
                      <w:marBottom w:val="0"/>
                      <w:divBdr>
                        <w:top w:val="none" w:sz="0" w:space="0" w:color="auto"/>
                        <w:left w:val="none" w:sz="0" w:space="0" w:color="auto"/>
                        <w:bottom w:val="none" w:sz="0" w:space="0" w:color="auto"/>
                        <w:right w:val="none" w:sz="0" w:space="0" w:color="auto"/>
                      </w:divBdr>
                    </w:div>
                  </w:divsChild>
                </w:div>
                <w:div w:id="1620911966">
                  <w:marLeft w:val="0"/>
                  <w:marRight w:val="0"/>
                  <w:marTop w:val="0"/>
                  <w:marBottom w:val="0"/>
                  <w:divBdr>
                    <w:top w:val="none" w:sz="0" w:space="0" w:color="auto"/>
                    <w:left w:val="none" w:sz="0" w:space="0" w:color="auto"/>
                    <w:bottom w:val="none" w:sz="0" w:space="0" w:color="auto"/>
                    <w:right w:val="none" w:sz="0" w:space="0" w:color="auto"/>
                  </w:divBdr>
                  <w:divsChild>
                    <w:div w:id="2128231003">
                      <w:marLeft w:val="0"/>
                      <w:marRight w:val="0"/>
                      <w:marTop w:val="0"/>
                      <w:marBottom w:val="0"/>
                      <w:divBdr>
                        <w:top w:val="none" w:sz="0" w:space="0" w:color="auto"/>
                        <w:left w:val="none" w:sz="0" w:space="0" w:color="auto"/>
                        <w:bottom w:val="none" w:sz="0" w:space="0" w:color="auto"/>
                        <w:right w:val="none" w:sz="0" w:space="0" w:color="auto"/>
                      </w:divBdr>
                    </w:div>
                  </w:divsChild>
                </w:div>
                <w:div w:id="1697610146">
                  <w:marLeft w:val="0"/>
                  <w:marRight w:val="0"/>
                  <w:marTop w:val="0"/>
                  <w:marBottom w:val="0"/>
                  <w:divBdr>
                    <w:top w:val="none" w:sz="0" w:space="0" w:color="auto"/>
                    <w:left w:val="none" w:sz="0" w:space="0" w:color="auto"/>
                    <w:bottom w:val="none" w:sz="0" w:space="0" w:color="auto"/>
                    <w:right w:val="none" w:sz="0" w:space="0" w:color="auto"/>
                  </w:divBdr>
                  <w:divsChild>
                    <w:div w:id="1959993856">
                      <w:marLeft w:val="0"/>
                      <w:marRight w:val="0"/>
                      <w:marTop w:val="0"/>
                      <w:marBottom w:val="0"/>
                      <w:divBdr>
                        <w:top w:val="none" w:sz="0" w:space="0" w:color="auto"/>
                        <w:left w:val="none" w:sz="0" w:space="0" w:color="auto"/>
                        <w:bottom w:val="none" w:sz="0" w:space="0" w:color="auto"/>
                        <w:right w:val="none" w:sz="0" w:space="0" w:color="auto"/>
                      </w:divBdr>
                    </w:div>
                  </w:divsChild>
                </w:div>
                <w:div w:id="668598813">
                  <w:marLeft w:val="0"/>
                  <w:marRight w:val="0"/>
                  <w:marTop w:val="0"/>
                  <w:marBottom w:val="0"/>
                  <w:divBdr>
                    <w:top w:val="none" w:sz="0" w:space="0" w:color="auto"/>
                    <w:left w:val="none" w:sz="0" w:space="0" w:color="auto"/>
                    <w:bottom w:val="none" w:sz="0" w:space="0" w:color="auto"/>
                    <w:right w:val="none" w:sz="0" w:space="0" w:color="auto"/>
                  </w:divBdr>
                  <w:divsChild>
                    <w:div w:id="1272929528">
                      <w:marLeft w:val="0"/>
                      <w:marRight w:val="0"/>
                      <w:marTop w:val="0"/>
                      <w:marBottom w:val="0"/>
                      <w:divBdr>
                        <w:top w:val="none" w:sz="0" w:space="0" w:color="auto"/>
                        <w:left w:val="none" w:sz="0" w:space="0" w:color="auto"/>
                        <w:bottom w:val="none" w:sz="0" w:space="0" w:color="auto"/>
                        <w:right w:val="none" w:sz="0" w:space="0" w:color="auto"/>
                      </w:divBdr>
                    </w:div>
                  </w:divsChild>
                </w:div>
                <w:div w:id="1675843813">
                  <w:marLeft w:val="0"/>
                  <w:marRight w:val="0"/>
                  <w:marTop w:val="0"/>
                  <w:marBottom w:val="0"/>
                  <w:divBdr>
                    <w:top w:val="none" w:sz="0" w:space="0" w:color="auto"/>
                    <w:left w:val="none" w:sz="0" w:space="0" w:color="auto"/>
                    <w:bottom w:val="none" w:sz="0" w:space="0" w:color="auto"/>
                    <w:right w:val="none" w:sz="0" w:space="0" w:color="auto"/>
                  </w:divBdr>
                  <w:divsChild>
                    <w:div w:id="2007317300">
                      <w:marLeft w:val="0"/>
                      <w:marRight w:val="0"/>
                      <w:marTop w:val="0"/>
                      <w:marBottom w:val="0"/>
                      <w:divBdr>
                        <w:top w:val="none" w:sz="0" w:space="0" w:color="auto"/>
                        <w:left w:val="none" w:sz="0" w:space="0" w:color="auto"/>
                        <w:bottom w:val="none" w:sz="0" w:space="0" w:color="auto"/>
                        <w:right w:val="none" w:sz="0" w:space="0" w:color="auto"/>
                      </w:divBdr>
                    </w:div>
                  </w:divsChild>
                </w:div>
                <w:div w:id="778373230">
                  <w:marLeft w:val="0"/>
                  <w:marRight w:val="0"/>
                  <w:marTop w:val="0"/>
                  <w:marBottom w:val="0"/>
                  <w:divBdr>
                    <w:top w:val="none" w:sz="0" w:space="0" w:color="auto"/>
                    <w:left w:val="none" w:sz="0" w:space="0" w:color="auto"/>
                    <w:bottom w:val="none" w:sz="0" w:space="0" w:color="auto"/>
                    <w:right w:val="none" w:sz="0" w:space="0" w:color="auto"/>
                  </w:divBdr>
                  <w:divsChild>
                    <w:div w:id="1341276009">
                      <w:marLeft w:val="0"/>
                      <w:marRight w:val="0"/>
                      <w:marTop w:val="0"/>
                      <w:marBottom w:val="0"/>
                      <w:divBdr>
                        <w:top w:val="none" w:sz="0" w:space="0" w:color="auto"/>
                        <w:left w:val="none" w:sz="0" w:space="0" w:color="auto"/>
                        <w:bottom w:val="none" w:sz="0" w:space="0" w:color="auto"/>
                        <w:right w:val="none" w:sz="0" w:space="0" w:color="auto"/>
                      </w:divBdr>
                    </w:div>
                  </w:divsChild>
                </w:div>
                <w:div w:id="644893457">
                  <w:marLeft w:val="0"/>
                  <w:marRight w:val="0"/>
                  <w:marTop w:val="0"/>
                  <w:marBottom w:val="0"/>
                  <w:divBdr>
                    <w:top w:val="none" w:sz="0" w:space="0" w:color="auto"/>
                    <w:left w:val="none" w:sz="0" w:space="0" w:color="auto"/>
                    <w:bottom w:val="none" w:sz="0" w:space="0" w:color="auto"/>
                    <w:right w:val="none" w:sz="0" w:space="0" w:color="auto"/>
                  </w:divBdr>
                  <w:divsChild>
                    <w:div w:id="1884905443">
                      <w:marLeft w:val="0"/>
                      <w:marRight w:val="0"/>
                      <w:marTop w:val="0"/>
                      <w:marBottom w:val="0"/>
                      <w:divBdr>
                        <w:top w:val="none" w:sz="0" w:space="0" w:color="auto"/>
                        <w:left w:val="none" w:sz="0" w:space="0" w:color="auto"/>
                        <w:bottom w:val="none" w:sz="0" w:space="0" w:color="auto"/>
                        <w:right w:val="none" w:sz="0" w:space="0" w:color="auto"/>
                      </w:divBdr>
                    </w:div>
                  </w:divsChild>
                </w:div>
                <w:div w:id="2013137997">
                  <w:marLeft w:val="0"/>
                  <w:marRight w:val="0"/>
                  <w:marTop w:val="0"/>
                  <w:marBottom w:val="0"/>
                  <w:divBdr>
                    <w:top w:val="none" w:sz="0" w:space="0" w:color="auto"/>
                    <w:left w:val="none" w:sz="0" w:space="0" w:color="auto"/>
                    <w:bottom w:val="none" w:sz="0" w:space="0" w:color="auto"/>
                    <w:right w:val="none" w:sz="0" w:space="0" w:color="auto"/>
                  </w:divBdr>
                  <w:divsChild>
                    <w:div w:id="1058550053">
                      <w:marLeft w:val="0"/>
                      <w:marRight w:val="0"/>
                      <w:marTop w:val="0"/>
                      <w:marBottom w:val="0"/>
                      <w:divBdr>
                        <w:top w:val="none" w:sz="0" w:space="0" w:color="auto"/>
                        <w:left w:val="none" w:sz="0" w:space="0" w:color="auto"/>
                        <w:bottom w:val="none" w:sz="0" w:space="0" w:color="auto"/>
                        <w:right w:val="none" w:sz="0" w:space="0" w:color="auto"/>
                      </w:divBdr>
                    </w:div>
                  </w:divsChild>
                </w:div>
                <w:div w:id="824782364">
                  <w:marLeft w:val="0"/>
                  <w:marRight w:val="0"/>
                  <w:marTop w:val="0"/>
                  <w:marBottom w:val="0"/>
                  <w:divBdr>
                    <w:top w:val="none" w:sz="0" w:space="0" w:color="auto"/>
                    <w:left w:val="none" w:sz="0" w:space="0" w:color="auto"/>
                    <w:bottom w:val="none" w:sz="0" w:space="0" w:color="auto"/>
                    <w:right w:val="none" w:sz="0" w:space="0" w:color="auto"/>
                  </w:divBdr>
                  <w:divsChild>
                    <w:div w:id="1327585711">
                      <w:marLeft w:val="0"/>
                      <w:marRight w:val="0"/>
                      <w:marTop w:val="0"/>
                      <w:marBottom w:val="0"/>
                      <w:divBdr>
                        <w:top w:val="none" w:sz="0" w:space="0" w:color="auto"/>
                        <w:left w:val="none" w:sz="0" w:space="0" w:color="auto"/>
                        <w:bottom w:val="none" w:sz="0" w:space="0" w:color="auto"/>
                        <w:right w:val="none" w:sz="0" w:space="0" w:color="auto"/>
                      </w:divBdr>
                    </w:div>
                  </w:divsChild>
                </w:div>
                <w:div w:id="1402631185">
                  <w:marLeft w:val="0"/>
                  <w:marRight w:val="0"/>
                  <w:marTop w:val="0"/>
                  <w:marBottom w:val="0"/>
                  <w:divBdr>
                    <w:top w:val="none" w:sz="0" w:space="0" w:color="auto"/>
                    <w:left w:val="none" w:sz="0" w:space="0" w:color="auto"/>
                    <w:bottom w:val="none" w:sz="0" w:space="0" w:color="auto"/>
                    <w:right w:val="none" w:sz="0" w:space="0" w:color="auto"/>
                  </w:divBdr>
                  <w:divsChild>
                    <w:div w:id="1596472707">
                      <w:marLeft w:val="0"/>
                      <w:marRight w:val="0"/>
                      <w:marTop w:val="0"/>
                      <w:marBottom w:val="0"/>
                      <w:divBdr>
                        <w:top w:val="none" w:sz="0" w:space="0" w:color="auto"/>
                        <w:left w:val="none" w:sz="0" w:space="0" w:color="auto"/>
                        <w:bottom w:val="none" w:sz="0" w:space="0" w:color="auto"/>
                        <w:right w:val="none" w:sz="0" w:space="0" w:color="auto"/>
                      </w:divBdr>
                    </w:div>
                  </w:divsChild>
                </w:div>
                <w:div w:id="1134904208">
                  <w:marLeft w:val="0"/>
                  <w:marRight w:val="0"/>
                  <w:marTop w:val="0"/>
                  <w:marBottom w:val="0"/>
                  <w:divBdr>
                    <w:top w:val="none" w:sz="0" w:space="0" w:color="auto"/>
                    <w:left w:val="none" w:sz="0" w:space="0" w:color="auto"/>
                    <w:bottom w:val="none" w:sz="0" w:space="0" w:color="auto"/>
                    <w:right w:val="none" w:sz="0" w:space="0" w:color="auto"/>
                  </w:divBdr>
                  <w:divsChild>
                    <w:div w:id="3797187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2899377">
          <w:marLeft w:val="0"/>
          <w:marRight w:val="0"/>
          <w:marTop w:val="0"/>
          <w:marBottom w:val="0"/>
          <w:divBdr>
            <w:top w:val="none" w:sz="0" w:space="0" w:color="auto"/>
            <w:left w:val="none" w:sz="0" w:space="0" w:color="auto"/>
            <w:bottom w:val="none" w:sz="0" w:space="0" w:color="auto"/>
            <w:right w:val="none" w:sz="0" w:space="0" w:color="auto"/>
          </w:divBdr>
        </w:div>
        <w:div w:id="1828743360">
          <w:marLeft w:val="0"/>
          <w:marRight w:val="0"/>
          <w:marTop w:val="0"/>
          <w:marBottom w:val="0"/>
          <w:divBdr>
            <w:top w:val="none" w:sz="0" w:space="0" w:color="auto"/>
            <w:left w:val="none" w:sz="0" w:space="0" w:color="auto"/>
            <w:bottom w:val="none" w:sz="0" w:space="0" w:color="auto"/>
            <w:right w:val="none" w:sz="0" w:space="0" w:color="auto"/>
          </w:divBdr>
        </w:div>
        <w:div w:id="1227378512">
          <w:marLeft w:val="0"/>
          <w:marRight w:val="0"/>
          <w:marTop w:val="0"/>
          <w:marBottom w:val="0"/>
          <w:divBdr>
            <w:top w:val="none" w:sz="0" w:space="0" w:color="auto"/>
            <w:left w:val="none" w:sz="0" w:space="0" w:color="auto"/>
            <w:bottom w:val="none" w:sz="0" w:space="0" w:color="auto"/>
            <w:right w:val="none" w:sz="0" w:space="0" w:color="auto"/>
          </w:divBdr>
          <w:divsChild>
            <w:div w:id="890075964">
              <w:marLeft w:val="0"/>
              <w:marRight w:val="0"/>
              <w:marTop w:val="0"/>
              <w:marBottom w:val="0"/>
              <w:divBdr>
                <w:top w:val="none" w:sz="0" w:space="0" w:color="auto"/>
                <w:left w:val="none" w:sz="0" w:space="0" w:color="auto"/>
                <w:bottom w:val="none" w:sz="0" w:space="0" w:color="auto"/>
                <w:right w:val="none" w:sz="0" w:space="0" w:color="auto"/>
              </w:divBdr>
            </w:div>
            <w:div w:id="1778868253">
              <w:marLeft w:val="0"/>
              <w:marRight w:val="0"/>
              <w:marTop w:val="0"/>
              <w:marBottom w:val="0"/>
              <w:divBdr>
                <w:top w:val="none" w:sz="0" w:space="0" w:color="auto"/>
                <w:left w:val="none" w:sz="0" w:space="0" w:color="auto"/>
                <w:bottom w:val="none" w:sz="0" w:space="0" w:color="auto"/>
                <w:right w:val="none" w:sz="0" w:space="0" w:color="auto"/>
              </w:divBdr>
            </w:div>
            <w:div w:id="1692683863">
              <w:marLeft w:val="0"/>
              <w:marRight w:val="0"/>
              <w:marTop w:val="0"/>
              <w:marBottom w:val="0"/>
              <w:divBdr>
                <w:top w:val="none" w:sz="0" w:space="0" w:color="auto"/>
                <w:left w:val="none" w:sz="0" w:space="0" w:color="auto"/>
                <w:bottom w:val="none" w:sz="0" w:space="0" w:color="auto"/>
                <w:right w:val="none" w:sz="0" w:space="0" w:color="auto"/>
              </w:divBdr>
            </w:div>
            <w:div w:id="2037388343">
              <w:marLeft w:val="0"/>
              <w:marRight w:val="0"/>
              <w:marTop w:val="0"/>
              <w:marBottom w:val="0"/>
              <w:divBdr>
                <w:top w:val="none" w:sz="0" w:space="0" w:color="auto"/>
                <w:left w:val="none" w:sz="0" w:space="0" w:color="auto"/>
                <w:bottom w:val="none" w:sz="0" w:space="0" w:color="auto"/>
                <w:right w:val="none" w:sz="0" w:space="0" w:color="auto"/>
              </w:divBdr>
            </w:div>
            <w:div w:id="1814130510">
              <w:marLeft w:val="0"/>
              <w:marRight w:val="0"/>
              <w:marTop w:val="0"/>
              <w:marBottom w:val="0"/>
              <w:divBdr>
                <w:top w:val="none" w:sz="0" w:space="0" w:color="auto"/>
                <w:left w:val="none" w:sz="0" w:space="0" w:color="auto"/>
                <w:bottom w:val="none" w:sz="0" w:space="0" w:color="auto"/>
                <w:right w:val="none" w:sz="0" w:space="0" w:color="auto"/>
              </w:divBdr>
            </w:div>
            <w:div w:id="1949072026">
              <w:marLeft w:val="0"/>
              <w:marRight w:val="0"/>
              <w:marTop w:val="0"/>
              <w:marBottom w:val="0"/>
              <w:divBdr>
                <w:top w:val="none" w:sz="0" w:space="0" w:color="auto"/>
                <w:left w:val="none" w:sz="0" w:space="0" w:color="auto"/>
                <w:bottom w:val="none" w:sz="0" w:space="0" w:color="auto"/>
                <w:right w:val="none" w:sz="0" w:space="0" w:color="auto"/>
              </w:divBdr>
            </w:div>
            <w:div w:id="167402905">
              <w:marLeft w:val="0"/>
              <w:marRight w:val="0"/>
              <w:marTop w:val="0"/>
              <w:marBottom w:val="0"/>
              <w:divBdr>
                <w:top w:val="none" w:sz="0" w:space="0" w:color="auto"/>
                <w:left w:val="none" w:sz="0" w:space="0" w:color="auto"/>
                <w:bottom w:val="none" w:sz="0" w:space="0" w:color="auto"/>
                <w:right w:val="none" w:sz="0" w:space="0" w:color="auto"/>
              </w:divBdr>
            </w:div>
            <w:div w:id="1905411732">
              <w:marLeft w:val="0"/>
              <w:marRight w:val="0"/>
              <w:marTop w:val="0"/>
              <w:marBottom w:val="0"/>
              <w:divBdr>
                <w:top w:val="none" w:sz="0" w:space="0" w:color="auto"/>
                <w:left w:val="none" w:sz="0" w:space="0" w:color="auto"/>
                <w:bottom w:val="none" w:sz="0" w:space="0" w:color="auto"/>
                <w:right w:val="none" w:sz="0" w:space="0" w:color="auto"/>
              </w:divBdr>
            </w:div>
            <w:div w:id="1544636657">
              <w:marLeft w:val="0"/>
              <w:marRight w:val="0"/>
              <w:marTop w:val="0"/>
              <w:marBottom w:val="0"/>
              <w:divBdr>
                <w:top w:val="none" w:sz="0" w:space="0" w:color="auto"/>
                <w:left w:val="none" w:sz="0" w:space="0" w:color="auto"/>
                <w:bottom w:val="none" w:sz="0" w:space="0" w:color="auto"/>
                <w:right w:val="none" w:sz="0" w:space="0" w:color="auto"/>
              </w:divBdr>
            </w:div>
            <w:div w:id="1226254735">
              <w:marLeft w:val="0"/>
              <w:marRight w:val="0"/>
              <w:marTop w:val="0"/>
              <w:marBottom w:val="0"/>
              <w:divBdr>
                <w:top w:val="none" w:sz="0" w:space="0" w:color="auto"/>
                <w:left w:val="none" w:sz="0" w:space="0" w:color="auto"/>
                <w:bottom w:val="none" w:sz="0" w:space="0" w:color="auto"/>
                <w:right w:val="none" w:sz="0" w:space="0" w:color="auto"/>
              </w:divBdr>
            </w:div>
            <w:div w:id="1051031380">
              <w:marLeft w:val="0"/>
              <w:marRight w:val="0"/>
              <w:marTop w:val="0"/>
              <w:marBottom w:val="0"/>
              <w:divBdr>
                <w:top w:val="none" w:sz="0" w:space="0" w:color="auto"/>
                <w:left w:val="none" w:sz="0" w:space="0" w:color="auto"/>
                <w:bottom w:val="none" w:sz="0" w:space="0" w:color="auto"/>
                <w:right w:val="none" w:sz="0" w:space="0" w:color="auto"/>
              </w:divBdr>
            </w:div>
            <w:div w:id="1996953941">
              <w:marLeft w:val="0"/>
              <w:marRight w:val="0"/>
              <w:marTop w:val="0"/>
              <w:marBottom w:val="0"/>
              <w:divBdr>
                <w:top w:val="none" w:sz="0" w:space="0" w:color="auto"/>
                <w:left w:val="none" w:sz="0" w:space="0" w:color="auto"/>
                <w:bottom w:val="none" w:sz="0" w:space="0" w:color="auto"/>
                <w:right w:val="none" w:sz="0" w:space="0" w:color="auto"/>
              </w:divBdr>
            </w:div>
            <w:div w:id="1242713796">
              <w:marLeft w:val="0"/>
              <w:marRight w:val="0"/>
              <w:marTop w:val="0"/>
              <w:marBottom w:val="0"/>
              <w:divBdr>
                <w:top w:val="none" w:sz="0" w:space="0" w:color="auto"/>
                <w:left w:val="none" w:sz="0" w:space="0" w:color="auto"/>
                <w:bottom w:val="none" w:sz="0" w:space="0" w:color="auto"/>
                <w:right w:val="none" w:sz="0" w:space="0" w:color="auto"/>
              </w:divBdr>
            </w:div>
            <w:div w:id="1980181149">
              <w:marLeft w:val="0"/>
              <w:marRight w:val="0"/>
              <w:marTop w:val="0"/>
              <w:marBottom w:val="0"/>
              <w:divBdr>
                <w:top w:val="none" w:sz="0" w:space="0" w:color="auto"/>
                <w:left w:val="none" w:sz="0" w:space="0" w:color="auto"/>
                <w:bottom w:val="none" w:sz="0" w:space="0" w:color="auto"/>
                <w:right w:val="none" w:sz="0" w:space="0" w:color="auto"/>
              </w:divBdr>
            </w:div>
            <w:div w:id="1552115499">
              <w:marLeft w:val="0"/>
              <w:marRight w:val="0"/>
              <w:marTop w:val="0"/>
              <w:marBottom w:val="0"/>
              <w:divBdr>
                <w:top w:val="none" w:sz="0" w:space="0" w:color="auto"/>
                <w:left w:val="none" w:sz="0" w:space="0" w:color="auto"/>
                <w:bottom w:val="none" w:sz="0" w:space="0" w:color="auto"/>
                <w:right w:val="none" w:sz="0" w:space="0" w:color="auto"/>
              </w:divBdr>
            </w:div>
            <w:div w:id="1911889707">
              <w:marLeft w:val="0"/>
              <w:marRight w:val="0"/>
              <w:marTop w:val="0"/>
              <w:marBottom w:val="0"/>
              <w:divBdr>
                <w:top w:val="none" w:sz="0" w:space="0" w:color="auto"/>
                <w:left w:val="none" w:sz="0" w:space="0" w:color="auto"/>
                <w:bottom w:val="none" w:sz="0" w:space="0" w:color="auto"/>
                <w:right w:val="none" w:sz="0" w:space="0" w:color="auto"/>
              </w:divBdr>
            </w:div>
          </w:divsChild>
        </w:div>
        <w:div w:id="1505121396">
          <w:marLeft w:val="0"/>
          <w:marRight w:val="0"/>
          <w:marTop w:val="0"/>
          <w:marBottom w:val="0"/>
          <w:divBdr>
            <w:top w:val="none" w:sz="0" w:space="0" w:color="auto"/>
            <w:left w:val="none" w:sz="0" w:space="0" w:color="auto"/>
            <w:bottom w:val="none" w:sz="0" w:space="0" w:color="auto"/>
            <w:right w:val="none" w:sz="0" w:space="0" w:color="auto"/>
          </w:divBdr>
        </w:div>
        <w:div w:id="2138986084">
          <w:marLeft w:val="0"/>
          <w:marRight w:val="0"/>
          <w:marTop w:val="0"/>
          <w:marBottom w:val="0"/>
          <w:divBdr>
            <w:top w:val="none" w:sz="0" w:space="0" w:color="auto"/>
            <w:left w:val="none" w:sz="0" w:space="0" w:color="auto"/>
            <w:bottom w:val="none" w:sz="0" w:space="0" w:color="auto"/>
            <w:right w:val="none" w:sz="0" w:space="0" w:color="auto"/>
          </w:divBdr>
        </w:div>
        <w:div w:id="1732119129">
          <w:marLeft w:val="0"/>
          <w:marRight w:val="0"/>
          <w:marTop w:val="0"/>
          <w:marBottom w:val="0"/>
          <w:divBdr>
            <w:top w:val="none" w:sz="0" w:space="0" w:color="auto"/>
            <w:left w:val="none" w:sz="0" w:space="0" w:color="auto"/>
            <w:bottom w:val="none" w:sz="0" w:space="0" w:color="auto"/>
            <w:right w:val="none" w:sz="0" w:space="0" w:color="auto"/>
          </w:divBdr>
        </w:div>
        <w:div w:id="348992129">
          <w:marLeft w:val="0"/>
          <w:marRight w:val="0"/>
          <w:marTop w:val="0"/>
          <w:marBottom w:val="0"/>
          <w:divBdr>
            <w:top w:val="none" w:sz="0" w:space="0" w:color="auto"/>
            <w:left w:val="none" w:sz="0" w:space="0" w:color="auto"/>
            <w:bottom w:val="none" w:sz="0" w:space="0" w:color="auto"/>
            <w:right w:val="none" w:sz="0" w:space="0" w:color="auto"/>
          </w:divBdr>
        </w:div>
        <w:div w:id="185557356">
          <w:marLeft w:val="0"/>
          <w:marRight w:val="0"/>
          <w:marTop w:val="0"/>
          <w:marBottom w:val="0"/>
          <w:divBdr>
            <w:top w:val="none" w:sz="0" w:space="0" w:color="auto"/>
            <w:left w:val="none" w:sz="0" w:space="0" w:color="auto"/>
            <w:bottom w:val="none" w:sz="0" w:space="0" w:color="auto"/>
            <w:right w:val="none" w:sz="0" w:space="0" w:color="auto"/>
          </w:divBdr>
        </w:div>
        <w:div w:id="1899627588">
          <w:marLeft w:val="0"/>
          <w:marRight w:val="0"/>
          <w:marTop w:val="0"/>
          <w:marBottom w:val="0"/>
          <w:divBdr>
            <w:top w:val="none" w:sz="0" w:space="0" w:color="auto"/>
            <w:left w:val="none" w:sz="0" w:space="0" w:color="auto"/>
            <w:bottom w:val="none" w:sz="0" w:space="0" w:color="auto"/>
            <w:right w:val="none" w:sz="0" w:space="0" w:color="auto"/>
          </w:divBdr>
          <w:divsChild>
            <w:div w:id="693965411">
              <w:marLeft w:val="-75"/>
              <w:marRight w:val="0"/>
              <w:marTop w:val="30"/>
              <w:marBottom w:val="30"/>
              <w:divBdr>
                <w:top w:val="none" w:sz="0" w:space="0" w:color="auto"/>
                <w:left w:val="none" w:sz="0" w:space="0" w:color="auto"/>
                <w:bottom w:val="none" w:sz="0" w:space="0" w:color="auto"/>
                <w:right w:val="none" w:sz="0" w:space="0" w:color="auto"/>
              </w:divBdr>
              <w:divsChild>
                <w:div w:id="623537138">
                  <w:marLeft w:val="0"/>
                  <w:marRight w:val="0"/>
                  <w:marTop w:val="0"/>
                  <w:marBottom w:val="0"/>
                  <w:divBdr>
                    <w:top w:val="none" w:sz="0" w:space="0" w:color="auto"/>
                    <w:left w:val="none" w:sz="0" w:space="0" w:color="auto"/>
                    <w:bottom w:val="none" w:sz="0" w:space="0" w:color="auto"/>
                    <w:right w:val="none" w:sz="0" w:space="0" w:color="auto"/>
                  </w:divBdr>
                  <w:divsChild>
                    <w:div w:id="583346173">
                      <w:marLeft w:val="0"/>
                      <w:marRight w:val="0"/>
                      <w:marTop w:val="0"/>
                      <w:marBottom w:val="0"/>
                      <w:divBdr>
                        <w:top w:val="none" w:sz="0" w:space="0" w:color="auto"/>
                        <w:left w:val="none" w:sz="0" w:space="0" w:color="auto"/>
                        <w:bottom w:val="none" w:sz="0" w:space="0" w:color="auto"/>
                        <w:right w:val="none" w:sz="0" w:space="0" w:color="auto"/>
                      </w:divBdr>
                    </w:div>
                  </w:divsChild>
                </w:div>
                <w:div w:id="150214697">
                  <w:marLeft w:val="0"/>
                  <w:marRight w:val="0"/>
                  <w:marTop w:val="0"/>
                  <w:marBottom w:val="0"/>
                  <w:divBdr>
                    <w:top w:val="none" w:sz="0" w:space="0" w:color="auto"/>
                    <w:left w:val="none" w:sz="0" w:space="0" w:color="auto"/>
                    <w:bottom w:val="none" w:sz="0" w:space="0" w:color="auto"/>
                    <w:right w:val="none" w:sz="0" w:space="0" w:color="auto"/>
                  </w:divBdr>
                  <w:divsChild>
                    <w:div w:id="1255436566">
                      <w:marLeft w:val="0"/>
                      <w:marRight w:val="0"/>
                      <w:marTop w:val="0"/>
                      <w:marBottom w:val="0"/>
                      <w:divBdr>
                        <w:top w:val="none" w:sz="0" w:space="0" w:color="auto"/>
                        <w:left w:val="none" w:sz="0" w:space="0" w:color="auto"/>
                        <w:bottom w:val="none" w:sz="0" w:space="0" w:color="auto"/>
                        <w:right w:val="none" w:sz="0" w:space="0" w:color="auto"/>
                      </w:divBdr>
                    </w:div>
                  </w:divsChild>
                </w:div>
                <w:div w:id="932975740">
                  <w:marLeft w:val="0"/>
                  <w:marRight w:val="0"/>
                  <w:marTop w:val="0"/>
                  <w:marBottom w:val="0"/>
                  <w:divBdr>
                    <w:top w:val="none" w:sz="0" w:space="0" w:color="auto"/>
                    <w:left w:val="none" w:sz="0" w:space="0" w:color="auto"/>
                    <w:bottom w:val="none" w:sz="0" w:space="0" w:color="auto"/>
                    <w:right w:val="none" w:sz="0" w:space="0" w:color="auto"/>
                  </w:divBdr>
                  <w:divsChild>
                    <w:div w:id="2034106763">
                      <w:marLeft w:val="0"/>
                      <w:marRight w:val="0"/>
                      <w:marTop w:val="0"/>
                      <w:marBottom w:val="0"/>
                      <w:divBdr>
                        <w:top w:val="none" w:sz="0" w:space="0" w:color="auto"/>
                        <w:left w:val="none" w:sz="0" w:space="0" w:color="auto"/>
                        <w:bottom w:val="none" w:sz="0" w:space="0" w:color="auto"/>
                        <w:right w:val="none" w:sz="0" w:space="0" w:color="auto"/>
                      </w:divBdr>
                    </w:div>
                  </w:divsChild>
                </w:div>
                <w:div w:id="2119787456">
                  <w:marLeft w:val="0"/>
                  <w:marRight w:val="0"/>
                  <w:marTop w:val="0"/>
                  <w:marBottom w:val="0"/>
                  <w:divBdr>
                    <w:top w:val="none" w:sz="0" w:space="0" w:color="auto"/>
                    <w:left w:val="none" w:sz="0" w:space="0" w:color="auto"/>
                    <w:bottom w:val="none" w:sz="0" w:space="0" w:color="auto"/>
                    <w:right w:val="none" w:sz="0" w:space="0" w:color="auto"/>
                  </w:divBdr>
                  <w:divsChild>
                    <w:div w:id="1856844877">
                      <w:marLeft w:val="0"/>
                      <w:marRight w:val="0"/>
                      <w:marTop w:val="0"/>
                      <w:marBottom w:val="0"/>
                      <w:divBdr>
                        <w:top w:val="none" w:sz="0" w:space="0" w:color="auto"/>
                        <w:left w:val="none" w:sz="0" w:space="0" w:color="auto"/>
                        <w:bottom w:val="none" w:sz="0" w:space="0" w:color="auto"/>
                        <w:right w:val="none" w:sz="0" w:space="0" w:color="auto"/>
                      </w:divBdr>
                    </w:div>
                  </w:divsChild>
                </w:div>
                <w:div w:id="336614653">
                  <w:marLeft w:val="0"/>
                  <w:marRight w:val="0"/>
                  <w:marTop w:val="0"/>
                  <w:marBottom w:val="0"/>
                  <w:divBdr>
                    <w:top w:val="none" w:sz="0" w:space="0" w:color="auto"/>
                    <w:left w:val="none" w:sz="0" w:space="0" w:color="auto"/>
                    <w:bottom w:val="none" w:sz="0" w:space="0" w:color="auto"/>
                    <w:right w:val="none" w:sz="0" w:space="0" w:color="auto"/>
                  </w:divBdr>
                  <w:divsChild>
                    <w:div w:id="1641573744">
                      <w:marLeft w:val="0"/>
                      <w:marRight w:val="0"/>
                      <w:marTop w:val="0"/>
                      <w:marBottom w:val="0"/>
                      <w:divBdr>
                        <w:top w:val="none" w:sz="0" w:space="0" w:color="auto"/>
                        <w:left w:val="none" w:sz="0" w:space="0" w:color="auto"/>
                        <w:bottom w:val="none" w:sz="0" w:space="0" w:color="auto"/>
                        <w:right w:val="none" w:sz="0" w:space="0" w:color="auto"/>
                      </w:divBdr>
                    </w:div>
                  </w:divsChild>
                </w:div>
                <w:div w:id="756512408">
                  <w:marLeft w:val="0"/>
                  <w:marRight w:val="0"/>
                  <w:marTop w:val="0"/>
                  <w:marBottom w:val="0"/>
                  <w:divBdr>
                    <w:top w:val="none" w:sz="0" w:space="0" w:color="auto"/>
                    <w:left w:val="none" w:sz="0" w:space="0" w:color="auto"/>
                    <w:bottom w:val="none" w:sz="0" w:space="0" w:color="auto"/>
                    <w:right w:val="none" w:sz="0" w:space="0" w:color="auto"/>
                  </w:divBdr>
                  <w:divsChild>
                    <w:div w:id="2117362459">
                      <w:marLeft w:val="0"/>
                      <w:marRight w:val="0"/>
                      <w:marTop w:val="0"/>
                      <w:marBottom w:val="0"/>
                      <w:divBdr>
                        <w:top w:val="none" w:sz="0" w:space="0" w:color="auto"/>
                        <w:left w:val="none" w:sz="0" w:space="0" w:color="auto"/>
                        <w:bottom w:val="none" w:sz="0" w:space="0" w:color="auto"/>
                        <w:right w:val="none" w:sz="0" w:space="0" w:color="auto"/>
                      </w:divBdr>
                    </w:div>
                  </w:divsChild>
                </w:div>
                <w:div w:id="868841189">
                  <w:marLeft w:val="0"/>
                  <w:marRight w:val="0"/>
                  <w:marTop w:val="0"/>
                  <w:marBottom w:val="0"/>
                  <w:divBdr>
                    <w:top w:val="none" w:sz="0" w:space="0" w:color="auto"/>
                    <w:left w:val="none" w:sz="0" w:space="0" w:color="auto"/>
                    <w:bottom w:val="none" w:sz="0" w:space="0" w:color="auto"/>
                    <w:right w:val="none" w:sz="0" w:space="0" w:color="auto"/>
                  </w:divBdr>
                  <w:divsChild>
                    <w:div w:id="1547253354">
                      <w:marLeft w:val="0"/>
                      <w:marRight w:val="0"/>
                      <w:marTop w:val="0"/>
                      <w:marBottom w:val="0"/>
                      <w:divBdr>
                        <w:top w:val="none" w:sz="0" w:space="0" w:color="auto"/>
                        <w:left w:val="none" w:sz="0" w:space="0" w:color="auto"/>
                        <w:bottom w:val="none" w:sz="0" w:space="0" w:color="auto"/>
                        <w:right w:val="none" w:sz="0" w:space="0" w:color="auto"/>
                      </w:divBdr>
                    </w:div>
                    <w:div w:id="456874481">
                      <w:marLeft w:val="0"/>
                      <w:marRight w:val="0"/>
                      <w:marTop w:val="0"/>
                      <w:marBottom w:val="0"/>
                      <w:divBdr>
                        <w:top w:val="none" w:sz="0" w:space="0" w:color="auto"/>
                        <w:left w:val="none" w:sz="0" w:space="0" w:color="auto"/>
                        <w:bottom w:val="none" w:sz="0" w:space="0" w:color="auto"/>
                        <w:right w:val="none" w:sz="0" w:space="0" w:color="auto"/>
                      </w:divBdr>
                    </w:div>
                    <w:div w:id="145248713">
                      <w:marLeft w:val="0"/>
                      <w:marRight w:val="0"/>
                      <w:marTop w:val="0"/>
                      <w:marBottom w:val="0"/>
                      <w:divBdr>
                        <w:top w:val="none" w:sz="0" w:space="0" w:color="auto"/>
                        <w:left w:val="none" w:sz="0" w:space="0" w:color="auto"/>
                        <w:bottom w:val="none" w:sz="0" w:space="0" w:color="auto"/>
                        <w:right w:val="none" w:sz="0" w:space="0" w:color="auto"/>
                      </w:divBdr>
                    </w:div>
                  </w:divsChild>
                </w:div>
                <w:div w:id="1169640818">
                  <w:marLeft w:val="0"/>
                  <w:marRight w:val="0"/>
                  <w:marTop w:val="0"/>
                  <w:marBottom w:val="0"/>
                  <w:divBdr>
                    <w:top w:val="none" w:sz="0" w:space="0" w:color="auto"/>
                    <w:left w:val="none" w:sz="0" w:space="0" w:color="auto"/>
                    <w:bottom w:val="none" w:sz="0" w:space="0" w:color="auto"/>
                    <w:right w:val="none" w:sz="0" w:space="0" w:color="auto"/>
                  </w:divBdr>
                  <w:divsChild>
                    <w:div w:id="1214347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6848584">
          <w:marLeft w:val="0"/>
          <w:marRight w:val="0"/>
          <w:marTop w:val="0"/>
          <w:marBottom w:val="0"/>
          <w:divBdr>
            <w:top w:val="none" w:sz="0" w:space="0" w:color="auto"/>
            <w:left w:val="none" w:sz="0" w:space="0" w:color="auto"/>
            <w:bottom w:val="none" w:sz="0" w:space="0" w:color="auto"/>
            <w:right w:val="none" w:sz="0" w:space="0" w:color="auto"/>
          </w:divBdr>
        </w:div>
        <w:div w:id="1684356469">
          <w:marLeft w:val="0"/>
          <w:marRight w:val="0"/>
          <w:marTop w:val="0"/>
          <w:marBottom w:val="0"/>
          <w:divBdr>
            <w:top w:val="none" w:sz="0" w:space="0" w:color="auto"/>
            <w:left w:val="none" w:sz="0" w:space="0" w:color="auto"/>
            <w:bottom w:val="none" w:sz="0" w:space="0" w:color="auto"/>
            <w:right w:val="none" w:sz="0" w:space="0" w:color="auto"/>
          </w:divBdr>
        </w:div>
        <w:div w:id="1389105848">
          <w:marLeft w:val="0"/>
          <w:marRight w:val="0"/>
          <w:marTop w:val="0"/>
          <w:marBottom w:val="0"/>
          <w:divBdr>
            <w:top w:val="none" w:sz="0" w:space="0" w:color="auto"/>
            <w:left w:val="none" w:sz="0" w:space="0" w:color="auto"/>
            <w:bottom w:val="none" w:sz="0" w:space="0" w:color="auto"/>
            <w:right w:val="none" w:sz="0" w:space="0" w:color="auto"/>
          </w:divBdr>
        </w:div>
        <w:div w:id="846018037">
          <w:marLeft w:val="0"/>
          <w:marRight w:val="0"/>
          <w:marTop w:val="0"/>
          <w:marBottom w:val="0"/>
          <w:divBdr>
            <w:top w:val="none" w:sz="0" w:space="0" w:color="auto"/>
            <w:left w:val="none" w:sz="0" w:space="0" w:color="auto"/>
            <w:bottom w:val="none" w:sz="0" w:space="0" w:color="auto"/>
            <w:right w:val="none" w:sz="0" w:space="0" w:color="auto"/>
          </w:divBdr>
        </w:div>
        <w:div w:id="548033314">
          <w:marLeft w:val="0"/>
          <w:marRight w:val="0"/>
          <w:marTop w:val="0"/>
          <w:marBottom w:val="0"/>
          <w:divBdr>
            <w:top w:val="none" w:sz="0" w:space="0" w:color="auto"/>
            <w:left w:val="none" w:sz="0" w:space="0" w:color="auto"/>
            <w:bottom w:val="none" w:sz="0" w:space="0" w:color="auto"/>
            <w:right w:val="none" w:sz="0" w:space="0" w:color="auto"/>
          </w:divBdr>
          <w:divsChild>
            <w:div w:id="997005124">
              <w:marLeft w:val="-75"/>
              <w:marRight w:val="0"/>
              <w:marTop w:val="30"/>
              <w:marBottom w:val="30"/>
              <w:divBdr>
                <w:top w:val="none" w:sz="0" w:space="0" w:color="auto"/>
                <w:left w:val="none" w:sz="0" w:space="0" w:color="auto"/>
                <w:bottom w:val="none" w:sz="0" w:space="0" w:color="auto"/>
                <w:right w:val="none" w:sz="0" w:space="0" w:color="auto"/>
              </w:divBdr>
              <w:divsChild>
                <w:div w:id="2122215791">
                  <w:marLeft w:val="0"/>
                  <w:marRight w:val="0"/>
                  <w:marTop w:val="0"/>
                  <w:marBottom w:val="0"/>
                  <w:divBdr>
                    <w:top w:val="none" w:sz="0" w:space="0" w:color="auto"/>
                    <w:left w:val="none" w:sz="0" w:space="0" w:color="auto"/>
                    <w:bottom w:val="none" w:sz="0" w:space="0" w:color="auto"/>
                    <w:right w:val="none" w:sz="0" w:space="0" w:color="auto"/>
                  </w:divBdr>
                  <w:divsChild>
                    <w:div w:id="1337884294">
                      <w:marLeft w:val="0"/>
                      <w:marRight w:val="0"/>
                      <w:marTop w:val="0"/>
                      <w:marBottom w:val="0"/>
                      <w:divBdr>
                        <w:top w:val="none" w:sz="0" w:space="0" w:color="auto"/>
                        <w:left w:val="none" w:sz="0" w:space="0" w:color="auto"/>
                        <w:bottom w:val="none" w:sz="0" w:space="0" w:color="auto"/>
                        <w:right w:val="none" w:sz="0" w:space="0" w:color="auto"/>
                      </w:divBdr>
                    </w:div>
                  </w:divsChild>
                </w:div>
                <w:div w:id="174275011">
                  <w:marLeft w:val="0"/>
                  <w:marRight w:val="0"/>
                  <w:marTop w:val="0"/>
                  <w:marBottom w:val="0"/>
                  <w:divBdr>
                    <w:top w:val="none" w:sz="0" w:space="0" w:color="auto"/>
                    <w:left w:val="none" w:sz="0" w:space="0" w:color="auto"/>
                    <w:bottom w:val="none" w:sz="0" w:space="0" w:color="auto"/>
                    <w:right w:val="none" w:sz="0" w:space="0" w:color="auto"/>
                  </w:divBdr>
                  <w:divsChild>
                    <w:div w:id="940066948">
                      <w:marLeft w:val="0"/>
                      <w:marRight w:val="0"/>
                      <w:marTop w:val="0"/>
                      <w:marBottom w:val="0"/>
                      <w:divBdr>
                        <w:top w:val="none" w:sz="0" w:space="0" w:color="auto"/>
                        <w:left w:val="none" w:sz="0" w:space="0" w:color="auto"/>
                        <w:bottom w:val="none" w:sz="0" w:space="0" w:color="auto"/>
                        <w:right w:val="none" w:sz="0" w:space="0" w:color="auto"/>
                      </w:divBdr>
                    </w:div>
                  </w:divsChild>
                </w:div>
                <w:div w:id="2009404679">
                  <w:marLeft w:val="0"/>
                  <w:marRight w:val="0"/>
                  <w:marTop w:val="0"/>
                  <w:marBottom w:val="0"/>
                  <w:divBdr>
                    <w:top w:val="none" w:sz="0" w:space="0" w:color="auto"/>
                    <w:left w:val="none" w:sz="0" w:space="0" w:color="auto"/>
                    <w:bottom w:val="none" w:sz="0" w:space="0" w:color="auto"/>
                    <w:right w:val="none" w:sz="0" w:space="0" w:color="auto"/>
                  </w:divBdr>
                  <w:divsChild>
                    <w:div w:id="503593164">
                      <w:marLeft w:val="0"/>
                      <w:marRight w:val="0"/>
                      <w:marTop w:val="0"/>
                      <w:marBottom w:val="0"/>
                      <w:divBdr>
                        <w:top w:val="none" w:sz="0" w:space="0" w:color="auto"/>
                        <w:left w:val="none" w:sz="0" w:space="0" w:color="auto"/>
                        <w:bottom w:val="none" w:sz="0" w:space="0" w:color="auto"/>
                        <w:right w:val="none" w:sz="0" w:space="0" w:color="auto"/>
                      </w:divBdr>
                    </w:div>
                  </w:divsChild>
                </w:div>
                <w:div w:id="1016006772">
                  <w:marLeft w:val="0"/>
                  <w:marRight w:val="0"/>
                  <w:marTop w:val="0"/>
                  <w:marBottom w:val="0"/>
                  <w:divBdr>
                    <w:top w:val="none" w:sz="0" w:space="0" w:color="auto"/>
                    <w:left w:val="none" w:sz="0" w:space="0" w:color="auto"/>
                    <w:bottom w:val="none" w:sz="0" w:space="0" w:color="auto"/>
                    <w:right w:val="none" w:sz="0" w:space="0" w:color="auto"/>
                  </w:divBdr>
                  <w:divsChild>
                    <w:div w:id="2109037312">
                      <w:marLeft w:val="0"/>
                      <w:marRight w:val="0"/>
                      <w:marTop w:val="0"/>
                      <w:marBottom w:val="0"/>
                      <w:divBdr>
                        <w:top w:val="none" w:sz="0" w:space="0" w:color="auto"/>
                        <w:left w:val="none" w:sz="0" w:space="0" w:color="auto"/>
                        <w:bottom w:val="none" w:sz="0" w:space="0" w:color="auto"/>
                        <w:right w:val="none" w:sz="0" w:space="0" w:color="auto"/>
                      </w:divBdr>
                    </w:div>
                  </w:divsChild>
                </w:div>
                <w:div w:id="1262759274">
                  <w:marLeft w:val="0"/>
                  <w:marRight w:val="0"/>
                  <w:marTop w:val="0"/>
                  <w:marBottom w:val="0"/>
                  <w:divBdr>
                    <w:top w:val="none" w:sz="0" w:space="0" w:color="auto"/>
                    <w:left w:val="none" w:sz="0" w:space="0" w:color="auto"/>
                    <w:bottom w:val="none" w:sz="0" w:space="0" w:color="auto"/>
                    <w:right w:val="none" w:sz="0" w:space="0" w:color="auto"/>
                  </w:divBdr>
                  <w:divsChild>
                    <w:div w:id="1879077671">
                      <w:marLeft w:val="0"/>
                      <w:marRight w:val="0"/>
                      <w:marTop w:val="0"/>
                      <w:marBottom w:val="0"/>
                      <w:divBdr>
                        <w:top w:val="none" w:sz="0" w:space="0" w:color="auto"/>
                        <w:left w:val="none" w:sz="0" w:space="0" w:color="auto"/>
                        <w:bottom w:val="none" w:sz="0" w:space="0" w:color="auto"/>
                        <w:right w:val="none" w:sz="0" w:space="0" w:color="auto"/>
                      </w:divBdr>
                    </w:div>
                  </w:divsChild>
                </w:div>
                <w:div w:id="690491538">
                  <w:marLeft w:val="0"/>
                  <w:marRight w:val="0"/>
                  <w:marTop w:val="0"/>
                  <w:marBottom w:val="0"/>
                  <w:divBdr>
                    <w:top w:val="none" w:sz="0" w:space="0" w:color="auto"/>
                    <w:left w:val="none" w:sz="0" w:space="0" w:color="auto"/>
                    <w:bottom w:val="none" w:sz="0" w:space="0" w:color="auto"/>
                    <w:right w:val="none" w:sz="0" w:space="0" w:color="auto"/>
                  </w:divBdr>
                  <w:divsChild>
                    <w:div w:id="635600335">
                      <w:marLeft w:val="0"/>
                      <w:marRight w:val="0"/>
                      <w:marTop w:val="0"/>
                      <w:marBottom w:val="0"/>
                      <w:divBdr>
                        <w:top w:val="none" w:sz="0" w:space="0" w:color="auto"/>
                        <w:left w:val="none" w:sz="0" w:space="0" w:color="auto"/>
                        <w:bottom w:val="none" w:sz="0" w:space="0" w:color="auto"/>
                        <w:right w:val="none" w:sz="0" w:space="0" w:color="auto"/>
                      </w:divBdr>
                    </w:div>
                  </w:divsChild>
                </w:div>
                <w:div w:id="1032615440">
                  <w:marLeft w:val="0"/>
                  <w:marRight w:val="0"/>
                  <w:marTop w:val="0"/>
                  <w:marBottom w:val="0"/>
                  <w:divBdr>
                    <w:top w:val="none" w:sz="0" w:space="0" w:color="auto"/>
                    <w:left w:val="none" w:sz="0" w:space="0" w:color="auto"/>
                    <w:bottom w:val="none" w:sz="0" w:space="0" w:color="auto"/>
                    <w:right w:val="none" w:sz="0" w:space="0" w:color="auto"/>
                  </w:divBdr>
                  <w:divsChild>
                    <w:div w:id="682515791">
                      <w:marLeft w:val="0"/>
                      <w:marRight w:val="0"/>
                      <w:marTop w:val="0"/>
                      <w:marBottom w:val="0"/>
                      <w:divBdr>
                        <w:top w:val="none" w:sz="0" w:space="0" w:color="auto"/>
                        <w:left w:val="none" w:sz="0" w:space="0" w:color="auto"/>
                        <w:bottom w:val="none" w:sz="0" w:space="0" w:color="auto"/>
                        <w:right w:val="none" w:sz="0" w:space="0" w:color="auto"/>
                      </w:divBdr>
                    </w:div>
                  </w:divsChild>
                </w:div>
                <w:div w:id="1115516740">
                  <w:marLeft w:val="0"/>
                  <w:marRight w:val="0"/>
                  <w:marTop w:val="0"/>
                  <w:marBottom w:val="0"/>
                  <w:divBdr>
                    <w:top w:val="none" w:sz="0" w:space="0" w:color="auto"/>
                    <w:left w:val="none" w:sz="0" w:space="0" w:color="auto"/>
                    <w:bottom w:val="none" w:sz="0" w:space="0" w:color="auto"/>
                    <w:right w:val="none" w:sz="0" w:space="0" w:color="auto"/>
                  </w:divBdr>
                  <w:divsChild>
                    <w:div w:id="1546872010">
                      <w:marLeft w:val="0"/>
                      <w:marRight w:val="0"/>
                      <w:marTop w:val="0"/>
                      <w:marBottom w:val="0"/>
                      <w:divBdr>
                        <w:top w:val="none" w:sz="0" w:space="0" w:color="auto"/>
                        <w:left w:val="none" w:sz="0" w:space="0" w:color="auto"/>
                        <w:bottom w:val="none" w:sz="0" w:space="0" w:color="auto"/>
                        <w:right w:val="none" w:sz="0" w:space="0" w:color="auto"/>
                      </w:divBdr>
                    </w:div>
                  </w:divsChild>
                </w:div>
                <w:div w:id="1725715740">
                  <w:marLeft w:val="0"/>
                  <w:marRight w:val="0"/>
                  <w:marTop w:val="0"/>
                  <w:marBottom w:val="0"/>
                  <w:divBdr>
                    <w:top w:val="none" w:sz="0" w:space="0" w:color="auto"/>
                    <w:left w:val="none" w:sz="0" w:space="0" w:color="auto"/>
                    <w:bottom w:val="none" w:sz="0" w:space="0" w:color="auto"/>
                    <w:right w:val="none" w:sz="0" w:space="0" w:color="auto"/>
                  </w:divBdr>
                  <w:divsChild>
                    <w:div w:id="619536443">
                      <w:marLeft w:val="0"/>
                      <w:marRight w:val="0"/>
                      <w:marTop w:val="0"/>
                      <w:marBottom w:val="0"/>
                      <w:divBdr>
                        <w:top w:val="none" w:sz="0" w:space="0" w:color="auto"/>
                        <w:left w:val="none" w:sz="0" w:space="0" w:color="auto"/>
                        <w:bottom w:val="none" w:sz="0" w:space="0" w:color="auto"/>
                        <w:right w:val="none" w:sz="0" w:space="0" w:color="auto"/>
                      </w:divBdr>
                    </w:div>
                  </w:divsChild>
                </w:div>
                <w:div w:id="849027838">
                  <w:marLeft w:val="0"/>
                  <w:marRight w:val="0"/>
                  <w:marTop w:val="0"/>
                  <w:marBottom w:val="0"/>
                  <w:divBdr>
                    <w:top w:val="none" w:sz="0" w:space="0" w:color="auto"/>
                    <w:left w:val="none" w:sz="0" w:space="0" w:color="auto"/>
                    <w:bottom w:val="none" w:sz="0" w:space="0" w:color="auto"/>
                    <w:right w:val="none" w:sz="0" w:space="0" w:color="auto"/>
                  </w:divBdr>
                  <w:divsChild>
                    <w:div w:id="911352095">
                      <w:marLeft w:val="0"/>
                      <w:marRight w:val="0"/>
                      <w:marTop w:val="0"/>
                      <w:marBottom w:val="0"/>
                      <w:divBdr>
                        <w:top w:val="none" w:sz="0" w:space="0" w:color="auto"/>
                        <w:left w:val="none" w:sz="0" w:space="0" w:color="auto"/>
                        <w:bottom w:val="none" w:sz="0" w:space="0" w:color="auto"/>
                        <w:right w:val="none" w:sz="0" w:space="0" w:color="auto"/>
                      </w:divBdr>
                    </w:div>
                  </w:divsChild>
                </w:div>
                <w:div w:id="337854636">
                  <w:marLeft w:val="0"/>
                  <w:marRight w:val="0"/>
                  <w:marTop w:val="0"/>
                  <w:marBottom w:val="0"/>
                  <w:divBdr>
                    <w:top w:val="none" w:sz="0" w:space="0" w:color="auto"/>
                    <w:left w:val="none" w:sz="0" w:space="0" w:color="auto"/>
                    <w:bottom w:val="none" w:sz="0" w:space="0" w:color="auto"/>
                    <w:right w:val="none" w:sz="0" w:space="0" w:color="auto"/>
                  </w:divBdr>
                  <w:divsChild>
                    <w:div w:id="1272476634">
                      <w:marLeft w:val="0"/>
                      <w:marRight w:val="0"/>
                      <w:marTop w:val="0"/>
                      <w:marBottom w:val="0"/>
                      <w:divBdr>
                        <w:top w:val="none" w:sz="0" w:space="0" w:color="auto"/>
                        <w:left w:val="none" w:sz="0" w:space="0" w:color="auto"/>
                        <w:bottom w:val="none" w:sz="0" w:space="0" w:color="auto"/>
                        <w:right w:val="none" w:sz="0" w:space="0" w:color="auto"/>
                      </w:divBdr>
                    </w:div>
                  </w:divsChild>
                </w:div>
                <w:div w:id="182866400">
                  <w:marLeft w:val="0"/>
                  <w:marRight w:val="0"/>
                  <w:marTop w:val="0"/>
                  <w:marBottom w:val="0"/>
                  <w:divBdr>
                    <w:top w:val="none" w:sz="0" w:space="0" w:color="auto"/>
                    <w:left w:val="none" w:sz="0" w:space="0" w:color="auto"/>
                    <w:bottom w:val="none" w:sz="0" w:space="0" w:color="auto"/>
                    <w:right w:val="none" w:sz="0" w:space="0" w:color="auto"/>
                  </w:divBdr>
                  <w:divsChild>
                    <w:div w:id="1274747709">
                      <w:marLeft w:val="0"/>
                      <w:marRight w:val="0"/>
                      <w:marTop w:val="0"/>
                      <w:marBottom w:val="0"/>
                      <w:divBdr>
                        <w:top w:val="none" w:sz="0" w:space="0" w:color="auto"/>
                        <w:left w:val="none" w:sz="0" w:space="0" w:color="auto"/>
                        <w:bottom w:val="none" w:sz="0" w:space="0" w:color="auto"/>
                        <w:right w:val="none" w:sz="0" w:space="0" w:color="auto"/>
                      </w:divBdr>
                    </w:div>
                  </w:divsChild>
                </w:div>
                <w:div w:id="1784839018">
                  <w:marLeft w:val="0"/>
                  <w:marRight w:val="0"/>
                  <w:marTop w:val="0"/>
                  <w:marBottom w:val="0"/>
                  <w:divBdr>
                    <w:top w:val="none" w:sz="0" w:space="0" w:color="auto"/>
                    <w:left w:val="none" w:sz="0" w:space="0" w:color="auto"/>
                    <w:bottom w:val="none" w:sz="0" w:space="0" w:color="auto"/>
                    <w:right w:val="none" w:sz="0" w:space="0" w:color="auto"/>
                  </w:divBdr>
                  <w:divsChild>
                    <w:div w:id="2099708681">
                      <w:marLeft w:val="0"/>
                      <w:marRight w:val="0"/>
                      <w:marTop w:val="0"/>
                      <w:marBottom w:val="0"/>
                      <w:divBdr>
                        <w:top w:val="none" w:sz="0" w:space="0" w:color="auto"/>
                        <w:left w:val="none" w:sz="0" w:space="0" w:color="auto"/>
                        <w:bottom w:val="none" w:sz="0" w:space="0" w:color="auto"/>
                        <w:right w:val="none" w:sz="0" w:space="0" w:color="auto"/>
                      </w:divBdr>
                    </w:div>
                  </w:divsChild>
                </w:div>
                <w:div w:id="1150559308">
                  <w:marLeft w:val="0"/>
                  <w:marRight w:val="0"/>
                  <w:marTop w:val="0"/>
                  <w:marBottom w:val="0"/>
                  <w:divBdr>
                    <w:top w:val="none" w:sz="0" w:space="0" w:color="auto"/>
                    <w:left w:val="none" w:sz="0" w:space="0" w:color="auto"/>
                    <w:bottom w:val="none" w:sz="0" w:space="0" w:color="auto"/>
                    <w:right w:val="none" w:sz="0" w:space="0" w:color="auto"/>
                  </w:divBdr>
                  <w:divsChild>
                    <w:div w:id="269244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4183540">
          <w:marLeft w:val="0"/>
          <w:marRight w:val="0"/>
          <w:marTop w:val="0"/>
          <w:marBottom w:val="0"/>
          <w:divBdr>
            <w:top w:val="none" w:sz="0" w:space="0" w:color="auto"/>
            <w:left w:val="none" w:sz="0" w:space="0" w:color="auto"/>
            <w:bottom w:val="none" w:sz="0" w:space="0" w:color="auto"/>
            <w:right w:val="none" w:sz="0" w:space="0" w:color="auto"/>
          </w:divBdr>
        </w:div>
        <w:div w:id="1817607175">
          <w:marLeft w:val="0"/>
          <w:marRight w:val="0"/>
          <w:marTop w:val="0"/>
          <w:marBottom w:val="0"/>
          <w:divBdr>
            <w:top w:val="none" w:sz="0" w:space="0" w:color="auto"/>
            <w:left w:val="none" w:sz="0" w:space="0" w:color="auto"/>
            <w:bottom w:val="none" w:sz="0" w:space="0" w:color="auto"/>
            <w:right w:val="none" w:sz="0" w:space="0" w:color="auto"/>
          </w:divBdr>
        </w:div>
        <w:div w:id="395511351">
          <w:marLeft w:val="0"/>
          <w:marRight w:val="0"/>
          <w:marTop w:val="0"/>
          <w:marBottom w:val="0"/>
          <w:divBdr>
            <w:top w:val="none" w:sz="0" w:space="0" w:color="auto"/>
            <w:left w:val="none" w:sz="0" w:space="0" w:color="auto"/>
            <w:bottom w:val="none" w:sz="0" w:space="0" w:color="auto"/>
            <w:right w:val="none" w:sz="0" w:space="0" w:color="auto"/>
          </w:divBdr>
          <w:divsChild>
            <w:div w:id="1137794858">
              <w:marLeft w:val="0"/>
              <w:marRight w:val="0"/>
              <w:marTop w:val="0"/>
              <w:marBottom w:val="0"/>
              <w:divBdr>
                <w:top w:val="none" w:sz="0" w:space="0" w:color="auto"/>
                <w:left w:val="none" w:sz="0" w:space="0" w:color="auto"/>
                <w:bottom w:val="none" w:sz="0" w:space="0" w:color="auto"/>
                <w:right w:val="none" w:sz="0" w:space="0" w:color="auto"/>
              </w:divBdr>
            </w:div>
            <w:div w:id="1979994215">
              <w:marLeft w:val="0"/>
              <w:marRight w:val="0"/>
              <w:marTop w:val="0"/>
              <w:marBottom w:val="0"/>
              <w:divBdr>
                <w:top w:val="none" w:sz="0" w:space="0" w:color="auto"/>
                <w:left w:val="none" w:sz="0" w:space="0" w:color="auto"/>
                <w:bottom w:val="none" w:sz="0" w:space="0" w:color="auto"/>
                <w:right w:val="none" w:sz="0" w:space="0" w:color="auto"/>
              </w:divBdr>
            </w:div>
            <w:div w:id="630794553">
              <w:marLeft w:val="0"/>
              <w:marRight w:val="0"/>
              <w:marTop w:val="0"/>
              <w:marBottom w:val="0"/>
              <w:divBdr>
                <w:top w:val="none" w:sz="0" w:space="0" w:color="auto"/>
                <w:left w:val="none" w:sz="0" w:space="0" w:color="auto"/>
                <w:bottom w:val="none" w:sz="0" w:space="0" w:color="auto"/>
                <w:right w:val="none" w:sz="0" w:space="0" w:color="auto"/>
              </w:divBdr>
            </w:div>
            <w:div w:id="91125856">
              <w:marLeft w:val="0"/>
              <w:marRight w:val="0"/>
              <w:marTop w:val="0"/>
              <w:marBottom w:val="0"/>
              <w:divBdr>
                <w:top w:val="none" w:sz="0" w:space="0" w:color="auto"/>
                <w:left w:val="none" w:sz="0" w:space="0" w:color="auto"/>
                <w:bottom w:val="none" w:sz="0" w:space="0" w:color="auto"/>
                <w:right w:val="none" w:sz="0" w:space="0" w:color="auto"/>
              </w:divBdr>
            </w:div>
            <w:div w:id="1292441766">
              <w:marLeft w:val="0"/>
              <w:marRight w:val="0"/>
              <w:marTop w:val="0"/>
              <w:marBottom w:val="0"/>
              <w:divBdr>
                <w:top w:val="none" w:sz="0" w:space="0" w:color="auto"/>
                <w:left w:val="none" w:sz="0" w:space="0" w:color="auto"/>
                <w:bottom w:val="none" w:sz="0" w:space="0" w:color="auto"/>
                <w:right w:val="none" w:sz="0" w:space="0" w:color="auto"/>
              </w:divBdr>
            </w:div>
            <w:div w:id="84427040">
              <w:marLeft w:val="0"/>
              <w:marRight w:val="0"/>
              <w:marTop w:val="0"/>
              <w:marBottom w:val="0"/>
              <w:divBdr>
                <w:top w:val="none" w:sz="0" w:space="0" w:color="auto"/>
                <w:left w:val="none" w:sz="0" w:space="0" w:color="auto"/>
                <w:bottom w:val="none" w:sz="0" w:space="0" w:color="auto"/>
                <w:right w:val="none" w:sz="0" w:space="0" w:color="auto"/>
              </w:divBdr>
            </w:div>
            <w:div w:id="1391534125">
              <w:marLeft w:val="0"/>
              <w:marRight w:val="0"/>
              <w:marTop w:val="0"/>
              <w:marBottom w:val="0"/>
              <w:divBdr>
                <w:top w:val="none" w:sz="0" w:space="0" w:color="auto"/>
                <w:left w:val="none" w:sz="0" w:space="0" w:color="auto"/>
                <w:bottom w:val="none" w:sz="0" w:space="0" w:color="auto"/>
                <w:right w:val="none" w:sz="0" w:space="0" w:color="auto"/>
              </w:divBdr>
            </w:div>
            <w:div w:id="408424278">
              <w:marLeft w:val="0"/>
              <w:marRight w:val="0"/>
              <w:marTop w:val="0"/>
              <w:marBottom w:val="0"/>
              <w:divBdr>
                <w:top w:val="none" w:sz="0" w:space="0" w:color="auto"/>
                <w:left w:val="none" w:sz="0" w:space="0" w:color="auto"/>
                <w:bottom w:val="none" w:sz="0" w:space="0" w:color="auto"/>
                <w:right w:val="none" w:sz="0" w:space="0" w:color="auto"/>
              </w:divBdr>
            </w:div>
            <w:div w:id="385221471">
              <w:marLeft w:val="0"/>
              <w:marRight w:val="0"/>
              <w:marTop w:val="0"/>
              <w:marBottom w:val="0"/>
              <w:divBdr>
                <w:top w:val="none" w:sz="0" w:space="0" w:color="auto"/>
                <w:left w:val="none" w:sz="0" w:space="0" w:color="auto"/>
                <w:bottom w:val="none" w:sz="0" w:space="0" w:color="auto"/>
                <w:right w:val="none" w:sz="0" w:space="0" w:color="auto"/>
              </w:divBdr>
            </w:div>
            <w:div w:id="1677800696">
              <w:marLeft w:val="0"/>
              <w:marRight w:val="0"/>
              <w:marTop w:val="0"/>
              <w:marBottom w:val="0"/>
              <w:divBdr>
                <w:top w:val="none" w:sz="0" w:space="0" w:color="auto"/>
                <w:left w:val="none" w:sz="0" w:space="0" w:color="auto"/>
                <w:bottom w:val="none" w:sz="0" w:space="0" w:color="auto"/>
                <w:right w:val="none" w:sz="0" w:space="0" w:color="auto"/>
              </w:divBdr>
            </w:div>
            <w:div w:id="1847207838">
              <w:marLeft w:val="0"/>
              <w:marRight w:val="0"/>
              <w:marTop w:val="0"/>
              <w:marBottom w:val="0"/>
              <w:divBdr>
                <w:top w:val="none" w:sz="0" w:space="0" w:color="auto"/>
                <w:left w:val="none" w:sz="0" w:space="0" w:color="auto"/>
                <w:bottom w:val="none" w:sz="0" w:space="0" w:color="auto"/>
                <w:right w:val="none" w:sz="0" w:space="0" w:color="auto"/>
              </w:divBdr>
            </w:div>
            <w:div w:id="1751459480">
              <w:marLeft w:val="0"/>
              <w:marRight w:val="0"/>
              <w:marTop w:val="0"/>
              <w:marBottom w:val="0"/>
              <w:divBdr>
                <w:top w:val="none" w:sz="0" w:space="0" w:color="auto"/>
                <w:left w:val="none" w:sz="0" w:space="0" w:color="auto"/>
                <w:bottom w:val="none" w:sz="0" w:space="0" w:color="auto"/>
                <w:right w:val="none" w:sz="0" w:space="0" w:color="auto"/>
              </w:divBdr>
            </w:div>
          </w:divsChild>
        </w:div>
        <w:div w:id="1757706641">
          <w:marLeft w:val="0"/>
          <w:marRight w:val="0"/>
          <w:marTop w:val="0"/>
          <w:marBottom w:val="0"/>
          <w:divBdr>
            <w:top w:val="none" w:sz="0" w:space="0" w:color="auto"/>
            <w:left w:val="none" w:sz="0" w:space="0" w:color="auto"/>
            <w:bottom w:val="none" w:sz="0" w:space="0" w:color="auto"/>
            <w:right w:val="none" w:sz="0" w:space="0" w:color="auto"/>
          </w:divBdr>
        </w:div>
        <w:div w:id="1341197950">
          <w:marLeft w:val="0"/>
          <w:marRight w:val="0"/>
          <w:marTop w:val="0"/>
          <w:marBottom w:val="0"/>
          <w:divBdr>
            <w:top w:val="none" w:sz="0" w:space="0" w:color="auto"/>
            <w:left w:val="none" w:sz="0" w:space="0" w:color="auto"/>
            <w:bottom w:val="none" w:sz="0" w:space="0" w:color="auto"/>
            <w:right w:val="none" w:sz="0" w:space="0" w:color="auto"/>
          </w:divBdr>
        </w:div>
        <w:div w:id="51739982">
          <w:marLeft w:val="0"/>
          <w:marRight w:val="0"/>
          <w:marTop w:val="0"/>
          <w:marBottom w:val="0"/>
          <w:divBdr>
            <w:top w:val="none" w:sz="0" w:space="0" w:color="auto"/>
            <w:left w:val="none" w:sz="0" w:space="0" w:color="auto"/>
            <w:bottom w:val="none" w:sz="0" w:space="0" w:color="auto"/>
            <w:right w:val="none" w:sz="0" w:space="0" w:color="auto"/>
          </w:divBdr>
        </w:div>
        <w:div w:id="1236816927">
          <w:marLeft w:val="0"/>
          <w:marRight w:val="0"/>
          <w:marTop w:val="0"/>
          <w:marBottom w:val="0"/>
          <w:divBdr>
            <w:top w:val="none" w:sz="0" w:space="0" w:color="auto"/>
            <w:left w:val="none" w:sz="0" w:space="0" w:color="auto"/>
            <w:bottom w:val="none" w:sz="0" w:space="0" w:color="auto"/>
            <w:right w:val="none" w:sz="0" w:space="0" w:color="auto"/>
          </w:divBdr>
        </w:div>
        <w:div w:id="455757063">
          <w:marLeft w:val="0"/>
          <w:marRight w:val="0"/>
          <w:marTop w:val="0"/>
          <w:marBottom w:val="0"/>
          <w:divBdr>
            <w:top w:val="none" w:sz="0" w:space="0" w:color="auto"/>
            <w:left w:val="none" w:sz="0" w:space="0" w:color="auto"/>
            <w:bottom w:val="none" w:sz="0" w:space="0" w:color="auto"/>
            <w:right w:val="none" w:sz="0" w:space="0" w:color="auto"/>
          </w:divBdr>
          <w:divsChild>
            <w:div w:id="212619237">
              <w:marLeft w:val="-75"/>
              <w:marRight w:val="0"/>
              <w:marTop w:val="30"/>
              <w:marBottom w:val="30"/>
              <w:divBdr>
                <w:top w:val="none" w:sz="0" w:space="0" w:color="auto"/>
                <w:left w:val="none" w:sz="0" w:space="0" w:color="auto"/>
                <w:bottom w:val="none" w:sz="0" w:space="0" w:color="auto"/>
                <w:right w:val="none" w:sz="0" w:space="0" w:color="auto"/>
              </w:divBdr>
              <w:divsChild>
                <w:div w:id="1300960211">
                  <w:marLeft w:val="0"/>
                  <w:marRight w:val="0"/>
                  <w:marTop w:val="0"/>
                  <w:marBottom w:val="0"/>
                  <w:divBdr>
                    <w:top w:val="none" w:sz="0" w:space="0" w:color="auto"/>
                    <w:left w:val="none" w:sz="0" w:space="0" w:color="auto"/>
                    <w:bottom w:val="none" w:sz="0" w:space="0" w:color="auto"/>
                    <w:right w:val="none" w:sz="0" w:space="0" w:color="auto"/>
                  </w:divBdr>
                  <w:divsChild>
                    <w:div w:id="1257209286">
                      <w:marLeft w:val="0"/>
                      <w:marRight w:val="0"/>
                      <w:marTop w:val="0"/>
                      <w:marBottom w:val="0"/>
                      <w:divBdr>
                        <w:top w:val="none" w:sz="0" w:space="0" w:color="auto"/>
                        <w:left w:val="none" w:sz="0" w:space="0" w:color="auto"/>
                        <w:bottom w:val="none" w:sz="0" w:space="0" w:color="auto"/>
                        <w:right w:val="none" w:sz="0" w:space="0" w:color="auto"/>
                      </w:divBdr>
                    </w:div>
                  </w:divsChild>
                </w:div>
                <w:div w:id="2054960340">
                  <w:marLeft w:val="0"/>
                  <w:marRight w:val="0"/>
                  <w:marTop w:val="0"/>
                  <w:marBottom w:val="0"/>
                  <w:divBdr>
                    <w:top w:val="none" w:sz="0" w:space="0" w:color="auto"/>
                    <w:left w:val="none" w:sz="0" w:space="0" w:color="auto"/>
                    <w:bottom w:val="none" w:sz="0" w:space="0" w:color="auto"/>
                    <w:right w:val="none" w:sz="0" w:space="0" w:color="auto"/>
                  </w:divBdr>
                  <w:divsChild>
                    <w:div w:id="522134820">
                      <w:marLeft w:val="0"/>
                      <w:marRight w:val="0"/>
                      <w:marTop w:val="0"/>
                      <w:marBottom w:val="0"/>
                      <w:divBdr>
                        <w:top w:val="none" w:sz="0" w:space="0" w:color="auto"/>
                        <w:left w:val="none" w:sz="0" w:space="0" w:color="auto"/>
                        <w:bottom w:val="none" w:sz="0" w:space="0" w:color="auto"/>
                        <w:right w:val="none" w:sz="0" w:space="0" w:color="auto"/>
                      </w:divBdr>
                    </w:div>
                  </w:divsChild>
                </w:div>
                <w:div w:id="2002125509">
                  <w:marLeft w:val="0"/>
                  <w:marRight w:val="0"/>
                  <w:marTop w:val="0"/>
                  <w:marBottom w:val="0"/>
                  <w:divBdr>
                    <w:top w:val="none" w:sz="0" w:space="0" w:color="auto"/>
                    <w:left w:val="none" w:sz="0" w:space="0" w:color="auto"/>
                    <w:bottom w:val="none" w:sz="0" w:space="0" w:color="auto"/>
                    <w:right w:val="none" w:sz="0" w:space="0" w:color="auto"/>
                  </w:divBdr>
                  <w:divsChild>
                    <w:div w:id="785854997">
                      <w:marLeft w:val="0"/>
                      <w:marRight w:val="0"/>
                      <w:marTop w:val="0"/>
                      <w:marBottom w:val="0"/>
                      <w:divBdr>
                        <w:top w:val="none" w:sz="0" w:space="0" w:color="auto"/>
                        <w:left w:val="none" w:sz="0" w:space="0" w:color="auto"/>
                        <w:bottom w:val="none" w:sz="0" w:space="0" w:color="auto"/>
                        <w:right w:val="none" w:sz="0" w:space="0" w:color="auto"/>
                      </w:divBdr>
                    </w:div>
                  </w:divsChild>
                </w:div>
                <w:div w:id="511919865">
                  <w:marLeft w:val="0"/>
                  <w:marRight w:val="0"/>
                  <w:marTop w:val="0"/>
                  <w:marBottom w:val="0"/>
                  <w:divBdr>
                    <w:top w:val="none" w:sz="0" w:space="0" w:color="auto"/>
                    <w:left w:val="none" w:sz="0" w:space="0" w:color="auto"/>
                    <w:bottom w:val="none" w:sz="0" w:space="0" w:color="auto"/>
                    <w:right w:val="none" w:sz="0" w:space="0" w:color="auto"/>
                  </w:divBdr>
                  <w:divsChild>
                    <w:div w:id="1090615308">
                      <w:marLeft w:val="0"/>
                      <w:marRight w:val="0"/>
                      <w:marTop w:val="0"/>
                      <w:marBottom w:val="0"/>
                      <w:divBdr>
                        <w:top w:val="none" w:sz="0" w:space="0" w:color="auto"/>
                        <w:left w:val="none" w:sz="0" w:space="0" w:color="auto"/>
                        <w:bottom w:val="none" w:sz="0" w:space="0" w:color="auto"/>
                        <w:right w:val="none" w:sz="0" w:space="0" w:color="auto"/>
                      </w:divBdr>
                    </w:div>
                  </w:divsChild>
                </w:div>
                <w:div w:id="2008092797">
                  <w:marLeft w:val="0"/>
                  <w:marRight w:val="0"/>
                  <w:marTop w:val="0"/>
                  <w:marBottom w:val="0"/>
                  <w:divBdr>
                    <w:top w:val="none" w:sz="0" w:space="0" w:color="auto"/>
                    <w:left w:val="none" w:sz="0" w:space="0" w:color="auto"/>
                    <w:bottom w:val="none" w:sz="0" w:space="0" w:color="auto"/>
                    <w:right w:val="none" w:sz="0" w:space="0" w:color="auto"/>
                  </w:divBdr>
                  <w:divsChild>
                    <w:div w:id="1487824442">
                      <w:marLeft w:val="0"/>
                      <w:marRight w:val="0"/>
                      <w:marTop w:val="0"/>
                      <w:marBottom w:val="0"/>
                      <w:divBdr>
                        <w:top w:val="none" w:sz="0" w:space="0" w:color="auto"/>
                        <w:left w:val="none" w:sz="0" w:space="0" w:color="auto"/>
                        <w:bottom w:val="none" w:sz="0" w:space="0" w:color="auto"/>
                        <w:right w:val="none" w:sz="0" w:space="0" w:color="auto"/>
                      </w:divBdr>
                    </w:div>
                  </w:divsChild>
                </w:div>
                <w:div w:id="509293278">
                  <w:marLeft w:val="0"/>
                  <w:marRight w:val="0"/>
                  <w:marTop w:val="0"/>
                  <w:marBottom w:val="0"/>
                  <w:divBdr>
                    <w:top w:val="none" w:sz="0" w:space="0" w:color="auto"/>
                    <w:left w:val="none" w:sz="0" w:space="0" w:color="auto"/>
                    <w:bottom w:val="none" w:sz="0" w:space="0" w:color="auto"/>
                    <w:right w:val="none" w:sz="0" w:space="0" w:color="auto"/>
                  </w:divBdr>
                  <w:divsChild>
                    <w:div w:id="231894378">
                      <w:marLeft w:val="0"/>
                      <w:marRight w:val="0"/>
                      <w:marTop w:val="0"/>
                      <w:marBottom w:val="0"/>
                      <w:divBdr>
                        <w:top w:val="none" w:sz="0" w:space="0" w:color="auto"/>
                        <w:left w:val="none" w:sz="0" w:space="0" w:color="auto"/>
                        <w:bottom w:val="none" w:sz="0" w:space="0" w:color="auto"/>
                        <w:right w:val="none" w:sz="0" w:space="0" w:color="auto"/>
                      </w:divBdr>
                    </w:div>
                  </w:divsChild>
                </w:div>
                <w:div w:id="1437411235">
                  <w:marLeft w:val="0"/>
                  <w:marRight w:val="0"/>
                  <w:marTop w:val="0"/>
                  <w:marBottom w:val="0"/>
                  <w:divBdr>
                    <w:top w:val="none" w:sz="0" w:space="0" w:color="auto"/>
                    <w:left w:val="none" w:sz="0" w:space="0" w:color="auto"/>
                    <w:bottom w:val="none" w:sz="0" w:space="0" w:color="auto"/>
                    <w:right w:val="none" w:sz="0" w:space="0" w:color="auto"/>
                  </w:divBdr>
                  <w:divsChild>
                    <w:div w:id="235165760">
                      <w:marLeft w:val="0"/>
                      <w:marRight w:val="0"/>
                      <w:marTop w:val="0"/>
                      <w:marBottom w:val="0"/>
                      <w:divBdr>
                        <w:top w:val="none" w:sz="0" w:space="0" w:color="auto"/>
                        <w:left w:val="none" w:sz="0" w:space="0" w:color="auto"/>
                        <w:bottom w:val="none" w:sz="0" w:space="0" w:color="auto"/>
                        <w:right w:val="none" w:sz="0" w:space="0" w:color="auto"/>
                      </w:divBdr>
                    </w:div>
                    <w:div w:id="802698797">
                      <w:marLeft w:val="0"/>
                      <w:marRight w:val="0"/>
                      <w:marTop w:val="0"/>
                      <w:marBottom w:val="0"/>
                      <w:divBdr>
                        <w:top w:val="none" w:sz="0" w:space="0" w:color="auto"/>
                        <w:left w:val="none" w:sz="0" w:space="0" w:color="auto"/>
                        <w:bottom w:val="none" w:sz="0" w:space="0" w:color="auto"/>
                        <w:right w:val="none" w:sz="0" w:space="0" w:color="auto"/>
                      </w:divBdr>
                    </w:div>
                    <w:div w:id="1794863161">
                      <w:marLeft w:val="0"/>
                      <w:marRight w:val="0"/>
                      <w:marTop w:val="0"/>
                      <w:marBottom w:val="0"/>
                      <w:divBdr>
                        <w:top w:val="none" w:sz="0" w:space="0" w:color="auto"/>
                        <w:left w:val="none" w:sz="0" w:space="0" w:color="auto"/>
                        <w:bottom w:val="none" w:sz="0" w:space="0" w:color="auto"/>
                        <w:right w:val="none" w:sz="0" w:space="0" w:color="auto"/>
                      </w:divBdr>
                    </w:div>
                  </w:divsChild>
                </w:div>
                <w:div w:id="464009809">
                  <w:marLeft w:val="0"/>
                  <w:marRight w:val="0"/>
                  <w:marTop w:val="0"/>
                  <w:marBottom w:val="0"/>
                  <w:divBdr>
                    <w:top w:val="none" w:sz="0" w:space="0" w:color="auto"/>
                    <w:left w:val="none" w:sz="0" w:space="0" w:color="auto"/>
                    <w:bottom w:val="none" w:sz="0" w:space="0" w:color="auto"/>
                    <w:right w:val="none" w:sz="0" w:space="0" w:color="auto"/>
                  </w:divBdr>
                  <w:divsChild>
                    <w:div w:id="561722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7492878">
          <w:marLeft w:val="0"/>
          <w:marRight w:val="0"/>
          <w:marTop w:val="0"/>
          <w:marBottom w:val="0"/>
          <w:divBdr>
            <w:top w:val="none" w:sz="0" w:space="0" w:color="auto"/>
            <w:left w:val="none" w:sz="0" w:space="0" w:color="auto"/>
            <w:bottom w:val="none" w:sz="0" w:space="0" w:color="auto"/>
            <w:right w:val="none" w:sz="0" w:space="0" w:color="auto"/>
          </w:divBdr>
        </w:div>
        <w:div w:id="644891525">
          <w:marLeft w:val="0"/>
          <w:marRight w:val="0"/>
          <w:marTop w:val="0"/>
          <w:marBottom w:val="0"/>
          <w:divBdr>
            <w:top w:val="none" w:sz="0" w:space="0" w:color="auto"/>
            <w:left w:val="none" w:sz="0" w:space="0" w:color="auto"/>
            <w:bottom w:val="none" w:sz="0" w:space="0" w:color="auto"/>
            <w:right w:val="none" w:sz="0" w:space="0" w:color="auto"/>
          </w:divBdr>
        </w:div>
        <w:div w:id="1395927227">
          <w:marLeft w:val="0"/>
          <w:marRight w:val="0"/>
          <w:marTop w:val="0"/>
          <w:marBottom w:val="0"/>
          <w:divBdr>
            <w:top w:val="none" w:sz="0" w:space="0" w:color="auto"/>
            <w:left w:val="none" w:sz="0" w:space="0" w:color="auto"/>
            <w:bottom w:val="none" w:sz="0" w:space="0" w:color="auto"/>
            <w:right w:val="none" w:sz="0" w:space="0" w:color="auto"/>
          </w:divBdr>
        </w:div>
        <w:div w:id="585773664">
          <w:marLeft w:val="0"/>
          <w:marRight w:val="0"/>
          <w:marTop w:val="0"/>
          <w:marBottom w:val="0"/>
          <w:divBdr>
            <w:top w:val="none" w:sz="0" w:space="0" w:color="auto"/>
            <w:left w:val="none" w:sz="0" w:space="0" w:color="auto"/>
            <w:bottom w:val="none" w:sz="0" w:space="0" w:color="auto"/>
            <w:right w:val="none" w:sz="0" w:space="0" w:color="auto"/>
          </w:divBdr>
        </w:div>
        <w:div w:id="402994033">
          <w:marLeft w:val="0"/>
          <w:marRight w:val="0"/>
          <w:marTop w:val="0"/>
          <w:marBottom w:val="0"/>
          <w:divBdr>
            <w:top w:val="none" w:sz="0" w:space="0" w:color="auto"/>
            <w:left w:val="none" w:sz="0" w:space="0" w:color="auto"/>
            <w:bottom w:val="none" w:sz="0" w:space="0" w:color="auto"/>
            <w:right w:val="none" w:sz="0" w:space="0" w:color="auto"/>
          </w:divBdr>
          <w:divsChild>
            <w:div w:id="363748836">
              <w:marLeft w:val="-75"/>
              <w:marRight w:val="0"/>
              <w:marTop w:val="30"/>
              <w:marBottom w:val="30"/>
              <w:divBdr>
                <w:top w:val="none" w:sz="0" w:space="0" w:color="auto"/>
                <w:left w:val="none" w:sz="0" w:space="0" w:color="auto"/>
                <w:bottom w:val="none" w:sz="0" w:space="0" w:color="auto"/>
                <w:right w:val="none" w:sz="0" w:space="0" w:color="auto"/>
              </w:divBdr>
              <w:divsChild>
                <w:div w:id="2001960099">
                  <w:marLeft w:val="0"/>
                  <w:marRight w:val="0"/>
                  <w:marTop w:val="0"/>
                  <w:marBottom w:val="0"/>
                  <w:divBdr>
                    <w:top w:val="none" w:sz="0" w:space="0" w:color="auto"/>
                    <w:left w:val="none" w:sz="0" w:space="0" w:color="auto"/>
                    <w:bottom w:val="none" w:sz="0" w:space="0" w:color="auto"/>
                    <w:right w:val="none" w:sz="0" w:space="0" w:color="auto"/>
                  </w:divBdr>
                  <w:divsChild>
                    <w:div w:id="2019387509">
                      <w:marLeft w:val="0"/>
                      <w:marRight w:val="0"/>
                      <w:marTop w:val="0"/>
                      <w:marBottom w:val="0"/>
                      <w:divBdr>
                        <w:top w:val="none" w:sz="0" w:space="0" w:color="auto"/>
                        <w:left w:val="none" w:sz="0" w:space="0" w:color="auto"/>
                        <w:bottom w:val="none" w:sz="0" w:space="0" w:color="auto"/>
                        <w:right w:val="none" w:sz="0" w:space="0" w:color="auto"/>
                      </w:divBdr>
                    </w:div>
                  </w:divsChild>
                </w:div>
                <w:div w:id="1840197997">
                  <w:marLeft w:val="0"/>
                  <w:marRight w:val="0"/>
                  <w:marTop w:val="0"/>
                  <w:marBottom w:val="0"/>
                  <w:divBdr>
                    <w:top w:val="none" w:sz="0" w:space="0" w:color="auto"/>
                    <w:left w:val="none" w:sz="0" w:space="0" w:color="auto"/>
                    <w:bottom w:val="none" w:sz="0" w:space="0" w:color="auto"/>
                    <w:right w:val="none" w:sz="0" w:space="0" w:color="auto"/>
                  </w:divBdr>
                  <w:divsChild>
                    <w:div w:id="325599269">
                      <w:marLeft w:val="0"/>
                      <w:marRight w:val="0"/>
                      <w:marTop w:val="0"/>
                      <w:marBottom w:val="0"/>
                      <w:divBdr>
                        <w:top w:val="none" w:sz="0" w:space="0" w:color="auto"/>
                        <w:left w:val="none" w:sz="0" w:space="0" w:color="auto"/>
                        <w:bottom w:val="none" w:sz="0" w:space="0" w:color="auto"/>
                        <w:right w:val="none" w:sz="0" w:space="0" w:color="auto"/>
                      </w:divBdr>
                    </w:div>
                  </w:divsChild>
                </w:div>
                <w:div w:id="1423183047">
                  <w:marLeft w:val="0"/>
                  <w:marRight w:val="0"/>
                  <w:marTop w:val="0"/>
                  <w:marBottom w:val="0"/>
                  <w:divBdr>
                    <w:top w:val="none" w:sz="0" w:space="0" w:color="auto"/>
                    <w:left w:val="none" w:sz="0" w:space="0" w:color="auto"/>
                    <w:bottom w:val="none" w:sz="0" w:space="0" w:color="auto"/>
                    <w:right w:val="none" w:sz="0" w:space="0" w:color="auto"/>
                  </w:divBdr>
                  <w:divsChild>
                    <w:div w:id="1683511344">
                      <w:marLeft w:val="0"/>
                      <w:marRight w:val="0"/>
                      <w:marTop w:val="0"/>
                      <w:marBottom w:val="0"/>
                      <w:divBdr>
                        <w:top w:val="none" w:sz="0" w:space="0" w:color="auto"/>
                        <w:left w:val="none" w:sz="0" w:space="0" w:color="auto"/>
                        <w:bottom w:val="none" w:sz="0" w:space="0" w:color="auto"/>
                        <w:right w:val="none" w:sz="0" w:space="0" w:color="auto"/>
                      </w:divBdr>
                    </w:div>
                  </w:divsChild>
                </w:div>
                <w:div w:id="210385946">
                  <w:marLeft w:val="0"/>
                  <w:marRight w:val="0"/>
                  <w:marTop w:val="0"/>
                  <w:marBottom w:val="0"/>
                  <w:divBdr>
                    <w:top w:val="none" w:sz="0" w:space="0" w:color="auto"/>
                    <w:left w:val="none" w:sz="0" w:space="0" w:color="auto"/>
                    <w:bottom w:val="none" w:sz="0" w:space="0" w:color="auto"/>
                    <w:right w:val="none" w:sz="0" w:space="0" w:color="auto"/>
                  </w:divBdr>
                  <w:divsChild>
                    <w:div w:id="1142961306">
                      <w:marLeft w:val="0"/>
                      <w:marRight w:val="0"/>
                      <w:marTop w:val="0"/>
                      <w:marBottom w:val="0"/>
                      <w:divBdr>
                        <w:top w:val="none" w:sz="0" w:space="0" w:color="auto"/>
                        <w:left w:val="none" w:sz="0" w:space="0" w:color="auto"/>
                        <w:bottom w:val="none" w:sz="0" w:space="0" w:color="auto"/>
                        <w:right w:val="none" w:sz="0" w:space="0" w:color="auto"/>
                      </w:divBdr>
                    </w:div>
                  </w:divsChild>
                </w:div>
                <w:div w:id="2014603975">
                  <w:marLeft w:val="0"/>
                  <w:marRight w:val="0"/>
                  <w:marTop w:val="0"/>
                  <w:marBottom w:val="0"/>
                  <w:divBdr>
                    <w:top w:val="none" w:sz="0" w:space="0" w:color="auto"/>
                    <w:left w:val="none" w:sz="0" w:space="0" w:color="auto"/>
                    <w:bottom w:val="none" w:sz="0" w:space="0" w:color="auto"/>
                    <w:right w:val="none" w:sz="0" w:space="0" w:color="auto"/>
                  </w:divBdr>
                  <w:divsChild>
                    <w:div w:id="176120155">
                      <w:marLeft w:val="0"/>
                      <w:marRight w:val="0"/>
                      <w:marTop w:val="0"/>
                      <w:marBottom w:val="0"/>
                      <w:divBdr>
                        <w:top w:val="none" w:sz="0" w:space="0" w:color="auto"/>
                        <w:left w:val="none" w:sz="0" w:space="0" w:color="auto"/>
                        <w:bottom w:val="none" w:sz="0" w:space="0" w:color="auto"/>
                        <w:right w:val="none" w:sz="0" w:space="0" w:color="auto"/>
                      </w:divBdr>
                    </w:div>
                  </w:divsChild>
                </w:div>
                <w:div w:id="417943407">
                  <w:marLeft w:val="0"/>
                  <w:marRight w:val="0"/>
                  <w:marTop w:val="0"/>
                  <w:marBottom w:val="0"/>
                  <w:divBdr>
                    <w:top w:val="none" w:sz="0" w:space="0" w:color="auto"/>
                    <w:left w:val="none" w:sz="0" w:space="0" w:color="auto"/>
                    <w:bottom w:val="none" w:sz="0" w:space="0" w:color="auto"/>
                    <w:right w:val="none" w:sz="0" w:space="0" w:color="auto"/>
                  </w:divBdr>
                  <w:divsChild>
                    <w:div w:id="2072196153">
                      <w:marLeft w:val="0"/>
                      <w:marRight w:val="0"/>
                      <w:marTop w:val="0"/>
                      <w:marBottom w:val="0"/>
                      <w:divBdr>
                        <w:top w:val="none" w:sz="0" w:space="0" w:color="auto"/>
                        <w:left w:val="none" w:sz="0" w:space="0" w:color="auto"/>
                        <w:bottom w:val="none" w:sz="0" w:space="0" w:color="auto"/>
                        <w:right w:val="none" w:sz="0" w:space="0" w:color="auto"/>
                      </w:divBdr>
                    </w:div>
                  </w:divsChild>
                </w:div>
                <w:div w:id="175074364">
                  <w:marLeft w:val="0"/>
                  <w:marRight w:val="0"/>
                  <w:marTop w:val="0"/>
                  <w:marBottom w:val="0"/>
                  <w:divBdr>
                    <w:top w:val="none" w:sz="0" w:space="0" w:color="auto"/>
                    <w:left w:val="none" w:sz="0" w:space="0" w:color="auto"/>
                    <w:bottom w:val="none" w:sz="0" w:space="0" w:color="auto"/>
                    <w:right w:val="none" w:sz="0" w:space="0" w:color="auto"/>
                  </w:divBdr>
                  <w:divsChild>
                    <w:div w:id="2078745062">
                      <w:marLeft w:val="0"/>
                      <w:marRight w:val="0"/>
                      <w:marTop w:val="0"/>
                      <w:marBottom w:val="0"/>
                      <w:divBdr>
                        <w:top w:val="none" w:sz="0" w:space="0" w:color="auto"/>
                        <w:left w:val="none" w:sz="0" w:space="0" w:color="auto"/>
                        <w:bottom w:val="none" w:sz="0" w:space="0" w:color="auto"/>
                        <w:right w:val="none" w:sz="0" w:space="0" w:color="auto"/>
                      </w:divBdr>
                    </w:div>
                  </w:divsChild>
                </w:div>
                <w:div w:id="1096167262">
                  <w:marLeft w:val="0"/>
                  <w:marRight w:val="0"/>
                  <w:marTop w:val="0"/>
                  <w:marBottom w:val="0"/>
                  <w:divBdr>
                    <w:top w:val="none" w:sz="0" w:space="0" w:color="auto"/>
                    <w:left w:val="none" w:sz="0" w:space="0" w:color="auto"/>
                    <w:bottom w:val="none" w:sz="0" w:space="0" w:color="auto"/>
                    <w:right w:val="none" w:sz="0" w:space="0" w:color="auto"/>
                  </w:divBdr>
                  <w:divsChild>
                    <w:div w:id="1069115584">
                      <w:marLeft w:val="0"/>
                      <w:marRight w:val="0"/>
                      <w:marTop w:val="0"/>
                      <w:marBottom w:val="0"/>
                      <w:divBdr>
                        <w:top w:val="none" w:sz="0" w:space="0" w:color="auto"/>
                        <w:left w:val="none" w:sz="0" w:space="0" w:color="auto"/>
                        <w:bottom w:val="none" w:sz="0" w:space="0" w:color="auto"/>
                        <w:right w:val="none" w:sz="0" w:space="0" w:color="auto"/>
                      </w:divBdr>
                    </w:div>
                  </w:divsChild>
                </w:div>
                <w:div w:id="768307081">
                  <w:marLeft w:val="0"/>
                  <w:marRight w:val="0"/>
                  <w:marTop w:val="0"/>
                  <w:marBottom w:val="0"/>
                  <w:divBdr>
                    <w:top w:val="none" w:sz="0" w:space="0" w:color="auto"/>
                    <w:left w:val="none" w:sz="0" w:space="0" w:color="auto"/>
                    <w:bottom w:val="none" w:sz="0" w:space="0" w:color="auto"/>
                    <w:right w:val="none" w:sz="0" w:space="0" w:color="auto"/>
                  </w:divBdr>
                  <w:divsChild>
                    <w:div w:id="1203713492">
                      <w:marLeft w:val="0"/>
                      <w:marRight w:val="0"/>
                      <w:marTop w:val="0"/>
                      <w:marBottom w:val="0"/>
                      <w:divBdr>
                        <w:top w:val="none" w:sz="0" w:space="0" w:color="auto"/>
                        <w:left w:val="none" w:sz="0" w:space="0" w:color="auto"/>
                        <w:bottom w:val="none" w:sz="0" w:space="0" w:color="auto"/>
                        <w:right w:val="none" w:sz="0" w:space="0" w:color="auto"/>
                      </w:divBdr>
                    </w:div>
                  </w:divsChild>
                </w:div>
                <w:div w:id="1240402423">
                  <w:marLeft w:val="0"/>
                  <w:marRight w:val="0"/>
                  <w:marTop w:val="0"/>
                  <w:marBottom w:val="0"/>
                  <w:divBdr>
                    <w:top w:val="none" w:sz="0" w:space="0" w:color="auto"/>
                    <w:left w:val="none" w:sz="0" w:space="0" w:color="auto"/>
                    <w:bottom w:val="none" w:sz="0" w:space="0" w:color="auto"/>
                    <w:right w:val="none" w:sz="0" w:space="0" w:color="auto"/>
                  </w:divBdr>
                  <w:divsChild>
                    <w:div w:id="635991477">
                      <w:marLeft w:val="0"/>
                      <w:marRight w:val="0"/>
                      <w:marTop w:val="0"/>
                      <w:marBottom w:val="0"/>
                      <w:divBdr>
                        <w:top w:val="none" w:sz="0" w:space="0" w:color="auto"/>
                        <w:left w:val="none" w:sz="0" w:space="0" w:color="auto"/>
                        <w:bottom w:val="none" w:sz="0" w:space="0" w:color="auto"/>
                        <w:right w:val="none" w:sz="0" w:space="0" w:color="auto"/>
                      </w:divBdr>
                    </w:div>
                  </w:divsChild>
                </w:div>
                <w:div w:id="1572689375">
                  <w:marLeft w:val="0"/>
                  <w:marRight w:val="0"/>
                  <w:marTop w:val="0"/>
                  <w:marBottom w:val="0"/>
                  <w:divBdr>
                    <w:top w:val="none" w:sz="0" w:space="0" w:color="auto"/>
                    <w:left w:val="none" w:sz="0" w:space="0" w:color="auto"/>
                    <w:bottom w:val="none" w:sz="0" w:space="0" w:color="auto"/>
                    <w:right w:val="none" w:sz="0" w:space="0" w:color="auto"/>
                  </w:divBdr>
                  <w:divsChild>
                    <w:div w:id="1354922819">
                      <w:marLeft w:val="0"/>
                      <w:marRight w:val="0"/>
                      <w:marTop w:val="0"/>
                      <w:marBottom w:val="0"/>
                      <w:divBdr>
                        <w:top w:val="none" w:sz="0" w:space="0" w:color="auto"/>
                        <w:left w:val="none" w:sz="0" w:space="0" w:color="auto"/>
                        <w:bottom w:val="none" w:sz="0" w:space="0" w:color="auto"/>
                        <w:right w:val="none" w:sz="0" w:space="0" w:color="auto"/>
                      </w:divBdr>
                    </w:div>
                  </w:divsChild>
                </w:div>
                <w:div w:id="534390707">
                  <w:marLeft w:val="0"/>
                  <w:marRight w:val="0"/>
                  <w:marTop w:val="0"/>
                  <w:marBottom w:val="0"/>
                  <w:divBdr>
                    <w:top w:val="none" w:sz="0" w:space="0" w:color="auto"/>
                    <w:left w:val="none" w:sz="0" w:space="0" w:color="auto"/>
                    <w:bottom w:val="none" w:sz="0" w:space="0" w:color="auto"/>
                    <w:right w:val="none" w:sz="0" w:space="0" w:color="auto"/>
                  </w:divBdr>
                  <w:divsChild>
                    <w:div w:id="1589999672">
                      <w:marLeft w:val="0"/>
                      <w:marRight w:val="0"/>
                      <w:marTop w:val="0"/>
                      <w:marBottom w:val="0"/>
                      <w:divBdr>
                        <w:top w:val="none" w:sz="0" w:space="0" w:color="auto"/>
                        <w:left w:val="none" w:sz="0" w:space="0" w:color="auto"/>
                        <w:bottom w:val="none" w:sz="0" w:space="0" w:color="auto"/>
                        <w:right w:val="none" w:sz="0" w:space="0" w:color="auto"/>
                      </w:divBdr>
                    </w:div>
                  </w:divsChild>
                </w:div>
                <w:div w:id="1343631448">
                  <w:marLeft w:val="0"/>
                  <w:marRight w:val="0"/>
                  <w:marTop w:val="0"/>
                  <w:marBottom w:val="0"/>
                  <w:divBdr>
                    <w:top w:val="none" w:sz="0" w:space="0" w:color="auto"/>
                    <w:left w:val="none" w:sz="0" w:space="0" w:color="auto"/>
                    <w:bottom w:val="none" w:sz="0" w:space="0" w:color="auto"/>
                    <w:right w:val="none" w:sz="0" w:space="0" w:color="auto"/>
                  </w:divBdr>
                  <w:divsChild>
                    <w:div w:id="1744718221">
                      <w:marLeft w:val="0"/>
                      <w:marRight w:val="0"/>
                      <w:marTop w:val="0"/>
                      <w:marBottom w:val="0"/>
                      <w:divBdr>
                        <w:top w:val="none" w:sz="0" w:space="0" w:color="auto"/>
                        <w:left w:val="none" w:sz="0" w:space="0" w:color="auto"/>
                        <w:bottom w:val="none" w:sz="0" w:space="0" w:color="auto"/>
                        <w:right w:val="none" w:sz="0" w:space="0" w:color="auto"/>
                      </w:divBdr>
                    </w:div>
                  </w:divsChild>
                </w:div>
                <w:div w:id="352613791">
                  <w:marLeft w:val="0"/>
                  <w:marRight w:val="0"/>
                  <w:marTop w:val="0"/>
                  <w:marBottom w:val="0"/>
                  <w:divBdr>
                    <w:top w:val="none" w:sz="0" w:space="0" w:color="auto"/>
                    <w:left w:val="none" w:sz="0" w:space="0" w:color="auto"/>
                    <w:bottom w:val="none" w:sz="0" w:space="0" w:color="auto"/>
                    <w:right w:val="none" w:sz="0" w:space="0" w:color="auto"/>
                  </w:divBdr>
                  <w:divsChild>
                    <w:div w:id="349263208">
                      <w:marLeft w:val="0"/>
                      <w:marRight w:val="0"/>
                      <w:marTop w:val="0"/>
                      <w:marBottom w:val="0"/>
                      <w:divBdr>
                        <w:top w:val="none" w:sz="0" w:space="0" w:color="auto"/>
                        <w:left w:val="none" w:sz="0" w:space="0" w:color="auto"/>
                        <w:bottom w:val="none" w:sz="0" w:space="0" w:color="auto"/>
                        <w:right w:val="none" w:sz="0" w:space="0" w:color="auto"/>
                      </w:divBdr>
                    </w:div>
                  </w:divsChild>
                </w:div>
                <w:div w:id="210312029">
                  <w:marLeft w:val="0"/>
                  <w:marRight w:val="0"/>
                  <w:marTop w:val="0"/>
                  <w:marBottom w:val="0"/>
                  <w:divBdr>
                    <w:top w:val="none" w:sz="0" w:space="0" w:color="auto"/>
                    <w:left w:val="none" w:sz="0" w:space="0" w:color="auto"/>
                    <w:bottom w:val="none" w:sz="0" w:space="0" w:color="auto"/>
                    <w:right w:val="none" w:sz="0" w:space="0" w:color="auto"/>
                  </w:divBdr>
                  <w:divsChild>
                    <w:div w:id="1826583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6050985">
          <w:marLeft w:val="0"/>
          <w:marRight w:val="0"/>
          <w:marTop w:val="0"/>
          <w:marBottom w:val="0"/>
          <w:divBdr>
            <w:top w:val="none" w:sz="0" w:space="0" w:color="auto"/>
            <w:left w:val="none" w:sz="0" w:space="0" w:color="auto"/>
            <w:bottom w:val="none" w:sz="0" w:space="0" w:color="auto"/>
            <w:right w:val="none" w:sz="0" w:space="0" w:color="auto"/>
          </w:divBdr>
        </w:div>
        <w:div w:id="1337490656">
          <w:marLeft w:val="0"/>
          <w:marRight w:val="0"/>
          <w:marTop w:val="0"/>
          <w:marBottom w:val="0"/>
          <w:divBdr>
            <w:top w:val="none" w:sz="0" w:space="0" w:color="auto"/>
            <w:left w:val="none" w:sz="0" w:space="0" w:color="auto"/>
            <w:bottom w:val="none" w:sz="0" w:space="0" w:color="auto"/>
            <w:right w:val="none" w:sz="0" w:space="0" w:color="auto"/>
          </w:divBdr>
        </w:div>
        <w:div w:id="236088122">
          <w:marLeft w:val="0"/>
          <w:marRight w:val="0"/>
          <w:marTop w:val="0"/>
          <w:marBottom w:val="0"/>
          <w:divBdr>
            <w:top w:val="none" w:sz="0" w:space="0" w:color="auto"/>
            <w:left w:val="none" w:sz="0" w:space="0" w:color="auto"/>
            <w:bottom w:val="none" w:sz="0" w:space="0" w:color="auto"/>
            <w:right w:val="none" w:sz="0" w:space="0" w:color="auto"/>
          </w:divBdr>
          <w:divsChild>
            <w:div w:id="1336422485">
              <w:marLeft w:val="0"/>
              <w:marRight w:val="0"/>
              <w:marTop w:val="0"/>
              <w:marBottom w:val="0"/>
              <w:divBdr>
                <w:top w:val="none" w:sz="0" w:space="0" w:color="auto"/>
                <w:left w:val="none" w:sz="0" w:space="0" w:color="auto"/>
                <w:bottom w:val="none" w:sz="0" w:space="0" w:color="auto"/>
                <w:right w:val="none" w:sz="0" w:space="0" w:color="auto"/>
              </w:divBdr>
            </w:div>
            <w:div w:id="1189560206">
              <w:marLeft w:val="0"/>
              <w:marRight w:val="0"/>
              <w:marTop w:val="0"/>
              <w:marBottom w:val="0"/>
              <w:divBdr>
                <w:top w:val="none" w:sz="0" w:space="0" w:color="auto"/>
                <w:left w:val="none" w:sz="0" w:space="0" w:color="auto"/>
                <w:bottom w:val="none" w:sz="0" w:space="0" w:color="auto"/>
                <w:right w:val="none" w:sz="0" w:space="0" w:color="auto"/>
              </w:divBdr>
            </w:div>
            <w:div w:id="1051463256">
              <w:marLeft w:val="0"/>
              <w:marRight w:val="0"/>
              <w:marTop w:val="0"/>
              <w:marBottom w:val="0"/>
              <w:divBdr>
                <w:top w:val="none" w:sz="0" w:space="0" w:color="auto"/>
                <w:left w:val="none" w:sz="0" w:space="0" w:color="auto"/>
                <w:bottom w:val="none" w:sz="0" w:space="0" w:color="auto"/>
                <w:right w:val="none" w:sz="0" w:space="0" w:color="auto"/>
              </w:divBdr>
            </w:div>
            <w:div w:id="1268271631">
              <w:marLeft w:val="0"/>
              <w:marRight w:val="0"/>
              <w:marTop w:val="0"/>
              <w:marBottom w:val="0"/>
              <w:divBdr>
                <w:top w:val="none" w:sz="0" w:space="0" w:color="auto"/>
                <w:left w:val="none" w:sz="0" w:space="0" w:color="auto"/>
                <w:bottom w:val="none" w:sz="0" w:space="0" w:color="auto"/>
                <w:right w:val="none" w:sz="0" w:space="0" w:color="auto"/>
              </w:divBdr>
            </w:div>
            <w:div w:id="1683360520">
              <w:marLeft w:val="0"/>
              <w:marRight w:val="0"/>
              <w:marTop w:val="0"/>
              <w:marBottom w:val="0"/>
              <w:divBdr>
                <w:top w:val="none" w:sz="0" w:space="0" w:color="auto"/>
                <w:left w:val="none" w:sz="0" w:space="0" w:color="auto"/>
                <w:bottom w:val="none" w:sz="0" w:space="0" w:color="auto"/>
                <w:right w:val="none" w:sz="0" w:space="0" w:color="auto"/>
              </w:divBdr>
            </w:div>
            <w:div w:id="911502749">
              <w:marLeft w:val="0"/>
              <w:marRight w:val="0"/>
              <w:marTop w:val="0"/>
              <w:marBottom w:val="0"/>
              <w:divBdr>
                <w:top w:val="none" w:sz="0" w:space="0" w:color="auto"/>
                <w:left w:val="none" w:sz="0" w:space="0" w:color="auto"/>
                <w:bottom w:val="none" w:sz="0" w:space="0" w:color="auto"/>
                <w:right w:val="none" w:sz="0" w:space="0" w:color="auto"/>
              </w:divBdr>
            </w:div>
            <w:div w:id="303587572">
              <w:marLeft w:val="0"/>
              <w:marRight w:val="0"/>
              <w:marTop w:val="0"/>
              <w:marBottom w:val="0"/>
              <w:divBdr>
                <w:top w:val="none" w:sz="0" w:space="0" w:color="auto"/>
                <w:left w:val="none" w:sz="0" w:space="0" w:color="auto"/>
                <w:bottom w:val="none" w:sz="0" w:space="0" w:color="auto"/>
                <w:right w:val="none" w:sz="0" w:space="0" w:color="auto"/>
              </w:divBdr>
            </w:div>
            <w:div w:id="619261883">
              <w:marLeft w:val="0"/>
              <w:marRight w:val="0"/>
              <w:marTop w:val="0"/>
              <w:marBottom w:val="0"/>
              <w:divBdr>
                <w:top w:val="none" w:sz="0" w:space="0" w:color="auto"/>
                <w:left w:val="none" w:sz="0" w:space="0" w:color="auto"/>
                <w:bottom w:val="none" w:sz="0" w:space="0" w:color="auto"/>
                <w:right w:val="none" w:sz="0" w:space="0" w:color="auto"/>
              </w:divBdr>
            </w:div>
            <w:div w:id="99568435">
              <w:marLeft w:val="0"/>
              <w:marRight w:val="0"/>
              <w:marTop w:val="0"/>
              <w:marBottom w:val="0"/>
              <w:divBdr>
                <w:top w:val="none" w:sz="0" w:space="0" w:color="auto"/>
                <w:left w:val="none" w:sz="0" w:space="0" w:color="auto"/>
                <w:bottom w:val="none" w:sz="0" w:space="0" w:color="auto"/>
                <w:right w:val="none" w:sz="0" w:space="0" w:color="auto"/>
              </w:divBdr>
            </w:div>
            <w:div w:id="1472943145">
              <w:marLeft w:val="0"/>
              <w:marRight w:val="0"/>
              <w:marTop w:val="0"/>
              <w:marBottom w:val="0"/>
              <w:divBdr>
                <w:top w:val="none" w:sz="0" w:space="0" w:color="auto"/>
                <w:left w:val="none" w:sz="0" w:space="0" w:color="auto"/>
                <w:bottom w:val="none" w:sz="0" w:space="0" w:color="auto"/>
                <w:right w:val="none" w:sz="0" w:space="0" w:color="auto"/>
              </w:divBdr>
            </w:div>
            <w:div w:id="1643922682">
              <w:marLeft w:val="0"/>
              <w:marRight w:val="0"/>
              <w:marTop w:val="0"/>
              <w:marBottom w:val="0"/>
              <w:divBdr>
                <w:top w:val="none" w:sz="0" w:space="0" w:color="auto"/>
                <w:left w:val="none" w:sz="0" w:space="0" w:color="auto"/>
                <w:bottom w:val="none" w:sz="0" w:space="0" w:color="auto"/>
                <w:right w:val="none" w:sz="0" w:space="0" w:color="auto"/>
              </w:divBdr>
            </w:div>
            <w:div w:id="638002181">
              <w:marLeft w:val="0"/>
              <w:marRight w:val="0"/>
              <w:marTop w:val="0"/>
              <w:marBottom w:val="0"/>
              <w:divBdr>
                <w:top w:val="none" w:sz="0" w:space="0" w:color="auto"/>
                <w:left w:val="none" w:sz="0" w:space="0" w:color="auto"/>
                <w:bottom w:val="none" w:sz="0" w:space="0" w:color="auto"/>
                <w:right w:val="none" w:sz="0" w:space="0" w:color="auto"/>
              </w:divBdr>
            </w:div>
            <w:div w:id="697657250">
              <w:marLeft w:val="0"/>
              <w:marRight w:val="0"/>
              <w:marTop w:val="0"/>
              <w:marBottom w:val="0"/>
              <w:divBdr>
                <w:top w:val="none" w:sz="0" w:space="0" w:color="auto"/>
                <w:left w:val="none" w:sz="0" w:space="0" w:color="auto"/>
                <w:bottom w:val="none" w:sz="0" w:space="0" w:color="auto"/>
                <w:right w:val="none" w:sz="0" w:space="0" w:color="auto"/>
              </w:divBdr>
            </w:div>
            <w:div w:id="130245444">
              <w:marLeft w:val="0"/>
              <w:marRight w:val="0"/>
              <w:marTop w:val="0"/>
              <w:marBottom w:val="0"/>
              <w:divBdr>
                <w:top w:val="none" w:sz="0" w:space="0" w:color="auto"/>
                <w:left w:val="none" w:sz="0" w:space="0" w:color="auto"/>
                <w:bottom w:val="none" w:sz="0" w:space="0" w:color="auto"/>
                <w:right w:val="none" w:sz="0" w:space="0" w:color="auto"/>
              </w:divBdr>
            </w:div>
            <w:div w:id="782843685">
              <w:marLeft w:val="0"/>
              <w:marRight w:val="0"/>
              <w:marTop w:val="0"/>
              <w:marBottom w:val="0"/>
              <w:divBdr>
                <w:top w:val="none" w:sz="0" w:space="0" w:color="auto"/>
                <w:left w:val="none" w:sz="0" w:space="0" w:color="auto"/>
                <w:bottom w:val="none" w:sz="0" w:space="0" w:color="auto"/>
                <w:right w:val="none" w:sz="0" w:space="0" w:color="auto"/>
              </w:divBdr>
            </w:div>
            <w:div w:id="1711758932">
              <w:marLeft w:val="0"/>
              <w:marRight w:val="0"/>
              <w:marTop w:val="0"/>
              <w:marBottom w:val="0"/>
              <w:divBdr>
                <w:top w:val="none" w:sz="0" w:space="0" w:color="auto"/>
                <w:left w:val="none" w:sz="0" w:space="0" w:color="auto"/>
                <w:bottom w:val="none" w:sz="0" w:space="0" w:color="auto"/>
                <w:right w:val="none" w:sz="0" w:space="0" w:color="auto"/>
              </w:divBdr>
            </w:div>
            <w:div w:id="1253126154">
              <w:marLeft w:val="0"/>
              <w:marRight w:val="0"/>
              <w:marTop w:val="0"/>
              <w:marBottom w:val="0"/>
              <w:divBdr>
                <w:top w:val="none" w:sz="0" w:space="0" w:color="auto"/>
                <w:left w:val="none" w:sz="0" w:space="0" w:color="auto"/>
                <w:bottom w:val="none" w:sz="0" w:space="0" w:color="auto"/>
                <w:right w:val="none" w:sz="0" w:space="0" w:color="auto"/>
              </w:divBdr>
            </w:div>
          </w:divsChild>
        </w:div>
        <w:div w:id="775756953">
          <w:marLeft w:val="0"/>
          <w:marRight w:val="0"/>
          <w:marTop w:val="0"/>
          <w:marBottom w:val="0"/>
          <w:divBdr>
            <w:top w:val="none" w:sz="0" w:space="0" w:color="auto"/>
            <w:left w:val="none" w:sz="0" w:space="0" w:color="auto"/>
            <w:bottom w:val="none" w:sz="0" w:space="0" w:color="auto"/>
            <w:right w:val="none" w:sz="0" w:space="0" w:color="auto"/>
          </w:divBdr>
        </w:div>
        <w:div w:id="559247995">
          <w:marLeft w:val="0"/>
          <w:marRight w:val="0"/>
          <w:marTop w:val="0"/>
          <w:marBottom w:val="0"/>
          <w:divBdr>
            <w:top w:val="none" w:sz="0" w:space="0" w:color="auto"/>
            <w:left w:val="none" w:sz="0" w:space="0" w:color="auto"/>
            <w:bottom w:val="none" w:sz="0" w:space="0" w:color="auto"/>
            <w:right w:val="none" w:sz="0" w:space="0" w:color="auto"/>
          </w:divBdr>
        </w:div>
        <w:div w:id="148910456">
          <w:marLeft w:val="0"/>
          <w:marRight w:val="0"/>
          <w:marTop w:val="0"/>
          <w:marBottom w:val="0"/>
          <w:divBdr>
            <w:top w:val="none" w:sz="0" w:space="0" w:color="auto"/>
            <w:left w:val="none" w:sz="0" w:space="0" w:color="auto"/>
            <w:bottom w:val="none" w:sz="0" w:space="0" w:color="auto"/>
            <w:right w:val="none" w:sz="0" w:space="0" w:color="auto"/>
          </w:divBdr>
        </w:div>
        <w:div w:id="1732540158">
          <w:marLeft w:val="0"/>
          <w:marRight w:val="0"/>
          <w:marTop w:val="0"/>
          <w:marBottom w:val="0"/>
          <w:divBdr>
            <w:top w:val="none" w:sz="0" w:space="0" w:color="auto"/>
            <w:left w:val="none" w:sz="0" w:space="0" w:color="auto"/>
            <w:bottom w:val="none" w:sz="0" w:space="0" w:color="auto"/>
            <w:right w:val="none" w:sz="0" w:space="0" w:color="auto"/>
          </w:divBdr>
        </w:div>
        <w:div w:id="1651783764">
          <w:marLeft w:val="0"/>
          <w:marRight w:val="0"/>
          <w:marTop w:val="0"/>
          <w:marBottom w:val="0"/>
          <w:divBdr>
            <w:top w:val="none" w:sz="0" w:space="0" w:color="auto"/>
            <w:left w:val="none" w:sz="0" w:space="0" w:color="auto"/>
            <w:bottom w:val="none" w:sz="0" w:space="0" w:color="auto"/>
            <w:right w:val="none" w:sz="0" w:space="0" w:color="auto"/>
          </w:divBdr>
          <w:divsChild>
            <w:div w:id="786972575">
              <w:marLeft w:val="-75"/>
              <w:marRight w:val="0"/>
              <w:marTop w:val="30"/>
              <w:marBottom w:val="30"/>
              <w:divBdr>
                <w:top w:val="none" w:sz="0" w:space="0" w:color="auto"/>
                <w:left w:val="none" w:sz="0" w:space="0" w:color="auto"/>
                <w:bottom w:val="none" w:sz="0" w:space="0" w:color="auto"/>
                <w:right w:val="none" w:sz="0" w:space="0" w:color="auto"/>
              </w:divBdr>
              <w:divsChild>
                <w:div w:id="1971596543">
                  <w:marLeft w:val="0"/>
                  <w:marRight w:val="0"/>
                  <w:marTop w:val="0"/>
                  <w:marBottom w:val="0"/>
                  <w:divBdr>
                    <w:top w:val="none" w:sz="0" w:space="0" w:color="auto"/>
                    <w:left w:val="none" w:sz="0" w:space="0" w:color="auto"/>
                    <w:bottom w:val="none" w:sz="0" w:space="0" w:color="auto"/>
                    <w:right w:val="none" w:sz="0" w:space="0" w:color="auto"/>
                  </w:divBdr>
                  <w:divsChild>
                    <w:div w:id="381713453">
                      <w:marLeft w:val="0"/>
                      <w:marRight w:val="0"/>
                      <w:marTop w:val="0"/>
                      <w:marBottom w:val="0"/>
                      <w:divBdr>
                        <w:top w:val="none" w:sz="0" w:space="0" w:color="auto"/>
                        <w:left w:val="none" w:sz="0" w:space="0" w:color="auto"/>
                        <w:bottom w:val="none" w:sz="0" w:space="0" w:color="auto"/>
                        <w:right w:val="none" w:sz="0" w:space="0" w:color="auto"/>
                      </w:divBdr>
                    </w:div>
                  </w:divsChild>
                </w:div>
                <w:div w:id="1224440575">
                  <w:marLeft w:val="0"/>
                  <w:marRight w:val="0"/>
                  <w:marTop w:val="0"/>
                  <w:marBottom w:val="0"/>
                  <w:divBdr>
                    <w:top w:val="none" w:sz="0" w:space="0" w:color="auto"/>
                    <w:left w:val="none" w:sz="0" w:space="0" w:color="auto"/>
                    <w:bottom w:val="none" w:sz="0" w:space="0" w:color="auto"/>
                    <w:right w:val="none" w:sz="0" w:space="0" w:color="auto"/>
                  </w:divBdr>
                  <w:divsChild>
                    <w:div w:id="1301954980">
                      <w:marLeft w:val="0"/>
                      <w:marRight w:val="0"/>
                      <w:marTop w:val="0"/>
                      <w:marBottom w:val="0"/>
                      <w:divBdr>
                        <w:top w:val="none" w:sz="0" w:space="0" w:color="auto"/>
                        <w:left w:val="none" w:sz="0" w:space="0" w:color="auto"/>
                        <w:bottom w:val="none" w:sz="0" w:space="0" w:color="auto"/>
                        <w:right w:val="none" w:sz="0" w:space="0" w:color="auto"/>
                      </w:divBdr>
                    </w:div>
                  </w:divsChild>
                </w:div>
                <w:div w:id="1030765275">
                  <w:marLeft w:val="0"/>
                  <w:marRight w:val="0"/>
                  <w:marTop w:val="0"/>
                  <w:marBottom w:val="0"/>
                  <w:divBdr>
                    <w:top w:val="none" w:sz="0" w:space="0" w:color="auto"/>
                    <w:left w:val="none" w:sz="0" w:space="0" w:color="auto"/>
                    <w:bottom w:val="none" w:sz="0" w:space="0" w:color="auto"/>
                    <w:right w:val="none" w:sz="0" w:space="0" w:color="auto"/>
                  </w:divBdr>
                  <w:divsChild>
                    <w:div w:id="1167328938">
                      <w:marLeft w:val="0"/>
                      <w:marRight w:val="0"/>
                      <w:marTop w:val="0"/>
                      <w:marBottom w:val="0"/>
                      <w:divBdr>
                        <w:top w:val="none" w:sz="0" w:space="0" w:color="auto"/>
                        <w:left w:val="none" w:sz="0" w:space="0" w:color="auto"/>
                        <w:bottom w:val="none" w:sz="0" w:space="0" w:color="auto"/>
                        <w:right w:val="none" w:sz="0" w:space="0" w:color="auto"/>
                      </w:divBdr>
                    </w:div>
                  </w:divsChild>
                </w:div>
                <w:div w:id="1450248235">
                  <w:marLeft w:val="0"/>
                  <w:marRight w:val="0"/>
                  <w:marTop w:val="0"/>
                  <w:marBottom w:val="0"/>
                  <w:divBdr>
                    <w:top w:val="none" w:sz="0" w:space="0" w:color="auto"/>
                    <w:left w:val="none" w:sz="0" w:space="0" w:color="auto"/>
                    <w:bottom w:val="none" w:sz="0" w:space="0" w:color="auto"/>
                    <w:right w:val="none" w:sz="0" w:space="0" w:color="auto"/>
                  </w:divBdr>
                  <w:divsChild>
                    <w:div w:id="2063946663">
                      <w:marLeft w:val="0"/>
                      <w:marRight w:val="0"/>
                      <w:marTop w:val="0"/>
                      <w:marBottom w:val="0"/>
                      <w:divBdr>
                        <w:top w:val="none" w:sz="0" w:space="0" w:color="auto"/>
                        <w:left w:val="none" w:sz="0" w:space="0" w:color="auto"/>
                        <w:bottom w:val="none" w:sz="0" w:space="0" w:color="auto"/>
                        <w:right w:val="none" w:sz="0" w:space="0" w:color="auto"/>
                      </w:divBdr>
                    </w:div>
                  </w:divsChild>
                </w:div>
                <w:div w:id="1189181358">
                  <w:marLeft w:val="0"/>
                  <w:marRight w:val="0"/>
                  <w:marTop w:val="0"/>
                  <w:marBottom w:val="0"/>
                  <w:divBdr>
                    <w:top w:val="none" w:sz="0" w:space="0" w:color="auto"/>
                    <w:left w:val="none" w:sz="0" w:space="0" w:color="auto"/>
                    <w:bottom w:val="none" w:sz="0" w:space="0" w:color="auto"/>
                    <w:right w:val="none" w:sz="0" w:space="0" w:color="auto"/>
                  </w:divBdr>
                  <w:divsChild>
                    <w:div w:id="1834443962">
                      <w:marLeft w:val="0"/>
                      <w:marRight w:val="0"/>
                      <w:marTop w:val="0"/>
                      <w:marBottom w:val="0"/>
                      <w:divBdr>
                        <w:top w:val="none" w:sz="0" w:space="0" w:color="auto"/>
                        <w:left w:val="none" w:sz="0" w:space="0" w:color="auto"/>
                        <w:bottom w:val="none" w:sz="0" w:space="0" w:color="auto"/>
                        <w:right w:val="none" w:sz="0" w:space="0" w:color="auto"/>
                      </w:divBdr>
                    </w:div>
                  </w:divsChild>
                </w:div>
                <w:div w:id="539318981">
                  <w:marLeft w:val="0"/>
                  <w:marRight w:val="0"/>
                  <w:marTop w:val="0"/>
                  <w:marBottom w:val="0"/>
                  <w:divBdr>
                    <w:top w:val="none" w:sz="0" w:space="0" w:color="auto"/>
                    <w:left w:val="none" w:sz="0" w:space="0" w:color="auto"/>
                    <w:bottom w:val="none" w:sz="0" w:space="0" w:color="auto"/>
                    <w:right w:val="none" w:sz="0" w:space="0" w:color="auto"/>
                  </w:divBdr>
                  <w:divsChild>
                    <w:div w:id="1808430743">
                      <w:marLeft w:val="0"/>
                      <w:marRight w:val="0"/>
                      <w:marTop w:val="0"/>
                      <w:marBottom w:val="0"/>
                      <w:divBdr>
                        <w:top w:val="none" w:sz="0" w:space="0" w:color="auto"/>
                        <w:left w:val="none" w:sz="0" w:space="0" w:color="auto"/>
                        <w:bottom w:val="none" w:sz="0" w:space="0" w:color="auto"/>
                        <w:right w:val="none" w:sz="0" w:space="0" w:color="auto"/>
                      </w:divBdr>
                    </w:div>
                  </w:divsChild>
                </w:div>
                <w:div w:id="981545898">
                  <w:marLeft w:val="0"/>
                  <w:marRight w:val="0"/>
                  <w:marTop w:val="0"/>
                  <w:marBottom w:val="0"/>
                  <w:divBdr>
                    <w:top w:val="none" w:sz="0" w:space="0" w:color="auto"/>
                    <w:left w:val="none" w:sz="0" w:space="0" w:color="auto"/>
                    <w:bottom w:val="none" w:sz="0" w:space="0" w:color="auto"/>
                    <w:right w:val="none" w:sz="0" w:space="0" w:color="auto"/>
                  </w:divBdr>
                  <w:divsChild>
                    <w:div w:id="1409423416">
                      <w:marLeft w:val="0"/>
                      <w:marRight w:val="0"/>
                      <w:marTop w:val="0"/>
                      <w:marBottom w:val="0"/>
                      <w:divBdr>
                        <w:top w:val="none" w:sz="0" w:space="0" w:color="auto"/>
                        <w:left w:val="none" w:sz="0" w:space="0" w:color="auto"/>
                        <w:bottom w:val="none" w:sz="0" w:space="0" w:color="auto"/>
                        <w:right w:val="none" w:sz="0" w:space="0" w:color="auto"/>
                      </w:divBdr>
                    </w:div>
                    <w:div w:id="951281871">
                      <w:marLeft w:val="0"/>
                      <w:marRight w:val="0"/>
                      <w:marTop w:val="0"/>
                      <w:marBottom w:val="0"/>
                      <w:divBdr>
                        <w:top w:val="none" w:sz="0" w:space="0" w:color="auto"/>
                        <w:left w:val="none" w:sz="0" w:space="0" w:color="auto"/>
                        <w:bottom w:val="none" w:sz="0" w:space="0" w:color="auto"/>
                        <w:right w:val="none" w:sz="0" w:space="0" w:color="auto"/>
                      </w:divBdr>
                    </w:div>
                    <w:div w:id="1873106494">
                      <w:marLeft w:val="0"/>
                      <w:marRight w:val="0"/>
                      <w:marTop w:val="0"/>
                      <w:marBottom w:val="0"/>
                      <w:divBdr>
                        <w:top w:val="none" w:sz="0" w:space="0" w:color="auto"/>
                        <w:left w:val="none" w:sz="0" w:space="0" w:color="auto"/>
                        <w:bottom w:val="none" w:sz="0" w:space="0" w:color="auto"/>
                        <w:right w:val="none" w:sz="0" w:space="0" w:color="auto"/>
                      </w:divBdr>
                    </w:div>
                  </w:divsChild>
                </w:div>
                <w:div w:id="1595094155">
                  <w:marLeft w:val="0"/>
                  <w:marRight w:val="0"/>
                  <w:marTop w:val="0"/>
                  <w:marBottom w:val="0"/>
                  <w:divBdr>
                    <w:top w:val="none" w:sz="0" w:space="0" w:color="auto"/>
                    <w:left w:val="none" w:sz="0" w:space="0" w:color="auto"/>
                    <w:bottom w:val="none" w:sz="0" w:space="0" w:color="auto"/>
                    <w:right w:val="none" w:sz="0" w:space="0" w:color="auto"/>
                  </w:divBdr>
                  <w:divsChild>
                    <w:div w:id="3263228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5454587">
          <w:marLeft w:val="0"/>
          <w:marRight w:val="0"/>
          <w:marTop w:val="0"/>
          <w:marBottom w:val="0"/>
          <w:divBdr>
            <w:top w:val="none" w:sz="0" w:space="0" w:color="auto"/>
            <w:left w:val="none" w:sz="0" w:space="0" w:color="auto"/>
            <w:bottom w:val="none" w:sz="0" w:space="0" w:color="auto"/>
            <w:right w:val="none" w:sz="0" w:space="0" w:color="auto"/>
          </w:divBdr>
        </w:div>
        <w:div w:id="1969508492">
          <w:marLeft w:val="0"/>
          <w:marRight w:val="0"/>
          <w:marTop w:val="0"/>
          <w:marBottom w:val="0"/>
          <w:divBdr>
            <w:top w:val="none" w:sz="0" w:space="0" w:color="auto"/>
            <w:left w:val="none" w:sz="0" w:space="0" w:color="auto"/>
            <w:bottom w:val="none" w:sz="0" w:space="0" w:color="auto"/>
            <w:right w:val="none" w:sz="0" w:space="0" w:color="auto"/>
          </w:divBdr>
        </w:div>
        <w:div w:id="733047839">
          <w:marLeft w:val="0"/>
          <w:marRight w:val="0"/>
          <w:marTop w:val="0"/>
          <w:marBottom w:val="0"/>
          <w:divBdr>
            <w:top w:val="none" w:sz="0" w:space="0" w:color="auto"/>
            <w:left w:val="none" w:sz="0" w:space="0" w:color="auto"/>
            <w:bottom w:val="none" w:sz="0" w:space="0" w:color="auto"/>
            <w:right w:val="none" w:sz="0" w:space="0" w:color="auto"/>
          </w:divBdr>
        </w:div>
        <w:div w:id="47918330">
          <w:marLeft w:val="0"/>
          <w:marRight w:val="0"/>
          <w:marTop w:val="0"/>
          <w:marBottom w:val="0"/>
          <w:divBdr>
            <w:top w:val="none" w:sz="0" w:space="0" w:color="auto"/>
            <w:left w:val="none" w:sz="0" w:space="0" w:color="auto"/>
            <w:bottom w:val="none" w:sz="0" w:space="0" w:color="auto"/>
            <w:right w:val="none" w:sz="0" w:space="0" w:color="auto"/>
          </w:divBdr>
        </w:div>
        <w:div w:id="254942399">
          <w:marLeft w:val="0"/>
          <w:marRight w:val="0"/>
          <w:marTop w:val="0"/>
          <w:marBottom w:val="0"/>
          <w:divBdr>
            <w:top w:val="none" w:sz="0" w:space="0" w:color="auto"/>
            <w:left w:val="none" w:sz="0" w:space="0" w:color="auto"/>
            <w:bottom w:val="none" w:sz="0" w:space="0" w:color="auto"/>
            <w:right w:val="none" w:sz="0" w:space="0" w:color="auto"/>
          </w:divBdr>
        </w:div>
        <w:div w:id="1376083046">
          <w:marLeft w:val="0"/>
          <w:marRight w:val="0"/>
          <w:marTop w:val="0"/>
          <w:marBottom w:val="0"/>
          <w:divBdr>
            <w:top w:val="none" w:sz="0" w:space="0" w:color="auto"/>
            <w:left w:val="none" w:sz="0" w:space="0" w:color="auto"/>
            <w:bottom w:val="none" w:sz="0" w:space="0" w:color="auto"/>
            <w:right w:val="none" w:sz="0" w:space="0" w:color="auto"/>
          </w:divBdr>
          <w:divsChild>
            <w:div w:id="848446874">
              <w:marLeft w:val="-75"/>
              <w:marRight w:val="0"/>
              <w:marTop w:val="30"/>
              <w:marBottom w:val="30"/>
              <w:divBdr>
                <w:top w:val="none" w:sz="0" w:space="0" w:color="auto"/>
                <w:left w:val="none" w:sz="0" w:space="0" w:color="auto"/>
                <w:bottom w:val="none" w:sz="0" w:space="0" w:color="auto"/>
                <w:right w:val="none" w:sz="0" w:space="0" w:color="auto"/>
              </w:divBdr>
              <w:divsChild>
                <w:div w:id="1026055320">
                  <w:marLeft w:val="0"/>
                  <w:marRight w:val="0"/>
                  <w:marTop w:val="0"/>
                  <w:marBottom w:val="0"/>
                  <w:divBdr>
                    <w:top w:val="none" w:sz="0" w:space="0" w:color="auto"/>
                    <w:left w:val="none" w:sz="0" w:space="0" w:color="auto"/>
                    <w:bottom w:val="none" w:sz="0" w:space="0" w:color="auto"/>
                    <w:right w:val="none" w:sz="0" w:space="0" w:color="auto"/>
                  </w:divBdr>
                  <w:divsChild>
                    <w:div w:id="702093982">
                      <w:marLeft w:val="0"/>
                      <w:marRight w:val="0"/>
                      <w:marTop w:val="0"/>
                      <w:marBottom w:val="0"/>
                      <w:divBdr>
                        <w:top w:val="none" w:sz="0" w:space="0" w:color="auto"/>
                        <w:left w:val="none" w:sz="0" w:space="0" w:color="auto"/>
                        <w:bottom w:val="none" w:sz="0" w:space="0" w:color="auto"/>
                        <w:right w:val="none" w:sz="0" w:space="0" w:color="auto"/>
                      </w:divBdr>
                    </w:div>
                  </w:divsChild>
                </w:div>
                <w:div w:id="637146416">
                  <w:marLeft w:val="0"/>
                  <w:marRight w:val="0"/>
                  <w:marTop w:val="0"/>
                  <w:marBottom w:val="0"/>
                  <w:divBdr>
                    <w:top w:val="none" w:sz="0" w:space="0" w:color="auto"/>
                    <w:left w:val="none" w:sz="0" w:space="0" w:color="auto"/>
                    <w:bottom w:val="none" w:sz="0" w:space="0" w:color="auto"/>
                    <w:right w:val="none" w:sz="0" w:space="0" w:color="auto"/>
                  </w:divBdr>
                  <w:divsChild>
                    <w:div w:id="1244219598">
                      <w:marLeft w:val="0"/>
                      <w:marRight w:val="0"/>
                      <w:marTop w:val="0"/>
                      <w:marBottom w:val="0"/>
                      <w:divBdr>
                        <w:top w:val="none" w:sz="0" w:space="0" w:color="auto"/>
                        <w:left w:val="none" w:sz="0" w:space="0" w:color="auto"/>
                        <w:bottom w:val="none" w:sz="0" w:space="0" w:color="auto"/>
                        <w:right w:val="none" w:sz="0" w:space="0" w:color="auto"/>
                      </w:divBdr>
                    </w:div>
                  </w:divsChild>
                </w:div>
                <w:div w:id="970669252">
                  <w:marLeft w:val="0"/>
                  <w:marRight w:val="0"/>
                  <w:marTop w:val="0"/>
                  <w:marBottom w:val="0"/>
                  <w:divBdr>
                    <w:top w:val="none" w:sz="0" w:space="0" w:color="auto"/>
                    <w:left w:val="none" w:sz="0" w:space="0" w:color="auto"/>
                    <w:bottom w:val="none" w:sz="0" w:space="0" w:color="auto"/>
                    <w:right w:val="none" w:sz="0" w:space="0" w:color="auto"/>
                  </w:divBdr>
                  <w:divsChild>
                    <w:div w:id="2003197857">
                      <w:marLeft w:val="0"/>
                      <w:marRight w:val="0"/>
                      <w:marTop w:val="0"/>
                      <w:marBottom w:val="0"/>
                      <w:divBdr>
                        <w:top w:val="none" w:sz="0" w:space="0" w:color="auto"/>
                        <w:left w:val="none" w:sz="0" w:space="0" w:color="auto"/>
                        <w:bottom w:val="none" w:sz="0" w:space="0" w:color="auto"/>
                        <w:right w:val="none" w:sz="0" w:space="0" w:color="auto"/>
                      </w:divBdr>
                    </w:div>
                  </w:divsChild>
                </w:div>
                <w:div w:id="1491869725">
                  <w:marLeft w:val="0"/>
                  <w:marRight w:val="0"/>
                  <w:marTop w:val="0"/>
                  <w:marBottom w:val="0"/>
                  <w:divBdr>
                    <w:top w:val="none" w:sz="0" w:space="0" w:color="auto"/>
                    <w:left w:val="none" w:sz="0" w:space="0" w:color="auto"/>
                    <w:bottom w:val="none" w:sz="0" w:space="0" w:color="auto"/>
                    <w:right w:val="none" w:sz="0" w:space="0" w:color="auto"/>
                  </w:divBdr>
                  <w:divsChild>
                    <w:div w:id="1821002436">
                      <w:marLeft w:val="0"/>
                      <w:marRight w:val="0"/>
                      <w:marTop w:val="0"/>
                      <w:marBottom w:val="0"/>
                      <w:divBdr>
                        <w:top w:val="none" w:sz="0" w:space="0" w:color="auto"/>
                        <w:left w:val="none" w:sz="0" w:space="0" w:color="auto"/>
                        <w:bottom w:val="none" w:sz="0" w:space="0" w:color="auto"/>
                        <w:right w:val="none" w:sz="0" w:space="0" w:color="auto"/>
                      </w:divBdr>
                    </w:div>
                  </w:divsChild>
                </w:div>
                <w:div w:id="438599468">
                  <w:marLeft w:val="0"/>
                  <w:marRight w:val="0"/>
                  <w:marTop w:val="0"/>
                  <w:marBottom w:val="0"/>
                  <w:divBdr>
                    <w:top w:val="none" w:sz="0" w:space="0" w:color="auto"/>
                    <w:left w:val="none" w:sz="0" w:space="0" w:color="auto"/>
                    <w:bottom w:val="none" w:sz="0" w:space="0" w:color="auto"/>
                    <w:right w:val="none" w:sz="0" w:space="0" w:color="auto"/>
                  </w:divBdr>
                  <w:divsChild>
                    <w:div w:id="1626110788">
                      <w:marLeft w:val="0"/>
                      <w:marRight w:val="0"/>
                      <w:marTop w:val="0"/>
                      <w:marBottom w:val="0"/>
                      <w:divBdr>
                        <w:top w:val="none" w:sz="0" w:space="0" w:color="auto"/>
                        <w:left w:val="none" w:sz="0" w:space="0" w:color="auto"/>
                        <w:bottom w:val="none" w:sz="0" w:space="0" w:color="auto"/>
                        <w:right w:val="none" w:sz="0" w:space="0" w:color="auto"/>
                      </w:divBdr>
                    </w:div>
                  </w:divsChild>
                </w:div>
                <w:div w:id="2014449987">
                  <w:marLeft w:val="0"/>
                  <w:marRight w:val="0"/>
                  <w:marTop w:val="0"/>
                  <w:marBottom w:val="0"/>
                  <w:divBdr>
                    <w:top w:val="none" w:sz="0" w:space="0" w:color="auto"/>
                    <w:left w:val="none" w:sz="0" w:space="0" w:color="auto"/>
                    <w:bottom w:val="none" w:sz="0" w:space="0" w:color="auto"/>
                    <w:right w:val="none" w:sz="0" w:space="0" w:color="auto"/>
                  </w:divBdr>
                  <w:divsChild>
                    <w:div w:id="1034118935">
                      <w:marLeft w:val="0"/>
                      <w:marRight w:val="0"/>
                      <w:marTop w:val="0"/>
                      <w:marBottom w:val="0"/>
                      <w:divBdr>
                        <w:top w:val="none" w:sz="0" w:space="0" w:color="auto"/>
                        <w:left w:val="none" w:sz="0" w:space="0" w:color="auto"/>
                        <w:bottom w:val="none" w:sz="0" w:space="0" w:color="auto"/>
                        <w:right w:val="none" w:sz="0" w:space="0" w:color="auto"/>
                      </w:divBdr>
                    </w:div>
                  </w:divsChild>
                </w:div>
                <w:div w:id="2084721406">
                  <w:marLeft w:val="0"/>
                  <w:marRight w:val="0"/>
                  <w:marTop w:val="0"/>
                  <w:marBottom w:val="0"/>
                  <w:divBdr>
                    <w:top w:val="none" w:sz="0" w:space="0" w:color="auto"/>
                    <w:left w:val="none" w:sz="0" w:space="0" w:color="auto"/>
                    <w:bottom w:val="none" w:sz="0" w:space="0" w:color="auto"/>
                    <w:right w:val="none" w:sz="0" w:space="0" w:color="auto"/>
                  </w:divBdr>
                  <w:divsChild>
                    <w:div w:id="1251112504">
                      <w:marLeft w:val="0"/>
                      <w:marRight w:val="0"/>
                      <w:marTop w:val="0"/>
                      <w:marBottom w:val="0"/>
                      <w:divBdr>
                        <w:top w:val="none" w:sz="0" w:space="0" w:color="auto"/>
                        <w:left w:val="none" w:sz="0" w:space="0" w:color="auto"/>
                        <w:bottom w:val="none" w:sz="0" w:space="0" w:color="auto"/>
                        <w:right w:val="none" w:sz="0" w:space="0" w:color="auto"/>
                      </w:divBdr>
                    </w:div>
                  </w:divsChild>
                </w:div>
                <w:div w:id="1477334685">
                  <w:marLeft w:val="0"/>
                  <w:marRight w:val="0"/>
                  <w:marTop w:val="0"/>
                  <w:marBottom w:val="0"/>
                  <w:divBdr>
                    <w:top w:val="none" w:sz="0" w:space="0" w:color="auto"/>
                    <w:left w:val="none" w:sz="0" w:space="0" w:color="auto"/>
                    <w:bottom w:val="none" w:sz="0" w:space="0" w:color="auto"/>
                    <w:right w:val="none" w:sz="0" w:space="0" w:color="auto"/>
                  </w:divBdr>
                  <w:divsChild>
                    <w:div w:id="474687593">
                      <w:marLeft w:val="0"/>
                      <w:marRight w:val="0"/>
                      <w:marTop w:val="0"/>
                      <w:marBottom w:val="0"/>
                      <w:divBdr>
                        <w:top w:val="none" w:sz="0" w:space="0" w:color="auto"/>
                        <w:left w:val="none" w:sz="0" w:space="0" w:color="auto"/>
                        <w:bottom w:val="none" w:sz="0" w:space="0" w:color="auto"/>
                        <w:right w:val="none" w:sz="0" w:space="0" w:color="auto"/>
                      </w:divBdr>
                    </w:div>
                  </w:divsChild>
                </w:div>
                <w:div w:id="402140939">
                  <w:marLeft w:val="0"/>
                  <w:marRight w:val="0"/>
                  <w:marTop w:val="0"/>
                  <w:marBottom w:val="0"/>
                  <w:divBdr>
                    <w:top w:val="none" w:sz="0" w:space="0" w:color="auto"/>
                    <w:left w:val="none" w:sz="0" w:space="0" w:color="auto"/>
                    <w:bottom w:val="none" w:sz="0" w:space="0" w:color="auto"/>
                    <w:right w:val="none" w:sz="0" w:space="0" w:color="auto"/>
                  </w:divBdr>
                  <w:divsChild>
                    <w:div w:id="805507434">
                      <w:marLeft w:val="0"/>
                      <w:marRight w:val="0"/>
                      <w:marTop w:val="0"/>
                      <w:marBottom w:val="0"/>
                      <w:divBdr>
                        <w:top w:val="none" w:sz="0" w:space="0" w:color="auto"/>
                        <w:left w:val="none" w:sz="0" w:space="0" w:color="auto"/>
                        <w:bottom w:val="none" w:sz="0" w:space="0" w:color="auto"/>
                        <w:right w:val="none" w:sz="0" w:space="0" w:color="auto"/>
                      </w:divBdr>
                    </w:div>
                  </w:divsChild>
                </w:div>
                <w:div w:id="200477317">
                  <w:marLeft w:val="0"/>
                  <w:marRight w:val="0"/>
                  <w:marTop w:val="0"/>
                  <w:marBottom w:val="0"/>
                  <w:divBdr>
                    <w:top w:val="none" w:sz="0" w:space="0" w:color="auto"/>
                    <w:left w:val="none" w:sz="0" w:space="0" w:color="auto"/>
                    <w:bottom w:val="none" w:sz="0" w:space="0" w:color="auto"/>
                    <w:right w:val="none" w:sz="0" w:space="0" w:color="auto"/>
                  </w:divBdr>
                  <w:divsChild>
                    <w:div w:id="223299022">
                      <w:marLeft w:val="0"/>
                      <w:marRight w:val="0"/>
                      <w:marTop w:val="0"/>
                      <w:marBottom w:val="0"/>
                      <w:divBdr>
                        <w:top w:val="none" w:sz="0" w:space="0" w:color="auto"/>
                        <w:left w:val="none" w:sz="0" w:space="0" w:color="auto"/>
                        <w:bottom w:val="none" w:sz="0" w:space="0" w:color="auto"/>
                        <w:right w:val="none" w:sz="0" w:space="0" w:color="auto"/>
                      </w:divBdr>
                    </w:div>
                  </w:divsChild>
                </w:div>
                <w:div w:id="447621419">
                  <w:marLeft w:val="0"/>
                  <w:marRight w:val="0"/>
                  <w:marTop w:val="0"/>
                  <w:marBottom w:val="0"/>
                  <w:divBdr>
                    <w:top w:val="none" w:sz="0" w:space="0" w:color="auto"/>
                    <w:left w:val="none" w:sz="0" w:space="0" w:color="auto"/>
                    <w:bottom w:val="none" w:sz="0" w:space="0" w:color="auto"/>
                    <w:right w:val="none" w:sz="0" w:space="0" w:color="auto"/>
                  </w:divBdr>
                  <w:divsChild>
                    <w:div w:id="1950163330">
                      <w:marLeft w:val="0"/>
                      <w:marRight w:val="0"/>
                      <w:marTop w:val="0"/>
                      <w:marBottom w:val="0"/>
                      <w:divBdr>
                        <w:top w:val="none" w:sz="0" w:space="0" w:color="auto"/>
                        <w:left w:val="none" w:sz="0" w:space="0" w:color="auto"/>
                        <w:bottom w:val="none" w:sz="0" w:space="0" w:color="auto"/>
                        <w:right w:val="none" w:sz="0" w:space="0" w:color="auto"/>
                      </w:divBdr>
                    </w:div>
                  </w:divsChild>
                </w:div>
                <w:div w:id="1708529685">
                  <w:marLeft w:val="0"/>
                  <w:marRight w:val="0"/>
                  <w:marTop w:val="0"/>
                  <w:marBottom w:val="0"/>
                  <w:divBdr>
                    <w:top w:val="none" w:sz="0" w:space="0" w:color="auto"/>
                    <w:left w:val="none" w:sz="0" w:space="0" w:color="auto"/>
                    <w:bottom w:val="none" w:sz="0" w:space="0" w:color="auto"/>
                    <w:right w:val="none" w:sz="0" w:space="0" w:color="auto"/>
                  </w:divBdr>
                  <w:divsChild>
                    <w:div w:id="121463944">
                      <w:marLeft w:val="0"/>
                      <w:marRight w:val="0"/>
                      <w:marTop w:val="0"/>
                      <w:marBottom w:val="0"/>
                      <w:divBdr>
                        <w:top w:val="none" w:sz="0" w:space="0" w:color="auto"/>
                        <w:left w:val="none" w:sz="0" w:space="0" w:color="auto"/>
                        <w:bottom w:val="none" w:sz="0" w:space="0" w:color="auto"/>
                        <w:right w:val="none" w:sz="0" w:space="0" w:color="auto"/>
                      </w:divBdr>
                    </w:div>
                  </w:divsChild>
                </w:div>
                <w:div w:id="1852451260">
                  <w:marLeft w:val="0"/>
                  <w:marRight w:val="0"/>
                  <w:marTop w:val="0"/>
                  <w:marBottom w:val="0"/>
                  <w:divBdr>
                    <w:top w:val="none" w:sz="0" w:space="0" w:color="auto"/>
                    <w:left w:val="none" w:sz="0" w:space="0" w:color="auto"/>
                    <w:bottom w:val="none" w:sz="0" w:space="0" w:color="auto"/>
                    <w:right w:val="none" w:sz="0" w:space="0" w:color="auto"/>
                  </w:divBdr>
                  <w:divsChild>
                    <w:div w:id="739714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893298">
          <w:marLeft w:val="0"/>
          <w:marRight w:val="0"/>
          <w:marTop w:val="0"/>
          <w:marBottom w:val="0"/>
          <w:divBdr>
            <w:top w:val="none" w:sz="0" w:space="0" w:color="auto"/>
            <w:left w:val="none" w:sz="0" w:space="0" w:color="auto"/>
            <w:bottom w:val="none" w:sz="0" w:space="0" w:color="auto"/>
            <w:right w:val="none" w:sz="0" w:space="0" w:color="auto"/>
          </w:divBdr>
        </w:div>
        <w:div w:id="1801218647">
          <w:marLeft w:val="0"/>
          <w:marRight w:val="0"/>
          <w:marTop w:val="0"/>
          <w:marBottom w:val="0"/>
          <w:divBdr>
            <w:top w:val="none" w:sz="0" w:space="0" w:color="auto"/>
            <w:left w:val="none" w:sz="0" w:space="0" w:color="auto"/>
            <w:bottom w:val="none" w:sz="0" w:space="0" w:color="auto"/>
            <w:right w:val="none" w:sz="0" w:space="0" w:color="auto"/>
          </w:divBdr>
        </w:div>
        <w:div w:id="1344085552">
          <w:marLeft w:val="0"/>
          <w:marRight w:val="0"/>
          <w:marTop w:val="0"/>
          <w:marBottom w:val="0"/>
          <w:divBdr>
            <w:top w:val="none" w:sz="0" w:space="0" w:color="auto"/>
            <w:left w:val="none" w:sz="0" w:space="0" w:color="auto"/>
            <w:bottom w:val="none" w:sz="0" w:space="0" w:color="auto"/>
            <w:right w:val="none" w:sz="0" w:space="0" w:color="auto"/>
          </w:divBdr>
          <w:divsChild>
            <w:div w:id="697000243">
              <w:marLeft w:val="0"/>
              <w:marRight w:val="0"/>
              <w:marTop w:val="0"/>
              <w:marBottom w:val="0"/>
              <w:divBdr>
                <w:top w:val="none" w:sz="0" w:space="0" w:color="auto"/>
                <w:left w:val="none" w:sz="0" w:space="0" w:color="auto"/>
                <w:bottom w:val="none" w:sz="0" w:space="0" w:color="auto"/>
                <w:right w:val="none" w:sz="0" w:space="0" w:color="auto"/>
              </w:divBdr>
            </w:div>
            <w:div w:id="285625767">
              <w:marLeft w:val="0"/>
              <w:marRight w:val="0"/>
              <w:marTop w:val="0"/>
              <w:marBottom w:val="0"/>
              <w:divBdr>
                <w:top w:val="none" w:sz="0" w:space="0" w:color="auto"/>
                <w:left w:val="none" w:sz="0" w:space="0" w:color="auto"/>
                <w:bottom w:val="none" w:sz="0" w:space="0" w:color="auto"/>
                <w:right w:val="none" w:sz="0" w:space="0" w:color="auto"/>
              </w:divBdr>
            </w:div>
            <w:div w:id="505946915">
              <w:marLeft w:val="0"/>
              <w:marRight w:val="0"/>
              <w:marTop w:val="0"/>
              <w:marBottom w:val="0"/>
              <w:divBdr>
                <w:top w:val="none" w:sz="0" w:space="0" w:color="auto"/>
                <w:left w:val="none" w:sz="0" w:space="0" w:color="auto"/>
                <w:bottom w:val="none" w:sz="0" w:space="0" w:color="auto"/>
                <w:right w:val="none" w:sz="0" w:space="0" w:color="auto"/>
              </w:divBdr>
            </w:div>
            <w:div w:id="47920180">
              <w:marLeft w:val="0"/>
              <w:marRight w:val="0"/>
              <w:marTop w:val="0"/>
              <w:marBottom w:val="0"/>
              <w:divBdr>
                <w:top w:val="none" w:sz="0" w:space="0" w:color="auto"/>
                <w:left w:val="none" w:sz="0" w:space="0" w:color="auto"/>
                <w:bottom w:val="none" w:sz="0" w:space="0" w:color="auto"/>
                <w:right w:val="none" w:sz="0" w:space="0" w:color="auto"/>
              </w:divBdr>
            </w:div>
            <w:div w:id="913859485">
              <w:marLeft w:val="0"/>
              <w:marRight w:val="0"/>
              <w:marTop w:val="0"/>
              <w:marBottom w:val="0"/>
              <w:divBdr>
                <w:top w:val="none" w:sz="0" w:space="0" w:color="auto"/>
                <w:left w:val="none" w:sz="0" w:space="0" w:color="auto"/>
                <w:bottom w:val="none" w:sz="0" w:space="0" w:color="auto"/>
                <w:right w:val="none" w:sz="0" w:space="0" w:color="auto"/>
              </w:divBdr>
            </w:div>
            <w:div w:id="120460457">
              <w:marLeft w:val="0"/>
              <w:marRight w:val="0"/>
              <w:marTop w:val="0"/>
              <w:marBottom w:val="0"/>
              <w:divBdr>
                <w:top w:val="none" w:sz="0" w:space="0" w:color="auto"/>
                <w:left w:val="none" w:sz="0" w:space="0" w:color="auto"/>
                <w:bottom w:val="none" w:sz="0" w:space="0" w:color="auto"/>
                <w:right w:val="none" w:sz="0" w:space="0" w:color="auto"/>
              </w:divBdr>
            </w:div>
            <w:div w:id="1211920488">
              <w:marLeft w:val="0"/>
              <w:marRight w:val="0"/>
              <w:marTop w:val="0"/>
              <w:marBottom w:val="0"/>
              <w:divBdr>
                <w:top w:val="none" w:sz="0" w:space="0" w:color="auto"/>
                <w:left w:val="none" w:sz="0" w:space="0" w:color="auto"/>
                <w:bottom w:val="none" w:sz="0" w:space="0" w:color="auto"/>
                <w:right w:val="none" w:sz="0" w:space="0" w:color="auto"/>
              </w:divBdr>
            </w:div>
            <w:div w:id="577134483">
              <w:marLeft w:val="0"/>
              <w:marRight w:val="0"/>
              <w:marTop w:val="0"/>
              <w:marBottom w:val="0"/>
              <w:divBdr>
                <w:top w:val="none" w:sz="0" w:space="0" w:color="auto"/>
                <w:left w:val="none" w:sz="0" w:space="0" w:color="auto"/>
                <w:bottom w:val="none" w:sz="0" w:space="0" w:color="auto"/>
                <w:right w:val="none" w:sz="0" w:space="0" w:color="auto"/>
              </w:divBdr>
            </w:div>
            <w:div w:id="1368871306">
              <w:marLeft w:val="0"/>
              <w:marRight w:val="0"/>
              <w:marTop w:val="0"/>
              <w:marBottom w:val="0"/>
              <w:divBdr>
                <w:top w:val="none" w:sz="0" w:space="0" w:color="auto"/>
                <w:left w:val="none" w:sz="0" w:space="0" w:color="auto"/>
                <w:bottom w:val="none" w:sz="0" w:space="0" w:color="auto"/>
                <w:right w:val="none" w:sz="0" w:space="0" w:color="auto"/>
              </w:divBdr>
            </w:div>
            <w:div w:id="1779639201">
              <w:marLeft w:val="0"/>
              <w:marRight w:val="0"/>
              <w:marTop w:val="0"/>
              <w:marBottom w:val="0"/>
              <w:divBdr>
                <w:top w:val="none" w:sz="0" w:space="0" w:color="auto"/>
                <w:left w:val="none" w:sz="0" w:space="0" w:color="auto"/>
                <w:bottom w:val="none" w:sz="0" w:space="0" w:color="auto"/>
                <w:right w:val="none" w:sz="0" w:space="0" w:color="auto"/>
              </w:divBdr>
            </w:div>
            <w:div w:id="865682024">
              <w:marLeft w:val="0"/>
              <w:marRight w:val="0"/>
              <w:marTop w:val="0"/>
              <w:marBottom w:val="0"/>
              <w:divBdr>
                <w:top w:val="none" w:sz="0" w:space="0" w:color="auto"/>
                <w:left w:val="none" w:sz="0" w:space="0" w:color="auto"/>
                <w:bottom w:val="none" w:sz="0" w:space="0" w:color="auto"/>
                <w:right w:val="none" w:sz="0" w:space="0" w:color="auto"/>
              </w:divBdr>
            </w:div>
            <w:div w:id="451292688">
              <w:marLeft w:val="0"/>
              <w:marRight w:val="0"/>
              <w:marTop w:val="0"/>
              <w:marBottom w:val="0"/>
              <w:divBdr>
                <w:top w:val="none" w:sz="0" w:space="0" w:color="auto"/>
                <w:left w:val="none" w:sz="0" w:space="0" w:color="auto"/>
                <w:bottom w:val="none" w:sz="0" w:space="0" w:color="auto"/>
                <w:right w:val="none" w:sz="0" w:space="0" w:color="auto"/>
              </w:divBdr>
            </w:div>
            <w:div w:id="1523397053">
              <w:marLeft w:val="0"/>
              <w:marRight w:val="0"/>
              <w:marTop w:val="0"/>
              <w:marBottom w:val="0"/>
              <w:divBdr>
                <w:top w:val="none" w:sz="0" w:space="0" w:color="auto"/>
                <w:left w:val="none" w:sz="0" w:space="0" w:color="auto"/>
                <w:bottom w:val="none" w:sz="0" w:space="0" w:color="auto"/>
                <w:right w:val="none" w:sz="0" w:space="0" w:color="auto"/>
              </w:divBdr>
            </w:div>
            <w:div w:id="1823231572">
              <w:marLeft w:val="0"/>
              <w:marRight w:val="0"/>
              <w:marTop w:val="0"/>
              <w:marBottom w:val="0"/>
              <w:divBdr>
                <w:top w:val="none" w:sz="0" w:space="0" w:color="auto"/>
                <w:left w:val="none" w:sz="0" w:space="0" w:color="auto"/>
                <w:bottom w:val="none" w:sz="0" w:space="0" w:color="auto"/>
                <w:right w:val="none" w:sz="0" w:space="0" w:color="auto"/>
              </w:divBdr>
            </w:div>
            <w:div w:id="430515621">
              <w:marLeft w:val="0"/>
              <w:marRight w:val="0"/>
              <w:marTop w:val="0"/>
              <w:marBottom w:val="0"/>
              <w:divBdr>
                <w:top w:val="none" w:sz="0" w:space="0" w:color="auto"/>
                <w:left w:val="none" w:sz="0" w:space="0" w:color="auto"/>
                <w:bottom w:val="none" w:sz="0" w:space="0" w:color="auto"/>
                <w:right w:val="none" w:sz="0" w:space="0" w:color="auto"/>
              </w:divBdr>
            </w:div>
          </w:divsChild>
        </w:div>
        <w:div w:id="919215060">
          <w:marLeft w:val="0"/>
          <w:marRight w:val="0"/>
          <w:marTop w:val="0"/>
          <w:marBottom w:val="0"/>
          <w:divBdr>
            <w:top w:val="none" w:sz="0" w:space="0" w:color="auto"/>
            <w:left w:val="none" w:sz="0" w:space="0" w:color="auto"/>
            <w:bottom w:val="none" w:sz="0" w:space="0" w:color="auto"/>
            <w:right w:val="none" w:sz="0" w:space="0" w:color="auto"/>
          </w:divBdr>
        </w:div>
        <w:div w:id="448279694">
          <w:marLeft w:val="0"/>
          <w:marRight w:val="0"/>
          <w:marTop w:val="0"/>
          <w:marBottom w:val="0"/>
          <w:divBdr>
            <w:top w:val="none" w:sz="0" w:space="0" w:color="auto"/>
            <w:left w:val="none" w:sz="0" w:space="0" w:color="auto"/>
            <w:bottom w:val="none" w:sz="0" w:space="0" w:color="auto"/>
            <w:right w:val="none" w:sz="0" w:space="0" w:color="auto"/>
          </w:divBdr>
        </w:div>
        <w:div w:id="955260078">
          <w:marLeft w:val="0"/>
          <w:marRight w:val="0"/>
          <w:marTop w:val="0"/>
          <w:marBottom w:val="0"/>
          <w:divBdr>
            <w:top w:val="none" w:sz="0" w:space="0" w:color="auto"/>
            <w:left w:val="none" w:sz="0" w:space="0" w:color="auto"/>
            <w:bottom w:val="none" w:sz="0" w:space="0" w:color="auto"/>
            <w:right w:val="none" w:sz="0" w:space="0" w:color="auto"/>
          </w:divBdr>
        </w:div>
        <w:div w:id="1133988784">
          <w:marLeft w:val="0"/>
          <w:marRight w:val="0"/>
          <w:marTop w:val="0"/>
          <w:marBottom w:val="0"/>
          <w:divBdr>
            <w:top w:val="none" w:sz="0" w:space="0" w:color="auto"/>
            <w:left w:val="none" w:sz="0" w:space="0" w:color="auto"/>
            <w:bottom w:val="none" w:sz="0" w:space="0" w:color="auto"/>
            <w:right w:val="none" w:sz="0" w:space="0" w:color="auto"/>
          </w:divBdr>
        </w:div>
        <w:div w:id="1471558110">
          <w:marLeft w:val="0"/>
          <w:marRight w:val="0"/>
          <w:marTop w:val="0"/>
          <w:marBottom w:val="0"/>
          <w:divBdr>
            <w:top w:val="none" w:sz="0" w:space="0" w:color="auto"/>
            <w:left w:val="none" w:sz="0" w:space="0" w:color="auto"/>
            <w:bottom w:val="none" w:sz="0" w:space="0" w:color="auto"/>
            <w:right w:val="none" w:sz="0" w:space="0" w:color="auto"/>
          </w:divBdr>
          <w:divsChild>
            <w:div w:id="1902982657">
              <w:marLeft w:val="-75"/>
              <w:marRight w:val="0"/>
              <w:marTop w:val="30"/>
              <w:marBottom w:val="30"/>
              <w:divBdr>
                <w:top w:val="none" w:sz="0" w:space="0" w:color="auto"/>
                <w:left w:val="none" w:sz="0" w:space="0" w:color="auto"/>
                <w:bottom w:val="none" w:sz="0" w:space="0" w:color="auto"/>
                <w:right w:val="none" w:sz="0" w:space="0" w:color="auto"/>
              </w:divBdr>
              <w:divsChild>
                <w:div w:id="904336441">
                  <w:marLeft w:val="0"/>
                  <w:marRight w:val="0"/>
                  <w:marTop w:val="0"/>
                  <w:marBottom w:val="0"/>
                  <w:divBdr>
                    <w:top w:val="none" w:sz="0" w:space="0" w:color="auto"/>
                    <w:left w:val="none" w:sz="0" w:space="0" w:color="auto"/>
                    <w:bottom w:val="none" w:sz="0" w:space="0" w:color="auto"/>
                    <w:right w:val="none" w:sz="0" w:space="0" w:color="auto"/>
                  </w:divBdr>
                  <w:divsChild>
                    <w:div w:id="1284964724">
                      <w:marLeft w:val="0"/>
                      <w:marRight w:val="0"/>
                      <w:marTop w:val="0"/>
                      <w:marBottom w:val="0"/>
                      <w:divBdr>
                        <w:top w:val="none" w:sz="0" w:space="0" w:color="auto"/>
                        <w:left w:val="none" w:sz="0" w:space="0" w:color="auto"/>
                        <w:bottom w:val="none" w:sz="0" w:space="0" w:color="auto"/>
                        <w:right w:val="none" w:sz="0" w:space="0" w:color="auto"/>
                      </w:divBdr>
                    </w:div>
                  </w:divsChild>
                </w:div>
                <w:div w:id="1249774824">
                  <w:marLeft w:val="0"/>
                  <w:marRight w:val="0"/>
                  <w:marTop w:val="0"/>
                  <w:marBottom w:val="0"/>
                  <w:divBdr>
                    <w:top w:val="none" w:sz="0" w:space="0" w:color="auto"/>
                    <w:left w:val="none" w:sz="0" w:space="0" w:color="auto"/>
                    <w:bottom w:val="none" w:sz="0" w:space="0" w:color="auto"/>
                    <w:right w:val="none" w:sz="0" w:space="0" w:color="auto"/>
                  </w:divBdr>
                  <w:divsChild>
                    <w:div w:id="1245384557">
                      <w:marLeft w:val="0"/>
                      <w:marRight w:val="0"/>
                      <w:marTop w:val="0"/>
                      <w:marBottom w:val="0"/>
                      <w:divBdr>
                        <w:top w:val="none" w:sz="0" w:space="0" w:color="auto"/>
                        <w:left w:val="none" w:sz="0" w:space="0" w:color="auto"/>
                        <w:bottom w:val="none" w:sz="0" w:space="0" w:color="auto"/>
                        <w:right w:val="none" w:sz="0" w:space="0" w:color="auto"/>
                      </w:divBdr>
                    </w:div>
                  </w:divsChild>
                </w:div>
                <w:div w:id="1548377558">
                  <w:marLeft w:val="0"/>
                  <w:marRight w:val="0"/>
                  <w:marTop w:val="0"/>
                  <w:marBottom w:val="0"/>
                  <w:divBdr>
                    <w:top w:val="none" w:sz="0" w:space="0" w:color="auto"/>
                    <w:left w:val="none" w:sz="0" w:space="0" w:color="auto"/>
                    <w:bottom w:val="none" w:sz="0" w:space="0" w:color="auto"/>
                    <w:right w:val="none" w:sz="0" w:space="0" w:color="auto"/>
                  </w:divBdr>
                  <w:divsChild>
                    <w:div w:id="721558305">
                      <w:marLeft w:val="0"/>
                      <w:marRight w:val="0"/>
                      <w:marTop w:val="0"/>
                      <w:marBottom w:val="0"/>
                      <w:divBdr>
                        <w:top w:val="none" w:sz="0" w:space="0" w:color="auto"/>
                        <w:left w:val="none" w:sz="0" w:space="0" w:color="auto"/>
                        <w:bottom w:val="none" w:sz="0" w:space="0" w:color="auto"/>
                        <w:right w:val="none" w:sz="0" w:space="0" w:color="auto"/>
                      </w:divBdr>
                    </w:div>
                  </w:divsChild>
                </w:div>
                <w:div w:id="565841154">
                  <w:marLeft w:val="0"/>
                  <w:marRight w:val="0"/>
                  <w:marTop w:val="0"/>
                  <w:marBottom w:val="0"/>
                  <w:divBdr>
                    <w:top w:val="none" w:sz="0" w:space="0" w:color="auto"/>
                    <w:left w:val="none" w:sz="0" w:space="0" w:color="auto"/>
                    <w:bottom w:val="none" w:sz="0" w:space="0" w:color="auto"/>
                    <w:right w:val="none" w:sz="0" w:space="0" w:color="auto"/>
                  </w:divBdr>
                  <w:divsChild>
                    <w:div w:id="85616935">
                      <w:marLeft w:val="0"/>
                      <w:marRight w:val="0"/>
                      <w:marTop w:val="0"/>
                      <w:marBottom w:val="0"/>
                      <w:divBdr>
                        <w:top w:val="none" w:sz="0" w:space="0" w:color="auto"/>
                        <w:left w:val="none" w:sz="0" w:space="0" w:color="auto"/>
                        <w:bottom w:val="none" w:sz="0" w:space="0" w:color="auto"/>
                        <w:right w:val="none" w:sz="0" w:space="0" w:color="auto"/>
                      </w:divBdr>
                    </w:div>
                  </w:divsChild>
                </w:div>
                <w:div w:id="191117981">
                  <w:marLeft w:val="0"/>
                  <w:marRight w:val="0"/>
                  <w:marTop w:val="0"/>
                  <w:marBottom w:val="0"/>
                  <w:divBdr>
                    <w:top w:val="none" w:sz="0" w:space="0" w:color="auto"/>
                    <w:left w:val="none" w:sz="0" w:space="0" w:color="auto"/>
                    <w:bottom w:val="none" w:sz="0" w:space="0" w:color="auto"/>
                    <w:right w:val="none" w:sz="0" w:space="0" w:color="auto"/>
                  </w:divBdr>
                  <w:divsChild>
                    <w:div w:id="37054812">
                      <w:marLeft w:val="0"/>
                      <w:marRight w:val="0"/>
                      <w:marTop w:val="0"/>
                      <w:marBottom w:val="0"/>
                      <w:divBdr>
                        <w:top w:val="none" w:sz="0" w:space="0" w:color="auto"/>
                        <w:left w:val="none" w:sz="0" w:space="0" w:color="auto"/>
                        <w:bottom w:val="none" w:sz="0" w:space="0" w:color="auto"/>
                        <w:right w:val="none" w:sz="0" w:space="0" w:color="auto"/>
                      </w:divBdr>
                    </w:div>
                  </w:divsChild>
                </w:div>
                <w:div w:id="840001655">
                  <w:marLeft w:val="0"/>
                  <w:marRight w:val="0"/>
                  <w:marTop w:val="0"/>
                  <w:marBottom w:val="0"/>
                  <w:divBdr>
                    <w:top w:val="none" w:sz="0" w:space="0" w:color="auto"/>
                    <w:left w:val="none" w:sz="0" w:space="0" w:color="auto"/>
                    <w:bottom w:val="none" w:sz="0" w:space="0" w:color="auto"/>
                    <w:right w:val="none" w:sz="0" w:space="0" w:color="auto"/>
                  </w:divBdr>
                  <w:divsChild>
                    <w:div w:id="702556417">
                      <w:marLeft w:val="0"/>
                      <w:marRight w:val="0"/>
                      <w:marTop w:val="0"/>
                      <w:marBottom w:val="0"/>
                      <w:divBdr>
                        <w:top w:val="none" w:sz="0" w:space="0" w:color="auto"/>
                        <w:left w:val="none" w:sz="0" w:space="0" w:color="auto"/>
                        <w:bottom w:val="none" w:sz="0" w:space="0" w:color="auto"/>
                        <w:right w:val="none" w:sz="0" w:space="0" w:color="auto"/>
                      </w:divBdr>
                    </w:div>
                  </w:divsChild>
                </w:div>
                <w:div w:id="1535385636">
                  <w:marLeft w:val="0"/>
                  <w:marRight w:val="0"/>
                  <w:marTop w:val="0"/>
                  <w:marBottom w:val="0"/>
                  <w:divBdr>
                    <w:top w:val="none" w:sz="0" w:space="0" w:color="auto"/>
                    <w:left w:val="none" w:sz="0" w:space="0" w:color="auto"/>
                    <w:bottom w:val="none" w:sz="0" w:space="0" w:color="auto"/>
                    <w:right w:val="none" w:sz="0" w:space="0" w:color="auto"/>
                  </w:divBdr>
                  <w:divsChild>
                    <w:div w:id="1377505948">
                      <w:marLeft w:val="0"/>
                      <w:marRight w:val="0"/>
                      <w:marTop w:val="0"/>
                      <w:marBottom w:val="0"/>
                      <w:divBdr>
                        <w:top w:val="none" w:sz="0" w:space="0" w:color="auto"/>
                        <w:left w:val="none" w:sz="0" w:space="0" w:color="auto"/>
                        <w:bottom w:val="none" w:sz="0" w:space="0" w:color="auto"/>
                        <w:right w:val="none" w:sz="0" w:space="0" w:color="auto"/>
                      </w:divBdr>
                    </w:div>
                    <w:div w:id="121382540">
                      <w:marLeft w:val="0"/>
                      <w:marRight w:val="0"/>
                      <w:marTop w:val="0"/>
                      <w:marBottom w:val="0"/>
                      <w:divBdr>
                        <w:top w:val="none" w:sz="0" w:space="0" w:color="auto"/>
                        <w:left w:val="none" w:sz="0" w:space="0" w:color="auto"/>
                        <w:bottom w:val="none" w:sz="0" w:space="0" w:color="auto"/>
                        <w:right w:val="none" w:sz="0" w:space="0" w:color="auto"/>
                      </w:divBdr>
                    </w:div>
                  </w:divsChild>
                </w:div>
                <w:div w:id="2062365345">
                  <w:marLeft w:val="0"/>
                  <w:marRight w:val="0"/>
                  <w:marTop w:val="0"/>
                  <w:marBottom w:val="0"/>
                  <w:divBdr>
                    <w:top w:val="none" w:sz="0" w:space="0" w:color="auto"/>
                    <w:left w:val="none" w:sz="0" w:space="0" w:color="auto"/>
                    <w:bottom w:val="none" w:sz="0" w:space="0" w:color="auto"/>
                    <w:right w:val="none" w:sz="0" w:space="0" w:color="auto"/>
                  </w:divBdr>
                  <w:divsChild>
                    <w:div w:id="3466428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1348301">
          <w:marLeft w:val="0"/>
          <w:marRight w:val="0"/>
          <w:marTop w:val="0"/>
          <w:marBottom w:val="0"/>
          <w:divBdr>
            <w:top w:val="none" w:sz="0" w:space="0" w:color="auto"/>
            <w:left w:val="none" w:sz="0" w:space="0" w:color="auto"/>
            <w:bottom w:val="none" w:sz="0" w:space="0" w:color="auto"/>
            <w:right w:val="none" w:sz="0" w:space="0" w:color="auto"/>
          </w:divBdr>
        </w:div>
        <w:div w:id="1649086969">
          <w:marLeft w:val="0"/>
          <w:marRight w:val="0"/>
          <w:marTop w:val="0"/>
          <w:marBottom w:val="0"/>
          <w:divBdr>
            <w:top w:val="none" w:sz="0" w:space="0" w:color="auto"/>
            <w:left w:val="none" w:sz="0" w:space="0" w:color="auto"/>
            <w:bottom w:val="none" w:sz="0" w:space="0" w:color="auto"/>
            <w:right w:val="none" w:sz="0" w:space="0" w:color="auto"/>
          </w:divBdr>
        </w:div>
        <w:div w:id="51269438">
          <w:marLeft w:val="0"/>
          <w:marRight w:val="0"/>
          <w:marTop w:val="0"/>
          <w:marBottom w:val="0"/>
          <w:divBdr>
            <w:top w:val="none" w:sz="0" w:space="0" w:color="auto"/>
            <w:left w:val="none" w:sz="0" w:space="0" w:color="auto"/>
            <w:bottom w:val="none" w:sz="0" w:space="0" w:color="auto"/>
            <w:right w:val="none" w:sz="0" w:space="0" w:color="auto"/>
          </w:divBdr>
        </w:div>
        <w:div w:id="633944411">
          <w:marLeft w:val="0"/>
          <w:marRight w:val="0"/>
          <w:marTop w:val="0"/>
          <w:marBottom w:val="0"/>
          <w:divBdr>
            <w:top w:val="none" w:sz="0" w:space="0" w:color="auto"/>
            <w:left w:val="none" w:sz="0" w:space="0" w:color="auto"/>
            <w:bottom w:val="none" w:sz="0" w:space="0" w:color="auto"/>
            <w:right w:val="none" w:sz="0" w:space="0" w:color="auto"/>
          </w:divBdr>
        </w:div>
        <w:div w:id="2088139623">
          <w:marLeft w:val="0"/>
          <w:marRight w:val="0"/>
          <w:marTop w:val="0"/>
          <w:marBottom w:val="0"/>
          <w:divBdr>
            <w:top w:val="none" w:sz="0" w:space="0" w:color="auto"/>
            <w:left w:val="none" w:sz="0" w:space="0" w:color="auto"/>
            <w:bottom w:val="none" w:sz="0" w:space="0" w:color="auto"/>
            <w:right w:val="none" w:sz="0" w:space="0" w:color="auto"/>
          </w:divBdr>
        </w:div>
        <w:div w:id="412817316">
          <w:marLeft w:val="0"/>
          <w:marRight w:val="0"/>
          <w:marTop w:val="0"/>
          <w:marBottom w:val="0"/>
          <w:divBdr>
            <w:top w:val="none" w:sz="0" w:space="0" w:color="auto"/>
            <w:left w:val="none" w:sz="0" w:space="0" w:color="auto"/>
            <w:bottom w:val="none" w:sz="0" w:space="0" w:color="auto"/>
            <w:right w:val="none" w:sz="0" w:space="0" w:color="auto"/>
          </w:divBdr>
          <w:divsChild>
            <w:div w:id="449395496">
              <w:marLeft w:val="-75"/>
              <w:marRight w:val="0"/>
              <w:marTop w:val="30"/>
              <w:marBottom w:val="30"/>
              <w:divBdr>
                <w:top w:val="none" w:sz="0" w:space="0" w:color="auto"/>
                <w:left w:val="none" w:sz="0" w:space="0" w:color="auto"/>
                <w:bottom w:val="none" w:sz="0" w:space="0" w:color="auto"/>
                <w:right w:val="none" w:sz="0" w:space="0" w:color="auto"/>
              </w:divBdr>
              <w:divsChild>
                <w:div w:id="812059270">
                  <w:marLeft w:val="0"/>
                  <w:marRight w:val="0"/>
                  <w:marTop w:val="0"/>
                  <w:marBottom w:val="0"/>
                  <w:divBdr>
                    <w:top w:val="none" w:sz="0" w:space="0" w:color="auto"/>
                    <w:left w:val="none" w:sz="0" w:space="0" w:color="auto"/>
                    <w:bottom w:val="none" w:sz="0" w:space="0" w:color="auto"/>
                    <w:right w:val="none" w:sz="0" w:space="0" w:color="auto"/>
                  </w:divBdr>
                  <w:divsChild>
                    <w:div w:id="167213079">
                      <w:marLeft w:val="0"/>
                      <w:marRight w:val="0"/>
                      <w:marTop w:val="0"/>
                      <w:marBottom w:val="0"/>
                      <w:divBdr>
                        <w:top w:val="none" w:sz="0" w:space="0" w:color="auto"/>
                        <w:left w:val="none" w:sz="0" w:space="0" w:color="auto"/>
                        <w:bottom w:val="none" w:sz="0" w:space="0" w:color="auto"/>
                        <w:right w:val="none" w:sz="0" w:space="0" w:color="auto"/>
                      </w:divBdr>
                    </w:div>
                  </w:divsChild>
                </w:div>
                <w:div w:id="1322352316">
                  <w:marLeft w:val="0"/>
                  <w:marRight w:val="0"/>
                  <w:marTop w:val="0"/>
                  <w:marBottom w:val="0"/>
                  <w:divBdr>
                    <w:top w:val="none" w:sz="0" w:space="0" w:color="auto"/>
                    <w:left w:val="none" w:sz="0" w:space="0" w:color="auto"/>
                    <w:bottom w:val="none" w:sz="0" w:space="0" w:color="auto"/>
                    <w:right w:val="none" w:sz="0" w:space="0" w:color="auto"/>
                  </w:divBdr>
                  <w:divsChild>
                    <w:div w:id="1077240497">
                      <w:marLeft w:val="0"/>
                      <w:marRight w:val="0"/>
                      <w:marTop w:val="0"/>
                      <w:marBottom w:val="0"/>
                      <w:divBdr>
                        <w:top w:val="none" w:sz="0" w:space="0" w:color="auto"/>
                        <w:left w:val="none" w:sz="0" w:space="0" w:color="auto"/>
                        <w:bottom w:val="none" w:sz="0" w:space="0" w:color="auto"/>
                        <w:right w:val="none" w:sz="0" w:space="0" w:color="auto"/>
                      </w:divBdr>
                    </w:div>
                  </w:divsChild>
                </w:div>
                <w:div w:id="650207727">
                  <w:marLeft w:val="0"/>
                  <w:marRight w:val="0"/>
                  <w:marTop w:val="0"/>
                  <w:marBottom w:val="0"/>
                  <w:divBdr>
                    <w:top w:val="none" w:sz="0" w:space="0" w:color="auto"/>
                    <w:left w:val="none" w:sz="0" w:space="0" w:color="auto"/>
                    <w:bottom w:val="none" w:sz="0" w:space="0" w:color="auto"/>
                    <w:right w:val="none" w:sz="0" w:space="0" w:color="auto"/>
                  </w:divBdr>
                  <w:divsChild>
                    <w:div w:id="1836804054">
                      <w:marLeft w:val="0"/>
                      <w:marRight w:val="0"/>
                      <w:marTop w:val="0"/>
                      <w:marBottom w:val="0"/>
                      <w:divBdr>
                        <w:top w:val="none" w:sz="0" w:space="0" w:color="auto"/>
                        <w:left w:val="none" w:sz="0" w:space="0" w:color="auto"/>
                        <w:bottom w:val="none" w:sz="0" w:space="0" w:color="auto"/>
                        <w:right w:val="none" w:sz="0" w:space="0" w:color="auto"/>
                      </w:divBdr>
                    </w:div>
                  </w:divsChild>
                </w:div>
                <w:div w:id="813256823">
                  <w:marLeft w:val="0"/>
                  <w:marRight w:val="0"/>
                  <w:marTop w:val="0"/>
                  <w:marBottom w:val="0"/>
                  <w:divBdr>
                    <w:top w:val="none" w:sz="0" w:space="0" w:color="auto"/>
                    <w:left w:val="none" w:sz="0" w:space="0" w:color="auto"/>
                    <w:bottom w:val="none" w:sz="0" w:space="0" w:color="auto"/>
                    <w:right w:val="none" w:sz="0" w:space="0" w:color="auto"/>
                  </w:divBdr>
                  <w:divsChild>
                    <w:div w:id="2022389735">
                      <w:marLeft w:val="0"/>
                      <w:marRight w:val="0"/>
                      <w:marTop w:val="0"/>
                      <w:marBottom w:val="0"/>
                      <w:divBdr>
                        <w:top w:val="none" w:sz="0" w:space="0" w:color="auto"/>
                        <w:left w:val="none" w:sz="0" w:space="0" w:color="auto"/>
                        <w:bottom w:val="none" w:sz="0" w:space="0" w:color="auto"/>
                        <w:right w:val="none" w:sz="0" w:space="0" w:color="auto"/>
                      </w:divBdr>
                    </w:div>
                  </w:divsChild>
                </w:div>
                <w:div w:id="1126319298">
                  <w:marLeft w:val="0"/>
                  <w:marRight w:val="0"/>
                  <w:marTop w:val="0"/>
                  <w:marBottom w:val="0"/>
                  <w:divBdr>
                    <w:top w:val="none" w:sz="0" w:space="0" w:color="auto"/>
                    <w:left w:val="none" w:sz="0" w:space="0" w:color="auto"/>
                    <w:bottom w:val="none" w:sz="0" w:space="0" w:color="auto"/>
                    <w:right w:val="none" w:sz="0" w:space="0" w:color="auto"/>
                  </w:divBdr>
                  <w:divsChild>
                    <w:div w:id="1553883885">
                      <w:marLeft w:val="0"/>
                      <w:marRight w:val="0"/>
                      <w:marTop w:val="0"/>
                      <w:marBottom w:val="0"/>
                      <w:divBdr>
                        <w:top w:val="none" w:sz="0" w:space="0" w:color="auto"/>
                        <w:left w:val="none" w:sz="0" w:space="0" w:color="auto"/>
                        <w:bottom w:val="none" w:sz="0" w:space="0" w:color="auto"/>
                        <w:right w:val="none" w:sz="0" w:space="0" w:color="auto"/>
                      </w:divBdr>
                    </w:div>
                  </w:divsChild>
                </w:div>
                <w:div w:id="1863010476">
                  <w:marLeft w:val="0"/>
                  <w:marRight w:val="0"/>
                  <w:marTop w:val="0"/>
                  <w:marBottom w:val="0"/>
                  <w:divBdr>
                    <w:top w:val="none" w:sz="0" w:space="0" w:color="auto"/>
                    <w:left w:val="none" w:sz="0" w:space="0" w:color="auto"/>
                    <w:bottom w:val="none" w:sz="0" w:space="0" w:color="auto"/>
                    <w:right w:val="none" w:sz="0" w:space="0" w:color="auto"/>
                  </w:divBdr>
                  <w:divsChild>
                    <w:div w:id="1480613991">
                      <w:marLeft w:val="0"/>
                      <w:marRight w:val="0"/>
                      <w:marTop w:val="0"/>
                      <w:marBottom w:val="0"/>
                      <w:divBdr>
                        <w:top w:val="none" w:sz="0" w:space="0" w:color="auto"/>
                        <w:left w:val="none" w:sz="0" w:space="0" w:color="auto"/>
                        <w:bottom w:val="none" w:sz="0" w:space="0" w:color="auto"/>
                        <w:right w:val="none" w:sz="0" w:space="0" w:color="auto"/>
                      </w:divBdr>
                    </w:div>
                  </w:divsChild>
                </w:div>
                <w:div w:id="261497786">
                  <w:marLeft w:val="0"/>
                  <w:marRight w:val="0"/>
                  <w:marTop w:val="0"/>
                  <w:marBottom w:val="0"/>
                  <w:divBdr>
                    <w:top w:val="none" w:sz="0" w:space="0" w:color="auto"/>
                    <w:left w:val="none" w:sz="0" w:space="0" w:color="auto"/>
                    <w:bottom w:val="none" w:sz="0" w:space="0" w:color="auto"/>
                    <w:right w:val="none" w:sz="0" w:space="0" w:color="auto"/>
                  </w:divBdr>
                  <w:divsChild>
                    <w:div w:id="516425038">
                      <w:marLeft w:val="0"/>
                      <w:marRight w:val="0"/>
                      <w:marTop w:val="0"/>
                      <w:marBottom w:val="0"/>
                      <w:divBdr>
                        <w:top w:val="none" w:sz="0" w:space="0" w:color="auto"/>
                        <w:left w:val="none" w:sz="0" w:space="0" w:color="auto"/>
                        <w:bottom w:val="none" w:sz="0" w:space="0" w:color="auto"/>
                        <w:right w:val="none" w:sz="0" w:space="0" w:color="auto"/>
                      </w:divBdr>
                    </w:div>
                  </w:divsChild>
                </w:div>
                <w:div w:id="1420757248">
                  <w:marLeft w:val="0"/>
                  <w:marRight w:val="0"/>
                  <w:marTop w:val="0"/>
                  <w:marBottom w:val="0"/>
                  <w:divBdr>
                    <w:top w:val="none" w:sz="0" w:space="0" w:color="auto"/>
                    <w:left w:val="none" w:sz="0" w:space="0" w:color="auto"/>
                    <w:bottom w:val="none" w:sz="0" w:space="0" w:color="auto"/>
                    <w:right w:val="none" w:sz="0" w:space="0" w:color="auto"/>
                  </w:divBdr>
                  <w:divsChild>
                    <w:div w:id="2000185817">
                      <w:marLeft w:val="0"/>
                      <w:marRight w:val="0"/>
                      <w:marTop w:val="0"/>
                      <w:marBottom w:val="0"/>
                      <w:divBdr>
                        <w:top w:val="none" w:sz="0" w:space="0" w:color="auto"/>
                        <w:left w:val="none" w:sz="0" w:space="0" w:color="auto"/>
                        <w:bottom w:val="none" w:sz="0" w:space="0" w:color="auto"/>
                        <w:right w:val="none" w:sz="0" w:space="0" w:color="auto"/>
                      </w:divBdr>
                    </w:div>
                  </w:divsChild>
                </w:div>
                <w:div w:id="2096826953">
                  <w:marLeft w:val="0"/>
                  <w:marRight w:val="0"/>
                  <w:marTop w:val="0"/>
                  <w:marBottom w:val="0"/>
                  <w:divBdr>
                    <w:top w:val="none" w:sz="0" w:space="0" w:color="auto"/>
                    <w:left w:val="none" w:sz="0" w:space="0" w:color="auto"/>
                    <w:bottom w:val="none" w:sz="0" w:space="0" w:color="auto"/>
                    <w:right w:val="none" w:sz="0" w:space="0" w:color="auto"/>
                  </w:divBdr>
                  <w:divsChild>
                    <w:div w:id="530145180">
                      <w:marLeft w:val="0"/>
                      <w:marRight w:val="0"/>
                      <w:marTop w:val="0"/>
                      <w:marBottom w:val="0"/>
                      <w:divBdr>
                        <w:top w:val="none" w:sz="0" w:space="0" w:color="auto"/>
                        <w:left w:val="none" w:sz="0" w:space="0" w:color="auto"/>
                        <w:bottom w:val="none" w:sz="0" w:space="0" w:color="auto"/>
                        <w:right w:val="none" w:sz="0" w:space="0" w:color="auto"/>
                      </w:divBdr>
                    </w:div>
                  </w:divsChild>
                </w:div>
                <w:div w:id="1507163140">
                  <w:marLeft w:val="0"/>
                  <w:marRight w:val="0"/>
                  <w:marTop w:val="0"/>
                  <w:marBottom w:val="0"/>
                  <w:divBdr>
                    <w:top w:val="none" w:sz="0" w:space="0" w:color="auto"/>
                    <w:left w:val="none" w:sz="0" w:space="0" w:color="auto"/>
                    <w:bottom w:val="none" w:sz="0" w:space="0" w:color="auto"/>
                    <w:right w:val="none" w:sz="0" w:space="0" w:color="auto"/>
                  </w:divBdr>
                  <w:divsChild>
                    <w:div w:id="1670213972">
                      <w:marLeft w:val="0"/>
                      <w:marRight w:val="0"/>
                      <w:marTop w:val="0"/>
                      <w:marBottom w:val="0"/>
                      <w:divBdr>
                        <w:top w:val="none" w:sz="0" w:space="0" w:color="auto"/>
                        <w:left w:val="none" w:sz="0" w:space="0" w:color="auto"/>
                        <w:bottom w:val="none" w:sz="0" w:space="0" w:color="auto"/>
                        <w:right w:val="none" w:sz="0" w:space="0" w:color="auto"/>
                      </w:divBdr>
                    </w:div>
                  </w:divsChild>
                </w:div>
                <w:div w:id="2130194742">
                  <w:marLeft w:val="0"/>
                  <w:marRight w:val="0"/>
                  <w:marTop w:val="0"/>
                  <w:marBottom w:val="0"/>
                  <w:divBdr>
                    <w:top w:val="none" w:sz="0" w:space="0" w:color="auto"/>
                    <w:left w:val="none" w:sz="0" w:space="0" w:color="auto"/>
                    <w:bottom w:val="none" w:sz="0" w:space="0" w:color="auto"/>
                    <w:right w:val="none" w:sz="0" w:space="0" w:color="auto"/>
                  </w:divBdr>
                  <w:divsChild>
                    <w:div w:id="305746576">
                      <w:marLeft w:val="0"/>
                      <w:marRight w:val="0"/>
                      <w:marTop w:val="0"/>
                      <w:marBottom w:val="0"/>
                      <w:divBdr>
                        <w:top w:val="none" w:sz="0" w:space="0" w:color="auto"/>
                        <w:left w:val="none" w:sz="0" w:space="0" w:color="auto"/>
                        <w:bottom w:val="none" w:sz="0" w:space="0" w:color="auto"/>
                        <w:right w:val="none" w:sz="0" w:space="0" w:color="auto"/>
                      </w:divBdr>
                    </w:div>
                  </w:divsChild>
                </w:div>
                <w:div w:id="326254632">
                  <w:marLeft w:val="0"/>
                  <w:marRight w:val="0"/>
                  <w:marTop w:val="0"/>
                  <w:marBottom w:val="0"/>
                  <w:divBdr>
                    <w:top w:val="none" w:sz="0" w:space="0" w:color="auto"/>
                    <w:left w:val="none" w:sz="0" w:space="0" w:color="auto"/>
                    <w:bottom w:val="none" w:sz="0" w:space="0" w:color="auto"/>
                    <w:right w:val="none" w:sz="0" w:space="0" w:color="auto"/>
                  </w:divBdr>
                  <w:divsChild>
                    <w:div w:id="1279870164">
                      <w:marLeft w:val="0"/>
                      <w:marRight w:val="0"/>
                      <w:marTop w:val="0"/>
                      <w:marBottom w:val="0"/>
                      <w:divBdr>
                        <w:top w:val="none" w:sz="0" w:space="0" w:color="auto"/>
                        <w:left w:val="none" w:sz="0" w:space="0" w:color="auto"/>
                        <w:bottom w:val="none" w:sz="0" w:space="0" w:color="auto"/>
                        <w:right w:val="none" w:sz="0" w:space="0" w:color="auto"/>
                      </w:divBdr>
                    </w:div>
                  </w:divsChild>
                </w:div>
                <w:div w:id="1123377884">
                  <w:marLeft w:val="0"/>
                  <w:marRight w:val="0"/>
                  <w:marTop w:val="0"/>
                  <w:marBottom w:val="0"/>
                  <w:divBdr>
                    <w:top w:val="none" w:sz="0" w:space="0" w:color="auto"/>
                    <w:left w:val="none" w:sz="0" w:space="0" w:color="auto"/>
                    <w:bottom w:val="none" w:sz="0" w:space="0" w:color="auto"/>
                    <w:right w:val="none" w:sz="0" w:space="0" w:color="auto"/>
                  </w:divBdr>
                  <w:divsChild>
                    <w:div w:id="9207922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3142681">
          <w:marLeft w:val="0"/>
          <w:marRight w:val="0"/>
          <w:marTop w:val="0"/>
          <w:marBottom w:val="0"/>
          <w:divBdr>
            <w:top w:val="none" w:sz="0" w:space="0" w:color="auto"/>
            <w:left w:val="none" w:sz="0" w:space="0" w:color="auto"/>
            <w:bottom w:val="none" w:sz="0" w:space="0" w:color="auto"/>
            <w:right w:val="none" w:sz="0" w:space="0" w:color="auto"/>
          </w:divBdr>
        </w:div>
        <w:div w:id="127893075">
          <w:marLeft w:val="0"/>
          <w:marRight w:val="0"/>
          <w:marTop w:val="0"/>
          <w:marBottom w:val="0"/>
          <w:divBdr>
            <w:top w:val="none" w:sz="0" w:space="0" w:color="auto"/>
            <w:left w:val="none" w:sz="0" w:space="0" w:color="auto"/>
            <w:bottom w:val="none" w:sz="0" w:space="0" w:color="auto"/>
            <w:right w:val="none" w:sz="0" w:space="0" w:color="auto"/>
          </w:divBdr>
        </w:div>
        <w:div w:id="2017805907">
          <w:marLeft w:val="0"/>
          <w:marRight w:val="0"/>
          <w:marTop w:val="0"/>
          <w:marBottom w:val="0"/>
          <w:divBdr>
            <w:top w:val="none" w:sz="0" w:space="0" w:color="auto"/>
            <w:left w:val="none" w:sz="0" w:space="0" w:color="auto"/>
            <w:bottom w:val="none" w:sz="0" w:space="0" w:color="auto"/>
            <w:right w:val="none" w:sz="0" w:space="0" w:color="auto"/>
          </w:divBdr>
          <w:divsChild>
            <w:div w:id="1891304103">
              <w:marLeft w:val="0"/>
              <w:marRight w:val="0"/>
              <w:marTop w:val="0"/>
              <w:marBottom w:val="0"/>
              <w:divBdr>
                <w:top w:val="none" w:sz="0" w:space="0" w:color="auto"/>
                <w:left w:val="none" w:sz="0" w:space="0" w:color="auto"/>
                <w:bottom w:val="none" w:sz="0" w:space="0" w:color="auto"/>
                <w:right w:val="none" w:sz="0" w:space="0" w:color="auto"/>
              </w:divBdr>
            </w:div>
            <w:div w:id="1294411084">
              <w:marLeft w:val="0"/>
              <w:marRight w:val="0"/>
              <w:marTop w:val="0"/>
              <w:marBottom w:val="0"/>
              <w:divBdr>
                <w:top w:val="none" w:sz="0" w:space="0" w:color="auto"/>
                <w:left w:val="none" w:sz="0" w:space="0" w:color="auto"/>
                <w:bottom w:val="none" w:sz="0" w:space="0" w:color="auto"/>
                <w:right w:val="none" w:sz="0" w:space="0" w:color="auto"/>
              </w:divBdr>
            </w:div>
            <w:div w:id="1893467970">
              <w:marLeft w:val="0"/>
              <w:marRight w:val="0"/>
              <w:marTop w:val="0"/>
              <w:marBottom w:val="0"/>
              <w:divBdr>
                <w:top w:val="none" w:sz="0" w:space="0" w:color="auto"/>
                <w:left w:val="none" w:sz="0" w:space="0" w:color="auto"/>
                <w:bottom w:val="none" w:sz="0" w:space="0" w:color="auto"/>
                <w:right w:val="none" w:sz="0" w:space="0" w:color="auto"/>
              </w:divBdr>
            </w:div>
            <w:div w:id="29956937">
              <w:marLeft w:val="0"/>
              <w:marRight w:val="0"/>
              <w:marTop w:val="0"/>
              <w:marBottom w:val="0"/>
              <w:divBdr>
                <w:top w:val="none" w:sz="0" w:space="0" w:color="auto"/>
                <w:left w:val="none" w:sz="0" w:space="0" w:color="auto"/>
                <w:bottom w:val="none" w:sz="0" w:space="0" w:color="auto"/>
                <w:right w:val="none" w:sz="0" w:space="0" w:color="auto"/>
              </w:divBdr>
            </w:div>
            <w:div w:id="916132662">
              <w:marLeft w:val="0"/>
              <w:marRight w:val="0"/>
              <w:marTop w:val="0"/>
              <w:marBottom w:val="0"/>
              <w:divBdr>
                <w:top w:val="none" w:sz="0" w:space="0" w:color="auto"/>
                <w:left w:val="none" w:sz="0" w:space="0" w:color="auto"/>
                <w:bottom w:val="none" w:sz="0" w:space="0" w:color="auto"/>
                <w:right w:val="none" w:sz="0" w:space="0" w:color="auto"/>
              </w:divBdr>
            </w:div>
            <w:div w:id="986856307">
              <w:marLeft w:val="0"/>
              <w:marRight w:val="0"/>
              <w:marTop w:val="0"/>
              <w:marBottom w:val="0"/>
              <w:divBdr>
                <w:top w:val="none" w:sz="0" w:space="0" w:color="auto"/>
                <w:left w:val="none" w:sz="0" w:space="0" w:color="auto"/>
                <w:bottom w:val="none" w:sz="0" w:space="0" w:color="auto"/>
                <w:right w:val="none" w:sz="0" w:space="0" w:color="auto"/>
              </w:divBdr>
            </w:div>
            <w:div w:id="506675763">
              <w:marLeft w:val="0"/>
              <w:marRight w:val="0"/>
              <w:marTop w:val="0"/>
              <w:marBottom w:val="0"/>
              <w:divBdr>
                <w:top w:val="none" w:sz="0" w:space="0" w:color="auto"/>
                <w:left w:val="none" w:sz="0" w:space="0" w:color="auto"/>
                <w:bottom w:val="none" w:sz="0" w:space="0" w:color="auto"/>
                <w:right w:val="none" w:sz="0" w:space="0" w:color="auto"/>
              </w:divBdr>
            </w:div>
            <w:div w:id="1667319847">
              <w:marLeft w:val="0"/>
              <w:marRight w:val="0"/>
              <w:marTop w:val="0"/>
              <w:marBottom w:val="0"/>
              <w:divBdr>
                <w:top w:val="none" w:sz="0" w:space="0" w:color="auto"/>
                <w:left w:val="none" w:sz="0" w:space="0" w:color="auto"/>
                <w:bottom w:val="none" w:sz="0" w:space="0" w:color="auto"/>
                <w:right w:val="none" w:sz="0" w:space="0" w:color="auto"/>
              </w:divBdr>
            </w:div>
            <w:div w:id="789739198">
              <w:marLeft w:val="0"/>
              <w:marRight w:val="0"/>
              <w:marTop w:val="0"/>
              <w:marBottom w:val="0"/>
              <w:divBdr>
                <w:top w:val="none" w:sz="0" w:space="0" w:color="auto"/>
                <w:left w:val="none" w:sz="0" w:space="0" w:color="auto"/>
                <w:bottom w:val="none" w:sz="0" w:space="0" w:color="auto"/>
                <w:right w:val="none" w:sz="0" w:space="0" w:color="auto"/>
              </w:divBdr>
            </w:div>
            <w:div w:id="847597727">
              <w:marLeft w:val="0"/>
              <w:marRight w:val="0"/>
              <w:marTop w:val="0"/>
              <w:marBottom w:val="0"/>
              <w:divBdr>
                <w:top w:val="none" w:sz="0" w:space="0" w:color="auto"/>
                <w:left w:val="none" w:sz="0" w:space="0" w:color="auto"/>
                <w:bottom w:val="none" w:sz="0" w:space="0" w:color="auto"/>
                <w:right w:val="none" w:sz="0" w:space="0" w:color="auto"/>
              </w:divBdr>
            </w:div>
            <w:div w:id="935987053">
              <w:marLeft w:val="0"/>
              <w:marRight w:val="0"/>
              <w:marTop w:val="0"/>
              <w:marBottom w:val="0"/>
              <w:divBdr>
                <w:top w:val="none" w:sz="0" w:space="0" w:color="auto"/>
                <w:left w:val="none" w:sz="0" w:space="0" w:color="auto"/>
                <w:bottom w:val="none" w:sz="0" w:space="0" w:color="auto"/>
                <w:right w:val="none" w:sz="0" w:space="0" w:color="auto"/>
              </w:divBdr>
            </w:div>
            <w:div w:id="1387073397">
              <w:marLeft w:val="0"/>
              <w:marRight w:val="0"/>
              <w:marTop w:val="0"/>
              <w:marBottom w:val="0"/>
              <w:divBdr>
                <w:top w:val="none" w:sz="0" w:space="0" w:color="auto"/>
                <w:left w:val="none" w:sz="0" w:space="0" w:color="auto"/>
                <w:bottom w:val="none" w:sz="0" w:space="0" w:color="auto"/>
                <w:right w:val="none" w:sz="0" w:space="0" w:color="auto"/>
              </w:divBdr>
            </w:div>
            <w:div w:id="425537172">
              <w:marLeft w:val="0"/>
              <w:marRight w:val="0"/>
              <w:marTop w:val="0"/>
              <w:marBottom w:val="0"/>
              <w:divBdr>
                <w:top w:val="none" w:sz="0" w:space="0" w:color="auto"/>
                <w:left w:val="none" w:sz="0" w:space="0" w:color="auto"/>
                <w:bottom w:val="none" w:sz="0" w:space="0" w:color="auto"/>
                <w:right w:val="none" w:sz="0" w:space="0" w:color="auto"/>
              </w:divBdr>
            </w:div>
            <w:div w:id="1931235817">
              <w:marLeft w:val="0"/>
              <w:marRight w:val="0"/>
              <w:marTop w:val="0"/>
              <w:marBottom w:val="0"/>
              <w:divBdr>
                <w:top w:val="none" w:sz="0" w:space="0" w:color="auto"/>
                <w:left w:val="none" w:sz="0" w:space="0" w:color="auto"/>
                <w:bottom w:val="none" w:sz="0" w:space="0" w:color="auto"/>
                <w:right w:val="none" w:sz="0" w:space="0" w:color="auto"/>
              </w:divBdr>
            </w:div>
          </w:divsChild>
        </w:div>
        <w:div w:id="1974676893">
          <w:marLeft w:val="0"/>
          <w:marRight w:val="0"/>
          <w:marTop w:val="0"/>
          <w:marBottom w:val="0"/>
          <w:divBdr>
            <w:top w:val="none" w:sz="0" w:space="0" w:color="auto"/>
            <w:left w:val="none" w:sz="0" w:space="0" w:color="auto"/>
            <w:bottom w:val="none" w:sz="0" w:space="0" w:color="auto"/>
            <w:right w:val="none" w:sz="0" w:space="0" w:color="auto"/>
          </w:divBdr>
        </w:div>
        <w:div w:id="1754276365">
          <w:marLeft w:val="0"/>
          <w:marRight w:val="0"/>
          <w:marTop w:val="0"/>
          <w:marBottom w:val="0"/>
          <w:divBdr>
            <w:top w:val="none" w:sz="0" w:space="0" w:color="auto"/>
            <w:left w:val="none" w:sz="0" w:space="0" w:color="auto"/>
            <w:bottom w:val="none" w:sz="0" w:space="0" w:color="auto"/>
            <w:right w:val="none" w:sz="0" w:space="0" w:color="auto"/>
          </w:divBdr>
        </w:div>
        <w:div w:id="1330517959">
          <w:marLeft w:val="0"/>
          <w:marRight w:val="0"/>
          <w:marTop w:val="0"/>
          <w:marBottom w:val="0"/>
          <w:divBdr>
            <w:top w:val="none" w:sz="0" w:space="0" w:color="auto"/>
            <w:left w:val="none" w:sz="0" w:space="0" w:color="auto"/>
            <w:bottom w:val="none" w:sz="0" w:space="0" w:color="auto"/>
            <w:right w:val="none" w:sz="0" w:space="0" w:color="auto"/>
          </w:divBdr>
        </w:div>
        <w:div w:id="2123919293">
          <w:marLeft w:val="0"/>
          <w:marRight w:val="0"/>
          <w:marTop w:val="0"/>
          <w:marBottom w:val="0"/>
          <w:divBdr>
            <w:top w:val="none" w:sz="0" w:space="0" w:color="auto"/>
            <w:left w:val="none" w:sz="0" w:space="0" w:color="auto"/>
            <w:bottom w:val="none" w:sz="0" w:space="0" w:color="auto"/>
            <w:right w:val="none" w:sz="0" w:space="0" w:color="auto"/>
          </w:divBdr>
          <w:divsChild>
            <w:div w:id="2047606857">
              <w:marLeft w:val="-75"/>
              <w:marRight w:val="0"/>
              <w:marTop w:val="30"/>
              <w:marBottom w:val="30"/>
              <w:divBdr>
                <w:top w:val="none" w:sz="0" w:space="0" w:color="auto"/>
                <w:left w:val="none" w:sz="0" w:space="0" w:color="auto"/>
                <w:bottom w:val="none" w:sz="0" w:space="0" w:color="auto"/>
                <w:right w:val="none" w:sz="0" w:space="0" w:color="auto"/>
              </w:divBdr>
              <w:divsChild>
                <w:div w:id="685249125">
                  <w:marLeft w:val="0"/>
                  <w:marRight w:val="0"/>
                  <w:marTop w:val="0"/>
                  <w:marBottom w:val="0"/>
                  <w:divBdr>
                    <w:top w:val="none" w:sz="0" w:space="0" w:color="auto"/>
                    <w:left w:val="none" w:sz="0" w:space="0" w:color="auto"/>
                    <w:bottom w:val="none" w:sz="0" w:space="0" w:color="auto"/>
                    <w:right w:val="none" w:sz="0" w:space="0" w:color="auto"/>
                  </w:divBdr>
                  <w:divsChild>
                    <w:div w:id="1120494777">
                      <w:marLeft w:val="0"/>
                      <w:marRight w:val="0"/>
                      <w:marTop w:val="0"/>
                      <w:marBottom w:val="0"/>
                      <w:divBdr>
                        <w:top w:val="none" w:sz="0" w:space="0" w:color="auto"/>
                        <w:left w:val="none" w:sz="0" w:space="0" w:color="auto"/>
                        <w:bottom w:val="none" w:sz="0" w:space="0" w:color="auto"/>
                        <w:right w:val="none" w:sz="0" w:space="0" w:color="auto"/>
                      </w:divBdr>
                    </w:div>
                  </w:divsChild>
                </w:div>
                <w:div w:id="631711637">
                  <w:marLeft w:val="0"/>
                  <w:marRight w:val="0"/>
                  <w:marTop w:val="0"/>
                  <w:marBottom w:val="0"/>
                  <w:divBdr>
                    <w:top w:val="none" w:sz="0" w:space="0" w:color="auto"/>
                    <w:left w:val="none" w:sz="0" w:space="0" w:color="auto"/>
                    <w:bottom w:val="none" w:sz="0" w:space="0" w:color="auto"/>
                    <w:right w:val="none" w:sz="0" w:space="0" w:color="auto"/>
                  </w:divBdr>
                  <w:divsChild>
                    <w:div w:id="691609673">
                      <w:marLeft w:val="0"/>
                      <w:marRight w:val="0"/>
                      <w:marTop w:val="0"/>
                      <w:marBottom w:val="0"/>
                      <w:divBdr>
                        <w:top w:val="none" w:sz="0" w:space="0" w:color="auto"/>
                        <w:left w:val="none" w:sz="0" w:space="0" w:color="auto"/>
                        <w:bottom w:val="none" w:sz="0" w:space="0" w:color="auto"/>
                        <w:right w:val="none" w:sz="0" w:space="0" w:color="auto"/>
                      </w:divBdr>
                    </w:div>
                  </w:divsChild>
                </w:div>
                <w:div w:id="1933127618">
                  <w:marLeft w:val="0"/>
                  <w:marRight w:val="0"/>
                  <w:marTop w:val="0"/>
                  <w:marBottom w:val="0"/>
                  <w:divBdr>
                    <w:top w:val="none" w:sz="0" w:space="0" w:color="auto"/>
                    <w:left w:val="none" w:sz="0" w:space="0" w:color="auto"/>
                    <w:bottom w:val="none" w:sz="0" w:space="0" w:color="auto"/>
                    <w:right w:val="none" w:sz="0" w:space="0" w:color="auto"/>
                  </w:divBdr>
                  <w:divsChild>
                    <w:div w:id="636839482">
                      <w:marLeft w:val="0"/>
                      <w:marRight w:val="0"/>
                      <w:marTop w:val="0"/>
                      <w:marBottom w:val="0"/>
                      <w:divBdr>
                        <w:top w:val="none" w:sz="0" w:space="0" w:color="auto"/>
                        <w:left w:val="none" w:sz="0" w:space="0" w:color="auto"/>
                        <w:bottom w:val="none" w:sz="0" w:space="0" w:color="auto"/>
                        <w:right w:val="none" w:sz="0" w:space="0" w:color="auto"/>
                      </w:divBdr>
                    </w:div>
                  </w:divsChild>
                </w:div>
                <w:div w:id="1004404967">
                  <w:marLeft w:val="0"/>
                  <w:marRight w:val="0"/>
                  <w:marTop w:val="0"/>
                  <w:marBottom w:val="0"/>
                  <w:divBdr>
                    <w:top w:val="none" w:sz="0" w:space="0" w:color="auto"/>
                    <w:left w:val="none" w:sz="0" w:space="0" w:color="auto"/>
                    <w:bottom w:val="none" w:sz="0" w:space="0" w:color="auto"/>
                    <w:right w:val="none" w:sz="0" w:space="0" w:color="auto"/>
                  </w:divBdr>
                  <w:divsChild>
                    <w:div w:id="826823887">
                      <w:marLeft w:val="0"/>
                      <w:marRight w:val="0"/>
                      <w:marTop w:val="0"/>
                      <w:marBottom w:val="0"/>
                      <w:divBdr>
                        <w:top w:val="none" w:sz="0" w:space="0" w:color="auto"/>
                        <w:left w:val="none" w:sz="0" w:space="0" w:color="auto"/>
                        <w:bottom w:val="none" w:sz="0" w:space="0" w:color="auto"/>
                        <w:right w:val="none" w:sz="0" w:space="0" w:color="auto"/>
                      </w:divBdr>
                    </w:div>
                  </w:divsChild>
                </w:div>
                <w:div w:id="1456295305">
                  <w:marLeft w:val="0"/>
                  <w:marRight w:val="0"/>
                  <w:marTop w:val="0"/>
                  <w:marBottom w:val="0"/>
                  <w:divBdr>
                    <w:top w:val="none" w:sz="0" w:space="0" w:color="auto"/>
                    <w:left w:val="none" w:sz="0" w:space="0" w:color="auto"/>
                    <w:bottom w:val="none" w:sz="0" w:space="0" w:color="auto"/>
                    <w:right w:val="none" w:sz="0" w:space="0" w:color="auto"/>
                  </w:divBdr>
                  <w:divsChild>
                    <w:div w:id="786197874">
                      <w:marLeft w:val="0"/>
                      <w:marRight w:val="0"/>
                      <w:marTop w:val="0"/>
                      <w:marBottom w:val="0"/>
                      <w:divBdr>
                        <w:top w:val="none" w:sz="0" w:space="0" w:color="auto"/>
                        <w:left w:val="none" w:sz="0" w:space="0" w:color="auto"/>
                        <w:bottom w:val="none" w:sz="0" w:space="0" w:color="auto"/>
                        <w:right w:val="none" w:sz="0" w:space="0" w:color="auto"/>
                      </w:divBdr>
                    </w:div>
                  </w:divsChild>
                </w:div>
                <w:div w:id="1899239432">
                  <w:marLeft w:val="0"/>
                  <w:marRight w:val="0"/>
                  <w:marTop w:val="0"/>
                  <w:marBottom w:val="0"/>
                  <w:divBdr>
                    <w:top w:val="none" w:sz="0" w:space="0" w:color="auto"/>
                    <w:left w:val="none" w:sz="0" w:space="0" w:color="auto"/>
                    <w:bottom w:val="none" w:sz="0" w:space="0" w:color="auto"/>
                    <w:right w:val="none" w:sz="0" w:space="0" w:color="auto"/>
                  </w:divBdr>
                  <w:divsChild>
                    <w:div w:id="420296390">
                      <w:marLeft w:val="0"/>
                      <w:marRight w:val="0"/>
                      <w:marTop w:val="0"/>
                      <w:marBottom w:val="0"/>
                      <w:divBdr>
                        <w:top w:val="none" w:sz="0" w:space="0" w:color="auto"/>
                        <w:left w:val="none" w:sz="0" w:space="0" w:color="auto"/>
                        <w:bottom w:val="none" w:sz="0" w:space="0" w:color="auto"/>
                        <w:right w:val="none" w:sz="0" w:space="0" w:color="auto"/>
                      </w:divBdr>
                    </w:div>
                  </w:divsChild>
                </w:div>
                <w:div w:id="970285582">
                  <w:marLeft w:val="0"/>
                  <w:marRight w:val="0"/>
                  <w:marTop w:val="0"/>
                  <w:marBottom w:val="0"/>
                  <w:divBdr>
                    <w:top w:val="none" w:sz="0" w:space="0" w:color="auto"/>
                    <w:left w:val="none" w:sz="0" w:space="0" w:color="auto"/>
                    <w:bottom w:val="none" w:sz="0" w:space="0" w:color="auto"/>
                    <w:right w:val="none" w:sz="0" w:space="0" w:color="auto"/>
                  </w:divBdr>
                  <w:divsChild>
                    <w:div w:id="54814935">
                      <w:marLeft w:val="0"/>
                      <w:marRight w:val="0"/>
                      <w:marTop w:val="0"/>
                      <w:marBottom w:val="0"/>
                      <w:divBdr>
                        <w:top w:val="none" w:sz="0" w:space="0" w:color="auto"/>
                        <w:left w:val="none" w:sz="0" w:space="0" w:color="auto"/>
                        <w:bottom w:val="none" w:sz="0" w:space="0" w:color="auto"/>
                        <w:right w:val="none" w:sz="0" w:space="0" w:color="auto"/>
                      </w:divBdr>
                    </w:div>
                  </w:divsChild>
                </w:div>
                <w:div w:id="2092310834">
                  <w:marLeft w:val="0"/>
                  <w:marRight w:val="0"/>
                  <w:marTop w:val="0"/>
                  <w:marBottom w:val="0"/>
                  <w:divBdr>
                    <w:top w:val="none" w:sz="0" w:space="0" w:color="auto"/>
                    <w:left w:val="none" w:sz="0" w:space="0" w:color="auto"/>
                    <w:bottom w:val="none" w:sz="0" w:space="0" w:color="auto"/>
                    <w:right w:val="none" w:sz="0" w:space="0" w:color="auto"/>
                  </w:divBdr>
                  <w:divsChild>
                    <w:div w:id="1776629386">
                      <w:marLeft w:val="0"/>
                      <w:marRight w:val="0"/>
                      <w:marTop w:val="0"/>
                      <w:marBottom w:val="0"/>
                      <w:divBdr>
                        <w:top w:val="none" w:sz="0" w:space="0" w:color="auto"/>
                        <w:left w:val="none" w:sz="0" w:space="0" w:color="auto"/>
                        <w:bottom w:val="none" w:sz="0" w:space="0" w:color="auto"/>
                        <w:right w:val="none" w:sz="0" w:space="0" w:color="auto"/>
                      </w:divBdr>
                    </w:div>
                    <w:div w:id="1658455751">
                      <w:marLeft w:val="0"/>
                      <w:marRight w:val="0"/>
                      <w:marTop w:val="0"/>
                      <w:marBottom w:val="0"/>
                      <w:divBdr>
                        <w:top w:val="none" w:sz="0" w:space="0" w:color="auto"/>
                        <w:left w:val="none" w:sz="0" w:space="0" w:color="auto"/>
                        <w:bottom w:val="none" w:sz="0" w:space="0" w:color="auto"/>
                        <w:right w:val="none" w:sz="0" w:space="0" w:color="auto"/>
                      </w:divBdr>
                    </w:div>
                    <w:div w:id="2226444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4634997">
          <w:marLeft w:val="0"/>
          <w:marRight w:val="0"/>
          <w:marTop w:val="0"/>
          <w:marBottom w:val="0"/>
          <w:divBdr>
            <w:top w:val="none" w:sz="0" w:space="0" w:color="auto"/>
            <w:left w:val="none" w:sz="0" w:space="0" w:color="auto"/>
            <w:bottom w:val="none" w:sz="0" w:space="0" w:color="auto"/>
            <w:right w:val="none" w:sz="0" w:space="0" w:color="auto"/>
          </w:divBdr>
        </w:div>
        <w:div w:id="1540894844">
          <w:marLeft w:val="0"/>
          <w:marRight w:val="0"/>
          <w:marTop w:val="0"/>
          <w:marBottom w:val="0"/>
          <w:divBdr>
            <w:top w:val="none" w:sz="0" w:space="0" w:color="auto"/>
            <w:left w:val="none" w:sz="0" w:space="0" w:color="auto"/>
            <w:bottom w:val="none" w:sz="0" w:space="0" w:color="auto"/>
            <w:right w:val="none" w:sz="0" w:space="0" w:color="auto"/>
          </w:divBdr>
        </w:div>
        <w:div w:id="516700679">
          <w:marLeft w:val="0"/>
          <w:marRight w:val="0"/>
          <w:marTop w:val="0"/>
          <w:marBottom w:val="0"/>
          <w:divBdr>
            <w:top w:val="none" w:sz="0" w:space="0" w:color="auto"/>
            <w:left w:val="none" w:sz="0" w:space="0" w:color="auto"/>
            <w:bottom w:val="none" w:sz="0" w:space="0" w:color="auto"/>
            <w:right w:val="none" w:sz="0" w:space="0" w:color="auto"/>
          </w:divBdr>
        </w:div>
        <w:div w:id="1124275830">
          <w:marLeft w:val="0"/>
          <w:marRight w:val="0"/>
          <w:marTop w:val="0"/>
          <w:marBottom w:val="0"/>
          <w:divBdr>
            <w:top w:val="none" w:sz="0" w:space="0" w:color="auto"/>
            <w:left w:val="none" w:sz="0" w:space="0" w:color="auto"/>
            <w:bottom w:val="none" w:sz="0" w:space="0" w:color="auto"/>
            <w:right w:val="none" w:sz="0" w:space="0" w:color="auto"/>
          </w:divBdr>
        </w:div>
        <w:div w:id="901447941">
          <w:marLeft w:val="0"/>
          <w:marRight w:val="0"/>
          <w:marTop w:val="0"/>
          <w:marBottom w:val="0"/>
          <w:divBdr>
            <w:top w:val="none" w:sz="0" w:space="0" w:color="auto"/>
            <w:left w:val="none" w:sz="0" w:space="0" w:color="auto"/>
            <w:bottom w:val="none" w:sz="0" w:space="0" w:color="auto"/>
            <w:right w:val="none" w:sz="0" w:space="0" w:color="auto"/>
          </w:divBdr>
          <w:divsChild>
            <w:div w:id="133987415">
              <w:marLeft w:val="-75"/>
              <w:marRight w:val="0"/>
              <w:marTop w:val="30"/>
              <w:marBottom w:val="30"/>
              <w:divBdr>
                <w:top w:val="none" w:sz="0" w:space="0" w:color="auto"/>
                <w:left w:val="none" w:sz="0" w:space="0" w:color="auto"/>
                <w:bottom w:val="none" w:sz="0" w:space="0" w:color="auto"/>
                <w:right w:val="none" w:sz="0" w:space="0" w:color="auto"/>
              </w:divBdr>
              <w:divsChild>
                <w:div w:id="1170173339">
                  <w:marLeft w:val="0"/>
                  <w:marRight w:val="0"/>
                  <w:marTop w:val="0"/>
                  <w:marBottom w:val="0"/>
                  <w:divBdr>
                    <w:top w:val="none" w:sz="0" w:space="0" w:color="auto"/>
                    <w:left w:val="none" w:sz="0" w:space="0" w:color="auto"/>
                    <w:bottom w:val="none" w:sz="0" w:space="0" w:color="auto"/>
                    <w:right w:val="none" w:sz="0" w:space="0" w:color="auto"/>
                  </w:divBdr>
                  <w:divsChild>
                    <w:div w:id="232353421">
                      <w:marLeft w:val="0"/>
                      <w:marRight w:val="0"/>
                      <w:marTop w:val="0"/>
                      <w:marBottom w:val="0"/>
                      <w:divBdr>
                        <w:top w:val="none" w:sz="0" w:space="0" w:color="auto"/>
                        <w:left w:val="none" w:sz="0" w:space="0" w:color="auto"/>
                        <w:bottom w:val="none" w:sz="0" w:space="0" w:color="auto"/>
                        <w:right w:val="none" w:sz="0" w:space="0" w:color="auto"/>
                      </w:divBdr>
                    </w:div>
                  </w:divsChild>
                </w:div>
                <w:div w:id="1298073482">
                  <w:marLeft w:val="0"/>
                  <w:marRight w:val="0"/>
                  <w:marTop w:val="0"/>
                  <w:marBottom w:val="0"/>
                  <w:divBdr>
                    <w:top w:val="none" w:sz="0" w:space="0" w:color="auto"/>
                    <w:left w:val="none" w:sz="0" w:space="0" w:color="auto"/>
                    <w:bottom w:val="none" w:sz="0" w:space="0" w:color="auto"/>
                    <w:right w:val="none" w:sz="0" w:space="0" w:color="auto"/>
                  </w:divBdr>
                  <w:divsChild>
                    <w:div w:id="1296331586">
                      <w:marLeft w:val="0"/>
                      <w:marRight w:val="0"/>
                      <w:marTop w:val="0"/>
                      <w:marBottom w:val="0"/>
                      <w:divBdr>
                        <w:top w:val="none" w:sz="0" w:space="0" w:color="auto"/>
                        <w:left w:val="none" w:sz="0" w:space="0" w:color="auto"/>
                        <w:bottom w:val="none" w:sz="0" w:space="0" w:color="auto"/>
                        <w:right w:val="none" w:sz="0" w:space="0" w:color="auto"/>
                      </w:divBdr>
                    </w:div>
                  </w:divsChild>
                </w:div>
                <w:div w:id="844323725">
                  <w:marLeft w:val="0"/>
                  <w:marRight w:val="0"/>
                  <w:marTop w:val="0"/>
                  <w:marBottom w:val="0"/>
                  <w:divBdr>
                    <w:top w:val="none" w:sz="0" w:space="0" w:color="auto"/>
                    <w:left w:val="none" w:sz="0" w:space="0" w:color="auto"/>
                    <w:bottom w:val="none" w:sz="0" w:space="0" w:color="auto"/>
                    <w:right w:val="none" w:sz="0" w:space="0" w:color="auto"/>
                  </w:divBdr>
                  <w:divsChild>
                    <w:div w:id="2023974817">
                      <w:marLeft w:val="0"/>
                      <w:marRight w:val="0"/>
                      <w:marTop w:val="0"/>
                      <w:marBottom w:val="0"/>
                      <w:divBdr>
                        <w:top w:val="none" w:sz="0" w:space="0" w:color="auto"/>
                        <w:left w:val="none" w:sz="0" w:space="0" w:color="auto"/>
                        <w:bottom w:val="none" w:sz="0" w:space="0" w:color="auto"/>
                        <w:right w:val="none" w:sz="0" w:space="0" w:color="auto"/>
                      </w:divBdr>
                    </w:div>
                  </w:divsChild>
                </w:div>
                <w:div w:id="444925537">
                  <w:marLeft w:val="0"/>
                  <w:marRight w:val="0"/>
                  <w:marTop w:val="0"/>
                  <w:marBottom w:val="0"/>
                  <w:divBdr>
                    <w:top w:val="none" w:sz="0" w:space="0" w:color="auto"/>
                    <w:left w:val="none" w:sz="0" w:space="0" w:color="auto"/>
                    <w:bottom w:val="none" w:sz="0" w:space="0" w:color="auto"/>
                    <w:right w:val="none" w:sz="0" w:space="0" w:color="auto"/>
                  </w:divBdr>
                  <w:divsChild>
                    <w:div w:id="1313365690">
                      <w:marLeft w:val="0"/>
                      <w:marRight w:val="0"/>
                      <w:marTop w:val="0"/>
                      <w:marBottom w:val="0"/>
                      <w:divBdr>
                        <w:top w:val="none" w:sz="0" w:space="0" w:color="auto"/>
                        <w:left w:val="none" w:sz="0" w:space="0" w:color="auto"/>
                        <w:bottom w:val="none" w:sz="0" w:space="0" w:color="auto"/>
                        <w:right w:val="none" w:sz="0" w:space="0" w:color="auto"/>
                      </w:divBdr>
                    </w:div>
                  </w:divsChild>
                </w:div>
                <w:div w:id="1769154983">
                  <w:marLeft w:val="0"/>
                  <w:marRight w:val="0"/>
                  <w:marTop w:val="0"/>
                  <w:marBottom w:val="0"/>
                  <w:divBdr>
                    <w:top w:val="none" w:sz="0" w:space="0" w:color="auto"/>
                    <w:left w:val="none" w:sz="0" w:space="0" w:color="auto"/>
                    <w:bottom w:val="none" w:sz="0" w:space="0" w:color="auto"/>
                    <w:right w:val="none" w:sz="0" w:space="0" w:color="auto"/>
                  </w:divBdr>
                  <w:divsChild>
                    <w:div w:id="1122961464">
                      <w:marLeft w:val="0"/>
                      <w:marRight w:val="0"/>
                      <w:marTop w:val="0"/>
                      <w:marBottom w:val="0"/>
                      <w:divBdr>
                        <w:top w:val="none" w:sz="0" w:space="0" w:color="auto"/>
                        <w:left w:val="none" w:sz="0" w:space="0" w:color="auto"/>
                        <w:bottom w:val="none" w:sz="0" w:space="0" w:color="auto"/>
                        <w:right w:val="none" w:sz="0" w:space="0" w:color="auto"/>
                      </w:divBdr>
                    </w:div>
                  </w:divsChild>
                </w:div>
                <w:div w:id="1068110272">
                  <w:marLeft w:val="0"/>
                  <w:marRight w:val="0"/>
                  <w:marTop w:val="0"/>
                  <w:marBottom w:val="0"/>
                  <w:divBdr>
                    <w:top w:val="none" w:sz="0" w:space="0" w:color="auto"/>
                    <w:left w:val="none" w:sz="0" w:space="0" w:color="auto"/>
                    <w:bottom w:val="none" w:sz="0" w:space="0" w:color="auto"/>
                    <w:right w:val="none" w:sz="0" w:space="0" w:color="auto"/>
                  </w:divBdr>
                  <w:divsChild>
                    <w:div w:id="1103040408">
                      <w:marLeft w:val="0"/>
                      <w:marRight w:val="0"/>
                      <w:marTop w:val="0"/>
                      <w:marBottom w:val="0"/>
                      <w:divBdr>
                        <w:top w:val="none" w:sz="0" w:space="0" w:color="auto"/>
                        <w:left w:val="none" w:sz="0" w:space="0" w:color="auto"/>
                        <w:bottom w:val="none" w:sz="0" w:space="0" w:color="auto"/>
                        <w:right w:val="none" w:sz="0" w:space="0" w:color="auto"/>
                      </w:divBdr>
                    </w:div>
                  </w:divsChild>
                </w:div>
                <w:div w:id="373583639">
                  <w:marLeft w:val="0"/>
                  <w:marRight w:val="0"/>
                  <w:marTop w:val="0"/>
                  <w:marBottom w:val="0"/>
                  <w:divBdr>
                    <w:top w:val="none" w:sz="0" w:space="0" w:color="auto"/>
                    <w:left w:val="none" w:sz="0" w:space="0" w:color="auto"/>
                    <w:bottom w:val="none" w:sz="0" w:space="0" w:color="auto"/>
                    <w:right w:val="none" w:sz="0" w:space="0" w:color="auto"/>
                  </w:divBdr>
                  <w:divsChild>
                    <w:div w:id="1335298656">
                      <w:marLeft w:val="0"/>
                      <w:marRight w:val="0"/>
                      <w:marTop w:val="0"/>
                      <w:marBottom w:val="0"/>
                      <w:divBdr>
                        <w:top w:val="none" w:sz="0" w:space="0" w:color="auto"/>
                        <w:left w:val="none" w:sz="0" w:space="0" w:color="auto"/>
                        <w:bottom w:val="none" w:sz="0" w:space="0" w:color="auto"/>
                        <w:right w:val="none" w:sz="0" w:space="0" w:color="auto"/>
                      </w:divBdr>
                    </w:div>
                  </w:divsChild>
                </w:div>
                <w:div w:id="1825314457">
                  <w:marLeft w:val="0"/>
                  <w:marRight w:val="0"/>
                  <w:marTop w:val="0"/>
                  <w:marBottom w:val="0"/>
                  <w:divBdr>
                    <w:top w:val="none" w:sz="0" w:space="0" w:color="auto"/>
                    <w:left w:val="none" w:sz="0" w:space="0" w:color="auto"/>
                    <w:bottom w:val="none" w:sz="0" w:space="0" w:color="auto"/>
                    <w:right w:val="none" w:sz="0" w:space="0" w:color="auto"/>
                  </w:divBdr>
                  <w:divsChild>
                    <w:div w:id="271057613">
                      <w:marLeft w:val="0"/>
                      <w:marRight w:val="0"/>
                      <w:marTop w:val="0"/>
                      <w:marBottom w:val="0"/>
                      <w:divBdr>
                        <w:top w:val="none" w:sz="0" w:space="0" w:color="auto"/>
                        <w:left w:val="none" w:sz="0" w:space="0" w:color="auto"/>
                        <w:bottom w:val="none" w:sz="0" w:space="0" w:color="auto"/>
                        <w:right w:val="none" w:sz="0" w:space="0" w:color="auto"/>
                      </w:divBdr>
                    </w:div>
                  </w:divsChild>
                </w:div>
                <w:div w:id="1456606319">
                  <w:marLeft w:val="0"/>
                  <w:marRight w:val="0"/>
                  <w:marTop w:val="0"/>
                  <w:marBottom w:val="0"/>
                  <w:divBdr>
                    <w:top w:val="none" w:sz="0" w:space="0" w:color="auto"/>
                    <w:left w:val="none" w:sz="0" w:space="0" w:color="auto"/>
                    <w:bottom w:val="none" w:sz="0" w:space="0" w:color="auto"/>
                    <w:right w:val="none" w:sz="0" w:space="0" w:color="auto"/>
                  </w:divBdr>
                  <w:divsChild>
                    <w:div w:id="777531628">
                      <w:marLeft w:val="0"/>
                      <w:marRight w:val="0"/>
                      <w:marTop w:val="0"/>
                      <w:marBottom w:val="0"/>
                      <w:divBdr>
                        <w:top w:val="none" w:sz="0" w:space="0" w:color="auto"/>
                        <w:left w:val="none" w:sz="0" w:space="0" w:color="auto"/>
                        <w:bottom w:val="none" w:sz="0" w:space="0" w:color="auto"/>
                        <w:right w:val="none" w:sz="0" w:space="0" w:color="auto"/>
                      </w:divBdr>
                    </w:div>
                  </w:divsChild>
                </w:div>
                <w:div w:id="839589285">
                  <w:marLeft w:val="0"/>
                  <w:marRight w:val="0"/>
                  <w:marTop w:val="0"/>
                  <w:marBottom w:val="0"/>
                  <w:divBdr>
                    <w:top w:val="none" w:sz="0" w:space="0" w:color="auto"/>
                    <w:left w:val="none" w:sz="0" w:space="0" w:color="auto"/>
                    <w:bottom w:val="none" w:sz="0" w:space="0" w:color="auto"/>
                    <w:right w:val="none" w:sz="0" w:space="0" w:color="auto"/>
                  </w:divBdr>
                  <w:divsChild>
                    <w:div w:id="392655938">
                      <w:marLeft w:val="0"/>
                      <w:marRight w:val="0"/>
                      <w:marTop w:val="0"/>
                      <w:marBottom w:val="0"/>
                      <w:divBdr>
                        <w:top w:val="none" w:sz="0" w:space="0" w:color="auto"/>
                        <w:left w:val="none" w:sz="0" w:space="0" w:color="auto"/>
                        <w:bottom w:val="none" w:sz="0" w:space="0" w:color="auto"/>
                        <w:right w:val="none" w:sz="0" w:space="0" w:color="auto"/>
                      </w:divBdr>
                    </w:div>
                  </w:divsChild>
                </w:div>
                <w:div w:id="1228759630">
                  <w:marLeft w:val="0"/>
                  <w:marRight w:val="0"/>
                  <w:marTop w:val="0"/>
                  <w:marBottom w:val="0"/>
                  <w:divBdr>
                    <w:top w:val="none" w:sz="0" w:space="0" w:color="auto"/>
                    <w:left w:val="none" w:sz="0" w:space="0" w:color="auto"/>
                    <w:bottom w:val="none" w:sz="0" w:space="0" w:color="auto"/>
                    <w:right w:val="none" w:sz="0" w:space="0" w:color="auto"/>
                  </w:divBdr>
                  <w:divsChild>
                    <w:div w:id="1799909953">
                      <w:marLeft w:val="0"/>
                      <w:marRight w:val="0"/>
                      <w:marTop w:val="0"/>
                      <w:marBottom w:val="0"/>
                      <w:divBdr>
                        <w:top w:val="none" w:sz="0" w:space="0" w:color="auto"/>
                        <w:left w:val="none" w:sz="0" w:space="0" w:color="auto"/>
                        <w:bottom w:val="none" w:sz="0" w:space="0" w:color="auto"/>
                        <w:right w:val="none" w:sz="0" w:space="0" w:color="auto"/>
                      </w:divBdr>
                    </w:div>
                  </w:divsChild>
                </w:div>
                <w:div w:id="1715084481">
                  <w:marLeft w:val="0"/>
                  <w:marRight w:val="0"/>
                  <w:marTop w:val="0"/>
                  <w:marBottom w:val="0"/>
                  <w:divBdr>
                    <w:top w:val="none" w:sz="0" w:space="0" w:color="auto"/>
                    <w:left w:val="none" w:sz="0" w:space="0" w:color="auto"/>
                    <w:bottom w:val="none" w:sz="0" w:space="0" w:color="auto"/>
                    <w:right w:val="none" w:sz="0" w:space="0" w:color="auto"/>
                  </w:divBdr>
                  <w:divsChild>
                    <w:div w:id="554123421">
                      <w:marLeft w:val="0"/>
                      <w:marRight w:val="0"/>
                      <w:marTop w:val="0"/>
                      <w:marBottom w:val="0"/>
                      <w:divBdr>
                        <w:top w:val="none" w:sz="0" w:space="0" w:color="auto"/>
                        <w:left w:val="none" w:sz="0" w:space="0" w:color="auto"/>
                        <w:bottom w:val="none" w:sz="0" w:space="0" w:color="auto"/>
                        <w:right w:val="none" w:sz="0" w:space="0" w:color="auto"/>
                      </w:divBdr>
                    </w:div>
                  </w:divsChild>
                </w:div>
                <w:div w:id="720785224">
                  <w:marLeft w:val="0"/>
                  <w:marRight w:val="0"/>
                  <w:marTop w:val="0"/>
                  <w:marBottom w:val="0"/>
                  <w:divBdr>
                    <w:top w:val="none" w:sz="0" w:space="0" w:color="auto"/>
                    <w:left w:val="none" w:sz="0" w:space="0" w:color="auto"/>
                    <w:bottom w:val="none" w:sz="0" w:space="0" w:color="auto"/>
                    <w:right w:val="none" w:sz="0" w:space="0" w:color="auto"/>
                  </w:divBdr>
                  <w:divsChild>
                    <w:div w:id="1454519070">
                      <w:marLeft w:val="0"/>
                      <w:marRight w:val="0"/>
                      <w:marTop w:val="0"/>
                      <w:marBottom w:val="0"/>
                      <w:divBdr>
                        <w:top w:val="none" w:sz="0" w:space="0" w:color="auto"/>
                        <w:left w:val="none" w:sz="0" w:space="0" w:color="auto"/>
                        <w:bottom w:val="none" w:sz="0" w:space="0" w:color="auto"/>
                        <w:right w:val="none" w:sz="0" w:space="0" w:color="auto"/>
                      </w:divBdr>
                    </w:div>
                  </w:divsChild>
                </w:div>
                <w:div w:id="2137333162">
                  <w:marLeft w:val="0"/>
                  <w:marRight w:val="0"/>
                  <w:marTop w:val="0"/>
                  <w:marBottom w:val="0"/>
                  <w:divBdr>
                    <w:top w:val="none" w:sz="0" w:space="0" w:color="auto"/>
                    <w:left w:val="none" w:sz="0" w:space="0" w:color="auto"/>
                    <w:bottom w:val="none" w:sz="0" w:space="0" w:color="auto"/>
                    <w:right w:val="none" w:sz="0" w:space="0" w:color="auto"/>
                  </w:divBdr>
                  <w:divsChild>
                    <w:div w:id="1529875887">
                      <w:marLeft w:val="0"/>
                      <w:marRight w:val="0"/>
                      <w:marTop w:val="0"/>
                      <w:marBottom w:val="0"/>
                      <w:divBdr>
                        <w:top w:val="none" w:sz="0" w:space="0" w:color="auto"/>
                        <w:left w:val="none" w:sz="0" w:space="0" w:color="auto"/>
                        <w:bottom w:val="none" w:sz="0" w:space="0" w:color="auto"/>
                        <w:right w:val="none" w:sz="0" w:space="0" w:color="auto"/>
                      </w:divBdr>
                    </w:div>
                  </w:divsChild>
                </w:div>
                <w:div w:id="261843807">
                  <w:marLeft w:val="0"/>
                  <w:marRight w:val="0"/>
                  <w:marTop w:val="0"/>
                  <w:marBottom w:val="0"/>
                  <w:divBdr>
                    <w:top w:val="none" w:sz="0" w:space="0" w:color="auto"/>
                    <w:left w:val="none" w:sz="0" w:space="0" w:color="auto"/>
                    <w:bottom w:val="none" w:sz="0" w:space="0" w:color="auto"/>
                    <w:right w:val="none" w:sz="0" w:space="0" w:color="auto"/>
                  </w:divBdr>
                  <w:divsChild>
                    <w:div w:id="1756200225">
                      <w:marLeft w:val="0"/>
                      <w:marRight w:val="0"/>
                      <w:marTop w:val="0"/>
                      <w:marBottom w:val="0"/>
                      <w:divBdr>
                        <w:top w:val="none" w:sz="0" w:space="0" w:color="auto"/>
                        <w:left w:val="none" w:sz="0" w:space="0" w:color="auto"/>
                        <w:bottom w:val="none" w:sz="0" w:space="0" w:color="auto"/>
                        <w:right w:val="none" w:sz="0" w:space="0" w:color="auto"/>
                      </w:divBdr>
                    </w:div>
                  </w:divsChild>
                </w:div>
                <w:div w:id="798959351">
                  <w:marLeft w:val="0"/>
                  <w:marRight w:val="0"/>
                  <w:marTop w:val="0"/>
                  <w:marBottom w:val="0"/>
                  <w:divBdr>
                    <w:top w:val="none" w:sz="0" w:space="0" w:color="auto"/>
                    <w:left w:val="none" w:sz="0" w:space="0" w:color="auto"/>
                    <w:bottom w:val="none" w:sz="0" w:space="0" w:color="auto"/>
                    <w:right w:val="none" w:sz="0" w:space="0" w:color="auto"/>
                  </w:divBdr>
                  <w:divsChild>
                    <w:div w:id="1869415475">
                      <w:marLeft w:val="0"/>
                      <w:marRight w:val="0"/>
                      <w:marTop w:val="0"/>
                      <w:marBottom w:val="0"/>
                      <w:divBdr>
                        <w:top w:val="none" w:sz="0" w:space="0" w:color="auto"/>
                        <w:left w:val="none" w:sz="0" w:space="0" w:color="auto"/>
                        <w:bottom w:val="none" w:sz="0" w:space="0" w:color="auto"/>
                        <w:right w:val="none" w:sz="0" w:space="0" w:color="auto"/>
                      </w:divBdr>
                    </w:div>
                  </w:divsChild>
                </w:div>
                <w:div w:id="518395631">
                  <w:marLeft w:val="0"/>
                  <w:marRight w:val="0"/>
                  <w:marTop w:val="0"/>
                  <w:marBottom w:val="0"/>
                  <w:divBdr>
                    <w:top w:val="none" w:sz="0" w:space="0" w:color="auto"/>
                    <w:left w:val="none" w:sz="0" w:space="0" w:color="auto"/>
                    <w:bottom w:val="none" w:sz="0" w:space="0" w:color="auto"/>
                    <w:right w:val="none" w:sz="0" w:space="0" w:color="auto"/>
                  </w:divBdr>
                  <w:divsChild>
                    <w:div w:id="114954872">
                      <w:marLeft w:val="0"/>
                      <w:marRight w:val="0"/>
                      <w:marTop w:val="0"/>
                      <w:marBottom w:val="0"/>
                      <w:divBdr>
                        <w:top w:val="none" w:sz="0" w:space="0" w:color="auto"/>
                        <w:left w:val="none" w:sz="0" w:space="0" w:color="auto"/>
                        <w:bottom w:val="none" w:sz="0" w:space="0" w:color="auto"/>
                        <w:right w:val="none" w:sz="0" w:space="0" w:color="auto"/>
                      </w:divBdr>
                    </w:div>
                  </w:divsChild>
                </w:div>
                <w:div w:id="1339432444">
                  <w:marLeft w:val="0"/>
                  <w:marRight w:val="0"/>
                  <w:marTop w:val="0"/>
                  <w:marBottom w:val="0"/>
                  <w:divBdr>
                    <w:top w:val="none" w:sz="0" w:space="0" w:color="auto"/>
                    <w:left w:val="none" w:sz="0" w:space="0" w:color="auto"/>
                    <w:bottom w:val="none" w:sz="0" w:space="0" w:color="auto"/>
                    <w:right w:val="none" w:sz="0" w:space="0" w:color="auto"/>
                  </w:divBdr>
                  <w:divsChild>
                    <w:div w:id="391543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0748640">
          <w:marLeft w:val="0"/>
          <w:marRight w:val="0"/>
          <w:marTop w:val="0"/>
          <w:marBottom w:val="0"/>
          <w:divBdr>
            <w:top w:val="none" w:sz="0" w:space="0" w:color="auto"/>
            <w:left w:val="none" w:sz="0" w:space="0" w:color="auto"/>
            <w:bottom w:val="none" w:sz="0" w:space="0" w:color="auto"/>
            <w:right w:val="none" w:sz="0" w:space="0" w:color="auto"/>
          </w:divBdr>
        </w:div>
        <w:div w:id="1011177204">
          <w:marLeft w:val="0"/>
          <w:marRight w:val="0"/>
          <w:marTop w:val="0"/>
          <w:marBottom w:val="0"/>
          <w:divBdr>
            <w:top w:val="none" w:sz="0" w:space="0" w:color="auto"/>
            <w:left w:val="none" w:sz="0" w:space="0" w:color="auto"/>
            <w:bottom w:val="none" w:sz="0" w:space="0" w:color="auto"/>
            <w:right w:val="none" w:sz="0" w:space="0" w:color="auto"/>
          </w:divBdr>
        </w:div>
        <w:div w:id="214316233">
          <w:marLeft w:val="0"/>
          <w:marRight w:val="0"/>
          <w:marTop w:val="0"/>
          <w:marBottom w:val="0"/>
          <w:divBdr>
            <w:top w:val="none" w:sz="0" w:space="0" w:color="auto"/>
            <w:left w:val="none" w:sz="0" w:space="0" w:color="auto"/>
            <w:bottom w:val="none" w:sz="0" w:space="0" w:color="auto"/>
            <w:right w:val="none" w:sz="0" w:space="0" w:color="auto"/>
          </w:divBdr>
          <w:divsChild>
            <w:div w:id="1709377137">
              <w:marLeft w:val="0"/>
              <w:marRight w:val="0"/>
              <w:marTop w:val="0"/>
              <w:marBottom w:val="0"/>
              <w:divBdr>
                <w:top w:val="none" w:sz="0" w:space="0" w:color="auto"/>
                <w:left w:val="none" w:sz="0" w:space="0" w:color="auto"/>
                <w:bottom w:val="none" w:sz="0" w:space="0" w:color="auto"/>
                <w:right w:val="none" w:sz="0" w:space="0" w:color="auto"/>
              </w:divBdr>
            </w:div>
            <w:div w:id="575164823">
              <w:marLeft w:val="0"/>
              <w:marRight w:val="0"/>
              <w:marTop w:val="0"/>
              <w:marBottom w:val="0"/>
              <w:divBdr>
                <w:top w:val="none" w:sz="0" w:space="0" w:color="auto"/>
                <w:left w:val="none" w:sz="0" w:space="0" w:color="auto"/>
                <w:bottom w:val="none" w:sz="0" w:space="0" w:color="auto"/>
                <w:right w:val="none" w:sz="0" w:space="0" w:color="auto"/>
              </w:divBdr>
            </w:div>
            <w:div w:id="731735500">
              <w:marLeft w:val="0"/>
              <w:marRight w:val="0"/>
              <w:marTop w:val="0"/>
              <w:marBottom w:val="0"/>
              <w:divBdr>
                <w:top w:val="none" w:sz="0" w:space="0" w:color="auto"/>
                <w:left w:val="none" w:sz="0" w:space="0" w:color="auto"/>
                <w:bottom w:val="none" w:sz="0" w:space="0" w:color="auto"/>
                <w:right w:val="none" w:sz="0" w:space="0" w:color="auto"/>
              </w:divBdr>
            </w:div>
            <w:div w:id="1883057748">
              <w:marLeft w:val="0"/>
              <w:marRight w:val="0"/>
              <w:marTop w:val="0"/>
              <w:marBottom w:val="0"/>
              <w:divBdr>
                <w:top w:val="none" w:sz="0" w:space="0" w:color="auto"/>
                <w:left w:val="none" w:sz="0" w:space="0" w:color="auto"/>
                <w:bottom w:val="none" w:sz="0" w:space="0" w:color="auto"/>
                <w:right w:val="none" w:sz="0" w:space="0" w:color="auto"/>
              </w:divBdr>
            </w:div>
            <w:div w:id="1893149684">
              <w:marLeft w:val="0"/>
              <w:marRight w:val="0"/>
              <w:marTop w:val="0"/>
              <w:marBottom w:val="0"/>
              <w:divBdr>
                <w:top w:val="none" w:sz="0" w:space="0" w:color="auto"/>
                <w:left w:val="none" w:sz="0" w:space="0" w:color="auto"/>
                <w:bottom w:val="none" w:sz="0" w:space="0" w:color="auto"/>
                <w:right w:val="none" w:sz="0" w:space="0" w:color="auto"/>
              </w:divBdr>
            </w:div>
            <w:div w:id="1222475370">
              <w:marLeft w:val="0"/>
              <w:marRight w:val="0"/>
              <w:marTop w:val="0"/>
              <w:marBottom w:val="0"/>
              <w:divBdr>
                <w:top w:val="none" w:sz="0" w:space="0" w:color="auto"/>
                <w:left w:val="none" w:sz="0" w:space="0" w:color="auto"/>
                <w:bottom w:val="none" w:sz="0" w:space="0" w:color="auto"/>
                <w:right w:val="none" w:sz="0" w:space="0" w:color="auto"/>
              </w:divBdr>
            </w:div>
            <w:div w:id="1296910683">
              <w:marLeft w:val="0"/>
              <w:marRight w:val="0"/>
              <w:marTop w:val="0"/>
              <w:marBottom w:val="0"/>
              <w:divBdr>
                <w:top w:val="none" w:sz="0" w:space="0" w:color="auto"/>
                <w:left w:val="none" w:sz="0" w:space="0" w:color="auto"/>
                <w:bottom w:val="none" w:sz="0" w:space="0" w:color="auto"/>
                <w:right w:val="none" w:sz="0" w:space="0" w:color="auto"/>
              </w:divBdr>
            </w:div>
            <w:div w:id="884758685">
              <w:marLeft w:val="0"/>
              <w:marRight w:val="0"/>
              <w:marTop w:val="0"/>
              <w:marBottom w:val="0"/>
              <w:divBdr>
                <w:top w:val="none" w:sz="0" w:space="0" w:color="auto"/>
                <w:left w:val="none" w:sz="0" w:space="0" w:color="auto"/>
                <w:bottom w:val="none" w:sz="0" w:space="0" w:color="auto"/>
                <w:right w:val="none" w:sz="0" w:space="0" w:color="auto"/>
              </w:divBdr>
            </w:div>
            <w:div w:id="467210462">
              <w:marLeft w:val="0"/>
              <w:marRight w:val="0"/>
              <w:marTop w:val="0"/>
              <w:marBottom w:val="0"/>
              <w:divBdr>
                <w:top w:val="none" w:sz="0" w:space="0" w:color="auto"/>
                <w:left w:val="none" w:sz="0" w:space="0" w:color="auto"/>
                <w:bottom w:val="none" w:sz="0" w:space="0" w:color="auto"/>
                <w:right w:val="none" w:sz="0" w:space="0" w:color="auto"/>
              </w:divBdr>
            </w:div>
            <w:div w:id="1360811086">
              <w:marLeft w:val="0"/>
              <w:marRight w:val="0"/>
              <w:marTop w:val="0"/>
              <w:marBottom w:val="0"/>
              <w:divBdr>
                <w:top w:val="none" w:sz="0" w:space="0" w:color="auto"/>
                <w:left w:val="none" w:sz="0" w:space="0" w:color="auto"/>
                <w:bottom w:val="none" w:sz="0" w:space="0" w:color="auto"/>
                <w:right w:val="none" w:sz="0" w:space="0" w:color="auto"/>
              </w:divBdr>
            </w:div>
            <w:div w:id="1681468260">
              <w:marLeft w:val="0"/>
              <w:marRight w:val="0"/>
              <w:marTop w:val="0"/>
              <w:marBottom w:val="0"/>
              <w:divBdr>
                <w:top w:val="none" w:sz="0" w:space="0" w:color="auto"/>
                <w:left w:val="none" w:sz="0" w:space="0" w:color="auto"/>
                <w:bottom w:val="none" w:sz="0" w:space="0" w:color="auto"/>
                <w:right w:val="none" w:sz="0" w:space="0" w:color="auto"/>
              </w:divBdr>
            </w:div>
            <w:div w:id="1123963812">
              <w:marLeft w:val="0"/>
              <w:marRight w:val="0"/>
              <w:marTop w:val="0"/>
              <w:marBottom w:val="0"/>
              <w:divBdr>
                <w:top w:val="none" w:sz="0" w:space="0" w:color="auto"/>
                <w:left w:val="none" w:sz="0" w:space="0" w:color="auto"/>
                <w:bottom w:val="none" w:sz="0" w:space="0" w:color="auto"/>
                <w:right w:val="none" w:sz="0" w:space="0" w:color="auto"/>
              </w:divBdr>
            </w:div>
            <w:div w:id="1693873159">
              <w:marLeft w:val="0"/>
              <w:marRight w:val="0"/>
              <w:marTop w:val="0"/>
              <w:marBottom w:val="0"/>
              <w:divBdr>
                <w:top w:val="none" w:sz="0" w:space="0" w:color="auto"/>
                <w:left w:val="none" w:sz="0" w:space="0" w:color="auto"/>
                <w:bottom w:val="none" w:sz="0" w:space="0" w:color="auto"/>
                <w:right w:val="none" w:sz="0" w:space="0" w:color="auto"/>
              </w:divBdr>
            </w:div>
            <w:div w:id="1600026087">
              <w:marLeft w:val="0"/>
              <w:marRight w:val="0"/>
              <w:marTop w:val="0"/>
              <w:marBottom w:val="0"/>
              <w:divBdr>
                <w:top w:val="none" w:sz="0" w:space="0" w:color="auto"/>
                <w:left w:val="none" w:sz="0" w:space="0" w:color="auto"/>
                <w:bottom w:val="none" w:sz="0" w:space="0" w:color="auto"/>
                <w:right w:val="none" w:sz="0" w:space="0" w:color="auto"/>
              </w:divBdr>
            </w:div>
            <w:div w:id="2062635672">
              <w:marLeft w:val="0"/>
              <w:marRight w:val="0"/>
              <w:marTop w:val="0"/>
              <w:marBottom w:val="0"/>
              <w:divBdr>
                <w:top w:val="none" w:sz="0" w:space="0" w:color="auto"/>
                <w:left w:val="none" w:sz="0" w:space="0" w:color="auto"/>
                <w:bottom w:val="none" w:sz="0" w:space="0" w:color="auto"/>
                <w:right w:val="none" w:sz="0" w:space="0" w:color="auto"/>
              </w:divBdr>
            </w:div>
            <w:div w:id="199363933">
              <w:marLeft w:val="0"/>
              <w:marRight w:val="0"/>
              <w:marTop w:val="0"/>
              <w:marBottom w:val="0"/>
              <w:divBdr>
                <w:top w:val="none" w:sz="0" w:space="0" w:color="auto"/>
                <w:left w:val="none" w:sz="0" w:space="0" w:color="auto"/>
                <w:bottom w:val="none" w:sz="0" w:space="0" w:color="auto"/>
                <w:right w:val="none" w:sz="0" w:space="0" w:color="auto"/>
              </w:divBdr>
            </w:div>
            <w:div w:id="1535338972">
              <w:marLeft w:val="0"/>
              <w:marRight w:val="0"/>
              <w:marTop w:val="0"/>
              <w:marBottom w:val="0"/>
              <w:divBdr>
                <w:top w:val="none" w:sz="0" w:space="0" w:color="auto"/>
                <w:left w:val="none" w:sz="0" w:space="0" w:color="auto"/>
                <w:bottom w:val="none" w:sz="0" w:space="0" w:color="auto"/>
                <w:right w:val="none" w:sz="0" w:space="0" w:color="auto"/>
              </w:divBdr>
            </w:div>
            <w:div w:id="1422067846">
              <w:marLeft w:val="0"/>
              <w:marRight w:val="0"/>
              <w:marTop w:val="0"/>
              <w:marBottom w:val="0"/>
              <w:divBdr>
                <w:top w:val="none" w:sz="0" w:space="0" w:color="auto"/>
                <w:left w:val="none" w:sz="0" w:space="0" w:color="auto"/>
                <w:bottom w:val="none" w:sz="0" w:space="0" w:color="auto"/>
                <w:right w:val="none" w:sz="0" w:space="0" w:color="auto"/>
              </w:divBdr>
            </w:div>
          </w:divsChild>
        </w:div>
        <w:div w:id="410349526">
          <w:marLeft w:val="0"/>
          <w:marRight w:val="0"/>
          <w:marTop w:val="0"/>
          <w:marBottom w:val="0"/>
          <w:divBdr>
            <w:top w:val="none" w:sz="0" w:space="0" w:color="auto"/>
            <w:left w:val="none" w:sz="0" w:space="0" w:color="auto"/>
            <w:bottom w:val="none" w:sz="0" w:space="0" w:color="auto"/>
            <w:right w:val="none" w:sz="0" w:space="0" w:color="auto"/>
          </w:divBdr>
        </w:div>
        <w:div w:id="209339921">
          <w:marLeft w:val="0"/>
          <w:marRight w:val="0"/>
          <w:marTop w:val="0"/>
          <w:marBottom w:val="0"/>
          <w:divBdr>
            <w:top w:val="none" w:sz="0" w:space="0" w:color="auto"/>
            <w:left w:val="none" w:sz="0" w:space="0" w:color="auto"/>
            <w:bottom w:val="none" w:sz="0" w:space="0" w:color="auto"/>
            <w:right w:val="none" w:sz="0" w:space="0" w:color="auto"/>
          </w:divBdr>
        </w:div>
      </w:divsChild>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349541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55AF81516F2E4CB7A68C2FD615EDAE42"/>
        <w:category>
          <w:name w:val="General"/>
          <w:gallery w:val="placeholder"/>
        </w:category>
        <w:types>
          <w:type w:val="bbPlcHdr"/>
        </w:types>
        <w:behaviors>
          <w:behavior w:val="content"/>
        </w:behaviors>
        <w:guid w:val="{27B9A11F-92C2-4C11-B5D4-D4211D6587C6}"/>
      </w:docPartPr>
      <w:docPartBody>
        <w:p w:rsidR="00996A28" w:rsidRDefault="00996A28" w:rsidP="00996A28">
          <w:pPr>
            <w:pStyle w:val="55AF81516F2E4CB7A68C2FD615EDAE42"/>
          </w:pPr>
          <w:r w:rsidRPr="007A01CF">
            <w:rPr>
              <w:rStyle w:val="PlaceholderText"/>
            </w:rPr>
            <w:t>Click or tap here to enter text.</w:t>
          </w:r>
        </w:p>
      </w:docPartBody>
    </w:docPart>
    <w:docPart>
      <w:docPartPr>
        <w:name w:val="A692155C74D54C29B338C102E6C5388E"/>
        <w:category>
          <w:name w:val="General"/>
          <w:gallery w:val="placeholder"/>
        </w:category>
        <w:types>
          <w:type w:val="bbPlcHdr"/>
        </w:types>
        <w:behaviors>
          <w:behavior w:val="content"/>
        </w:behaviors>
        <w:guid w:val="{AD99AC06-37E9-45C5-AC6E-63470036C45F}"/>
      </w:docPartPr>
      <w:docPartBody>
        <w:p w:rsidR="00996A28" w:rsidRDefault="00996A28" w:rsidP="00996A28">
          <w:pPr>
            <w:pStyle w:val="A692155C74D54C29B338C102E6C5388E"/>
          </w:pPr>
          <w:r w:rsidRPr="007A01CF">
            <w:rPr>
              <w:rStyle w:val="PlaceholderText"/>
            </w:rPr>
            <w:t>[Title]</w:t>
          </w:r>
        </w:p>
      </w:docPartBody>
    </w:docPart>
    <w:docPart>
      <w:docPartPr>
        <w:name w:val="233FBA866CC44869A61EB5FECE62FD73"/>
        <w:category>
          <w:name w:val="General"/>
          <w:gallery w:val="placeholder"/>
        </w:category>
        <w:types>
          <w:type w:val="bbPlcHdr"/>
        </w:types>
        <w:behaviors>
          <w:behavior w:val="content"/>
        </w:behaviors>
        <w:guid w:val="{BF98B052-79DB-4840-8D73-07AA44C25D28}"/>
      </w:docPartPr>
      <w:docPartBody>
        <w:p w:rsidR="00996A28" w:rsidRDefault="00996A28" w:rsidP="00996A28">
          <w:pPr>
            <w:pStyle w:val="233FBA866CC44869A61EB5FECE62FD73"/>
          </w:pPr>
          <w:r w:rsidRPr="003D58FC">
            <w:rPr>
              <w:rStyle w:val="PlaceholderText"/>
            </w:rPr>
            <w:t>[Keywords]</w:t>
          </w:r>
        </w:p>
      </w:docPartBody>
    </w:docPart>
    <w:docPart>
      <w:docPartPr>
        <w:name w:val="532D8991F2D2400196818C3E9293EF41"/>
        <w:category>
          <w:name w:val="General"/>
          <w:gallery w:val="placeholder"/>
        </w:category>
        <w:types>
          <w:type w:val="bbPlcHdr"/>
        </w:types>
        <w:behaviors>
          <w:behavior w:val="content"/>
        </w:behaviors>
        <w:guid w:val="{892E2D6E-2AF9-4AED-BC41-9EE3E187C87E}"/>
      </w:docPartPr>
      <w:docPartBody>
        <w:p w:rsidR="00996A28" w:rsidRDefault="00996A28" w:rsidP="00996A28">
          <w:pPr>
            <w:pStyle w:val="532D8991F2D2400196818C3E9293EF41"/>
          </w:pPr>
          <w:r w:rsidRPr="003D58FC">
            <w:rPr>
              <w:rStyle w:val="PlaceholderText"/>
            </w:rPr>
            <w:t>[Keywords]</w:t>
          </w:r>
        </w:p>
      </w:docPartBody>
    </w:docPart>
    <w:docPart>
      <w:docPartPr>
        <w:name w:val="F97C2030F5AD4978B0160C749A549DC0"/>
        <w:category>
          <w:name w:val="General"/>
          <w:gallery w:val="placeholder"/>
        </w:category>
        <w:types>
          <w:type w:val="bbPlcHdr"/>
        </w:types>
        <w:behaviors>
          <w:behavior w:val="content"/>
        </w:behaviors>
        <w:guid w:val="{0A29AF92-1B5D-4A0F-9DC5-EA59E67FA2E5}"/>
      </w:docPartPr>
      <w:docPartBody>
        <w:p w:rsidR="00996A28" w:rsidRDefault="00996A28" w:rsidP="00996A28">
          <w:pPr>
            <w:pStyle w:val="F97C2030F5AD4978B0160C749A549DC0"/>
          </w:pPr>
          <w:r w:rsidRPr="003D58FC">
            <w:rPr>
              <w:rStyle w:val="PlaceholderText"/>
            </w:rPr>
            <w:t>[Keywords]</w:t>
          </w:r>
        </w:p>
      </w:docPartBody>
    </w:docPart>
    <w:docPart>
      <w:docPartPr>
        <w:name w:val="123D66D9735941AC8914834EE2DBF21B"/>
        <w:category>
          <w:name w:val="General"/>
          <w:gallery w:val="placeholder"/>
        </w:category>
        <w:types>
          <w:type w:val="bbPlcHdr"/>
        </w:types>
        <w:behaviors>
          <w:behavior w:val="content"/>
        </w:behaviors>
        <w:guid w:val="{C23C1B04-349E-4B9B-BC0C-A91F312A1788}"/>
      </w:docPartPr>
      <w:docPartBody>
        <w:p w:rsidR="00996A28" w:rsidRDefault="00996A28" w:rsidP="00996A28">
          <w:pPr>
            <w:pStyle w:val="123D66D9735941AC8914834EE2DBF21B"/>
          </w:pPr>
          <w:r w:rsidRPr="003D58FC">
            <w:rPr>
              <w:rStyle w:val="PlaceholderText"/>
            </w:rPr>
            <w:t>[Keywords]</w:t>
          </w:r>
        </w:p>
      </w:docPartBody>
    </w:docPart>
    <w:docPart>
      <w:docPartPr>
        <w:name w:val="9BEC1907AE504EF68F47306876A909B5"/>
        <w:category>
          <w:name w:val="General"/>
          <w:gallery w:val="placeholder"/>
        </w:category>
        <w:types>
          <w:type w:val="bbPlcHdr"/>
        </w:types>
        <w:behaviors>
          <w:behavior w:val="content"/>
        </w:behaviors>
        <w:guid w:val="{2145334C-B442-41BD-ACD6-78522E4A8AB7}"/>
      </w:docPartPr>
      <w:docPartBody>
        <w:p w:rsidR="00996A28" w:rsidRDefault="00996A28" w:rsidP="00996A28">
          <w:pPr>
            <w:pStyle w:val="9BEC1907AE504EF68F47306876A909B5"/>
          </w:pPr>
          <w:r w:rsidRPr="003D58FC">
            <w:rPr>
              <w:rStyle w:val="PlaceholderText"/>
            </w:rPr>
            <w:t>[Keywords]</w:t>
          </w:r>
        </w:p>
      </w:docPartBody>
    </w:docPart>
    <w:docPart>
      <w:docPartPr>
        <w:name w:val="EF572CF34EFD4934898AF39E88B1544C"/>
        <w:category>
          <w:name w:val="General"/>
          <w:gallery w:val="placeholder"/>
        </w:category>
        <w:types>
          <w:type w:val="bbPlcHdr"/>
        </w:types>
        <w:behaviors>
          <w:behavior w:val="content"/>
        </w:behaviors>
        <w:guid w:val="{A04EC991-2AE4-4D6C-A472-E809A0FEE386}"/>
      </w:docPartPr>
      <w:docPartBody>
        <w:p w:rsidR="00996A28" w:rsidRDefault="00996A28" w:rsidP="00996A28">
          <w:pPr>
            <w:pStyle w:val="EF572CF34EFD4934898AF39E88B1544C"/>
          </w:pPr>
          <w:r w:rsidRPr="003D58FC">
            <w:rPr>
              <w:rStyle w:val="PlaceholderText"/>
            </w:rPr>
            <w:t>[Keywords]</w:t>
          </w:r>
        </w:p>
      </w:docPartBody>
    </w:docPart>
    <w:docPart>
      <w:docPartPr>
        <w:name w:val="70F845E7DADE45039D490284D2FDBA17"/>
        <w:category>
          <w:name w:val="General"/>
          <w:gallery w:val="placeholder"/>
        </w:category>
        <w:types>
          <w:type w:val="bbPlcHdr"/>
        </w:types>
        <w:behaviors>
          <w:behavior w:val="content"/>
        </w:behaviors>
        <w:guid w:val="{8EDB9641-495C-438E-B2FD-4B3EDF537FB3}"/>
      </w:docPartPr>
      <w:docPartBody>
        <w:p w:rsidR="00996A28" w:rsidRDefault="00996A28" w:rsidP="00996A28">
          <w:pPr>
            <w:pStyle w:val="70F845E7DADE45039D490284D2FDBA17"/>
          </w:pPr>
          <w:r w:rsidRPr="003D58FC">
            <w:rPr>
              <w:rStyle w:val="PlaceholderText"/>
            </w:rPr>
            <w:t>[Keywords]</w:t>
          </w:r>
        </w:p>
      </w:docPartBody>
    </w:docPart>
    <w:docPart>
      <w:docPartPr>
        <w:name w:val="EE39B13FC4FE42E190C1F50FD3BC664A"/>
        <w:category>
          <w:name w:val="General"/>
          <w:gallery w:val="placeholder"/>
        </w:category>
        <w:types>
          <w:type w:val="bbPlcHdr"/>
        </w:types>
        <w:behaviors>
          <w:behavior w:val="content"/>
        </w:behaviors>
        <w:guid w:val="{2D572E1A-C9AA-4E65-844A-82B6823F55E3}"/>
      </w:docPartPr>
      <w:docPartBody>
        <w:p w:rsidR="00996A28" w:rsidRDefault="00996A28" w:rsidP="00996A28">
          <w:pPr>
            <w:pStyle w:val="EE39B13FC4FE42E190C1F50FD3BC664A"/>
          </w:pPr>
          <w:r w:rsidRPr="003D58FC">
            <w:rPr>
              <w:rStyle w:val="PlaceholderText"/>
            </w:rPr>
            <w:t>[Keywords]</w:t>
          </w:r>
        </w:p>
      </w:docPartBody>
    </w:docPart>
    <w:docPart>
      <w:docPartPr>
        <w:name w:val="59F4CFA526F34110A0AAF928DE457DCD"/>
        <w:category>
          <w:name w:val="General"/>
          <w:gallery w:val="placeholder"/>
        </w:category>
        <w:types>
          <w:type w:val="bbPlcHdr"/>
        </w:types>
        <w:behaviors>
          <w:behavior w:val="content"/>
        </w:behaviors>
        <w:guid w:val="{176E1C6F-95B8-4129-ABE1-78D397851930}"/>
      </w:docPartPr>
      <w:docPartBody>
        <w:p w:rsidR="00996A28" w:rsidRDefault="00996A28" w:rsidP="00996A28">
          <w:pPr>
            <w:pStyle w:val="59F4CFA526F34110A0AAF928DE457DCD"/>
          </w:pPr>
          <w:r w:rsidRPr="003D58FC">
            <w:rPr>
              <w:rStyle w:val="PlaceholderText"/>
            </w:rPr>
            <w:t>[Keywords]</w:t>
          </w:r>
        </w:p>
      </w:docPartBody>
    </w:docPart>
    <w:docPart>
      <w:docPartPr>
        <w:name w:val="8726DA6C507A408A8EB42AED4A823FC5"/>
        <w:category>
          <w:name w:val="General"/>
          <w:gallery w:val="placeholder"/>
        </w:category>
        <w:types>
          <w:type w:val="bbPlcHdr"/>
        </w:types>
        <w:behaviors>
          <w:behavior w:val="content"/>
        </w:behaviors>
        <w:guid w:val="{FA5D080C-4CFE-450F-97AC-E96FD7FA2F8D}"/>
      </w:docPartPr>
      <w:docPartBody>
        <w:p w:rsidR="00996A28" w:rsidRDefault="00996A28" w:rsidP="00996A28">
          <w:pPr>
            <w:pStyle w:val="8726DA6C507A408A8EB42AED4A823FC5"/>
          </w:pPr>
          <w:r w:rsidRPr="003D58FC">
            <w:rPr>
              <w:rStyle w:val="PlaceholderText"/>
            </w:rPr>
            <w:t>[Keywords]</w:t>
          </w:r>
        </w:p>
      </w:docPartBody>
    </w:docPart>
    <w:docPart>
      <w:docPartPr>
        <w:name w:val="5550EDB286CC4AB6BC1E414D879673DF"/>
        <w:category>
          <w:name w:val="General"/>
          <w:gallery w:val="placeholder"/>
        </w:category>
        <w:types>
          <w:type w:val="bbPlcHdr"/>
        </w:types>
        <w:behaviors>
          <w:behavior w:val="content"/>
        </w:behaviors>
        <w:guid w:val="{6D1AA91C-3D55-4E96-9B60-707AB216AEC0}"/>
      </w:docPartPr>
      <w:docPartBody>
        <w:p w:rsidR="00996A28" w:rsidRDefault="00996A28" w:rsidP="00996A28">
          <w:pPr>
            <w:pStyle w:val="5550EDB286CC4AB6BC1E414D879673DF"/>
          </w:pPr>
          <w:r w:rsidRPr="003D58FC">
            <w:rPr>
              <w:rStyle w:val="PlaceholderText"/>
            </w:rPr>
            <w:t>[Keywords]</w:t>
          </w:r>
        </w:p>
      </w:docPartBody>
    </w:docPart>
    <w:docPart>
      <w:docPartPr>
        <w:name w:val="2888AF7E8C6C44EFA271348BE1EABA55"/>
        <w:category>
          <w:name w:val="General"/>
          <w:gallery w:val="placeholder"/>
        </w:category>
        <w:types>
          <w:type w:val="bbPlcHdr"/>
        </w:types>
        <w:behaviors>
          <w:behavior w:val="content"/>
        </w:behaviors>
        <w:guid w:val="{F8CC1284-B994-469E-AB7E-5483763322BC}"/>
      </w:docPartPr>
      <w:docPartBody>
        <w:p w:rsidR="00996A28" w:rsidRDefault="00996A28" w:rsidP="00996A28">
          <w:pPr>
            <w:pStyle w:val="2888AF7E8C6C44EFA271348BE1EABA55"/>
          </w:pPr>
          <w:r w:rsidRPr="003D58FC">
            <w:rPr>
              <w:rStyle w:val="PlaceholderText"/>
            </w:rPr>
            <w:t>[Keywords]</w:t>
          </w:r>
        </w:p>
      </w:docPartBody>
    </w:docPart>
    <w:docPart>
      <w:docPartPr>
        <w:name w:val="0DCA0BF95C994C54A2D6732ABE17C802"/>
        <w:category>
          <w:name w:val="General"/>
          <w:gallery w:val="placeholder"/>
        </w:category>
        <w:types>
          <w:type w:val="bbPlcHdr"/>
        </w:types>
        <w:behaviors>
          <w:behavior w:val="content"/>
        </w:behaviors>
        <w:guid w:val="{A85ED890-3B2F-4E11-AAE4-D9492BC65F31}"/>
      </w:docPartPr>
      <w:docPartBody>
        <w:p w:rsidR="00996A28" w:rsidRDefault="00996A28" w:rsidP="00996A28">
          <w:pPr>
            <w:pStyle w:val="0DCA0BF95C994C54A2D6732ABE17C802"/>
          </w:pPr>
          <w:r w:rsidRPr="003D58FC">
            <w:rPr>
              <w:rStyle w:val="PlaceholderText"/>
            </w:rPr>
            <w:t>[Keywords]</w:t>
          </w:r>
        </w:p>
      </w:docPartBody>
    </w:docPart>
    <w:docPart>
      <w:docPartPr>
        <w:name w:val="C9D7D34B48F642B298C99C1B7C7DB079"/>
        <w:category>
          <w:name w:val="General"/>
          <w:gallery w:val="placeholder"/>
        </w:category>
        <w:types>
          <w:type w:val="bbPlcHdr"/>
        </w:types>
        <w:behaviors>
          <w:behavior w:val="content"/>
        </w:behaviors>
        <w:guid w:val="{7CAD2591-1F09-4100-8C36-A43462A143CE}"/>
      </w:docPartPr>
      <w:docPartBody>
        <w:p w:rsidR="00996A28" w:rsidRDefault="00996A28" w:rsidP="00996A28">
          <w:pPr>
            <w:pStyle w:val="C9D7D34B48F642B298C99C1B7C7DB079"/>
          </w:pPr>
          <w:r w:rsidRPr="003D58FC">
            <w:rPr>
              <w:rStyle w:val="PlaceholderText"/>
            </w:rPr>
            <w:t>[Keywords]</w:t>
          </w:r>
        </w:p>
      </w:docPartBody>
    </w:docPart>
    <w:docPart>
      <w:docPartPr>
        <w:name w:val="94447B9373124833B1AE2DF0B9E9335B"/>
        <w:category>
          <w:name w:val="General"/>
          <w:gallery w:val="placeholder"/>
        </w:category>
        <w:types>
          <w:type w:val="bbPlcHdr"/>
        </w:types>
        <w:behaviors>
          <w:behavior w:val="content"/>
        </w:behaviors>
        <w:guid w:val="{8239AA1E-A7D5-41DF-A7CA-8B5938E91329}"/>
      </w:docPartPr>
      <w:docPartBody>
        <w:p w:rsidR="00996A28" w:rsidRDefault="00996A28" w:rsidP="00996A28">
          <w:pPr>
            <w:pStyle w:val="94447B9373124833B1AE2DF0B9E9335B"/>
          </w:pPr>
          <w:r w:rsidRPr="003D58FC">
            <w:rPr>
              <w:rStyle w:val="PlaceholderText"/>
            </w:rPr>
            <w:t>[Keywords]</w:t>
          </w:r>
        </w:p>
      </w:docPartBody>
    </w:docPart>
    <w:docPart>
      <w:docPartPr>
        <w:name w:val="B04E55B543664AE7937E4D2E3A89DD76"/>
        <w:category>
          <w:name w:val="General"/>
          <w:gallery w:val="placeholder"/>
        </w:category>
        <w:types>
          <w:type w:val="bbPlcHdr"/>
        </w:types>
        <w:behaviors>
          <w:behavior w:val="content"/>
        </w:behaviors>
        <w:guid w:val="{A76E23AC-43D5-4B60-AD26-EB3510D5AEAC}"/>
      </w:docPartPr>
      <w:docPartBody>
        <w:p w:rsidR="00996A28" w:rsidRDefault="00996A28" w:rsidP="00996A28">
          <w:pPr>
            <w:pStyle w:val="B04E55B543664AE7937E4D2E3A89DD76"/>
          </w:pPr>
          <w:r w:rsidRPr="003D58FC">
            <w:rPr>
              <w:rStyle w:val="PlaceholderText"/>
            </w:rPr>
            <w:t>[Keywords]</w:t>
          </w:r>
        </w:p>
      </w:docPartBody>
    </w:docPart>
    <w:docPart>
      <w:docPartPr>
        <w:name w:val="407BB5AACB1D49508E3EA54A78181530"/>
        <w:category>
          <w:name w:val="General"/>
          <w:gallery w:val="placeholder"/>
        </w:category>
        <w:types>
          <w:type w:val="bbPlcHdr"/>
        </w:types>
        <w:behaviors>
          <w:behavior w:val="content"/>
        </w:behaviors>
        <w:guid w:val="{1981EA18-2BD0-4FCD-9F91-86F7414DFA7B}"/>
      </w:docPartPr>
      <w:docPartBody>
        <w:p w:rsidR="00996A28" w:rsidRDefault="00996A28" w:rsidP="00996A28">
          <w:pPr>
            <w:pStyle w:val="407BB5AACB1D49508E3EA54A78181530"/>
          </w:pPr>
          <w:r w:rsidRPr="003D58FC">
            <w:rPr>
              <w:rStyle w:val="PlaceholderText"/>
            </w:rPr>
            <w:t>[Keywords]</w:t>
          </w:r>
        </w:p>
      </w:docPartBody>
    </w:docPart>
    <w:docPart>
      <w:docPartPr>
        <w:name w:val="F076C30365C1475EB79F773C02E0499B"/>
        <w:category>
          <w:name w:val="General"/>
          <w:gallery w:val="placeholder"/>
        </w:category>
        <w:types>
          <w:type w:val="bbPlcHdr"/>
        </w:types>
        <w:behaviors>
          <w:behavior w:val="content"/>
        </w:behaviors>
        <w:guid w:val="{6222E283-CF65-4379-94B6-FAC4EE04D9FB}"/>
      </w:docPartPr>
      <w:docPartBody>
        <w:p w:rsidR="00996A28" w:rsidRDefault="00996A28" w:rsidP="00996A28">
          <w:pPr>
            <w:pStyle w:val="F076C30365C1475EB79F773C02E0499B"/>
          </w:pPr>
          <w:r w:rsidRPr="003D58FC">
            <w:rPr>
              <w:rStyle w:val="PlaceholderText"/>
            </w:rPr>
            <w:t>[Keywords]</w:t>
          </w:r>
        </w:p>
      </w:docPartBody>
    </w:docPart>
    <w:docPart>
      <w:docPartPr>
        <w:name w:val="502170304F384F8D9ADA6A32D8D917B6"/>
        <w:category>
          <w:name w:val="General"/>
          <w:gallery w:val="placeholder"/>
        </w:category>
        <w:types>
          <w:type w:val="bbPlcHdr"/>
        </w:types>
        <w:behaviors>
          <w:behavior w:val="content"/>
        </w:behaviors>
        <w:guid w:val="{4071623E-CC22-4419-948D-62BE2832B2D1}"/>
      </w:docPartPr>
      <w:docPartBody>
        <w:p w:rsidR="00996A28" w:rsidRDefault="00996A28" w:rsidP="00996A28">
          <w:pPr>
            <w:pStyle w:val="502170304F384F8D9ADA6A32D8D917B6"/>
          </w:pPr>
          <w:r w:rsidRPr="003D58FC">
            <w:rPr>
              <w:rStyle w:val="PlaceholderText"/>
            </w:rPr>
            <w:t>[Keywords]</w:t>
          </w:r>
        </w:p>
      </w:docPartBody>
    </w:docPart>
    <w:docPart>
      <w:docPartPr>
        <w:name w:val="6F6CF980BB2A4D238F4C5188BFEC7BBA"/>
        <w:category>
          <w:name w:val="General"/>
          <w:gallery w:val="placeholder"/>
        </w:category>
        <w:types>
          <w:type w:val="bbPlcHdr"/>
        </w:types>
        <w:behaviors>
          <w:behavior w:val="content"/>
        </w:behaviors>
        <w:guid w:val="{E5BC8B14-4235-4A3C-A970-097448467FED}"/>
      </w:docPartPr>
      <w:docPartBody>
        <w:p w:rsidR="00996A28" w:rsidRDefault="00996A28" w:rsidP="00996A28">
          <w:pPr>
            <w:pStyle w:val="6F6CF980BB2A4D238F4C5188BFEC7BBA"/>
          </w:pPr>
          <w:r w:rsidRPr="003D58FC">
            <w:rPr>
              <w:rStyle w:val="PlaceholderText"/>
            </w:rPr>
            <w:t>[Keywords]</w:t>
          </w:r>
        </w:p>
      </w:docPartBody>
    </w:docPart>
    <w:docPart>
      <w:docPartPr>
        <w:name w:val="6F77181826F3472689BFA7B221F333E6"/>
        <w:category>
          <w:name w:val="General"/>
          <w:gallery w:val="placeholder"/>
        </w:category>
        <w:types>
          <w:type w:val="bbPlcHdr"/>
        </w:types>
        <w:behaviors>
          <w:behavior w:val="content"/>
        </w:behaviors>
        <w:guid w:val="{032AF551-91A3-40FA-BA19-00647B0BF388}"/>
      </w:docPartPr>
      <w:docPartBody>
        <w:p w:rsidR="00996A28" w:rsidRDefault="00996A28" w:rsidP="00996A28">
          <w:pPr>
            <w:pStyle w:val="6F77181826F3472689BFA7B221F333E6"/>
          </w:pPr>
          <w:r w:rsidRPr="003D58FC">
            <w:rPr>
              <w:rStyle w:val="PlaceholderText"/>
            </w:rPr>
            <w:t>[Keywords]</w:t>
          </w:r>
        </w:p>
      </w:docPartBody>
    </w:docPart>
    <w:docPart>
      <w:docPartPr>
        <w:name w:val="FA3B6BDBC00A43B9AB2446025075303E"/>
        <w:category>
          <w:name w:val="General"/>
          <w:gallery w:val="placeholder"/>
        </w:category>
        <w:types>
          <w:type w:val="bbPlcHdr"/>
        </w:types>
        <w:behaviors>
          <w:behavior w:val="content"/>
        </w:behaviors>
        <w:guid w:val="{D089F1FF-873B-4D1F-BF3E-88BCBD8CD27D}"/>
      </w:docPartPr>
      <w:docPartBody>
        <w:p w:rsidR="00996A28" w:rsidRDefault="00996A28" w:rsidP="00996A28">
          <w:pPr>
            <w:pStyle w:val="FA3B6BDBC00A43B9AB2446025075303E"/>
          </w:pPr>
          <w:r w:rsidRPr="003D58FC">
            <w:rPr>
              <w:rStyle w:val="PlaceholderText"/>
            </w:rPr>
            <w:t>[Keywords]</w:t>
          </w:r>
        </w:p>
      </w:docPartBody>
    </w:docPart>
    <w:docPart>
      <w:docPartPr>
        <w:name w:val="7974940D0D5E4D46BBF4DABF33E604BB"/>
        <w:category>
          <w:name w:val="General"/>
          <w:gallery w:val="placeholder"/>
        </w:category>
        <w:types>
          <w:type w:val="bbPlcHdr"/>
        </w:types>
        <w:behaviors>
          <w:behavior w:val="content"/>
        </w:behaviors>
        <w:guid w:val="{46828481-CAD1-493D-9D12-ACE66F384801}"/>
      </w:docPartPr>
      <w:docPartBody>
        <w:p w:rsidR="00996A28" w:rsidRDefault="00996A28" w:rsidP="00996A28">
          <w:pPr>
            <w:pStyle w:val="7974940D0D5E4D46BBF4DABF33E604BB"/>
          </w:pPr>
          <w:r w:rsidRPr="003D58FC">
            <w:rPr>
              <w:rStyle w:val="PlaceholderText"/>
            </w:rPr>
            <w:t>[Keywords]</w:t>
          </w:r>
        </w:p>
      </w:docPartBody>
    </w:docPart>
    <w:docPart>
      <w:docPartPr>
        <w:name w:val="C5525D4F3D9A4D399783CB58506AF9A7"/>
        <w:category>
          <w:name w:val="General"/>
          <w:gallery w:val="placeholder"/>
        </w:category>
        <w:types>
          <w:type w:val="bbPlcHdr"/>
        </w:types>
        <w:behaviors>
          <w:behavior w:val="content"/>
        </w:behaviors>
        <w:guid w:val="{ACBA811E-ACF3-40A9-A59F-5EC356AE5103}"/>
      </w:docPartPr>
      <w:docPartBody>
        <w:p w:rsidR="00996A28" w:rsidRDefault="00996A28" w:rsidP="00996A28">
          <w:pPr>
            <w:pStyle w:val="C5525D4F3D9A4D399783CB58506AF9A7"/>
          </w:pPr>
          <w:r w:rsidRPr="003D58FC">
            <w:rPr>
              <w:rStyle w:val="PlaceholderText"/>
            </w:rPr>
            <w:t>[Keywords]</w:t>
          </w:r>
        </w:p>
      </w:docPartBody>
    </w:docPart>
    <w:docPart>
      <w:docPartPr>
        <w:name w:val="CA6495520C224BB4BCEAF3F8F0A65927"/>
        <w:category>
          <w:name w:val="General"/>
          <w:gallery w:val="placeholder"/>
        </w:category>
        <w:types>
          <w:type w:val="bbPlcHdr"/>
        </w:types>
        <w:behaviors>
          <w:behavior w:val="content"/>
        </w:behaviors>
        <w:guid w:val="{C0BD4A4B-651D-4C84-A799-AEFA85CBB266}"/>
      </w:docPartPr>
      <w:docPartBody>
        <w:p w:rsidR="00996A28" w:rsidRDefault="00996A28" w:rsidP="00996A28">
          <w:pPr>
            <w:pStyle w:val="CA6495520C224BB4BCEAF3F8F0A65927"/>
          </w:pPr>
          <w:r w:rsidRPr="003D58FC">
            <w:rPr>
              <w:rStyle w:val="PlaceholderText"/>
            </w:rPr>
            <w:t>[Keywords]</w:t>
          </w:r>
        </w:p>
      </w:docPartBody>
    </w:docPart>
    <w:docPart>
      <w:docPartPr>
        <w:name w:val="AFFE93C3430F4554930F4C77D3000ED1"/>
        <w:category>
          <w:name w:val="General"/>
          <w:gallery w:val="placeholder"/>
        </w:category>
        <w:types>
          <w:type w:val="bbPlcHdr"/>
        </w:types>
        <w:behaviors>
          <w:behavior w:val="content"/>
        </w:behaviors>
        <w:guid w:val="{0922DCCF-C2D8-4965-A072-08BDA90D4DF4}"/>
      </w:docPartPr>
      <w:docPartBody>
        <w:p w:rsidR="00996A28" w:rsidRDefault="00996A28" w:rsidP="00996A28">
          <w:pPr>
            <w:pStyle w:val="AFFE93C3430F4554930F4C77D3000ED1"/>
          </w:pPr>
          <w:r w:rsidRPr="003D58FC">
            <w:rPr>
              <w:rStyle w:val="PlaceholderText"/>
            </w:rPr>
            <w:t>[Keywords]</w:t>
          </w:r>
        </w:p>
      </w:docPartBody>
    </w:docPart>
    <w:docPart>
      <w:docPartPr>
        <w:name w:val="39A3AF1590F8488FB3338962E7089DE0"/>
        <w:category>
          <w:name w:val="General"/>
          <w:gallery w:val="placeholder"/>
        </w:category>
        <w:types>
          <w:type w:val="bbPlcHdr"/>
        </w:types>
        <w:behaviors>
          <w:behavior w:val="content"/>
        </w:behaviors>
        <w:guid w:val="{9B82D4AD-5656-4CE9-8C65-DAFE4CA412DC}"/>
      </w:docPartPr>
      <w:docPartBody>
        <w:p w:rsidR="00996A28" w:rsidRDefault="00996A28" w:rsidP="00996A28">
          <w:pPr>
            <w:pStyle w:val="39A3AF1590F8488FB3338962E7089DE0"/>
          </w:pPr>
          <w:r w:rsidRPr="003D58FC">
            <w:rPr>
              <w:rStyle w:val="PlaceholderText"/>
            </w:rPr>
            <w:t>[Keywords]</w:t>
          </w:r>
        </w:p>
      </w:docPartBody>
    </w:docPart>
    <w:docPart>
      <w:docPartPr>
        <w:name w:val="D7BB84B687B14759B65D944819589662"/>
        <w:category>
          <w:name w:val="General"/>
          <w:gallery w:val="placeholder"/>
        </w:category>
        <w:types>
          <w:type w:val="bbPlcHdr"/>
        </w:types>
        <w:behaviors>
          <w:behavior w:val="content"/>
        </w:behaviors>
        <w:guid w:val="{D451BEB0-F44D-40CD-A706-EA2EC3244731}"/>
      </w:docPartPr>
      <w:docPartBody>
        <w:p w:rsidR="00996A28" w:rsidRDefault="00996A28" w:rsidP="00996A28">
          <w:pPr>
            <w:pStyle w:val="D7BB84B687B14759B65D944819589662"/>
          </w:pPr>
          <w:r w:rsidRPr="003D58FC">
            <w:rPr>
              <w:rStyle w:val="PlaceholderText"/>
            </w:rPr>
            <w:t>[Keywords]</w:t>
          </w:r>
        </w:p>
      </w:docPartBody>
    </w:docPart>
    <w:docPart>
      <w:docPartPr>
        <w:name w:val="E408D40455D643CE987368C4A1D00EBD"/>
        <w:category>
          <w:name w:val="General"/>
          <w:gallery w:val="placeholder"/>
        </w:category>
        <w:types>
          <w:type w:val="bbPlcHdr"/>
        </w:types>
        <w:behaviors>
          <w:behavior w:val="content"/>
        </w:behaviors>
        <w:guid w:val="{FF7A9A29-503B-4815-86EC-1FB7A0FE9A28}"/>
      </w:docPartPr>
      <w:docPartBody>
        <w:p w:rsidR="00996A28" w:rsidRDefault="00996A28" w:rsidP="00996A28">
          <w:pPr>
            <w:pStyle w:val="E408D40455D643CE987368C4A1D00EBD"/>
          </w:pPr>
          <w:r w:rsidRPr="003D58FC">
            <w:rPr>
              <w:rStyle w:val="PlaceholderText"/>
            </w:rPr>
            <w:t>[Keywords]</w:t>
          </w:r>
        </w:p>
      </w:docPartBody>
    </w:docPart>
    <w:docPart>
      <w:docPartPr>
        <w:name w:val="F094D99CF19D4DDF9269BE98DB0F6156"/>
        <w:category>
          <w:name w:val="General"/>
          <w:gallery w:val="placeholder"/>
        </w:category>
        <w:types>
          <w:type w:val="bbPlcHdr"/>
        </w:types>
        <w:behaviors>
          <w:behavior w:val="content"/>
        </w:behaviors>
        <w:guid w:val="{EC7C24B6-F401-4E41-9FF2-9BEC1C4ABB3D}"/>
      </w:docPartPr>
      <w:docPartBody>
        <w:p w:rsidR="00996A28" w:rsidRDefault="00996A28" w:rsidP="00996A28">
          <w:pPr>
            <w:pStyle w:val="F094D99CF19D4DDF9269BE98DB0F6156"/>
          </w:pPr>
          <w:r w:rsidRPr="003D58FC">
            <w:rPr>
              <w:rStyle w:val="PlaceholderText"/>
            </w:rPr>
            <w:t>[Keywords]</w:t>
          </w:r>
        </w:p>
      </w:docPartBody>
    </w:docPart>
    <w:docPart>
      <w:docPartPr>
        <w:name w:val="8AF55A69B0514BFEA39119150E015A2C"/>
        <w:category>
          <w:name w:val="General"/>
          <w:gallery w:val="placeholder"/>
        </w:category>
        <w:types>
          <w:type w:val="bbPlcHdr"/>
        </w:types>
        <w:behaviors>
          <w:behavior w:val="content"/>
        </w:behaviors>
        <w:guid w:val="{6E2348AD-107D-42E1-A238-5D2D3DE0FDCA}"/>
      </w:docPartPr>
      <w:docPartBody>
        <w:p w:rsidR="00996A28" w:rsidRDefault="00996A28" w:rsidP="00996A28">
          <w:pPr>
            <w:pStyle w:val="8AF55A69B0514BFEA39119150E015A2C"/>
          </w:pPr>
          <w:r w:rsidRPr="003D58FC">
            <w:rPr>
              <w:rStyle w:val="PlaceholderText"/>
            </w:rPr>
            <w:t>[Keywords]</w:t>
          </w:r>
        </w:p>
      </w:docPartBody>
    </w:docPart>
    <w:docPart>
      <w:docPartPr>
        <w:name w:val="DA47D3C7A0D443419615201A215A2015"/>
        <w:category>
          <w:name w:val="General"/>
          <w:gallery w:val="placeholder"/>
        </w:category>
        <w:types>
          <w:type w:val="bbPlcHdr"/>
        </w:types>
        <w:behaviors>
          <w:behavior w:val="content"/>
        </w:behaviors>
        <w:guid w:val="{648830C8-E6AB-4D3E-A43B-4E248FE1BF23}"/>
      </w:docPartPr>
      <w:docPartBody>
        <w:p w:rsidR="00996A28" w:rsidRDefault="00996A28" w:rsidP="00996A28">
          <w:pPr>
            <w:pStyle w:val="DA47D3C7A0D443419615201A215A2015"/>
          </w:pPr>
          <w:r w:rsidRPr="003D58FC">
            <w:rPr>
              <w:rStyle w:val="PlaceholderText"/>
            </w:rPr>
            <w:t>[Keywords]</w:t>
          </w:r>
        </w:p>
      </w:docPartBody>
    </w:docPart>
    <w:docPart>
      <w:docPartPr>
        <w:name w:val="7D191052BF9946FDAE5B96B6857DDB52"/>
        <w:category>
          <w:name w:val="General"/>
          <w:gallery w:val="placeholder"/>
        </w:category>
        <w:types>
          <w:type w:val="bbPlcHdr"/>
        </w:types>
        <w:behaviors>
          <w:behavior w:val="content"/>
        </w:behaviors>
        <w:guid w:val="{1C28B9E3-0057-484A-AE51-716E25E47244}"/>
      </w:docPartPr>
      <w:docPartBody>
        <w:p w:rsidR="00996A28" w:rsidRDefault="00996A28" w:rsidP="00996A28">
          <w:pPr>
            <w:pStyle w:val="7D191052BF9946FDAE5B96B6857DDB52"/>
          </w:pPr>
          <w:r w:rsidRPr="003D58FC">
            <w:rPr>
              <w:rStyle w:val="PlaceholderText"/>
            </w:rPr>
            <w:t>[Keywords]</w:t>
          </w:r>
        </w:p>
      </w:docPartBody>
    </w:docPart>
    <w:docPart>
      <w:docPartPr>
        <w:name w:val="24B445D7CD404CCC8E90BF5F1F54DB87"/>
        <w:category>
          <w:name w:val="General"/>
          <w:gallery w:val="placeholder"/>
        </w:category>
        <w:types>
          <w:type w:val="bbPlcHdr"/>
        </w:types>
        <w:behaviors>
          <w:behavior w:val="content"/>
        </w:behaviors>
        <w:guid w:val="{EACC744A-4B6F-4C76-ABC2-4CA686025D5A}"/>
      </w:docPartPr>
      <w:docPartBody>
        <w:p w:rsidR="00996A28" w:rsidRDefault="00996A28" w:rsidP="00996A28">
          <w:pPr>
            <w:pStyle w:val="24B445D7CD404CCC8E90BF5F1F54DB87"/>
          </w:pPr>
          <w:r w:rsidRPr="003D58FC">
            <w:rPr>
              <w:rStyle w:val="PlaceholderText"/>
            </w:rPr>
            <w:t>[Keywords]</w:t>
          </w:r>
        </w:p>
      </w:docPartBody>
    </w:docPart>
    <w:docPart>
      <w:docPartPr>
        <w:name w:val="4467836FD238449DBF6E3AA003C981E9"/>
        <w:category>
          <w:name w:val="General"/>
          <w:gallery w:val="placeholder"/>
        </w:category>
        <w:types>
          <w:type w:val="bbPlcHdr"/>
        </w:types>
        <w:behaviors>
          <w:behavior w:val="content"/>
        </w:behaviors>
        <w:guid w:val="{204E7B24-C0DA-4B25-AAFE-945569F196D9}"/>
      </w:docPartPr>
      <w:docPartBody>
        <w:p w:rsidR="00996A28" w:rsidRDefault="00996A28" w:rsidP="00996A28">
          <w:pPr>
            <w:pStyle w:val="4467836FD238449DBF6E3AA003C981E9"/>
          </w:pPr>
          <w:r w:rsidRPr="003D58FC">
            <w:rPr>
              <w:rStyle w:val="PlaceholderText"/>
            </w:rPr>
            <w:t>[Keywords]</w:t>
          </w:r>
        </w:p>
      </w:docPartBody>
    </w:docPart>
    <w:docPart>
      <w:docPartPr>
        <w:name w:val="F65B25B29F304E0C86CF5E33F29268E7"/>
        <w:category>
          <w:name w:val="General"/>
          <w:gallery w:val="placeholder"/>
        </w:category>
        <w:types>
          <w:type w:val="bbPlcHdr"/>
        </w:types>
        <w:behaviors>
          <w:behavior w:val="content"/>
        </w:behaviors>
        <w:guid w:val="{5FC52871-669F-466B-8657-3181BDB2B189}"/>
      </w:docPartPr>
      <w:docPartBody>
        <w:p w:rsidR="00996A28" w:rsidRDefault="00996A28" w:rsidP="00996A28">
          <w:pPr>
            <w:pStyle w:val="F65B25B29F304E0C86CF5E33F29268E7"/>
          </w:pPr>
          <w:r w:rsidRPr="003D58FC">
            <w:rPr>
              <w:rStyle w:val="PlaceholderText"/>
            </w:rPr>
            <w:t>[Keywords]</w:t>
          </w:r>
        </w:p>
      </w:docPartBody>
    </w:docPart>
    <w:docPart>
      <w:docPartPr>
        <w:name w:val="270F5188ABF147B797D34D9434EE3485"/>
        <w:category>
          <w:name w:val="General"/>
          <w:gallery w:val="placeholder"/>
        </w:category>
        <w:types>
          <w:type w:val="bbPlcHdr"/>
        </w:types>
        <w:behaviors>
          <w:behavior w:val="content"/>
        </w:behaviors>
        <w:guid w:val="{0B948EE1-9C1F-4ABE-9F91-C81A47A5AB92}"/>
      </w:docPartPr>
      <w:docPartBody>
        <w:p w:rsidR="00996A28" w:rsidRDefault="00996A28" w:rsidP="00996A28">
          <w:pPr>
            <w:pStyle w:val="270F5188ABF147B797D34D9434EE3485"/>
          </w:pPr>
          <w:r w:rsidRPr="003D58FC">
            <w:rPr>
              <w:rStyle w:val="PlaceholderText"/>
            </w:rPr>
            <w:t>[Keywords]</w:t>
          </w:r>
        </w:p>
      </w:docPartBody>
    </w:docPart>
    <w:docPart>
      <w:docPartPr>
        <w:name w:val="94484A8078BB4017990BEFDA15D0ACBF"/>
        <w:category>
          <w:name w:val="General"/>
          <w:gallery w:val="placeholder"/>
        </w:category>
        <w:types>
          <w:type w:val="bbPlcHdr"/>
        </w:types>
        <w:behaviors>
          <w:behavior w:val="content"/>
        </w:behaviors>
        <w:guid w:val="{A36FF6AF-9580-48C2-A599-82DB91B75F92}"/>
      </w:docPartPr>
      <w:docPartBody>
        <w:p w:rsidR="00996A28" w:rsidRDefault="00996A28" w:rsidP="00996A28">
          <w:pPr>
            <w:pStyle w:val="94484A8078BB4017990BEFDA15D0ACBF"/>
          </w:pPr>
          <w:r w:rsidRPr="003D58FC">
            <w:rPr>
              <w:rStyle w:val="PlaceholderText"/>
            </w:rPr>
            <w:t>[Keywords]</w:t>
          </w:r>
        </w:p>
      </w:docPartBody>
    </w:docPart>
    <w:docPart>
      <w:docPartPr>
        <w:name w:val="5C445A298D424CC8A07A25CF80A4A3E1"/>
        <w:category>
          <w:name w:val="General"/>
          <w:gallery w:val="placeholder"/>
        </w:category>
        <w:types>
          <w:type w:val="bbPlcHdr"/>
        </w:types>
        <w:behaviors>
          <w:behavior w:val="content"/>
        </w:behaviors>
        <w:guid w:val="{E5D06D51-FD29-4FC1-9809-0570E6CD556F}"/>
      </w:docPartPr>
      <w:docPartBody>
        <w:p w:rsidR="00996A28" w:rsidRDefault="00996A28" w:rsidP="00996A28">
          <w:pPr>
            <w:pStyle w:val="5C445A298D424CC8A07A25CF80A4A3E1"/>
          </w:pPr>
          <w:r w:rsidRPr="003D58FC">
            <w:rPr>
              <w:rStyle w:val="PlaceholderText"/>
            </w:rPr>
            <w:t>[Keywords]</w:t>
          </w:r>
        </w:p>
      </w:docPartBody>
    </w:docPart>
    <w:docPart>
      <w:docPartPr>
        <w:name w:val="EAC7F2E73BD247359C066DB202FBE9AB"/>
        <w:category>
          <w:name w:val="General"/>
          <w:gallery w:val="placeholder"/>
        </w:category>
        <w:types>
          <w:type w:val="bbPlcHdr"/>
        </w:types>
        <w:behaviors>
          <w:behavior w:val="content"/>
        </w:behaviors>
        <w:guid w:val="{5FE70A6C-3963-4863-8EA3-1CB6612F5459}"/>
      </w:docPartPr>
      <w:docPartBody>
        <w:p w:rsidR="00996A28" w:rsidRDefault="00996A28" w:rsidP="00996A28">
          <w:pPr>
            <w:pStyle w:val="EAC7F2E73BD247359C066DB202FBE9AB"/>
          </w:pPr>
          <w:r w:rsidRPr="003D58FC">
            <w:rPr>
              <w:rStyle w:val="PlaceholderText"/>
            </w:rPr>
            <w:t>[Keywords]</w:t>
          </w:r>
        </w:p>
      </w:docPartBody>
    </w:docPart>
    <w:docPart>
      <w:docPartPr>
        <w:name w:val="8CC3FF2ECEE745CE97DF7A692774DF09"/>
        <w:category>
          <w:name w:val="General"/>
          <w:gallery w:val="placeholder"/>
        </w:category>
        <w:types>
          <w:type w:val="bbPlcHdr"/>
        </w:types>
        <w:behaviors>
          <w:behavior w:val="content"/>
        </w:behaviors>
        <w:guid w:val="{F3B8DA2E-9B09-41E6-B162-C908A238897F}"/>
      </w:docPartPr>
      <w:docPartBody>
        <w:p w:rsidR="00996A28" w:rsidRDefault="00996A28" w:rsidP="00996A28">
          <w:pPr>
            <w:pStyle w:val="8CC3FF2ECEE745CE97DF7A692774DF09"/>
          </w:pPr>
          <w:r w:rsidRPr="003D58FC">
            <w:rPr>
              <w:rStyle w:val="PlaceholderText"/>
            </w:rPr>
            <w:t>[Keywords]</w:t>
          </w:r>
        </w:p>
      </w:docPartBody>
    </w:docPart>
    <w:docPart>
      <w:docPartPr>
        <w:name w:val="70FBEF4C9F6D43E9B2760233E286B871"/>
        <w:category>
          <w:name w:val="General"/>
          <w:gallery w:val="placeholder"/>
        </w:category>
        <w:types>
          <w:type w:val="bbPlcHdr"/>
        </w:types>
        <w:behaviors>
          <w:behavior w:val="content"/>
        </w:behaviors>
        <w:guid w:val="{6E5A0D3F-E0AB-4758-9462-4D0CD3480D29}"/>
      </w:docPartPr>
      <w:docPartBody>
        <w:p w:rsidR="00996A28" w:rsidRDefault="00996A28" w:rsidP="00996A28">
          <w:pPr>
            <w:pStyle w:val="70FBEF4C9F6D43E9B2760233E286B871"/>
          </w:pPr>
          <w:r w:rsidRPr="003D58FC">
            <w:rPr>
              <w:rStyle w:val="PlaceholderText"/>
            </w:rPr>
            <w:t>[Keywords]</w:t>
          </w:r>
        </w:p>
      </w:docPartBody>
    </w:docPart>
    <w:docPart>
      <w:docPartPr>
        <w:name w:val="7636B0A33DE3424283BFF00F14EC0497"/>
        <w:category>
          <w:name w:val="General"/>
          <w:gallery w:val="placeholder"/>
        </w:category>
        <w:types>
          <w:type w:val="bbPlcHdr"/>
        </w:types>
        <w:behaviors>
          <w:behavior w:val="content"/>
        </w:behaviors>
        <w:guid w:val="{8D0C5FCB-7F44-402E-932A-37E7D6B6607E}"/>
      </w:docPartPr>
      <w:docPartBody>
        <w:p w:rsidR="00996A28" w:rsidRDefault="00996A28" w:rsidP="00996A28">
          <w:pPr>
            <w:pStyle w:val="7636B0A33DE3424283BFF00F14EC0497"/>
          </w:pPr>
          <w:r w:rsidRPr="003D58FC">
            <w:rPr>
              <w:rStyle w:val="PlaceholderText"/>
            </w:rPr>
            <w:t>[Keywords]</w:t>
          </w:r>
        </w:p>
      </w:docPartBody>
    </w:docPart>
    <w:docPart>
      <w:docPartPr>
        <w:name w:val="9AB095BF9220445F8A1ADD3373A9E16E"/>
        <w:category>
          <w:name w:val="General"/>
          <w:gallery w:val="placeholder"/>
        </w:category>
        <w:types>
          <w:type w:val="bbPlcHdr"/>
        </w:types>
        <w:behaviors>
          <w:behavior w:val="content"/>
        </w:behaviors>
        <w:guid w:val="{F8683BF5-23DE-4C74-B08B-20A7ED31EB62}"/>
      </w:docPartPr>
      <w:docPartBody>
        <w:p w:rsidR="00996A28" w:rsidRDefault="00996A28" w:rsidP="00996A28">
          <w:pPr>
            <w:pStyle w:val="9AB095BF9220445F8A1ADD3373A9E16E"/>
          </w:pPr>
          <w:r w:rsidRPr="003D58FC">
            <w:rPr>
              <w:rStyle w:val="PlaceholderText"/>
            </w:rPr>
            <w:t>[Keywords]</w:t>
          </w:r>
        </w:p>
      </w:docPartBody>
    </w:docPart>
    <w:docPart>
      <w:docPartPr>
        <w:name w:val="B1CCFFFD2CB0439786E542E68F2068DF"/>
        <w:category>
          <w:name w:val="General"/>
          <w:gallery w:val="placeholder"/>
        </w:category>
        <w:types>
          <w:type w:val="bbPlcHdr"/>
        </w:types>
        <w:behaviors>
          <w:behavior w:val="content"/>
        </w:behaviors>
        <w:guid w:val="{43D83EBD-BB2F-4D1D-A4FE-ED1D09632EDC}"/>
      </w:docPartPr>
      <w:docPartBody>
        <w:p w:rsidR="00996A28" w:rsidRDefault="00996A28" w:rsidP="00996A28">
          <w:pPr>
            <w:pStyle w:val="B1CCFFFD2CB0439786E542E68F2068DF"/>
          </w:pPr>
          <w:r w:rsidRPr="003D58FC">
            <w:rPr>
              <w:rStyle w:val="PlaceholderText"/>
            </w:rPr>
            <w:t>[Keywords]</w:t>
          </w:r>
        </w:p>
      </w:docPartBody>
    </w:docPart>
    <w:docPart>
      <w:docPartPr>
        <w:name w:val="08BB4CCC52B34AA3B92F923627618617"/>
        <w:category>
          <w:name w:val="General"/>
          <w:gallery w:val="placeholder"/>
        </w:category>
        <w:types>
          <w:type w:val="bbPlcHdr"/>
        </w:types>
        <w:behaviors>
          <w:behavior w:val="content"/>
        </w:behaviors>
        <w:guid w:val="{617E760A-2A15-4F14-A6B0-6441A754046B}"/>
      </w:docPartPr>
      <w:docPartBody>
        <w:p w:rsidR="00996A28" w:rsidRDefault="00996A28" w:rsidP="00996A28">
          <w:pPr>
            <w:pStyle w:val="08BB4CCC52B34AA3B92F923627618617"/>
          </w:pPr>
          <w:r w:rsidRPr="003D58FC">
            <w:rPr>
              <w:rStyle w:val="PlaceholderText"/>
            </w:rPr>
            <w:t>[Keywords]</w:t>
          </w:r>
        </w:p>
      </w:docPartBody>
    </w:docPart>
    <w:docPart>
      <w:docPartPr>
        <w:name w:val="708C656E13064C0385969A6648C06BC6"/>
        <w:category>
          <w:name w:val="General"/>
          <w:gallery w:val="placeholder"/>
        </w:category>
        <w:types>
          <w:type w:val="bbPlcHdr"/>
        </w:types>
        <w:behaviors>
          <w:behavior w:val="content"/>
        </w:behaviors>
        <w:guid w:val="{ADC392AB-FE18-4761-9E3E-0BD09945A4BE}"/>
      </w:docPartPr>
      <w:docPartBody>
        <w:p w:rsidR="00996A28" w:rsidRDefault="00996A28" w:rsidP="00996A28">
          <w:pPr>
            <w:pStyle w:val="708C656E13064C0385969A6648C06BC6"/>
          </w:pPr>
          <w:r w:rsidRPr="003D58FC">
            <w:rPr>
              <w:rStyle w:val="PlaceholderText"/>
            </w:rPr>
            <w:t>[Keywords]</w:t>
          </w:r>
        </w:p>
      </w:docPartBody>
    </w:docPart>
    <w:docPart>
      <w:docPartPr>
        <w:name w:val="CE4EFC9CD4C345949797702C6F7D2FCC"/>
        <w:category>
          <w:name w:val="General"/>
          <w:gallery w:val="placeholder"/>
        </w:category>
        <w:types>
          <w:type w:val="bbPlcHdr"/>
        </w:types>
        <w:behaviors>
          <w:behavior w:val="content"/>
        </w:behaviors>
        <w:guid w:val="{7D2C4FD0-E681-4969-8685-AB25F4AA0995}"/>
      </w:docPartPr>
      <w:docPartBody>
        <w:p w:rsidR="00996A28" w:rsidRDefault="00996A28" w:rsidP="00996A28">
          <w:pPr>
            <w:pStyle w:val="CE4EFC9CD4C345949797702C6F7D2FCC"/>
          </w:pPr>
          <w:r w:rsidRPr="003D58FC">
            <w:rPr>
              <w:rStyle w:val="PlaceholderText"/>
            </w:rPr>
            <w:t>[Keywords]</w:t>
          </w:r>
        </w:p>
      </w:docPartBody>
    </w:docPart>
    <w:docPart>
      <w:docPartPr>
        <w:name w:val="B10AF31ACE8A4F8894332C0F41B049B7"/>
        <w:category>
          <w:name w:val="General"/>
          <w:gallery w:val="placeholder"/>
        </w:category>
        <w:types>
          <w:type w:val="bbPlcHdr"/>
        </w:types>
        <w:behaviors>
          <w:behavior w:val="content"/>
        </w:behaviors>
        <w:guid w:val="{F7EF05A3-BE71-4DF7-AA0A-429B25888936}"/>
      </w:docPartPr>
      <w:docPartBody>
        <w:p w:rsidR="00996A28" w:rsidRDefault="00996A28" w:rsidP="00996A28">
          <w:pPr>
            <w:pStyle w:val="B10AF31ACE8A4F8894332C0F41B049B7"/>
          </w:pPr>
          <w:r w:rsidRPr="003D58FC">
            <w:rPr>
              <w:rStyle w:val="PlaceholderText"/>
            </w:rPr>
            <w:t>[Keywords]</w:t>
          </w:r>
        </w:p>
      </w:docPartBody>
    </w:docPart>
    <w:docPart>
      <w:docPartPr>
        <w:name w:val="3BA8E8D0390F4A21A2453B664044AFDA"/>
        <w:category>
          <w:name w:val="General"/>
          <w:gallery w:val="placeholder"/>
        </w:category>
        <w:types>
          <w:type w:val="bbPlcHdr"/>
        </w:types>
        <w:behaviors>
          <w:behavior w:val="content"/>
        </w:behaviors>
        <w:guid w:val="{3E3E02C3-93D1-4CC6-8BE0-243586C6C43C}"/>
      </w:docPartPr>
      <w:docPartBody>
        <w:p w:rsidR="00996A28" w:rsidRDefault="00996A28" w:rsidP="00996A28">
          <w:pPr>
            <w:pStyle w:val="3BA8E8D0390F4A21A2453B664044AFDA"/>
          </w:pPr>
          <w:r w:rsidRPr="003D58FC">
            <w:rPr>
              <w:rStyle w:val="PlaceholderText"/>
            </w:rPr>
            <w:t>[Keywords]</w:t>
          </w:r>
        </w:p>
      </w:docPartBody>
    </w:docPart>
    <w:docPart>
      <w:docPartPr>
        <w:name w:val="FA1FE29187774EA0B7F110667433B39E"/>
        <w:category>
          <w:name w:val="General"/>
          <w:gallery w:val="placeholder"/>
        </w:category>
        <w:types>
          <w:type w:val="bbPlcHdr"/>
        </w:types>
        <w:behaviors>
          <w:behavior w:val="content"/>
        </w:behaviors>
        <w:guid w:val="{2E3CEE38-9B3F-499E-B462-A49555F36ED8}"/>
      </w:docPartPr>
      <w:docPartBody>
        <w:p w:rsidR="00996A28" w:rsidRDefault="00996A28" w:rsidP="00996A28">
          <w:pPr>
            <w:pStyle w:val="FA1FE29187774EA0B7F110667433B39E"/>
          </w:pPr>
          <w:r w:rsidRPr="003D58FC">
            <w:rPr>
              <w:rStyle w:val="PlaceholderText"/>
            </w:rPr>
            <w:t>[Keywords]</w:t>
          </w:r>
        </w:p>
      </w:docPartBody>
    </w:docPart>
    <w:docPart>
      <w:docPartPr>
        <w:name w:val="58DADF46729447E7ADE7583E810DFB69"/>
        <w:category>
          <w:name w:val="General"/>
          <w:gallery w:val="placeholder"/>
        </w:category>
        <w:types>
          <w:type w:val="bbPlcHdr"/>
        </w:types>
        <w:behaviors>
          <w:behavior w:val="content"/>
        </w:behaviors>
        <w:guid w:val="{5E2FECD7-40D4-4408-842C-9C02B623674C}"/>
      </w:docPartPr>
      <w:docPartBody>
        <w:p w:rsidR="00996A28" w:rsidRDefault="00996A28" w:rsidP="00996A28">
          <w:pPr>
            <w:pStyle w:val="58DADF46729447E7ADE7583E810DFB69"/>
          </w:pPr>
          <w:r w:rsidRPr="003D58FC">
            <w:rPr>
              <w:rStyle w:val="PlaceholderText"/>
            </w:rPr>
            <w:t>[Keywords]</w:t>
          </w:r>
        </w:p>
      </w:docPartBody>
    </w:docPart>
    <w:docPart>
      <w:docPartPr>
        <w:name w:val="74F07D65D13E43F0B0AF0839080E1B9A"/>
        <w:category>
          <w:name w:val="General"/>
          <w:gallery w:val="placeholder"/>
        </w:category>
        <w:types>
          <w:type w:val="bbPlcHdr"/>
        </w:types>
        <w:behaviors>
          <w:behavior w:val="content"/>
        </w:behaviors>
        <w:guid w:val="{6C78FBEE-0DD3-4EC4-B600-2B5F4673625D}"/>
      </w:docPartPr>
      <w:docPartBody>
        <w:p w:rsidR="00996A28" w:rsidRDefault="00996A28" w:rsidP="00996A28">
          <w:pPr>
            <w:pStyle w:val="74F07D65D13E43F0B0AF0839080E1B9A"/>
          </w:pPr>
          <w:r w:rsidRPr="003D58FC">
            <w:rPr>
              <w:rStyle w:val="PlaceholderText"/>
            </w:rPr>
            <w:t>[Keywords]</w:t>
          </w:r>
        </w:p>
      </w:docPartBody>
    </w:docPart>
    <w:docPart>
      <w:docPartPr>
        <w:name w:val="4BE018FEAC774643B53011556BEA9DEC"/>
        <w:category>
          <w:name w:val="General"/>
          <w:gallery w:val="placeholder"/>
        </w:category>
        <w:types>
          <w:type w:val="bbPlcHdr"/>
        </w:types>
        <w:behaviors>
          <w:behavior w:val="content"/>
        </w:behaviors>
        <w:guid w:val="{40FC4171-9397-4E20-828C-0FE7C347954A}"/>
      </w:docPartPr>
      <w:docPartBody>
        <w:p w:rsidR="00996A28" w:rsidRDefault="00996A28" w:rsidP="00996A28">
          <w:pPr>
            <w:pStyle w:val="4BE018FEAC774643B53011556BEA9DEC"/>
          </w:pPr>
          <w:r w:rsidRPr="003D58FC">
            <w:rPr>
              <w:rStyle w:val="PlaceholderText"/>
            </w:rPr>
            <w:t>[Keywords]</w:t>
          </w:r>
        </w:p>
      </w:docPartBody>
    </w:docPart>
    <w:docPart>
      <w:docPartPr>
        <w:name w:val="AA338CBDCF764274BFE337A4880A4B6A"/>
        <w:category>
          <w:name w:val="General"/>
          <w:gallery w:val="placeholder"/>
        </w:category>
        <w:types>
          <w:type w:val="bbPlcHdr"/>
        </w:types>
        <w:behaviors>
          <w:behavior w:val="content"/>
        </w:behaviors>
        <w:guid w:val="{012FA8B1-E05C-4257-8F96-E5B7324384D3}"/>
      </w:docPartPr>
      <w:docPartBody>
        <w:p w:rsidR="00996A28" w:rsidRDefault="00996A28" w:rsidP="00996A28">
          <w:pPr>
            <w:pStyle w:val="AA338CBDCF764274BFE337A4880A4B6A"/>
          </w:pPr>
          <w:r w:rsidRPr="003D58FC">
            <w:rPr>
              <w:rStyle w:val="PlaceholderText"/>
            </w:rPr>
            <w:t>[Keywords]</w:t>
          </w:r>
        </w:p>
      </w:docPartBody>
    </w:docPart>
    <w:docPart>
      <w:docPartPr>
        <w:name w:val="4D0CC3D5DCE0461588384D39AAF20A74"/>
        <w:category>
          <w:name w:val="General"/>
          <w:gallery w:val="placeholder"/>
        </w:category>
        <w:types>
          <w:type w:val="bbPlcHdr"/>
        </w:types>
        <w:behaviors>
          <w:behavior w:val="content"/>
        </w:behaviors>
        <w:guid w:val="{96115742-5CD5-41D6-8D0A-0B1981B1A4AE}"/>
      </w:docPartPr>
      <w:docPartBody>
        <w:p w:rsidR="00996A28" w:rsidRDefault="00996A28" w:rsidP="00996A28">
          <w:pPr>
            <w:pStyle w:val="4D0CC3D5DCE0461588384D39AAF20A74"/>
          </w:pPr>
          <w:r w:rsidRPr="003D58FC">
            <w:rPr>
              <w:rStyle w:val="PlaceholderText"/>
            </w:rPr>
            <w:t>[Keywords]</w:t>
          </w:r>
        </w:p>
      </w:docPartBody>
    </w:docPart>
    <w:docPart>
      <w:docPartPr>
        <w:name w:val="737D2A6714B8457AAC666E642DACFBA9"/>
        <w:category>
          <w:name w:val="General"/>
          <w:gallery w:val="placeholder"/>
        </w:category>
        <w:types>
          <w:type w:val="bbPlcHdr"/>
        </w:types>
        <w:behaviors>
          <w:behavior w:val="content"/>
        </w:behaviors>
        <w:guid w:val="{6967D3C4-EA85-4E20-A531-5AD31A83C123}"/>
      </w:docPartPr>
      <w:docPartBody>
        <w:p w:rsidR="00996A28" w:rsidRDefault="00996A28" w:rsidP="00996A28">
          <w:pPr>
            <w:pStyle w:val="737D2A6714B8457AAC666E642DACFBA9"/>
          </w:pPr>
          <w:r w:rsidRPr="003D58FC">
            <w:rPr>
              <w:rStyle w:val="PlaceholderText"/>
            </w:rPr>
            <w:t>[Keywords]</w:t>
          </w:r>
        </w:p>
      </w:docPartBody>
    </w:docPart>
    <w:docPart>
      <w:docPartPr>
        <w:name w:val="F5057FAFE87A4078B8D2E68712C50F4C"/>
        <w:category>
          <w:name w:val="General"/>
          <w:gallery w:val="placeholder"/>
        </w:category>
        <w:types>
          <w:type w:val="bbPlcHdr"/>
        </w:types>
        <w:behaviors>
          <w:behavior w:val="content"/>
        </w:behaviors>
        <w:guid w:val="{E785EF3D-E5FC-4790-82FF-ED2947D74360}"/>
      </w:docPartPr>
      <w:docPartBody>
        <w:p w:rsidR="00996A28" w:rsidRDefault="00996A28" w:rsidP="00996A28">
          <w:pPr>
            <w:pStyle w:val="F5057FAFE87A4078B8D2E68712C50F4C"/>
          </w:pPr>
          <w:r w:rsidRPr="003D58FC">
            <w:rPr>
              <w:rStyle w:val="PlaceholderText"/>
            </w:rPr>
            <w:t>[Keywords]</w:t>
          </w:r>
        </w:p>
      </w:docPartBody>
    </w:docPart>
    <w:docPart>
      <w:docPartPr>
        <w:name w:val="B58E22876EAC446BA4EDDC6303EAFD52"/>
        <w:category>
          <w:name w:val="General"/>
          <w:gallery w:val="placeholder"/>
        </w:category>
        <w:types>
          <w:type w:val="bbPlcHdr"/>
        </w:types>
        <w:behaviors>
          <w:behavior w:val="content"/>
        </w:behaviors>
        <w:guid w:val="{3DCFB42A-BCA7-4AB3-AA36-9D7F6BF27BAF}"/>
      </w:docPartPr>
      <w:docPartBody>
        <w:p w:rsidR="00996A28" w:rsidRDefault="00996A28" w:rsidP="00996A28">
          <w:pPr>
            <w:pStyle w:val="B58E22876EAC446BA4EDDC6303EAFD52"/>
          </w:pPr>
          <w:r w:rsidRPr="003D58FC">
            <w:rPr>
              <w:rStyle w:val="PlaceholderText"/>
            </w:rPr>
            <w:t>[Keywords]</w:t>
          </w:r>
        </w:p>
      </w:docPartBody>
    </w:docPart>
    <w:docPart>
      <w:docPartPr>
        <w:name w:val="1B68D74B4BFE486D977FD1A63C76DA53"/>
        <w:category>
          <w:name w:val="General"/>
          <w:gallery w:val="placeholder"/>
        </w:category>
        <w:types>
          <w:type w:val="bbPlcHdr"/>
        </w:types>
        <w:behaviors>
          <w:behavior w:val="content"/>
        </w:behaviors>
        <w:guid w:val="{7A8C707B-D08E-4F22-ADB6-59327E9833ED}"/>
      </w:docPartPr>
      <w:docPartBody>
        <w:p w:rsidR="00996A28" w:rsidRDefault="00996A28" w:rsidP="00996A28">
          <w:pPr>
            <w:pStyle w:val="1B68D74B4BFE486D977FD1A63C76DA53"/>
          </w:pPr>
          <w:r w:rsidRPr="003D58FC">
            <w:rPr>
              <w:rStyle w:val="PlaceholderText"/>
            </w:rPr>
            <w:t>[Keywords]</w:t>
          </w:r>
        </w:p>
      </w:docPartBody>
    </w:docPart>
    <w:docPart>
      <w:docPartPr>
        <w:name w:val="66D57DA8A0724A9181EC68CA05CE5B92"/>
        <w:category>
          <w:name w:val="General"/>
          <w:gallery w:val="placeholder"/>
        </w:category>
        <w:types>
          <w:type w:val="bbPlcHdr"/>
        </w:types>
        <w:behaviors>
          <w:behavior w:val="content"/>
        </w:behaviors>
        <w:guid w:val="{74791ABD-0737-40D9-B298-F7D4F177A773}"/>
      </w:docPartPr>
      <w:docPartBody>
        <w:p w:rsidR="00996A28" w:rsidRDefault="00996A28" w:rsidP="00996A28">
          <w:pPr>
            <w:pStyle w:val="66D57DA8A0724A9181EC68CA05CE5B92"/>
          </w:pPr>
          <w:r w:rsidRPr="003D58FC">
            <w:rPr>
              <w:rStyle w:val="PlaceholderText"/>
            </w:rPr>
            <w:t>[Keywords]</w:t>
          </w:r>
        </w:p>
      </w:docPartBody>
    </w:docPart>
    <w:docPart>
      <w:docPartPr>
        <w:name w:val="2B986F7220A74A75BAA7FEA5EA2399D0"/>
        <w:category>
          <w:name w:val="General"/>
          <w:gallery w:val="placeholder"/>
        </w:category>
        <w:types>
          <w:type w:val="bbPlcHdr"/>
        </w:types>
        <w:behaviors>
          <w:behavior w:val="content"/>
        </w:behaviors>
        <w:guid w:val="{E484C039-1238-4482-A2B0-C53E8E7E06A0}"/>
      </w:docPartPr>
      <w:docPartBody>
        <w:p w:rsidR="00996A28" w:rsidRDefault="00996A28" w:rsidP="00996A28">
          <w:pPr>
            <w:pStyle w:val="2B986F7220A74A75BAA7FEA5EA2399D0"/>
          </w:pPr>
          <w:r w:rsidRPr="003D58FC">
            <w:rPr>
              <w:rStyle w:val="PlaceholderText"/>
            </w:rPr>
            <w:t>[Keywords]</w:t>
          </w:r>
        </w:p>
      </w:docPartBody>
    </w:docPart>
    <w:docPart>
      <w:docPartPr>
        <w:name w:val="62BAD7F514634E06A99973CF91DFC508"/>
        <w:category>
          <w:name w:val="General"/>
          <w:gallery w:val="placeholder"/>
        </w:category>
        <w:types>
          <w:type w:val="bbPlcHdr"/>
        </w:types>
        <w:behaviors>
          <w:behavior w:val="content"/>
        </w:behaviors>
        <w:guid w:val="{D6C4D7E5-D127-47AD-831F-B272E2D3D6DF}"/>
      </w:docPartPr>
      <w:docPartBody>
        <w:p w:rsidR="00996A28" w:rsidRDefault="00996A28" w:rsidP="00996A28">
          <w:pPr>
            <w:pStyle w:val="62BAD7F514634E06A99973CF91DFC508"/>
          </w:pPr>
          <w:r w:rsidRPr="003D58FC">
            <w:rPr>
              <w:rStyle w:val="PlaceholderText"/>
            </w:rPr>
            <w:t>[Keywords]</w:t>
          </w:r>
        </w:p>
      </w:docPartBody>
    </w:docPart>
    <w:docPart>
      <w:docPartPr>
        <w:name w:val="EAB87FFD005745F296B7D6AC2942024F"/>
        <w:category>
          <w:name w:val="General"/>
          <w:gallery w:val="placeholder"/>
        </w:category>
        <w:types>
          <w:type w:val="bbPlcHdr"/>
        </w:types>
        <w:behaviors>
          <w:behavior w:val="content"/>
        </w:behaviors>
        <w:guid w:val="{7D8069C9-4EE4-485D-B8F0-7947066E5E32}"/>
      </w:docPartPr>
      <w:docPartBody>
        <w:p w:rsidR="00996A28" w:rsidRDefault="00996A28" w:rsidP="00996A28">
          <w:pPr>
            <w:pStyle w:val="EAB87FFD005745F296B7D6AC2942024F"/>
          </w:pPr>
          <w:r w:rsidRPr="003D58FC">
            <w:rPr>
              <w:rStyle w:val="PlaceholderText"/>
            </w:rPr>
            <w:t>[Keywords]</w:t>
          </w:r>
        </w:p>
      </w:docPartBody>
    </w:docPart>
    <w:docPart>
      <w:docPartPr>
        <w:name w:val="17F8F0F780DA4919B42C34B0400A6E33"/>
        <w:category>
          <w:name w:val="General"/>
          <w:gallery w:val="placeholder"/>
        </w:category>
        <w:types>
          <w:type w:val="bbPlcHdr"/>
        </w:types>
        <w:behaviors>
          <w:behavior w:val="content"/>
        </w:behaviors>
        <w:guid w:val="{281B6AED-9A7F-4170-A37E-2590AAF0E2D8}"/>
      </w:docPartPr>
      <w:docPartBody>
        <w:p w:rsidR="00996A28" w:rsidRDefault="00996A28" w:rsidP="00996A28">
          <w:pPr>
            <w:pStyle w:val="17F8F0F780DA4919B42C34B0400A6E33"/>
          </w:pPr>
          <w:r w:rsidRPr="003D58FC">
            <w:rPr>
              <w:rStyle w:val="PlaceholderText"/>
            </w:rPr>
            <w:t>[Keywords]</w:t>
          </w:r>
        </w:p>
      </w:docPartBody>
    </w:docPart>
    <w:docPart>
      <w:docPartPr>
        <w:name w:val="C879B548101B4D258500A2B85BCE4775"/>
        <w:category>
          <w:name w:val="General"/>
          <w:gallery w:val="placeholder"/>
        </w:category>
        <w:types>
          <w:type w:val="bbPlcHdr"/>
        </w:types>
        <w:behaviors>
          <w:behavior w:val="content"/>
        </w:behaviors>
        <w:guid w:val="{B855EC44-E5A4-4687-8BA4-F2E369574F4A}"/>
      </w:docPartPr>
      <w:docPartBody>
        <w:p w:rsidR="00996A28" w:rsidRDefault="00996A28" w:rsidP="00996A28">
          <w:pPr>
            <w:pStyle w:val="C879B548101B4D258500A2B85BCE4775"/>
          </w:pPr>
          <w:r w:rsidRPr="003D58FC">
            <w:rPr>
              <w:rStyle w:val="PlaceholderText"/>
            </w:rPr>
            <w:t>[Keywords]</w:t>
          </w:r>
        </w:p>
      </w:docPartBody>
    </w:docPart>
    <w:docPart>
      <w:docPartPr>
        <w:name w:val="1D2F9AC3DD4D4F0CB0AF2DB079BC960E"/>
        <w:category>
          <w:name w:val="General"/>
          <w:gallery w:val="placeholder"/>
        </w:category>
        <w:types>
          <w:type w:val="bbPlcHdr"/>
        </w:types>
        <w:behaviors>
          <w:behavior w:val="content"/>
        </w:behaviors>
        <w:guid w:val="{6BEE4CCE-DD71-4FB2-BA04-AFC10B5F2616}"/>
      </w:docPartPr>
      <w:docPartBody>
        <w:p w:rsidR="00996A28" w:rsidRDefault="00996A28" w:rsidP="00996A28">
          <w:pPr>
            <w:pStyle w:val="1D2F9AC3DD4D4F0CB0AF2DB079BC960E"/>
          </w:pPr>
          <w:r w:rsidRPr="003D58FC">
            <w:rPr>
              <w:rStyle w:val="PlaceholderText"/>
            </w:rPr>
            <w:t>[Keywords]</w:t>
          </w:r>
        </w:p>
      </w:docPartBody>
    </w:docPart>
    <w:docPart>
      <w:docPartPr>
        <w:name w:val="4453BF3765D34EC6A4695A10A4637399"/>
        <w:category>
          <w:name w:val="General"/>
          <w:gallery w:val="placeholder"/>
        </w:category>
        <w:types>
          <w:type w:val="bbPlcHdr"/>
        </w:types>
        <w:behaviors>
          <w:behavior w:val="content"/>
        </w:behaviors>
        <w:guid w:val="{29EBC7B1-FA8E-411D-AEB8-66A1ACA34416}"/>
      </w:docPartPr>
      <w:docPartBody>
        <w:p w:rsidR="00996A28" w:rsidRDefault="00996A28" w:rsidP="00996A28">
          <w:pPr>
            <w:pStyle w:val="4453BF3765D34EC6A4695A10A4637399"/>
          </w:pPr>
          <w:r w:rsidRPr="003D58FC">
            <w:rPr>
              <w:rStyle w:val="PlaceholderText"/>
            </w:rPr>
            <w:t>[Keywords]</w:t>
          </w:r>
        </w:p>
      </w:docPartBody>
    </w:docPart>
    <w:docPart>
      <w:docPartPr>
        <w:name w:val="15C44023C39A49CF972E2D46DF12794C"/>
        <w:category>
          <w:name w:val="General"/>
          <w:gallery w:val="placeholder"/>
        </w:category>
        <w:types>
          <w:type w:val="bbPlcHdr"/>
        </w:types>
        <w:behaviors>
          <w:behavior w:val="content"/>
        </w:behaviors>
        <w:guid w:val="{8C4915D0-FF4D-4D8B-9E60-BED5DFF5D74C}"/>
      </w:docPartPr>
      <w:docPartBody>
        <w:p w:rsidR="00996A28" w:rsidRDefault="00996A28" w:rsidP="00996A28">
          <w:pPr>
            <w:pStyle w:val="15C44023C39A49CF972E2D46DF12794C"/>
          </w:pPr>
          <w:r w:rsidRPr="003D58FC">
            <w:rPr>
              <w:rStyle w:val="PlaceholderText"/>
            </w:rPr>
            <w:t>[Keywords]</w:t>
          </w:r>
        </w:p>
      </w:docPartBody>
    </w:docPart>
    <w:docPart>
      <w:docPartPr>
        <w:name w:val="207C1FA0B8B042519980F7257EF6DF28"/>
        <w:category>
          <w:name w:val="General"/>
          <w:gallery w:val="placeholder"/>
        </w:category>
        <w:types>
          <w:type w:val="bbPlcHdr"/>
        </w:types>
        <w:behaviors>
          <w:behavior w:val="content"/>
        </w:behaviors>
        <w:guid w:val="{4ADF3F2E-B2CD-40B0-8842-CFB03D8049B9}"/>
      </w:docPartPr>
      <w:docPartBody>
        <w:p w:rsidR="00996A28" w:rsidRDefault="00996A28" w:rsidP="00996A28">
          <w:pPr>
            <w:pStyle w:val="207C1FA0B8B042519980F7257EF6DF28"/>
          </w:pPr>
          <w:r w:rsidRPr="003D58FC">
            <w:rPr>
              <w:rStyle w:val="PlaceholderText"/>
            </w:rPr>
            <w:t>[Keywords]</w:t>
          </w:r>
        </w:p>
      </w:docPartBody>
    </w:docPart>
    <w:docPart>
      <w:docPartPr>
        <w:name w:val="4EACC85EAB214D0A847C30D1AA2D9ABA"/>
        <w:category>
          <w:name w:val="General"/>
          <w:gallery w:val="placeholder"/>
        </w:category>
        <w:types>
          <w:type w:val="bbPlcHdr"/>
        </w:types>
        <w:behaviors>
          <w:behavior w:val="content"/>
        </w:behaviors>
        <w:guid w:val="{732445E8-28C9-46DD-82CE-A9A8A57464C9}"/>
      </w:docPartPr>
      <w:docPartBody>
        <w:p w:rsidR="00996A28" w:rsidRDefault="00996A28" w:rsidP="00996A28">
          <w:pPr>
            <w:pStyle w:val="4EACC85EAB214D0A847C30D1AA2D9ABA"/>
          </w:pPr>
          <w:r w:rsidRPr="003D58FC">
            <w:rPr>
              <w:rStyle w:val="PlaceholderText"/>
            </w:rPr>
            <w:t>[Keywords]</w:t>
          </w:r>
        </w:p>
      </w:docPartBody>
    </w:docPart>
    <w:docPart>
      <w:docPartPr>
        <w:name w:val="6996BB8CF9D441D48EF97F88D68B9ACD"/>
        <w:category>
          <w:name w:val="General"/>
          <w:gallery w:val="placeholder"/>
        </w:category>
        <w:types>
          <w:type w:val="bbPlcHdr"/>
        </w:types>
        <w:behaviors>
          <w:behavior w:val="content"/>
        </w:behaviors>
        <w:guid w:val="{A07DDC05-51F0-4394-BE79-355C3902B26E}"/>
      </w:docPartPr>
      <w:docPartBody>
        <w:p w:rsidR="00996A28" w:rsidRDefault="00996A28" w:rsidP="00996A28">
          <w:pPr>
            <w:pStyle w:val="6996BB8CF9D441D48EF97F88D68B9ACD"/>
          </w:pPr>
          <w:r w:rsidRPr="003D58FC">
            <w:rPr>
              <w:rStyle w:val="PlaceholderText"/>
            </w:rPr>
            <w:t>[Keywords]</w:t>
          </w:r>
        </w:p>
      </w:docPartBody>
    </w:docPart>
    <w:docPart>
      <w:docPartPr>
        <w:name w:val="DE1C82EAD73E45F8A45F25D9B199A955"/>
        <w:category>
          <w:name w:val="General"/>
          <w:gallery w:val="placeholder"/>
        </w:category>
        <w:types>
          <w:type w:val="bbPlcHdr"/>
        </w:types>
        <w:behaviors>
          <w:behavior w:val="content"/>
        </w:behaviors>
        <w:guid w:val="{5097F7FF-1A50-4F80-8606-898B65EC3045}"/>
      </w:docPartPr>
      <w:docPartBody>
        <w:p w:rsidR="00996A28" w:rsidRDefault="00996A28" w:rsidP="00996A28">
          <w:pPr>
            <w:pStyle w:val="DE1C82EAD73E45F8A45F25D9B199A955"/>
          </w:pPr>
          <w:r w:rsidRPr="003D58FC">
            <w:rPr>
              <w:rStyle w:val="PlaceholderText"/>
            </w:rPr>
            <w:t>[Keywords]</w:t>
          </w:r>
        </w:p>
      </w:docPartBody>
    </w:docPart>
    <w:docPart>
      <w:docPartPr>
        <w:name w:val="3DC9ECDE04824A1EABF0803CC6ED347D"/>
        <w:category>
          <w:name w:val="General"/>
          <w:gallery w:val="placeholder"/>
        </w:category>
        <w:types>
          <w:type w:val="bbPlcHdr"/>
        </w:types>
        <w:behaviors>
          <w:behavior w:val="content"/>
        </w:behaviors>
        <w:guid w:val="{A7A66A35-15E6-497D-811B-301A55F8E60D}"/>
      </w:docPartPr>
      <w:docPartBody>
        <w:p w:rsidR="00996A28" w:rsidRDefault="00996A28" w:rsidP="00996A28">
          <w:pPr>
            <w:pStyle w:val="3DC9ECDE04824A1EABF0803CC6ED347D"/>
          </w:pPr>
          <w:r w:rsidRPr="003D58FC">
            <w:rPr>
              <w:rStyle w:val="PlaceholderText"/>
            </w:rPr>
            <w:t>[Keywords]</w:t>
          </w:r>
        </w:p>
      </w:docPartBody>
    </w:docPart>
    <w:docPart>
      <w:docPartPr>
        <w:name w:val="648A0ADF6D0B43799618BD276B4D6D6F"/>
        <w:category>
          <w:name w:val="General"/>
          <w:gallery w:val="placeholder"/>
        </w:category>
        <w:types>
          <w:type w:val="bbPlcHdr"/>
        </w:types>
        <w:behaviors>
          <w:behavior w:val="content"/>
        </w:behaviors>
        <w:guid w:val="{6967436F-866D-4D68-BD74-7A0D2DCD4B4E}"/>
      </w:docPartPr>
      <w:docPartBody>
        <w:p w:rsidR="00996A28" w:rsidRDefault="00996A28" w:rsidP="00996A28">
          <w:pPr>
            <w:pStyle w:val="648A0ADF6D0B43799618BD276B4D6D6F"/>
          </w:pPr>
          <w:r w:rsidRPr="003D58FC">
            <w:rPr>
              <w:rStyle w:val="PlaceholderText"/>
            </w:rPr>
            <w:t>[Keywords]</w:t>
          </w:r>
        </w:p>
      </w:docPartBody>
    </w:docPart>
    <w:docPart>
      <w:docPartPr>
        <w:name w:val="54BAB6D0061F4A049CBE6F81884C1E83"/>
        <w:category>
          <w:name w:val="General"/>
          <w:gallery w:val="placeholder"/>
        </w:category>
        <w:types>
          <w:type w:val="bbPlcHdr"/>
        </w:types>
        <w:behaviors>
          <w:behavior w:val="content"/>
        </w:behaviors>
        <w:guid w:val="{CAFE06CE-AD28-4A0B-AFEC-B0104D6EE135}"/>
      </w:docPartPr>
      <w:docPartBody>
        <w:p w:rsidR="00996A28" w:rsidRDefault="00996A28" w:rsidP="00996A28">
          <w:pPr>
            <w:pStyle w:val="54BAB6D0061F4A049CBE6F81884C1E83"/>
          </w:pPr>
          <w:r w:rsidRPr="003D58FC">
            <w:rPr>
              <w:rStyle w:val="PlaceholderText"/>
            </w:rPr>
            <w:t>[Keywords]</w:t>
          </w:r>
        </w:p>
      </w:docPartBody>
    </w:docPart>
    <w:docPart>
      <w:docPartPr>
        <w:name w:val="F185D96D4E404EC19DD2FD7A2E794F30"/>
        <w:category>
          <w:name w:val="General"/>
          <w:gallery w:val="placeholder"/>
        </w:category>
        <w:types>
          <w:type w:val="bbPlcHdr"/>
        </w:types>
        <w:behaviors>
          <w:behavior w:val="content"/>
        </w:behaviors>
        <w:guid w:val="{1A4CEAD0-3FEC-472B-9FC6-784E4D186BE9}"/>
      </w:docPartPr>
      <w:docPartBody>
        <w:p w:rsidR="00996A28" w:rsidRDefault="00996A28" w:rsidP="00996A28">
          <w:pPr>
            <w:pStyle w:val="F185D96D4E404EC19DD2FD7A2E794F30"/>
          </w:pPr>
          <w:r w:rsidRPr="003D58FC">
            <w:rPr>
              <w:rStyle w:val="PlaceholderText"/>
            </w:rPr>
            <w:t>[Keywords]</w:t>
          </w:r>
        </w:p>
      </w:docPartBody>
    </w:docPart>
    <w:docPart>
      <w:docPartPr>
        <w:name w:val="070210AF49C343269CF77C55B556CE8A"/>
        <w:category>
          <w:name w:val="General"/>
          <w:gallery w:val="placeholder"/>
        </w:category>
        <w:types>
          <w:type w:val="bbPlcHdr"/>
        </w:types>
        <w:behaviors>
          <w:behavior w:val="content"/>
        </w:behaviors>
        <w:guid w:val="{166C295C-FF4A-4EEA-A247-1DAF78024E9E}"/>
      </w:docPartPr>
      <w:docPartBody>
        <w:p w:rsidR="00996A28" w:rsidRDefault="00996A28" w:rsidP="00996A28">
          <w:pPr>
            <w:pStyle w:val="070210AF49C343269CF77C55B556CE8A"/>
          </w:pPr>
          <w:r w:rsidRPr="003D58FC">
            <w:rPr>
              <w:rStyle w:val="PlaceholderText"/>
            </w:rPr>
            <w:t>[Keywords]</w:t>
          </w:r>
        </w:p>
      </w:docPartBody>
    </w:docPart>
    <w:docPart>
      <w:docPartPr>
        <w:name w:val="E6AA847D4B104B64B21974FF9043F936"/>
        <w:category>
          <w:name w:val="General"/>
          <w:gallery w:val="placeholder"/>
        </w:category>
        <w:types>
          <w:type w:val="bbPlcHdr"/>
        </w:types>
        <w:behaviors>
          <w:behavior w:val="content"/>
        </w:behaviors>
        <w:guid w:val="{5C31E17A-6A6F-402F-BCCA-BBD13B1481F0}"/>
      </w:docPartPr>
      <w:docPartBody>
        <w:p w:rsidR="00996A28" w:rsidRDefault="00996A28" w:rsidP="00996A28">
          <w:pPr>
            <w:pStyle w:val="E6AA847D4B104B64B21974FF9043F936"/>
          </w:pPr>
          <w:r w:rsidRPr="003D58FC">
            <w:rPr>
              <w:rStyle w:val="PlaceholderText"/>
            </w:rPr>
            <w:t>[Keywords]</w:t>
          </w:r>
        </w:p>
      </w:docPartBody>
    </w:docPart>
    <w:docPart>
      <w:docPartPr>
        <w:name w:val="4D45EED22A21451CB048A09798317343"/>
        <w:category>
          <w:name w:val="General"/>
          <w:gallery w:val="placeholder"/>
        </w:category>
        <w:types>
          <w:type w:val="bbPlcHdr"/>
        </w:types>
        <w:behaviors>
          <w:behavior w:val="content"/>
        </w:behaviors>
        <w:guid w:val="{B72B2AC2-EB20-41C8-8BB3-FA70893573C5}"/>
      </w:docPartPr>
      <w:docPartBody>
        <w:p w:rsidR="00996A28" w:rsidRDefault="00996A28" w:rsidP="00996A28">
          <w:pPr>
            <w:pStyle w:val="4D45EED22A21451CB048A09798317343"/>
          </w:pPr>
          <w:r w:rsidRPr="003D58FC">
            <w:rPr>
              <w:rStyle w:val="PlaceholderText"/>
            </w:rPr>
            <w:t>[Keywords]</w:t>
          </w:r>
        </w:p>
      </w:docPartBody>
    </w:docPart>
    <w:docPart>
      <w:docPartPr>
        <w:name w:val="46257E2A60074CFDA4E1452630A3690C"/>
        <w:category>
          <w:name w:val="General"/>
          <w:gallery w:val="placeholder"/>
        </w:category>
        <w:types>
          <w:type w:val="bbPlcHdr"/>
        </w:types>
        <w:behaviors>
          <w:behavior w:val="content"/>
        </w:behaviors>
        <w:guid w:val="{3CA788B9-F561-4EE4-93A4-03FC96788EFF}"/>
      </w:docPartPr>
      <w:docPartBody>
        <w:p w:rsidR="00996A28" w:rsidRDefault="00996A28" w:rsidP="00996A28">
          <w:pPr>
            <w:pStyle w:val="46257E2A60074CFDA4E1452630A3690C"/>
          </w:pPr>
          <w:r w:rsidRPr="003D58FC">
            <w:rPr>
              <w:rStyle w:val="PlaceholderText"/>
            </w:rPr>
            <w:t>[Keywords]</w:t>
          </w:r>
        </w:p>
      </w:docPartBody>
    </w:docPart>
    <w:docPart>
      <w:docPartPr>
        <w:name w:val="7EA2FD784CC648C0A3CDF3372733837A"/>
        <w:category>
          <w:name w:val="General"/>
          <w:gallery w:val="placeholder"/>
        </w:category>
        <w:types>
          <w:type w:val="bbPlcHdr"/>
        </w:types>
        <w:behaviors>
          <w:behavior w:val="content"/>
        </w:behaviors>
        <w:guid w:val="{0AF82F09-475A-4196-B1E2-804D1860FDB9}"/>
      </w:docPartPr>
      <w:docPartBody>
        <w:p w:rsidR="00996A28" w:rsidRDefault="00996A28" w:rsidP="00996A28">
          <w:pPr>
            <w:pStyle w:val="7EA2FD784CC648C0A3CDF3372733837A"/>
          </w:pPr>
          <w:r w:rsidRPr="003D58FC">
            <w:rPr>
              <w:rStyle w:val="PlaceholderText"/>
            </w:rPr>
            <w:t>[Keywords]</w:t>
          </w:r>
        </w:p>
      </w:docPartBody>
    </w:docPart>
    <w:docPart>
      <w:docPartPr>
        <w:name w:val="76624F4E4A574D05844427939171545C"/>
        <w:category>
          <w:name w:val="General"/>
          <w:gallery w:val="placeholder"/>
        </w:category>
        <w:types>
          <w:type w:val="bbPlcHdr"/>
        </w:types>
        <w:behaviors>
          <w:behavior w:val="content"/>
        </w:behaviors>
        <w:guid w:val="{9238E6F5-F3E7-4E7A-86D5-A1F51F8956FF}"/>
      </w:docPartPr>
      <w:docPartBody>
        <w:p w:rsidR="00996A28" w:rsidRDefault="00996A28" w:rsidP="00996A28">
          <w:pPr>
            <w:pStyle w:val="76624F4E4A574D05844427939171545C"/>
          </w:pPr>
          <w:r w:rsidRPr="003D58FC">
            <w:rPr>
              <w:rStyle w:val="PlaceholderText"/>
            </w:rPr>
            <w:t>[Keywords]</w:t>
          </w:r>
        </w:p>
      </w:docPartBody>
    </w:docPart>
    <w:docPart>
      <w:docPartPr>
        <w:name w:val="E8561323B25A42999F711D1953EAB3A9"/>
        <w:category>
          <w:name w:val="General"/>
          <w:gallery w:val="placeholder"/>
        </w:category>
        <w:types>
          <w:type w:val="bbPlcHdr"/>
        </w:types>
        <w:behaviors>
          <w:behavior w:val="content"/>
        </w:behaviors>
        <w:guid w:val="{7A35CCFC-8720-41DC-A866-FC9DA5C28955}"/>
      </w:docPartPr>
      <w:docPartBody>
        <w:p w:rsidR="00996A28" w:rsidRDefault="00996A28" w:rsidP="00996A28">
          <w:pPr>
            <w:pStyle w:val="E8561323B25A42999F711D1953EAB3A9"/>
          </w:pPr>
          <w:r w:rsidRPr="003D58FC">
            <w:rPr>
              <w:rStyle w:val="PlaceholderText"/>
            </w:rPr>
            <w:t>[Keywords]</w:t>
          </w:r>
        </w:p>
      </w:docPartBody>
    </w:docPart>
    <w:docPart>
      <w:docPartPr>
        <w:name w:val="61E492600D3646168DFBBE550EFA90B6"/>
        <w:category>
          <w:name w:val="General"/>
          <w:gallery w:val="placeholder"/>
        </w:category>
        <w:types>
          <w:type w:val="bbPlcHdr"/>
        </w:types>
        <w:behaviors>
          <w:behavior w:val="content"/>
        </w:behaviors>
        <w:guid w:val="{85FE8BC4-3711-4EB6-A747-C81687D3C06B}"/>
      </w:docPartPr>
      <w:docPartBody>
        <w:p w:rsidR="00996A28" w:rsidRDefault="00996A28" w:rsidP="00996A28">
          <w:pPr>
            <w:pStyle w:val="61E492600D3646168DFBBE550EFA90B6"/>
          </w:pPr>
          <w:r w:rsidRPr="003D58FC">
            <w:rPr>
              <w:rStyle w:val="PlaceholderText"/>
            </w:rPr>
            <w:t>[Keywords]</w:t>
          </w:r>
        </w:p>
      </w:docPartBody>
    </w:docPart>
    <w:docPart>
      <w:docPartPr>
        <w:name w:val="D8F3B02BEB81457FB0C0950169D67577"/>
        <w:category>
          <w:name w:val="General"/>
          <w:gallery w:val="placeholder"/>
        </w:category>
        <w:types>
          <w:type w:val="bbPlcHdr"/>
        </w:types>
        <w:behaviors>
          <w:behavior w:val="content"/>
        </w:behaviors>
        <w:guid w:val="{B006E9C0-6AC2-4C25-82AE-C39FFEF82775}"/>
      </w:docPartPr>
      <w:docPartBody>
        <w:p w:rsidR="00996A28" w:rsidRDefault="00996A28" w:rsidP="00996A28">
          <w:pPr>
            <w:pStyle w:val="D8F3B02BEB81457FB0C0950169D67577"/>
          </w:pPr>
          <w:r w:rsidRPr="003D58FC">
            <w:rPr>
              <w:rStyle w:val="PlaceholderText"/>
            </w:rPr>
            <w:t>[Keywords]</w:t>
          </w:r>
        </w:p>
      </w:docPartBody>
    </w:docPart>
    <w:docPart>
      <w:docPartPr>
        <w:name w:val="2F89E7F21A0A4F16B0E7DFEB3C5D4450"/>
        <w:category>
          <w:name w:val="General"/>
          <w:gallery w:val="placeholder"/>
        </w:category>
        <w:types>
          <w:type w:val="bbPlcHdr"/>
        </w:types>
        <w:behaviors>
          <w:behavior w:val="content"/>
        </w:behaviors>
        <w:guid w:val="{C1FAC22E-6BC6-4355-8517-C05C86968A96}"/>
      </w:docPartPr>
      <w:docPartBody>
        <w:p w:rsidR="00996A28" w:rsidRDefault="00996A28" w:rsidP="00996A28">
          <w:pPr>
            <w:pStyle w:val="2F89E7F21A0A4F16B0E7DFEB3C5D4450"/>
          </w:pPr>
          <w:r w:rsidRPr="003D58FC">
            <w:rPr>
              <w:rStyle w:val="PlaceholderText"/>
            </w:rPr>
            <w:t>[Keywords]</w:t>
          </w:r>
        </w:p>
      </w:docPartBody>
    </w:docPart>
    <w:docPart>
      <w:docPartPr>
        <w:name w:val="C4E1FD10F7054B4B907F839FDAFD6D72"/>
        <w:category>
          <w:name w:val="General"/>
          <w:gallery w:val="placeholder"/>
        </w:category>
        <w:types>
          <w:type w:val="bbPlcHdr"/>
        </w:types>
        <w:behaviors>
          <w:behavior w:val="content"/>
        </w:behaviors>
        <w:guid w:val="{EFAC2C9E-42A1-414D-91D8-15FF5B718EB5}"/>
      </w:docPartPr>
      <w:docPartBody>
        <w:p w:rsidR="00996A28" w:rsidRDefault="00996A28" w:rsidP="00996A28">
          <w:pPr>
            <w:pStyle w:val="C4E1FD10F7054B4B907F839FDAFD6D72"/>
          </w:pPr>
          <w:r w:rsidRPr="003D58FC">
            <w:rPr>
              <w:rStyle w:val="PlaceholderText"/>
            </w:rPr>
            <w:t>[Keywords]</w:t>
          </w:r>
        </w:p>
      </w:docPartBody>
    </w:docPart>
    <w:docPart>
      <w:docPartPr>
        <w:name w:val="36A8449BB4344719A0E911031D84B68C"/>
        <w:category>
          <w:name w:val="General"/>
          <w:gallery w:val="placeholder"/>
        </w:category>
        <w:types>
          <w:type w:val="bbPlcHdr"/>
        </w:types>
        <w:behaviors>
          <w:behavior w:val="content"/>
        </w:behaviors>
        <w:guid w:val="{43521DF7-BCF2-4D40-A6B7-531EDB41B2DA}"/>
      </w:docPartPr>
      <w:docPartBody>
        <w:p w:rsidR="00996A28" w:rsidRDefault="00996A28" w:rsidP="00996A28">
          <w:pPr>
            <w:pStyle w:val="36A8449BB4344719A0E911031D84B68C"/>
          </w:pPr>
          <w:r w:rsidRPr="003D58FC">
            <w:rPr>
              <w:rStyle w:val="PlaceholderText"/>
            </w:rPr>
            <w:t>[Keywords]</w:t>
          </w:r>
        </w:p>
      </w:docPartBody>
    </w:docPart>
    <w:docPart>
      <w:docPartPr>
        <w:name w:val="CDAD11F22F5E4592A448B1D590696ED9"/>
        <w:category>
          <w:name w:val="General"/>
          <w:gallery w:val="placeholder"/>
        </w:category>
        <w:types>
          <w:type w:val="bbPlcHdr"/>
        </w:types>
        <w:behaviors>
          <w:behavior w:val="content"/>
        </w:behaviors>
        <w:guid w:val="{5CEC6452-C1C0-45D9-8962-AEEFEDEA40DF}"/>
      </w:docPartPr>
      <w:docPartBody>
        <w:p w:rsidR="00996A28" w:rsidRDefault="00996A28" w:rsidP="00996A28">
          <w:pPr>
            <w:pStyle w:val="CDAD11F22F5E4592A448B1D590696ED9"/>
          </w:pPr>
          <w:r w:rsidRPr="003D58FC">
            <w:rPr>
              <w:rStyle w:val="PlaceholderText"/>
            </w:rPr>
            <w:t>[Keywords]</w:t>
          </w:r>
        </w:p>
      </w:docPartBody>
    </w:docPart>
    <w:docPart>
      <w:docPartPr>
        <w:name w:val="72F8DD6BC2F94AB3A95170DE37EAE877"/>
        <w:category>
          <w:name w:val="General"/>
          <w:gallery w:val="placeholder"/>
        </w:category>
        <w:types>
          <w:type w:val="bbPlcHdr"/>
        </w:types>
        <w:behaviors>
          <w:behavior w:val="content"/>
        </w:behaviors>
        <w:guid w:val="{B96F2CD4-C61C-4B7C-81EE-72B651C878C4}"/>
      </w:docPartPr>
      <w:docPartBody>
        <w:p w:rsidR="00996A28" w:rsidRDefault="00996A28" w:rsidP="00996A28">
          <w:pPr>
            <w:pStyle w:val="72F8DD6BC2F94AB3A95170DE37EAE877"/>
          </w:pPr>
          <w:r w:rsidRPr="003D58FC">
            <w:rPr>
              <w:rStyle w:val="PlaceholderText"/>
            </w:rPr>
            <w:t>[Keywords]</w:t>
          </w:r>
        </w:p>
      </w:docPartBody>
    </w:docPart>
    <w:docPart>
      <w:docPartPr>
        <w:name w:val="7438681C1EDA40829DC3391D3157E605"/>
        <w:category>
          <w:name w:val="General"/>
          <w:gallery w:val="placeholder"/>
        </w:category>
        <w:types>
          <w:type w:val="bbPlcHdr"/>
        </w:types>
        <w:behaviors>
          <w:behavior w:val="content"/>
        </w:behaviors>
        <w:guid w:val="{72C567A0-4D0A-443A-BC2E-DA95B3940CBA}"/>
      </w:docPartPr>
      <w:docPartBody>
        <w:p w:rsidR="00996A28" w:rsidRDefault="00996A28" w:rsidP="00996A28">
          <w:pPr>
            <w:pStyle w:val="7438681C1EDA40829DC3391D3157E605"/>
          </w:pPr>
          <w:r w:rsidRPr="003D58FC">
            <w:rPr>
              <w:rStyle w:val="PlaceholderText"/>
            </w:rPr>
            <w:t>[Keywords]</w:t>
          </w:r>
        </w:p>
      </w:docPartBody>
    </w:docPart>
    <w:docPart>
      <w:docPartPr>
        <w:name w:val="64ADF4C01A5C4C0F8641D2E0A2E345E1"/>
        <w:category>
          <w:name w:val="General"/>
          <w:gallery w:val="placeholder"/>
        </w:category>
        <w:types>
          <w:type w:val="bbPlcHdr"/>
        </w:types>
        <w:behaviors>
          <w:behavior w:val="content"/>
        </w:behaviors>
        <w:guid w:val="{4481F653-83E0-4B70-88B9-DF1478130660}"/>
      </w:docPartPr>
      <w:docPartBody>
        <w:p w:rsidR="00996A28" w:rsidRDefault="00996A28" w:rsidP="00996A28">
          <w:pPr>
            <w:pStyle w:val="64ADF4C01A5C4C0F8641D2E0A2E345E1"/>
          </w:pPr>
          <w:r w:rsidRPr="003D58FC">
            <w:rPr>
              <w:rStyle w:val="PlaceholderText"/>
            </w:rPr>
            <w:t>[Keywords]</w:t>
          </w:r>
        </w:p>
      </w:docPartBody>
    </w:docPart>
    <w:docPart>
      <w:docPartPr>
        <w:name w:val="C2FB68B81F684675AC63D5EEF545A770"/>
        <w:category>
          <w:name w:val="General"/>
          <w:gallery w:val="placeholder"/>
        </w:category>
        <w:types>
          <w:type w:val="bbPlcHdr"/>
        </w:types>
        <w:behaviors>
          <w:behavior w:val="content"/>
        </w:behaviors>
        <w:guid w:val="{D73CDA9F-2363-4CFE-B8D8-95A2C45FA93A}"/>
      </w:docPartPr>
      <w:docPartBody>
        <w:p w:rsidR="00996A28" w:rsidRDefault="00996A28" w:rsidP="00996A28">
          <w:pPr>
            <w:pStyle w:val="C2FB68B81F684675AC63D5EEF545A770"/>
          </w:pPr>
          <w:r w:rsidRPr="003D58FC">
            <w:rPr>
              <w:rStyle w:val="PlaceholderText"/>
            </w:rPr>
            <w:t>[Keywords]</w:t>
          </w:r>
        </w:p>
      </w:docPartBody>
    </w:docPart>
    <w:docPart>
      <w:docPartPr>
        <w:name w:val="898405D1B42D47F4A3911355FA2DD0AB"/>
        <w:category>
          <w:name w:val="General"/>
          <w:gallery w:val="placeholder"/>
        </w:category>
        <w:types>
          <w:type w:val="bbPlcHdr"/>
        </w:types>
        <w:behaviors>
          <w:behavior w:val="content"/>
        </w:behaviors>
        <w:guid w:val="{DDC9400E-D55D-4764-9125-33639D5D2475}"/>
      </w:docPartPr>
      <w:docPartBody>
        <w:p w:rsidR="00996A28" w:rsidRDefault="00996A28" w:rsidP="00996A28">
          <w:pPr>
            <w:pStyle w:val="898405D1B42D47F4A3911355FA2DD0AB"/>
          </w:pPr>
          <w:r w:rsidRPr="003D58FC">
            <w:rPr>
              <w:rStyle w:val="PlaceholderText"/>
            </w:rPr>
            <w:t>[Keywords]</w:t>
          </w:r>
        </w:p>
      </w:docPartBody>
    </w:docPart>
    <w:docPart>
      <w:docPartPr>
        <w:name w:val="4DE7ED725BA04322BC17BB585F3C2AEA"/>
        <w:category>
          <w:name w:val="General"/>
          <w:gallery w:val="placeholder"/>
        </w:category>
        <w:types>
          <w:type w:val="bbPlcHdr"/>
        </w:types>
        <w:behaviors>
          <w:behavior w:val="content"/>
        </w:behaviors>
        <w:guid w:val="{C88F8F38-628D-41D3-9EC0-63412899E150}"/>
      </w:docPartPr>
      <w:docPartBody>
        <w:p w:rsidR="00996A28" w:rsidRDefault="00996A28" w:rsidP="00996A28">
          <w:pPr>
            <w:pStyle w:val="4DE7ED725BA04322BC17BB585F3C2AEA"/>
          </w:pPr>
          <w:r w:rsidRPr="003D58FC">
            <w:rPr>
              <w:rStyle w:val="PlaceholderText"/>
            </w:rPr>
            <w:t>[Keywords]</w:t>
          </w:r>
        </w:p>
      </w:docPartBody>
    </w:docPart>
    <w:docPart>
      <w:docPartPr>
        <w:name w:val="0519091E92B54210BAE29F9A72F3C1E4"/>
        <w:category>
          <w:name w:val="General"/>
          <w:gallery w:val="placeholder"/>
        </w:category>
        <w:types>
          <w:type w:val="bbPlcHdr"/>
        </w:types>
        <w:behaviors>
          <w:behavior w:val="content"/>
        </w:behaviors>
        <w:guid w:val="{9DA30B65-5E74-4109-AB91-C4FA792EBC04}"/>
      </w:docPartPr>
      <w:docPartBody>
        <w:p w:rsidR="00996A28" w:rsidRDefault="00996A28" w:rsidP="00996A28">
          <w:pPr>
            <w:pStyle w:val="0519091E92B54210BAE29F9A72F3C1E4"/>
          </w:pPr>
          <w:r w:rsidRPr="003D58FC">
            <w:rPr>
              <w:rStyle w:val="PlaceholderText"/>
            </w:rPr>
            <w:t>[Keywords]</w:t>
          </w:r>
        </w:p>
      </w:docPartBody>
    </w:docPart>
    <w:docPart>
      <w:docPartPr>
        <w:name w:val="5E6A5E5A50E747EDAE6FAD7C80F55A46"/>
        <w:category>
          <w:name w:val="General"/>
          <w:gallery w:val="placeholder"/>
        </w:category>
        <w:types>
          <w:type w:val="bbPlcHdr"/>
        </w:types>
        <w:behaviors>
          <w:behavior w:val="content"/>
        </w:behaviors>
        <w:guid w:val="{1E8CE9FB-D688-4E65-89E5-E3A235756EDD}"/>
      </w:docPartPr>
      <w:docPartBody>
        <w:p w:rsidR="00996A28" w:rsidRDefault="00996A28" w:rsidP="00996A28">
          <w:pPr>
            <w:pStyle w:val="5E6A5E5A50E747EDAE6FAD7C80F55A46"/>
          </w:pPr>
          <w:r w:rsidRPr="003D58FC">
            <w:rPr>
              <w:rStyle w:val="PlaceholderText"/>
            </w:rPr>
            <w:t>[Keywords]</w:t>
          </w:r>
        </w:p>
      </w:docPartBody>
    </w:docPart>
    <w:docPart>
      <w:docPartPr>
        <w:name w:val="E2C53E63F3DD41079269CB8C7DDC53DA"/>
        <w:category>
          <w:name w:val="General"/>
          <w:gallery w:val="placeholder"/>
        </w:category>
        <w:types>
          <w:type w:val="bbPlcHdr"/>
        </w:types>
        <w:behaviors>
          <w:behavior w:val="content"/>
        </w:behaviors>
        <w:guid w:val="{784B2C20-0A10-4946-A5F3-42B74394E3B2}"/>
      </w:docPartPr>
      <w:docPartBody>
        <w:p w:rsidR="00996A28" w:rsidRDefault="00996A28" w:rsidP="00996A28">
          <w:pPr>
            <w:pStyle w:val="E2C53E63F3DD41079269CB8C7DDC53DA"/>
          </w:pPr>
          <w:r w:rsidRPr="003D58FC">
            <w:rPr>
              <w:rStyle w:val="PlaceholderText"/>
            </w:rPr>
            <w:t>[Keywords]</w:t>
          </w:r>
        </w:p>
      </w:docPartBody>
    </w:docPart>
    <w:docPart>
      <w:docPartPr>
        <w:name w:val="ECB4BA5636134EDC86C9F567AA927E0A"/>
        <w:category>
          <w:name w:val="General"/>
          <w:gallery w:val="placeholder"/>
        </w:category>
        <w:types>
          <w:type w:val="bbPlcHdr"/>
        </w:types>
        <w:behaviors>
          <w:behavior w:val="content"/>
        </w:behaviors>
        <w:guid w:val="{F7E929E5-E7CD-4829-AD97-CDB71AF4D24E}"/>
      </w:docPartPr>
      <w:docPartBody>
        <w:p w:rsidR="00996A28" w:rsidRDefault="00996A28" w:rsidP="00996A28">
          <w:pPr>
            <w:pStyle w:val="ECB4BA5636134EDC86C9F567AA927E0A"/>
          </w:pPr>
          <w:r w:rsidRPr="003D58FC">
            <w:rPr>
              <w:rStyle w:val="PlaceholderText"/>
            </w:rPr>
            <w:t>[Keywords]</w:t>
          </w:r>
        </w:p>
      </w:docPartBody>
    </w:docPart>
    <w:docPart>
      <w:docPartPr>
        <w:name w:val="30E977B4032643CA8DB4EB0A2E895B6B"/>
        <w:category>
          <w:name w:val="General"/>
          <w:gallery w:val="placeholder"/>
        </w:category>
        <w:types>
          <w:type w:val="bbPlcHdr"/>
        </w:types>
        <w:behaviors>
          <w:behavior w:val="content"/>
        </w:behaviors>
        <w:guid w:val="{268DB3CD-966B-4353-B534-6377731C2510}"/>
      </w:docPartPr>
      <w:docPartBody>
        <w:p w:rsidR="00996A28" w:rsidRDefault="00996A28" w:rsidP="00996A28">
          <w:pPr>
            <w:pStyle w:val="30E977B4032643CA8DB4EB0A2E895B6B"/>
          </w:pPr>
          <w:r w:rsidRPr="003D58FC">
            <w:rPr>
              <w:rStyle w:val="PlaceholderText"/>
            </w:rPr>
            <w:t>[Keywords]</w:t>
          </w:r>
        </w:p>
      </w:docPartBody>
    </w:docPart>
    <w:docPart>
      <w:docPartPr>
        <w:name w:val="F726C3F41D554C4B8E5FC5368126A46C"/>
        <w:category>
          <w:name w:val="General"/>
          <w:gallery w:val="placeholder"/>
        </w:category>
        <w:types>
          <w:type w:val="bbPlcHdr"/>
        </w:types>
        <w:behaviors>
          <w:behavior w:val="content"/>
        </w:behaviors>
        <w:guid w:val="{0C10FDFF-9EF1-4500-9A61-4EE5C920CF3D}"/>
      </w:docPartPr>
      <w:docPartBody>
        <w:p w:rsidR="00996A28" w:rsidRDefault="00996A28" w:rsidP="00996A28">
          <w:pPr>
            <w:pStyle w:val="F726C3F41D554C4B8E5FC5368126A46C"/>
          </w:pPr>
          <w:r w:rsidRPr="003D58FC">
            <w:rPr>
              <w:rStyle w:val="PlaceholderText"/>
            </w:rPr>
            <w:t>[Keywords]</w:t>
          </w:r>
        </w:p>
      </w:docPartBody>
    </w:docPart>
    <w:docPart>
      <w:docPartPr>
        <w:name w:val="6CE241771CC348FAA0049BAFFAD600DC"/>
        <w:category>
          <w:name w:val="General"/>
          <w:gallery w:val="placeholder"/>
        </w:category>
        <w:types>
          <w:type w:val="bbPlcHdr"/>
        </w:types>
        <w:behaviors>
          <w:behavior w:val="content"/>
        </w:behaviors>
        <w:guid w:val="{32673787-AB95-426B-A4F2-F06B7FE42659}"/>
      </w:docPartPr>
      <w:docPartBody>
        <w:p w:rsidR="00996A28" w:rsidRDefault="00996A28" w:rsidP="00996A28">
          <w:pPr>
            <w:pStyle w:val="6CE241771CC348FAA0049BAFFAD600DC"/>
          </w:pPr>
          <w:r w:rsidRPr="003D58FC">
            <w:rPr>
              <w:rStyle w:val="PlaceholderText"/>
            </w:rPr>
            <w:t>[Keywords]</w:t>
          </w:r>
        </w:p>
      </w:docPartBody>
    </w:docPart>
    <w:docPart>
      <w:docPartPr>
        <w:name w:val="B0692223D482461EB7C00539D425A378"/>
        <w:category>
          <w:name w:val="General"/>
          <w:gallery w:val="placeholder"/>
        </w:category>
        <w:types>
          <w:type w:val="bbPlcHdr"/>
        </w:types>
        <w:behaviors>
          <w:behavior w:val="content"/>
        </w:behaviors>
        <w:guid w:val="{D8790254-F832-407A-927B-A7B011AAFD6B}"/>
      </w:docPartPr>
      <w:docPartBody>
        <w:p w:rsidR="00996A28" w:rsidRDefault="00996A28" w:rsidP="00996A28">
          <w:pPr>
            <w:pStyle w:val="B0692223D482461EB7C00539D425A378"/>
          </w:pPr>
          <w:r w:rsidRPr="003D58FC">
            <w:rPr>
              <w:rStyle w:val="PlaceholderText"/>
            </w:rPr>
            <w:t>[Keywords]</w:t>
          </w:r>
        </w:p>
      </w:docPartBody>
    </w:docPart>
    <w:docPart>
      <w:docPartPr>
        <w:name w:val="0B2895CC7B5F4718A25C228C002BE454"/>
        <w:category>
          <w:name w:val="General"/>
          <w:gallery w:val="placeholder"/>
        </w:category>
        <w:types>
          <w:type w:val="bbPlcHdr"/>
        </w:types>
        <w:behaviors>
          <w:behavior w:val="content"/>
        </w:behaviors>
        <w:guid w:val="{E50B00F2-CDD5-43C1-96E3-4EA9A689E720}"/>
      </w:docPartPr>
      <w:docPartBody>
        <w:p w:rsidR="00996A28" w:rsidRDefault="00996A28" w:rsidP="00996A28">
          <w:pPr>
            <w:pStyle w:val="0B2895CC7B5F4718A25C228C002BE454"/>
          </w:pPr>
          <w:r w:rsidRPr="003D58FC">
            <w:rPr>
              <w:rStyle w:val="PlaceholderText"/>
            </w:rPr>
            <w:t>[Keywords]</w:t>
          </w:r>
        </w:p>
      </w:docPartBody>
    </w:docPart>
    <w:docPart>
      <w:docPartPr>
        <w:name w:val="79F5D0C06D33440BA0869F7C51075483"/>
        <w:category>
          <w:name w:val="General"/>
          <w:gallery w:val="placeholder"/>
        </w:category>
        <w:types>
          <w:type w:val="bbPlcHdr"/>
        </w:types>
        <w:behaviors>
          <w:behavior w:val="content"/>
        </w:behaviors>
        <w:guid w:val="{3129C6DB-A576-4D8C-AD0F-181AC1D47945}"/>
      </w:docPartPr>
      <w:docPartBody>
        <w:p w:rsidR="00996A28" w:rsidRDefault="00996A28" w:rsidP="00996A28">
          <w:pPr>
            <w:pStyle w:val="79F5D0C06D33440BA0869F7C51075483"/>
          </w:pPr>
          <w:r w:rsidRPr="003D58FC">
            <w:rPr>
              <w:rStyle w:val="PlaceholderText"/>
            </w:rPr>
            <w:t>[Keywords]</w:t>
          </w:r>
        </w:p>
      </w:docPartBody>
    </w:docPart>
    <w:docPart>
      <w:docPartPr>
        <w:name w:val="B725462E79744A999171EA61AC0FCAE1"/>
        <w:category>
          <w:name w:val="General"/>
          <w:gallery w:val="placeholder"/>
        </w:category>
        <w:types>
          <w:type w:val="bbPlcHdr"/>
        </w:types>
        <w:behaviors>
          <w:behavior w:val="content"/>
        </w:behaviors>
        <w:guid w:val="{290FDE4D-665A-4B2F-AACC-A6E01BFC068E}"/>
      </w:docPartPr>
      <w:docPartBody>
        <w:p w:rsidR="00996A28" w:rsidRDefault="00996A28" w:rsidP="00996A28">
          <w:pPr>
            <w:pStyle w:val="B725462E79744A999171EA61AC0FCAE1"/>
          </w:pPr>
          <w:r w:rsidRPr="003D58FC">
            <w:rPr>
              <w:rStyle w:val="PlaceholderText"/>
            </w:rPr>
            <w:t>[Keywords]</w:t>
          </w:r>
        </w:p>
      </w:docPartBody>
    </w:docPart>
    <w:docPart>
      <w:docPartPr>
        <w:name w:val="AEF07BC3021B407BA3CBB8FB620E028B"/>
        <w:category>
          <w:name w:val="General"/>
          <w:gallery w:val="placeholder"/>
        </w:category>
        <w:types>
          <w:type w:val="bbPlcHdr"/>
        </w:types>
        <w:behaviors>
          <w:behavior w:val="content"/>
        </w:behaviors>
        <w:guid w:val="{0211DE20-D6A3-47B4-B0F9-AE41A7D5E9CE}"/>
      </w:docPartPr>
      <w:docPartBody>
        <w:p w:rsidR="00996A28" w:rsidRDefault="00996A28" w:rsidP="00996A28">
          <w:pPr>
            <w:pStyle w:val="AEF07BC3021B407BA3CBB8FB620E028B"/>
          </w:pPr>
          <w:r w:rsidRPr="003D58FC">
            <w:rPr>
              <w:rStyle w:val="PlaceholderText"/>
            </w:rPr>
            <w:t>[Keywords]</w:t>
          </w:r>
        </w:p>
      </w:docPartBody>
    </w:docPart>
    <w:docPart>
      <w:docPartPr>
        <w:name w:val="D86F81DF051D45279FFE98747B9FFD4E"/>
        <w:category>
          <w:name w:val="General"/>
          <w:gallery w:val="placeholder"/>
        </w:category>
        <w:types>
          <w:type w:val="bbPlcHdr"/>
        </w:types>
        <w:behaviors>
          <w:behavior w:val="content"/>
        </w:behaviors>
        <w:guid w:val="{E1112197-9131-4FFF-9189-BE2EE0A9FE3D}"/>
      </w:docPartPr>
      <w:docPartBody>
        <w:p w:rsidR="00996A28" w:rsidRDefault="00996A28" w:rsidP="00996A28">
          <w:pPr>
            <w:pStyle w:val="D86F81DF051D45279FFE98747B9FFD4E"/>
          </w:pPr>
          <w:r w:rsidRPr="003D58FC">
            <w:rPr>
              <w:rStyle w:val="PlaceholderText"/>
            </w:rPr>
            <w:t>[Keywords]</w:t>
          </w:r>
        </w:p>
      </w:docPartBody>
    </w:docPart>
    <w:docPart>
      <w:docPartPr>
        <w:name w:val="DCD8E2B50AC54CB393E6A2F266C1237B"/>
        <w:category>
          <w:name w:val="General"/>
          <w:gallery w:val="placeholder"/>
        </w:category>
        <w:types>
          <w:type w:val="bbPlcHdr"/>
        </w:types>
        <w:behaviors>
          <w:behavior w:val="content"/>
        </w:behaviors>
        <w:guid w:val="{585154C5-EAA3-4FAC-BAE4-DA64E75116E6}"/>
      </w:docPartPr>
      <w:docPartBody>
        <w:p w:rsidR="00996A28" w:rsidRDefault="00996A28" w:rsidP="00996A28">
          <w:pPr>
            <w:pStyle w:val="DCD8E2B50AC54CB393E6A2F266C1237B"/>
          </w:pPr>
          <w:r w:rsidRPr="003D58FC">
            <w:rPr>
              <w:rStyle w:val="PlaceholderText"/>
            </w:rPr>
            <w:t>[Keywords]</w:t>
          </w:r>
        </w:p>
      </w:docPartBody>
    </w:docPart>
    <w:docPart>
      <w:docPartPr>
        <w:name w:val="17AD12675A2C4D1B85FAF2C0E80BB351"/>
        <w:category>
          <w:name w:val="General"/>
          <w:gallery w:val="placeholder"/>
        </w:category>
        <w:types>
          <w:type w:val="bbPlcHdr"/>
        </w:types>
        <w:behaviors>
          <w:behavior w:val="content"/>
        </w:behaviors>
        <w:guid w:val="{3FD9A093-9C27-48FA-B59F-7EBC0FF81473}"/>
      </w:docPartPr>
      <w:docPartBody>
        <w:p w:rsidR="00996A28" w:rsidRDefault="00996A28" w:rsidP="00996A28">
          <w:pPr>
            <w:pStyle w:val="17AD12675A2C4D1B85FAF2C0E80BB351"/>
          </w:pPr>
          <w:r w:rsidRPr="003D58FC">
            <w:rPr>
              <w:rStyle w:val="PlaceholderText"/>
            </w:rPr>
            <w:t>[Keywords]</w:t>
          </w:r>
        </w:p>
      </w:docPartBody>
    </w:docPart>
    <w:docPart>
      <w:docPartPr>
        <w:name w:val="F54C0598D823434C960F0648A4E172B2"/>
        <w:category>
          <w:name w:val="General"/>
          <w:gallery w:val="placeholder"/>
        </w:category>
        <w:types>
          <w:type w:val="bbPlcHdr"/>
        </w:types>
        <w:behaviors>
          <w:behavior w:val="content"/>
        </w:behaviors>
        <w:guid w:val="{D50CD697-5CD1-417C-A111-37D424707AC1}"/>
      </w:docPartPr>
      <w:docPartBody>
        <w:p w:rsidR="00996A28" w:rsidRDefault="00996A28" w:rsidP="00996A28">
          <w:pPr>
            <w:pStyle w:val="F54C0598D823434C960F0648A4E172B2"/>
          </w:pPr>
          <w:r w:rsidRPr="003D58FC">
            <w:rPr>
              <w:rStyle w:val="PlaceholderText"/>
            </w:rPr>
            <w:t>[Keywords]</w:t>
          </w:r>
        </w:p>
      </w:docPartBody>
    </w:docPart>
    <w:docPart>
      <w:docPartPr>
        <w:name w:val="E438A689AD4A4232B9229CC1EBF0146A"/>
        <w:category>
          <w:name w:val="General"/>
          <w:gallery w:val="placeholder"/>
        </w:category>
        <w:types>
          <w:type w:val="bbPlcHdr"/>
        </w:types>
        <w:behaviors>
          <w:behavior w:val="content"/>
        </w:behaviors>
        <w:guid w:val="{A95DDDEE-17DB-47D8-B0C4-3959B6C61B6D}"/>
      </w:docPartPr>
      <w:docPartBody>
        <w:p w:rsidR="00996A28" w:rsidRDefault="00996A28" w:rsidP="00996A28">
          <w:pPr>
            <w:pStyle w:val="E438A689AD4A4232B9229CC1EBF0146A"/>
          </w:pPr>
          <w:r w:rsidRPr="003D58FC">
            <w:rPr>
              <w:rStyle w:val="PlaceholderText"/>
            </w:rPr>
            <w:t>[Keywords]</w:t>
          </w:r>
        </w:p>
      </w:docPartBody>
    </w:docPart>
    <w:docPart>
      <w:docPartPr>
        <w:name w:val="8CF65155EA4C4DFEAB85E5F4709E2F1D"/>
        <w:category>
          <w:name w:val="General"/>
          <w:gallery w:val="placeholder"/>
        </w:category>
        <w:types>
          <w:type w:val="bbPlcHdr"/>
        </w:types>
        <w:behaviors>
          <w:behavior w:val="content"/>
        </w:behaviors>
        <w:guid w:val="{652CBF4A-BDB3-4FCD-B1A1-D09D578C8E00}"/>
      </w:docPartPr>
      <w:docPartBody>
        <w:p w:rsidR="00996A28" w:rsidRDefault="00996A28" w:rsidP="00996A28">
          <w:pPr>
            <w:pStyle w:val="8CF65155EA4C4DFEAB85E5F4709E2F1D"/>
          </w:pPr>
          <w:r w:rsidRPr="003D58FC">
            <w:rPr>
              <w:rStyle w:val="PlaceholderText"/>
            </w:rPr>
            <w:t>[Keywords]</w:t>
          </w:r>
        </w:p>
      </w:docPartBody>
    </w:docPart>
    <w:docPart>
      <w:docPartPr>
        <w:name w:val="B5D61491859F46FFB08F373E677D3FC7"/>
        <w:category>
          <w:name w:val="General"/>
          <w:gallery w:val="placeholder"/>
        </w:category>
        <w:types>
          <w:type w:val="bbPlcHdr"/>
        </w:types>
        <w:behaviors>
          <w:behavior w:val="content"/>
        </w:behaviors>
        <w:guid w:val="{B8B9722B-7BC3-40DA-98FD-04E43F730832}"/>
      </w:docPartPr>
      <w:docPartBody>
        <w:p w:rsidR="00996A28" w:rsidRDefault="00996A28" w:rsidP="00996A28">
          <w:pPr>
            <w:pStyle w:val="B5D61491859F46FFB08F373E677D3FC7"/>
          </w:pPr>
          <w:r w:rsidRPr="003D58FC">
            <w:rPr>
              <w:rStyle w:val="PlaceholderText"/>
            </w:rPr>
            <w:t>[Keywords]</w:t>
          </w:r>
        </w:p>
      </w:docPartBody>
    </w:docPart>
    <w:docPart>
      <w:docPartPr>
        <w:name w:val="E8007D4905844C85855197611F1C8372"/>
        <w:category>
          <w:name w:val="General"/>
          <w:gallery w:val="placeholder"/>
        </w:category>
        <w:types>
          <w:type w:val="bbPlcHdr"/>
        </w:types>
        <w:behaviors>
          <w:behavior w:val="content"/>
        </w:behaviors>
        <w:guid w:val="{0420640B-764D-4F4F-A036-9034E537B367}"/>
      </w:docPartPr>
      <w:docPartBody>
        <w:p w:rsidR="00996A28" w:rsidRDefault="00996A28" w:rsidP="00996A28">
          <w:pPr>
            <w:pStyle w:val="E8007D4905844C85855197611F1C8372"/>
          </w:pPr>
          <w:r w:rsidRPr="003D58FC">
            <w:rPr>
              <w:rStyle w:val="PlaceholderText"/>
            </w:rPr>
            <w:t>[Keywords]</w:t>
          </w:r>
        </w:p>
      </w:docPartBody>
    </w:docPart>
    <w:docPart>
      <w:docPartPr>
        <w:name w:val="4971C147CB394D2E9D8D51DCB98BB889"/>
        <w:category>
          <w:name w:val="General"/>
          <w:gallery w:val="placeholder"/>
        </w:category>
        <w:types>
          <w:type w:val="bbPlcHdr"/>
        </w:types>
        <w:behaviors>
          <w:behavior w:val="content"/>
        </w:behaviors>
        <w:guid w:val="{6980F579-0787-423E-8F72-67B9CF381AA3}"/>
      </w:docPartPr>
      <w:docPartBody>
        <w:p w:rsidR="00996A28" w:rsidRDefault="00996A28" w:rsidP="00996A28">
          <w:pPr>
            <w:pStyle w:val="4971C147CB394D2E9D8D51DCB98BB889"/>
          </w:pPr>
          <w:r w:rsidRPr="003D58FC">
            <w:rPr>
              <w:rStyle w:val="PlaceholderText"/>
            </w:rPr>
            <w:t>[Keywords]</w:t>
          </w:r>
        </w:p>
      </w:docPartBody>
    </w:docPart>
    <w:docPart>
      <w:docPartPr>
        <w:name w:val="1858A9A2649D4DA49656D9CDC9425A53"/>
        <w:category>
          <w:name w:val="General"/>
          <w:gallery w:val="placeholder"/>
        </w:category>
        <w:types>
          <w:type w:val="bbPlcHdr"/>
        </w:types>
        <w:behaviors>
          <w:behavior w:val="content"/>
        </w:behaviors>
        <w:guid w:val="{63B79175-B91D-42F4-82BD-7A52384BB984}"/>
      </w:docPartPr>
      <w:docPartBody>
        <w:p w:rsidR="00996A28" w:rsidRDefault="00996A28" w:rsidP="00996A28">
          <w:pPr>
            <w:pStyle w:val="1858A9A2649D4DA49656D9CDC9425A53"/>
          </w:pPr>
          <w:r w:rsidRPr="003D58FC">
            <w:rPr>
              <w:rStyle w:val="PlaceholderText"/>
            </w:rPr>
            <w:t>[Keywords]</w:t>
          </w:r>
        </w:p>
      </w:docPartBody>
    </w:docPart>
    <w:docPart>
      <w:docPartPr>
        <w:name w:val="C85C4913C186471C86EC02AD0BF00A0A"/>
        <w:category>
          <w:name w:val="General"/>
          <w:gallery w:val="placeholder"/>
        </w:category>
        <w:types>
          <w:type w:val="bbPlcHdr"/>
        </w:types>
        <w:behaviors>
          <w:behavior w:val="content"/>
        </w:behaviors>
        <w:guid w:val="{071AD263-97D2-4992-BA22-DF434F504F93}"/>
      </w:docPartPr>
      <w:docPartBody>
        <w:p w:rsidR="00996A28" w:rsidRDefault="00996A28" w:rsidP="00996A28">
          <w:pPr>
            <w:pStyle w:val="C85C4913C186471C86EC02AD0BF00A0A"/>
          </w:pPr>
          <w:r w:rsidRPr="003D58FC">
            <w:rPr>
              <w:rStyle w:val="PlaceholderText"/>
            </w:rPr>
            <w:t>[Keywords]</w:t>
          </w:r>
        </w:p>
      </w:docPartBody>
    </w:docPart>
    <w:docPart>
      <w:docPartPr>
        <w:name w:val="75C568FC6FD442D8ACA921D1C0783D45"/>
        <w:category>
          <w:name w:val="General"/>
          <w:gallery w:val="placeholder"/>
        </w:category>
        <w:types>
          <w:type w:val="bbPlcHdr"/>
        </w:types>
        <w:behaviors>
          <w:behavior w:val="content"/>
        </w:behaviors>
        <w:guid w:val="{ECECE28E-FDC2-4F46-A961-EC32A38CA5EA}"/>
      </w:docPartPr>
      <w:docPartBody>
        <w:p w:rsidR="00996A28" w:rsidRDefault="00996A28" w:rsidP="00996A28">
          <w:pPr>
            <w:pStyle w:val="75C568FC6FD442D8ACA921D1C0783D45"/>
          </w:pPr>
          <w:r w:rsidRPr="003D58FC">
            <w:rPr>
              <w:rStyle w:val="PlaceholderText"/>
            </w:rPr>
            <w:t>[Keywords]</w:t>
          </w:r>
        </w:p>
      </w:docPartBody>
    </w:docPart>
    <w:docPart>
      <w:docPartPr>
        <w:name w:val="F2F51291139E4E66AB50AB36E508AE58"/>
        <w:category>
          <w:name w:val="General"/>
          <w:gallery w:val="placeholder"/>
        </w:category>
        <w:types>
          <w:type w:val="bbPlcHdr"/>
        </w:types>
        <w:behaviors>
          <w:behavior w:val="content"/>
        </w:behaviors>
        <w:guid w:val="{F8226FC1-CC18-47DB-84A9-E76743601701}"/>
      </w:docPartPr>
      <w:docPartBody>
        <w:p w:rsidR="00996A28" w:rsidRDefault="00996A28" w:rsidP="00996A28">
          <w:pPr>
            <w:pStyle w:val="F2F51291139E4E66AB50AB36E508AE58"/>
          </w:pPr>
          <w:r w:rsidRPr="003D58FC">
            <w:rPr>
              <w:rStyle w:val="PlaceholderText"/>
            </w:rPr>
            <w:t>[Keywords]</w:t>
          </w:r>
        </w:p>
      </w:docPartBody>
    </w:docPart>
    <w:docPart>
      <w:docPartPr>
        <w:name w:val="8E0DD5B8A7D94D2CB40AC14A2614AAC2"/>
        <w:category>
          <w:name w:val="General"/>
          <w:gallery w:val="placeholder"/>
        </w:category>
        <w:types>
          <w:type w:val="bbPlcHdr"/>
        </w:types>
        <w:behaviors>
          <w:behavior w:val="content"/>
        </w:behaviors>
        <w:guid w:val="{727B717C-407A-43D2-9474-9953EC085682}"/>
      </w:docPartPr>
      <w:docPartBody>
        <w:p w:rsidR="00996A28" w:rsidRDefault="00996A28" w:rsidP="00996A28">
          <w:pPr>
            <w:pStyle w:val="8E0DD5B8A7D94D2CB40AC14A2614AAC2"/>
          </w:pPr>
          <w:r w:rsidRPr="003D58FC">
            <w:rPr>
              <w:rStyle w:val="PlaceholderText"/>
            </w:rPr>
            <w:t>[Keywords]</w:t>
          </w:r>
        </w:p>
      </w:docPartBody>
    </w:docPart>
    <w:docPart>
      <w:docPartPr>
        <w:name w:val="AED9E585498C42FCA8A73F2F37E5E75C"/>
        <w:category>
          <w:name w:val="General"/>
          <w:gallery w:val="placeholder"/>
        </w:category>
        <w:types>
          <w:type w:val="bbPlcHdr"/>
        </w:types>
        <w:behaviors>
          <w:behavior w:val="content"/>
        </w:behaviors>
        <w:guid w:val="{536AFD3F-5725-4A83-A634-BE1AFBE60AD8}"/>
      </w:docPartPr>
      <w:docPartBody>
        <w:p w:rsidR="00996A28" w:rsidRDefault="00996A28" w:rsidP="00996A28">
          <w:pPr>
            <w:pStyle w:val="AED9E585498C42FCA8A73F2F37E5E75C"/>
          </w:pPr>
          <w:r w:rsidRPr="003D58FC">
            <w:rPr>
              <w:rStyle w:val="PlaceholderText"/>
            </w:rPr>
            <w:t>[Keywords]</w:t>
          </w:r>
        </w:p>
      </w:docPartBody>
    </w:docPart>
    <w:docPart>
      <w:docPartPr>
        <w:name w:val="E5368FB88DE4497A861E280B5CBC8BFC"/>
        <w:category>
          <w:name w:val="General"/>
          <w:gallery w:val="placeholder"/>
        </w:category>
        <w:types>
          <w:type w:val="bbPlcHdr"/>
        </w:types>
        <w:behaviors>
          <w:behavior w:val="content"/>
        </w:behaviors>
        <w:guid w:val="{2F4887EE-5511-40F9-820E-317B04D31C08}"/>
      </w:docPartPr>
      <w:docPartBody>
        <w:p w:rsidR="00996A28" w:rsidRDefault="00996A28" w:rsidP="00996A28">
          <w:pPr>
            <w:pStyle w:val="E5368FB88DE4497A861E280B5CBC8BFC"/>
          </w:pPr>
          <w:r w:rsidRPr="003D58FC">
            <w:rPr>
              <w:rStyle w:val="PlaceholderText"/>
            </w:rPr>
            <w:t>[Keywords]</w:t>
          </w:r>
        </w:p>
      </w:docPartBody>
    </w:docPart>
    <w:docPart>
      <w:docPartPr>
        <w:name w:val="74E4342B21B144C5AEE6222AE2B9B4CF"/>
        <w:category>
          <w:name w:val="General"/>
          <w:gallery w:val="placeholder"/>
        </w:category>
        <w:types>
          <w:type w:val="bbPlcHdr"/>
        </w:types>
        <w:behaviors>
          <w:behavior w:val="content"/>
        </w:behaviors>
        <w:guid w:val="{4FF70445-B74B-4C8D-A49C-73EB0E411577}"/>
      </w:docPartPr>
      <w:docPartBody>
        <w:p w:rsidR="00996A28" w:rsidRDefault="00996A28" w:rsidP="00996A28">
          <w:pPr>
            <w:pStyle w:val="74E4342B21B144C5AEE6222AE2B9B4CF"/>
          </w:pPr>
          <w:r w:rsidRPr="003D58FC">
            <w:rPr>
              <w:rStyle w:val="PlaceholderText"/>
            </w:rPr>
            <w:t>[Keywords]</w:t>
          </w:r>
        </w:p>
      </w:docPartBody>
    </w:docPart>
    <w:docPart>
      <w:docPartPr>
        <w:name w:val="C9BB37695FAD41DD91C6D918DF94A73B"/>
        <w:category>
          <w:name w:val="General"/>
          <w:gallery w:val="placeholder"/>
        </w:category>
        <w:types>
          <w:type w:val="bbPlcHdr"/>
        </w:types>
        <w:behaviors>
          <w:behavior w:val="content"/>
        </w:behaviors>
        <w:guid w:val="{98A1A7DE-04A9-4B49-AF7D-DE6E6251E461}"/>
      </w:docPartPr>
      <w:docPartBody>
        <w:p w:rsidR="00996A28" w:rsidRDefault="00996A28" w:rsidP="00996A28">
          <w:pPr>
            <w:pStyle w:val="C9BB37695FAD41DD91C6D918DF94A73B"/>
          </w:pPr>
          <w:r w:rsidRPr="003D58FC">
            <w:rPr>
              <w:rStyle w:val="PlaceholderText"/>
            </w:rPr>
            <w:t>[Keywords]</w:t>
          </w:r>
        </w:p>
      </w:docPartBody>
    </w:docPart>
    <w:docPart>
      <w:docPartPr>
        <w:name w:val="0BCC67BE494D4DEB82B97F796A3307D0"/>
        <w:category>
          <w:name w:val="General"/>
          <w:gallery w:val="placeholder"/>
        </w:category>
        <w:types>
          <w:type w:val="bbPlcHdr"/>
        </w:types>
        <w:behaviors>
          <w:behavior w:val="content"/>
        </w:behaviors>
        <w:guid w:val="{74CBE8FF-C2AE-479E-9386-47BEBAB41DCC}"/>
      </w:docPartPr>
      <w:docPartBody>
        <w:p w:rsidR="00996A28" w:rsidRDefault="00996A28" w:rsidP="00996A28">
          <w:pPr>
            <w:pStyle w:val="0BCC67BE494D4DEB82B97F796A3307D0"/>
          </w:pPr>
          <w:r w:rsidRPr="003D58FC">
            <w:rPr>
              <w:rStyle w:val="PlaceholderText"/>
            </w:rPr>
            <w:t>[Keywords]</w:t>
          </w:r>
        </w:p>
      </w:docPartBody>
    </w:docPart>
    <w:docPart>
      <w:docPartPr>
        <w:name w:val="A48251EFB88C40D18CFF10A756596A99"/>
        <w:category>
          <w:name w:val="General"/>
          <w:gallery w:val="placeholder"/>
        </w:category>
        <w:types>
          <w:type w:val="bbPlcHdr"/>
        </w:types>
        <w:behaviors>
          <w:behavior w:val="content"/>
        </w:behaviors>
        <w:guid w:val="{008555D7-2923-44E3-9A38-5C59443C4527}"/>
      </w:docPartPr>
      <w:docPartBody>
        <w:p w:rsidR="00996A28" w:rsidRDefault="00996A28" w:rsidP="00996A28">
          <w:pPr>
            <w:pStyle w:val="A48251EFB88C40D18CFF10A756596A99"/>
          </w:pPr>
          <w:r w:rsidRPr="003D58FC">
            <w:rPr>
              <w:rStyle w:val="PlaceholderText"/>
            </w:rPr>
            <w:t>[Keywords]</w:t>
          </w:r>
        </w:p>
      </w:docPartBody>
    </w:docPart>
    <w:docPart>
      <w:docPartPr>
        <w:name w:val="47A714ED4CF547EBBAB4408EE27B7011"/>
        <w:category>
          <w:name w:val="General"/>
          <w:gallery w:val="placeholder"/>
        </w:category>
        <w:types>
          <w:type w:val="bbPlcHdr"/>
        </w:types>
        <w:behaviors>
          <w:behavior w:val="content"/>
        </w:behaviors>
        <w:guid w:val="{14978D72-291C-4E87-8133-7D029C864E61}"/>
      </w:docPartPr>
      <w:docPartBody>
        <w:p w:rsidR="00996A28" w:rsidRDefault="00996A28" w:rsidP="00996A28">
          <w:pPr>
            <w:pStyle w:val="47A714ED4CF547EBBAB4408EE27B7011"/>
          </w:pPr>
          <w:r w:rsidRPr="003D58FC">
            <w:rPr>
              <w:rStyle w:val="PlaceholderText"/>
            </w:rPr>
            <w:t>[Keywords]</w:t>
          </w:r>
        </w:p>
      </w:docPartBody>
    </w:docPart>
    <w:docPart>
      <w:docPartPr>
        <w:name w:val="AC7C907DB2C84EBA9E6D544EE42D6A2C"/>
        <w:category>
          <w:name w:val="General"/>
          <w:gallery w:val="placeholder"/>
        </w:category>
        <w:types>
          <w:type w:val="bbPlcHdr"/>
        </w:types>
        <w:behaviors>
          <w:behavior w:val="content"/>
        </w:behaviors>
        <w:guid w:val="{9F9191CB-47F3-40F5-B0A8-CA4A53143E1A}"/>
      </w:docPartPr>
      <w:docPartBody>
        <w:p w:rsidR="00996A28" w:rsidRDefault="00996A28" w:rsidP="00996A28">
          <w:pPr>
            <w:pStyle w:val="AC7C907DB2C84EBA9E6D544EE42D6A2C"/>
          </w:pPr>
          <w:r w:rsidRPr="003D58FC">
            <w:rPr>
              <w:rStyle w:val="PlaceholderText"/>
            </w:rPr>
            <w:t>[Keywords]</w:t>
          </w:r>
        </w:p>
      </w:docPartBody>
    </w:docPart>
    <w:docPart>
      <w:docPartPr>
        <w:name w:val="4A3FBA72700E4065B285C88F03D51D58"/>
        <w:category>
          <w:name w:val="General"/>
          <w:gallery w:val="placeholder"/>
        </w:category>
        <w:types>
          <w:type w:val="bbPlcHdr"/>
        </w:types>
        <w:behaviors>
          <w:behavior w:val="content"/>
        </w:behaviors>
        <w:guid w:val="{3E485AC9-3C34-4A97-9A3F-7FA7667054A1}"/>
      </w:docPartPr>
      <w:docPartBody>
        <w:p w:rsidR="00996A28" w:rsidRDefault="00996A28" w:rsidP="00996A28">
          <w:pPr>
            <w:pStyle w:val="4A3FBA72700E4065B285C88F03D51D58"/>
          </w:pPr>
          <w:r w:rsidRPr="003D58FC">
            <w:rPr>
              <w:rStyle w:val="PlaceholderText"/>
            </w:rPr>
            <w:t>[Keywords]</w:t>
          </w:r>
        </w:p>
      </w:docPartBody>
    </w:docPart>
    <w:docPart>
      <w:docPartPr>
        <w:name w:val="A18D715CC0B743659EEF727BE0080D59"/>
        <w:category>
          <w:name w:val="General"/>
          <w:gallery w:val="placeholder"/>
        </w:category>
        <w:types>
          <w:type w:val="bbPlcHdr"/>
        </w:types>
        <w:behaviors>
          <w:behavior w:val="content"/>
        </w:behaviors>
        <w:guid w:val="{04CC122A-78B8-4B12-A82C-968CF7419C93}"/>
      </w:docPartPr>
      <w:docPartBody>
        <w:p w:rsidR="00996A28" w:rsidRDefault="00996A28" w:rsidP="00996A28">
          <w:pPr>
            <w:pStyle w:val="A18D715CC0B743659EEF727BE0080D59"/>
          </w:pPr>
          <w:r w:rsidRPr="003D58FC">
            <w:rPr>
              <w:rStyle w:val="PlaceholderText"/>
            </w:rPr>
            <w:t>[Keywords]</w:t>
          </w:r>
        </w:p>
      </w:docPartBody>
    </w:docPart>
    <w:docPart>
      <w:docPartPr>
        <w:name w:val="EAF03EE0391C4EDC9D95055C6FBC6B52"/>
        <w:category>
          <w:name w:val="General"/>
          <w:gallery w:val="placeholder"/>
        </w:category>
        <w:types>
          <w:type w:val="bbPlcHdr"/>
        </w:types>
        <w:behaviors>
          <w:behavior w:val="content"/>
        </w:behaviors>
        <w:guid w:val="{A1E63D79-AE3A-4528-9353-96220E8F517B}"/>
      </w:docPartPr>
      <w:docPartBody>
        <w:p w:rsidR="00996A28" w:rsidRDefault="00996A28" w:rsidP="00996A28">
          <w:pPr>
            <w:pStyle w:val="EAF03EE0391C4EDC9D95055C6FBC6B52"/>
          </w:pPr>
          <w:r w:rsidRPr="003D58FC">
            <w:rPr>
              <w:rStyle w:val="PlaceholderText"/>
            </w:rPr>
            <w:t>[Keywords]</w:t>
          </w:r>
        </w:p>
      </w:docPartBody>
    </w:docPart>
    <w:docPart>
      <w:docPartPr>
        <w:name w:val="C044E79BEF1A422AA791B10C55FF9B91"/>
        <w:category>
          <w:name w:val="General"/>
          <w:gallery w:val="placeholder"/>
        </w:category>
        <w:types>
          <w:type w:val="bbPlcHdr"/>
        </w:types>
        <w:behaviors>
          <w:behavior w:val="content"/>
        </w:behaviors>
        <w:guid w:val="{FB1EB7A9-E7D7-4224-ABCA-4AAB943420AE}"/>
      </w:docPartPr>
      <w:docPartBody>
        <w:p w:rsidR="00996A28" w:rsidRDefault="00996A28" w:rsidP="00996A28">
          <w:pPr>
            <w:pStyle w:val="C044E79BEF1A422AA791B10C55FF9B91"/>
          </w:pPr>
          <w:r w:rsidRPr="003D58FC">
            <w:rPr>
              <w:rStyle w:val="PlaceholderText"/>
            </w:rPr>
            <w:t>[Keywords]</w:t>
          </w:r>
        </w:p>
      </w:docPartBody>
    </w:docPart>
    <w:docPart>
      <w:docPartPr>
        <w:name w:val="53C4A7DC8CBA480CA52EF0C8B93DB70F"/>
        <w:category>
          <w:name w:val="General"/>
          <w:gallery w:val="placeholder"/>
        </w:category>
        <w:types>
          <w:type w:val="bbPlcHdr"/>
        </w:types>
        <w:behaviors>
          <w:behavior w:val="content"/>
        </w:behaviors>
        <w:guid w:val="{5A03DA75-00AC-4F52-B851-A878E2188057}"/>
      </w:docPartPr>
      <w:docPartBody>
        <w:p w:rsidR="00996A28" w:rsidRDefault="00996A28" w:rsidP="00996A28">
          <w:pPr>
            <w:pStyle w:val="53C4A7DC8CBA480CA52EF0C8B93DB70F"/>
          </w:pPr>
          <w:r w:rsidRPr="003D58FC">
            <w:rPr>
              <w:rStyle w:val="PlaceholderText"/>
            </w:rPr>
            <w:t>[Keywords]</w:t>
          </w:r>
        </w:p>
      </w:docPartBody>
    </w:docPart>
    <w:docPart>
      <w:docPartPr>
        <w:name w:val="D55FFA6D2C724454AA35259185BFABE8"/>
        <w:category>
          <w:name w:val="General"/>
          <w:gallery w:val="placeholder"/>
        </w:category>
        <w:types>
          <w:type w:val="bbPlcHdr"/>
        </w:types>
        <w:behaviors>
          <w:behavior w:val="content"/>
        </w:behaviors>
        <w:guid w:val="{99453FC8-90AF-4C00-969F-466A326C6E0D}"/>
      </w:docPartPr>
      <w:docPartBody>
        <w:p w:rsidR="00996A28" w:rsidRDefault="00996A28" w:rsidP="00996A28">
          <w:pPr>
            <w:pStyle w:val="D55FFA6D2C724454AA35259185BFABE8"/>
          </w:pPr>
          <w:r w:rsidRPr="003D58FC">
            <w:rPr>
              <w:rStyle w:val="PlaceholderText"/>
            </w:rPr>
            <w:t>[Keywords]</w:t>
          </w:r>
        </w:p>
      </w:docPartBody>
    </w:docPart>
    <w:docPart>
      <w:docPartPr>
        <w:name w:val="2C8C3602125645BBAE422AB2E283F013"/>
        <w:category>
          <w:name w:val="General"/>
          <w:gallery w:val="placeholder"/>
        </w:category>
        <w:types>
          <w:type w:val="bbPlcHdr"/>
        </w:types>
        <w:behaviors>
          <w:behavior w:val="content"/>
        </w:behaviors>
        <w:guid w:val="{03C7FA98-3AE6-478D-BE90-A1D8602A546D}"/>
      </w:docPartPr>
      <w:docPartBody>
        <w:p w:rsidR="00996A28" w:rsidRDefault="00996A28" w:rsidP="00996A28">
          <w:pPr>
            <w:pStyle w:val="2C8C3602125645BBAE422AB2E283F013"/>
          </w:pPr>
          <w:r w:rsidRPr="003D58FC">
            <w:rPr>
              <w:rStyle w:val="PlaceholderText"/>
            </w:rPr>
            <w:t>[Keywords]</w:t>
          </w:r>
        </w:p>
      </w:docPartBody>
    </w:docPart>
    <w:docPart>
      <w:docPartPr>
        <w:name w:val="70F4776E6DAC483E853758E0AEA56E72"/>
        <w:category>
          <w:name w:val="General"/>
          <w:gallery w:val="placeholder"/>
        </w:category>
        <w:types>
          <w:type w:val="bbPlcHdr"/>
        </w:types>
        <w:behaviors>
          <w:behavior w:val="content"/>
        </w:behaviors>
        <w:guid w:val="{F1030FBE-360A-4BA9-A04E-94D7DA09DC07}"/>
      </w:docPartPr>
      <w:docPartBody>
        <w:p w:rsidR="00996A28" w:rsidRDefault="00996A28" w:rsidP="00996A28">
          <w:pPr>
            <w:pStyle w:val="70F4776E6DAC483E853758E0AEA56E72"/>
          </w:pPr>
          <w:r w:rsidRPr="003D58FC">
            <w:rPr>
              <w:rStyle w:val="PlaceholderText"/>
            </w:rPr>
            <w:t>[Keywords]</w:t>
          </w:r>
        </w:p>
      </w:docPartBody>
    </w:docPart>
    <w:docPart>
      <w:docPartPr>
        <w:name w:val="508A7BD7D33C440AA505F78427D8029C"/>
        <w:category>
          <w:name w:val="General"/>
          <w:gallery w:val="placeholder"/>
        </w:category>
        <w:types>
          <w:type w:val="bbPlcHdr"/>
        </w:types>
        <w:behaviors>
          <w:behavior w:val="content"/>
        </w:behaviors>
        <w:guid w:val="{DDD3BD91-140A-4D3A-8064-7123CAD94D3D}"/>
      </w:docPartPr>
      <w:docPartBody>
        <w:p w:rsidR="00996A28" w:rsidRDefault="00996A28" w:rsidP="00996A28">
          <w:pPr>
            <w:pStyle w:val="508A7BD7D33C440AA505F78427D8029C"/>
          </w:pPr>
          <w:r w:rsidRPr="003D58FC">
            <w:rPr>
              <w:rStyle w:val="PlaceholderText"/>
            </w:rPr>
            <w:t>[Keywords]</w:t>
          </w:r>
        </w:p>
      </w:docPartBody>
    </w:docPart>
    <w:docPart>
      <w:docPartPr>
        <w:name w:val="810120E8672845C0A1037B4066FEDAFF"/>
        <w:category>
          <w:name w:val="General"/>
          <w:gallery w:val="placeholder"/>
        </w:category>
        <w:types>
          <w:type w:val="bbPlcHdr"/>
        </w:types>
        <w:behaviors>
          <w:behavior w:val="content"/>
        </w:behaviors>
        <w:guid w:val="{7C61536F-AF37-47CB-86CD-9F2ABFE90788}"/>
      </w:docPartPr>
      <w:docPartBody>
        <w:p w:rsidR="00996A28" w:rsidRDefault="00996A28" w:rsidP="00996A28">
          <w:pPr>
            <w:pStyle w:val="810120E8672845C0A1037B4066FEDAFF"/>
          </w:pPr>
          <w:r w:rsidRPr="003D58FC">
            <w:rPr>
              <w:rStyle w:val="PlaceholderText"/>
            </w:rPr>
            <w:t>[Keywords]</w:t>
          </w:r>
        </w:p>
      </w:docPartBody>
    </w:docPart>
    <w:docPart>
      <w:docPartPr>
        <w:name w:val="E4DE68D8EB484CDD8A0F629C59D204FF"/>
        <w:category>
          <w:name w:val="General"/>
          <w:gallery w:val="placeholder"/>
        </w:category>
        <w:types>
          <w:type w:val="bbPlcHdr"/>
        </w:types>
        <w:behaviors>
          <w:behavior w:val="content"/>
        </w:behaviors>
        <w:guid w:val="{8A46EE53-7A3E-43BB-88DC-E037E2FE3B2D}"/>
      </w:docPartPr>
      <w:docPartBody>
        <w:p w:rsidR="00996A28" w:rsidRDefault="00996A28" w:rsidP="00996A28">
          <w:pPr>
            <w:pStyle w:val="E4DE68D8EB484CDD8A0F629C59D204FF"/>
          </w:pPr>
          <w:r w:rsidRPr="003D58FC">
            <w:rPr>
              <w:rStyle w:val="PlaceholderText"/>
            </w:rPr>
            <w:t>[Keywords]</w:t>
          </w:r>
        </w:p>
      </w:docPartBody>
    </w:docPart>
    <w:docPart>
      <w:docPartPr>
        <w:name w:val="6DDC7679501B4102ACEC8AFDC8463580"/>
        <w:category>
          <w:name w:val="General"/>
          <w:gallery w:val="placeholder"/>
        </w:category>
        <w:types>
          <w:type w:val="bbPlcHdr"/>
        </w:types>
        <w:behaviors>
          <w:behavior w:val="content"/>
        </w:behaviors>
        <w:guid w:val="{3483BA07-72D7-4133-8D21-AACF338D8D64}"/>
      </w:docPartPr>
      <w:docPartBody>
        <w:p w:rsidR="00996A28" w:rsidRDefault="00996A28" w:rsidP="00996A28">
          <w:pPr>
            <w:pStyle w:val="6DDC7679501B4102ACEC8AFDC8463580"/>
          </w:pPr>
          <w:r w:rsidRPr="003D58FC">
            <w:rPr>
              <w:rStyle w:val="PlaceholderText"/>
            </w:rPr>
            <w:t>[Keywords]</w:t>
          </w:r>
        </w:p>
      </w:docPartBody>
    </w:docPart>
    <w:docPart>
      <w:docPartPr>
        <w:name w:val="663C34A83C984A26B80812E4AF870A87"/>
        <w:category>
          <w:name w:val="General"/>
          <w:gallery w:val="placeholder"/>
        </w:category>
        <w:types>
          <w:type w:val="bbPlcHdr"/>
        </w:types>
        <w:behaviors>
          <w:behavior w:val="content"/>
        </w:behaviors>
        <w:guid w:val="{DB45F33E-5035-4082-96ED-4F30F881EBF4}"/>
      </w:docPartPr>
      <w:docPartBody>
        <w:p w:rsidR="00996A28" w:rsidRDefault="00996A28" w:rsidP="00996A28">
          <w:pPr>
            <w:pStyle w:val="663C34A83C984A26B80812E4AF870A87"/>
          </w:pPr>
          <w:r w:rsidRPr="003D58FC">
            <w:rPr>
              <w:rStyle w:val="PlaceholderText"/>
            </w:rPr>
            <w:t>[Keywords]</w:t>
          </w:r>
        </w:p>
      </w:docPartBody>
    </w:docPart>
    <w:docPart>
      <w:docPartPr>
        <w:name w:val="7777552570464A9AA79A21021026A6CB"/>
        <w:category>
          <w:name w:val="General"/>
          <w:gallery w:val="placeholder"/>
        </w:category>
        <w:types>
          <w:type w:val="bbPlcHdr"/>
        </w:types>
        <w:behaviors>
          <w:behavior w:val="content"/>
        </w:behaviors>
        <w:guid w:val="{1D2398E6-5F7B-4D9D-A37F-8EBD430D5508}"/>
      </w:docPartPr>
      <w:docPartBody>
        <w:p w:rsidR="00996A28" w:rsidRDefault="00996A28" w:rsidP="00996A28">
          <w:pPr>
            <w:pStyle w:val="7777552570464A9AA79A21021026A6CB"/>
          </w:pPr>
          <w:r w:rsidRPr="003D58FC">
            <w:rPr>
              <w:rStyle w:val="PlaceholderText"/>
            </w:rPr>
            <w:t>[Keywords]</w:t>
          </w:r>
        </w:p>
      </w:docPartBody>
    </w:docPart>
    <w:docPart>
      <w:docPartPr>
        <w:name w:val="32D690716F574A2BA10974C04CA1AA6A"/>
        <w:category>
          <w:name w:val="General"/>
          <w:gallery w:val="placeholder"/>
        </w:category>
        <w:types>
          <w:type w:val="bbPlcHdr"/>
        </w:types>
        <w:behaviors>
          <w:behavior w:val="content"/>
        </w:behaviors>
        <w:guid w:val="{46BD6D5E-3E50-482D-AAC5-E8E666CEF766}"/>
      </w:docPartPr>
      <w:docPartBody>
        <w:p w:rsidR="00996A28" w:rsidRDefault="00996A28" w:rsidP="00996A28">
          <w:pPr>
            <w:pStyle w:val="32D690716F574A2BA10974C04CA1AA6A"/>
          </w:pPr>
          <w:r w:rsidRPr="003D58FC">
            <w:rPr>
              <w:rStyle w:val="PlaceholderText"/>
            </w:rPr>
            <w:t>[Keywords]</w:t>
          </w:r>
        </w:p>
      </w:docPartBody>
    </w:docPart>
    <w:docPart>
      <w:docPartPr>
        <w:name w:val="B9668A1636074D509092A8D5AE3D4CE4"/>
        <w:category>
          <w:name w:val="General"/>
          <w:gallery w:val="placeholder"/>
        </w:category>
        <w:types>
          <w:type w:val="bbPlcHdr"/>
        </w:types>
        <w:behaviors>
          <w:behavior w:val="content"/>
        </w:behaviors>
        <w:guid w:val="{70F7CF05-7945-4EB0-86B8-7CF980E2BBC4}"/>
      </w:docPartPr>
      <w:docPartBody>
        <w:p w:rsidR="00996A28" w:rsidRDefault="00996A28" w:rsidP="00996A28">
          <w:pPr>
            <w:pStyle w:val="B9668A1636074D509092A8D5AE3D4CE4"/>
          </w:pPr>
          <w:r w:rsidRPr="003D58FC">
            <w:rPr>
              <w:rStyle w:val="PlaceholderText"/>
            </w:rPr>
            <w:t>[Keywords]</w:t>
          </w:r>
        </w:p>
      </w:docPartBody>
    </w:docPart>
    <w:docPart>
      <w:docPartPr>
        <w:name w:val="5DD7B31DB927405284F9A4A7AD3B093B"/>
        <w:category>
          <w:name w:val="General"/>
          <w:gallery w:val="placeholder"/>
        </w:category>
        <w:types>
          <w:type w:val="bbPlcHdr"/>
        </w:types>
        <w:behaviors>
          <w:behavior w:val="content"/>
        </w:behaviors>
        <w:guid w:val="{1E6AA5B9-C122-49CC-BF4A-853B7CFB2707}"/>
      </w:docPartPr>
      <w:docPartBody>
        <w:p w:rsidR="00996A28" w:rsidRDefault="00996A28" w:rsidP="00996A28">
          <w:pPr>
            <w:pStyle w:val="5DD7B31DB927405284F9A4A7AD3B093B"/>
          </w:pPr>
          <w:r w:rsidRPr="003D58FC">
            <w:rPr>
              <w:rStyle w:val="PlaceholderText"/>
            </w:rPr>
            <w:t>[Keywords]</w:t>
          </w:r>
        </w:p>
      </w:docPartBody>
    </w:docPart>
    <w:docPart>
      <w:docPartPr>
        <w:name w:val="356B0C26CCC446A6A61073458D8A143E"/>
        <w:category>
          <w:name w:val="General"/>
          <w:gallery w:val="placeholder"/>
        </w:category>
        <w:types>
          <w:type w:val="bbPlcHdr"/>
        </w:types>
        <w:behaviors>
          <w:behavior w:val="content"/>
        </w:behaviors>
        <w:guid w:val="{396E63AE-6700-4B79-90A7-D88331EC8F4E}"/>
      </w:docPartPr>
      <w:docPartBody>
        <w:p w:rsidR="00996A28" w:rsidRDefault="00996A28" w:rsidP="00996A28">
          <w:pPr>
            <w:pStyle w:val="356B0C26CCC446A6A61073458D8A143E"/>
          </w:pPr>
          <w:r w:rsidRPr="003D58FC">
            <w:rPr>
              <w:rStyle w:val="PlaceholderText"/>
            </w:rPr>
            <w:t>[Keywords]</w:t>
          </w:r>
        </w:p>
      </w:docPartBody>
    </w:docPart>
    <w:docPart>
      <w:docPartPr>
        <w:name w:val="206A698FB3934AD9A4FFB90CEE3B83FB"/>
        <w:category>
          <w:name w:val="General"/>
          <w:gallery w:val="placeholder"/>
        </w:category>
        <w:types>
          <w:type w:val="bbPlcHdr"/>
        </w:types>
        <w:behaviors>
          <w:behavior w:val="content"/>
        </w:behaviors>
        <w:guid w:val="{EAC5346F-5A3E-41F0-8180-12314E51CBA5}"/>
      </w:docPartPr>
      <w:docPartBody>
        <w:p w:rsidR="00996A28" w:rsidRDefault="00996A28" w:rsidP="00996A28">
          <w:pPr>
            <w:pStyle w:val="206A698FB3934AD9A4FFB90CEE3B83FB"/>
          </w:pPr>
          <w:r w:rsidRPr="003D58FC">
            <w:rPr>
              <w:rStyle w:val="PlaceholderText"/>
            </w:rPr>
            <w:t>[Keywords]</w:t>
          </w:r>
        </w:p>
      </w:docPartBody>
    </w:docPart>
    <w:docPart>
      <w:docPartPr>
        <w:name w:val="AAD385DED62B4970BB7A773F0DA5835B"/>
        <w:category>
          <w:name w:val="General"/>
          <w:gallery w:val="placeholder"/>
        </w:category>
        <w:types>
          <w:type w:val="bbPlcHdr"/>
        </w:types>
        <w:behaviors>
          <w:behavior w:val="content"/>
        </w:behaviors>
        <w:guid w:val="{F3E9DCA8-1DA8-46D4-A704-81F2B887E79E}"/>
      </w:docPartPr>
      <w:docPartBody>
        <w:p w:rsidR="00996A28" w:rsidRDefault="00996A28" w:rsidP="00996A28">
          <w:pPr>
            <w:pStyle w:val="AAD385DED62B4970BB7A773F0DA5835B"/>
          </w:pPr>
          <w:r w:rsidRPr="003D58FC">
            <w:rPr>
              <w:rStyle w:val="PlaceholderText"/>
            </w:rPr>
            <w:t>[Keywords]</w:t>
          </w:r>
        </w:p>
      </w:docPartBody>
    </w:docPart>
    <w:docPart>
      <w:docPartPr>
        <w:name w:val="88952088B9E84CBD80B851956F8D62A5"/>
        <w:category>
          <w:name w:val="General"/>
          <w:gallery w:val="placeholder"/>
        </w:category>
        <w:types>
          <w:type w:val="bbPlcHdr"/>
        </w:types>
        <w:behaviors>
          <w:behavior w:val="content"/>
        </w:behaviors>
        <w:guid w:val="{2F999666-98B0-4BBE-8C21-BFB704E2376D}"/>
      </w:docPartPr>
      <w:docPartBody>
        <w:p w:rsidR="00996A28" w:rsidRDefault="00996A28" w:rsidP="00996A28">
          <w:pPr>
            <w:pStyle w:val="88952088B9E84CBD80B851956F8D62A5"/>
          </w:pPr>
          <w:r w:rsidRPr="003D58FC">
            <w:rPr>
              <w:rStyle w:val="PlaceholderText"/>
            </w:rPr>
            <w:t>[Keywords]</w:t>
          </w:r>
        </w:p>
      </w:docPartBody>
    </w:docPart>
    <w:docPart>
      <w:docPartPr>
        <w:name w:val="3BF4059F3C9D4F84842EAFEDFDABD402"/>
        <w:category>
          <w:name w:val="General"/>
          <w:gallery w:val="placeholder"/>
        </w:category>
        <w:types>
          <w:type w:val="bbPlcHdr"/>
        </w:types>
        <w:behaviors>
          <w:behavior w:val="content"/>
        </w:behaviors>
        <w:guid w:val="{90D0D96C-A093-4981-87CB-30AF2BE7D311}"/>
      </w:docPartPr>
      <w:docPartBody>
        <w:p w:rsidR="00996A28" w:rsidRDefault="00996A28" w:rsidP="00996A28">
          <w:pPr>
            <w:pStyle w:val="3BF4059F3C9D4F84842EAFEDFDABD402"/>
          </w:pPr>
          <w:r w:rsidRPr="003D58FC">
            <w:rPr>
              <w:rStyle w:val="PlaceholderText"/>
            </w:rPr>
            <w:t>[Keywords]</w:t>
          </w:r>
        </w:p>
      </w:docPartBody>
    </w:docPart>
    <w:docPart>
      <w:docPartPr>
        <w:name w:val="D8CDE8EA9D5D42CBA6A0A69DB145A01D"/>
        <w:category>
          <w:name w:val="General"/>
          <w:gallery w:val="placeholder"/>
        </w:category>
        <w:types>
          <w:type w:val="bbPlcHdr"/>
        </w:types>
        <w:behaviors>
          <w:behavior w:val="content"/>
        </w:behaviors>
        <w:guid w:val="{B9D5E816-6681-4EDA-B9D9-B3E21BE25E6B}"/>
      </w:docPartPr>
      <w:docPartBody>
        <w:p w:rsidR="00996A28" w:rsidRDefault="00996A28" w:rsidP="00996A28">
          <w:pPr>
            <w:pStyle w:val="D8CDE8EA9D5D42CBA6A0A69DB145A01D"/>
          </w:pPr>
          <w:r w:rsidRPr="003D58FC">
            <w:rPr>
              <w:rStyle w:val="PlaceholderText"/>
            </w:rPr>
            <w:t>[Keywords]</w:t>
          </w:r>
        </w:p>
      </w:docPartBody>
    </w:docPart>
    <w:docPart>
      <w:docPartPr>
        <w:name w:val="DFAA35926A3D4054B4F82B297D7CC457"/>
        <w:category>
          <w:name w:val="General"/>
          <w:gallery w:val="placeholder"/>
        </w:category>
        <w:types>
          <w:type w:val="bbPlcHdr"/>
        </w:types>
        <w:behaviors>
          <w:behavior w:val="content"/>
        </w:behaviors>
        <w:guid w:val="{DABEF697-29AF-4FDC-8043-E53B8371CF6A}"/>
      </w:docPartPr>
      <w:docPartBody>
        <w:p w:rsidR="00996A28" w:rsidRDefault="00996A28" w:rsidP="00996A28">
          <w:pPr>
            <w:pStyle w:val="DFAA35926A3D4054B4F82B297D7CC457"/>
          </w:pPr>
          <w:r w:rsidRPr="003D58FC">
            <w:rPr>
              <w:rStyle w:val="PlaceholderText"/>
            </w:rPr>
            <w:t>[Keywords]</w:t>
          </w:r>
        </w:p>
      </w:docPartBody>
    </w:docPart>
    <w:docPart>
      <w:docPartPr>
        <w:name w:val="5CEAEBE7A7FB49068907D46DA2081787"/>
        <w:category>
          <w:name w:val="General"/>
          <w:gallery w:val="placeholder"/>
        </w:category>
        <w:types>
          <w:type w:val="bbPlcHdr"/>
        </w:types>
        <w:behaviors>
          <w:behavior w:val="content"/>
        </w:behaviors>
        <w:guid w:val="{8D6CE8B8-39D5-4E04-99B9-AC343813BDA3}"/>
      </w:docPartPr>
      <w:docPartBody>
        <w:p w:rsidR="00996A28" w:rsidRDefault="00996A28" w:rsidP="00996A28">
          <w:pPr>
            <w:pStyle w:val="5CEAEBE7A7FB49068907D46DA2081787"/>
          </w:pPr>
          <w:r w:rsidRPr="003D58FC">
            <w:rPr>
              <w:rStyle w:val="PlaceholderText"/>
            </w:rPr>
            <w:t>[Keywords]</w:t>
          </w:r>
        </w:p>
      </w:docPartBody>
    </w:docPart>
    <w:docPart>
      <w:docPartPr>
        <w:name w:val="22A952D3C1704B46A58B0F94D3080FF0"/>
        <w:category>
          <w:name w:val="General"/>
          <w:gallery w:val="placeholder"/>
        </w:category>
        <w:types>
          <w:type w:val="bbPlcHdr"/>
        </w:types>
        <w:behaviors>
          <w:behavior w:val="content"/>
        </w:behaviors>
        <w:guid w:val="{A70D2687-413B-4E2F-8DA5-57FDEAD1033F}"/>
      </w:docPartPr>
      <w:docPartBody>
        <w:p w:rsidR="00996A28" w:rsidRDefault="00996A28" w:rsidP="00996A28">
          <w:pPr>
            <w:pStyle w:val="22A952D3C1704B46A58B0F94D3080FF0"/>
          </w:pPr>
          <w:r w:rsidRPr="003D58FC">
            <w:rPr>
              <w:rStyle w:val="PlaceholderText"/>
            </w:rPr>
            <w:t>[Keywords]</w:t>
          </w:r>
        </w:p>
      </w:docPartBody>
    </w:docPart>
    <w:docPart>
      <w:docPartPr>
        <w:name w:val="339B415825CC48868EF43D9CF00C7669"/>
        <w:category>
          <w:name w:val="General"/>
          <w:gallery w:val="placeholder"/>
        </w:category>
        <w:types>
          <w:type w:val="bbPlcHdr"/>
        </w:types>
        <w:behaviors>
          <w:behavior w:val="content"/>
        </w:behaviors>
        <w:guid w:val="{085FA9DD-AA6E-4F21-8454-564305A23BD8}"/>
      </w:docPartPr>
      <w:docPartBody>
        <w:p w:rsidR="00996A28" w:rsidRDefault="00996A28" w:rsidP="00996A28">
          <w:pPr>
            <w:pStyle w:val="339B415825CC48868EF43D9CF00C7669"/>
          </w:pPr>
          <w:r w:rsidRPr="003D58FC">
            <w:rPr>
              <w:rStyle w:val="PlaceholderText"/>
            </w:rPr>
            <w:t>[Keywords]</w:t>
          </w:r>
        </w:p>
      </w:docPartBody>
    </w:docPart>
    <w:docPart>
      <w:docPartPr>
        <w:name w:val="082915F421C148FB87111D7CF7DE326A"/>
        <w:category>
          <w:name w:val="General"/>
          <w:gallery w:val="placeholder"/>
        </w:category>
        <w:types>
          <w:type w:val="bbPlcHdr"/>
        </w:types>
        <w:behaviors>
          <w:behavior w:val="content"/>
        </w:behaviors>
        <w:guid w:val="{CB6F611D-CD59-411B-89B8-DBB8429278D6}"/>
      </w:docPartPr>
      <w:docPartBody>
        <w:p w:rsidR="00996A28" w:rsidRDefault="00996A28" w:rsidP="00996A28">
          <w:pPr>
            <w:pStyle w:val="082915F421C148FB87111D7CF7DE326A"/>
          </w:pPr>
          <w:r w:rsidRPr="003D58FC">
            <w:rPr>
              <w:rStyle w:val="PlaceholderText"/>
            </w:rPr>
            <w:t>[Keywords]</w:t>
          </w:r>
        </w:p>
      </w:docPartBody>
    </w:docPart>
    <w:docPart>
      <w:docPartPr>
        <w:name w:val="D7A45E4C1F9D4FEBB535B7FACA0A2CE4"/>
        <w:category>
          <w:name w:val="General"/>
          <w:gallery w:val="placeholder"/>
        </w:category>
        <w:types>
          <w:type w:val="bbPlcHdr"/>
        </w:types>
        <w:behaviors>
          <w:behavior w:val="content"/>
        </w:behaviors>
        <w:guid w:val="{CC8FB9D9-27D2-4B73-8C79-BCAC2DB0117A}"/>
      </w:docPartPr>
      <w:docPartBody>
        <w:p w:rsidR="00996A28" w:rsidRDefault="00996A28" w:rsidP="00996A28">
          <w:pPr>
            <w:pStyle w:val="D7A45E4C1F9D4FEBB535B7FACA0A2CE4"/>
          </w:pPr>
          <w:r w:rsidRPr="003D58FC">
            <w:rPr>
              <w:rStyle w:val="PlaceholderText"/>
            </w:rPr>
            <w:t>[Keywords]</w:t>
          </w:r>
        </w:p>
      </w:docPartBody>
    </w:docPart>
    <w:docPart>
      <w:docPartPr>
        <w:name w:val="BC19A9E2FB1148729CC9A478CBD68DDF"/>
        <w:category>
          <w:name w:val="General"/>
          <w:gallery w:val="placeholder"/>
        </w:category>
        <w:types>
          <w:type w:val="bbPlcHdr"/>
        </w:types>
        <w:behaviors>
          <w:behavior w:val="content"/>
        </w:behaviors>
        <w:guid w:val="{B3563FC0-D1E8-40B5-B5A2-5A0753B934A9}"/>
      </w:docPartPr>
      <w:docPartBody>
        <w:p w:rsidR="00996A28" w:rsidRDefault="00996A28" w:rsidP="00996A28">
          <w:pPr>
            <w:pStyle w:val="BC19A9E2FB1148729CC9A478CBD68DDF"/>
          </w:pPr>
          <w:r w:rsidRPr="003D58FC">
            <w:rPr>
              <w:rStyle w:val="PlaceholderText"/>
            </w:rPr>
            <w:t>[Keywords]</w:t>
          </w:r>
        </w:p>
      </w:docPartBody>
    </w:docPart>
    <w:docPart>
      <w:docPartPr>
        <w:name w:val="BAFE48C34BEF427A9667EEEE35430B2D"/>
        <w:category>
          <w:name w:val="General"/>
          <w:gallery w:val="placeholder"/>
        </w:category>
        <w:types>
          <w:type w:val="bbPlcHdr"/>
        </w:types>
        <w:behaviors>
          <w:behavior w:val="content"/>
        </w:behaviors>
        <w:guid w:val="{0BEB6EDE-E7C9-426B-B991-3B0217E2C9DF}"/>
      </w:docPartPr>
      <w:docPartBody>
        <w:p w:rsidR="00996A28" w:rsidRDefault="00996A28" w:rsidP="00996A28">
          <w:pPr>
            <w:pStyle w:val="BAFE48C34BEF427A9667EEEE35430B2D"/>
          </w:pPr>
          <w:r w:rsidRPr="003D58FC">
            <w:rPr>
              <w:rStyle w:val="PlaceholderText"/>
            </w:rPr>
            <w:t>[Keywords]</w:t>
          </w:r>
        </w:p>
      </w:docPartBody>
    </w:docPart>
    <w:docPart>
      <w:docPartPr>
        <w:name w:val="D1FC0D22A6864EC8A8918132A2F266A0"/>
        <w:category>
          <w:name w:val="General"/>
          <w:gallery w:val="placeholder"/>
        </w:category>
        <w:types>
          <w:type w:val="bbPlcHdr"/>
        </w:types>
        <w:behaviors>
          <w:behavior w:val="content"/>
        </w:behaviors>
        <w:guid w:val="{CF63C492-7360-415A-B2B8-2895B9024177}"/>
      </w:docPartPr>
      <w:docPartBody>
        <w:p w:rsidR="00996A28" w:rsidRDefault="00996A28" w:rsidP="00996A28">
          <w:pPr>
            <w:pStyle w:val="D1FC0D22A6864EC8A8918132A2F266A0"/>
          </w:pPr>
          <w:r w:rsidRPr="003D58FC">
            <w:rPr>
              <w:rStyle w:val="PlaceholderText"/>
            </w:rPr>
            <w:t>[Keywords]</w:t>
          </w:r>
        </w:p>
      </w:docPartBody>
    </w:docPart>
    <w:docPart>
      <w:docPartPr>
        <w:name w:val="C3391D0B63A44A95A9F26DE7B6F6D47D"/>
        <w:category>
          <w:name w:val="General"/>
          <w:gallery w:val="placeholder"/>
        </w:category>
        <w:types>
          <w:type w:val="bbPlcHdr"/>
        </w:types>
        <w:behaviors>
          <w:behavior w:val="content"/>
        </w:behaviors>
        <w:guid w:val="{2902EA53-D216-48DD-A8B4-1ADE238EA594}"/>
      </w:docPartPr>
      <w:docPartBody>
        <w:p w:rsidR="00996A28" w:rsidRDefault="00996A28" w:rsidP="00996A28">
          <w:pPr>
            <w:pStyle w:val="C3391D0B63A44A95A9F26DE7B6F6D47D"/>
          </w:pPr>
          <w:r w:rsidRPr="003D58FC">
            <w:rPr>
              <w:rStyle w:val="PlaceholderText"/>
            </w:rPr>
            <w:t>[Keywords]</w:t>
          </w:r>
        </w:p>
      </w:docPartBody>
    </w:docPart>
    <w:docPart>
      <w:docPartPr>
        <w:name w:val="E81AD1EF7E3647AE8DBA7AFF318D69BA"/>
        <w:category>
          <w:name w:val="General"/>
          <w:gallery w:val="placeholder"/>
        </w:category>
        <w:types>
          <w:type w:val="bbPlcHdr"/>
        </w:types>
        <w:behaviors>
          <w:behavior w:val="content"/>
        </w:behaviors>
        <w:guid w:val="{0ADBB5A1-CDC8-4BEC-A1E4-95241C1077B0}"/>
      </w:docPartPr>
      <w:docPartBody>
        <w:p w:rsidR="00996A28" w:rsidRDefault="00996A28" w:rsidP="00996A28">
          <w:pPr>
            <w:pStyle w:val="E81AD1EF7E3647AE8DBA7AFF318D69BA"/>
          </w:pPr>
          <w:r w:rsidRPr="003D58FC">
            <w:rPr>
              <w:rStyle w:val="PlaceholderText"/>
            </w:rPr>
            <w:t>[Keywords]</w:t>
          </w:r>
        </w:p>
      </w:docPartBody>
    </w:docPart>
    <w:docPart>
      <w:docPartPr>
        <w:name w:val="4E131D4350FE4081AB92E752E052D22B"/>
        <w:category>
          <w:name w:val="General"/>
          <w:gallery w:val="placeholder"/>
        </w:category>
        <w:types>
          <w:type w:val="bbPlcHdr"/>
        </w:types>
        <w:behaviors>
          <w:behavior w:val="content"/>
        </w:behaviors>
        <w:guid w:val="{91E517E2-41EA-4FF7-8FCC-FAAC5B7833A3}"/>
      </w:docPartPr>
      <w:docPartBody>
        <w:p w:rsidR="00996A28" w:rsidRDefault="00996A28" w:rsidP="00996A28">
          <w:pPr>
            <w:pStyle w:val="4E131D4350FE4081AB92E752E052D22B"/>
          </w:pPr>
          <w:r w:rsidRPr="003D58FC">
            <w:rPr>
              <w:rStyle w:val="PlaceholderText"/>
            </w:rPr>
            <w:t>[Keywords]</w:t>
          </w:r>
        </w:p>
      </w:docPartBody>
    </w:docPart>
    <w:docPart>
      <w:docPartPr>
        <w:name w:val="963C967579CA4CBA83ABE4BF52BF9AFC"/>
        <w:category>
          <w:name w:val="General"/>
          <w:gallery w:val="placeholder"/>
        </w:category>
        <w:types>
          <w:type w:val="bbPlcHdr"/>
        </w:types>
        <w:behaviors>
          <w:behavior w:val="content"/>
        </w:behaviors>
        <w:guid w:val="{E6A62307-D453-4EC9-B764-9D1EEAEFE0E7}"/>
      </w:docPartPr>
      <w:docPartBody>
        <w:p w:rsidR="00996A28" w:rsidRDefault="00996A28" w:rsidP="00996A28">
          <w:pPr>
            <w:pStyle w:val="963C967579CA4CBA83ABE4BF52BF9AFC"/>
          </w:pPr>
          <w:r w:rsidRPr="003D58FC">
            <w:rPr>
              <w:rStyle w:val="PlaceholderText"/>
            </w:rPr>
            <w:t>[Keywords]</w:t>
          </w:r>
        </w:p>
      </w:docPartBody>
    </w:docPart>
    <w:docPart>
      <w:docPartPr>
        <w:name w:val="1D6BC26938CC42DA829AD60C7D47325A"/>
        <w:category>
          <w:name w:val="General"/>
          <w:gallery w:val="placeholder"/>
        </w:category>
        <w:types>
          <w:type w:val="bbPlcHdr"/>
        </w:types>
        <w:behaviors>
          <w:behavior w:val="content"/>
        </w:behaviors>
        <w:guid w:val="{40CE174A-4756-4FBC-9154-60C5B25C5A9E}"/>
      </w:docPartPr>
      <w:docPartBody>
        <w:p w:rsidR="00996A28" w:rsidRDefault="00996A28" w:rsidP="00996A28">
          <w:pPr>
            <w:pStyle w:val="1D6BC26938CC42DA829AD60C7D47325A"/>
          </w:pPr>
          <w:r w:rsidRPr="003D58FC">
            <w:rPr>
              <w:rStyle w:val="PlaceholderText"/>
            </w:rPr>
            <w:t>[Keywords]</w:t>
          </w:r>
        </w:p>
      </w:docPartBody>
    </w:docPart>
    <w:docPart>
      <w:docPartPr>
        <w:name w:val="188009D7941747A18B457417122600E0"/>
        <w:category>
          <w:name w:val="General"/>
          <w:gallery w:val="placeholder"/>
        </w:category>
        <w:types>
          <w:type w:val="bbPlcHdr"/>
        </w:types>
        <w:behaviors>
          <w:behavior w:val="content"/>
        </w:behaviors>
        <w:guid w:val="{F1496DAE-F6A6-4C85-B9E5-2B8BA4F02273}"/>
      </w:docPartPr>
      <w:docPartBody>
        <w:p w:rsidR="00996A28" w:rsidRDefault="00996A28" w:rsidP="00996A28">
          <w:pPr>
            <w:pStyle w:val="188009D7941747A18B457417122600E0"/>
          </w:pPr>
          <w:r w:rsidRPr="003D58FC">
            <w:rPr>
              <w:rStyle w:val="PlaceholderText"/>
            </w:rPr>
            <w:t>[Keywords]</w:t>
          </w:r>
        </w:p>
      </w:docPartBody>
    </w:docPart>
    <w:docPart>
      <w:docPartPr>
        <w:name w:val="46DE768DE40A4CE49437DECD78B1D639"/>
        <w:category>
          <w:name w:val="General"/>
          <w:gallery w:val="placeholder"/>
        </w:category>
        <w:types>
          <w:type w:val="bbPlcHdr"/>
        </w:types>
        <w:behaviors>
          <w:behavior w:val="content"/>
        </w:behaviors>
        <w:guid w:val="{7B52A654-7AB9-4F70-8A73-7D0F771CEF8E}"/>
      </w:docPartPr>
      <w:docPartBody>
        <w:p w:rsidR="00996A28" w:rsidRDefault="00996A28" w:rsidP="00996A28">
          <w:pPr>
            <w:pStyle w:val="46DE768DE40A4CE49437DECD78B1D639"/>
          </w:pPr>
          <w:r w:rsidRPr="003D58FC">
            <w:rPr>
              <w:rStyle w:val="PlaceholderText"/>
            </w:rPr>
            <w:t>[Keywords]</w:t>
          </w:r>
        </w:p>
      </w:docPartBody>
    </w:docPart>
    <w:docPart>
      <w:docPartPr>
        <w:name w:val="7C6DC0EE5856441CA3D9370FF6478231"/>
        <w:category>
          <w:name w:val="General"/>
          <w:gallery w:val="placeholder"/>
        </w:category>
        <w:types>
          <w:type w:val="bbPlcHdr"/>
        </w:types>
        <w:behaviors>
          <w:behavior w:val="content"/>
        </w:behaviors>
        <w:guid w:val="{EA77D5C7-0205-4AD4-AA5C-F138D74A85D4}"/>
      </w:docPartPr>
      <w:docPartBody>
        <w:p w:rsidR="00996A28" w:rsidRDefault="00996A28" w:rsidP="00996A28">
          <w:pPr>
            <w:pStyle w:val="7C6DC0EE5856441CA3D9370FF6478231"/>
          </w:pPr>
          <w:r w:rsidRPr="003D58FC">
            <w:rPr>
              <w:rStyle w:val="PlaceholderText"/>
            </w:rPr>
            <w:t>[Keywords]</w:t>
          </w:r>
        </w:p>
      </w:docPartBody>
    </w:docPart>
    <w:docPart>
      <w:docPartPr>
        <w:name w:val="97C29587D6B7484DA98A0955F9CA3B15"/>
        <w:category>
          <w:name w:val="General"/>
          <w:gallery w:val="placeholder"/>
        </w:category>
        <w:types>
          <w:type w:val="bbPlcHdr"/>
        </w:types>
        <w:behaviors>
          <w:behavior w:val="content"/>
        </w:behaviors>
        <w:guid w:val="{0C024A67-6964-404F-9D9A-AB84FD60E2B6}"/>
      </w:docPartPr>
      <w:docPartBody>
        <w:p w:rsidR="00996A28" w:rsidRDefault="00996A28" w:rsidP="00996A28">
          <w:pPr>
            <w:pStyle w:val="97C29587D6B7484DA98A0955F9CA3B15"/>
          </w:pPr>
          <w:r w:rsidRPr="003D58FC">
            <w:rPr>
              <w:rStyle w:val="PlaceholderText"/>
            </w:rPr>
            <w:t>[Keywords]</w:t>
          </w:r>
        </w:p>
      </w:docPartBody>
    </w:docPart>
    <w:docPart>
      <w:docPartPr>
        <w:name w:val="075C68AC93DD47CA806A57862A4541A2"/>
        <w:category>
          <w:name w:val="General"/>
          <w:gallery w:val="placeholder"/>
        </w:category>
        <w:types>
          <w:type w:val="bbPlcHdr"/>
        </w:types>
        <w:behaviors>
          <w:behavior w:val="content"/>
        </w:behaviors>
        <w:guid w:val="{3FCC7AC8-60C6-4B52-BEA4-C503747FC315}"/>
      </w:docPartPr>
      <w:docPartBody>
        <w:p w:rsidR="00996A28" w:rsidRDefault="00996A28" w:rsidP="00996A28">
          <w:pPr>
            <w:pStyle w:val="075C68AC93DD47CA806A57862A4541A2"/>
          </w:pPr>
          <w:r w:rsidRPr="003D58FC">
            <w:rPr>
              <w:rStyle w:val="PlaceholderText"/>
            </w:rPr>
            <w:t>[Keywords]</w:t>
          </w:r>
        </w:p>
      </w:docPartBody>
    </w:docPart>
    <w:docPart>
      <w:docPartPr>
        <w:name w:val="F4402FEE0B754E058DFCD09D4B5774A5"/>
        <w:category>
          <w:name w:val="General"/>
          <w:gallery w:val="placeholder"/>
        </w:category>
        <w:types>
          <w:type w:val="bbPlcHdr"/>
        </w:types>
        <w:behaviors>
          <w:behavior w:val="content"/>
        </w:behaviors>
        <w:guid w:val="{4E052173-6B0B-48EF-BF86-857ADF74C310}"/>
      </w:docPartPr>
      <w:docPartBody>
        <w:p w:rsidR="00996A28" w:rsidRDefault="00996A28" w:rsidP="00996A28">
          <w:pPr>
            <w:pStyle w:val="F4402FEE0B754E058DFCD09D4B5774A5"/>
          </w:pPr>
          <w:r w:rsidRPr="003D58FC">
            <w:rPr>
              <w:rStyle w:val="PlaceholderText"/>
            </w:rPr>
            <w:t>[Keywords]</w:t>
          </w:r>
        </w:p>
      </w:docPartBody>
    </w:docPart>
    <w:docPart>
      <w:docPartPr>
        <w:name w:val="BDB93851E51644BFBA17A3EC1736C234"/>
        <w:category>
          <w:name w:val="General"/>
          <w:gallery w:val="placeholder"/>
        </w:category>
        <w:types>
          <w:type w:val="bbPlcHdr"/>
        </w:types>
        <w:behaviors>
          <w:behavior w:val="content"/>
        </w:behaviors>
        <w:guid w:val="{904B8D54-C2E9-4D3C-BF7F-CC108EB20E90}"/>
      </w:docPartPr>
      <w:docPartBody>
        <w:p w:rsidR="00996A28" w:rsidRDefault="00996A28" w:rsidP="00996A28">
          <w:pPr>
            <w:pStyle w:val="BDB93851E51644BFBA17A3EC1736C234"/>
          </w:pPr>
          <w:r w:rsidRPr="003D58FC">
            <w:rPr>
              <w:rStyle w:val="PlaceholderText"/>
            </w:rPr>
            <w:t>[Keywords]</w:t>
          </w:r>
        </w:p>
      </w:docPartBody>
    </w:docPart>
    <w:docPart>
      <w:docPartPr>
        <w:name w:val="3B8943BC0C354F6BA72D36E73720661A"/>
        <w:category>
          <w:name w:val="General"/>
          <w:gallery w:val="placeholder"/>
        </w:category>
        <w:types>
          <w:type w:val="bbPlcHdr"/>
        </w:types>
        <w:behaviors>
          <w:behavior w:val="content"/>
        </w:behaviors>
        <w:guid w:val="{479563A6-08D1-4095-80FD-07EC4FC9E9B3}"/>
      </w:docPartPr>
      <w:docPartBody>
        <w:p w:rsidR="00996A28" w:rsidRDefault="00996A28" w:rsidP="00996A28">
          <w:pPr>
            <w:pStyle w:val="3B8943BC0C354F6BA72D36E73720661A"/>
          </w:pPr>
          <w:r w:rsidRPr="003D58FC">
            <w:rPr>
              <w:rStyle w:val="PlaceholderText"/>
            </w:rPr>
            <w:t>[Keywords]</w:t>
          </w:r>
        </w:p>
      </w:docPartBody>
    </w:docPart>
    <w:docPart>
      <w:docPartPr>
        <w:name w:val="8D11842ED74F456AAF1E16CF5149F82E"/>
        <w:category>
          <w:name w:val="General"/>
          <w:gallery w:val="placeholder"/>
        </w:category>
        <w:types>
          <w:type w:val="bbPlcHdr"/>
        </w:types>
        <w:behaviors>
          <w:behavior w:val="content"/>
        </w:behaviors>
        <w:guid w:val="{2DC04FAF-6A5C-431C-AD3A-A7788638DB28}"/>
      </w:docPartPr>
      <w:docPartBody>
        <w:p w:rsidR="00996A28" w:rsidRDefault="00996A28" w:rsidP="00996A28">
          <w:pPr>
            <w:pStyle w:val="8D11842ED74F456AAF1E16CF5149F82E"/>
          </w:pPr>
          <w:r w:rsidRPr="003D58FC">
            <w:rPr>
              <w:rStyle w:val="PlaceholderText"/>
            </w:rPr>
            <w:t>[Keywords]</w:t>
          </w:r>
        </w:p>
      </w:docPartBody>
    </w:docPart>
    <w:docPart>
      <w:docPartPr>
        <w:name w:val="440C53F07DFF4521B9B96F4D13E02A87"/>
        <w:category>
          <w:name w:val="General"/>
          <w:gallery w:val="placeholder"/>
        </w:category>
        <w:types>
          <w:type w:val="bbPlcHdr"/>
        </w:types>
        <w:behaviors>
          <w:behavior w:val="content"/>
        </w:behaviors>
        <w:guid w:val="{4BFDAE15-0278-4260-ADB4-4918BE415AE9}"/>
      </w:docPartPr>
      <w:docPartBody>
        <w:p w:rsidR="00996A28" w:rsidRDefault="00996A28" w:rsidP="00996A28">
          <w:pPr>
            <w:pStyle w:val="440C53F07DFF4521B9B96F4D13E02A87"/>
          </w:pPr>
          <w:r w:rsidRPr="003D58FC">
            <w:rPr>
              <w:rStyle w:val="PlaceholderText"/>
            </w:rPr>
            <w:t>[Keywords]</w:t>
          </w:r>
        </w:p>
      </w:docPartBody>
    </w:docPart>
    <w:docPart>
      <w:docPartPr>
        <w:name w:val="968819E6C7634C5DA286315442FC07A5"/>
        <w:category>
          <w:name w:val="General"/>
          <w:gallery w:val="placeholder"/>
        </w:category>
        <w:types>
          <w:type w:val="bbPlcHdr"/>
        </w:types>
        <w:behaviors>
          <w:behavior w:val="content"/>
        </w:behaviors>
        <w:guid w:val="{F6DC6A97-5C0B-4177-A989-C911E8F7084A}"/>
      </w:docPartPr>
      <w:docPartBody>
        <w:p w:rsidR="00996A28" w:rsidRDefault="00996A28" w:rsidP="00996A28">
          <w:pPr>
            <w:pStyle w:val="968819E6C7634C5DA286315442FC07A5"/>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4567A0"/>
    <w:rsid w:val="004631B4"/>
    <w:rsid w:val="00472EE5"/>
    <w:rsid w:val="004F388E"/>
    <w:rsid w:val="00584B8E"/>
    <w:rsid w:val="00714C40"/>
    <w:rsid w:val="007E6595"/>
    <w:rsid w:val="00827393"/>
    <w:rsid w:val="00896CBE"/>
    <w:rsid w:val="00996A28"/>
    <w:rsid w:val="00A67188"/>
    <w:rsid w:val="00A96180"/>
    <w:rsid w:val="00AA5C81"/>
    <w:rsid w:val="00B958CD"/>
    <w:rsid w:val="00F50EB1"/>
  </w:rsids>
  <m:mathPr>
    <m:mathFont m:val="Cambria Math"/>
    <m:brkBin m:val="before"/>
    <m:brkBinSub m:val="--"/>
    <m:smallFrac m:val="0"/>
    <m:dispDef/>
    <m:lMargin m:val="0"/>
    <m:rMargin m:val="0"/>
    <m:defJc m:val="centerGroup"/>
    <m:wrapIndent m:val="1440"/>
    <m:intLim m:val="subSup"/>
    <m:naryLim m:val="undOvr"/>
  </m:mathPr>
  <w:themeFontLang w:val="en-AU"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50EB1"/>
  </w:style>
  <w:style w:type="paragraph" w:customStyle="1" w:styleId="75BD38B864049E4CB05FD22C1CB75C76">
    <w:name w:val="75BD38B864049E4CB05FD22C1CB75C76"/>
  </w:style>
  <w:style w:type="paragraph" w:customStyle="1" w:styleId="55AF81516F2E4CB7A68C2FD615EDAE42">
    <w:name w:val="55AF81516F2E4CB7A68C2FD615EDAE42"/>
    <w:rsid w:val="00996A28"/>
    <w:pPr>
      <w:spacing w:after="160" w:line="259" w:lineRule="auto"/>
    </w:pPr>
    <w:rPr>
      <w:kern w:val="2"/>
      <w:sz w:val="22"/>
      <w:szCs w:val="22"/>
      <w:lang w:eastAsia="en-AU"/>
      <w14:ligatures w14:val="standardContextual"/>
    </w:rPr>
  </w:style>
  <w:style w:type="paragraph" w:customStyle="1" w:styleId="A692155C74D54C29B338C102E6C5388E">
    <w:name w:val="A692155C74D54C29B338C102E6C5388E"/>
    <w:rsid w:val="00996A28"/>
    <w:pPr>
      <w:spacing w:after="160" w:line="259" w:lineRule="auto"/>
    </w:pPr>
    <w:rPr>
      <w:kern w:val="2"/>
      <w:sz w:val="22"/>
      <w:szCs w:val="22"/>
      <w:lang w:eastAsia="en-AU"/>
      <w14:ligatures w14:val="standardContextual"/>
    </w:rPr>
  </w:style>
  <w:style w:type="paragraph" w:customStyle="1" w:styleId="233FBA866CC44869A61EB5FECE62FD73">
    <w:name w:val="233FBA866CC44869A61EB5FECE62FD73"/>
    <w:rsid w:val="00996A28"/>
    <w:pPr>
      <w:spacing w:after="160" w:line="259" w:lineRule="auto"/>
    </w:pPr>
    <w:rPr>
      <w:kern w:val="2"/>
      <w:sz w:val="22"/>
      <w:szCs w:val="22"/>
      <w:lang w:eastAsia="en-AU"/>
      <w14:ligatures w14:val="standardContextual"/>
    </w:rPr>
  </w:style>
  <w:style w:type="paragraph" w:customStyle="1" w:styleId="532D8991F2D2400196818C3E9293EF41">
    <w:name w:val="532D8991F2D2400196818C3E9293EF41"/>
    <w:rsid w:val="00996A28"/>
    <w:pPr>
      <w:spacing w:after="160" w:line="259" w:lineRule="auto"/>
    </w:pPr>
    <w:rPr>
      <w:kern w:val="2"/>
      <w:sz w:val="22"/>
      <w:szCs w:val="22"/>
      <w:lang w:eastAsia="en-AU"/>
      <w14:ligatures w14:val="standardContextual"/>
    </w:rPr>
  </w:style>
  <w:style w:type="paragraph" w:customStyle="1" w:styleId="F97C2030F5AD4978B0160C749A549DC0">
    <w:name w:val="F97C2030F5AD4978B0160C749A549DC0"/>
    <w:rsid w:val="00996A28"/>
    <w:pPr>
      <w:spacing w:after="160" w:line="259" w:lineRule="auto"/>
    </w:pPr>
    <w:rPr>
      <w:kern w:val="2"/>
      <w:sz w:val="22"/>
      <w:szCs w:val="22"/>
      <w:lang w:eastAsia="en-AU"/>
      <w14:ligatures w14:val="standardContextual"/>
    </w:rPr>
  </w:style>
  <w:style w:type="paragraph" w:customStyle="1" w:styleId="123D66D9735941AC8914834EE2DBF21B">
    <w:name w:val="123D66D9735941AC8914834EE2DBF21B"/>
    <w:rsid w:val="00996A28"/>
    <w:pPr>
      <w:spacing w:after="160" w:line="259" w:lineRule="auto"/>
    </w:pPr>
    <w:rPr>
      <w:kern w:val="2"/>
      <w:sz w:val="22"/>
      <w:szCs w:val="22"/>
      <w:lang w:eastAsia="en-AU"/>
      <w14:ligatures w14:val="standardContextual"/>
    </w:rPr>
  </w:style>
  <w:style w:type="paragraph" w:customStyle="1" w:styleId="9BEC1907AE504EF68F47306876A909B5">
    <w:name w:val="9BEC1907AE504EF68F47306876A909B5"/>
    <w:rsid w:val="00996A28"/>
    <w:pPr>
      <w:spacing w:after="160" w:line="259" w:lineRule="auto"/>
    </w:pPr>
    <w:rPr>
      <w:kern w:val="2"/>
      <w:sz w:val="22"/>
      <w:szCs w:val="22"/>
      <w:lang w:eastAsia="en-AU"/>
      <w14:ligatures w14:val="standardContextual"/>
    </w:rPr>
  </w:style>
  <w:style w:type="paragraph" w:customStyle="1" w:styleId="EF572CF34EFD4934898AF39E88B1544C">
    <w:name w:val="EF572CF34EFD4934898AF39E88B1544C"/>
    <w:rsid w:val="00996A28"/>
    <w:pPr>
      <w:spacing w:after="160" w:line="259" w:lineRule="auto"/>
    </w:pPr>
    <w:rPr>
      <w:kern w:val="2"/>
      <w:sz w:val="22"/>
      <w:szCs w:val="22"/>
      <w:lang w:eastAsia="en-AU"/>
      <w14:ligatures w14:val="standardContextual"/>
    </w:rPr>
  </w:style>
  <w:style w:type="paragraph" w:customStyle="1" w:styleId="70F845E7DADE45039D490284D2FDBA17">
    <w:name w:val="70F845E7DADE45039D490284D2FDBA17"/>
    <w:rsid w:val="00996A28"/>
    <w:pPr>
      <w:spacing w:after="160" w:line="259" w:lineRule="auto"/>
    </w:pPr>
    <w:rPr>
      <w:kern w:val="2"/>
      <w:sz w:val="22"/>
      <w:szCs w:val="22"/>
      <w:lang w:eastAsia="en-AU"/>
      <w14:ligatures w14:val="standardContextual"/>
    </w:rPr>
  </w:style>
  <w:style w:type="paragraph" w:customStyle="1" w:styleId="EE39B13FC4FE42E190C1F50FD3BC664A">
    <w:name w:val="EE39B13FC4FE42E190C1F50FD3BC664A"/>
    <w:rsid w:val="00996A28"/>
    <w:pPr>
      <w:spacing w:after="160" w:line="259" w:lineRule="auto"/>
    </w:pPr>
    <w:rPr>
      <w:kern w:val="2"/>
      <w:sz w:val="22"/>
      <w:szCs w:val="22"/>
      <w:lang w:eastAsia="en-AU"/>
      <w14:ligatures w14:val="standardContextual"/>
    </w:rPr>
  </w:style>
  <w:style w:type="paragraph" w:customStyle="1" w:styleId="59F4CFA526F34110A0AAF928DE457DCD">
    <w:name w:val="59F4CFA526F34110A0AAF928DE457DCD"/>
    <w:rsid w:val="00996A28"/>
    <w:pPr>
      <w:spacing w:after="160" w:line="259" w:lineRule="auto"/>
    </w:pPr>
    <w:rPr>
      <w:kern w:val="2"/>
      <w:sz w:val="22"/>
      <w:szCs w:val="22"/>
      <w:lang w:eastAsia="en-AU"/>
      <w14:ligatures w14:val="standardContextual"/>
    </w:rPr>
  </w:style>
  <w:style w:type="paragraph" w:customStyle="1" w:styleId="8726DA6C507A408A8EB42AED4A823FC5">
    <w:name w:val="8726DA6C507A408A8EB42AED4A823FC5"/>
    <w:rsid w:val="00996A28"/>
    <w:pPr>
      <w:spacing w:after="160" w:line="259" w:lineRule="auto"/>
    </w:pPr>
    <w:rPr>
      <w:kern w:val="2"/>
      <w:sz w:val="22"/>
      <w:szCs w:val="22"/>
      <w:lang w:eastAsia="en-AU"/>
      <w14:ligatures w14:val="standardContextual"/>
    </w:rPr>
  </w:style>
  <w:style w:type="paragraph" w:customStyle="1" w:styleId="5550EDB286CC4AB6BC1E414D879673DF">
    <w:name w:val="5550EDB286CC4AB6BC1E414D879673DF"/>
    <w:rsid w:val="00996A28"/>
    <w:pPr>
      <w:spacing w:after="160" w:line="259" w:lineRule="auto"/>
    </w:pPr>
    <w:rPr>
      <w:kern w:val="2"/>
      <w:sz w:val="22"/>
      <w:szCs w:val="22"/>
      <w:lang w:eastAsia="en-AU"/>
      <w14:ligatures w14:val="standardContextual"/>
    </w:rPr>
  </w:style>
  <w:style w:type="paragraph" w:customStyle="1" w:styleId="2888AF7E8C6C44EFA271348BE1EABA55">
    <w:name w:val="2888AF7E8C6C44EFA271348BE1EABA55"/>
    <w:rsid w:val="00996A28"/>
    <w:pPr>
      <w:spacing w:after="160" w:line="259" w:lineRule="auto"/>
    </w:pPr>
    <w:rPr>
      <w:kern w:val="2"/>
      <w:sz w:val="22"/>
      <w:szCs w:val="22"/>
      <w:lang w:eastAsia="en-AU"/>
      <w14:ligatures w14:val="standardContextual"/>
    </w:rPr>
  </w:style>
  <w:style w:type="paragraph" w:customStyle="1" w:styleId="0DCA0BF95C994C54A2D6732ABE17C802">
    <w:name w:val="0DCA0BF95C994C54A2D6732ABE17C802"/>
    <w:rsid w:val="00996A28"/>
    <w:pPr>
      <w:spacing w:after="160" w:line="259" w:lineRule="auto"/>
    </w:pPr>
    <w:rPr>
      <w:kern w:val="2"/>
      <w:sz w:val="22"/>
      <w:szCs w:val="22"/>
      <w:lang w:eastAsia="en-AU"/>
      <w14:ligatures w14:val="standardContextual"/>
    </w:rPr>
  </w:style>
  <w:style w:type="paragraph" w:customStyle="1" w:styleId="C9D7D34B48F642B298C99C1B7C7DB079">
    <w:name w:val="C9D7D34B48F642B298C99C1B7C7DB079"/>
    <w:rsid w:val="00996A28"/>
    <w:pPr>
      <w:spacing w:after="160" w:line="259" w:lineRule="auto"/>
    </w:pPr>
    <w:rPr>
      <w:kern w:val="2"/>
      <w:sz w:val="22"/>
      <w:szCs w:val="22"/>
      <w:lang w:eastAsia="en-AU"/>
      <w14:ligatures w14:val="standardContextual"/>
    </w:rPr>
  </w:style>
  <w:style w:type="paragraph" w:customStyle="1" w:styleId="94447B9373124833B1AE2DF0B9E9335B">
    <w:name w:val="94447B9373124833B1AE2DF0B9E9335B"/>
    <w:rsid w:val="00996A28"/>
    <w:pPr>
      <w:spacing w:after="160" w:line="259" w:lineRule="auto"/>
    </w:pPr>
    <w:rPr>
      <w:kern w:val="2"/>
      <w:sz w:val="22"/>
      <w:szCs w:val="22"/>
      <w:lang w:eastAsia="en-AU"/>
      <w14:ligatures w14:val="standardContextual"/>
    </w:rPr>
  </w:style>
  <w:style w:type="paragraph" w:customStyle="1" w:styleId="B04E55B543664AE7937E4D2E3A89DD76">
    <w:name w:val="B04E55B543664AE7937E4D2E3A89DD76"/>
    <w:rsid w:val="00996A28"/>
    <w:pPr>
      <w:spacing w:after="160" w:line="259" w:lineRule="auto"/>
    </w:pPr>
    <w:rPr>
      <w:kern w:val="2"/>
      <w:sz w:val="22"/>
      <w:szCs w:val="22"/>
      <w:lang w:eastAsia="en-AU"/>
      <w14:ligatures w14:val="standardContextual"/>
    </w:rPr>
  </w:style>
  <w:style w:type="paragraph" w:customStyle="1" w:styleId="407BB5AACB1D49508E3EA54A78181530">
    <w:name w:val="407BB5AACB1D49508E3EA54A78181530"/>
    <w:rsid w:val="00996A28"/>
    <w:pPr>
      <w:spacing w:after="160" w:line="259" w:lineRule="auto"/>
    </w:pPr>
    <w:rPr>
      <w:kern w:val="2"/>
      <w:sz w:val="22"/>
      <w:szCs w:val="22"/>
      <w:lang w:eastAsia="en-AU"/>
      <w14:ligatures w14:val="standardContextual"/>
    </w:rPr>
  </w:style>
  <w:style w:type="paragraph" w:customStyle="1" w:styleId="F076C30365C1475EB79F773C02E0499B">
    <w:name w:val="F076C30365C1475EB79F773C02E0499B"/>
    <w:rsid w:val="00996A28"/>
    <w:pPr>
      <w:spacing w:after="160" w:line="259" w:lineRule="auto"/>
    </w:pPr>
    <w:rPr>
      <w:kern w:val="2"/>
      <w:sz w:val="22"/>
      <w:szCs w:val="22"/>
      <w:lang w:eastAsia="en-AU"/>
      <w14:ligatures w14:val="standardContextual"/>
    </w:rPr>
  </w:style>
  <w:style w:type="paragraph" w:customStyle="1" w:styleId="502170304F384F8D9ADA6A32D8D917B6">
    <w:name w:val="502170304F384F8D9ADA6A32D8D917B6"/>
    <w:rsid w:val="00996A28"/>
    <w:pPr>
      <w:spacing w:after="160" w:line="259" w:lineRule="auto"/>
    </w:pPr>
    <w:rPr>
      <w:kern w:val="2"/>
      <w:sz w:val="22"/>
      <w:szCs w:val="22"/>
      <w:lang w:eastAsia="en-AU"/>
      <w14:ligatures w14:val="standardContextual"/>
    </w:rPr>
  </w:style>
  <w:style w:type="paragraph" w:customStyle="1" w:styleId="6F6CF980BB2A4D238F4C5188BFEC7BBA">
    <w:name w:val="6F6CF980BB2A4D238F4C5188BFEC7BBA"/>
    <w:rsid w:val="00996A28"/>
    <w:pPr>
      <w:spacing w:after="160" w:line="259" w:lineRule="auto"/>
    </w:pPr>
    <w:rPr>
      <w:kern w:val="2"/>
      <w:sz w:val="22"/>
      <w:szCs w:val="22"/>
      <w:lang w:eastAsia="en-AU"/>
      <w14:ligatures w14:val="standardContextual"/>
    </w:rPr>
  </w:style>
  <w:style w:type="paragraph" w:customStyle="1" w:styleId="6F77181826F3472689BFA7B221F333E6">
    <w:name w:val="6F77181826F3472689BFA7B221F333E6"/>
    <w:rsid w:val="00996A28"/>
    <w:pPr>
      <w:spacing w:after="160" w:line="259" w:lineRule="auto"/>
    </w:pPr>
    <w:rPr>
      <w:kern w:val="2"/>
      <w:sz w:val="22"/>
      <w:szCs w:val="22"/>
      <w:lang w:eastAsia="en-AU"/>
      <w14:ligatures w14:val="standardContextual"/>
    </w:rPr>
  </w:style>
  <w:style w:type="paragraph" w:customStyle="1" w:styleId="FA3B6BDBC00A43B9AB2446025075303E">
    <w:name w:val="FA3B6BDBC00A43B9AB2446025075303E"/>
    <w:rsid w:val="00996A28"/>
    <w:pPr>
      <w:spacing w:after="160" w:line="259" w:lineRule="auto"/>
    </w:pPr>
    <w:rPr>
      <w:kern w:val="2"/>
      <w:sz w:val="22"/>
      <w:szCs w:val="22"/>
      <w:lang w:eastAsia="en-AU"/>
      <w14:ligatures w14:val="standardContextual"/>
    </w:rPr>
  </w:style>
  <w:style w:type="paragraph" w:customStyle="1" w:styleId="7974940D0D5E4D46BBF4DABF33E604BB">
    <w:name w:val="7974940D0D5E4D46BBF4DABF33E604BB"/>
    <w:rsid w:val="00996A28"/>
    <w:pPr>
      <w:spacing w:after="160" w:line="259" w:lineRule="auto"/>
    </w:pPr>
    <w:rPr>
      <w:kern w:val="2"/>
      <w:sz w:val="22"/>
      <w:szCs w:val="22"/>
      <w:lang w:eastAsia="en-AU"/>
      <w14:ligatures w14:val="standardContextual"/>
    </w:rPr>
  </w:style>
  <w:style w:type="paragraph" w:customStyle="1" w:styleId="C5525D4F3D9A4D399783CB58506AF9A7">
    <w:name w:val="C5525D4F3D9A4D399783CB58506AF9A7"/>
    <w:rsid w:val="00996A28"/>
    <w:pPr>
      <w:spacing w:after="160" w:line="259" w:lineRule="auto"/>
    </w:pPr>
    <w:rPr>
      <w:kern w:val="2"/>
      <w:sz w:val="22"/>
      <w:szCs w:val="22"/>
      <w:lang w:eastAsia="en-AU"/>
      <w14:ligatures w14:val="standardContextual"/>
    </w:rPr>
  </w:style>
  <w:style w:type="paragraph" w:customStyle="1" w:styleId="CA6495520C224BB4BCEAF3F8F0A65927">
    <w:name w:val="CA6495520C224BB4BCEAF3F8F0A65927"/>
    <w:rsid w:val="00996A28"/>
    <w:pPr>
      <w:spacing w:after="160" w:line="259" w:lineRule="auto"/>
    </w:pPr>
    <w:rPr>
      <w:kern w:val="2"/>
      <w:sz w:val="22"/>
      <w:szCs w:val="22"/>
      <w:lang w:eastAsia="en-AU"/>
      <w14:ligatures w14:val="standardContextual"/>
    </w:rPr>
  </w:style>
  <w:style w:type="paragraph" w:customStyle="1" w:styleId="AFFE93C3430F4554930F4C77D3000ED1">
    <w:name w:val="AFFE93C3430F4554930F4C77D3000ED1"/>
    <w:rsid w:val="00996A28"/>
    <w:pPr>
      <w:spacing w:after="160" w:line="259" w:lineRule="auto"/>
    </w:pPr>
    <w:rPr>
      <w:kern w:val="2"/>
      <w:sz w:val="22"/>
      <w:szCs w:val="22"/>
      <w:lang w:eastAsia="en-AU"/>
      <w14:ligatures w14:val="standardContextual"/>
    </w:rPr>
  </w:style>
  <w:style w:type="paragraph" w:customStyle="1" w:styleId="39A3AF1590F8488FB3338962E7089DE0">
    <w:name w:val="39A3AF1590F8488FB3338962E7089DE0"/>
    <w:rsid w:val="00996A28"/>
    <w:pPr>
      <w:spacing w:after="160" w:line="259" w:lineRule="auto"/>
    </w:pPr>
    <w:rPr>
      <w:kern w:val="2"/>
      <w:sz w:val="22"/>
      <w:szCs w:val="22"/>
      <w:lang w:eastAsia="en-AU"/>
      <w14:ligatures w14:val="standardContextual"/>
    </w:rPr>
  </w:style>
  <w:style w:type="paragraph" w:customStyle="1" w:styleId="D7BB84B687B14759B65D944819589662">
    <w:name w:val="D7BB84B687B14759B65D944819589662"/>
    <w:rsid w:val="00996A28"/>
    <w:pPr>
      <w:spacing w:after="160" w:line="259" w:lineRule="auto"/>
    </w:pPr>
    <w:rPr>
      <w:kern w:val="2"/>
      <w:sz w:val="22"/>
      <w:szCs w:val="22"/>
      <w:lang w:eastAsia="en-AU"/>
      <w14:ligatures w14:val="standardContextual"/>
    </w:rPr>
  </w:style>
  <w:style w:type="paragraph" w:customStyle="1" w:styleId="E408D40455D643CE987368C4A1D00EBD">
    <w:name w:val="E408D40455D643CE987368C4A1D00EBD"/>
    <w:rsid w:val="00996A28"/>
    <w:pPr>
      <w:spacing w:after="160" w:line="259" w:lineRule="auto"/>
    </w:pPr>
    <w:rPr>
      <w:kern w:val="2"/>
      <w:sz w:val="22"/>
      <w:szCs w:val="22"/>
      <w:lang w:eastAsia="en-AU"/>
      <w14:ligatures w14:val="standardContextual"/>
    </w:rPr>
  </w:style>
  <w:style w:type="paragraph" w:customStyle="1" w:styleId="F094D99CF19D4DDF9269BE98DB0F6156">
    <w:name w:val="F094D99CF19D4DDF9269BE98DB0F6156"/>
    <w:rsid w:val="00996A28"/>
    <w:pPr>
      <w:spacing w:after="160" w:line="259" w:lineRule="auto"/>
    </w:pPr>
    <w:rPr>
      <w:kern w:val="2"/>
      <w:sz w:val="22"/>
      <w:szCs w:val="22"/>
      <w:lang w:eastAsia="en-AU"/>
      <w14:ligatures w14:val="standardContextual"/>
    </w:rPr>
  </w:style>
  <w:style w:type="paragraph" w:customStyle="1" w:styleId="8AF55A69B0514BFEA39119150E015A2C">
    <w:name w:val="8AF55A69B0514BFEA39119150E015A2C"/>
    <w:rsid w:val="00996A28"/>
    <w:pPr>
      <w:spacing w:after="160" w:line="259" w:lineRule="auto"/>
    </w:pPr>
    <w:rPr>
      <w:kern w:val="2"/>
      <w:sz w:val="22"/>
      <w:szCs w:val="22"/>
      <w:lang w:eastAsia="en-AU"/>
      <w14:ligatures w14:val="standardContextual"/>
    </w:rPr>
  </w:style>
  <w:style w:type="paragraph" w:customStyle="1" w:styleId="DA47D3C7A0D443419615201A215A2015">
    <w:name w:val="DA47D3C7A0D443419615201A215A2015"/>
    <w:rsid w:val="00996A28"/>
    <w:pPr>
      <w:spacing w:after="160" w:line="259" w:lineRule="auto"/>
    </w:pPr>
    <w:rPr>
      <w:kern w:val="2"/>
      <w:sz w:val="22"/>
      <w:szCs w:val="22"/>
      <w:lang w:eastAsia="en-AU"/>
      <w14:ligatures w14:val="standardContextual"/>
    </w:rPr>
  </w:style>
  <w:style w:type="paragraph" w:customStyle="1" w:styleId="7D191052BF9946FDAE5B96B6857DDB52">
    <w:name w:val="7D191052BF9946FDAE5B96B6857DDB52"/>
    <w:rsid w:val="00996A28"/>
    <w:pPr>
      <w:spacing w:after="160" w:line="259" w:lineRule="auto"/>
    </w:pPr>
    <w:rPr>
      <w:kern w:val="2"/>
      <w:sz w:val="22"/>
      <w:szCs w:val="22"/>
      <w:lang w:eastAsia="en-AU"/>
      <w14:ligatures w14:val="standardContextual"/>
    </w:rPr>
  </w:style>
  <w:style w:type="paragraph" w:customStyle="1" w:styleId="24B445D7CD404CCC8E90BF5F1F54DB87">
    <w:name w:val="24B445D7CD404CCC8E90BF5F1F54DB87"/>
    <w:rsid w:val="00996A28"/>
    <w:pPr>
      <w:spacing w:after="160" w:line="259" w:lineRule="auto"/>
    </w:pPr>
    <w:rPr>
      <w:kern w:val="2"/>
      <w:sz w:val="22"/>
      <w:szCs w:val="22"/>
      <w:lang w:eastAsia="en-AU"/>
      <w14:ligatures w14:val="standardContextual"/>
    </w:rPr>
  </w:style>
  <w:style w:type="paragraph" w:customStyle="1" w:styleId="4467836FD238449DBF6E3AA003C981E9">
    <w:name w:val="4467836FD238449DBF6E3AA003C981E9"/>
    <w:rsid w:val="00996A28"/>
    <w:pPr>
      <w:spacing w:after="160" w:line="259" w:lineRule="auto"/>
    </w:pPr>
    <w:rPr>
      <w:kern w:val="2"/>
      <w:sz w:val="22"/>
      <w:szCs w:val="22"/>
      <w:lang w:eastAsia="en-AU"/>
      <w14:ligatures w14:val="standardContextual"/>
    </w:rPr>
  </w:style>
  <w:style w:type="paragraph" w:customStyle="1" w:styleId="F65B25B29F304E0C86CF5E33F29268E7">
    <w:name w:val="F65B25B29F304E0C86CF5E33F29268E7"/>
    <w:rsid w:val="00996A28"/>
    <w:pPr>
      <w:spacing w:after="160" w:line="259" w:lineRule="auto"/>
    </w:pPr>
    <w:rPr>
      <w:kern w:val="2"/>
      <w:sz w:val="22"/>
      <w:szCs w:val="22"/>
      <w:lang w:eastAsia="en-AU"/>
      <w14:ligatures w14:val="standardContextual"/>
    </w:rPr>
  </w:style>
  <w:style w:type="paragraph" w:customStyle="1" w:styleId="270F5188ABF147B797D34D9434EE3485">
    <w:name w:val="270F5188ABF147B797D34D9434EE3485"/>
    <w:rsid w:val="00996A28"/>
    <w:pPr>
      <w:spacing w:after="160" w:line="259" w:lineRule="auto"/>
    </w:pPr>
    <w:rPr>
      <w:kern w:val="2"/>
      <w:sz w:val="22"/>
      <w:szCs w:val="22"/>
      <w:lang w:eastAsia="en-AU"/>
      <w14:ligatures w14:val="standardContextual"/>
    </w:rPr>
  </w:style>
  <w:style w:type="paragraph" w:customStyle="1" w:styleId="94484A8078BB4017990BEFDA15D0ACBF">
    <w:name w:val="94484A8078BB4017990BEFDA15D0ACBF"/>
    <w:rsid w:val="00996A28"/>
    <w:pPr>
      <w:spacing w:after="160" w:line="259" w:lineRule="auto"/>
    </w:pPr>
    <w:rPr>
      <w:kern w:val="2"/>
      <w:sz w:val="22"/>
      <w:szCs w:val="22"/>
      <w:lang w:eastAsia="en-AU"/>
      <w14:ligatures w14:val="standardContextual"/>
    </w:rPr>
  </w:style>
  <w:style w:type="paragraph" w:customStyle="1" w:styleId="5C445A298D424CC8A07A25CF80A4A3E1">
    <w:name w:val="5C445A298D424CC8A07A25CF80A4A3E1"/>
    <w:rsid w:val="00996A28"/>
    <w:pPr>
      <w:spacing w:after="160" w:line="259" w:lineRule="auto"/>
    </w:pPr>
    <w:rPr>
      <w:kern w:val="2"/>
      <w:sz w:val="22"/>
      <w:szCs w:val="22"/>
      <w:lang w:eastAsia="en-AU"/>
      <w14:ligatures w14:val="standardContextual"/>
    </w:rPr>
  </w:style>
  <w:style w:type="paragraph" w:customStyle="1" w:styleId="EAC7F2E73BD247359C066DB202FBE9AB">
    <w:name w:val="EAC7F2E73BD247359C066DB202FBE9AB"/>
    <w:rsid w:val="00996A28"/>
    <w:pPr>
      <w:spacing w:after="160" w:line="259" w:lineRule="auto"/>
    </w:pPr>
    <w:rPr>
      <w:kern w:val="2"/>
      <w:sz w:val="22"/>
      <w:szCs w:val="22"/>
      <w:lang w:eastAsia="en-AU"/>
      <w14:ligatures w14:val="standardContextual"/>
    </w:rPr>
  </w:style>
  <w:style w:type="paragraph" w:customStyle="1" w:styleId="8CC3FF2ECEE745CE97DF7A692774DF09">
    <w:name w:val="8CC3FF2ECEE745CE97DF7A692774DF09"/>
    <w:rsid w:val="00996A28"/>
    <w:pPr>
      <w:spacing w:after="160" w:line="259" w:lineRule="auto"/>
    </w:pPr>
    <w:rPr>
      <w:kern w:val="2"/>
      <w:sz w:val="22"/>
      <w:szCs w:val="22"/>
      <w:lang w:eastAsia="en-AU"/>
      <w14:ligatures w14:val="standardContextual"/>
    </w:rPr>
  </w:style>
  <w:style w:type="paragraph" w:customStyle="1" w:styleId="70FBEF4C9F6D43E9B2760233E286B871">
    <w:name w:val="70FBEF4C9F6D43E9B2760233E286B871"/>
    <w:rsid w:val="00996A28"/>
    <w:pPr>
      <w:spacing w:after="160" w:line="259" w:lineRule="auto"/>
    </w:pPr>
    <w:rPr>
      <w:kern w:val="2"/>
      <w:sz w:val="22"/>
      <w:szCs w:val="22"/>
      <w:lang w:eastAsia="en-AU"/>
      <w14:ligatures w14:val="standardContextual"/>
    </w:rPr>
  </w:style>
  <w:style w:type="paragraph" w:customStyle="1" w:styleId="7636B0A33DE3424283BFF00F14EC0497">
    <w:name w:val="7636B0A33DE3424283BFF00F14EC0497"/>
    <w:rsid w:val="00996A28"/>
    <w:pPr>
      <w:spacing w:after="160" w:line="259" w:lineRule="auto"/>
    </w:pPr>
    <w:rPr>
      <w:kern w:val="2"/>
      <w:sz w:val="22"/>
      <w:szCs w:val="22"/>
      <w:lang w:eastAsia="en-AU"/>
      <w14:ligatures w14:val="standardContextual"/>
    </w:rPr>
  </w:style>
  <w:style w:type="paragraph" w:customStyle="1" w:styleId="9AB095BF9220445F8A1ADD3373A9E16E">
    <w:name w:val="9AB095BF9220445F8A1ADD3373A9E16E"/>
    <w:rsid w:val="00996A28"/>
    <w:pPr>
      <w:spacing w:after="160" w:line="259" w:lineRule="auto"/>
    </w:pPr>
    <w:rPr>
      <w:kern w:val="2"/>
      <w:sz w:val="22"/>
      <w:szCs w:val="22"/>
      <w:lang w:eastAsia="en-AU"/>
      <w14:ligatures w14:val="standardContextual"/>
    </w:rPr>
  </w:style>
  <w:style w:type="paragraph" w:customStyle="1" w:styleId="B1CCFFFD2CB0439786E542E68F2068DF">
    <w:name w:val="B1CCFFFD2CB0439786E542E68F2068DF"/>
    <w:rsid w:val="00996A28"/>
    <w:pPr>
      <w:spacing w:after="160" w:line="259" w:lineRule="auto"/>
    </w:pPr>
    <w:rPr>
      <w:kern w:val="2"/>
      <w:sz w:val="22"/>
      <w:szCs w:val="22"/>
      <w:lang w:eastAsia="en-AU"/>
      <w14:ligatures w14:val="standardContextual"/>
    </w:rPr>
  </w:style>
  <w:style w:type="paragraph" w:customStyle="1" w:styleId="08BB4CCC52B34AA3B92F923627618617">
    <w:name w:val="08BB4CCC52B34AA3B92F923627618617"/>
    <w:rsid w:val="00996A28"/>
    <w:pPr>
      <w:spacing w:after="160" w:line="259" w:lineRule="auto"/>
    </w:pPr>
    <w:rPr>
      <w:kern w:val="2"/>
      <w:sz w:val="22"/>
      <w:szCs w:val="22"/>
      <w:lang w:eastAsia="en-AU"/>
      <w14:ligatures w14:val="standardContextual"/>
    </w:rPr>
  </w:style>
  <w:style w:type="paragraph" w:customStyle="1" w:styleId="708C656E13064C0385969A6648C06BC6">
    <w:name w:val="708C656E13064C0385969A6648C06BC6"/>
    <w:rsid w:val="00996A28"/>
    <w:pPr>
      <w:spacing w:after="160" w:line="259" w:lineRule="auto"/>
    </w:pPr>
    <w:rPr>
      <w:kern w:val="2"/>
      <w:sz w:val="22"/>
      <w:szCs w:val="22"/>
      <w:lang w:eastAsia="en-AU"/>
      <w14:ligatures w14:val="standardContextual"/>
    </w:rPr>
  </w:style>
  <w:style w:type="paragraph" w:customStyle="1" w:styleId="CE4EFC9CD4C345949797702C6F7D2FCC">
    <w:name w:val="CE4EFC9CD4C345949797702C6F7D2FCC"/>
    <w:rsid w:val="00996A28"/>
    <w:pPr>
      <w:spacing w:after="160" w:line="259" w:lineRule="auto"/>
    </w:pPr>
    <w:rPr>
      <w:kern w:val="2"/>
      <w:sz w:val="22"/>
      <w:szCs w:val="22"/>
      <w:lang w:eastAsia="en-AU"/>
      <w14:ligatures w14:val="standardContextual"/>
    </w:rPr>
  </w:style>
  <w:style w:type="paragraph" w:customStyle="1" w:styleId="B10AF31ACE8A4F8894332C0F41B049B7">
    <w:name w:val="B10AF31ACE8A4F8894332C0F41B049B7"/>
    <w:rsid w:val="00996A28"/>
    <w:pPr>
      <w:spacing w:after="160" w:line="259" w:lineRule="auto"/>
    </w:pPr>
    <w:rPr>
      <w:kern w:val="2"/>
      <w:sz w:val="22"/>
      <w:szCs w:val="22"/>
      <w:lang w:eastAsia="en-AU"/>
      <w14:ligatures w14:val="standardContextual"/>
    </w:rPr>
  </w:style>
  <w:style w:type="paragraph" w:customStyle="1" w:styleId="3BA8E8D0390F4A21A2453B664044AFDA">
    <w:name w:val="3BA8E8D0390F4A21A2453B664044AFDA"/>
    <w:rsid w:val="00996A28"/>
    <w:pPr>
      <w:spacing w:after="160" w:line="259" w:lineRule="auto"/>
    </w:pPr>
    <w:rPr>
      <w:kern w:val="2"/>
      <w:sz w:val="22"/>
      <w:szCs w:val="22"/>
      <w:lang w:eastAsia="en-AU"/>
      <w14:ligatures w14:val="standardContextual"/>
    </w:rPr>
  </w:style>
  <w:style w:type="paragraph" w:customStyle="1" w:styleId="FA1FE29187774EA0B7F110667433B39E">
    <w:name w:val="FA1FE29187774EA0B7F110667433B39E"/>
    <w:rsid w:val="00996A28"/>
    <w:pPr>
      <w:spacing w:after="160" w:line="259" w:lineRule="auto"/>
    </w:pPr>
    <w:rPr>
      <w:kern w:val="2"/>
      <w:sz w:val="22"/>
      <w:szCs w:val="22"/>
      <w:lang w:eastAsia="en-AU"/>
      <w14:ligatures w14:val="standardContextual"/>
    </w:rPr>
  </w:style>
  <w:style w:type="paragraph" w:customStyle="1" w:styleId="58DADF46729447E7ADE7583E810DFB69">
    <w:name w:val="58DADF46729447E7ADE7583E810DFB69"/>
    <w:rsid w:val="00996A28"/>
    <w:pPr>
      <w:spacing w:after="160" w:line="259" w:lineRule="auto"/>
    </w:pPr>
    <w:rPr>
      <w:kern w:val="2"/>
      <w:sz w:val="22"/>
      <w:szCs w:val="22"/>
      <w:lang w:eastAsia="en-AU"/>
      <w14:ligatures w14:val="standardContextual"/>
    </w:rPr>
  </w:style>
  <w:style w:type="paragraph" w:customStyle="1" w:styleId="74F07D65D13E43F0B0AF0839080E1B9A">
    <w:name w:val="74F07D65D13E43F0B0AF0839080E1B9A"/>
    <w:rsid w:val="00996A28"/>
    <w:pPr>
      <w:spacing w:after="160" w:line="259" w:lineRule="auto"/>
    </w:pPr>
    <w:rPr>
      <w:kern w:val="2"/>
      <w:sz w:val="22"/>
      <w:szCs w:val="22"/>
      <w:lang w:eastAsia="en-AU"/>
      <w14:ligatures w14:val="standardContextual"/>
    </w:rPr>
  </w:style>
  <w:style w:type="paragraph" w:customStyle="1" w:styleId="4BE018FEAC774643B53011556BEA9DEC">
    <w:name w:val="4BE018FEAC774643B53011556BEA9DEC"/>
    <w:rsid w:val="00996A28"/>
    <w:pPr>
      <w:spacing w:after="160" w:line="259" w:lineRule="auto"/>
    </w:pPr>
    <w:rPr>
      <w:kern w:val="2"/>
      <w:sz w:val="22"/>
      <w:szCs w:val="22"/>
      <w:lang w:eastAsia="en-AU"/>
      <w14:ligatures w14:val="standardContextual"/>
    </w:rPr>
  </w:style>
  <w:style w:type="paragraph" w:customStyle="1" w:styleId="AA338CBDCF764274BFE337A4880A4B6A">
    <w:name w:val="AA338CBDCF764274BFE337A4880A4B6A"/>
    <w:rsid w:val="00996A28"/>
    <w:pPr>
      <w:spacing w:after="160" w:line="259" w:lineRule="auto"/>
    </w:pPr>
    <w:rPr>
      <w:kern w:val="2"/>
      <w:sz w:val="22"/>
      <w:szCs w:val="22"/>
      <w:lang w:eastAsia="en-AU"/>
      <w14:ligatures w14:val="standardContextual"/>
    </w:rPr>
  </w:style>
  <w:style w:type="paragraph" w:customStyle="1" w:styleId="4D0CC3D5DCE0461588384D39AAF20A74">
    <w:name w:val="4D0CC3D5DCE0461588384D39AAF20A74"/>
    <w:rsid w:val="00996A28"/>
    <w:pPr>
      <w:spacing w:after="160" w:line="259" w:lineRule="auto"/>
    </w:pPr>
    <w:rPr>
      <w:kern w:val="2"/>
      <w:sz w:val="22"/>
      <w:szCs w:val="22"/>
      <w:lang w:eastAsia="en-AU"/>
      <w14:ligatures w14:val="standardContextual"/>
    </w:rPr>
  </w:style>
  <w:style w:type="paragraph" w:customStyle="1" w:styleId="737D2A6714B8457AAC666E642DACFBA9">
    <w:name w:val="737D2A6714B8457AAC666E642DACFBA9"/>
    <w:rsid w:val="00996A28"/>
    <w:pPr>
      <w:spacing w:after="160" w:line="259" w:lineRule="auto"/>
    </w:pPr>
    <w:rPr>
      <w:kern w:val="2"/>
      <w:sz w:val="22"/>
      <w:szCs w:val="22"/>
      <w:lang w:eastAsia="en-AU"/>
      <w14:ligatures w14:val="standardContextual"/>
    </w:rPr>
  </w:style>
  <w:style w:type="paragraph" w:customStyle="1" w:styleId="F5057FAFE87A4078B8D2E68712C50F4C">
    <w:name w:val="F5057FAFE87A4078B8D2E68712C50F4C"/>
    <w:rsid w:val="00996A28"/>
    <w:pPr>
      <w:spacing w:after="160" w:line="259" w:lineRule="auto"/>
    </w:pPr>
    <w:rPr>
      <w:kern w:val="2"/>
      <w:sz w:val="22"/>
      <w:szCs w:val="22"/>
      <w:lang w:eastAsia="en-AU"/>
      <w14:ligatures w14:val="standardContextual"/>
    </w:rPr>
  </w:style>
  <w:style w:type="paragraph" w:customStyle="1" w:styleId="B58E22876EAC446BA4EDDC6303EAFD52">
    <w:name w:val="B58E22876EAC446BA4EDDC6303EAFD52"/>
    <w:rsid w:val="00996A28"/>
    <w:pPr>
      <w:spacing w:after="160" w:line="259" w:lineRule="auto"/>
    </w:pPr>
    <w:rPr>
      <w:kern w:val="2"/>
      <w:sz w:val="22"/>
      <w:szCs w:val="22"/>
      <w:lang w:eastAsia="en-AU"/>
      <w14:ligatures w14:val="standardContextual"/>
    </w:rPr>
  </w:style>
  <w:style w:type="paragraph" w:customStyle="1" w:styleId="1B68D74B4BFE486D977FD1A63C76DA53">
    <w:name w:val="1B68D74B4BFE486D977FD1A63C76DA53"/>
    <w:rsid w:val="00996A28"/>
    <w:pPr>
      <w:spacing w:after="160" w:line="259" w:lineRule="auto"/>
    </w:pPr>
    <w:rPr>
      <w:kern w:val="2"/>
      <w:sz w:val="22"/>
      <w:szCs w:val="22"/>
      <w:lang w:eastAsia="en-AU"/>
      <w14:ligatures w14:val="standardContextual"/>
    </w:rPr>
  </w:style>
  <w:style w:type="paragraph" w:customStyle="1" w:styleId="66D57DA8A0724A9181EC68CA05CE5B92">
    <w:name w:val="66D57DA8A0724A9181EC68CA05CE5B92"/>
    <w:rsid w:val="00996A28"/>
    <w:pPr>
      <w:spacing w:after="160" w:line="259" w:lineRule="auto"/>
    </w:pPr>
    <w:rPr>
      <w:kern w:val="2"/>
      <w:sz w:val="22"/>
      <w:szCs w:val="22"/>
      <w:lang w:eastAsia="en-AU"/>
      <w14:ligatures w14:val="standardContextual"/>
    </w:rPr>
  </w:style>
  <w:style w:type="paragraph" w:customStyle="1" w:styleId="2B986F7220A74A75BAA7FEA5EA2399D0">
    <w:name w:val="2B986F7220A74A75BAA7FEA5EA2399D0"/>
    <w:rsid w:val="00996A28"/>
    <w:pPr>
      <w:spacing w:after="160" w:line="259" w:lineRule="auto"/>
    </w:pPr>
    <w:rPr>
      <w:kern w:val="2"/>
      <w:sz w:val="22"/>
      <w:szCs w:val="22"/>
      <w:lang w:eastAsia="en-AU"/>
      <w14:ligatures w14:val="standardContextual"/>
    </w:rPr>
  </w:style>
  <w:style w:type="paragraph" w:customStyle="1" w:styleId="62BAD7F514634E06A99973CF91DFC508">
    <w:name w:val="62BAD7F514634E06A99973CF91DFC508"/>
    <w:rsid w:val="00996A28"/>
    <w:pPr>
      <w:spacing w:after="160" w:line="259" w:lineRule="auto"/>
    </w:pPr>
    <w:rPr>
      <w:kern w:val="2"/>
      <w:sz w:val="22"/>
      <w:szCs w:val="22"/>
      <w:lang w:eastAsia="en-AU"/>
      <w14:ligatures w14:val="standardContextual"/>
    </w:rPr>
  </w:style>
  <w:style w:type="paragraph" w:customStyle="1" w:styleId="EAB87FFD005745F296B7D6AC2942024F">
    <w:name w:val="EAB87FFD005745F296B7D6AC2942024F"/>
    <w:rsid w:val="00996A28"/>
    <w:pPr>
      <w:spacing w:after="160" w:line="259" w:lineRule="auto"/>
    </w:pPr>
    <w:rPr>
      <w:kern w:val="2"/>
      <w:sz w:val="22"/>
      <w:szCs w:val="22"/>
      <w:lang w:eastAsia="en-AU"/>
      <w14:ligatures w14:val="standardContextual"/>
    </w:rPr>
  </w:style>
  <w:style w:type="paragraph" w:customStyle="1" w:styleId="17F8F0F780DA4919B42C34B0400A6E33">
    <w:name w:val="17F8F0F780DA4919B42C34B0400A6E33"/>
    <w:rsid w:val="00996A28"/>
    <w:pPr>
      <w:spacing w:after="160" w:line="259" w:lineRule="auto"/>
    </w:pPr>
    <w:rPr>
      <w:kern w:val="2"/>
      <w:sz w:val="22"/>
      <w:szCs w:val="22"/>
      <w:lang w:eastAsia="en-AU"/>
      <w14:ligatures w14:val="standardContextual"/>
    </w:rPr>
  </w:style>
  <w:style w:type="paragraph" w:customStyle="1" w:styleId="C879B548101B4D258500A2B85BCE4775">
    <w:name w:val="C879B548101B4D258500A2B85BCE4775"/>
    <w:rsid w:val="00996A28"/>
    <w:pPr>
      <w:spacing w:after="160" w:line="259" w:lineRule="auto"/>
    </w:pPr>
    <w:rPr>
      <w:kern w:val="2"/>
      <w:sz w:val="22"/>
      <w:szCs w:val="22"/>
      <w:lang w:eastAsia="en-AU"/>
      <w14:ligatures w14:val="standardContextual"/>
    </w:rPr>
  </w:style>
  <w:style w:type="paragraph" w:customStyle="1" w:styleId="1D2F9AC3DD4D4F0CB0AF2DB079BC960E">
    <w:name w:val="1D2F9AC3DD4D4F0CB0AF2DB079BC960E"/>
    <w:rsid w:val="00996A28"/>
    <w:pPr>
      <w:spacing w:after="160" w:line="259" w:lineRule="auto"/>
    </w:pPr>
    <w:rPr>
      <w:kern w:val="2"/>
      <w:sz w:val="22"/>
      <w:szCs w:val="22"/>
      <w:lang w:eastAsia="en-AU"/>
      <w14:ligatures w14:val="standardContextual"/>
    </w:rPr>
  </w:style>
  <w:style w:type="paragraph" w:customStyle="1" w:styleId="4453BF3765D34EC6A4695A10A4637399">
    <w:name w:val="4453BF3765D34EC6A4695A10A4637399"/>
    <w:rsid w:val="00996A28"/>
    <w:pPr>
      <w:spacing w:after="160" w:line="259" w:lineRule="auto"/>
    </w:pPr>
    <w:rPr>
      <w:kern w:val="2"/>
      <w:sz w:val="22"/>
      <w:szCs w:val="22"/>
      <w:lang w:eastAsia="en-AU"/>
      <w14:ligatures w14:val="standardContextual"/>
    </w:rPr>
  </w:style>
  <w:style w:type="paragraph" w:customStyle="1" w:styleId="15C44023C39A49CF972E2D46DF12794C">
    <w:name w:val="15C44023C39A49CF972E2D46DF12794C"/>
    <w:rsid w:val="00996A28"/>
    <w:pPr>
      <w:spacing w:after="160" w:line="259" w:lineRule="auto"/>
    </w:pPr>
    <w:rPr>
      <w:kern w:val="2"/>
      <w:sz w:val="22"/>
      <w:szCs w:val="22"/>
      <w:lang w:eastAsia="en-AU"/>
      <w14:ligatures w14:val="standardContextual"/>
    </w:rPr>
  </w:style>
  <w:style w:type="paragraph" w:customStyle="1" w:styleId="207C1FA0B8B042519980F7257EF6DF28">
    <w:name w:val="207C1FA0B8B042519980F7257EF6DF28"/>
    <w:rsid w:val="00996A28"/>
    <w:pPr>
      <w:spacing w:after="160" w:line="259" w:lineRule="auto"/>
    </w:pPr>
    <w:rPr>
      <w:kern w:val="2"/>
      <w:sz w:val="22"/>
      <w:szCs w:val="22"/>
      <w:lang w:eastAsia="en-AU"/>
      <w14:ligatures w14:val="standardContextual"/>
    </w:rPr>
  </w:style>
  <w:style w:type="paragraph" w:customStyle="1" w:styleId="4EACC85EAB214D0A847C30D1AA2D9ABA">
    <w:name w:val="4EACC85EAB214D0A847C30D1AA2D9ABA"/>
    <w:rsid w:val="00996A28"/>
    <w:pPr>
      <w:spacing w:after="160" w:line="259" w:lineRule="auto"/>
    </w:pPr>
    <w:rPr>
      <w:kern w:val="2"/>
      <w:sz w:val="22"/>
      <w:szCs w:val="22"/>
      <w:lang w:eastAsia="en-AU"/>
      <w14:ligatures w14:val="standardContextual"/>
    </w:rPr>
  </w:style>
  <w:style w:type="paragraph" w:customStyle="1" w:styleId="6996BB8CF9D441D48EF97F88D68B9ACD">
    <w:name w:val="6996BB8CF9D441D48EF97F88D68B9ACD"/>
    <w:rsid w:val="00996A28"/>
    <w:pPr>
      <w:spacing w:after="160" w:line="259" w:lineRule="auto"/>
    </w:pPr>
    <w:rPr>
      <w:kern w:val="2"/>
      <w:sz w:val="22"/>
      <w:szCs w:val="22"/>
      <w:lang w:eastAsia="en-AU"/>
      <w14:ligatures w14:val="standardContextual"/>
    </w:rPr>
  </w:style>
  <w:style w:type="paragraph" w:customStyle="1" w:styleId="DE1C82EAD73E45F8A45F25D9B199A955">
    <w:name w:val="DE1C82EAD73E45F8A45F25D9B199A955"/>
    <w:rsid w:val="00996A28"/>
    <w:pPr>
      <w:spacing w:after="160" w:line="259" w:lineRule="auto"/>
    </w:pPr>
    <w:rPr>
      <w:kern w:val="2"/>
      <w:sz w:val="22"/>
      <w:szCs w:val="22"/>
      <w:lang w:eastAsia="en-AU"/>
      <w14:ligatures w14:val="standardContextual"/>
    </w:rPr>
  </w:style>
  <w:style w:type="paragraph" w:customStyle="1" w:styleId="3DC9ECDE04824A1EABF0803CC6ED347D">
    <w:name w:val="3DC9ECDE04824A1EABF0803CC6ED347D"/>
    <w:rsid w:val="00996A28"/>
    <w:pPr>
      <w:spacing w:after="160" w:line="259" w:lineRule="auto"/>
    </w:pPr>
    <w:rPr>
      <w:kern w:val="2"/>
      <w:sz w:val="22"/>
      <w:szCs w:val="22"/>
      <w:lang w:eastAsia="en-AU"/>
      <w14:ligatures w14:val="standardContextual"/>
    </w:rPr>
  </w:style>
  <w:style w:type="paragraph" w:customStyle="1" w:styleId="648A0ADF6D0B43799618BD276B4D6D6F">
    <w:name w:val="648A0ADF6D0B43799618BD276B4D6D6F"/>
    <w:rsid w:val="00996A28"/>
    <w:pPr>
      <w:spacing w:after="160" w:line="259" w:lineRule="auto"/>
    </w:pPr>
    <w:rPr>
      <w:kern w:val="2"/>
      <w:sz w:val="22"/>
      <w:szCs w:val="22"/>
      <w:lang w:eastAsia="en-AU"/>
      <w14:ligatures w14:val="standardContextual"/>
    </w:rPr>
  </w:style>
  <w:style w:type="paragraph" w:customStyle="1" w:styleId="54BAB6D0061F4A049CBE6F81884C1E83">
    <w:name w:val="54BAB6D0061F4A049CBE6F81884C1E83"/>
    <w:rsid w:val="00996A28"/>
    <w:pPr>
      <w:spacing w:after="160" w:line="259" w:lineRule="auto"/>
    </w:pPr>
    <w:rPr>
      <w:kern w:val="2"/>
      <w:sz w:val="22"/>
      <w:szCs w:val="22"/>
      <w:lang w:eastAsia="en-AU"/>
      <w14:ligatures w14:val="standardContextual"/>
    </w:rPr>
  </w:style>
  <w:style w:type="paragraph" w:customStyle="1" w:styleId="F185D96D4E404EC19DD2FD7A2E794F30">
    <w:name w:val="F185D96D4E404EC19DD2FD7A2E794F30"/>
    <w:rsid w:val="00996A28"/>
    <w:pPr>
      <w:spacing w:after="160" w:line="259" w:lineRule="auto"/>
    </w:pPr>
    <w:rPr>
      <w:kern w:val="2"/>
      <w:sz w:val="22"/>
      <w:szCs w:val="22"/>
      <w:lang w:eastAsia="en-AU"/>
      <w14:ligatures w14:val="standardContextual"/>
    </w:rPr>
  </w:style>
  <w:style w:type="paragraph" w:customStyle="1" w:styleId="070210AF49C343269CF77C55B556CE8A">
    <w:name w:val="070210AF49C343269CF77C55B556CE8A"/>
    <w:rsid w:val="00996A28"/>
    <w:pPr>
      <w:spacing w:after="160" w:line="259" w:lineRule="auto"/>
    </w:pPr>
    <w:rPr>
      <w:kern w:val="2"/>
      <w:sz w:val="22"/>
      <w:szCs w:val="22"/>
      <w:lang w:eastAsia="en-AU"/>
      <w14:ligatures w14:val="standardContextual"/>
    </w:rPr>
  </w:style>
  <w:style w:type="paragraph" w:customStyle="1" w:styleId="E6AA847D4B104B64B21974FF9043F936">
    <w:name w:val="E6AA847D4B104B64B21974FF9043F936"/>
    <w:rsid w:val="00996A28"/>
    <w:pPr>
      <w:spacing w:after="160" w:line="259" w:lineRule="auto"/>
    </w:pPr>
    <w:rPr>
      <w:kern w:val="2"/>
      <w:sz w:val="22"/>
      <w:szCs w:val="22"/>
      <w:lang w:eastAsia="en-AU"/>
      <w14:ligatures w14:val="standardContextual"/>
    </w:rPr>
  </w:style>
  <w:style w:type="paragraph" w:customStyle="1" w:styleId="4D45EED22A21451CB048A09798317343">
    <w:name w:val="4D45EED22A21451CB048A09798317343"/>
    <w:rsid w:val="00996A28"/>
    <w:pPr>
      <w:spacing w:after="160" w:line="259" w:lineRule="auto"/>
    </w:pPr>
    <w:rPr>
      <w:kern w:val="2"/>
      <w:sz w:val="22"/>
      <w:szCs w:val="22"/>
      <w:lang w:eastAsia="en-AU"/>
      <w14:ligatures w14:val="standardContextual"/>
    </w:rPr>
  </w:style>
  <w:style w:type="paragraph" w:customStyle="1" w:styleId="46257E2A60074CFDA4E1452630A3690C">
    <w:name w:val="46257E2A60074CFDA4E1452630A3690C"/>
    <w:rsid w:val="00996A28"/>
    <w:pPr>
      <w:spacing w:after="160" w:line="259" w:lineRule="auto"/>
    </w:pPr>
    <w:rPr>
      <w:kern w:val="2"/>
      <w:sz w:val="22"/>
      <w:szCs w:val="22"/>
      <w:lang w:eastAsia="en-AU"/>
      <w14:ligatures w14:val="standardContextual"/>
    </w:rPr>
  </w:style>
  <w:style w:type="paragraph" w:customStyle="1" w:styleId="7EA2FD784CC648C0A3CDF3372733837A">
    <w:name w:val="7EA2FD784CC648C0A3CDF3372733837A"/>
    <w:rsid w:val="00996A28"/>
    <w:pPr>
      <w:spacing w:after="160" w:line="259" w:lineRule="auto"/>
    </w:pPr>
    <w:rPr>
      <w:kern w:val="2"/>
      <w:sz w:val="22"/>
      <w:szCs w:val="22"/>
      <w:lang w:eastAsia="en-AU"/>
      <w14:ligatures w14:val="standardContextual"/>
    </w:rPr>
  </w:style>
  <w:style w:type="paragraph" w:customStyle="1" w:styleId="76624F4E4A574D05844427939171545C">
    <w:name w:val="76624F4E4A574D05844427939171545C"/>
    <w:rsid w:val="00996A28"/>
    <w:pPr>
      <w:spacing w:after="160" w:line="259" w:lineRule="auto"/>
    </w:pPr>
    <w:rPr>
      <w:kern w:val="2"/>
      <w:sz w:val="22"/>
      <w:szCs w:val="22"/>
      <w:lang w:eastAsia="en-AU"/>
      <w14:ligatures w14:val="standardContextual"/>
    </w:rPr>
  </w:style>
  <w:style w:type="paragraph" w:customStyle="1" w:styleId="E8561323B25A42999F711D1953EAB3A9">
    <w:name w:val="E8561323B25A42999F711D1953EAB3A9"/>
    <w:rsid w:val="00996A28"/>
    <w:pPr>
      <w:spacing w:after="160" w:line="259" w:lineRule="auto"/>
    </w:pPr>
    <w:rPr>
      <w:kern w:val="2"/>
      <w:sz w:val="22"/>
      <w:szCs w:val="22"/>
      <w:lang w:eastAsia="en-AU"/>
      <w14:ligatures w14:val="standardContextual"/>
    </w:rPr>
  </w:style>
  <w:style w:type="paragraph" w:customStyle="1" w:styleId="61E492600D3646168DFBBE550EFA90B6">
    <w:name w:val="61E492600D3646168DFBBE550EFA90B6"/>
    <w:rsid w:val="00996A28"/>
    <w:pPr>
      <w:spacing w:after="160" w:line="259" w:lineRule="auto"/>
    </w:pPr>
    <w:rPr>
      <w:kern w:val="2"/>
      <w:sz w:val="22"/>
      <w:szCs w:val="22"/>
      <w:lang w:eastAsia="en-AU"/>
      <w14:ligatures w14:val="standardContextual"/>
    </w:rPr>
  </w:style>
  <w:style w:type="paragraph" w:customStyle="1" w:styleId="D8F3B02BEB81457FB0C0950169D67577">
    <w:name w:val="D8F3B02BEB81457FB0C0950169D67577"/>
    <w:rsid w:val="00996A28"/>
    <w:pPr>
      <w:spacing w:after="160" w:line="259" w:lineRule="auto"/>
    </w:pPr>
    <w:rPr>
      <w:kern w:val="2"/>
      <w:sz w:val="22"/>
      <w:szCs w:val="22"/>
      <w:lang w:eastAsia="en-AU"/>
      <w14:ligatures w14:val="standardContextual"/>
    </w:rPr>
  </w:style>
  <w:style w:type="paragraph" w:customStyle="1" w:styleId="2F89E7F21A0A4F16B0E7DFEB3C5D4450">
    <w:name w:val="2F89E7F21A0A4F16B0E7DFEB3C5D4450"/>
    <w:rsid w:val="00996A28"/>
    <w:pPr>
      <w:spacing w:after="160" w:line="259" w:lineRule="auto"/>
    </w:pPr>
    <w:rPr>
      <w:kern w:val="2"/>
      <w:sz w:val="22"/>
      <w:szCs w:val="22"/>
      <w:lang w:eastAsia="en-AU"/>
      <w14:ligatures w14:val="standardContextual"/>
    </w:rPr>
  </w:style>
  <w:style w:type="paragraph" w:customStyle="1" w:styleId="C4E1FD10F7054B4B907F839FDAFD6D72">
    <w:name w:val="C4E1FD10F7054B4B907F839FDAFD6D72"/>
    <w:rsid w:val="00996A28"/>
    <w:pPr>
      <w:spacing w:after="160" w:line="259" w:lineRule="auto"/>
    </w:pPr>
    <w:rPr>
      <w:kern w:val="2"/>
      <w:sz w:val="22"/>
      <w:szCs w:val="22"/>
      <w:lang w:eastAsia="en-AU"/>
      <w14:ligatures w14:val="standardContextual"/>
    </w:rPr>
  </w:style>
  <w:style w:type="paragraph" w:customStyle="1" w:styleId="36A8449BB4344719A0E911031D84B68C">
    <w:name w:val="36A8449BB4344719A0E911031D84B68C"/>
    <w:rsid w:val="00996A28"/>
    <w:pPr>
      <w:spacing w:after="160" w:line="259" w:lineRule="auto"/>
    </w:pPr>
    <w:rPr>
      <w:kern w:val="2"/>
      <w:sz w:val="22"/>
      <w:szCs w:val="22"/>
      <w:lang w:eastAsia="en-AU"/>
      <w14:ligatures w14:val="standardContextual"/>
    </w:rPr>
  </w:style>
  <w:style w:type="paragraph" w:customStyle="1" w:styleId="CDAD11F22F5E4592A448B1D590696ED9">
    <w:name w:val="CDAD11F22F5E4592A448B1D590696ED9"/>
    <w:rsid w:val="00996A28"/>
    <w:pPr>
      <w:spacing w:after="160" w:line="259" w:lineRule="auto"/>
    </w:pPr>
    <w:rPr>
      <w:kern w:val="2"/>
      <w:sz w:val="22"/>
      <w:szCs w:val="22"/>
      <w:lang w:eastAsia="en-AU"/>
      <w14:ligatures w14:val="standardContextual"/>
    </w:rPr>
  </w:style>
  <w:style w:type="paragraph" w:customStyle="1" w:styleId="72F8DD6BC2F94AB3A95170DE37EAE877">
    <w:name w:val="72F8DD6BC2F94AB3A95170DE37EAE877"/>
    <w:rsid w:val="00996A28"/>
    <w:pPr>
      <w:spacing w:after="160" w:line="259" w:lineRule="auto"/>
    </w:pPr>
    <w:rPr>
      <w:kern w:val="2"/>
      <w:sz w:val="22"/>
      <w:szCs w:val="22"/>
      <w:lang w:eastAsia="en-AU"/>
      <w14:ligatures w14:val="standardContextual"/>
    </w:rPr>
  </w:style>
  <w:style w:type="paragraph" w:customStyle="1" w:styleId="7438681C1EDA40829DC3391D3157E605">
    <w:name w:val="7438681C1EDA40829DC3391D3157E605"/>
    <w:rsid w:val="00996A28"/>
    <w:pPr>
      <w:spacing w:after="160" w:line="259" w:lineRule="auto"/>
    </w:pPr>
    <w:rPr>
      <w:kern w:val="2"/>
      <w:sz w:val="22"/>
      <w:szCs w:val="22"/>
      <w:lang w:eastAsia="en-AU"/>
      <w14:ligatures w14:val="standardContextual"/>
    </w:rPr>
  </w:style>
  <w:style w:type="paragraph" w:customStyle="1" w:styleId="64ADF4C01A5C4C0F8641D2E0A2E345E1">
    <w:name w:val="64ADF4C01A5C4C0F8641D2E0A2E345E1"/>
    <w:rsid w:val="00996A28"/>
    <w:pPr>
      <w:spacing w:after="160" w:line="259" w:lineRule="auto"/>
    </w:pPr>
    <w:rPr>
      <w:kern w:val="2"/>
      <w:sz w:val="22"/>
      <w:szCs w:val="22"/>
      <w:lang w:eastAsia="en-AU"/>
      <w14:ligatures w14:val="standardContextual"/>
    </w:rPr>
  </w:style>
  <w:style w:type="paragraph" w:customStyle="1" w:styleId="C2FB68B81F684675AC63D5EEF545A770">
    <w:name w:val="C2FB68B81F684675AC63D5EEF545A770"/>
    <w:rsid w:val="00996A28"/>
    <w:pPr>
      <w:spacing w:after="160" w:line="259" w:lineRule="auto"/>
    </w:pPr>
    <w:rPr>
      <w:kern w:val="2"/>
      <w:sz w:val="22"/>
      <w:szCs w:val="22"/>
      <w:lang w:eastAsia="en-AU"/>
      <w14:ligatures w14:val="standardContextual"/>
    </w:rPr>
  </w:style>
  <w:style w:type="paragraph" w:customStyle="1" w:styleId="898405D1B42D47F4A3911355FA2DD0AB">
    <w:name w:val="898405D1B42D47F4A3911355FA2DD0AB"/>
    <w:rsid w:val="00996A28"/>
    <w:pPr>
      <w:spacing w:after="160" w:line="259" w:lineRule="auto"/>
    </w:pPr>
    <w:rPr>
      <w:kern w:val="2"/>
      <w:sz w:val="22"/>
      <w:szCs w:val="22"/>
      <w:lang w:eastAsia="en-AU"/>
      <w14:ligatures w14:val="standardContextual"/>
    </w:rPr>
  </w:style>
  <w:style w:type="paragraph" w:customStyle="1" w:styleId="4DE7ED725BA04322BC17BB585F3C2AEA">
    <w:name w:val="4DE7ED725BA04322BC17BB585F3C2AEA"/>
    <w:rsid w:val="00996A28"/>
    <w:pPr>
      <w:spacing w:after="160" w:line="259" w:lineRule="auto"/>
    </w:pPr>
    <w:rPr>
      <w:kern w:val="2"/>
      <w:sz w:val="22"/>
      <w:szCs w:val="22"/>
      <w:lang w:eastAsia="en-AU"/>
      <w14:ligatures w14:val="standardContextual"/>
    </w:rPr>
  </w:style>
  <w:style w:type="paragraph" w:customStyle="1" w:styleId="0519091E92B54210BAE29F9A72F3C1E4">
    <w:name w:val="0519091E92B54210BAE29F9A72F3C1E4"/>
    <w:rsid w:val="00996A28"/>
    <w:pPr>
      <w:spacing w:after="160" w:line="259" w:lineRule="auto"/>
    </w:pPr>
    <w:rPr>
      <w:kern w:val="2"/>
      <w:sz w:val="22"/>
      <w:szCs w:val="22"/>
      <w:lang w:eastAsia="en-AU"/>
      <w14:ligatures w14:val="standardContextual"/>
    </w:rPr>
  </w:style>
  <w:style w:type="paragraph" w:customStyle="1" w:styleId="5E6A5E5A50E747EDAE6FAD7C80F55A46">
    <w:name w:val="5E6A5E5A50E747EDAE6FAD7C80F55A46"/>
    <w:rsid w:val="00996A28"/>
    <w:pPr>
      <w:spacing w:after="160" w:line="259" w:lineRule="auto"/>
    </w:pPr>
    <w:rPr>
      <w:kern w:val="2"/>
      <w:sz w:val="22"/>
      <w:szCs w:val="22"/>
      <w:lang w:eastAsia="en-AU"/>
      <w14:ligatures w14:val="standardContextual"/>
    </w:rPr>
  </w:style>
  <w:style w:type="paragraph" w:customStyle="1" w:styleId="E2C53E63F3DD41079269CB8C7DDC53DA">
    <w:name w:val="E2C53E63F3DD41079269CB8C7DDC53DA"/>
    <w:rsid w:val="00996A28"/>
    <w:pPr>
      <w:spacing w:after="160" w:line="259" w:lineRule="auto"/>
    </w:pPr>
    <w:rPr>
      <w:kern w:val="2"/>
      <w:sz w:val="22"/>
      <w:szCs w:val="22"/>
      <w:lang w:eastAsia="en-AU"/>
      <w14:ligatures w14:val="standardContextual"/>
    </w:rPr>
  </w:style>
  <w:style w:type="paragraph" w:customStyle="1" w:styleId="ECB4BA5636134EDC86C9F567AA927E0A">
    <w:name w:val="ECB4BA5636134EDC86C9F567AA927E0A"/>
    <w:rsid w:val="00996A28"/>
    <w:pPr>
      <w:spacing w:after="160" w:line="259" w:lineRule="auto"/>
    </w:pPr>
    <w:rPr>
      <w:kern w:val="2"/>
      <w:sz w:val="22"/>
      <w:szCs w:val="22"/>
      <w:lang w:eastAsia="en-AU"/>
      <w14:ligatures w14:val="standardContextual"/>
    </w:rPr>
  </w:style>
  <w:style w:type="paragraph" w:customStyle="1" w:styleId="30E977B4032643CA8DB4EB0A2E895B6B">
    <w:name w:val="30E977B4032643CA8DB4EB0A2E895B6B"/>
    <w:rsid w:val="00996A28"/>
    <w:pPr>
      <w:spacing w:after="160" w:line="259" w:lineRule="auto"/>
    </w:pPr>
    <w:rPr>
      <w:kern w:val="2"/>
      <w:sz w:val="22"/>
      <w:szCs w:val="22"/>
      <w:lang w:eastAsia="en-AU"/>
      <w14:ligatures w14:val="standardContextual"/>
    </w:rPr>
  </w:style>
  <w:style w:type="paragraph" w:customStyle="1" w:styleId="F726C3F41D554C4B8E5FC5368126A46C">
    <w:name w:val="F726C3F41D554C4B8E5FC5368126A46C"/>
    <w:rsid w:val="00996A28"/>
    <w:pPr>
      <w:spacing w:after="160" w:line="259" w:lineRule="auto"/>
    </w:pPr>
    <w:rPr>
      <w:kern w:val="2"/>
      <w:sz w:val="22"/>
      <w:szCs w:val="22"/>
      <w:lang w:eastAsia="en-AU"/>
      <w14:ligatures w14:val="standardContextual"/>
    </w:rPr>
  </w:style>
  <w:style w:type="paragraph" w:customStyle="1" w:styleId="6CE241771CC348FAA0049BAFFAD600DC">
    <w:name w:val="6CE241771CC348FAA0049BAFFAD600DC"/>
    <w:rsid w:val="00996A28"/>
    <w:pPr>
      <w:spacing w:after="160" w:line="259" w:lineRule="auto"/>
    </w:pPr>
    <w:rPr>
      <w:kern w:val="2"/>
      <w:sz w:val="22"/>
      <w:szCs w:val="22"/>
      <w:lang w:eastAsia="en-AU"/>
      <w14:ligatures w14:val="standardContextual"/>
    </w:rPr>
  </w:style>
  <w:style w:type="paragraph" w:customStyle="1" w:styleId="B0692223D482461EB7C00539D425A378">
    <w:name w:val="B0692223D482461EB7C00539D425A378"/>
    <w:rsid w:val="00996A28"/>
    <w:pPr>
      <w:spacing w:after="160" w:line="259" w:lineRule="auto"/>
    </w:pPr>
    <w:rPr>
      <w:kern w:val="2"/>
      <w:sz w:val="22"/>
      <w:szCs w:val="22"/>
      <w:lang w:eastAsia="en-AU"/>
      <w14:ligatures w14:val="standardContextual"/>
    </w:rPr>
  </w:style>
  <w:style w:type="paragraph" w:customStyle="1" w:styleId="0B2895CC7B5F4718A25C228C002BE454">
    <w:name w:val="0B2895CC7B5F4718A25C228C002BE454"/>
    <w:rsid w:val="00996A28"/>
    <w:pPr>
      <w:spacing w:after="160" w:line="259" w:lineRule="auto"/>
    </w:pPr>
    <w:rPr>
      <w:kern w:val="2"/>
      <w:sz w:val="22"/>
      <w:szCs w:val="22"/>
      <w:lang w:eastAsia="en-AU"/>
      <w14:ligatures w14:val="standardContextual"/>
    </w:rPr>
  </w:style>
  <w:style w:type="paragraph" w:customStyle="1" w:styleId="79F5D0C06D33440BA0869F7C51075483">
    <w:name w:val="79F5D0C06D33440BA0869F7C51075483"/>
    <w:rsid w:val="00996A28"/>
    <w:pPr>
      <w:spacing w:after="160" w:line="259" w:lineRule="auto"/>
    </w:pPr>
    <w:rPr>
      <w:kern w:val="2"/>
      <w:sz w:val="22"/>
      <w:szCs w:val="22"/>
      <w:lang w:eastAsia="en-AU"/>
      <w14:ligatures w14:val="standardContextual"/>
    </w:rPr>
  </w:style>
  <w:style w:type="paragraph" w:customStyle="1" w:styleId="B725462E79744A999171EA61AC0FCAE1">
    <w:name w:val="B725462E79744A999171EA61AC0FCAE1"/>
    <w:rsid w:val="00996A28"/>
    <w:pPr>
      <w:spacing w:after="160" w:line="259" w:lineRule="auto"/>
    </w:pPr>
    <w:rPr>
      <w:kern w:val="2"/>
      <w:sz w:val="22"/>
      <w:szCs w:val="22"/>
      <w:lang w:eastAsia="en-AU"/>
      <w14:ligatures w14:val="standardContextual"/>
    </w:rPr>
  </w:style>
  <w:style w:type="paragraph" w:customStyle="1" w:styleId="AEF07BC3021B407BA3CBB8FB620E028B">
    <w:name w:val="AEF07BC3021B407BA3CBB8FB620E028B"/>
    <w:rsid w:val="00996A28"/>
    <w:pPr>
      <w:spacing w:after="160" w:line="259" w:lineRule="auto"/>
    </w:pPr>
    <w:rPr>
      <w:kern w:val="2"/>
      <w:sz w:val="22"/>
      <w:szCs w:val="22"/>
      <w:lang w:eastAsia="en-AU"/>
      <w14:ligatures w14:val="standardContextual"/>
    </w:rPr>
  </w:style>
  <w:style w:type="paragraph" w:customStyle="1" w:styleId="D86F81DF051D45279FFE98747B9FFD4E">
    <w:name w:val="D86F81DF051D45279FFE98747B9FFD4E"/>
    <w:rsid w:val="00996A28"/>
    <w:pPr>
      <w:spacing w:after="160" w:line="259" w:lineRule="auto"/>
    </w:pPr>
    <w:rPr>
      <w:kern w:val="2"/>
      <w:sz w:val="22"/>
      <w:szCs w:val="22"/>
      <w:lang w:eastAsia="en-AU"/>
      <w14:ligatures w14:val="standardContextual"/>
    </w:rPr>
  </w:style>
  <w:style w:type="paragraph" w:customStyle="1" w:styleId="DCD8E2B50AC54CB393E6A2F266C1237B">
    <w:name w:val="DCD8E2B50AC54CB393E6A2F266C1237B"/>
    <w:rsid w:val="00996A28"/>
    <w:pPr>
      <w:spacing w:after="160" w:line="259" w:lineRule="auto"/>
    </w:pPr>
    <w:rPr>
      <w:kern w:val="2"/>
      <w:sz w:val="22"/>
      <w:szCs w:val="22"/>
      <w:lang w:eastAsia="en-AU"/>
      <w14:ligatures w14:val="standardContextual"/>
    </w:rPr>
  </w:style>
  <w:style w:type="paragraph" w:customStyle="1" w:styleId="17AD12675A2C4D1B85FAF2C0E80BB351">
    <w:name w:val="17AD12675A2C4D1B85FAF2C0E80BB351"/>
    <w:rsid w:val="00996A28"/>
    <w:pPr>
      <w:spacing w:after="160" w:line="259" w:lineRule="auto"/>
    </w:pPr>
    <w:rPr>
      <w:kern w:val="2"/>
      <w:sz w:val="22"/>
      <w:szCs w:val="22"/>
      <w:lang w:eastAsia="en-AU"/>
      <w14:ligatures w14:val="standardContextual"/>
    </w:rPr>
  </w:style>
  <w:style w:type="paragraph" w:customStyle="1" w:styleId="F54C0598D823434C960F0648A4E172B2">
    <w:name w:val="F54C0598D823434C960F0648A4E172B2"/>
    <w:rsid w:val="00996A28"/>
    <w:pPr>
      <w:spacing w:after="160" w:line="259" w:lineRule="auto"/>
    </w:pPr>
    <w:rPr>
      <w:kern w:val="2"/>
      <w:sz w:val="22"/>
      <w:szCs w:val="22"/>
      <w:lang w:eastAsia="en-AU"/>
      <w14:ligatures w14:val="standardContextual"/>
    </w:rPr>
  </w:style>
  <w:style w:type="paragraph" w:customStyle="1" w:styleId="E438A689AD4A4232B9229CC1EBF0146A">
    <w:name w:val="E438A689AD4A4232B9229CC1EBF0146A"/>
    <w:rsid w:val="00996A28"/>
    <w:pPr>
      <w:spacing w:after="160" w:line="259" w:lineRule="auto"/>
    </w:pPr>
    <w:rPr>
      <w:kern w:val="2"/>
      <w:sz w:val="22"/>
      <w:szCs w:val="22"/>
      <w:lang w:eastAsia="en-AU"/>
      <w14:ligatures w14:val="standardContextual"/>
    </w:rPr>
  </w:style>
  <w:style w:type="paragraph" w:customStyle="1" w:styleId="8CF65155EA4C4DFEAB85E5F4709E2F1D">
    <w:name w:val="8CF65155EA4C4DFEAB85E5F4709E2F1D"/>
    <w:rsid w:val="00996A28"/>
    <w:pPr>
      <w:spacing w:after="160" w:line="259" w:lineRule="auto"/>
    </w:pPr>
    <w:rPr>
      <w:kern w:val="2"/>
      <w:sz w:val="22"/>
      <w:szCs w:val="22"/>
      <w:lang w:eastAsia="en-AU"/>
      <w14:ligatures w14:val="standardContextual"/>
    </w:rPr>
  </w:style>
  <w:style w:type="paragraph" w:customStyle="1" w:styleId="B5D61491859F46FFB08F373E677D3FC7">
    <w:name w:val="B5D61491859F46FFB08F373E677D3FC7"/>
    <w:rsid w:val="00996A28"/>
    <w:pPr>
      <w:spacing w:after="160" w:line="259" w:lineRule="auto"/>
    </w:pPr>
    <w:rPr>
      <w:kern w:val="2"/>
      <w:sz w:val="22"/>
      <w:szCs w:val="22"/>
      <w:lang w:eastAsia="en-AU"/>
      <w14:ligatures w14:val="standardContextual"/>
    </w:rPr>
  </w:style>
  <w:style w:type="paragraph" w:customStyle="1" w:styleId="E8007D4905844C85855197611F1C8372">
    <w:name w:val="E8007D4905844C85855197611F1C8372"/>
    <w:rsid w:val="00996A28"/>
    <w:pPr>
      <w:spacing w:after="160" w:line="259" w:lineRule="auto"/>
    </w:pPr>
    <w:rPr>
      <w:kern w:val="2"/>
      <w:sz w:val="22"/>
      <w:szCs w:val="22"/>
      <w:lang w:eastAsia="en-AU"/>
      <w14:ligatures w14:val="standardContextual"/>
    </w:rPr>
  </w:style>
  <w:style w:type="paragraph" w:customStyle="1" w:styleId="4971C147CB394D2E9D8D51DCB98BB889">
    <w:name w:val="4971C147CB394D2E9D8D51DCB98BB889"/>
    <w:rsid w:val="00996A28"/>
    <w:pPr>
      <w:spacing w:after="160" w:line="259" w:lineRule="auto"/>
    </w:pPr>
    <w:rPr>
      <w:kern w:val="2"/>
      <w:sz w:val="22"/>
      <w:szCs w:val="22"/>
      <w:lang w:eastAsia="en-AU"/>
      <w14:ligatures w14:val="standardContextual"/>
    </w:rPr>
  </w:style>
  <w:style w:type="paragraph" w:customStyle="1" w:styleId="1858A9A2649D4DA49656D9CDC9425A53">
    <w:name w:val="1858A9A2649D4DA49656D9CDC9425A53"/>
    <w:rsid w:val="00996A28"/>
    <w:pPr>
      <w:spacing w:after="160" w:line="259" w:lineRule="auto"/>
    </w:pPr>
    <w:rPr>
      <w:kern w:val="2"/>
      <w:sz w:val="22"/>
      <w:szCs w:val="22"/>
      <w:lang w:eastAsia="en-AU"/>
      <w14:ligatures w14:val="standardContextual"/>
    </w:rPr>
  </w:style>
  <w:style w:type="paragraph" w:customStyle="1" w:styleId="C85C4913C186471C86EC02AD0BF00A0A">
    <w:name w:val="C85C4913C186471C86EC02AD0BF00A0A"/>
    <w:rsid w:val="00996A28"/>
    <w:pPr>
      <w:spacing w:after="160" w:line="259" w:lineRule="auto"/>
    </w:pPr>
    <w:rPr>
      <w:kern w:val="2"/>
      <w:sz w:val="22"/>
      <w:szCs w:val="22"/>
      <w:lang w:eastAsia="en-AU"/>
      <w14:ligatures w14:val="standardContextual"/>
    </w:rPr>
  </w:style>
  <w:style w:type="paragraph" w:customStyle="1" w:styleId="75C568FC6FD442D8ACA921D1C0783D45">
    <w:name w:val="75C568FC6FD442D8ACA921D1C0783D45"/>
    <w:rsid w:val="00996A28"/>
    <w:pPr>
      <w:spacing w:after="160" w:line="259" w:lineRule="auto"/>
    </w:pPr>
    <w:rPr>
      <w:kern w:val="2"/>
      <w:sz w:val="22"/>
      <w:szCs w:val="22"/>
      <w:lang w:eastAsia="en-AU"/>
      <w14:ligatures w14:val="standardContextual"/>
    </w:rPr>
  </w:style>
  <w:style w:type="paragraph" w:customStyle="1" w:styleId="F2F51291139E4E66AB50AB36E508AE58">
    <w:name w:val="F2F51291139E4E66AB50AB36E508AE58"/>
    <w:rsid w:val="00996A28"/>
    <w:pPr>
      <w:spacing w:after="160" w:line="259" w:lineRule="auto"/>
    </w:pPr>
    <w:rPr>
      <w:kern w:val="2"/>
      <w:sz w:val="22"/>
      <w:szCs w:val="22"/>
      <w:lang w:eastAsia="en-AU"/>
      <w14:ligatures w14:val="standardContextual"/>
    </w:rPr>
  </w:style>
  <w:style w:type="paragraph" w:customStyle="1" w:styleId="8E0DD5B8A7D94D2CB40AC14A2614AAC2">
    <w:name w:val="8E0DD5B8A7D94D2CB40AC14A2614AAC2"/>
    <w:rsid w:val="00996A28"/>
    <w:pPr>
      <w:spacing w:after="160" w:line="259" w:lineRule="auto"/>
    </w:pPr>
    <w:rPr>
      <w:kern w:val="2"/>
      <w:sz w:val="22"/>
      <w:szCs w:val="22"/>
      <w:lang w:eastAsia="en-AU"/>
      <w14:ligatures w14:val="standardContextual"/>
    </w:rPr>
  </w:style>
  <w:style w:type="paragraph" w:customStyle="1" w:styleId="AED9E585498C42FCA8A73F2F37E5E75C">
    <w:name w:val="AED9E585498C42FCA8A73F2F37E5E75C"/>
    <w:rsid w:val="00996A28"/>
    <w:pPr>
      <w:spacing w:after="160" w:line="259" w:lineRule="auto"/>
    </w:pPr>
    <w:rPr>
      <w:kern w:val="2"/>
      <w:sz w:val="22"/>
      <w:szCs w:val="22"/>
      <w:lang w:eastAsia="en-AU"/>
      <w14:ligatures w14:val="standardContextual"/>
    </w:rPr>
  </w:style>
  <w:style w:type="paragraph" w:customStyle="1" w:styleId="E5368FB88DE4497A861E280B5CBC8BFC">
    <w:name w:val="E5368FB88DE4497A861E280B5CBC8BFC"/>
    <w:rsid w:val="00996A28"/>
    <w:pPr>
      <w:spacing w:after="160" w:line="259" w:lineRule="auto"/>
    </w:pPr>
    <w:rPr>
      <w:kern w:val="2"/>
      <w:sz w:val="22"/>
      <w:szCs w:val="22"/>
      <w:lang w:eastAsia="en-AU"/>
      <w14:ligatures w14:val="standardContextual"/>
    </w:rPr>
  </w:style>
  <w:style w:type="paragraph" w:customStyle="1" w:styleId="74E4342B21B144C5AEE6222AE2B9B4CF">
    <w:name w:val="74E4342B21B144C5AEE6222AE2B9B4CF"/>
    <w:rsid w:val="00996A28"/>
    <w:pPr>
      <w:spacing w:after="160" w:line="259" w:lineRule="auto"/>
    </w:pPr>
    <w:rPr>
      <w:kern w:val="2"/>
      <w:sz w:val="22"/>
      <w:szCs w:val="22"/>
      <w:lang w:eastAsia="en-AU"/>
      <w14:ligatures w14:val="standardContextual"/>
    </w:rPr>
  </w:style>
  <w:style w:type="paragraph" w:customStyle="1" w:styleId="C9BB37695FAD41DD91C6D918DF94A73B">
    <w:name w:val="C9BB37695FAD41DD91C6D918DF94A73B"/>
    <w:rsid w:val="00996A28"/>
    <w:pPr>
      <w:spacing w:after="160" w:line="259" w:lineRule="auto"/>
    </w:pPr>
    <w:rPr>
      <w:kern w:val="2"/>
      <w:sz w:val="22"/>
      <w:szCs w:val="22"/>
      <w:lang w:eastAsia="en-AU"/>
      <w14:ligatures w14:val="standardContextual"/>
    </w:rPr>
  </w:style>
  <w:style w:type="paragraph" w:customStyle="1" w:styleId="0BCC67BE494D4DEB82B97F796A3307D0">
    <w:name w:val="0BCC67BE494D4DEB82B97F796A3307D0"/>
    <w:rsid w:val="00996A28"/>
    <w:pPr>
      <w:spacing w:after="160" w:line="259" w:lineRule="auto"/>
    </w:pPr>
    <w:rPr>
      <w:kern w:val="2"/>
      <w:sz w:val="22"/>
      <w:szCs w:val="22"/>
      <w:lang w:eastAsia="en-AU"/>
      <w14:ligatures w14:val="standardContextual"/>
    </w:rPr>
  </w:style>
  <w:style w:type="paragraph" w:customStyle="1" w:styleId="A48251EFB88C40D18CFF10A756596A99">
    <w:name w:val="A48251EFB88C40D18CFF10A756596A99"/>
    <w:rsid w:val="00996A28"/>
    <w:pPr>
      <w:spacing w:after="160" w:line="259" w:lineRule="auto"/>
    </w:pPr>
    <w:rPr>
      <w:kern w:val="2"/>
      <w:sz w:val="22"/>
      <w:szCs w:val="22"/>
      <w:lang w:eastAsia="en-AU"/>
      <w14:ligatures w14:val="standardContextual"/>
    </w:rPr>
  </w:style>
  <w:style w:type="paragraph" w:customStyle="1" w:styleId="47A714ED4CF547EBBAB4408EE27B7011">
    <w:name w:val="47A714ED4CF547EBBAB4408EE27B7011"/>
    <w:rsid w:val="00996A28"/>
    <w:pPr>
      <w:spacing w:after="160" w:line="259" w:lineRule="auto"/>
    </w:pPr>
    <w:rPr>
      <w:kern w:val="2"/>
      <w:sz w:val="22"/>
      <w:szCs w:val="22"/>
      <w:lang w:eastAsia="en-AU"/>
      <w14:ligatures w14:val="standardContextual"/>
    </w:rPr>
  </w:style>
  <w:style w:type="paragraph" w:customStyle="1" w:styleId="AC7C907DB2C84EBA9E6D544EE42D6A2C">
    <w:name w:val="AC7C907DB2C84EBA9E6D544EE42D6A2C"/>
    <w:rsid w:val="00996A28"/>
    <w:pPr>
      <w:spacing w:after="160" w:line="259" w:lineRule="auto"/>
    </w:pPr>
    <w:rPr>
      <w:kern w:val="2"/>
      <w:sz w:val="22"/>
      <w:szCs w:val="22"/>
      <w:lang w:eastAsia="en-AU"/>
      <w14:ligatures w14:val="standardContextual"/>
    </w:rPr>
  </w:style>
  <w:style w:type="paragraph" w:customStyle="1" w:styleId="4A3FBA72700E4065B285C88F03D51D58">
    <w:name w:val="4A3FBA72700E4065B285C88F03D51D58"/>
    <w:rsid w:val="00996A28"/>
    <w:pPr>
      <w:spacing w:after="160" w:line="259" w:lineRule="auto"/>
    </w:pPr>
    <w:rPr>
      <w:kern w:val="2"/>
      <w:sz w:val="22"/>
      <w:szCs w:val="22"/>
      <w:lang w:eastAsia="en-AU"/>
      <w14:ligatures w14:val="standardContextual"/>
    </w:rPr>
  </w:style>
  <w:style w:type="paragraph" w:customStyle="1" w:styleId="A18D715CC0B743659EEF727BE0080D59">
    <w:name w:val="A18D715CC0B743659EEF727BE0080D59"/>
    <w:rsid w:val="00996A28"/>
    <w:pPr>
      <w:spacing w:after="160" w:line="259" w:lineRule="auto"/>
    </w:pPr>
    <w:rPr>
      <w:kern w:val="2"/>
      <w:sz w:val="22"/>
      <w:szCs w:val="22"/>
      <w:lang w:eastAsia="en-AU"/>
      <w14:ligatures w14:val="standardContextual"/>
    </w:rPr>
  </w:style>
  <w:style w:type="paragraph" w:customStyle="1" w:styleId="EAF03EE0391C4EDC9D95055C6FBC6B52">
    <w:name w:val="EAF03EE0391C4EDC9D95055C6FBC6B52"/>
    <w:rsid w:val="00996A28"/>
    <w:pPr>
      <w:spacing w:after="160" w:line="259" w:lineRule="auto"/>
    </w:pPr>
    <w:rPr>
      <w:kern w:val="2"/>
      <w:sz w:val="22"/>
      <w:szCs w:val="22"/>
      <w:lang w:eastAsia="en-AU"/>
      <w14:ligatures w14:val="standardContextual"/>
    </w:rPr>
  </w:style>
  <w:style w:type="paragraph" w:customStyle="1" w:styleId="C044E79BEF1A422AA791B10C55FF9B91">
    <w:name w:val="C044E79BEF1A422AA791B10C55FF9B91"/>
    <w:rsid w:val="00996A28"/>
    <w:pPr>
      <w:spacing w:after="160" w:line="259" w:lineRule="auto"/>
    </w:pPr>
    <w:rPr>
      <w:kern w:val="2"/>
      <w:sz w:val="22"/>
      <w:szCs w:val="22"/>
      <w:lang w:eastAsia="en-AU"/>
      <w14:ligatures w14:val="standardContextual"/>
    </w:rPr>
  </w:style>
  <w:style w:type="paragraph" w:customStyle="1" w:styleId="53C4A7DC8CBA480CA52EF0C8B93DB70F">
    <w:name w:val="53C4A7DC8CBA480CA52EF0C8B93DB70F"/>
    <w:rsid w:val="00996A28"/>
    <w:pPr>
      <w:spacing w:after="160" w:line="259" w:lineRule="auto"/>
    </w:pPr>
    <w:rPr>
      <w:kern w:val="2"/>
      <w:sz w:val="22"/>
      <w:szCs w:val="22"/>
      <w:lang w:eastAsia="en-AU"/>
      <w14:ligatures w14:val="standardContextual"/>
    </w:rPr>
  </w:style>
  <w:style w:type="paragraph" w:customStyle="1" w:styleId="D55FFA6D2C724454AA35259185BFABE8">
    <w:name w:val="D55FFA6D2C724454AA35259185BFABE8"/>
    <w:rsid w:val="00996A28"/>
    <w:pPr>
      <w:spacing w:after="160" w:line="259" w:lineRule="auto"/>
    </w:pPr>
    <w:rPr>
      <w:kern w:val="2"/>
      <w:sz w:val="22"/>
      <w:szCs w:val="22"/>
      <w:lang w:eastAsia="en-AU"/>
      <w14:ligatures w14:val="standardContextual"/>
    </w:rPr>
  </w:style>
  <w:style w:type="paragraph" w:customStyle="1" w:styleId="2C8C3602125645BBAE422AB2E283F013">
    <w:name w:val="2C8C3602125645BBAE422AB2E283F013"/>
    <w:rsid w:val="00996A28"/>
    <w:pPr>
      <w:spacing w:after="160" w:line="259" w:lineRule="auto"/>
    </w:pPr>
    <w:rPr>
      <w:kern w:val="2"/>
      <w:sz w:val="22"/>
      <w:szCs w:val="22"/>
      <w:lang w:eastAsia="en-AU"/>
      <w14:ligatures w14:val="standardContextual"/>
    </w:rPr>
  </w:style>
  <w:style w:type="paragraph" w:customStyle="1" w:styleId="70F4776E6DAC483E853758E0AEA56E72">
    <w:name w:val="70F4776E6DAC483E853758E0AEA56E72"/>
    <w:rsid w:val="00996A28"/>
    <w:pPr>
      <w:spacing w:after="160" w:line="259" w:lineRule="auto"/>
    </w:pPr>
    <w:rPr>
      <w:kern w:val="2"/>
      <w:sz w:val="22"/>
      <w:szCs w:val="22"/>
      <w:lang w:eastAsia="en-AU"/>
      <w14:ligatures w14:val="standardContextual"/>
    </w:rPr>
  </w:style>
  <w:style w:type="paragraph" w:customStyle="1" w:styleId="508A7BD7D33C440AA505F78427D8029C">
    <w:name w:val="508A7BD7D33C440AA505F78427D8029C"/>
    <w:rsid w:val="00996A28"/>
    <w:pPr>
      <w:spacing w:after="160" w:line="259" w:lineRule="auto"/>
    </w:pPr>
    <w:rPr>
      <w:kern w:val="2"/>
      <w:sz w:val="22"/>
      <w:szCs w:val="22"/>
      <w:lang w:eastAsia="en-AU"/>
      <w14:ligatures w14:val="standardContextual"/>
    </w:rPr>
  </w:style>
  <w:style w:type="paragraph" w:customStyle="1" w:styleId="810120E8672845C0A1037B4066FEDAFF">
    <w:name w:val="810120E8672845C0A1037B4066FEDAFF"/>
    <w:rsid w:val="00996A28"/>
    <w:pPr>
      <w:spacing w:after="160" w:line="259" w:lineRule="auto"/>
    </w:pPr>
    <w:rPr>
      <w:kern w:val="2"/>
      <w:sz w:val="22"/>
      <w:szCs w:val="22"/>
      <w:lang w:eastAsia="en-AU"/>
      <w14:ligatures w14:val="standardContextual"/>
    </w:rPr>
  </w:style>
  <w:style w:type="paragraph" w:customStyle="1" w:styleId="E4DE68D8EB484CDD8A0F629C59D204FF">
    <w:name w:val="E4DE68D8EB484CDD8A0F629C59D204FF"/>
    <w:rsid w:val="00996A28"/>
    <w:pPr>
      <w:spacing w:after="160" w:line="259" w:lineRule="auto"/>
    </w:pPr>
    <w:rPr>
      <w:kern w:val="2"/>
      <w:sz w:val="22"/>
      <w:szCs w:val="22"/>
      <w:lang w:eastAsia="en-AU"/>
      <w14:ligatures w14:val="standardContextual"/>
    </w:rPr>
  </w:style>
  <w:style w:type="paragraph" w:customStyle="1" w:styleId="6DDC7679501B4102ACEC8AFDC8463580">
    <w:name w:val="6DDC7679501B4102ACEC8AFDC8463580"/>
    <w:rsid w:val="00996A28"/>
    <w:pPr>
      <w:spacing w:after="160" w:line="259" w:lineRule="auto"/>
    </w:pPr>
    <w:rPr>
      <w:kern w:val="2"/>
      <w:sz w:val="22"/>
      <w:szCs w:val="22"/>
      <w:lang w:eastAsia="en-AU"/>
      <w14:ligatures w14:val="standardContextual"/>
    </w:rPr>
  </w:style>
  <w:style w:type="paragraph" w:customStyle="1" w:styleId="663C34A83C984A26B80812E4AF870A87">
    <w:name w:val="663C34A83C984A26B80812E4AF870A87"/>
    <w:rsid w:val="00996A28"/>
    <w:pPr>
      <w:spacing w:after="160" w:line="259" w:lineRule="auto"/>
    </w:pPr>
    <w:rPr>
      <w:kern w:val="2"/>
      <w:sz w:val="22"/>
      <w:szCs w:val="22"/>
      <w:lang w:eastAsia="en-AU"/>
      <w14:ligatures w14:val="standardContextual"/>
    </w:rPr>
  </w:style>
  <w:style w:type="paragraph" w:customStyle="1" w:styleId="7777552570464A9AA79A21021026A6CB">
    <w:name w:val="7777552570464A9AA79A21021026A6CB"/>
    <w:rsid w:val="00996A28"/>
    <w:pPr>
      <w:spacing w:after="160" w:line="259" w:lineRule="auto"/>
    </w:pPr>
    <w:rPr>
      <w:kern w:val="2"/>
      <w:sz w:val="22"/>
      <w:szCs w:val="22"/>
      <w:lang w:eastAsia="en-AU"/>
      <w14:ligatures w14:val="standardContextual"/>
    </w:rPr>
  </w:style>
  <w:style w:type="paragraph" w:customStyle="1" w:styleId="32D690716F574A2BA10974C04CA1AA6A">
    <w:name w:val="32D690716F574A2BA10974C04CA1AA6A"/>
    <w:rsid w:val="00996A28"/>
    <w:pPr>
      <w:spacing w:after="160" w:line="259" w:lineRule="auto"/>
    </w:pPr>
    <w:rPr>
      <w:kern w:val="2"/>
      <w:sz w:val="22"/>
      <w:szCs w:val="22"/>
      <w:lang w:eastAsia="en-AU"/>
      <w14:ligatures w14:val="standardContextual"/>
    </w:rPr>
  </w:style>
  <w:style w:type="paragraph" w:customStyle="1" w:styleId="B9668A1636074D509092A8D5AE3D4CE4">
    <w:name w:val="B9668A1636074D509092A8D5AE3D4CE4"/>
    <w:rsid w:val="00996A28"/>
    <w:pPr>
      <w:spacing w:after="160" w:line="259" w:lineRule="auto"/>
    </w:pPr>
    <w:rPr>
      <w:kern w:val="2"/>
      <w:sz w:val="22"/>
      <w:szCs w:val="22"/>
      <w:lang w:eastAsia="en-AU"/>
      <w14:ligatures w14:val="standardContextual"/>
    </w:rPr>
  </w:style>
  <w:style w:type="paragraph" w:customStyle="1" w:styleId="5DD7B31DB927405284F9A4A7AD3B093B">
    <w:name w:val="5DD7B31DB927405284F9A4A7AD3B093B"/>
    <w:rsid w:val="00996A28"/>
    <w:pPr>
      <w:spacing w:after="160" w:line="259" w:lineRule="auto"/>
    </w:pPr>
    <w:rPr>
      <w:kern w:val="2"/>
      <w:sz w:val="22"/>
      <w:szCs w:val="22"/>
      <w:lang w:eastAsia="en-AU"/>
      <w14:ligatures w14:val="standardContextual"/>
    </w:rPr>
  </w:style>
  <w:style w:type="paragraph" w:customStyle="1" w:styleId="356B0C26CCC446A6A61073458D8A143E">
    <w:name w:val="356B0C26CCC446A6A61073458D8A143E"/>
    <w:rsid w:val="00996A28"/>
    <w:pPr>
      <w:spacing w:after="160" w:line="259" w:lineRule="auto"/>
    </w:pPr>
    <w:rPr>
      <w:kern w:val="2"/>
      <w:sz w:val="22"/>
      <w:szCs w:val="22"/>
      <w:lang w:eastAsia="en-AU"/>
      <w14:ligatures w14:val="standardContextual"/>
    </w:rPr>
  </w:style>
  <w:style w:type="paragraph" w:customStyle="1" w:styleId="206A698FB3934AD9A4FFB90CEE3B83FB">
    <w:name w:val="206A698FB3934AD9A4FFB90CEE3B83FB"/>
    <w:rsid w:val="00996A28"/>
    <w:pPr>
      <w:spacing w:after="160" w:line="259" w:lineRule="auto"/>
    </w:pPr>
    <w:rPr>
      <w:kern w:val="2"/>
      <w:sz w:val="22"/>
      <w:szCs w:val="22"/>
      <w:lang w:eastAsia="en-AU"/>
      <w14:ligatures w14:val="standardContextual"/>
    </w:rPr>
  </w:style>
  <w:style w:type="paragraph" w:customStyle="1" w:styleId="AAD385DED62B4970BB7A773F0DA5835B">
    <w:name w:val="AAD385DED62B4970BB7A773F0DA5835B"/>
    <w:rsid w:val="00996A28"/>
    <w:pPr>
      <w:spacing w:after="160" w:line="259" w:lineRule="auto"/>
    </w:pPr>
    <w:rPr>
      <w:kern w:val="2"/>
      <w:sz w:val="22"/>
      <w:szCs w:val="22"/>
      <w:lang w:eastAsia="en-AU"/>
      <w14:ligatures w14:val="standardContextual"/>
    </w:rPr>
  </w:style>
  <w:style w:type="paragraph" w:customStyle="1" w:styleId="88952088B9E84CBD80B851956F8D62A5">
    <w:name w:val="88952088B9E84CBD80B851956F8D62A5"/>
    <w:rsid w:val="00996A28"/>
    <w:pPr>
      <w:spacing w:after="160" w:line="259" w:lineRule="auto"/>
    </w:pPr>
    <w:rPr>
      <w:kern w:val="2"/>
      <w:sz w:val="22"/>
      <w:szCs w:val="22"/>
      <w:lang w:eastAsia="en-AU"/>
      <w14:ligatures w14:val="standardContextual"/>
    </w:rPr>
  </w:style>
  <w:style w:type="paragraph" w:customStyle="1" w:styleId="3BF4059F3C9D4F84842EAFEDFDABD402">
    <w:name w:val="3BF4059F3C9D4F84842EAFEDFDABD402"/>
    <w:rsid w:val="00996A28"/>
    <w:pPr>
      <w:spacing w:after="160" w:line="259" w:lineRule="auto"/>
    </w:pPr>
    <w:rPr>
      <w:kern w:val="2"/>
      <w:sz w:val="22"/>
      <w:szCs w:val="22"/>
      <w:lang w:eastAsia="en-AU"/>
      <w14:ligatures w14:val="standardContextual"/>
    </w:rPr>
  </w:style>
  <w:style w:type="paragraph" w:customStyle="1" w:styleId="D8CDE8EA9D5D42CBA6A0A69DB145A01D">
    <w:name w:val="D8CDE8EA9D5D42CBA6A0A69DB145A01D"/>
    <w:rsid w:val="00996A28"/>
    <w:pPr>
      <w:spacing w:after="160" w:line="259" w:lineRule="auto"/>
    </w:pPr>
    <w:rPr>
      <w:kern w:val="2"/>
      <w:sz w:val="22"/>
      <w:szCs w:val="22"/>
      <w:lang w:eastAsia="en-AU"/>
      <w14:ligatures w14:val="standardContextual"/>
    </w:rPr>
  </w:style>
  <w:style w:type="paragraph" w:customStyle="1" w:styleId="DFAA35926A3D4054B4F82B297D7CC457">
    <w:name w:val="DFAA35926A3D4054B4F82B297D7CC457"/>
    <w:rsid w:val="00996A28"/>
    <w:pPr>
      <w:spacing w:after="160" w:line="259" w:lineRule="auto"/>
    </w:pPr>
    <w:rPr>
      <w:kern w:val="2"/>
      <w:sz w:val="22"/>
      <w:szCs w:val="22"/>
      <w:lang w:eastAsia="en-AU"/>
      <w14:ligatures w14:val="standardContextual"/>
    </w:rPr>
  </w:style>
  <w:style w:type="paragraph" w:customStyle="1" w:styleId="5CEAEBE7A7FB49068907D46DA2081787">
    <w:name w:val="5CEAEBE7A7FB49068907D46DA2081787"/>
    <w:rsid w:val="00996A28"/>
    <w:pPr>
      <w:spacing w:after="160" w:line="259" w:lineRule="auto"/>
    </w:pPr>
    <w:rPr>
      <w:kern w:val="2"/>
      <w:sz w:val="22"/>
      <w:szCs w:val="22"/>
      <w:lang w:eastAsia="en-AU"/>
      <w14:ligatures w14:val="standardContextual"/>
    </w:rPr>
  </w:style>
  <w:style w:type="paragraph" w:customStyle="1" w:styleId="22A952D3C1704B46A58B0F94D3080FF0">
    <w:name w:val="22A952D3C1704B46A58B0F94D3080FF0"/>
    <w:rsid w:val="00996A28"/>
    <w:pPr>
      <w:spacing w:after="160" w:line="259" w:lineRule="auto"/>
    </w:pPr>
    <w:rPr>
      <w:kern w:val="2"/>
      <w:sz w:val="22"/>
      <w:szCs w:val="22"/>
      <w:lang w:eastAsia="en-AU"/>
      <w14:ligatures w14:val="standardContextual"/>
    </w:rPr>
  </w:style>
  <w:style w:type="paragraph" w:customStyle="1" w:styleId="339B415825CC48868EF43D9CF00C7669">
    <w:name w:val="339B415825CC48868EF43D9CF00C7669"/>
    <w:rsid w:val="00996A28"/>
    <w:pPr>
      <w:spacing w:after="160" w:line="259" w:lineRule="auto"/>
    </w:pPr>
    <w:rPr>
      <w:kern w:val="2"/>
      <w:sz w:val="22"/>
      <w:szCs w:val="22"/>
      <w:lang w:eastAsia="en-AU"/>
      <w14:ligatures w14:val="standardContextual"/>
    </w:rPr>
  </w:style>
  <w:style w:type="paragraph" w:customStyle="1" w:styleId="082915F421C148FB87111D7CF7DE326A">
    <w:name w:val="082915F421C148FB87111D7CF7DE326A"/>
    <w:rsid w:val="00996A28"/>
    <w:pPr>
      <w:spacing w:after="160" w:line="259" w:lineRule="auto"/>
    </w:pPr>
    <w:rPr>
      <w:kern w:val="2"/>
      <w:sz w:val="22"/>
      <w:szCs w:val="22"/>
      <w:lang w:eastAsia="en-AU"/>
      <w14:ligatures w14:val="standardContextual"/>
    </w:rPr>
  </w:style>
  <w:style w:type="paragraph" w:customStyle="1" w:styleId="D7A45E4C1F9D4FEBB535B7FACA0A2CE4">
    <w:name w:val="D7A45E4C1F9D4FEBB535B7FACA0A2CE4"/>
    <w:rsid w:val="00996A28"/>
    <w:pPr>
      <w:spacing w:after="160" w:line="259" w:lineRule="auto"/>
    </w:pPr>
    <w:rPr>
      <w:kern w:val="2"/>
      <w:sz w:val="22"/>
      <w:szCs w:val="22"/>
      <w:lang w:eastAsia="en-AU"/>
      <w14:ligatures w14:val="standardContextual"/>
    </w:rPr>
  </w:style>
  <w:style w:type="paragraph" w:customStyle="1" w:styleId="BC19A9E2FB1148729CC9A478CBD68DDF">
    <w:name w:val="BC19A9E2FB1148729CC9A478CBD68DDF"/>
    <w:rsid w:val="00996A28"/>
    <w:pPr>
      <w:spacing w:after="160" w:line="259" w:lineRule="auto"/>
    </w:pPr>
    <w:rPr>
      <w:kern w:val="2"/>
      <w:sz w:val="22"/>
      <w:szCs w:val="22"/>
      <w:lang w:eastAsia="en-AU"/>
      <w14:ligatures w14:val="standardContextual"/>
    </w:rPr>
  </w:style>
  <w:style w:type="paragraph" w:customStyle="1" w:styleId="BAFE48C34BEF427A9667EEEE35430B2D">
    <w:name w:val="BAFE48C34BEF427A9667EEEE35430B2D"/>
    <w:rsid w:val="00996A28"/>
    <w:pPr>
      <w:spacing w:after="160" w:line="259" w:lineRule="auto"/>
    </w:pPr>
    <w:rPr>
      <w:kern w:val="2"/>
      <w:sz w:val="22"/>
      <w:szCs w:val="22"/>
      <w:lang w:eastAsia="en-AU"/>
      <w14:ligatures w14:val="standardContextual"/>
    </w:rPr>
  </w:style>
  <w:style w:type="paragraph" w:customStyle="1" w:styleId="D1FC0D22A6864EC8A8918132A2F266A0">
    <w:name w:val="D1FC0D22A6864EC8A8918132A2F266A0"/>
    <w:rsid w:val="00996A28"/>
    <w:pPr>
      <w:spacing w:after="160" w:line="259" w:lineRule="auto"/>
    </w:pPr>
    <w:rPr>
      <w:kern w:val="2"/>
      <w:sz w:val="22"/>
      <w:szCs w:val="22"/>
      <w:lang w:eastAsia="en-AU"/>
      <w14:ligatures w14:val="standardContextual"/>
    </w:rPr>
  </w:style>
  <w:style w:type="paragraph" w:customStyle="1" w:styleId="C3391D0B63A44A95A9F26DE7B6F6D47D">
    <w:name w:val="C3391D0B63A44A95A9F26DE7B6F6D47D"/>
    <w:rsid w:val="00996A28"/>
    <w:pPr>
      <w:spacing w:after="160" w:line="259" w:lineRule="auto"/>
    </w:pPr>
    <w:rPr>
      <w:kern w:val="2"/>
      <w:sz w:val="22"/>
      <w:szCs w:val="22"/>
      <w:lang w:eastAsia="en-AU"/>
      <w14:ligatures w14:val="standardContextual"/>
    </w:rPr>
  </w:style>
  <w:style w:type="paragraph" w:customStyle="1" w:styleId="E81AD1EF7E3647AE8DBA7AFF318D69BA">
    <w:name w:val="E81AD1EF7E3647AE8DBA7AFF318D69BA"/>
    <w:rsid w:val="00996A28"/>
    <w:pPr>
      <w:spacing w:after="160" w:line="259" w:lineRule="auto"/>
    </w:pPr>
    <w:rPr>
      <w:kern w:val="2"/>
      <w:sz w:val="22"/>
      <w:szCs w:val="22"/>
      <w:lang w:eastAsia="en-AU"/>
      <w14:ligatures w14:val="standardContextual"/>
    </w:rPr>
  </w:style>
  <w:style w:type="paragraph" w:customStyle="1" w:styleId="4E131D4350FE4081AB92E752E052D22B">
    <w:name w:val="4E131D4350FE4081AB92E752E052D22B"/>
    <w:rsid w:val="00996A28"/>
    <w:pPr>
      <w:spacing w:after="160" w:line="259" w:lineRule="auto"/>
    </w:pPr>
    <w:rPr>
      <w:kern w:val="2"/>
      <w:sz w:val="22"/>
      <w:szCs w:val="22"/>
      <w:lang w:eastAsia="en-AU"/>
      <w14:ligatures w14:val="standardContextual"/>
    </w:rPr>
  </w:style>
  <w:style w:type="paragraph" w:customStyle="1" w:styleId="963C967579CA4CBA83ABE4BF52BF9AFC">
    <w:name w:val="963C967579CA4CBA83ABE4BF52BF9AFC"/>
    <w:rsid w:val="00996A28"/>
    <w:pPr>
      <w:spacing w:after="160" w:line="259" w:lineRule="auto"/>
    </w:pPr>
    <w:rPr>
      <w:kern w:val="2"/>
      <w:sz w:val="22"/>
      <w:szCs w:val="22"/>
      <w:lang w:eastAsia="en-AU"/>
      <w14:ligatures w14:val="standardContextual"/>
    </w:rPr>
  </w:style>
  <w:style w:type="paragraph" w:customStyle="1" w:styleId="1D6BC26938CC42DA829AD60C7D47325A">
    <w:name w:val="1D6BC26938CC42DA829AD60C7D47325A"/>
    <w:rsid w:val="00996A28"/>
    <w:pPr>
      <w:spacing w:after="160" w:line="259" w:lineRule="auto"/>
    </w:pPr>
    <w:rPr>
      <w:kern w:val="2"/>
      <w:sz w:val="22"/>
      <w:szCs w:val="22"/>
      <w:lang w:eastAsia="en-AU"/>
      <w14:ligatures w14:val="standardContextual"/>
    </w:rPr>
  </w:style>
  <w:style w:type="paragraph" w:customStyle="1" w:styleId="188009D7941747A18B457417122600E0">
    <w:name w:val="188009D7941747A18B457417122600E0"/>
    <w:rsid w:val="00996A28"/>
    <w:pPr>
      <w:spacing w:after="160" w:line="259" w:lineRule="auto"/>
    </w:pPr>
    <w:rPr>
      <w:kern w:val="2"/>
      <w:sz w:val="22"/>
      <w:szCs w:val="22"/>
      <w:lang w:eastAsia="en-AU"/>
      <w14:ligatures w14:val="standardContextual"/>
    </w:rPr>
  </w:style>
  <w:style w:type="paragraph" w:customStyle="1" w:styleId="46DE768DE40A4CE49437DECD78B1D639">
    <w:name w:val="46DE768DE40A4CE49437DECD78B1D639"/>
    <w:rsid w:val="00996A28"/>
    <w:pPr>
      <w:spacing w:after="160" w:line="259" w:lineRule="auto"/>
    </w:pPr>
    <w:rPr>
      <w:kern w:val="2"/>
      <w:sz w:val="22"/>
      <w:szCs w:val="22"/>
      <w:lang w:eastAsia="en-AU"/>
      <w14:ligatures w14:val="standardContextual"/>
    </w:rPr>
  </w:style>
  <w:style w:type="paragraph" w:customStyle="1" w:styleId="7C6DC0EE5856441CA3D9370FF6478231">
    <w:name w:val="7C6DC0EE5856441CA3D9370FF6478231"/>
    <w:rsid w:val="00996A28"/>
    <w:pPr>
      <w:spacing w:after="160" w:line="259" w:lineRule="auto"/>
    </w:pPr>
    <w:rPr>
      <w:kern w:val="2"/>
      <w:sz w:val="22"/>
      <w:szCs w:val="22"/>
      <w:lang w:eastAsia="en-AU"/>
      <w14:ligatures w14:val="standardContextual"/>
    </w:rPr>
  </w:style>
  <w:style w:type="paragraph" w:customStyle="1" w:styleId="97C29587D6B7484DA98A0955F9CA3B15">
    <w:name w:val="97C29587D6B7484DA98A0955F9CA3B15"/>
    <w:rsid w:val="00996A28"/>
    <w:pPr>
      <w:spacing w:after="160" w:line="259" w:lineRule="auto"/>
    </w:pPr>
    <w:rPr>
      <w:kern w:val="2"/>
      <w:sz w:val="22"/>
      <w:szCs w:val="22"/>
      <w:lang w:eastAsia="en-AU"/>
      <w14:ligatures w14:val="standardContextual"/>
    </w:rPr>
  </w:style>
  <w:style w:type="paragraph" w:customStyle="1" w:styleId="075C68AC93DD47CA806A57862A4541A2">
    <w:name w:val="075C68AC93DD47CA806A57862A4541A2"/>
    <w:rsid w:val="00996A28"/>
    <w:pPr>
      <w:spacing w:after="160" w:line="259" w:lineRule="auto"/>
    </w:pPr>
    <w:rPr>
      <w:kern w:val="2"/>
      <w:sz w:val="22"/>
      <w:szCs w:val="22"/>
      <w:lang w:eastAsia="en-AU"/>
      <w14:ligatures w14:val="standardContextual"/>
    </w:rPr>
  </w:style>
  <w:style w:type="paragraph" w:customStyle="1" w:styleId="F4402FEE0B754E058DFCD09D4B5774A5">
    <w:name w:val="F4402FEE0B754E058DFCD09D4B5774A5"/>
    <w:rsid w:val="00996A28"/>
    <w:pPr>
      <w:spacing w:after="160" w:line="259" w:lineRule="auto"/>
    </w:pPr>
    <w:rPr>
      <w:kern w:val="2"/>
      <w:sz w:val="22"/>
      <w:szCs w:val="22"/>
      <w:lang w:eastAsia="en-AU"/>
      <w14:ligatures w14:val="standardContextual"/>
    </w:rPr>
  </w:style>
  <w:style w:type="paragraph" w:customStyle="1" w:styleId="BDB93851E51644BFBA17A3EC1736C234">
    <w:name w:val="BDB93851E51644BFBA17A3EC1736C234"/>
    <w:rsid w:val="00996A28"/>
    <w:pPr>
      <w:spacing w:after="160" w:line="259" w:lineRule="auto"/>
    </w:pPr>
    <w:rPr>
      <w:kern w:val="2"/>
      <w:sz w:val="22"/>
      <w:szCs w:val="22"/>
      <w:lang w:eastAsia="en-AU"/>
      <w14:ligatures w14:val="standardContextual"/>
    </w:rPr>
  </w:style>
  <w:style w:type="paragraph" w:customStyle="1" w:styleId="3B8943BC0C354F6BA72D36E73720661A">
    <w:name w:val="3B8943BC0C354F6BA72D36E73720661A"/>
    <w:rsid w:val="00996A28"/>
    <w:pPr>
      <w:spacing w:after="160" w:line="259" w:lineRule="auto"/>
    </w:pPr>
    <w:rPr>
      <w:kern w:val="2"/>
      <w:sz w:val="22"/>
      <w:szCs w:val="22"/>
      <w:lang w:eastAsia="en-AU"/>
      <w14:ligatures w14:val="standardContextual"/>
    </w:rPr>
  </w:style>
  <w:style w:type="paragraph" w:customStyle="1" w:styleId="8D11842ED74F456AAF1E16CF5149F82E">
    <w:name w:val="8D11842ED74F456AAF1E16CF5149F82E"/>
    <w:rsid w:val="00996A28"/>
    <w:pPr>
      <w:spacing w:after="160" w:line="259" w:lineRule="auto"/>
    </w:pPr>
    <w:rPr>
      <w:kern w:val="2"/>
      <w:sz w:val="22"/>
      <w:szCs w:val="22"/>
      <w:lang w:eastAsia="en-AU"/>
      <w14:ligatures w14:val="standardContextual"/>
    </w:rPr>
  </w:style>
  <w:style w:type="paragraph" w:customStyle="1" w:styleId="440C53F07DFF4521B9B96F4D13E02A87">
    <w:name w:val="440C53F07DFF4521B9B96F4D13E02A87"/>
    <w:rsid w:val="00996A28"/>
    <w:pPr>
      <w:spacing w:after="160" w:line="259" w:lineRule="auto"/>
    </w:pPr>
    <w:rPr>
      <w:kern w:val="2"/>
      <w:sz w:val="22"/>
      <w:szCs w:val="22"/>
      <w:lang w:eastAsia="en-AU"/>
      <w14:ligatures w14:val="standardContextual"/>
    </w:rPr>
  </w:style>
  <w:style w:type="paragraph" w:customStyle="1" w:styleId="968819E6C7634C5DA286315442FC07A5">
    <w:name w:val="968819E6C7634C5DA286315442FC07A5"/>
    <w:rsid w:val="00996A28"/>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2.xml><?xml version="1.0" encoding="utf-8"?>
<ds:datastoreItem xmlns:ds="http://schemas.openxmlformats.org/officeDocument/2006/customXml" ds:itemID="{84023B48-606D-4FA0-9830-80F649F12F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30330C-F8D0-4B95-8BB4-BF4D057658BF}">
  <ds:schemaRefs>
    <ds:schemaRef ds:uri="http://purl.org/dc/terms/"/>
    <ds:schemaRef ds:uri="http://purl.org/dc/elements/1.1/"/>
    <ds:schemaRef ds:uri="http://schemas.microsoft.com/office/2006/documentManagement/types"/>
    <ds:schemaRef ds:uri="http://purl.org/dc/dcmitype/"/>
    <ds:schemaRef ds:uri="http://schemas.microsoft.com/office/infopath/2007/PartnerControls"/>
    <ds:schemaRef ds:uri="http://www.w3.org/XML/1998/namespace"/>
    <ds:schemaRef ds:uri="http://schemas.microsoft.com/sharepoint/v3"/>
    <ds:schemaRef ds:uri="http://schemas.openxmlformats.org/package/2006/metadata/core-properties"/>
    <ds:schemaRef ds:uri="1aab662d-a6b2-42d6-996b-a574723d1ad8"/>
    <ds:schemaRef ds:uri="http://schemas.microsoft.com/office/2006/metadata/properties"/>
  </ds:schemaRefs>
</ds:datastoreItem>
</file>

<file path=customXml/itemProps4.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44</Pages>
  <Words>14044</Words>
  <Characters>80051</Characters>
  <Application>Microsoft Office Word</Application>
  <DocSecurity>0</DocSecurity>
  <Lines>667</Lines>
  <Paragraphs>187</Paragraphs>
  <ScaleCrop>false</ScaleCrop>
  <HeadingPairs>
    <vt:vector size="2" baseType="variant">
      <vt:variant>
        <vt:lpstr>Title</vt:lpstr>
      </vt:variant>
      <vt:variant>
        <vt:i4>1</vt:i4>
      </vt:variant>
    </vt:vector>
  </HeadingPairs>
  <TitlesOfParts>
    <vt:vector size="1" baseType="lpstr">
      <vt:lpstr>2025 VCE Bosnian Teaching and Learning</vt:lpstr>
    </vt:vector>
  </TitlesOfParts>
  <LinksUpToDate>false</LinksUpToDate>
  <CharactersWithSpaces>93908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Bosnian Teaching and Learning</dc:title>
  <dc:creator/>
  <cp:keywords>Bosnian</cp:keywords>
  <cp:lastModifiedBy/>
  <cp:revision>2</cp:revision>
  <dcterms:created xsi:type="dcterms:W3CDTF">2024-07-09T05:30:00Z</dcterms:created>
  <dcterms:modified xsi:type="dcterms:W3CDTF">2025-03-03T02:12:00Z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