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B74271B37B704841BE43B5604182C196"/>
        </w:placeholder>
        <w:group/>
      </w:sdtPr>
      <w:sdtEndPr/>
      <w:sdtContent>
        <w:p w14:paraId="3B8B4C31" w14:textId="3E1756E3" w:rsidR="00D63C84" w:rsidRPr="004A22BC" w:rsidRDefault="001D44AA" w:rsidP="00B22829">
          <w:pPr>
            <w:pStyle w:val="Title"/>
          </w:pPr>
          <w:sdt>
            <w:sdtPr>
              <w:alias w:val="Title"/>
              <w:tag w:val=""/>
              <w:id w:val="1621577399"/>
              <w:placeholder>
                <w:docPart w:val="D537B3CB1B564E118B397F725868F716"/>
              </w:placeholder>
              <w:dataBinding w:prefixMappings="xmlns:ns0='http://purl.org/dc/elements/1.1/' xmlns:ns1='http://schemas.openxmlformats.org/package/2006/metadata/core-properties' " w:xpath="/ns1:coreProperties[1]/ns0:title[1]" w:storeItemID="{6C3C8BC8-F283-45AE-878A-BAB7291924A1}"/>
              <w:text/>
            </w:sdtPr>
            <w:sdtEndPr/>
            <w:sdtContent>
              <w:r w:rsidR="00D63C84">
                <w:t>2025 VCE Chin Hakha</w:t>
              </w:r>
            </w:sdtContent>
          </w:sdt>
        </w:p>
      </w:sdtContent>
    </w:sdt>
    <w:bookmarkEnd w:id="2"/>
    <w:bookmarkEnd w:id="1"/>
    <w:bookmarkEnd w:id="0"/>
    <w:p w14:paraId="69F6D0DC" w14:textId="77777777" w:rsidR="00D63C84" w:rsidRPr="004A22BC" w:rsidRDefault="00D63C84" w:rsidP="00B22829">
      <w:pPr>
        <w:pStyle w:val="Documentsubtitle"/>
        <w:ind w:right="3543"/>
      </w:pPr>
      <w:r w:rsidRPr="004A22BC">
        <w:drawing>
          <wp:anchor distT="0" distB="0" distL="114300" distR="114300" simplePos="0" relativeHeight="251682816" behindDoc="1" locked="1" layoutInCell="0" allowOverlap="0" wp14:anchorId="4ADB5CE0" wp14:editId="5C86EA9E">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3CB778B1" w14:textId="77777777" w:rsidR="00D63C84" w:rsidRPr="00210AB7" w:rsidRDefault="00D63C84" w:rsidP="00B22829">
      <w:pPr>
        <w:jc w:val="center"/>
        <w:rPr>
          <w:lang w:val="en-AU"/>
        </w:rPr>
        <w:sectPr w:rsidR="00D63C84" w:rsidRPr="00210AB7" w:rsidSect="00D63C84">
          <w:headerReference w:type="default" r:id="rId12"/>
          <w:footerReference w:type="first" r:id="rId13"/>
          <w:pgSz w:w="11907" w:h="16840" w:code="9"/>
          <w:pgMar w:top="0" w:right="567" w:bottom="567" w:left="567" w:header="794" w:footer="686" w:gutter="0"/>
          <w:cols w:space="708"/>
          <w:titlePg/>
          <w:docGrid w:linePitch="360"/>
        </w:sectPr>
      </w:pPr>
    </w:p>
    <w:p w14:paraId="659DDFF0" w14:textId="77777777" w:rsidR="00D63C84" w:rsidRPr="000F5CEC" w:rsidRDefault="00D63C84" w:rsidP="00B22829">
      <w:pPr>
        <w:rPr>
          <w:color w:val="0F7EB4"/>
          <w:sz w:val="48"/>
          <w:lang w:val="en-AU"/>
        </w:rPr>
      </w:pPr>
      <w:r>
        <w:rPr>
          <w:color w:val="0F7EB4"/>
          <w:sz w:val="48"/>
          <w:lang w:val="en-AU"/>
        </w:rPr>
        <w:lastRenderedPageBreak/>
        <w:t>C</w:t>
      </w:r>
      <w:r w:rsidRPr="000F5CEC">
        <w:rPr>
          <w:color w:val="0F7EB4"/>
          <w:sz w:val="48"/>
          <w:lang w:val="en-AU"/>
        </w:rPr>
        <w:t>ontents</w:t>
      </w:r>
    </w:p>
    <w:p w14:paraId="6E0704F4" w14:textId="344AEE8A" w:rsidR="00F1671E" w:rsidRDefault="00D63C84">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457656" w:history="1">
        <w:r w:rsidR="00F1671E" w:rsidRPr="00AD649A">
          <w:rPr>
            <w:rStyle w:val="Hyperlink"/>
          </w:rPr>
          <w:t>VCE Chin Hakha: Teaching and Learning Activities</w:t>
        </w:r>
        <w:r w:rsidR="00F1671E">
          <w:rPr>
            <w:webHidden/>
          </w:rPr>
          <w:tab/>
        </w:r>
        <w:r w:rsidR="00F1671E">
          <w:rPr>
            <w:webHidden/>
          </w:rPr>
          <w:fldChar w:fldCharType="begin"/>
        </w:r>
        <w:r w:rsidR="00F1671E">
          <w:rPr>
            <w:webHidden/>
          </w:rPr>
          <w:instrText xml:space="preserve"> PAGEREF _Toc191457656 \h </w:instrText>
        </w:r>
        <w:r w:rsidR="00F1671E">
          <w:rPr>
            <w:webHidden/>
          </w:rPr>
        </w:r>
        <w:r w:rsidR="00F1671E">
          <w:rPr>
            <w:webHidden/>
          </w:rPr>
          <w:fldChar w:fldCharType="separate"/>
        </w:r>
        <w:r w:rsidR="00F1671E">
          <w:rPr>
            <w:webHidden/>
          </w:rPr>
          <w:t>1</w:t>
        </w:r>
        <w:r w:rsidR="00F1671E">
          <w:rPr>
            <w:webHidden/>
          </w:rPr>
          <w:fldChar w:fldCharType="end"/>
        </w:r>
      </w:hyperlink>
    </w:p>
    <w:p w14:paraId="1E55E740" w14:textId="01F4D617" w:rsidR="00F1671E" w:rsidRDefault="001D44AA">
      <w:pPr>
        <w:pStyle w:val="TOC3"/>
        <w:rPr>
          <w:rFonts w:eastAsiaTheme="minorEastAsia"/>
          <w:kern w:val="2"/>
          <w:sz w:val="22"/>
          <w:lang w:val="en-AU" w:eastAsia="en-AU"/>
          <w14:ligatures w14:val="standardContextual"/>
        </w:rPr>
      </w:pPr>
      <w:hyperlink w:anchor="_Toc191457657" w:history="1">
        <w:r w:rsidR="00F1671E" w:rsidRPr="00AD649A">
          <w:rPr>
            <w:rStyle w:val="Hyperlink"/>
          </w:rPr>
          <w:t>Unit 1</w:t>
        </w:r>
        <w:r w:rsidR="00F1671E">
          <w:rPr>
            <w:webHidden/>
          </w:rPr>
          <w:tab/>
        </w:r>
        <w:r w:rsidR="00F1671E">
          <w:rPr>
            <w:webHidden/>
          </w:rPr>
          <w:fldChar w:fldCharType="begin"/>
        </w:r>
        <w:r w:rsidR="00F1671E">
          <w:rPr>
            <w:webHidden/>
          </w:rPr>
          <w:instrText xml:space="preserve"> PAGEREF _Toc191457657 \h </w:instrText>
        </w:r>
        <w:r w:rsidR="00F1671E">
          <w:rPr>
            <w:webHidden/>
          </w:rPr>
        </w:r>
        <w:r w:rsidR="00F1671E">
          <w:rPr>
            <w:webHidden/>
          </w:rPr>
          <w:fldChar w:fldCharType="separate"/>
        </w:r>
        <w:r w:rsidR="00F1671E">
          <w:rPr>
            <w:webHidden/>
          </w:rPr>
          <w:t>1</w:t>
        </w:r>
        <w:r w:rsidR="00F1671E">
          <w:rPr>
            <w:webHidden/>
          </w:rPr>
          <w:fldChar w:fldCharType="end"/>
        </w:r>
      </w:hyperlink>
    </w:p>
    <w:p w14:paraId="60953739" w14:textId="5E593CA8" w:rsidR="00F1671E" w:rsidRDefault="001D44AA">
      <w:pPr>
        <w:pStyle w:val="TOC2"/>
        <w:rPr>
          <w:rFonts w:asciiTheme="minorHAnsi" w:eastAsiaTheme="minorEastAsia" w:hAnsiTheme="minorHAnsi" w:cstheme="minorBidi"/>
          <w:kern w:val="2"/>
          <w:sz w:val="22"/>
          <w:szCs w:val="22"/>
          <w14:ligatures w14:val="standardContextual"/>
        </w:rPr>
      </w:pPr>
      <w:hyperlink w:anchor="_Toc191457658" w:history="1">
        <w:r w:rsidR="00F1671E" w:rsidRPr="00AD649A">
          <w:rPr>
            <w:rStyle w:val="Hyperlink"/>
          </w:rPr>
          <w:t>Outcome 1</w:t>
        </w:r>
        <w:r w:rsidR="00F1671E">
          <w:rPr>
            <w:webHidden/>
          </w:rPr>
          <w:tab/>
        </w:r>
        <w:r w:rsidR="00F1671E">
          <w:rPr>
            <w:webHidden/>
          </w:rPr>
          <w:fldChar w:fldCharType="begin"/>
        </w:r>
        <w:r w:rsidR="00F1671E">
          <w:rPr>
            <w:webHidden/>
          </w:rPr>
          <w:instrText xml:space="preserve"> PAGEREF _Toc191457658 \h </w:instrText>
        </w:r>
        <w:r w:rsidR="00F1671E">
          <w:rPr>
            <w:webHidden/>
          </w:rPr>
        </w:r>
        <w:r w:rsidR="00F1671E">
          <w:rPr>
            <w:webHidden/>
          </w:rPr>
          <w:fldChar w:fldCharType="separate"/>
        </w:r>
        <w:r w:rsidR="00F1671E">
          <w:rPr>
            <w:webHidden/>
          </w:rPr>
          <w:t>1</w:t>
        </w:r>
        <w:r w:rsidR="00F1671E">
          <w:rPr>
            <w:webHidden/>
          </w:rPr>
          <w:fldChar w:fldCharType="end"/>
        </w:r>
      </w:hyperlink>
    </w:p>
    <w:p w14:paraId="57746FA8" w14:textId="509A72E6" w:rsidR="00F1671E" w:rsidRDefault="001D44AA">
      <w:pPr>
        <w:pStyle w:val="TOC2"/>
        <w:rPr>
          <w:rFonts w:asciiTheme="minorHAnsi" w:eastAsiaTheme="minorEastAsia" w:hAnsiTheme="minorHAnsi" w:cstheme="minorBidi"/>
          <w:kern w:val="2"/>
          <w:sz w:val="22"/>
          <w:szCs w:val="22"/>
          <w14:ligatures w14:val="standardContextual"/>
        </w:rPr>
      </w:pPr>
      <w:hyperlink w:anchor="_Toc191457659"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_Toc191457659 \h </w:instrText>
        </w:r>
        <w:r w:rsidR="00F1671E">
          <w:rPr>
            <w:webHidden/>
          </w:rPr>
        </w:r>
        <w:r w:rsidR="00F1671E">
          <w:rPr>
            <w:webHidden/>
          </w:rPr>
          <w:fldChar w:fldCharType="separate"/>
        </w:r>
        <w:r w:rsidR="00F1671E">
          <w:rPr>
            <w:webHidden/>
          </w:rPr>
          <w:t>1</w:t>
        </w:r>
        <w:r w:rsidR="00F1671E">
          <w:rPr>
            <w:webHidden/>
          </w:rPr>
          <w:fldChar w:fldCharType="end"/>
        </w:r>
      </w:hyperlink>
    </w:p>
    <w:p w14:paraId="28EC53BA" w14:textId="13A044C1" w:rsidR="00F1671E" w:rsidRDefault="001D44AA">
      <w:pPr>
        <w:pStyle w:val="TOC2"/>
        <w:rPr>
          <w:rFonts w:asciiTheme="minorHAnsi" w:eastAsiaTheme="minorEastAsia" w:hAnsiTheme="minorHAnsi" w:cstheme="minorBidi"/>
          <w:kern w:val="2"/>
          <w:sz w:val="22"/>
          <w:szCs w:val="22"/>
          <w14:ligatures w14:val="standardContextual"/>
        </w:rPr>
      </w:pPr>
      <w:hyperlink w:anchor="_Toc191457660"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_Toc191457660 \h </w:instrText>
        </w:r>
        <w:r w:rsidR="00F1671E">
          <w:rPr>
            <w:webHidden/>
          </w:rPr>
        </w:r>
        <w:r w:rsidR="00F1671E">
          <w:rPr>
            <w:webHidden/>
          </w:rPr>
          <w:fldChar w:fldCharType="separate"/>
        </w:r>
        <w:r w:rsidR="00F1671E">
          <w:rPr>
            <w:webHidden/>
          </w:rPr>
          <w:t>3</w:t>
        </w:r>
        <w:r w:rsidR="00F1671E">
          <w:rPr>
            <w:webHidden/>
          </w:rPr>
          <w:fldChar w:fldCharType="end"/>
        </w:r>
      </w:hyperlink>
    </w:p>
    <w:p w14:paraId="0D54DC4B" w14:textId="76B84B31" w:rsidR="00F1671E" w:rsidRDefault="001D44AA">
      <w:pPr>
        <w:pStyle w:val="TOC2"/>
        <w:rPr>
          <w:rFonts w:asciiTheme="minorHAnsi" w:eastAsiaTheme="minorEastAsia" w:hAnsiTheme="minorHAnsi" w:cstheme="minorBidi"/>
          <w:kern w:val="2"/>
          <w:sz w:val="22"/>
          <w:szCs w:val="22"/>
          <w14:ligatures w14:val="standardContextual"/>
        </w:rPr>
      </w:pPr>
      <w:hyperlink w:anchor="_Toc191457661" w:history="1">
        <w:r w:rsidR="00F1671E" w:rsidRPr="00AD649A">
          <w:rPr>
            <w:rStyle w:val="Hyperlink"/>
          </w:rPr>
          <w:t>Outcome 2</w:t>
        </w:r>
        <w:r w:rsidR="00F1671E">
          <w:rPr>
            <w:webHidden/>
          </w:rPr>
          <w:tab/>
        </w:r>
        <w:r w:rsidR="00F1671E">
          <w:rPr>
            <w:webHidden/>
          </w:rPr>
          <w:fldChar w:fldCharType="begin"/>
        </w:r>
        <w:r w:rsidR="00F1671E">
          <w:rPr>
            <w:webHidden/>
          </w:rPr>
          <w:instrText xml:space="preserve"> PAGEREF _Toc191457661 \h </w:instrText>
        </w:r>
        <w:r w:rsidR="00F1671E">
          <w:rPr>
            <w:webHidden/>
          </w:rPr>
        </w:r>
        <w:r w:rsidR="00F1671E">
          <w:rPr>
            <w:webHidden/>
          </w:rPr>
          <w:fldChar w:fldCharType="separate"/>
        </w:r>
        <w:r w:rsidR="00F1671E">
          <w:rPr>
            <w:webHidden/>
          </w:rPr>
          <w:t>4</w:t>
        </w:r>
        <w:r w:rsidR="00F1671E">
          <w:rPr>
            <w:webHidden/>
          </w:rPr>
          <w:fldChar w:fldCharType="end"/>
        </w:r>
      </w:hyperlink>
    </w:p>
    <w:p w14:paraId="0B93D4EF" w14:textId="45468D50" w:rsidR="00F1671E" w:rsidRDefault="001D44AA">
      <w:pPr>
        <w:pStyle w:val="TOC2"/>
        <w:rPr>
          <w:rFonts w:asciiTheme="minorHAnsi" w:eastAsiaTheme="minorEastAsia" w:hAnsiTheme="minorHAnsi" w:cstheme="minorBidi"/>
          <w:kern w:val="2"/>
          <w:sz w:val="22"/>
          <w:szCs w:val="22"/>
          <w14:ligatures w14:val="standardContextual"/>
        </w:rPr>
      </w:pPr>
      <w:hyperlink w:anchor="_Toc191457662"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_Toc191457662 \h </w:instrText>
        </w:r>
        <w:r w:rsidR="00F1671E">
          <w:rPr>
            <w:webHidden/>
          </w:rPr>
        </w:r>
        <w:r w:rsidR="00F1671E">
          <w:rPr>
            <w:webHidden/>
          </w:rPr>
          <w:fldChar w:fldCharType="separate"/>
        </w:r>
        <w:r w:rsidR="00F1671E">
          <w:rPr>
            <w:webHidden/>
          </w:rPr>
          <w:t>4</w:t>
        </w:r>
        <w:r w:rsidR="00F1671E">
          <w:rPr>
            <w:webHidden/>
          </w:rPr>
          <w:fldChar w:fldCharType="end"/>
        </w:r>
      </w:hyperlink>
    </w:p>
    <w:p w14:paraId="415C8454" w14:textId="54DCDA1D" w:rsidR="00F1671E" w:rsidRDefault="001D44AA">
      <w:pPr>
        <w:pStyle w:val="TOC2"/>
        <w:rPr>
          <w:rFonts w:asciiTheme="minorHAnsi" w:eastAsiaTheme="minorEastAsia" w:hAnsiTheme="minorHAnsi" w:cstheme="minorBidi"/>
          <w:kern w:val="2"/>
          <w:sz w:val="22"/>
          <w:szCs w:val="22"/>
          <w14:ligatures w14:val="standardContextual"/>
        </w:rPr>
      </w:pPr>
      <w:hyperlink w:anchor="_Toc191457663"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_Toc191457663 \h </w:instrText>
        </w:r>
        <w:r w:rsidR="00F1671E">
          <w:rPr>
            <w:webHidden/>
          </w:rPr>
        </w:r>
        <w:r w:rsidR="00F1671E">
          <w:rPr>
            <w:webHidden/>
          </w:rPr>
          <w:fldChar w:fldCharType="separate"/>
        </w:r>
        <w:r w:rsidR="00F1671E">
          <w:rPr>
            <w:webHidden/>
          </w:rPr>
          <w:t>5</w:t>
        </w:r>
        <w:r w:rsidR="00F1671E">
          <w:rPr>
            <w:webHidden/>
          </w:rPr>
          <w:fldChar w:fldCharType="end"/>
        </w:r>
      </w:hyperlink>
    </w:p>
    <w:p w14:paraId="154D6A80" w14:textId="30BE0C93" w:rsidR="00F1671E" w:rsidRDefault="001D44AA">
      <w:pPr>
        <w:pStyle w:val="TOC2"/>
        <w:rPr>
          <w:rFonts w:asciiTheme="minorHAnsi" w:eastAsiaTheme="minorEastAsia" w:hAnsiTheme="minorHAnsi" w:cstheme="minorBidi"/>
          <w:kern w:val="2"/>
          <w:sz w:val="22"/>
          <w:szCs w:val="22"/>
          <w14:ligatures w14:val="standardContextual"/>
        </w:rPr>
      </w:pPr>
      <w:hyperlink w:anchor="_Toc191457664" w:history="1">
        <w:r w:rsidR="00F1671E" w:rsidRPr="00AD649A">
          <w:rPr>
            <w:rStyle w:val="Hyperlink"/>
          </w:rPr>
          <w:t>Outcome 3</w:t>
        </w:r>
        <w:r w:rsidR="00F1671E">
          <w:rPr>
            <w:webHidden/>
          </w:rPr>
          <w:tab/>
        </w:r>
        <w:r w:rsidR="00F1671E">
          <w:rPr>
            <w:webHidden/>
          </w:rPr>
          <w:fldChar w:fldCharType="begin"/>
        </w:r>
        <w:r w:rsidR="00F1671E">
          <w:rPr>
            <w:webHidden/>
          </w:rPr>
          <w:instrText xml:space="preserve"> PAGEREF _Toc191457664 \h </w:instrText>
        </w:r>
        <w:r w:rsidR="00F1671E">
          <w:rPr>
            <w:webHidden/>
          </w:rPr>
        </w:r>
        <w:r w:rsidR="00F1671E">
          <w:rPr>
            <w:webHidden/>
          </w:rPr>
          <w:fldChar w:fldCharType="separate"/>
        </w:r>
        <w:r w:rsidR="00F1671E">
          <w:rPr>
            <w:webHidden/>
          </w:rPr>
          <w:t>6</w:t>
        </w:r>
        <w:r w:rsidR="00F1671E">
          <w:rPr>
            <w:webHidden/>
          </w:rPr>
          <w:fldChar w:fldCharType="end"/>
        </w:r>
      </w:hyperlink>
    </w:p>
    <w:p w14:paraId="55FB7E20" w14:textId="1AE32523" w:rsidR="00F1671E" w:rsidRDefault="001D44AA">
      <w:pPr>
        <w:pStyle w:val="TOC2"/>
        <w:rPr>
          <w:rFonts w:asciiTheme="minorHAnsi" w:eastAsiaTheme="minorEastAsia" w:hAnsiTheme="minorHAnsi" w:cstheme="minorBidi"/>
          <w:kern w:val="2"/>
          <w:sz w:val="22"/>
          <w:szCs w:val="22"/>
          <w14:ligatures w14:val="standardContextual"/>
        </w:rPr>
      </w:pPr>
      <w:hyperlink w:anchor="_Toc191457665"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_Toc191457665 \h </w:instrText>
        </w:r>
        <w:r w:rsidR="00F1671E">
          <w:rPr>
            <w:webHidden/>
          </w:rPr>
        </w:r>
        <w:r w:rsidR="00F1671E">
          <w:rPr>
            <w:webHidden/>
          </w:rPr>
          <w:fldChar w:fldCharType="separate"/>
        </w:r>
        <w:r w:rsidR="00F1671E">
          <w:rPr>
            <w:webHidden/>
          </w:rPr>
          <w:t>6</w:t>
        </w:r>
        <w:r w:rsidR="00F1671E">
          <w:rPr>
            <w:webHidden/>
          </w:rPr>
          <w:fldChar w:fldCharType="end"/>
        </w:r>
      </w:hyperlink>
    </w:p>
    <w:p w14:paraId="2C22725C" w14:textId="11794D49" w:rsidR="00F1671E" w:rsidRDefault="001D44AA">
      <w:pPr>
        <w:pStyle w:val="TOC2"/>
        <w:rPr>
          <w:rFonts w:asciiTheme="minorHAnsi" w:eastAsiaTheme="minorEastAsia" w:hAnsiTheme="minorHAnsi" w:cstheme="minorBidi"/>
          <w:kern w:val="2"/>
          <w:sz w:val="22"/>
          <w:szCs w:val="22"/>
          <w14:ligatures w14:val="standardContextual"/>
        </w:rPr>
      </w:pPr>
      <w:hyperlink w:anchor="_Toc191457666"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_Toc191457666 \h </w:instrText>
        </w:r>
        <w:r w:rsidR="00F1671E">
          <w:rPr>
            <w:webHidden/>
          </w:rPr>
        </w:r>
        <w:r w:rsidR="00F1671E">
          <w:rPr>
            <w:webHidden/>
          </w:rPr>
          <w:fldChar w:fldCharType="separate"/>
        </w:r>
        <w:r w:rsidR="00F1671E">
          <w:rPr>
            <w:webHidden/>
          </w:rPr>
          <w:t>8</w:t>
        </w:r>
        <w:r w:rsidR="00F1671E">
          <w:rPr>
            <w:webHidden/>
          </w:rPr>
          <w:fldChar w:fldCharType="end"/>
        </w:r>
      </w:hyperlink>
    </w:p>
    <w:p w14:paraId="4089FA01" w14:textId="095D18D1" w:rsidR="00F1671E" w:rsidRDefault="001D44AA">
      <w:pPr>
        <w:pStyle w:val="TOC3"/>
        <w:rPr>
          <w:rFonts w:eastAsiaTheme="minorEastAsia"/>
          <w:kern w:val="2"/>
          <w:sz w:val="22"/>
          <w:lang w:val="en-AU" w:eastAsia="en-AU"/>
          <w14:ligatures w14:val="standardContextual"/>
        </w:rPr>
      </w:pPr>
      <w:hyperlink w:anchor="_Toc191457667" w:history="1">
        <w:r w:rsidR="00F1671E" w:rsidRPr="00AD649A">
          <w:rPr>
            <w:rStyle w:val="Hyperlink"/>
          </w:rPr>
          <w:t>Unit 2</w:t>
        </w:r>
        <w:r w:rsidR="00F1671E">
          <w:rPr>
            <w:webHidden/>
          </w:rPr>
          <w:tab/>
        </w:r>
        <w:r w:rsidR="00F1671E">
          <w:rPr>
            <w:webHidden/>
          </w:rPr>
          <w:fldChar w:fldCharType="begin"/>
        </w:r>
        <w:r w:rsidR="00F1671E">
          <w:rPr>
            <w:webHidden/>
          </w:rPr>
          <w:instrText xml:space="preserve"> PAGEREF _Toc191457667 \h </w:instrText>
        </w:r>
        <w:r w:rsidR="00F1671E">
          <w:rPr>
            <w:webHidden/>
          </w:rPr>
        </w:r>
        <w:r w:rsidR="00F1671E">
          <w:rPr>
            <w:webHidden/>
          </w:rPr>
          <w:fldChar w:fldCharType="separate"/>
        </w:r>
        <w:r w:rsidR="00F1671E">
          <w:rPr>
            <w:webHidden/>
          </w:rPr>
          <w:t>10</w:t>
        </w:r>
        <w:r w:rsidR="00F1671E">
          <w:rPr>
            <w:webHidden/>
          </w:rPr>
          <w:fldChar w:fldCharType="end"/>
        </w:r>
      </w:hyperlink>
    </w:p>
    <w:p w14:paraId="0848D641" w14:textId="716DDF2B" w:rsidR="00F1671E" w:rsidRDefault="001D44AA">
      <w:pPr>
        <w:pStyle w:val="TOC2"/>
        <w:rPr>
          <w:rFonts w:asciiTheme="minorHAnsi" w:eastAsiaTheme="minorEastAsia" w:hAnsiTheme="minorHAnsi" w:cstheme="minorBidi"/>
          <w:kern w:val="2"/>
          <w:sz w:val="22"/>
          <w:szCs w:val="22"/>
          <w14:ligatures w14:val="standardContextual"/>
        </w:rPr>
      </w:pPr>
      <w:hyperlink w:anchor="_Toc191457668" w:history="1">
        <w:r w:rsidR="00F1671E" w:rsidRPr="00AD649A">
          <w:rPr>
            <w:rStyle w:val="Hyperlink"/>
          </w:rPr>
          <w:t>Outcome 1</w:t>
        </w:r>
        <w:r w:rsidR="00F1671E">
          <w:rPr>
            <w:webHidden/>
          </w:rPr>
          <w:tab/>
        </w:r>
        <w:r w:rsidR="00F1671E">
          <w:rPr>
            <w:webHidden/>
          </w:rPr>
          <w:fldChar w:fldCharType="begin"/>
        </w:r>
        <w:r w:rsidR="00F1671E">
          <w:rPr>
            <w:webHidden/>
          </w:rPr>
          <w:instrText xml:space="preserve"> PAGEREF _Toc191457668 \h </w:instrText>
        </w:r>
        <w:r w:rsidR="00F1671E">
          <w:rPr>
            <w:webHidden/>
          </w:rPr>
        </w:r>
        <w:r w:rsidR="00F1671E">
          <w:rPr>
            <w:webHidden/>
          </w:rPr>
          <w:fldChar w:fldCharType="separate"/>
        </w:r>
        <w:r w:rsidR="00F1671E">
          <w:rPr>
            <w:webHidden/>
          </w:rPr>
          <w:t>10</w:t>
        </w:r>
        <w:r w:rsidR="00F1671E">
          <w:rPr>
            <w:webHidden/>
          </w:rPr>
          <w:fldChar w:fldCharType="end"/>
        </w:r>
      </w:hyperlink>
    </w:p>
    <w:p w14:paraId="6D501F94" w14:textId="395B8B8E" w:rsidR="00F1671E" w:rsidRDefault="001D44AA">
      <w:pPr>
        <w:pStyle w:val="TOC2"/>
        <w:rPr>
          <w:rFonts w:asciiTheme="minorHAnsi" w:eastAsiaTheme="minorEastAsia" w:hAnsiTheme="minorHAnsi" w:cstheme="minorBidi"/>
          <w:kern w:val="2"/>
          <w:sz w:val="22"/>
          <w:szCs w:val="22"/>
          <w14:ligatures w14:val="standardContextual"/>
        </w:rPr>
      </w:pPr>
      <w:hyperlink w:anchor="_Toc191457669"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_Toc191457669 \h </w:instrText>
        </w:r>
        <w:r w:rsidR="00F1671E">
          <w:rPr>
            <w:webHidden/>
          </w:rPr>
        </w:r>
        <w:r w:rsidR="00F1671E">
          <w:rPr>
            <w:webHidden/>
          </w:rPr>
          <w:fldChar w:fldCharType="separate"/>
        </w:r>
        <w:r w:rsidR="00F1671E">
          <w:rPr>
            <w:webHidden/>
          </w:rPr>
          <w:t>10</w:t>
        </w:r>
        <w:r w:rsidR="00F1671E">
          <w:rPr>
            <w:webHidden/>
          </w:rPr>
          <w:fldChar w:fldCharType="end"/>
        </w:r>
      </w:hyperlink>
    </w:p>
    <w:p w14:paraId="35D851CC" w14:textId="58EA6B25" w:rsidR="00F1671E" w:rsidRDefault="001D44AA">
      <w:pPr>
        <w:pStyle w:val="TOC2"/>
        <w:rPr>
          <w:rFonts w:asciiTheme="minorHAnsi" w:eastAsiaTheme="minorEastAsia" w:hAnsiTheme="minorHAnsi" w:cstheme="minorBidi"/>
          <w:kern w:val="2"/>
          <w:sz w:val="22"/>
          <w:szCs w:val="22"/>
          <w14:ligatures w14:val="standardContextual"/>
        </w:rPr>
      </w:pPr>
      <w:hyperlink w:anchor="_Toc191457670"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_Toc191457670 \h </w:instrText>
        </w:r>
        <w:r w:rsidR="00F1671E">
          <w:rPr>
            <w:webHidden/>
          </w:rPr>
        </w:r>
        <w:r w:rsidR="00F1671E">
          <w:rPr>
            <w:webHidden/>
          </w:rPr>
          <w:fldChar w:fldCharType="separate"/>
        </w:r>
        <w:r w:rsidR="00F1671E">
          <w:rPr>
            <w:webHidden/>
          </w:rPr>
          <w:t>12</w:t>
        </w:r>
        <w:r w:rsidR="00F1671E">
          <w:rPr>
            <w:webHidden/>
          </w:rPr>
          <w:fldChar w:fldCharType="end"/>
        </w:r>
      </w:hyperlink>
    </w:p>
    <w:p w14:paraId="46C6E1A4" w14:textId="21D362CE" w:rsidR="00F1671E" w:rsidRDefault="001D44AA">
      <w:pPr>
        <w:pStyle w:val="TOC2"/>
        <w:rPr>
          <w:rFonts w:asciiTheme="minorHAnsi" w:eastAsiaTheme="minorEastAsia" w:hAnsiTheme="minorHAnsi" w:cstheme="minorBidi"/>
          <w:kern w:val="2"/>
          <w:sz w:val="22"/>
          <w:szCs w:val="22"/>
          <w14:ligatures w14:val="standardContextual"/>
        </w:rPr>
      </w:pPr>
      <w:hyperlink w:anchor="_Toc191457671" w:history="1">
        <w:r w:rsidR="00F1671E" w:rsidRPr="00AD649A">
          <w:rPr>
            <w:rStyle w:val="Hyperlink"/>
          </w:rPr>
          <w:t>Outcome 2</w:t>
        </w:r>
        <w:r w:rsidR="00F1671E">
          <w:rPr>
            <w:webHidden/>
          </w:rPr>
          <w:tab/>
        </w:r>
        <w:r w:rsidR="00F1671E">
          <w:rPr>
            <w:webHidden/>
          </w:rPr>
          <w:fldChar w:fldCharType="begin"/>
        </w:r>
        <w:r w:rsidR="00F1671E">
          <w:rPr>
            <w:webHidden/>
          </w:rPr>
          <w:instrText xml:space="preserve"> PAGEREF _Toc191457671 \h </w:instrText>
        </w:r>
        <w:r w:rsidR="00F1671E">
          <w:rPr>
            <w:webHidden/>
          </w:rPr>
        </w:r>
        <w:r w:rsidR="00F1671E">
          <w:rPr>
            <w:webHidden/>
          </w:rPr>
          <w:fldChar w:fldCharType="separate"/>
        </w:r>
        <w:r w:rsidR="00F1671E">
          <w:rPr>
            <w:webHidden/>
          </w:rPr>
          <w:t>13</w:t>
        </w:r>
        <w:r w:rsidR="00F1671E">
          <w:rPr>
            <w:webHidden/>
          </w:rPr>
          <w:fldChar w:fldCharType="end"/>
        </w:r>
      </w:hyperlink>
    </w:p>
    <w:p w14:paraId="56CB24F2" w14:textId="6D69D99C" w:rsidR="00F1671E" w:rsidRDefault="001D44AA">
      <w:pPr>
        <w:pStyle w:val="TOC2"/>
        <w:rPr>
          <w:rFonts w:asciiTheme="minorHAnsi" w:eastAsiaTheme="minorEastAsia" w:hAnsiTheme="minorHAnsi" w:cstheme="minorBidi"/>
          <w:kern w:val="2"/>
          <w:sz w:val="22"/>
          <w:szCs w:val="22"/>
          <w14:ligatures w14:val="standardContextual"/>
        </w:rPr>
      </w:pPr>
      <w:hyperlink w:anchor="_Toc191457672"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_Toc191457672 \h </w:instrText>
        </w:r>
        <w:r w:rsidR="00F1671E">
          <w:rPr>
            <w:webHidden/>
          </w:rPr>
        </w:r>
        <w:r w:rsidR="00F1671E">
          <w:rPr>
            <w:webHidden/>
          </w:rPr>
          <w:fldChar w:fldCharType="separate"/>
        </w:r>
        <w:r w:rsidR="00F1671E">
          <w:rPr>
            <w:webHidden/>
          </w:rPr>
          <w:t>13</w:t>
        </w:r>
        <w:r w:rsidR="00F1671E">
          <w:rPr>
            <w:webHidden/>
          </w:rPr>
          <w:fldChar w:fldCharType="end"/>
        </w:r>
      </w:hyperlink>
    </w:p>
    <w:p w14:paraId="4A5545FC" w14:textId="44C32DF5" w:rsidR="00F1671E" w:rsidRDefault="001D44AA">
      <w:pPr>
        <w:pStyle w:val="TOC2"/>
        <w:rPr>
          <w:rFonts w:asciiTheme="minorHAnsi" w:eastAsiaTheme="minorEastAsia" w:hAnsiTheme="minorHAnsi" w:cstheme="minorBidi"/>
          <w:kern w:val="2"/>
          <w:sz w:val="22"/>
          <w:szCs w:val="22"/>
          <w14:ligatures w14:val="standardContextual"/>
        </w:rPr>
      </w:pPr>
      <w:hyperlink w:anchor="_Toc191457673"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_Toc191457673 \h </w:instrText>
        </w:r>
        <w:r w:rsidR="00F1671E">
          <w:rPr>
            <w:webHidden/>
          </w:rPr>
        </w:r>
        <w:r w:rsidR="00F1671E">
          <w:rPr>
            <w:webHidden/>
          </w:rPr>
          <w:fldChar w:fldCharType="separate"/>
        </w:r>
        <w:r w:rsidR="00F1671E">
          <w:rPr>
            <w:webHidden/>
          </w:rPr>
          <w:t>15</w:t>
        </w:r>
        <w:r w:rsidR="00F1671E">
          <w:rPr>
            <w:webHidden/>
          </w:rPr>
          <w:fldChar w:fldCharType="end"/>
        </w:r>
      </w:hyperlink>
    </w:p>
    <w:p w14:paraId="446AA7DE" w14:textId="3590F0E2" w:rsidR="00F1671E" w:rsidRDefault="001D44AA">
      <w:pPr>
        <w:pStyle w:val="TOC2"/>
        <w:rPr>
          <w:rFonts w:asciiTheme="minorHAnsi" w:eastAsiaTheme="minorEastAsia" w:hAnsiTheme="minorHAnsi" w:cstheme="minorBidi"/>
          <w:kern w:val="2"/>
          <w:sz w:val="22"/>
          <w:szCs w:val="22"/>
          <w14:ligatures w14:val="standardContextual"/>
        </w:rPr>
      </w:pPr>
      <w:hyperlink w:anchor="_Toc191457674" w:history="1">
        <w:r w:rsidR="00F1671E" w:rsidRPr="00AD649A">
          <w:rPr>
            <w:rStyle w:val="Hyperlink"/>
          </w:rPr>
          <w:t>Outcome 3</w:t>
        </w:r>
        <w:r w:rsidR="00F1671E">
          <w:rPr>
            <w:webHidden/>
          </w:rPr>
          <w:tab/>
        </w:r>
        <w:r w:rsidR="00F1671E">
          <w:rPr>
            <w:webHidden/>
          </w:rPr>
          <w:fldChar w:fldCharType="begin"/>
        </w:r>
        <w:r w:rsidR="00F1671E">
          <w:rPr>
            <w:webHidden/>
          </w:rPr>
          <w:instrText xml:space="preserve"> PAGEREF _Toc191457674 \h </w:instrText>
        </w:r>
        <w:r w:rsidR="00F1671E">
          <w:rPr>
            <w:webHidden/>
          </w:rPr>
        </w:r>
        <w:r w:rsidR="00F1671E">
          <w:rPr>
            <w:webHidden/>
          </w:rPr>
          <w:fldChar w:fldCharType="separate"/>
        </w:r>
        <w:r w:rsidR="00F1671E">
          <w:rPr>
            <w:webHidden/>
          </w:rPr>
          <w:t>16</w:t>
        </w:r>
        <w:r w:rsidR="00F1671E">
          <w:rPr>
            <w:webHidden/>
          </w:rPr>
          <w:fldChar w:fldCharType="end"/>
        </w:r>
      </w:hyperlink>
    </w:p>
    <w:p w14:paraId="4AB6C8E3" w14:textId="7F67F85D" w:rsidR="00F1671E" w:rsidRDefault="001D44AA">
      <w:pPr>
        <w:pStyle w:val="TOC2"/>
        <w:rPr>
          <w:rFonts w:asciiTheme="minorHAnsi" w:eastAsiaTheme="minorEastAsia" w:hAnsiTheme="minorHAnsi" w:cstheme="minorBidi"/>
          <w:kern w:val="2"/>
          <w:sz w:val="22"/>
          <w:szCs w:val="22"/>
          <w14:ligatures w14:val="standardContextual"/>
        </w:rPr>
      </w:pPr>
      <w:hyperlink w:anchor="_Toc191457675"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_Toc191457675 \h </w:instrText>
        </w:r>
        <w:r w:rsidR="00F1671E">
          <w:rPr>
            <w:webHidden/>
          </w:rPr>
        </w:r>
        <w:r w:rsidR="00F1671E">
          <w:rPr>
            <w:webHidden/>
          </w:rPr>
          <w:fldChar w:fldCharType="separate"/>
        </w:r>
        <w:r w:rsidR="00F1671E">
          <w:rPr>
            <w:webHidden/>
          </w:rPr>
          <w:t>16</w:t>
        </w:r>
        <w:r w:rsidR="00F1671E">
          <w:rPr>
            <w:webHidden/>
          </w:rPr>
          <w:fldChar w:fldCharType="end"/>
        </w:r>
      </w:hyperlink>
    </w:p>
    <w:p w14:paraId="6145931D" w14:textId="2322B4ED" w:rsidR="00F1671E" w:rsidRDefault="001D44AA">
      <w:pPr>
        <w:pStyle w:val="TOC2"/>
        <w:rPr>
          <w:rFonts w:asciiTheme="minorHAnsi" w:eastAsiaTheme="minorEastAsia" w:hAnsiTheme="minorHAnsi" w:cstheme="minorBidi"/>
          <w:kern w:val="2"/>
          <w:sz w:val="22"/>
          <w:szCs w:val="22"/>
          <w14:ligatures w14:val="standardContextual"/>
        </w:rPr>
      </w:pPr>
      <w:hyperlink w:anchor="_Toc191457676"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_Toc191457676 \h </w:instrText>
        </w:r>
        <w:r w:rsidR="00F1671E">
          <w:rPr>
            <w:webHidden/>
          </w:rPr>
        </w:r>
        <w:r w:rsidR="00F1671E">
          <w:rPr>
            <w:webHidden/>
          </w:rPr>
          <w:fldChar w:fldCharType="separate"/>
        </w:r>
        <w:r w:rsidR="00F1671E">
          <w:rPr>
            <w:webHidden/>
          </w:rPr>
          <w:t>18</w:t>
        </w:r>
        <w:r w:rsidR="00F1671E">
          <w:rPr>
            <w:webHidden/>
          </w:rPr>
          <w:fldChar w:fldCharType="end"/>
        </w:r>
      </w:hyperlink>
    </w:p>
    <w:p w14:paraId="4529B9E5" w14:textId="5B58B5A2" w:rsidR="00F1671E" w:rsidRDefault="001D44AA">
      <w:pPr>
        <w:pStyle w:val="TOC3"/>
        <w:rPr>
          <w:rFonts w:eastAsiaTheme="minorEastAsia"/>
          <w:kern w:val="2"/>
          <w:sz w:val="22"/>
          <w:lang w:val="en-AU" w:eastAsia="en-AU"/>
          <w14:ligatures w14:val="standardContextual"/>
        </w:rPr>
      </w:pPr>
      <w:hyperlink w:anchor="_Toc191457677" w:history="1">
        <w:r w:rsidR="00F1671E" w:rsidRPr="00AD649A">
          <w:rPr>
            <w:rStyle w:val="Hyperlink"/>
          </w:rPr>
          <w:t>Unit 3</w:t>
        </w:r>
        <w:r w:rsidR="00F1671E">
          <w:rPr>
            <w:webHidden/>
          </w:rPr>
          <w:tab/>
        </w:r>
        <w:r w:rsidR="00F1671E">
          <w:rPr>
            <w:webHidden/>
          </w:rPr>
          <w:fldChar w:fldCharType="begin"/>
        </w:r>
        <w:r w:rsidR="00F1671E">
          <w:rPr>
            <w:webHidden/>
          </w:rPr>
          <w:instrText xml:space="preserve"> PAGEREF _Toc191457677 \h </w:instrText>
        </w:r>
        <w:r w:rsidR="00F1671E">
          <w:rPr>
            <w:webHidden/>
          </w:rPr>
        </w:r>
        <w:r w:rsidR="00F1671E">
          <w:rPr>
            <w:webHidden/>
          </w:rPr>
          <w:fldChar w:fldCharType="separate"/>
        </w:r>
        <w:r w:rsidR="00F1671E">
          <w:rPr>
            <w:webHidden/>
          </w:rPr>
          <w:t>20</w:t>
        </w:r>
        <w:r w:rsidR="00F1671E">
          <w:rPr>
            <w:webHidden/>
          </w:rPr>
          <w:fldChar w:fldCharType="end"/>
        </w:r>
      </w:hyperlink>
    </w:p>
    <w:p w14:paraId="6CCD516B" w14:textId="61C2819B" w:rsidR="00F1671E" w:rsidRDefault="001D44AA">
      <w:pPr>
        <w:pStyle w:val="TOC2"/>
        <w:rPr>
          <w:rFonts w:asciiTheme="minorHAnsi" w:eastAsiaTheme="minorEastAsia" w:hAnsiTheme="minorHAnsi" w:cstheme="minorBidi"/>
          <w:kern w:val="2"/>
          <w:sz w:val="22"/>
          <w:szCs w:val="22"/>
          <w14:ligatures w14:val="standardContextual"/>
        </w:rPr>
      </w:pPr>
      <w:hyperlink w:anchor="_Toc191457678" w:history="1">
        <w:r w:rsidR="00F1671E" w:rsidRPr="00AD649A">
          <w:rPr>
            <w:rStyle w:val="Hyperlink"/>
          </w:rPr>
          <w:t>Outcome 1</w:t>
        </w:r>
        <w:r w:rsidR="00F1671E">
          <w:rPr>
            <w:webHidden/>
          </w:rPr>
          <w:tab/>
        </w:r>
        <w:r w:rsidR="00F1671E">
          <w:rPr>
            <w:webHidden/>
          </w:rPr>
          <w:fldChar w:fldCharType="begin"/>
        </w:r>
        <w:r w:rsidR="00F1671E">
          <w:rPr>
            <w:webHidden/>
          </w:rPr>
          <w:instrText xml:space="preserve"> PAGEREF _Toc191457678 \h </w:instrText>
        </w:r>
        <w:r w:rsidR="00F1671E">
          <w:rPr>
            <w:webHidden/>
          </w:rPr>
        </w:r>
        <w:r w:rsidR="00F1671E">
          <w:rPr>
            <w:webHidden/>
          </w:rPr>
          <w:fldChar w:fldCharType="separate"/>
        </w:r>
        <w:r w:rsidR="00F1671E">
          <w:rPr>
            <w:webHidden/>
          </w:rPr>
          <w:t>20</w:t>
        </w:r>
        <w:r w:rsidR="00F1671E">
          <w:rPr>
            <w:webHidden/>
          </w:rPr>
          <w:fldChar w:fldCharType="end"/>
        </w:r>
      </w:hyperlink>
    </w:p>
    <w:p w14:paraId="1BB95DCD" w14:textId="69A856F0" w:rsidR="00F1671E" w:rsidRDefault="001D44AA">
      <w:pPr>
        <w:pStyle w:val="TOC2"/>
        <w:rPr>
          <w:rFonts w:asciiTheme="minorHAnsi" w:eastAsiaTheme="minorEastAsia" w:hAnsiTheme="minorHAnsi" w:cstheme="minorBidi"/>
          <w:kern w:val="2"/>
          <w:sz w:val="22"/>
          <w:szCs w:val="22"/>
          <w14:ligatures w14:val="standardContextual"/>
        </w:rPr>
      </w:pPr>
      <w:hyperlink w:anchor="_Toc191457679"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_Toc191457679 \h </w:instrText>
        </w:r>
        <w:r w:rsidR="00F1671E">
          <w:rPr>
            <w:webHidden/>
          </w:rPr>
        </w:r>
        <w:r w:rsidR="00F1671E">
          <w:rPr>
            <w:webHidden/>
          </w:rPr>
          <w:fldChar w:fldCharType="separate"/>
        </w:r>
        <w:r w:rsidR="00F1671E">
          <w:rPr>
            <w:webHidden/>
          </w:rPr>
          <w:t>20</w:t>
        </w:r>
        <w:r w:rsidR="00F1671E">
          <w:rPr>
            <w:webHidden/>
          </w:rPr>
          <w:fldChar w:fldCharType="end"/>
        </w:r>
      </w:hyperlink>
    </w:p>
    <w:p w14:paraId="3150328D" w14:textId="2E61EAE6" w:rsidR="00F1671E" w:rsidRDefault="001D44AA">
      <w:pPr>
        <w:pStyle w:val="TOC2"/>
        <w:rPr>
          <w:rFonts w:asciiTheme="minorHAnsi" w:eastAsiaTheme="minorEastAsia" w:hAnsiTheme="minorHAnsi" w:cstheme="minorBidi"/>
          <w:kern w:val="2"/>
          <w:sz w:val="22"/>
          <w:szCs w:val="22"/>
          <w14:ligatures w14:val="standardContextual"/>
        </w:rPr>
      </w:pPr>
      <w:hyperlink w:anchor="_Toc191457680"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_Toc191457680 \h </w:instrText>
        </w:r>
        <w:r w:rsidR="00F1671E">
          <w:rPr>
            <w:webHidden/>
          </w:rPr>
        </w:r>
        <w:r w:rsidR="00F1671E">
          <w:rPr>
            <w:webHidden/>
          </w:rPr>
          <w:fldChar w:fldCharType="separate"/>
        </w:r>
        <w:r w:rsidR="00F1671E">
          <w:rPr>
            <w:webHidden/>
          </w:rPr>
          <w:t>21</w:t>
        </w:r>
        <w:r w:rsidR="00F1671E">
          <w:rPr>
            <w:webHidden/>
          </w:rPr>
          <w:fldChar w:fldCharType="end"/>
        </w:r>
      </w:hyperlink>
    </w:p>
    <w:p w14:paraId="6CB02416" w14:textId="6BE0A2BB" w:rsidR="00F1671E" w:rsidRDefault="001D44AA">
      <w:pPr>
        <w:pStyle w:val="TOC2"/>
        <w:rPr>
          <w:rFonts w:asciiTheme="minorHAnsi" w:eastAsiaTheme="minorEastAsia" w:hAnsiTheme="minorHAnsi" w:cstheme="minorBidi"/>
          <w:kern w:val="2"/>
          <w:sz w:val="22"/>
          <w:szCs w:val="22"/>
          <w14:ligatures w14:val="standardContextual"/>
        </w:rPr>
      </w:pPr>
      <w:hyperlink w:anchor="_Toc191457681" w:history="1">
        <w:r w:rsidR="00F1671E" w:rsidRPr="00AD649A">
          <w:rPr>
            <w:rStyle w:val="Hyperlink"/>
          </w:rPr>
          <w:t>Outcome 2</w:t>
        </w:r>
        <w:r w:rsidR="00F1671E">
          <w:rPr>
            <w:webHidden/>
          </w:rPr>
          <w:tab/>
        </w:r>
        <w:r w:rsidR="00F1671E">
          <w:rPr>
            <w:webHidden/>
          </w:rPr>
          <w:fldChar w:fldCharType="begin"/>
        </w:r>
        <w:r w:rsidR="00F1671E">
          <w:rPr>
            <w:webHidden/>
          </w:rPr>
          <w:instrText xml:space="preserve"> PAGEREF _Toc191457681 \h </w:instrText>
        </w:r>
        <w:r w:rsidR="00F1671E">
          <w:rPr>
            <w:webHidden/>
          </w:rPr>
        </w:r>
        <w:r w:rsidR="00F1671E">
          <w:rPr>
            <w:webHidden/>
          </w:rPr>
          <w:fldChar w:fldCharType="separate"/>
        </w:r>
        <w:r w:rsidR="00F1671E">
          <w:rPr>
            <w:webHidden/>
          </w:rPr>
          <w:t>22</w:t>
        </w:r>
        <w:r w:rsidR="00F1671E">
          <w:rPr>
            <w:webHidden/>
          </w:rPr>
          <w:fldChar w:fldCharType="end"/>
        </w:r>
      </w:hyperlink>
    </w:p>
    <w:p w14:paraId="3C654A2B" w14:textId="5231EE8C" w:rsidR="00F1671E" w:rsidRDefault="001D44AA">
      <w:pPr>
        <w:pStyle w:val="TOC2"/>
        <w:rPr>
          <w:rFonts w:asciiTheme="minorHAnsi" w:eastAsiaTheme="minorEastAsia" w:hAnsiTheme="minorHAnsi" w:cstheme="minorBidi"/>
          <w:kern w:val="2"/>
          <w:sz w:val="22"/>
          <w:szCs w:val="22"/>
          <w14:ligatures w14:val="standardContextual"/>
        </w:rPr>
      </w:pPr>
      <w:hyperlink w:anchor="_Toc191457682"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_Toc191457682 \h </w:instrText>
        </w:r>
        <w:r w:rsidR="00F1671E">
          <w:rPr>
            <w:webHidden/>
          </w:rPr>
        </w:r>
        <w:r w:rsidR="00F1671E">
          <w:rPr>
            <w:webHidden/>
          </w:rPr>
          <w:fldChar w:fldCharType="separate"/>
        </w:r>
        <w:r w:rsidR="00F1671E">
          <w:rPr>
            <w:webHidden/>
          </w:rPr>
          <w:t>23</w:t>
        </w:r>
        <w:r w:rsidR="00F1671E">
          <w:rPr>
            <w:webHidden/>
          </w:rPr>
          <w:fldChar w:fldCharType="end"/>
        </w:r>
      </w:hyperlink>
    </w:p>
    <w:p w14:paraId="14DB15F0" w14:textId="4217352B" w:rsidR="00F1671E" w:rsidRDefault="001D44AA">
      <w:pPr>
        <w:pStyle w:val="TOC2"/>
        <w:rPr>
          <w:rFonts w:asciiTheme="minorHAnsi" w:eastAsiaTheme="minorEastAsia" w:hAnsiTheme="minorHAnsi" w:cstheme="minorBidi"/>
          <w:kern w:val="2"/>
          <w:sz w:val="22"/>
          <w:szCs w:val="22"/>
          <w14:ligatures w14:val="standardContextual"/>
        </w:rPr>
      </w:pPr>
      <w:hyperlink w:anchor="_Toc191457683"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_Toc191457683 \h </w:instrText>
        </w:r>
        <w:r w:rsidR="00F1671E">
          <w:rPr>
            <w:webHidden/>
          </w:rPr>
        </w:r>
        <w:r w:rsidR="00F1671E">
          <w:rPr>
            <w:webHidden/>
          </w:rPr>
          <w:fldChar w:fldCharType="separate"/>
        </w:r>
        <w:r w:rsidR="00F1671E">
          <w:rPr>
            <w:webHidden/>
          </w:rPr>
          <w:t>25</w:t>
        </w:r>
        <w:r w:rsidR="00F1671E">
          <w:rPr>
            <w:webHidden/>
          </w:rPr>
          <w:fldChar w:fldCharType="end"/>
        </w:r>
      </w:hyperlink>
    </w:p>
    <w:p w14:paraId="33E54226" w14:textId="183E861F" w:rsidR="00F1671E" w:rsidRDefault="001D44AA">
      <w:pPr>
        <w:pStyle w:val="TOC2"/>
        <w:rPr>
          <w:rFonts w:asciiTheme="minorHAnsi" w:eastAsiaTheme="minorEastAsia" w:hAnsiTheme="minorHAnsi" w:cstheme="minorBidi"/>
          <w:kern w:val="2"/>
          <w:sz w:val="22"/>
          <w:szCs w:val="22"/>
          <w14:ligatures w14:val="standardContextual"/>
        </w:rPr>
      </w:pPr>
      <w:hyperlink w:anchor="_Toc191457684" w:history="1">
        <w:r w:rsidR="00F1671E" w:rsidRPr="00AD649A">
          <w:rPr>
            <w:rStyle w:val="Hyperlink"/>
          </w:rPr>
          <w:t>Outcome 3</w:t>
        </w:r>
        <w:r w:rsidR="00F1671E">
          <w:rPr>
            <w:webHidden/>
          </w:rPr>
          <w:tab/>
        </w:r>
        <w:r w:rsidR="00F1671E">
          <w:rPr>
            <w:webHidden/>
          </w:rPr>
          <w:fldChar w:fldCharType="begin"/>
        </w:r>
        <w:r w:rsidR="00F1671E">
          <w:rPr>
            <w:webHidden/>
          </w:rPr>
          <w:instrText xml:space="preserve"> PAGEREF _Toc191457684 \h </w:instrText>
        </w:r>
        <w:r w:rsidR="00F1671E">
          <w:rPr>
            <w:webHidden/>
          </w:rPr>
        </w:r>
        <w:r w:rsidR="00F1671E">
          <w:rPr>
            <w:webHidden/>
          </w:rPr>
          <w:fldChar w:fldCharType="separate"/>
        </w:r>
        <w:r w:rsidR="00F1671E">
          <w:rPr>
            <w:webHidden/>
          </w:rPr>
          <w:t>26</w:t>
        </w:r>
        <w:r w:rsidR="00F1671E">
          <w:rPr>
            <w:webHidden/>
          </w:rPr>
          <w:fldChar w:fldCharType="end"/>
        </w:r>
      </w:hyperlink>
    </w:p>
    <w:p w14:paraId="7D277ADA" w14:textId="04862034" w:rsidR="00F1671E" w:rsidRDefault="001D44AA">
      <w:pPr>
        <w:pStyle w:val="TOC2"/>
        <w:rPr>
          <w:rFonts w:asciiTheme="minorHAnsi" w:eastAsiaTheme="minorEastAsia" w:hAnsiTheme="minorHAnsi" w:cstheme="minorBidi"/>
          <w:kern w:val="2"/>
          <w:sz w:val="22"/>
          <w:szCs w:val="22"/>
          <w14:ligatures w14:val="standardContextual"/>
        </w:rPr>
      </w:pPr>
      <w:hyperlink w:anchor="_Toc191457685"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_Toc191457685 \h </w:instrText>
        </w:r>
        <w:r w:rsidR="00F1671E">
          <w:rPr>
            <w:webHidden/>
          </w:rPr>
        </w:r>
        <w:r w:rsidR="00F1671E">
          <w:rPr>
            <w:webHidden/>
          </w:rPr>
          <w:fldChar w:fldCharType="separate"/>
        </w:r>
        <w:r w:rsidR="00F1671E">
          <w:rPr>
            <w:webHidden/>
          </w:rPr>
          <w:t>26</w:t>
        </w:r>
        <w:r w:rsidR="00F1671E">
          <w:rPr>
            <w:webHidden/>
          </w:rPr>
          <w:fldChar w:fldCharType="end"/>
        </w:r>
      </w:hyperlink>
    </w:p>
    <w:p w14:paraId="6EA0EF3C" w14:textId="05E0DD41" w:rsidR="00F1671E" w:rsidRDefault="001D44AA">
      <w:pPr>
        <w:pStyle w:val="TOC2"/>
        <w:rPr>
          <w:rFonts w:asciiTheme="minorHAnsi" w:eastAsiaTheme="minorEastAsia" w:hAnsiTheme="minorHAnsi" w:cstheme="minorBidi"/>
          <w:kern w:val="2"/>
          <w:sz w:val="22"/>
          <w:szCs w:val="22"/>
          <w14:ligatures w14:val="standardContextual"/>
        </w:rPr>
      </w:pPr>
      <w:hyperlink w:anchor="_Toc191457686"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_Toc191457686 \h </w:instrText>
        </w:r>
        <w:r w:rsidR="00F1671E">
          <w:rPr>
            <w:webHidden/>
          </w:rPr>
        </w:r>
        <w:r w:rsidR="00F1671E">
          <w:rPr>
            <w:webHidden/>
          </w:rPr>
          <w:fldChar w:fldCharType="separate"/>
        </w:r>
        <w:r w:rsidR="00F1671E">
          <w:rPr>
            <w:webHidden/>
          </w:rPr>
          <w:t>28</w:t>
        </w:r>
        <w:r w:rsidR="00F1671E">
          <w:rPr>
            <w:webHidden/>
          </w:rPr>
          <w:fldChar w:fldCharType="end"/>
        </w:r>
      </w:hyperlink>
    </w:p>
    <w:p w14:paraId="2F06BC52" w14:textId="25B0BD95" w:rsidR="00F1671E" w:rsidRDefault="001D44AA">
      <w:pPr>
        <w:pStyle w:val="TOC3"/>
        <w:rPr>
          <w:rFonts w:eastAsiaTheme="minorEastAsia"/>
          <w:kern w:val="2"/>
          <w:sz w:val="22"/>
          <w:lang w:val="en-AU" w:eastAsia="en-AU"/>
          <w14:ligatures w14:val="standardContextual"/>
        </w:rPr>
      </w:pPr>
      <w:hyperlink w:anchor="_Toc191457687" w:history="1">
        <w:r w:rsidR="00F1671E" w:rsidRPr="00AD649A">
          <w:rPr>
            <w:rStyle w:val="Hyperlink"/>
          </w:rPr>
          <w:t>Unit 4</w:t>
        </w:r>
        <w:r w:rsidR="00F1671E">
          <w:rPr>
            <w:webHidden/>
          </w:rPr>
          <w:tab/>
        </w:r>
        <w:r w:rsidR="00F1671E">
          <w:rPr>
            <w:webHidden/>
          </w:rPr>
          <w:fldChar w:fldCharType="begin"/>
        </w:r>
        <w:r w:rsidR="00F1671E">
          <w:rPr>
            <w:webHidden/>
          </w:rPr>
          <w:instrText xml:space="preserve"> PAGEREF _Toc191457687 \h </w:instrText>
        </w:r>
        <w:r w:rsidR="00F1671E">
          <w:rPr>
            <w:webHidden/>
          </w:rPr>
        </w:r>
        <w:r w:rsidR="00F1671E">
          <w:rPr>
            <w:webHidden/>
          </w:rPr>
          <w:fldChar w:fldCharType="separate"/>
        </w:r>
        <w:r w:rsidR="00F1671E">
          <w:rPr>
            <w:webHidden/>
          </w:rPr>
          <w:t>30</w:t>
        </w:r>
        <w:r w:rsidR="00F1671E">
          <w:rPr>
            <w:webHidden/>
          </w:rPr>
          <w:fldChar w:fldCharType="end"/>
        </w:r>
      </w:hyperlink>
    </w:p>
    <w:p w14:paraId="30736271" w14:textId="393F60D3" w:rsidR="00F1671E" w:rsidRDefault="001D44AA">
      <w:pPr>
        <w:pStyle w:val="TOC2"/>
        <w:rPr>
          <w:rFonts w:asciiTheme="minorHAnsi" w:eastAsiaTheme="minorEastAsia" w:hAnsiTheme="minorHAnsi" w:cstheme="minorBidi"/>
          <w:kern w:val="2"/>
          <w:sz w:val="22"/>
          <w:szCs w:val="22"/>
          <w14:ligatures w14:val="standardContextual"/>
        </w:rPr>
      </w:pPr>
      <w:hyperlink w:anchor="_Toc191457688" w:history="1">
        <w:r w:rsidR="00F1671E" w:rsidRPr="00AD649A">
          <w:rPr>
            <w:rStyle w:val="Hyperlink"/>
          </w:rPr>
          <w:t>Outcome 1</w:t>
        </w:r>
        <w:r w:rsidR="00F1671E">
          <w:rPr>
            <w:webHidden/>
          </w:rPr>
          <w:tab/>
        </w:r>
        <w:r w:rsidR="00F1671E">
          <w:rPr>
            <w:webHidden/>
          </w:rPr>
          <w:fldChar w:fldCharType="begin"/>
        </w:r>
        <w:r w:rsidR="00F1671E">
          <w:rPr>
            <w:webHidden/>
          </w:rPr>
          <w:instrText xml:space="preserve"> PAGEREF _Toc191457688 \h </w:instrText>
        </w:r>
        <w:r w:rsidR="00F1671E">
          <w:rPr>
            <w:webHidden/>
          </w:rPr>
        </w:r>
        <w:r w:rsidR="00F1671E">
          <w:rPr>
            <w:webHidden/>
          </w:rPr>
          <w:fldChar w:fldCharType="separate"/>
        </w:r>
        <w:r w:rsidR="00F1671E">
          <w:rPr>
            <w:webHidden/>
          </w:rPr>
          <w:t>30</w:t>
        </w:r>
        <w:r w:rsidR="00F1671E">
          <w:rPr>
            <w:webHidden/>
          </w:rPr>
          <w:fldChar w:fldCharType="end"/>
        </w:r>
      </w:hyperlink>
    </w:p>
    <w:p w14:paraId="55945BEC" w14:textId="49BC78EB" w:rsidR="00F1671E" w:rsidRDefault="001D44AA">
      <w:pPr>
        <w:pStyle w:val="TOC2"/>
        <w:rPr>
          <w:rFonts w:asciiTheme="minorHAnsi" w:eastAsiaTheme="minorEastAsia" w:hAnsiTheme="minorHAnsi" w:cstheme="minorBidi"/>
          <w:kern w:val="2"/>
          <w:sz w:val="22"/>
          <w:szCs w:val="22"/>
          <w14:ligatures w14:val="standardContextual"/>
        </w:rPr>
      </w:pPr>
      <w:hyperlink w:anchor="_Toc191457689"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_Toc191457689 \h </w:instrText>
        </w:r>
        <w:r w:rsidR="00F1671E">
          <w:rPr>
            <w:webHidden/>
          </w:rPr>
        </w:r>
        <w:r w:rsidR="00F1671E">
          <w:rPr>
            <w:webHidden/>
          </w:rPr>
          <w:fldChar w:fldCharType="separate"/>
        </w:r>
        <w:r w:rsidR="00F1671E">
          <w:rPr>
            <w:webHidden/>
          </w:rPr>
          <w:t>30</w:t>
        </w:r>
        <w:r w:rsidR="00F1671E">
          <w:rPr>
            <w:webHidden/>
          </w:rPr>
          <w:fldChar w:fldCharType="end"/>
        </w:r>
      </w:hyperlink>
    </w:p>
    <w:p w14:paraId="37974287" w14:textId="520E02BF" w:rsidR="00F1671E" w:rsidRDefault="001D44AA">
      <w:pPr>
        <w:pStyle w:val="TOC2"/>
        <w:rPr>
          <w:rFonts w:asciiTheme="minorHAnsi" w:eastAsiaTheme="minorEastAsia" w:hAnsiTheme="minorHAnsi" w:cstheme="minorBidi"/>
          <w:kern w:val="2"/>
          <w:sz w:val="22"/>
          <w:szCs w:val="22"/>
          <w14:ligatures w14:val="standardContextual"/>
        </w:rPr>
      </w:pPr>
      <w:hyperlink w:anchor="_Toc191457690"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_Toc191457690 \h </w:instrText>
        </w:r>
        <w:r w:rsidR="00F1671E">
          <w:rPr>
            <w:webHidden/>
          </w:rPr>
        </w:r>
        <w:r w:rsidR="00F1671E">
          <w:rPr>
            <w:webHidden/>
          </w:rPr>
          <w:fldChar w:fldCharType="separate"/>
        </w:r>
        <w:r w:rsidR="00F1671E">
          <w:rPr>
            <w:webHidden/>
          </w:rPr>
          <w:t>32</w:t>
        </w:r>
        <w:r w:rsidR="00F1671E">
          <w:rPr>
            <w:webHidden/>
          </w:rPr>
          <w:fldChar w:fldCharType="end"/>
        </w:r>
      </w:hyperlink>
    </w:p>
    <w:p w14:paraId="40E00E0F" w14:textId="13D460CA" w:rsidR="00F1671E" w:rsidRDefault="001D44AA">
      <w:pPr>
        <w:pStyle w:val="TOC2"/>
        <w:rPr>
          <w:rFonts w:asciiTheme="minorHAnsi" w:eastAsiaTheme="minorEastAsia" w:hAnsiTheme="minorHAnsi" w:cstheme="minorBidi"/>
          <w:kern w:val="2"/>
          <w:sz w:val="22"/>
          <w:szCs w:val="22"/>
          <w14:ligatures w14:val="standardContextual"/>
        </w:rPr>
      </w:pPr>
      <w:hyperlink w:anchor="_Toc191457691" w:history="1">
        <w:r w:rsidR="00F1671E" w:rsidRPr="00AD649A">
          <w:rPr>
            <w:rStyle w:val="Hyperlink"/>
          </w:rPr>
          <w:t>Outcome 2</w:t>
        </w:r>
        <w:r w:rsidR="00F1671E">
          <w:rPr>
            <w:webHidden/>
          </w:rPr>
          <w:tab/>
        </w:r>
        <w:r w:rsidR="00F1671E">
          <w:rPr>
            <w:webHidden/>
          </w:rPr>
          <w:fldChar w:fldCharType="begin"/>
        </w:r>
        <w:r w:rsidR="00F1671E">
          <w:rPr>
            <w:webHidden/>
          </w:rPr>
          <w:instrText xml:space="preserve"> PAGEREF _Toc191457691 \h </w:instrText>
        </w:r>
        <w:r w:rsidR="00F1671E">
          <w:rPr>
            <w:webHidden/>
          </w:rPr>
        </w:r>
        <w:r w:rsidR="00F1671E">
          <w:rPr>
            <w:webHidden/>
          </w:rPr>
          <w:fldChar w:fldCharType="separate"/>
        </w:r>
        <w:r w:rsidR="00F1671E">
          <w:rPr>
            <w:webHidden/>
          </w:rPr>
          <w:t>33</w:t>
        </w:r>
        <w:r w:rsidR="00F1671E">
          <w:rPr>
            <w:webHidden/>
          </w:rPr>
          <w:fldChar w:fldCharType="end"/>
        </w:r>
      </w:hyperlink>
    </w:p>
    <w:p w14:paraId="6E882732" w14:textId="32AB86E1" w:rsidR="00F1671E" w:rsidRDefault="001D44AA">
      <w:pPr>
        <w:pStyle w:val="TOC2"/>
        <w:rPr>
          <w:rFonts w:asciiTheme="minorHAnsi" w:eastAsiaTheme="minorEastAsia" w:hAnsiTheme="minorHAnsi" w:cstheme="minorBidi"/>
          <w:kern w:val="2"/>
          <w:sz w:val="22"/>
          <w:szCs w:val="22"/>
          <w14:ligatures w14:val="standardContextual"/>
        </w:rPr>
      </w:pPr>
      <w:hyperlink w:anchor="_Toc191457692"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_Toc191457692 \h </w:instrText>
        </w:r>
        <w:r w:rsidR="00F1671E">
          <w:rPr>
            <w:webHidden/>
          </w:rPr>
        </w:r>
        <w:r w:rsidR="00F1671E">
          <w:rPr>
            <w:webHidden/>
          </w:rPr>
          <w:fldChar w:fldCharType="separate"/>
        </w:r>
        <w:r w:rsidR="00F1671E">
          <w:rPr>
            <w:webHidden/>
          </w:rPr>
          <w:t>33</w:t>
        </w:r>
        <w:r w:rsidR="00F1671E">
          <w:rPr>
            <w:webHidden/>
          </w:rPr>
          <w:fldChar w:fldCharType="end"/>
        </w:r>
      </w:hyperlink>
    </w:p>
    <w:p w14:paraId="78548985" w14:textId="3749455D" w:rsidR="00F1671E" w:rsidRDefault="001D44AA">
      <w:pPr>
        <w:pStyle w:val="TOC2"/>
        <w:rPr>
          <w:rFonts w:asciiTheme="minorHAnsi" w:eastAsiaTheme="minorEastAsia" w:hAnsiTheme="minorHAnsi" w:cstheme="minorBidi"/>
          <w:kern w:val="2"/>
          <w:sz w:val="22"/>
          <w:szCs w:val="22"/>
          <w14:ligatures w14:val="standardContextual"/>
        </w:rPr>
      </w:pPr>
      <w:hyperlink w:anchor="_Toc191457693"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_Toc191457693 \h </w:instrText>
        </w:r>
        <w:r w:rsidR="00F1671E">
          <w:rPr>
            <w:webHidden/>
          </w:rPr>
        </w:r>
        <w:r w:rsidR="00F1671E">
          <w:rPr>
            <w:webHidden/>
          </w:rPr>
          <w:fldChar w:fldCharType="separate"/>
        </w:r>
        <w:r w:rsidR="00F1671E">
          <w:rPr>
            <w:webHidden/>
          </w:rPr>
          <w:t>35</w:t>
        </w:r>
        <w:r w:rsidR="00F1671E">
          <w:rPr>
            <w:webHidden/>
          </w:rPr>
          <w:fldChar w:fldCharType="end"/>
        </w:r>
      </w:hyperlink>
    </w:p>
    <w:p w14:paraId="5E2CA3EF" w14:textId="65BF1DD9" w:rsidR="00F1671E" w:rsidRDefault="001D44AA">
      <w:pPr>
        <w:pStyle w:val="TOC2"/>
        <w:rPr>
          <w:rFonts w:asciiTheme="minorHAnsi" w:eastAsiaTheme="minorEastAsia" w:hAnsiTheme="minorHAnsi" w:cstheme="minorBidi"/>
          <w:kern w:val="2"/>
          <w:sz w:val="22"/>
          <w:szCs w:val="22"/>
          <w14:ligatures w14:val="standardContextual"/>
        </w:rPr>
      </w:pPr>
      <w:hyperlink w:anchor="_Toc191457694" w:history="1">
        <w:r w:rsidR="00F1671E" w:rsidRPr="00AD649A">
          <w:rPr>
            <w:rStyle w:val="Hyperlink"/>
          </w:rPr>
          <w:t>Outcome 3</w:t>
        </w:r>
        <w:r w:rsidR="00F1671E">
          <w:rPr>
            <w:webHidden/>
          </w:rPr>
          <w:tab/>
        </w:r>
        <w:r w:rsidR="00F1671E">
          <w:rPr>
            <w:webHidden/>
          </w:rPr>
          <w:fldChar w:fldCharType="begin"/>
        </w:r>
        <w:r w:rsidR="00F1671E">
          <w:rPr>
            <w:webHidden/>
          </w:rPr>
          <w:instrText xml:space="preserve"> PAGEREF _Toc191457694 \h </w:instrText>
        </w:r>
        <w:r w:rsidR="00F1671E">
          <w:rPr>
            <w:webHidden/>
          </w:rPr>
        </w:r>
        <w:r w:rsidR="00F1671E">
          <w:rPr>
            <w:webHidden/>
          </w:rPr>
          <w:fldChar w:fldCharType="separate"/>
        </w:r>
        <w:r w:rsidR="00F1671E">
          <w:rPr>
            <w:webHidden/>
          </w:rPr>
          <w:t>37</w:t>
        </w:r>
        <w:r w:rsidR="00F1671E">
          <w:rPr>
            <w:webHidden/>
          </w:rPr>
          <w:fldChar w:fldCharType="end"/>
        </w:r>
      </w:hyperlink>
    </w:p>
    <w:p w14:paraId="7199E1F6" w14:textId="047D98D8" w:rsidR="00F1671E" w:rsidRDefault="001D44AA">
      <w:pPr>
        <w:pStyle w:val="TOC2"/>
        <w:rPr>
          <w:rFonts w:asciiTheme="minorHAnsi" w:eastAsiaTheme="minorEastAsia" w:hAnsiTheme="minorHAnsi" w:cstheme="minorBidi"/>
          <w:kern w:val="2"/>
          <w:sz w:val="22"/>
          <w:szCs w:val="22"/>
          <w14:ligatures w14:val="standardContextual"/>
        </w:rPr>
      </w:pPr>
      <w:hyperlink w:anchor="_Toc191457695" w:history="1">
        <w:r w:rsidR="00F1671E" w:rsidRPr="00AD649A">
          <w:rPr>
            <w:rStyle w:val="Hyperlink"/>
          </w:rPr>
          <w:t>Examples of learning activities</w:t>
        </w:r>
        <w:r w:rsidR="00F1671E">
          <w:rPr>
            <w:webHidden/>
          </w:rPr>
          <w:tab/>
        </w:r>
        <w:r w:rsidR="00F1671E">
          <w:rPr>
            <w:webHidden/>
          </w:rPr>
          <w:fldChar w:fldCharType="begin"/>
        </w:r>
        <w:r w:rsidR="00F1671E">
          <w:rPr>
            <w:webHidden/>
          </w:rPr>
          <w:instrText xml:space="preserve"> PAGEREF _Toc191457695 \h </w:instrText>
        </w:r>
        <w:r w:rsidR="00F1671E">
          <w:rPr>
            <w:webHidden/>
          </w:rPr>
        </w:r>
        <w:r w:rsidR="00F1671E">
          <w:rPr>
            <w:webHidden/>
          </w:rPr>
          <w:fldChar w:fldCharType="separate"/>
        </w:r>
        <w:r w:rsidR="00F1671E">
          <w:rPr>
            <w:webHidden/>
          </w:rPr>
          <w:t>37</w:t>
        </w:r>
        <w:r w:rsidR="00F1671E">
          <w:rPr>
            <w:webHidden/>
          </w:rPr>
          <w:fldChar w:fldCharType="end"/>
        </w:r>
      </w:hyperlink>
    </w:p>
    <w:p w14:paraId="377E87EA" w14:textId="71BF013D" w:rsidR="00F1671E" w:rsidRDefault="001D44AA">
      <w:pPr>
        <w:pStyle w:val="TOC2"/>
        <w:rPr>
          <w:rFonts w:asciiTheme="minorHAnsi" w:eastAsiaTheme="minorEastAsia" w:hAnsiTheme="minorHAnsi" w:cstheme="minorBidi"/>
          <w:kern w:val="2"/>
          <w:sz w:val="22"/>
          <w:szCs w:val="22"/>
          <w14:ligatures w14:val="standardContextual"/>
        </w:rPr>
      </w:pPr>
      <w:hyperlink w:anchor="_Toc191457696" w:history="1">
        <w:r w:rsidR="00F1671E" w:rsidRPr="00AD649A">
          <w:rPr>
            <w:rStyle w:val="Hyperlink"/>
            <w:b/>
            <w:bCs/>
          </w:rPr>
          <w:t>Detailed example</w:t>
        </w:r>
        <w:r w:rsidR="00F1671E">
          <w:rPr>
            <w:webHidden/>
          </w:rPr>
          <w:tab/>
        </w:r>
        <w:r w:rsidR="00F1671E">
          <w:rPr>
            <w:webHidden/>
          </w:rPr>
          <w:fldChar w:fldCharType="begin"/>
        </w:r>
        <w:r w:rsidR="00F1671E">
          <w:rPr>
            <w:webHidden/>
          </w:rPr>
          <w:instrText xml:space="preserve"> PAGEREF _Toc191457696 \h </w:instrText>
        </w:r>
        <w:r w:rsidR="00F1671E">
          <w:rPr>
            <w:webHidden/>
          </w:rPr>
        </w:r>
        <w:r w:rsidR="00F1671E">
          <w:rPr>
            <w:webHidden/>
          </w:rPr>
          <w:fldChar w:fldCharType="separate"/>
        </w:r>
        <w:r w:rsidR="00F1671E">
          <w:rPr>
            <w:webHidden/>
          </w:rPr>
          <w:t>39</w:t>
        </w:r>
        <w:r w:rsidR="00F1671E">
          <w:rPr>
            <w:webHidden/>
          </w:rPr>
          <w:fldChar w:fldCharType="end"/>
        </w:r>
      </w:hyperlink>
    </w:p>
    <w:p w14:paraId="1CAD160E" w14:textId="0C30E511" w:rsidR="00D63C84" w:rsidRPr="000F5CEC" w:rsidRDefault="00D63C84" w:rsidP="00B22829">
      <w:r>
        <w:rPr>
          <w:rFonts w:ascii="Arial" w:eastAsia="Times New Roman" w:hAnsi="Arial" w:cs="Arial"/>
          <w:b/>
          <w:bCs/>
          <w:noProof/>
          <w:sz w:val="24"/>
          <w:szCs w:val="24"/>
          <w:lang w:val="en-AU" w:eastAsia="en-AU"/>
        </w:rPr>
        <w:fldChar w:fldCharType="end"/>
      </w:r>
    </w:p>
    <w:p w14:paraId="3733E0F7" w14:textId="77777777" w:rsidR="00D63C84" w:rsidRPr="000F5CEC" w:rsidRDefault="00D63C84" w:rsidP="00B22829">
      <w:pPr>
        <w:rPr>
          <w:lang w:val="en-AU" w:eastAsia="en-AU"/>
        </w:rPr>
        <w:sectPr w:rsidR="00D63C84" w:rsidRPr="000F5CEC" w:rsidSect="00D63C84">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5C4A4151" w14:textId="5D28FB70" w:rsidR="00D63C84" w:rsidRPr="000F5CEC" w:rsidRDefault="00D63C84" w:rsidP="00B22829">
      <w:pPr>
        <w:pStyle w:val="Heading1"/>
      </w:pPr>
      <w:bookmarkStart w:id="3" w:name="_Toc191457656"/>
      <w:r>
        <w:lastRenderedPageBreak/>
        <w:t xml:space="preserve">VCE </w:t>
      </w:r>
      <w:r w:rsidR="00491260">
        <w:t>Chin Hakha</w:t>
      </w:r>
      <w:r>
        <w:t>: Teaching and Learning Activities</w:t>
      </w:r>
      <w:bookmarkEnd w:id="3"/>
    </w:p>
    <w:p w14:paraId="27B8953F" w14:textId="77777777" w:rsidR="00D63C84" w:rsidRDefault="00D63C84" w:rsidP="00B22829">
      <w:pPr>
        <w:pStyle w:val="Heading3"/>
      </w:pPr>
      <w:bookmarkStart w:id="4" w:name="_Toc191457657"/>
      <w:r>
        <w:t>Unit 1</w:t>
      </w:r>
      <w:bookmarkEnd w:id="4"/>
    </w:p>
    <w:p w14:paraId="6F425D0A" w14:textId="77777777" w:rsidR="00D63C84" w:rsidRPr="00B13D9B" w:rsidRDefault="00D63C84"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F040C4" w14:paraId="2FAFAEF2" w14:textId="77777777" w:rsidTr="00B22829">
        <w:trPr>
          <w:trHeight w:val="274"/>
        </w:trPr>
        <w:tc>
          <w:tcPr>
            <w:tcW w:w="2197" w:type="dxa"/>
            <w:shd w:val="clear" w:color="auto" w:fill="0F7EB4"/>
          </w:tcPr>
          <w:bookmarkEnd w:id="5"/>
          <w:p w14:paraId="5FF82997" w14:textId="77777777" w:rsidR="00D63C84" w:rsidRPr="00F040C4" w:rsidRDefault="00D63C84" w:rsidP="00B22829">
            <w:pPr>
              <w:pStyle w:val="VCAAtablecondensedheading"/>
              <w:rPr>
                <w:b w:val="0"/>
              </w:rPr>
            </w:pPr>
            <w:r w:rsidRPr="00F040C4">
              <w:t xml:space="preserve">Concept </w:t>
            </w:r>
          </w:p>
        </w:tc>
        <w:tc>
          <w:tcPr>
            <w:tcW w:w="2197" w:type="dxa"/>
            <w:shd w:val="clear" w:color="auto" w:fill="0F7EB4"/>
          </w:tcPr>
          <w:p w14:paraId="4E60617E" w14:textId="77777777" w:rsidR="00D63C84" w:rsidRPr="00F040C4" w:rsidRDefault="00D63C84" w:rsidP="00B22829">
            <w:pPr>
              <w:pStyle w:val="VCAAtablecondensedheading"/>
              <w:rPr>
                <w:b w:val="0"/>
              </w:rPr>
            </w:pPr>
            <w:r w:rsidRPr="00F040C4">
              <w:t>Perspective</w:t>
            </w:r>
          </w:p>
        </w:tc>
        <w:tc>
          <w:tcPr>
            <w:tcW w:w="2197" w:type="dxa"/>
            <w:shd w:val="clear" w:color="auto" w:fill="0F7EB4"/>
          </w:tcPr>
          <w:p w14:paraId="6288FE3B" w14:textId="77777777" w:rsidR="00D63C84" w:rsidRPr="00F040C4" w:rsidRDefault="00D63C84" w:rsidP="00B22829">
            <w:pPr>
              <w:pStyle w:val="VCAAtablecondensedheading"/>
              <w:rPr>
                <w:b w:val="0"/>
              </w:rPr>
            </w:pPr>
            <w:r w:rsidRPr="00F040C4">
              <w:t>Topic</w:t>
            </w:r>
          </w:p>
        </w:tc>
        <w:tc>
          <w:tcPr>
            <w:tcW w:w="2198" w:type="dxa"/>
            <w:shd w:val="clear" w:color="auto" w:fill="0F7EB4"/>
          </w:tcPr>
          <w:p w14:paraId="3C8E0702" w14:textId="77777777" w:rsidR="00D63C84" w:rsidRPr="00F040C4" w:rsidRDefault="00D63C84" w:rsidP="00B22829">
            <w:pPr>
              <w:pStyle w:val="VCAAtablecondensedheading"/>
              <w:rPr>
                <w:b w:val="0"/>
              </w:rPr>
            </w:pPr>
            <w:r w:rsidRPr="00F040C4">
              <w:t>Subtopic</w:t>
            </w:r>
          </w:p>
        </w:tc>
      </w:tr>
      <w:tr w:rsidR="00D63C84" w:rsidRPr="00F040C4" w14:paraId="286F26D1" w14:textId="77777777" w:rsidTr="00F1671E">
        <w:trPr>
          <w:trHeight w:hRule="exact" w:val="1701"/>
        </w:trPr>
        <w:tc>
          <w:tcPr>
            <w:tcW w:w="2197" w:type="dxa"/>
            <w:vAlign w:val="center"/>
          </w:tcPr>
          <w:p w14:paraId="01D73DE1" w14:textId="77777777" w:rsidR="00D63C84" w:rsidRPr="0094696C" w:rsidRDefault="00D63C84" w:rsidP="00B22829">
            <w:pPr>
              <w:pStyle w:val="VCAAbody"/>
              <w:jc w:val="center"/>
            </w:pPr>
            <w:r w:rsidRPr="0094696C">
              <w:t>Identity</w:t>
            </w:r>
          </w:p>
        </w:tc>
        <w:tc>
          <w:tcPr>
            <w:tcW w:w="2197" w:type="dxa"/>
            <w:vAlign w:val="center"/>
          </w:tcPr>
          <w:p w14:paraId="396D8A8D" w14:textId="77777777" w:rsidR="00D63C84" w:rsidRPr="000A7273" w:rsidRDefault="00D63C84" w:rsidP="00B22829">
            <w:pPr>
              <w:pStyle w:val="VCAAbody"/>
              <w:jc w:val="center"/>
            </w:pPr>
            <w:r w:rsidRPr="000A7273">
              <w:t>Personal</w:t>
            </w:r>
          </w:p>
        </w:tc>
        <w:tc>
          <w:tcPr>
            <w:tcW w:w="2197" w:type="dxa"/>
            <w:vAlign w:val="center"/>
          </w:tcPr>
          <w:p w14:paraId="3A690457" w14:textId="77777777" w:rsidR="00D63C84" w:rsidRPr="0094696C" w:rsidRDefault="00D63C84" w:rsidP="00B22829">
            <w:pPr>
              <w:pStyle w:val="VCAAbody"/>
              <w:jc w:val="center"/>
            </w:pPr>
            <w:r w:rsidRPr="000A7273">
              <w:t>Inclusivity, Diversity and Belonging</w:t>
            </w:r>
            <w:r w:rsidRPr="0094696C">
              <w:t xml:space="preserve"> </w:t>
            </w:r>
          </w:p>
        </w:tc>
        <w:tc>
          <w:tcPr>
            <w:tcW w:w="2198" w:type="dxa"/>
            <w:vAlign w:val="center"/>
          </w:tcPr>
          <w:p w14:paraId="69D8422A" w14:textId="77777777" w:rsidR="00D63C84" w:rsidRPr="0094696C" w:rsidRDefault="00D63C84" w:rsidP="00B22829">
            <w:pPr>
              <w:pStyle w:val="VCAAbody"/>
              <w:jc w:val="center"/>
            </w:pPr>
            <w:r w:rsidRPr="0094696C">
              <w:t>Watch your language! Impact of language use on personal image</w:t>
            </w:r>
          </w:p>
        </w:tc>
      </w:tr>
    </w:tbl>
    <w:p w14:paraId="4B30E66F" w14:textId="77777777" w:rsidR="00D63C84" w:rsidRPr="00B13D9B" w:rsidRDefault="00D63C84" w:rsidP="00D63C84">
      <w:pPr>
        <w:pStyle w:val="Heading2"/>
        <w:rPr>
          <w:sz w:val="28"/>
        </w:rPr>
      </w:pPr>
      <w:bookmarkStart w:id="6" w:name="_Toc191457658"/>
      <w:bookmarkStart w:id="7" w:name="_Hlk179222526"/>
      <w:r w:rsidRPr="00B13D9B">
        <w:rPr>
          <w:sz w:val="28"/>
        </w:rPr>
        <w:t>Outcome 1</w:t>
      </w:r>
      <w:bookmarkEnd w:id="6"/>
    </w:p>
    <w:bookmarkEnd w:id="7"/>
    <w:p w14:paraId="2E05073E" w14:textId="42B62B62" w:rsidR="00D63C84" w:rsidRDefault="00D63C84" w:rsidP="00D63C84">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58243C521BA54CC8834E2CD32EC0EF74"/>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BB1912">
        <w:rPr>
          <w:shd w:val="clear" w:color="auto" w:fill="FFFFFF"/>
        </w:rPr>
        <w:t xml:space="preserve">. </w:t>
      </w:r>
    </w:p>
    <w:p w14:paraId="11F3A3FA" w14:textId="77777777" w:rsidR="00D63C84" w:rsidRPr="00753F1C" w:rsidRDefault="00D63C84" w:rsidP="00D63C84">
      <w:pPr>
        <w:pStyle w:val="Heading2"/>
        <w:rPr>
          <w:sz w:val="24"/>
          <w:szCs w:val="24"/>
        </w:rPr>
      </w:pPr>
      <w:bookmarkStart w:id="8" w:name="_Toc191457659"/>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04350684" w14:textId="77777777" w:rsidTr="00B22829">
        <w:trPr>
          <w:cantSplit/>
        </w:trPr>
        <w:tc>
          <w:tcPr>
            <w:tcW w:w="9634" w:type="dxa"/>
          </w:tcPr>
          <w:p w14:paraId="4AE6681D" w14:textId="77777777" w:rsidR="00D63C84" w:rsidRPr="00F66F92" w:rsidRDefault="00D63C84"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D63C84" w14:paraId="3675048A" w14:textId="77777777" w:rsidTr="00B22829">
        <w:trPr>
          <w:cantSplit/>
        </w:trPr>
        <w:tc>
          <w:tcPr>
            <w:tcW w:w="9634" w:type="dxa"/>
          </w:tcPr>
          <w:p w14:paraId="0147B19A" w14:textId="77777777" w:rsidR="00D63C84" w:rsidRPr="00F66F92" w:rsidRDefault="00D63C84"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D63C84" w14:paraId="0E19AC51" w14:textId="77777777" w:rsidTr="00B22829">
        <w:trPr>
          <w:cantSplit/>
        </w:trPr>
        <w:tc>
          <w:tcPr>
            <w:tcW w:w="9634" w:type="dxa"/>
          </w:tcPr>
          <w:p w14:paraId="423BE053" w14:textId="77777777" w:rsidR="00D63C84" w:rsidRPr="00F66F92" w:rsidRDefault="00D63C84" w:rsidP="00B22829">
            <w:pPr>
              <w:pStyle w:val="VCAAbulletlevel2"/>
              <w:spacing w:after="0"/>
            </w:pPr>
            <w:r w:rsidRPr="00A76523">
              <w:t>Share a personal story or experience using the descriptive language and engaging storytelling techniques you have brainstormed as a class.</w:t>
            </w:r>
          </w:p>
        </w:tc>
      </w:tr>
      <w:tr w:rsidR="00D63C84" w14:paraId="7F845DE9" w14:textId="77777777" w:rsidTr="00B22829">
        <w:trPr>
          <w:cantSplit/>
        </w:trPr>
        <w:tc>
          <w:tcPr>
            <w:tcW w:w="9634" w:type="dxa"/>
          </w:tcPr>
          <w:p w14:paraId="09F462F1" w14:textId="7997807F" w:rsidR="00D63C84" w:rsidRPr="00F66F92" w:rsidRDefault="00D63C84"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DA6F7ED18BDC4C86A20A320A719F8366"/>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A76523">
              <w:t xml:space="preserve"> on a </w:t>
            </w:r>
            <w:r>
              <w:t>sticky</w:t>
            </w:r>
            <w:r w:rsidRPr="00A76523">
              <w:t xml:space="preserve"> note and stick these around the p</w:t>
            </w:r>
            <w:r>
              <w:t>ortraits</w:t>
            </w:r>
            <w:r w:rsidRPr="00A76523">
              <w:t>.</w:t>
            </w:r>
          </w:p>
        </w:tc>
      </w:tr>
      <w:tr w:rsidR="00D63C84" w14:paraId="52E75D94" w14:textId="77777777" w:rsidTr="00B22829">
        <w:trPr>
          <w:cantSplit/>
        </w:trPr>
        <w:tc>
          <w:tcPr>
            <w:tcW w:w="9634" w:type="dxa"/>
          </w:tcPr>
          <w:p w14:paraId="1413B3DA" w14:textId="77777777" w:rsidR="00D63C84" w:rsidRPr="00F66F92" w:rsidRDefault="00D63C84"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D63C84" w14:paraId="7532B0BA" w14:textId="77777777" w:rsidTr="00B22829">
        <w:trPr>
          <w:cantSplit/>
        </w:trPr>
        <w:tc>
          <w:tcPr>
            <w:tcW w:w="9634" w:type="dxa"/>
          </w:tcPr>
          <w:p w14:paraId="10FDD720" w14:textId="77777777" w:rsidR="00D63C84" w:rsidRPr="00F66F92" w:rsidRDefault="00D63C84" w:rsidP="00B22829">
            <w:pPr>
              <w:pStyle w:val="VCAAbulletlevel2"/>
            </w:pPr>
            <w:r w:rsidRPr="00633101">
              <w:rPr>
                <w:lang w:val="en-US"/>
              </w:rPr>
              <w:t>Write a reflective text on your personal identity and its relationship to language.</w:t>
            </w:r>
          </w:p>
        </w:tc>
      </w:tr>
      <w:tr w:rsidR="00D63C84" w14:paraId="48CBA845" w14:textId="77777777" w:rsidTr="00B22829">
        <w:trPr>
          <w:cantSplit/>
        </w:trPr>
        <w:tc>
          <w:tcPr>
            <w:tcW w:w="9634" w:type="dxa"/>
          </w:tcPr>
          <w:p w14:paraId="34B2C210" w14:textId="77777777" w:rsidR="00D63C84" w:rsidRPr="00F66F92" w:rsidRDefault="00D63C84"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D63C84" w14:paraId="3CA2A55D" w14:textId="77777777" w:rsidTr="00B22829">
        <w:trPr>
          <w:cantSplit/>
        </w:trPr>
        <w:tc>
          <w:tcPr>
            <w:tcW w:w="9634" w:type="dxa"/>
          </w:tcPr>
          <w:p w14:paraId="48032B58" w14:textId="7F9E4D3B" w:rsidR="00D63C84" w:rsidRPr="00F66F92" w:rsidRDefault="00D63C84"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44420D7A93754443A9DD666546A4955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A76523">
              <w:t>.</w:t>
            </w:r>
          </w:p>
        </w:tc>
      </w:tr>
      <w:tr w:rsidR="00D63C84" w14:paraId="34F5E36F" w14:textId="77777777" w:rsidTr="00B22829">
        <w:trPr>
          <w:cantSplit/>
        </w:trPr>
        <w:tc>
          <w:tcPr>
            <w:tcW w:w="9634" w:type="dxa"/>
          </w:tcPr>
          <w:p w14:paraId="46AEA4D2" w14:textId="77777777" w:rsidR="00D63C84" w:rsidRDefault="00D63C84"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D63C84" w14:paraId="4B84B5B8" w14:textId="77777777" w:rsidTr="00B22829">
        <w:trPr>
          <w:cantSplit/>
        </w:trPr>
        <w:tc>
          <w:tcPr>
            <w:tcW w:w="9634" w:type="dxa"/>
          </w:tcPr>
          <w:p w14:paraId="5822D651" w14:textId="77777777" w:rsidR="00D63C84" w:rsidRPr="00A76523" w:rsidRDefault="00D63C84"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D63C84" w14:paraId="4AAE2D5B" w14:textId="77777777" w:rsidTr="00B22829">
        <w:trPr>
          <w:cantSplit/>
        </w:trPr>
        <w:tc>
          <w:tcPr>
            <w:tcW w:w="9634" w:type="dxa"/>
          </w:tcPr>
          <w:p w14:paraId="3D3C3AF2" w14:textId="77777777" w:rsidR="00D63C84" w:rsidRPr="00A76523" w:rsidRDefault="00D63C84" w:rsidP="00B22829">
            <w:pPr>
              <w:pStyle w:val="VCAAbulletlevel2"/>
              <w:spacing w:after="0"/>
            </w:pPr>
            <w:r>
              <w:t>I</w:t>
            </w:r>
            <w:r w:rsidRPr="00A76523">
              <w:t>n small groups</w:t>
            </w:r>
            <w:r>
              <w:t>, c</w:t>
            </w:r>
            <w:r w:rsidRPr="00A76523">
              <w:t>reate posters that unpack and promote more inclusive and respectful communication.</w:t>
            </w:r>
          </w:p>
        </w:tc>
      </w:tr>
      <w:tr w:rsidR="00D63C84" w14:paraId="2F0B4BE9" w14:textId="77777777" w:rsidTr="00B22829">
        <w:trPr>
          <w:cantSplit/>
        </w:trPr>
        <w:tc>
          <w:tcPr>
            <w:tcW w:w="9634" w:type="dxa"/>
          </w:tcPr>
          <w:p w14:paraId="170ED4ED" w14:textId="77777777" w:rsidR="00D63C84" w:rsidRPr="00A76523" w:rsidRDefault="00D63C84" w:rsidP="00B22829">
            <w:pPr>
              <w:pStyle w:val="VCAAbulletlevel2"/>
              <w:spacing w:after="0"/>
            </w:pPr>
            <w:r w:rsidRPr="00A76523">
              <w:t>Read an article or watch a video that explores the connection between language, power and social hierarchies</w:t>
            </w:r>
            <w:r>
              <w:t>,</w:t>
            </w:r>
            <w:r w:rsidRPr="00A76523">
              <w:t xml:space="preserve"> and analyse the power dynamics inherent in language use. Write a reflection about how you use language. </w:t>
            </w:r>
          </w:p>
        </w:tc>
      </w:tr>
      <w:tr w:rsidR="00D63C84" w14:paraId="4A450675" w14:textId="77777777" w:rsidTr="00B22829">
        <w:trPr>
          <w:cantSplit/>
        </w:trPr>
        <w:tc>
          <w:tcPr>
            <w:tcW w:w="9634" w:type="dxa"/>
          </w:tcPr>
          <w:p w14:paraId="5F6BEBE1" w14:textId="72EE0A9D" w:rsidR="00D63C84" w:rsidRPr="00A76523" w:rsidRDefault="00D63C84" w:rsidP="00B22829">
            <w:pPr>
              <w:pStyle w:val="VCAAbulletlevel2"/>
              <w:spacing w:after="0"/>
            </w:pPr>
            <w:bookmarkStart w:id="9" w:name="_Hlk139633649"/>
            <w:r w:rsidRPr="00A76523">
              <w:t xml:space="preserve">Discuss the use of </w:t>
            </w:r>
            <w:sdt>
              <w:sdtPr>
                <w:alias w:val="Keywords"/>
                <w:tag w:val=""/>
                <w:id w:val="125903447"/>
                <w:placeholder>
                  <w:docPart w:val="00719CE4FE4C447FACF392B19FC161D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A76523">
              <w:t xml:space="preserve"> between </w:t>
            </w:r>
            <w:r>
              <w:t>2</w:t>
            </w:r>
            <w:r w:rsidRPr="00A76523">
              <w:t xml:space="preserve"> different groups in </w:t>
            </w:r>
            <w:sdt>
              <w:sdtPr>
                <w:alias w:val="Keywords"/>
                <w:tag w:val=""/>
                <w:id w:val="667834847"/>
                <w:placeholder>
                  <w:docPart w:val="B2F282EC61374A07A68532B01E7B422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A76523">
              <w:t>-speaking communities and reflect on their</w:t>
            </w:r>
            <w:r>
              <w:t xml:space="preserve"> language</w:t>
            </w:r>
            <w:r w:rsidRPr="00A76523">
              <w:t xml:space="preserve"> norms and standards. </w:t>
            </w:r>
            <w:bookmarkEnd w:id="9"/>
          </w:p>
        </w:tc>
      </w:tr>
      <w:tr w:rsidR="00D63C84" w14:paraId="364F7D27" w14:textId="77777777" w:rsidTr="00B22829">
        <w:trPr>
          <w:cantSplit/>
        </w:trPr>
        <w:tc>
          <w:tcPr>
            <w:tcW w:w="9634" w:type="dxa"/>
          </w:tcPr>
          <w:p w14:paraId="551589AC" w14:textId="77777777" w:rsidR="00D63C84" w:rsidRPr="00A76523" w:rsidRDefault="00D63C84"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D63C84" w14:paraId="4B5DEB46" w14:textId="77777777" w:rsidTr="00B22829">
        <w:trPr>
          <w:cantSplit/>
        </w:trPr>
        <w:tc>
          <w:tcPr>
            <w:tcW w:w="9634" w:type="dxa"/>
          </w:tcPr>
          <w:p w14:paraId="228109B3" w14:textId="77777777" w:rsidR="00D63C84" w:rsidRPr="00A76523" w:rsidRDefault="00D63C84"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D63C84" w14:paraId="4095F3CD" w14:textId="77777777" w:rsidTr="00B22829">
        <w:trPr>
          <w:cantSplit/>
        </w:trPr>
        <w:tc>
          <w:tcPr>
            <w:tcW w:w="9634" w:type="dxa"/>
          </w:tcPr>
          <w:p w14:paraId="6D17AEB3" w14:textId="77777777" w:rsidR="00D63C84" w:rsidRPr="00A76523" w:rsidRDefault="00D63C84"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D63C84" w14:paraId="27CFEE57" w14:textId="77777777" w:rsidTr="00B22829">
        <w:trPr>
          <w:cantSplit/>
        </w:trPr>
        <w:tc>
          <w:tcPr>
            <w:tcW w:w="9634" w:type="dxa"/>
          </w:tcPr>
          <w:p w14:paraId="53B6D32B" w14:textId="77777777" w:rsidR="00D63C84" w:rsidRPr="00A76523" w:rsidRDefault="00D63C84"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D63C84" w14:paraId="2104498A" w14:textId="77777777" w:rsidTr="00B22829">
        <w:trPr>
          <w:cantSplit/>
        </w:trPr>
        <w:tc>
          <w:tcPr>
            <w:tcW w:w="9634" w:type="dxa"/>
            <w:shd w:val="clear" w:color="auto" w:fill="D9D9D9" w:themeFill="background1" w:themeFillShade="D9"/>
          </w:tcPr>
          <w:p w14:paraId="6EF751A6" w14:textId="77777777" w:rsidR="00D63C84" w:rsidRPr="00875BC2" w:rsidRDefault="00D63C84"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3EE3A928" wp14:editId="3EDD43BD">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D63C84" w14:paraId="7FB6882C" w14:textId="77777777" w:rsidTr="00B22829">
        <w:tc>
          <w:tcPr>
            <w:tcW w:w="9634" w:type="dxa"/>
            <w:tcBorders>
              <w:bottom w:val="single" w:sz="4" w:space="0" w:color="C6ECFF" w:themeColor="accent1" w:themeTint="33"/>
            </w:tcBorders>
            <w:shd w:val="clear" w:color="auto" w:fill="auto"/>
          </w:tcPr>
          <w:p w14:paraId="3C85ECE7" w14:textId="77777777" w:rsidR="00D63C84" w:rsidRDefault="00D63C84" w:rsidP="00B22829">
            <w:pPr>
              <w:pStyle w:val="VCAAbulletlevel2"/>
              <w:numPr>
                <w:ilvl w:val="0"/>
                <w:numId w:val="0"/>
              </w:numPr>
              <w:spacing w:after="0"/>
              <w:ind w:left="360"/>
            </w:pPr>
          </w:p>
          <w:p w14:paraId="78DE357A" w14:textId="77777777" w:rsidR="00D63C84" w:rsidRPr="00BB1912" w:rsidRDefault="00D63C84" w:rsidP="00B22829">
            <w:pPr>
              <w:pStyle w:val="VCAAbulletlevel2"/>
              <w:numPr>
                <w:ilvl w:val="0"/>
                <w:numId w:val="0"/>
              </w:numPr>
              <w:spacing w:after="0"/>
              <w:ind w:left="360"/>
            </w:pPr>
          </w:p>
        </w:tc>
      </w:tr>
      <w:tr w:rsidR="00D63C84" w14:paraId="71641F3E"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892EDC2" w14:textId="77777777" w:rsidR="00D63C84" w:rsidRPr="00AC53F0" w:rsidRDefault="00D63C84" w:rsidP="00B22829">
            <w:pPr>
              <w:pStyle w:val="Heading2"/>
            </w:pPr>
            <w:bookmarkStart w:id="10" w:name="_Toc191457660"/>
            <w:r w:rsidRPr="00B13D9B">
              <w:rPr>
                <w:b/>
                <w:bCs/>
                <w:noProof/>
                <w:color w:val="004EA8"/>
              </w:rPr>
              <w:drawing>
                <wp:anchor distT="0" distB="0" distL="114300" distR="114300" simplePos="0" relativeHeight="251660288" behindDoc="0" locked="0" layoutInCell="1" allowOverlap="1" wp14:anchorId="497C8C31" wp14:editId="4A1B082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57B7E2FF" w14:textId="77777777" w:rsidR="00D63C84" w:rsidRDefault="00D63C84"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448C4154" w14:textId="77777777" w:rsidR="00D63C84" w:rsidRDefault="00D63C84" w:rsidP="00B22829">
            <w:pPr>
              <w:pStyle w:val="VCAAbulletlevel2"/>
              <w:numPr>
                <w:ilvl w:val="0"/>
                <w:numId w:val="0"/>
              </w:numPr>
              <w:rPr>
                <w:b/>
                <w:bCs/>
                <w:color w:val="004EA8"/>
                <w:sz w:val="32"/>
                <w:szCs w:val="32"/>
              </w:rPr>
            </w:pPr>
          </w:p>
          <w:p w14:paraId="53B3148C" w14:textId="77777777" w:rsidR="00D63C84" w:rsidRPr="00A76523" w:rsidRDefault="00D63C84" w:rsidP="00B22829">
            <w:pPr>
              <w:pStyle w:val="VCAAbulletlevel2"/>
              <w:spacing w:after="0"/>
            </w:pPr>
            <w:r w:rsidRPr="00A76523">
              <w:t>Watch a video of a debate and record useful expressions to use in your group’s debate.</w:t>
            </w:r>
            <w:r>
              <w:br/>
            </w:r>
          </w:p>
          <w:p w14:paraId="18282151" w14:textId="77777777" w:rsidR="00D63C84" w:rsidRPr="00A76523" w:rsidRDefault="00D63C84"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5692EDD3" w14:textId="77777777" w:rsidR="00D63C84" w:rsidRPr="00A76523" w:rsidRDefault="00D63C84" w:rsidP="00B22829">
            <w:pPr>
              <w:pStyle w:val="VCAAbulletlevel2"/>
              <w:spacing w:after="0"/>
            </w:pPr>
            <w:r w:rsidRPr="00A76523">
              <w:t>Collect a debate discussion card for your group and research the topic, taking notes and creating a glossary of key terms.</w:t>
            </w:r>
            <w:r>
              <w:br/>
            </w:r>
          </w:p>
          <w:p w14:paraId="5DBAA9D7" w14:textId="77777777" w:rsidR="00D63C84" w:rsidRPr="00A76523" w:rsidRDefault="00D63C84"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5D12966A" w14:textId="77777777" w:rsidR="00D63C84" w:rsidRPr="00A76523" w:rsidRDefault="00D63C84"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2D213D45" w14:textId="77777777" w:rsidR="00D63C84" w:rsidRPr="00A76523" w:rsidRDefault="00D63C84" w:rsidP="00B22829">
            <w:pPr>
              <w:pStyle w:val="VCAAbulletlevel2"/>
              <w:spacing w:after="0"/>
            </w:pPr>
            <w:r w:rsidRPr="00A76523">
              <w:t>Prepare arguments supporting your position and challenging the other team’s possible arguments.</w:t>
            </w:r>
            <w:r>
              <w:br/>
            </w:r>
          </w:p>
          <w:p w14:paraId="6F3854F5" w14:textId="77777777" w:rsidR="00D63C84" w:rsidRPr="00A76523" w:rsidRDefault="00D63C84"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5F20337D" w14:textId="77777777" w:rsidR="00D63C84" w:rsidRPr="0066155E" w:rsidRDefault="00D63C84"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290F8FC0" w14:textId="77777777" w:rsidR="00D63C84" w:rsidRDefault="00D63C84" w:rsidP="00D63C84"/>
    <w:p w14:paraId="550A86E6" w14:textId="77777777" w:rsidR="00D63C84" w:rsidRDefault="00D63C84" w:rsidP="00D63C84"/>
    <w:p w14:paraId="51BEF19F" w14:textId="77777777" w:rsidR="00F1671E" w:rsidRDefault="00F1671E" w:rsidP="00D63C84"/>
    <w:p w14:paraId="0FE610B5" w14:textId="77777777" w:rsidR="00D63C84" w:rsidRDefault="00D63C84" w:rsidP="00D63C84">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F201FE" w14:paraId="0CC3F0E6" w14:textId="77777777" w:rsidTr="00B22829">
        <w:trPr>
          <w:trHeight w:val="274"/>
        </w:trPr>
        <w:tc>
          <w:tcPr>
            <w:tcW w:w="2197" w:type="dxa"/>
            <w:shd w:val="clear" w:color="auto" w:fill="0F7EB4"/>
          </w:tcPr>
          <w:p w14:paraId="081B997E" w14:textId="77777777" w:rsidR="00D63C84" w:rsidRPr="00F040C4" w:rsidRDefault="00D63C84" w:rsidP="00B22829">
            <w:pPr>
              <w:pStyle w:val="VCAAtablecondensedheading"/>
              <w:rPr>
                <w:b w:val="0"/>
              </w:rPr>
            </w:pPr>
            <w:r w:rsidRPr="00F040C4">
              <w:t xml:space="preserve">Concept </w:t>
            </w:r>
          </w:p>
        </w:tc>
        <w:tc>
          <w:tcPr>
            <w:tcW w:w="2197" w:type="dxa"/>
            <w:shd w:val="clear" w:color="auto" w:fill="0F7EB4"/>
          </w:tcPr>
          <w:p w14:paraId="25DC30EB" w14:textId="77777777" w:rsidR="00D63C84" w:rsidRPr="00F040C4" w:rsidRDefault="00D63C84" w:rsidP="00B22829">
            <w:pPr>
              <w:pStyle w:val="VCAAtablecondensedheading"/>
              <w:rPr>
                <w:b w:val="0"/>
              </w:rPr>
            </w:pPr>
            <w:r w:rsidRPr="00F040C4">
              <w:t>Perspective</w:t>
            </w:r>
          </w:p>
        </w:tc>
        <w:tc>
          <w:tcPr>
            <w:tcW w:w="2197" w:type="dxa"/>
            <w:shd w:val="clear" w:color="auto" w:fill="0F7EB4"/>
          </w:tcPr>
          <w:p w14:paraId="0B4D7F6A" w14:textId="77777777" w:rsidR="00D63C84" w:rsidRPr="00F040C4" w:rsidRDefault="00D63C84" w:rsidP="00B22829">
            <w:pPr>
              <w:pStyle w:val="VCAAtablecondensedheading"/>
              <w:rPr>
                <w:b w:val="0"/>
              </w:rPr>
            </w:pPr>
            <w:r w:rsidRPr="00F040C4">
              <w:t>Topic</w:t>
            </w:r>
          </w:p>
        </w:tc>
        <w:tc>
          <w:tcPr>
            <w:tcW w:w="2198" w:type="dxa"/>
            <w:shd w:val="clear" w:color="auto" w:fill="0F7EB4"/>
          </w:tcPr>
          <w:p w14:paraId="371DC965" w14:textId="77777777" w:rsidR="00D63C84" w:rsidRPr="00F040C4" w:rsidRDefault="00D63C84" w:rsidP="00B22829">
            <w:pPr>
              <w:pStyle w:val="VCAAtablecondensedheading"/>
              <w:rPr>
                <w:b w:val="0"/>
              </w:rPr>
            </w:pPr>
            <w:r w:rsidRPr="00F040C4">
              <w:t>Subtopic</w:t>
            </w:r>
          </w:p>
        </w:tc>
      </w:tr>
      <w:tr w:rsidR="00D63C84" w:rsidRPr="00990040" w14:paraId="69B33AC1" w14:textId="77777777" w:rsidTr="00F1671E">
        <w:trPr>
          <w:trHeight w:hRule="exact" w:val="1701"/>
        </w:trPr>
        <w:tc>
          <w:tcPr>
            <w:tcW w:w="2197" w:type="dxa"/>
            <w:vAlign w:val="center"/>
          </w:tcPr>
          <w:p w14:paraId="53FD6CCA" w14:textId="77777777" w:rsidR="00D63C84" w:rsidRPr="002256A5" w:rsidRDefault="00D63C84" w:rsidP="00B22829">
            <w:pPr>
              <w:pStyle w:val="VCAAbody"/>
              <w:jc w:val="center"/>
            </w:pPr>
            <w:r w:rsidRPr="002256A5">
              <w:t>Sustainability</w:t>
            </w:r>
          </w:p>
        </w:tc>
        <w:tc>
          <w:tcPr>
            <w:tcW w:w="2197" w:type="dxa"/>
            <w:vAlign w:val="center"/>
          </w:tcPr>
          <w:p w14:paraId="3C4354EE" w14:textId="77777777" w:rsidR="00D63C84" w:rsidRPr="00F040C4" w:rsidRDefault="00D63C84" w:rsidP="00B22829">
            <w:pPr>
              <w:pStyle w:val="VCAAbody"/>
              <w:jc w:val="center"/>
            </w:pPr>
            <w:r>
              <w:t>Community</w:t>
            </w:r>
          </w:p>
        </w:tc>
        <w:tc>
          <w:tcPr>
            <w:tcW w:w="2197" w:type="dxa"/>
            <w:vAlign w:val="center"/>
          </w:tcPr>
          <w:p w14:paraId="7E1DF63D" w14:textId="77777777" w:rsidR="00D63C84" w:rsidRPr="00F040C4" w:rsidRDefault="00D63C84" w:rsidP="00B22829">
            <w:pPr>
              <w:pStyle w:val="VCAAbody"/>
              <w:jc w:val="center"/>
            </w:pPr>
            <w:r w:rsidRPr="002256A5">
              <w:t>Sustaining language and culture</w:t>
            </w:r>
          </w:p>
        </w:tc>
        <w:tc>
          <w:tcPr>
            <w:tcW w:w="2198" w:type="dxa"/>
            <w:vAlign w:val="center"/>
          </w:tcPr>
          <w:p w14:paraId="5E7C82CF" w14:textId="77777777" w:rsidR="00D63C84" w:rsidRPr="00F040C4" w:rsidRDefault="00D63C84" w:rsidP="00B22829">
            <w:pPr>
              <w:pStyle w:val="VCAAbody"/>
              <w:jc w:val="center"/>
            </w:pPr>
            <w:r w:rsidRPr="002256A5">
              <w:t>Celebrating culture– specific community events</w:t>
            </w:r>
          </w:p>
        </w:tc>
      </w:tr>
    </w:tbl>
    <w:p w14:paraId="1BE1EC1C" w14:textId="77777777" w:rsidR="00D63C84" w:rsidRPr="00B13D9B" w:rsidRDefault="00D63C84" w:rsidP="00D63C84">
      <w:pPr>
        <w:pStyle w:val="Heading2"/>
        <w:rPr>
          <w:sz w:val="28"/>
        </w:rPr>
      </w:pPr>
      <w:bookmarkStart w:id="11" w:name="_Toc191457661"/>
      <w:r w:rsidRPr="1AB6DD3E">
        <w:rPr>
          <w:sz w:val="28"/>
        </w:rPr>
        <w:lastRenderedPageBreak/>
        <w:t>Outcome 2</w:t>
      </w:r>
      <w:bookmarkEnd w:id="11"/>
    </w:p>
    <w:p w14:paraId="452BBA86" w14:textId="270BF118" w:rsidR="00D63C84" w:rsidRPr="00FD4DAA" w:rsidRDefault="00D63C84" w:rsidP="00D63C84">
      <w:pPr>
        <w:pStyle w:val="VCAAbody"/>
        <w:rPr>
          <w:shd w:val="clear" w:color="auto" w:fill="FFFFFF"/>
        </w:rPr>
      </w:pPr>
      <w:r w:rsidRPr="00FD4DAA">
        <w:rPr>
          <w:shd w:val="clear" w:color="auto" w:fill="FFFFFF"/>
        </w:rPr>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0A791B77F3A9463D84B53F256839A16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rPr>
          <w:shd w:val="clear" w:color="auto" w:fill="FFFFFF"/>
        </w:rPr>
        <w:t xml:space="preserve"> related to different aspects of the subtopic studied and respond in writing to short-answer questions about the texts in English.</w:t>
      </w:r>
    </w:p>
    <w:p w14:paraId="399F840B" w14:textId="77777777" w:rsidR="00D63C84" w:rsidRPr="00753F1C" w:rsidRDefault="00D63C84" w:rsidP="00D63C84">
      <w:pPr>
        <w:pStyle w:val="Heading2"/>
        <w:rPr>
          <w:sz w:val="24"/>
          <w:szCs w:val="24"/>
        </w:rPr>
      </w:pPr>
      <w:bookmarkStart w:id="12" w:name="_Toc191457662"/>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111B172A" w14:textId="77777777" w:rsidTr="00B22829">
        <w:trPr>
          <w:cantSplit/>
        </w:trPr>
        <w:tc>
          <w:tcPr>
            <w:tcW w:w="8783" w:type="dxa"/>
          </w:tcPr>
          <w:p w14:paraId="379959E9" w14:textId="77777777" w:rsidR="00D63C84" w:rsidRPr="00F66F92" w:rsidRDefault="00D63C84" w:rsidP="00B22829">
            <w:pPr>
              <w:pStyle w:val="VCAAbulletlevel2"/>
            </w:pPr>
            <w:r>
              <w:t>Brainstorm a range of words, formulaic phrases and sentences related to cultural celebrations as a class, and create a vocabulary list.</w:t>
            </w:r>
          </w:p>
        </w:tc>
      </w:tr>
      <w:tr w:rsidR="00D63C84" w14:paraId="5AE9489F" w14:textId="77777777" w:rsidTr="00B22829">
        <w:trPr>
          <w:cantSplit/>
        </w:trPr>
        <w:tc>
          <w:tcPr>
            <w:tcW w:w="8783" w:type="dxa"/>
          </w:tcPr>
          <w:p w14:paraId="57545FBA" w14:textId="727F97D4" w:rsidR="00D63C84" w:rsidRPr="00F66F92" w:rsidRDefault="00D63C84"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08C6540D7BE54B24979C707BFF718EB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w:t>
            </w:r>
          </w:p>
        </w:tc>
      </w:tr>
      <w:tr w:rsidR="00D63C84" w14:paraId="3EBAEC7E" w14:textId="77777777" w:rsidTr="00B22829">
        <w:trPr>
          <w:cantSplit/>
        </w:trPr>
        <w:tc>
          <w:tcPr>
            <w:tcW w:w="8783" w:type="dxa"/>
          </w:tcPr>
          <w:p w14:paraId="4293E4BD" w14:textId="77777777" w:rsidR="00D63C84" w:rsidRPr="00F66F92" w:rsidRDefault="00D63C84"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D63C84" w14:paraId="02160092" w14:textId="77777777" w:rsidTr="00B22829">
        <w:trPr>
          <w:cantSplit/>
        </w:trPr>
        <w:tc>
          <w:tcPr>
            <w:tcW w:w="8783" w:type="dxa"/>
          </w:tcPr>
          <w:p w14:paraId="240F82B4" w14:textId="38C1D0FB" w:rsidR="00D63C84" w:rsidRPr="00F66F92" w:rsidRDefault="00D63C84" w:rsidP="00B22829">
            <w:pPr>
              <w:pStyle w:val="VCAAbulletlevel2"/>
              <w:spacing w:after="0"/>
            </w:pPr>
            <w:r>
              <w:t xml:space="preserve">In pairs, look at an image related to a cultural celebration in a </w:t>
            </w:r>
            <w:sdt>
              <w:sdtPr>
                <w:rPr>
                  <w:lang w:val="en-AU"/>
                </w:rPr>
                <w:alias w:val="Keywords"/>
                <w:tag w:val=""/>
                <w:id w:val="-681590336"/>
                <w:placeholder>
                  <w:docPart w:val="46C7C46CEB094FF9AA08FCC91777712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42411C8C0B1042868557BA0043E4E9C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from the perspective of one of the people in the image.</w:t>
            </w:r>
          </w:p>
        </w:tc>
      </w:tr>
      <w:tr w:rsidR="00D63C84" w14:paraId="7A7297AD" w14:textId="77777777" w:rsidTr="00B22829">
        <w:trPr>
          <w:cantSplit/>
        </w:trPr>
        <w:tc>
          <w:tcPr>
            <w:tcW w:w="8783" w:type="dxa"/>
          </w:tcPr>
          <w:p w14:paraId="212097F7" w14:textId="69DE970C" w:rsidR="00D63C84" w:rsidRPr="00F66F92" w:rsidRDefault="00D63C84" w:rsidP="00B22829">
            <w:pPr>
              <w:pStyle w:val="VCAAbulletlevel2"/>
              <w:spacing w:after="0"/>
            </w:pPr>
            <w:r>
              <w:t xml:space="preserve">Listen to a podcast in </w:t>
            </w:r>
            <w:sdt>
              <w:sdtPr>
                <w:rPr>
                  <w:lang w:val="en-AU"/>
                </w:rPr>
                <w:alias w:val="Keywords"/>
                <w:tag w:val=""/>
                <w:id w:val="1697965787"/>
                <w:placeholder>
                  <w:docPart w:val="30F3C2C9F1624AD3AAB81501AE52AF6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4B443006AF214B208EE521170A583A9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using the selected interrogatives, then answer the comprehension questions in </w:t>
            </w:r>
            <w:sdt>
              <w:sdtPr>
                <w:rPr>
                  <w:lang w:val="en-AU"/>
                </w:rPr>
                <w:alias w:val="Keywords"/>
                <w:tag w:val=""/>
                <w:id w:val="2098287835"/>
                <w:placeholder>
                  <w:docPart w:val="3D0FF519A3004D979DD49130E98DF1B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w:t>
            </w:r>
          </w:p>
        </w:tc>
      </w:tr>
      <w:tr w:rsidR="00D63C84" w14:paraId="23CC23F4" w14:textId="77777777" w:rsidTr="00B22829">
        <w:trPr>
          <w:cantSplit/>
        </w:trPr>
        <w:tc>
          <w:tcPr>
            <w:tcW w:w="8783" w:type="dxa"/>
          </w:tcPr>
          <w:p w14:paraId="1931BA7E" w14:textId="77777777" w:rsidR="00D63C84" w:rsidRPr="00F66F92" w:rsidRDefault="00D63C84"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D63C84" w14:paraId="3EBF6AEF" w14:textId="77777777" w:rsidTr="00B22829">
        <w:trPr>
          <w:cantSplit/>
        </w:trPr>
        <w:tc>
          <w:tcPr>
            <w:tcW w:w="8783" w:type="dxa"/>
          </w:tcPr>
          <w:p w14:paraId="698C199C" w14:textId="77777777" w:rsidR="00D63C84" w:rsidRPr="00F66F92" w:rsidRDefault="00D63C84"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D63C84" w14:paraId="6A1BCB5E" w14:textId="77777777" w:rsidTr="00B22829">
        <w:trPr>
          <w:cantSplit/>
        </w:trPr>
        <w:tc>
          <w:tcPr>
            <w:tcW w:w="8783" w:type="dxa"/>
            <w:shd w:val="clear" w:color="auto" w:fill="D9D9D9" w:themeFill="background1" w:themeFillShade="D9"/>
          </w:tcPr>
          <w:p w14:paraId="507636EE" w14:textId="2A11C4A4" w:rsidR="00D63C84" w:rsidRPr="00875BC2" w:rsidRDefault="00D63C84"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0A1547B2" wp14:editId="6D6C249E">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F91F8850D75846A1BD3CA8584C648CD6"/>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Chin Hakha</w:t>
                </w:r>
              </w:sdtContent>
            </w:sdt>
            <w:r w:rsidRPr="00875BC2">
              <w:rPr>
                <w:b/>
              </w:rPr>
              <w:t>-speaking community.</w:t>
            </w:r>
            <w:r w:rsidRPr="00875BC2">
              <w:rPr>
                <w:b/>
                <w:bCs/>
              </w:rPr>
              <w:t xml:space="preserve"> </w:t>
            </w:r>
          </w:p>
          <w:p w14:paraId="622615B6" w14:textId="77777777" w:rsidR="00D63C84" w:rsidRPr="00BB1912" w:rsidRDefault="00D63C84" w:rsidP="00B22829">
            <w:pPr>
              <w:pStyle w:val="VCAAbulletlevel2"/>
              <w:numPr>
                <w:ilvl w:val="0"/>
                <w:numId w:val="0"/>
              </w:numPr>
              <w:shd w:val="clear" w:color="auto" w:fill="D9D9D9" w:themeFill="background1" w:themeFillShade="D9"/>
              <w:spacing w:after="0"/>
              <w:ind w:left="360"/>
            </w:pPr>
          </w:p>
        </w:tc>
      </w:tr>
      <w:tr w:rsidR="00D63C84" w14:paraId="431A6D0A" w14:textId="77777777" w:rsidTr="00B22829">
        <w:trPr>
          <w:cantSplit/>
        </w:trPr>
        <w:tc>
          <w:tcPr>
            <w:tcW w:w="8783" w:type="dxa"/>
            <w:shd w:val="clear" w:color="auto" w:fill="FFFFFF" w:themeFill="background1"/>
          </w:tcPr>
          <w:p w14:paraId="4755D6B3" w14:textId="77777777" w:rsidR="00D63C84" w:rsidRPr="00BB1912" w:rsidRDefault="00D63C84"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D63C84" w14:paraId="16145A03" w14:textId="77777777" w:rsidTr="00B22829">
        <w:trPr>
          <w:cantSplit/>
        </w:trPr>
        <w:tc>
          <w:tcPr>
            <w:tcW w:w="8783" w:type="dxa"/>
            <w:shd w:val="clear" w:color="auto" w:fill="FFFFFF" w:themeFill="background1"/>
          </w:tcPr>
          <w:p w14:paraId="67D5F491" w14:textId="53699390" w:rsidR="00D63C84" w:rsidRDefault="00D63C84" w:rsidP="00B22829">
            <w:pPr>
              <w:pStyle w:val="VCAAbulletlevel2"/>
              <w:spacing w:after="0"/>
            </w:pPr>
            <w:r>
              <w:t xml:space="preserve">Write a script for an interview with a local </w:t>
            </w:r>
            <w:sdt>
              <w:sdtPr>
                <w:rPr>
                  <w:lang w:val="en-AU"/>
                </w:rPr>
                <w:alias w:val="Keywords"/>
                <w:tag w:val=""/>
                <w:id w:val="-843475448"/>
                <w:placeholder>
                  <w:docPart w:val="4B61438D08EF4CE6AF86E95F9D26858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-speaking community member asking them about an important cultural celebration. </w:t>
            </w:r>
          </w:p>
        </w:tc>
      </w:tr>
      <w:tr w:rsidR="00D63C84" w14:paraId="64DD45A4" w14:textId="77777777" w:rsidTr="00B22829">
        <w:trPr>
          <w:cantSplit/>
        </w:trPr>
        <w:tc>
          <w:tcPr>
            <w:tcW w:w="8783" w:type="dxa"/>
            <w:tcBorders>
              <w:bottom w:val="single" w:sz="4" w:space="0" w:color="auto"/>
            </w:tcBorders>
            <w:shd w:val="clear" w:color="auto" w:fill="FFFFFF" w:themeFill="background1"/>
          </w:tcPr>
          <w:p w14:paraId="25CDD7D1" w14:textId="50BDB03C" w:rsidR="00D63C84" w:rsidRDefault="00D63C84"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w:t>
            </w:r>
            <w:r w:rsidR="00462E1E">
              <w:t xml:space="preserve"> cultural celebration in a local</w:t>
            </w:r>
            <w:r>
              <w:t xml:space="preserve"> </w:t>
            </w:r>
            <w:sdt>
              <w:sdtPr>
                <w:rPr>
                  <w:lang w:val="en-AU"/>
                </w:rPr>
                <w:alias w:val="Keywords"/>
                <w:tag w:val=""/>
                <w:id w:val="842674756"/>
                <w:placeholder>
                  <w:docPart w:val="7A26D17A45224EB5B188063C3765265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-speaking community. Write an informative article in </w:t>
            </w:r>
            <w:sdt>
              <w:sdtPr>
                <w:rPr>
                  <w:lang w:val="en-AU"/>
                </w:rPr>
                <w:alias w:val="Keywords"/>
                <w:tag w:val=""/>
                <w:id w:val="-208812138"/>
                <w:placeholder>
                  <w:docPart w:val="BAD3859A30514DABBA1694F5CF65CDC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for the local community paper outlining the advantages and disadvantages of continuing to hold this event.</w:t>
            </w:r>
          </w:p>
        </w:tc>
      </w:tr>
      <w:tr w:rsidR="00462E1E" w14:paraId="13BE8571" w14:textId="77777777" w:rsidTr="00B22829">
        <w:trPr>
          <w:cantSplit/>
        </w:trPr>
        <w:tc>
          <w:tcPr>
            <w:tcW w:w="8783" w:type="dxa"/>
            <w:tcBorders>
              <w:bottom w:val="single" w:sz="4" w:space="0" w:color="auto"/>
            </w:tcBorders>
            <w:shd w:val="clear" w:color="auto" w:fill="FFFFFF" w:themeFill="background1"/>
          </w:tcPr>
          <w:p w14:paraId="6FEA8A0A" w14:textId="357B2EB1" w:rsidR="00462E1E" w:rsidRDefault="00462E1E" w:rsidP="00462E1E">
            <w:pPr>
              <w:pStyle w:val="VCAAbulletlevel2"/>
              <w:spacing w:after="0"/>
            </w:pPr>
            <w:r w:rsidRPr="00B2588F">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D63C84" w14:paraId="7FDC0A62" w14:textId="77777777" w:rsidTr="00B22829">
        <w:tc>
          <w:tcPr>
            <w:tcW w:w="8783" w:type="dxa"/>
            <w:tcBorders>
              <w:bottom w:val="single" w:sz="4" w:space="0" w:color="B5E2F1"/>
            </w:tcBorders>
            <w:shd w:val="clear" w:color="auto" w:fill="FFFFFF" w:themeFill="background1"/>
          </w:tcPr>
          <w:p w14:paraId="17C580D1" w14:textId="77777777" w:rsidR="00D63C84" w:rsidRDefault="00D63C84" w:rsidP="00B22829">
            <w:pPr>
              <w:pStyle w:val="VCAAbulletlevel2"/>
              <w:numPr>
                <w:ilvl w:val="0"/>
                <w:numId w:val="0"/>
              </w:numPr>
              <w:spacing w:after="0"/>
              <w:ind w:left="360"/>
            </w:pPr>
          </w:p>
          <w:p w14:paraId="0EEB9C68" w14:textId="77777777" w:rsidR="00D63C84" w:rsidRDefault="00D63C84" w:rsidP="00B22829">
            <w:pPr>
              <w:pStyle w:val="VCAAbulletlevel2"/>
              <w:numPr>
                <w:ilvl w:val="0"/>
                <w:numId w:val="0"/>
              </w:numPr>
              <w:spacing w:after="0"/>
              <w:ind w:left="360" w:hanging="360"/>
            </w:pPr>
          </w:p>
        </w:tc>
      </w:tr>
      <w:tr w:rsidR="00D63C84" w14:paraId="74EBB1CB"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787522E" w14:textId="77777777" w:rsidR="00D63C84" w:rsidRPr="0094696C" w:rsidRDefault="00D63C84" w:rsidP="00B22829">
            <w:pPr>
              <w:pStyle w:val="Heading2"/>
              <w:rPr>
                <w:b/>
                <w:bCs/>
                <w:color w:val="004EA8"/>
              </w:rPr>
            </w:pPr>
            <w:bookmarkStart w:id="13" w:name="_Toc191457663"/>
            <w:r w:rsidRPr="00B13D9B">
              <w:rPr>
                <w:b/>
                <w:bCs/>
                <w:noProof/>
                <w:color w:val="004EA8"/>
              </w:rPr>
              <w:drawing>
                <wp:anchor distT="0" distB="0" distL="114300" distR="114300" simplePos="0" relativeHeight="251668480" behindDoc="0" locked="0" layoutInCell="1" allowOverlap="1" wp14:anchorId="68C5C100" wp14:editId="058A03BB">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5D687CDC" w14:textId="51BAFBB0" w:rsidR="00D63C84" w:rsidRDefault="00D63C84"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8F41F08CFB764864A9D50513F42F67F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Pr="40C49421">
              <w:rPr>
                <w:b/>
                <w:bCs/>
                <w:color w:val="004EA8"/>
                <w:sz w:val="32"/>
                <w:szCs w:val="32"/>
              </w:rPr>
              <w:t xml:space="preserve">-speaking community. </w:t>
            </w:r>
          </w:p>
          <w:p w14:paraId="0C8AEF13" w14:textId="77777777" w:rsidR="00D63C84" w:rsidRDefault="00D63C84" w:rsidP="00B22829">
            <w:pPr>
              <w:pStyle w:val="VCAAbulletlevel2"/>
              <w:numPr>
                <w:ilvl w:val="0"/>
                <w:numId w:val="0"/>
              </w:numPr>
              <w:rPr>
                <w:b/>
                <w:bCs/>
                <w:color w:val="004EA8"/>
                <w:sz w:val="32"/>
                <w:szCs w:val="32"/>
              </w:rPr>
            </w:pPr>
          </w:p>
          <w:p w14:paraId="490255A3" w14:textId="0D568268" w:rsidR="00D63C84" w:rsidRDefault="00D63C84" w:rsidP="00B22829">
            <w:pPr>
              <w:pStyle w:val="VCAAbulletlevel2"/>
              <w:spacing w:after="0"/>
            </w:pPr>
            <w:r>
              <w:t xml:space="preserve">Choose a cultural celebration from a </w:t>
            </w:r>
            <w:sdt>
              <w:sdtPr>
                <w:rPr>
                  <w:lang w:val="en-AU"/>
                </w:rPr>
                <w:alias w:val="Keywords"/>
                <w:tag w:val=""/>
                <w:id w:val="-878237751"/>
                <w:placeholder>
                  <w:docPart w:val="6951B4182DD04075963163267F80A64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-speaking community and complete a ‘Know, wonder, learn’ table.</w:t>
            </w:r>
          </w:p>
          <w:p w14:paraId="799C2EB8" w14:textId="77777777" w:rsidR="00D63C84" w:rsidRDefault="00D63C84" w:rsidP="00B22829">
            <w:pPr>
              <w:pStyle w:val="VCAAbulletlevel2"/>
              <w:numPr>
                <w:ilvl w:val="0"/>
                <w:numId w:val="0"/>
              </w:numPr>
              <w:spacing w:after="0"/>
              <w:ind w:left="360"/>
            </w:pPr>
          </w:p>
          <w:p w14:paraId="77B9473F" w14:textId="77777777" w:rsidR="00D63C84" w:rsidRPr="00A76523" w:rsidRDefault="00D63C84" w:rsidP="00B22829">
            <w:pPr>
              <w:pStyle w:val="VCAAbulletlevel2"/>
              <w:spacing w:after="0"/>
            </w:pPr>
            <w:r>
              <w:t>Brainstorm target vocabulary required to present a speech to the class about the celebration. Create and run an online revision activity.</w:t>
            </w:r>
            <w:r>
              <w:br/>
            </w:r>
          </w:p>
          <w:p w14:paraId="19EF2636" w14:textId="74F85BC7" w:rsidR="00D63C84" w:rsidRPr="00A76523" w:rsidRDefault="00D63C84"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2EAFC6658F734FB7A224EADF7E76D8A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rsidRPr="007D2E7A">
              <w:rPr>
                <w:lang w:val="en-AU"/>
              </w:rPr>
              <w:t>,</w:t>
            </w:r>
            <w:r>
              <w:t xml:space="preserve"> identifying the different types of information you will require for your presentation.  </w:t>
            </w:r>
            <w:r>
              <w:br/>
            </w:r>
          </w:p>
          <w:p w14:paraId="0699B5DF" w14:textId="27AF0501" w:rsidR="00D63C84" w:rsidRDefault="00D63C84"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F24D0BFBD98C4515A68C4AAAADFB44A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and identify the target vocabulary and main points conveyed in the text. Add this to your mind map.</w:t>
            </w:r>
          </w:p>
          <w:p w14:paraId="51E2CDBB" w14:textId="77777777" w:rsidR="00D63C84" w:rsidRDefault="00D63C84" w:rsidP="00B22829">
            <w:pPr>
              <w:pStyle w:val="VCAAbulletlevel2"/>
              <w:numPr>
                <w:ilvl w:val="0"/>
                <w:numId w:val="0"/>
              </w:numPr>
              <w:spacing w:after="0"/>
            </w:pPr>
          </w:p>
          <w:p w14:paraId="04FB4EBC" w14:textId="4AD57FBC" w:rsidR="00D63C84" w:rsidRDefault="00D63C84" w:rsidP="00B22829">
            <w:pPr>
              <w:pStyle w:val="VCAAbulletlevel2"/>
              <w:spacing w:after="0"/>
            </w:pPr>
            <w:r>
              <w:t xml:space="preserve">Revise question words in </w:t>
            </w:r>
            <w:sdt>
              <w:sdtPr>
                <w:rPr>
                  <w:lang w:val="en-AU"/>
                </w:rPr>
                <w:alias w:val="Keywords"/>
                <w:tag w:val=""/>
                <w:id w:val="-270709121"/>
                <w:placeholder>
                  <w:docPart w:val="FCE050DA26824DCFAED7B7904DC412F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F5C9121E51E64567982F3F667FA86A7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-speaking community.</w:t>
            </w:r>
          </w:p>
          <w:p w14:paraId="380846EF" w14:textId="77777777" w:rsidR="00D63C84" w:rsidRDefault="00D63C84" w:rsidP="00B22829">
            <w:pPr>
              <w:pStyle w:val="VCAAbulletlevel2"/>
              <w:numPr>
                <w:ilvl w:val="0"/>
                <w:numId w:val="0"/>
              </w:numPr>
              <w:spacing w:after="0"/>
            </w:pPr>
          </w:p>
          <w:p w14:paraId="309600FD" w14:textId="77777777" w:rsidR="00D63C84" w:rsidRPr="00A76523" w:rsidRDefault="00D63C84"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style and the information you want to elicit. </w:t>
            </w:r>
            <w:r>
              <w:br/>
            </w:r>
          </w:p>
          <w:p w14:paraId="05B0AC4D" w14:textId="77777777" w:rsidR="00D63C84" w:rsidRPr="00A76523" w:rsidRDefault="00D63C84"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65CEB6E6" w14:textId="77777777" w:rsidR="00D63C84" w:rsidRDefault="00D63C84"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464B86D9" w14:textId="77777777" w:rsidR="00D63C84" w:rsidRDefault="00D63C84" w:rsidP="00B22829">
            <w:pPr>
              <w:pStyle w:val="VCAAbulletlevel2"/>
              <w:numPr>
                <w:ilvl w:val="0"/>
                <w:numId w:val="0"/>
              </w:numPr>
              <w:spacing w:after="0"/>
              <w:ind w:left="360" w:hanging="360"/>
            </w:pPr>
          </w:p>
          <w:p w14:paraId="5A80FEE2" w14:textId="5D768570" w:rsidR="00D63C84" w:rsidRDefault="00D63C84"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CE536C73A9D54625B14A97FF377FB12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-speaking community member, using the questions you have generated and actively listening and participating in the conversation.</w:t>
            </w:r>
          </w:p>
          <w:p w14:paraId="21BF0BF4" w14:textId="77777777" w:rsidR="00D63C84" w:rsidRDefault="00D63C84" w:rsidP="00B22829">
            <w:pPr>
              <w:pStyle w:val="VCAAbulletlevel2"/>
              <w:numPr>
                <w:ilvl w:val="0"/>
                <w:numId w:val="0"/>
              </w:numPr>
              <w:spacing w:after="0"/>
              <w:ind w:left="360" w:hanging="360"/>
            </w:pPr>
          </w:p>
          <w:p w14:paraId="393A600A" w14:textId="77777777" w:rsidR="00D63C84" w:rsidRDefault="00D63C84" w:rsidP="00B22829">
            <w:pPr>
              <w:pStyle w:val="VCAAbulletlevel2"/>
              <w:spacing w:after="0"/>
            </w:pPr>
            <w:r>
              <w:t>Watch the recording of the interview, making notes about key pieces of information, then write several quotes or anecdotes that can be incorporated into your presentation.</w:t>
            </w:r>
          </w:p>
          <w:p w14:paraId="0F8335A7" w14:textId="77777777" w:rsidR="00D63C84" w:rsidRDefault="00D63C84" w:rsidP="00B22829">
            <w:pPr>
              <w:pStyle w:val="VCAAbulletlevel2"/>
              <w:numPr>
                <w:ilvl w:val="0"/>
                <w:numId w:val="0"/>
              </w:numPr>
              <w:spacing w:after="0"/>
            </w:pPr>
          </w:p>
          <w:p w14:paraId="37AE0F3A" w14:textId="77777777" w:rsidR="00D63C84" w:rsidRDefault="00D63C84" w:rsidP="00B22829">
            <w:pPr>
              <w:pStyle w:val="VCAAbulletlevel2"/>
              <w:spacing w:after="0"/>
            </w:pPr>
            <w:r>
              <w:t>Write a draft script for your 1 to 2–minute speech and respond to feedback from your teacher to further improve your work.</w:t>
            </w:r>
          </w:p>
          <w:p w14:paraId="2B8AE975" w14:textId="77777777" w:rsidR="00D63C84" w:rsidRDefault="00D63C84" w:rsidP="00B22829">
            <w:pPr>
              <w:pStyle w:val="VCAAbulletlevel2"/>
              <w:numPr>
                <w:ilvl w:val="0"/>
                <w:numId w:val="0"/>
              </w:numPr>
              <w:spacing w:after="0"/>
              <w:ind w:left="360"/>
            </w:pPr>
          </w:p>
          <w:p w14:paraId="0B2AE8A0" w14:textId="7B9232B9" w:rsidR="00D63C84" w:rsidRDefault="00D63C84"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B4AAB7A03C4D4F0AB71A3DC0C03A135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Chin Hakha</w:t>
                </w:r>
              </w:sdtContent>
            </w:sdt>
            <w:r>
              <w:t>-speaking community.</w:t>
            </w:r>
          </w:p>
          <w:p w14:paraId="082B01AB" w14:textId="77777777" w:rsidR="00D63C84" w:rsidRPr="0066155E" w:rsidRDefault="00D63C84" w:rsidP="00B22829">
            <w:pPr>
              <w:pStyle w:val="VCAAbulletlevel2"/>
              <w:numPr>
                <w:ilvl w:val="0"/>
                <w:numId w:val="0"/>
              </w:numPr>
              <w:spacing w:after="0"/>
              <w:ind w:left="360" w:hanging="360"/>
            </w:pPr>
          </w:p>
        </w:tc>
      </w:tr>
    </w:tbl>
    <w:p w14:paraId="6B1F0A28" w14:textId="77777777" w:rsidR="00D63C84" w:rsidRDefault="00D63C84" w:rsidP="00D63C84">
      <w:pPr>
        <w:pStyle w:val="Figures"/>
        <w:jc w:val="left"/>
        <w:rPr>
          <w:lang w:val="en-AU"/>
        </w:rPr>
      </w:pPr>
    </w:p>
    <w:p w14:paraId="1E5A151F" w14:textId="77777777" w:rsidR="00491260" w:rsidRDefault="00491260" w:rsidP="00D63C84">
      <w:pPr>
        <w:pStyle w:val="Figures"/>
        <w:jc w:val="left"/>
        <w:rPr>
          <w:lang w:val="en-AU"/>
        </w:rPr>
      </w:pPr>
    </w:p>
    <w:p w14:paraId="20D593A0" w14:textId="77777777" w:rsidR="00D63C84" w:rsidRDefault="00D63C84" w:rsidP="00D63C84">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F040C4" w14:paraId="230C166D" w14:textId="77777777" w:rsidTr="00B22829">
        <w:trPr>
          <w:trHeight w:val="274"/>
        </w:trPr>
        <w:tc>
          <w:tcPr>
            <w:tcW w:w="2197" w:type="dxa"/>
            <w:shd w:val="clear" w:color="auto" w:fill="0F7EB4"/>
          </w:tcPr>
          <w:p w14:paraId="3C8D149A" w14:textId="77777777" w:rsidR="00D63C84" w:rsidRPr="00F040C4" w:rsidRDefault="00D63C84" w:rsidP="00B22829">
            <w:pPr>
              <w:pStyle w:val="VCAAtablecondensedheading"/>
              <w:rPr>
                <w:b w:val="0"/>
              </w:rPr>
            </w:pPr>
            <w:r w:rsidRPr="00F040C4">
              <w:t xml:space="preserve">Concept </w:t>
            </w:r>
          </w:p>
        </w:tc>
        <w:tc>
          <w:tcPr>
            <w:tcW w:w="2197" w:type="dxa"/>
            <w:shd w:val="clear" w:color="auto" w:fill="0F7EB4"/>
          </w:tcPr>
          <w:p w14:paraId="0B5C299F" w14:textId="77777777" w:rsidR="00D63C84" w:rsidRPr="00F040C4" w:rsidRDefault="00D63C84" w:rsidP="00B22829">
            <w:pPr>
              <w:pStyle w:val="VCAAtablecondensedheading"/>
              <w:rPr>
                <w:b w:val="0"/>
              </w:rPr>
            </w:pPr>
            <w:r w:rsidRPr="00F040C4">
              <w:t>Perspective</w:t>
            </w:r>
          </w:p>
        </w:tc>
        <w:tc>
          <w:tcPr>
            <w:tcW w:w="2197" w:type="dxa"/>
            <w:shd w:val="clear" w:color="auto" w:fill="0F7EB4"/>
          </w:tcPr>
          <w:p w14:paraId="69B56BC9" w14:textId="77777777" w:rsidR="00D63C84" w:rsidRPr="00F040C4" w:rsidRDefault="00D63C84" w:rsidP="00B22829">
            <w:pPr>
              <w:pStyle w:val="VCAAtablecondensedheading"/>
              <w:rPr>
                <w:b w:val="0"/>
              </w:rPr>
            </w:pPr>
            <w:r w:rsidRPr="00F040C4">
              <w:t>Topic</w:t>
            </w:r>
          </w:p>
        </w:tc>
        <w:tc>
          <w:tcPr>
            <w:tcW w:w="2198" w:type="dxa"/>
            <w:shd w:val="clear" w:color="auto" w:fill="0F7EB4"/>
          </w:tcPr>
          <w:p w14:paraId="6FF4F29B" w14:textId="77777777" w:rsidR="00D63C84" w:rsidRPr="00F040C4" w:rsidRDefault="00D63C84" w:rsidP="00B22829">
            <w:pPr>
              <w:pStyle w:val="VCAAtablecondensedheading"/>
              <w:rPr>
                <w:b w:val="0"/>
              </w:rPr>
            </w:pPr>
            <w:r w:rsidRPr="00F040C4">
              <w:t>Subtopic</w:t>
            </w:r>
          </w:p>
        </w:tc>
      </w:tr>
      <w:tr w:rsidR="00D63C84" w:rsidRPr="00F040C4" w14:paraId="29FBAB3E" w14:textId="77777777" w:rsidTr="00F1671E">
        <w:trPr>
          <w:trHeight w:val="1701"/>
        </w:trPr>
        <w:tc>
          <w:tcPr>
            <w:tcW w:w="2197" w:type="dxa"/>
            <w:vAlign w:val="center"/>
          </w:tcPr>
          <w:p w14:paraId="21C51FA7" w14:textId="77777777" w:rsidR="00D63C84" w:rsidRPr="002256A5" w:rsidRDefault="00D63C84" w:rsidP="00B22829">
            <w:pPr>
              <w:pStyle w:val="VCAAbody"/>
              <w:jc w:val="center"/>
            </w:pPr>
            <w:r w:rsidRPr="00F040C4">
              <w:t>Identity</w:t>
            </w:r>
          </w:p>
        </w:tc>
        <w:tc>
          <w:tcPr>
            <w:tcW w:w="2197" w:type="dxa"/>
            <w:vAlign w:val="center"/>
          </w:tcPr>
          <w:p w14:paraId="225C0B28" w14:textId="77777777" w:rsidR="00D63C84" w:rsidRPr="00F040C4" w:rsidRDefault="00D63C84" w:rsidP="00B22829">
            <w:pPr>
              <w:pStyle w:val="VCAAbody"/>
              <w:jc w:val="center"/>
            </w:pPr>
            <w:r>
              <w:rPr>
                <w:lang w:val="en-AU"/>
              </w:rPr>
              <w:t>Community</w:t>
            </w:r>
          </w:p>
        </w:tc>
        <w:tc>
          <w:tcPr>
            <w:tcW w:w="2197" w:type="dxa"/>
            <w:vAlign w:val="center"/>
          </w:tcPr>
          <w:p w14:paraId="4024CDEE" w14:textId="77777777" w:rsidR="00D63C84" w:rsidRPr="00F040C4" w:rsidRDefault="00D63C84" w:rsidP="00B22829">
            <w:pPr>
              <w:pStyle w:val="VCAAbody"/>
              <w:jc w:val="center"/>
            </w:pPr>
            <w:r w:rsidRPr="00F040C4">
              <w:t>Living in Australia</w:t>
            </w:r>
          </w:p>
        </w:tc>
        <w:tc>
          <w:tcPr>
            <w:tcW w:w="2198" w:type="dxa"/>
            <w:vAlign w:val="center"/>
          </w:tcPr>
          <w:p w14:paraId="5EFCF97A" w14:textId="77777777" w:rsidR="00D63C84" w:rsidRPr="00F040C4" w:rsidRDefault="00D63C84" w:rsidP="00B22829">
            <w:pPr>
              <w:pStyle w:val="VCAAbody"/>
              <w:jc w:val="center"/>
            </w:pPr>
            <w:r w:rsidRPr="008F6521">
              <w:rPr>
                <w:lang w:val="en-AU"/>
              </w:rPr>
              <w:t>Australian leaders in art, literature, music, research or technology</w:t>
            </w:r>
          </w:p>
        </w:tc>
      </w:tr>
    </w:tbl>
    <w:p w14:paraId="36E52EE8" w14:textId="77777777" w:rsidR="00D63C84" w:rsidRPr="00B13D9B" w:rsidRDefault="00D63C84" w:rsidP="00D63C84">
      <w:pPr>
        <w:pStyle w:val="Heading2"/>
        <w:rPr>
          <w:sz w:val="28"/>
        </w:rPr>
      </w:pPr>
      <w:bookmarkStart w:id="15" w:name="_Toc189485923"/>
      <w:bookmarkStart w:id="16" w:name="_Toc191457664"/>
      <w:r w:rsidRPr="00B13D9B">
        <w:rPr>
          <w:sz w:val="28"/>
        </w:rPr>
        <w:t>Outcome 3</w:t>
      </w:r>
      <w:bookmarkEnd w:id="15"/>
      <w:bookmarkEnd w:id="16"/>
    </w:p>
    <w:p w14:paraId="11455BC4" w14:textId="1DC90AFA" w:rsidR="00D63C84" w:rsidRPr="00387AF6" w:rsidRDefault="00D63C84" w:rsidP="00D63C84">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FE417FCDDEA14AA59133F5AD1020322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387AF6">
        <w:rPr>
          <w:shd w:val="clear" w:color="auto" w:fill="FFFFFF"/>
        </w:rPr>
        <w:t xml:space="preserve"> on the subtopic studied that includes information to support ideas and opinions.</w:t>
      </w:r>
    </w:p>
    <w:p w14:paraId="2CDE2DBE" w14:textId="77777777" w:rsidR="00D63C84" w:rsidRPr="00753F1C" w:rsidRDefault="00D63C84" w:rsidP="00D63C84">
      <w:pPr>
        <w:pStyle w:val="Heading2"/>
        <w:rPr>
          <w:sz w:val="24"/>
          <w:szCs w:val="24"/>
        </w:rPr>
      </w:pPr>
      <w:bookmarkStart w:id="17" w:name="_Toc189485924"/>
      <w:bookmarkStart w:id="18" w:name="_Toc191457665"/>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3E3C44A5" w14:textId="77777777" w:rsidTr="00B22829">
        <w:trPr>
          <w:cantSplit/>
        </w:trPr>
        <w:tc>
          <w:tcPr>
            <w:tcW w:w="9634" w:type="dxa"/>
          </w:tcPr>
          <w:p w14:paraId="628DAD0F" w14:textId="77777777" w:rsidR="00D63C84" w:rsidRPr="00D37937" w:rsidRDefault="00D63C84"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70350CE3" w14:textId="77777777" w:rsidR="00D63C84" w:rsidRPr="00F66F92" w:rsidRDefault="00D63C84" w:rsidP="00B22829">
            <w:pPr>
              <w:pStyle w:val="VCAAbulletlevel2"/>
              <w:numPr>
                <w:ilvl w:val="0"/>
                <w:numId w:val="0"/>
              </w:numPr>
              <w:spacing w:after="0"/>
              <w:ind w:left="360"/>
            </w:pPr>
          </w:p>
        </w:tc>
      </w:tr>
      <w:tr w:rsidR="00D63C84" w14:paraId="2253DEE6" w14:textId="77777777" w:rsidTr="00B22829">
        <w:trPr>
          <w:cantSplit/>
        </w:trPr>
        <w:tc>
          <w:tcPr>
            <w:tcW w:w="9634" w:type="dxa"/>
          </w:tcPr>
          <w:p w14:paraId="2922423D" w14:textId="77777777" w:rsidR="00D63C84" w:rsidRPr="00F66F92" w:rsidRDefault="00D63C84"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D63C84" w14:paraId="01B5B381" w14:textId="77777777" w:rsidTr="00B22829">
        <w:trPr>
          <w:cantSplit/>
        </w:trPr>
        <w:tc>
          <w:tcPr>
            <w:tcW w:w="9634" w:type="dxa"/>
          </w:tcPr>
          <w:p w14:paraId="069AF500" w14:textId="77777777" w:rsidR="00D63C84" w:rsidRPr="00F66F92" w:rsidRDefault="00D63C84"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stories or personal narratives. Read or view a text, then analyse and discuss what you understood with your peers.</w:t>
            </w:r>
          </w:p>
        </w:tc>
      </w:tr>
      <w:tr w:rsidR="00D63C84" w14:paraId="432FF216" w14:textId="77777777" w:rsidTr="00B22829">
        <w:trPr>
          <w:cantSplit/>
        </w:trPr>
        <w:tc>
          <w:tcPr>
            <w:tcW w:w="9634" w:type="dxa"/>
          </w:tcPr>
          <w:p w14:paraId="32B41FAD" w14:textId="77777777" w:rsidR="00D63C84" w:rsidRPr="00F66F92" w:rsidRDefault="00D63C84" w:rsidP="00B22829">
            <w:pPr>
              <w:pStyle w:val="VCAAbulletlevel2"/>
              <w:spacing w:after="0"/>
            </w:pPr>
            <w:r w:rsidRPr="00F201FE">
              <w:t>Research Australian pioneers in technology, literature, art, music or research and create a presentation showcasing how these leaders have contributed to shaping Australia’s cultural and technological landscape.</w:t>
            </w:r>
          </w:p>
        </w:tc>
      </w:tr>
      <w:tr w:rsidR="00D63C84" w14:paraId="0AD144CE" w14:textId="77777777" w:rsidTr="00B22829">
        <w:trPr>
          <w:cantSplit/>
        </w:trPr>
        <w:tc>
          <w:tcPr>
            <w:tcW w:w="9634" w:type="dxa"/>
          </w:tcPr>
          <w:p w14:paraId="2167165A" w14:textId="77777777" w:rsidR="00D63C84" w:rsidRPr="00F66F92" w:rsidRDefault="00D63C84"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D63C84" w14:paraId="290D3467" w14:textId="77777777" w:rsidTr="00B22829">
        <w:trPr>
          <w:cantSplit/>
        </w:trPr>
        <w:tc>
          <w:tcPr>
            <w:tcW w:w="9634" w:type="dxa"/>
          </w:tcPr>
          <w:p w14:paraId="1949389A" w14:textId="6345459E" w:rsidR="00D63C84" w:rsidRPr="00F66F92" w:rsidRDefault="00D63C84" w:rsidP="00B22829">
            <w:pPr>
              <w:pStyle w:val="VCAAbulletlevel2"/>
              <w:spacing w:after="0"/>
            </w:pPr>
            <w:r w:rsidRPr="00F201FE">
              <w:t xml:space="preserve">In pairs or small groups, read a biography, highlight the text type features and </w:t>
            </w:r>
            <w:r w:rsidRPr="00631DDC">
              <w:t xml:space="preserve">discuss useful phrases. Use your findings to write a biography of one prominent </w:t>
            </w:r>
            <w:sdt>
              <w:sdtPr>
                <w:alias w:val="Keywords"/>
                <w:tag w:val=""/>
                <w:id w:val="2005621649"/>
                <w:placeholder>
                  <w:docPart w:val="922D37394262424585C3043E68E3E910"/>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631DDC">
              <w:t>-speaking leader in art, literature, music, research or technology. Describe their contribution to their respective field and discuss how their work reflects aspects of Australian culture and identity.</w:t>
            </w:r>
          </w:p>
        </w:tc>
      </w:tr>
      <w:tr w:rsidR="00D63C84" w14:paraId="6BECC60E" w14:textId="77777777" w:rsidTr="00B22829">
        <w:trPr>
          <w:cantSplit/>
        </w:trPr>
        <w:tc>
          <w:tcPr>
            <w:tcW w:w="9634" w:type="dxa"/>
          </w:tcPr>
          <w:p w14:paraId="7AA01FB1" w14:textId="77777777" w:rsidR="00D63C84" w:rsidRPr="00F66F92" w:rsidRDefault="00D63C84"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D63C84" w14:paraId="6F1DD922" w14:textId="77777777" w:rsidTr="00B22829">
        <w:trPr>
          <w:cantSplit/>
        </w:trPr>
        <w:tc>
          <w:tcPr>
            <w:tcW w:w="9634" w:type="dxa"/>
          </w:tcPr>
          <w:p w14:paraId="7576F18E" w14:textId="6B2D4009" w:rsidR="00D63C84" w:rsidRPr="00631DDC" w:rsidRDefault="00D63C84"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7D278AA482EF4BD088FDAF28A34FEFF3"/>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631DDC">
              <w:t xml:space="preserve"> that could be</w:t>
            </w:r>
            <w:r w:rsidRPr="00F201FE">
              <w:t xml:space="preserve"> asked in an interview.</w:t>
            </w:r>
          </w:p>
        </w:tc>
      </w:tr>
      <w:tr w:rsidR="00D63C84" w14:paraId="4B069F14" w14:textId="77777777" w:rsidTr="00B22829">
        <w:trPr>
          <w:cantSplit/>
        </w:trPr>
        <w:tc>
          <w:tcPr>
            <w:tcW w:w="9634" w:type="dxa"/>
          </w:tcPr>
          <w:p w14:paraId="671FD3A0" w14:textId="3C43B2C3" w:rsidR="00D63C84" w:rsidRPr="00631DDC" w:rsidRDefault="00D63C84"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7829B630E3AE43F1AF481AC04F60D5C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0D0B85">
              <w:t xml:space="preserve"> to write notes about how people’s lives in Australia have shaped their perspectives, experiences and identities.</w:t>
            </w:r>
          </w:p>
        </w:tc>
      </w:tr>
      <w:tr w:rsidR="00D63C84" w14:paraId="388FD31C" w14:textId="77777777" w:rsidTr="00B22829">
        <w:trPr>
          <w:cantSplit/>
        </w:trPr>
        <w:tc>
          <w:tcPr>
            <w:tcW w:w="9634" w:type="dxa"/>
          </w:tcPr>
          <w:p w14:paraId="5811A911" w14:textId="77777777" w:rsidR="00D63C84" w:rsidRPr="000D0B85" w:rsidRDefault="00D63C84" w:rsidP="00B22829">
            <w:pPr>
              <w:pStyle w:val="VCAAbulletlevel2"/>
              <w:spacing w:after="0"/>
            </w:pPr>
            <w:r w:rsidRPr="000D0B85">
              <w:t>Create a collage representing the diversity of Australian artistic expression, combining visual elements with quotes from influential artists, writers, musicians, researchers and technologists.</w:t>
            </w:r>
          </w:p>
        </w:tc>
      </w:tr>
      <w:tr w:rsidR="00D63C84" w14:paraId="794D9334" w14:textId="77777777" w:rsidTr="00B22829">
        <w:trPr>
          <w:cantSplit/>
        </w:trPr>
        <w:tc>
          <w:tcPr>
            <w:tcW w:w="9634" w:type="dxa"/>
          </w:tcPr>
          <w:p w14:paraId="00A29C29" w14:textId="77777777" w:rsidR="00D63C84" w:rsidRPr="000D0B85" w:rsidRDefault="00D63C84" w:rsidP="00B22829">
            <w:pPr>
              <w:pStyle w:val="VCAAbulletlevel2"/>
              <w:spacing w:after="0"/>
            </w:pPr>
            <w:r w:rsidRPr="000D0B85">
              <w:t xml:space="preserve">Complete a </w:t>
            </w:r>
            <w:hyperlink r:id="rId30" w:history="1">
              <w:r w:rsidRPr="00F040C4">
                <w:t>gallery walk</w:t>
              </w:r>
            </w:hyperlink>
            <w:r w:rsidRPr="000D0B85">
              <w:t>, viewing different texts or images, or listening to a piece of music created by Australian leaders. Record your learnings, observations and feelings about each item on the walk. Analyse and compare the different pieces, examining common themes that emerge and how they relate to Australian identity and culture.</w:t>
            </w:r>
          </w:p>
        </w:tc>
      </w:tr>
      <w:tr w:rsidR="00D63C84" w14:paraId="6128BDAF" w14:textId="77777777" w:rsidTr="00B22829">
        <w:trPr>
          <w:cantSplit/>
        </w:trPr>
        <w:tc>
          <w:tcPr>
            <w:tcW w:w="9634" w:type="dxa"/>
            <w:shd w:val="clear" w:color="auto" w:fill="D9D9D9" w:themeFill="background1" w:themeFillShade="D9"/>
          </w:tcPr>
          <w:p w14:paraId="30152894" w14:textId="77777777" w:rsidR="00D63C84" w:rsidRPr="00AB43C5" w:rsidRDefault="00D63C84" w:rsidP="00B22829">
            <w:pPr>
              <w:pStyle w:val="VCAAbulletlevel2"/>
              <w:rPr>
                <w:b/>
                <w:bCs/>
              </w:rPr>
            </w:pPr>
            <w:r w:rsidRPr="00AB43C5">
              <w:rPr>
                <w:b/>
                <w:bCs/>
                <w:noProof/>
              </w:rPr>
              <w:drawing>
                <wp:anchor distT="0" distB="0" distL="114300" distR="114300" simplePos="0" relativeHeight="251693056" behindDoc="0" locked="0" layoutInCell="1" allowOverlap="1" wp14:anchorId="51325208" wp14:editId="1281CDAF">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literature or technology.  </w:t>
            </w:r>
          </w:p>
          <w:p w14:paraId="36C2905B" w14:textId="77777777" w:rsidR="00D63C84" w:rsidRPr="00BB1912" w:rsidRDefault="00D63C84" w:rsidP="00B22829">
            <w:pPr>
              <w:pStyle w:val="VCAAbulletlevel2"/>
              <w:numPr>
                <w:ilvl w:val="0"/>
                <w:numId w:val="0"/>
              </w:numPr>
              <w:shd w:val="clear" w:color="auto" w:fill="D9D9D9" w:themeFill="background1" w:themeFillShade="D9"/>
              <w:spacing w:after="0"/>
              <w:ind w:left="360"/>
            </w:pPr>
          </w:p>
        </w:tc>
      </w:tr>
      <w:tr w:rsidR="00D63C84" w14:paraId="29E743A8" w14:textId="77777777" w:rsidTr="00B22829">
        <w:trPr>
          <w:cantSplit/>
        </w:trPr>
        <w:tc>
          <w:tcPr>
            <w:tcW w:w="9634" w:type="dxa"/>
            <w:shd w:val="clear" w:color="auto" w:fill="FFFFFF" w:themeFill="background1"/>
          </w:tcPr>
          <w:p w14:paraId="7301DF7A" w14:textId="77777777" w:rsidR="00D63C84" w:rsidRPr="00BB1912" w:rsidRDefault="00D63C84"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D63C84" w14:paraId="3B4F184F" w14:textId="77777777" w:rsidTr="00B22829">
        <w:trPr>
          <w:cantSplit/>
        </w:trPr>
        <w:tc>
          <w:tcPr>
            <w:tcW w:w="9634" w:type="dxa"/>
            <w:shd w:val="clear" w:color="auto" w:fill="FFFFFF" w:themeFill="background1"/>
          </w:tcPr>
          <w:p w14:paraId="281B5315" w14:textId="77777777" w:rsidR="00D63C84" w:rsidRDefault="00D63C84" w:rsidP="00B22829">
            <w:pPr>
              <w:pStyle w:val="VCAAbulletlevel2"/>
            </w:pPr>
            <w:r w:rsidRPr="0012328B">
              <w:t xml:space="preserve">Watch short video clips of different groups speaking about their fields of endeavour and identify the connection between language and identity. </w:t>
            </w:r>
          </w:p>
        </w:tc>
      </w:tr>
      <w:tr w:rsidR="00D63C84" w14:paraId="77EC2BC1" w14:textId="77777777" w:rsidTr="00B22829">
        <w:trPr>
          <w:cantSplit/>
        </w:trPr>
        <w:tc>
          <w:tcPr>
            <w:tcW w:w="9634" w:type="dxa"/>
            <w:tcBorders>
              <w:bottom w:val="single" w:sz="4" w:space="0" w:color="auto"/>
            </w:tcBorders>
            <w:shd w:val="clear" w:color="auto" w:fill="FFFFFF" w:themeFill="background1"/>
          </w:tcPr>
          <w:p w14:paraId="646453B5" w14:textId="77777777" w:rsidR="00D63C84" w:rsidRDefault="00D63C84"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D63C84" w14:paraId="4AADFE00" w14:textId="77777777" w:rsidTr="00B22829">
        <w:trPr>
          <w:cantSplit/>
        </w:trPr>
        <w:tc>
          <w:tcPr>
            <w:tcW w:w="9634" w:type="dxa"/>
            <w:tcBorders>
              <w:bottom w:val="single" w:sz="4" w:space="0" w:color="auto"/>
            </w:tcBorders>
            <w:shd w:val="clear" w:color="auto" w:fill="FFFFFF" w:themeFill="background1"/>
          </w:tcPr>
          <w:p w14:paraId="3A57859F" w14:textId="77777777" w:rsidR="00D63C84" w:rsidRPr="000D0B85" w:rsidRDefault="00D63C84" w:rsidP="00B22829">
            <w:pPr>
              <w:pStyle w:val="VCAAbulletlevel2"/>
              <w:spacing w:after="0"/>
            </w:pPr>
            <w:r w:rsidRPr="000D0B85">
              <w:lastRenderedPageBreak/>
              <w:t>Watch songs being performed, reflecting on how they were inspired by Australian landscapes, history or cultural diversity, then compose a song of your own. Use language creatively to convey emotions and tell compelling stories through your lyrics.</w:t>
            </w:r>
            <w:r>
              <w:t xml:space="preserve"> </w:t>
            </w:r>
          </w:p>
        </w:tc>
      </w:tr>
      <w:tr w:rsidR="00D63C84" w14:paraId="721BD6A9" w14:textId="77777777" w:rsidTr="00B22829">
        <w:trPr>
          <w:cantSplit/>
        </w:trPr>
        <w:tc>
          <w:tcPr>
            <w:tcW w:w="9634" w:type="dxa"/>
            <w:tcBorders>
              <w:bottom w:val="single" w:sz="4" w:space="0" w:color="auto"/>
            </w:tcBorders>
            <w:shd w:val="clear" w:color="auto" w:fill="FFFFFF" w:themeFill="background1"/>
          </w:tcPr>
          <w:p w14:paraId="0FF62CA8" w14:textId="77777777" w:rsidR="00D63C84" w:rsidRPr="000D0B85" w:rsidRDefault="00D63C84"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D63C84" w14:paraId="750A6578" w14:textId="77777777" w:rsidTr="00B22829">
        <w:trPr>
          <w:cantSplit/>
        </w:trPr>
        <w:tc>
          <w:tcPr>
            <w:tcW w:w="9634" w:type="dxa"/>
            <w:tcBorders>
              <w:bottom w:val="single" w:sz="4" w:space="0" w:color="auto"/>
            </w:tcBorders>
            <w:shd w:val="clear" w:color="auto" w:fill="FFFFFF" w:themeFill="background1"/>
          </w:tcPr>
          <w:p w14:paraId="310702FD" w14:textId="77777777" w:rsidR="00D63C84" w:rsidRPr="000D0B85" w:rsidRDefault="00D63C84"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D63C84" w14:paraId="7B0A0432" w14:textId="77777777" w:rsidTr="00B22829">
        <w:trPr>
          <w:cantSplit/>
        </w:trPr>
        <w:tc>
          <w:tcPr>
            <w:tcW w:w="9634" w:type="dxa"/>
            <w:tcBorders>
              <w:bottom w:val="single" w:sz="4" w:space="0" w:color="auto"/>
            </w:tcBorders>
            <w:shd w:val="clear" w:color="auto" w:fill="FFFFFF" w:themeFill="background1"/>
          </w:tcPr>
          <w:p w14:paraId="2AE3AA53" w14:textId="4A87C9AB" w:rsidR="00D63C84" w:rsidRPr="000D0B85" w:rsidRDefault="00D63C84" w:rsidP="00B22829">
            <w:pPr>
              <w:pStyle w:val="VCAAbulletlevel2"/>
              <w:spacing w:after="0"/>
            </w:pPr>
            <w:r w:rsidRPr="000D0B85">
              <w:t xml:space="preserve">Research and compare initiatives that promote </w:t>
            </w:r>
            <w:sdt>
              <w:sdtPr>
                <w:alias w:val="Keywords"/>
                <w:tag w:val=""/>
                <w:id w:val="-604340065"/>
                <w:placeholder>
                  <w:docPart w:val="6F3D33D4EA41456B827EC471F988559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0D0B85">
              <w:t xml:space="preserve"> and/or Aboriginal and Torres Strait Islander languages, and the role these initiatives play in strengthening cultural identity. </w:t>
            </w:r>
          </w:p>
        </w:tc>
      </w:tr>
      <w:tr w:rsidR="00D63C84" w14:paraId="777978D2" w14:textId="77777777" w:rsidTr="00B22829">
        <w:trPr>
          <w:cantSplit/>
        </w:trPr>
        <w:tc>
          <w:tcPr>
            <w:tcW w:w="9634" w:type="dxa"/>
            <w:tcBorders>
              <w:bottom w:val="single" w:sz="4" w:space="0" w:color="B5E2F1"/>
            </w:tcBorders>
            <w:shd w:val="clear" w:color="auto" w:fill="FFFFFF" w:themeFill="background1"/>
          </w:tcPr>
          <w:p w14:paraId="4A4FEE65" w14:textId="1CFF5D61" w:rsidR="00D63C84" w:rsidRDefault="00D63C84"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ADFE9B3A7C994F11B59BA50595AFD33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201FE">
              <w:t xml:space="preserve">-speaking cultures here and around the world. </w:t>
            </w:r>
          </w:p>
        </w:tc>
      </w:tr>
      <w:tr w:rsidR="00D63C84" w14:paraId="682EC907" w14:textId="77777777" w:rsidTr="00B22829">
        <w:tc>
          <w:tcPr>
            <w:tcW w:w="9634" w:type="dxa"/>
            <w:tcBorders>
              <w:bottom w:val="single" w:sz="4" w:space="0" w:color="B5E2F1"/>
            </w:tcBorders>
            <w:shd w:val="clear" w:color="auto" w:fill="FFFFFF" w:themeFill="background1"/>
          </w:tcPr>
          <w:p w14:paraId="0A1D1238" w14:textId="77777777" w:rsidR="00D63C84" w:rsidRDefault="00D63C84" w:rsidP="00B22829">
            <w:pPr>
              <w:pStyle w:val="VCAAbulletlevel2"/>
              <w:numPr>
                <w:ilvl w:val="0"/>
                <w:numId w:val="0"/>
              </w:numPr>
              <w:spacing w:after="0"/>
              <w:ind w:left="360" w:hanging="360"/>
            </w:pPr>
          </w:p>
          <w:p w14:paraId="1850A0A0" w14:textId="77777777" w:rsidR="00D63C84" w:rsidRPr="000D0B85" w:rsidRDefault="00D63C84" w:rsidP="00B22829">
            <w:pPr>
              <w:pStyle w:val="VCAAbulletlevel2"/>
              <w:numPr>
                <w:ilvl w:val="0"/>
                <w:numId w:val="0"/>
              </w:numPr>
              <w:spacing w:after="0"/>
              <w:ind w:left="360" w:hanging="360"/>
            </w:pPr>
          </w:p>
        </w:tc>
      </w:tr>
      <w:tr w:rsidR="00D63C84" w14:paraId="0BD05D43"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65E30681" w14:textId="77777777" w:rsidR="00D63C84" w:rsidRPr="00AB43C5" w:rsidRDefault="00D63C84" w:rsidP="00B22829">
            <w:pPr>
              <w:pStyle w:val="Heading2"/>
              <w:rPr>
                <w:b/>
                <w:bCs/>
                <w:color w:val="004EA8"/>
              </w:rPr>
            </w:pPr>
            <w:bookmarkStart w:id="19" w:name="_Toc189485925"/>
            <w:bookmarkStart w:id="20" w:name="_Toc191457666"/>
            <w:r w:rsidRPr="00B13D9B">
              <w:rPr>
                <w:b/>
                <w:bCs/>
                <w:noProof/>
                <w:color w:val="004EA8"/>
              </w:rPr>
              <w:drawing>
                <wp:anchor distT="0" distB="0" distL="114300" distR="114300" simplePos="0" relativeHeight="251694080" behindDoc="0" locked="0" layoutInCell="1" allowOverlap="1" wp14:anchorId="18BC5EB6" wp14:editId="0D8A1F12">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517D7175" w14:textId="77777777" w:rsidR="00D63C84" w:rsidRDefault="00D63C84"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literature or technology. </w:t>
            </w:r>
          </w:p>
          <w:p w14:paraId="5476733D" w14:textId="77777777" w:rsidR="00D63C84" w:rsidRDefault="00D63C84" w:rsidP="00B22829">
            <w:pPr>
              <w:pStyle w:val="VCAAbulletlevel2"/>
              <w:numPr>
                <w:ilvl w:val="0"/>
                <w:numId w:val="0"/>
              </w:numPr>
              <w:rPr>
                <w:b/>
                <w:bCs/>
                <w:color w:val="004EA8"/>
                <w:sz w:val="32"/>
                <w:szCs w:val="32"/>
              </w:rPr>
            </w:pPr>
          </w:p>
          <w:p w14:paraId="5F2FCDEA" w14:textId="77777777" w:rsidR="00D63C84" w:rsidRDefault="00D63C84" w:rsidP="00B22829">
            <w:pPr>
              <w:pStyle w:val="VCAAbulletlevel2"/>
              <w:spacing w:after="0"/>
            </w:pPr>
            <w:r w:rsidRPr="00990040">
              <w:t>Brainstorm ideas about the concept of identity. Share what you think identity means and how it relates to your life and your experiences of living in Australia.</w:t>
            </w:r>
          </w:p>
          <w:p w14:paraId="47FB7348" w14:textId="77777777" w:rsidR="00D63C84" w:rsidRPr="00990040" w:rsidRDefault="00D63C84" w:rsidP="00B22829">
            <w:pPr>
              <w:pStyle w:val="VCAAbulletlevel2"/>
              <w:numPr>
                <w:ilvl w:val="0"/>
                <w:numId w:val="0"/>
              </w:numPr>
              <w:spacing w:after="0"/>
              <w:ind w:left="360"/>
            </w:pPr>
          </w:p>
          <w:p w14:paraId="148272DE" w14:textId="77777777" w:rsidR="00D63C84" w:rsidRDefault="00D63C84" w:rsidP="00B22829">
            <w:pPr>
              <w:pStyle w:val="VCAAbulletlevel2"/>
              <w:spacing w:after="0"/>
            </w:pPr>
            <w:r w:rsidRPr="00990040">
              <w:t>Discuss ‘Australian culture’ and the diverse backgrounds of people living in Australia, and explore the significance of embracing and respecting various cultural identities.</w:t>
            </w:r>
          </w:p>
          <w:p w14:paraId="6B7D5CBA" w14:textId="77777777" w:rsidR="00D63C84" w:rsidRPr="00990040" w:rsidRDefault="00D63C84" w:rsidP="00B22829">
            <w:pPr>
              <w:pStyle w:val="VCAAbulletlevel2"/>
              <w:numPr>
                <w:ilvl w:val="0"/>
                <w:numId w:val="0"/>
              </w:numPr>
              <w:spacing w:after="0"/>
            </w:pPr>
          </w:p>
          <w:p w14:paraId="435B409C" w14:textId="18A67F3B" w:rsidR="00D63C84" w:rsidRDefault="00D63C84" w:rsidP="00B22829">
            <w:pPr>
              <w:pStyle w:val="VCAAbulletlevel2"/>
              <w:spacing w:after="0"/>
            </w:pPr>
            <w:r w:rsidRPr="00990040">
              <w:t xml:space="preserve">Watch a video clip or documentary about a </w:t>
            </w:r>
            <w:sdt>
              <w:sdtPr>
                <w:alias w:val="Keywords"/>
                <w:tag w:val=""/>
                <w:id w:val="-1537798579"/>
                <w:placeholder>
                  <w:docPart w:val="D091C1ABF4E04C4B9886005E11AA53B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990040">
              <w:t>-speaking person living in Australia and how their identity is impacted by their languages and cultures.</w:t>
            </w:r>
          </w:p>
          <w:p w14:paraId="1ECA7006" w14:textId="77777777" w:rsidR="00D63C84" w:rsidRPr="00990040" w:rsidRDefault="00D63C84" w:rsidP="00B22829">
            <w:pPr>
              <w:pStyle w:val="VCAAbulletlevel2"/>
              <w:numPr>
                <w:ilvl w:val="0"/>
                <w:numId w:val="0"/>
              </w:numPr>
              <w:spacing w:after="0"/>
            </w:pPr>
          </w:p>
          <w:p w14:paraId="5738575E" w14:textId="77777777" w:rsidR="00D63C84" w:rsidRDefault="00D63C84" w:rsidP="00B22829">
            <w:pPr>
              <w:pStyle w:val="VCAAbulletlevel2"/>
              <w:spacing w:after="0"/>
            </w:pPr>
            <w:r w:rsidRPr="00990040">
              <w:t>Choose a piece of art, music, literature or technology that interests or inspires you and identify the emotions, themes and links conveyed within the work.</w:t>
            </w:r>
          </w:p>
          <w:p w14:paraId="277C8C0A" w14:textId="77777777" w:rsidR="00D63C84" w:rsidRPr="00990040" w:rsidRDefault="00D63C84" w:rsidP="00B22829">
            <w:pPr>
              <w:pStyle w:val="VCAAbulletlevel2"/>
              <w:numPr>
                <w:ilvl w:val="0"/>
                <w:numId w:val="0"/>
              </w:numPr>
              <w:spacing w:after="0"/>
            </w:pPr>
          </w:p>
          <w:p w14:paraId="70151BC5" w14:textId="0EB5B751" w:rsidR="00D63C84" w:rsidRDefault="00D63C84" w:rsidP="00B22829">
            <w:pPr>
              <w:pStyle w:val="VCAAbulletlevel2"/>
              <w:spacing w:after="0"/>
            </w:pPr>
            <w:r w:rsidRPr="00990040">
              <w:t xml:space="preserve">Create your own piece of art, music, literature or technology (using </w:t>
            </w:r>
            <w:sdt>
              <w:sdtPr>
                <w:alias w:val="Keywords"/>
                <w:tag w:val=""/>
                <w:id w:val="1163968146"/>
                <w:placeholder>
                  <w:docPart w:val="9EE44D668AAE460A9BE6F3FC16F90BD0"/>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990040">
              <w:t xml:space="preserve"> where appropriate), considering the key information you want to convey about your identity.</w:t>
            </w:r>
          </w:p>
          <w:p w14:paraId="74D740FC" w14:textId="77777777" w:rsidR="00D63C84" w:rsidRPr="00990040" w:rsidRDefault="00D63C84" w:rsidP="00B22829">
            <w:pPr>
              <w:pStyle w:val="VCAAbulletlevel2"/>
              <w:numPr>
                <w:ilvl w:val="0"/>
                <w:numId w:val="0"/>
              </w:numPr>
              <w:spacing w:after="0"/>
            </w:pPr>
          </w:p>
          <w:p w14:paraId="00E4FD76" w14:textId="77777777" w:rsidR="00D63C84" w:rsidRDefault="00D63C84" w:rsidP="00B22829">
            <w:pPr>
              <w:pStyle w:val="VCAAbulletlevel2"/>
              <w:spacing w:after="0"/>
            </w:pPr>
            <w:r w:rsidRPr="00990040">
              <w:lastRenderedPageBreak/>
              <w:t>Write a paragraph explaining why you chose this medium to express your identity and what you want the audience to learn about you.</w:t>
            </w:r>
          </w:p>
          <w:p w14:paraId="6BDC395C" w14:textId="77777777" w:rsidR="00D63C84" w:rsidRPr="00990040" w:rsidRDefault="00D63C84" w:rsidP="00B22829">
            <w:pPr>
              <w:pStyle w:val="VCAAbulletlevel2"/>
              <w:numPr>
                <w:ilvl w:val="0"/>
                <w:numId w:val="0"/>
              </w:numPr>
              <w:spacing w:after="0"/>
            </w:pPr>
          </w:p>
          <w:p w14:paraId="7A915FAD" w14:textId="77777777" w:rsidR="00D63C84" w:rsidRDefault="00D63C84" w:rsidP="00B22829">
            <w:pPr>
              <w:pStyle w:val="VCAAbulletlevel2"/>
              <w:spacing w:after="0"/>
            </w:pPr>
            <w:r w:rsidRPr="00990040">
              <w:t>Display work in the classroom ‘gallery’ and view, listen to, read or experience a piece of work randomly assigned to you. Write notes about what you learned and how the piece made you feel, then write questions about the piece and the creator on cue cards.</w:t>
            </w:r>
          </w:p>
          <w:p w14:paraId="361072C0" w14:textId="77777777" w:rsidR="00D63C84" w:rsidRPr="00990040" w:rsidRDefault="00D63C84" w:rsidP="00B22829">
            <w:pPr>
              <w:pStyle w:val="VCAAbulletlevel2"/>
              <w:numPr>
                <w:ilvl w:val="0"/>
                <w:numId w:val="0"/>
              </w:numPr>
              <w:spacing w:after="0"/>
            </w:pPr>
          </w:p>
          <w:p w14:paraId="300EEFD1" w14:textId="77777777" w:rsidR="00D63C84" w:rsidRDefault="00D63C84"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4812E404" w14:textId="77777777" w:rsidR="00D63C84" w:rsidRPr="00990040" w:rsidRDefault="00D63C84" w:rsidP="00B22829">
            <w:pPr>
              <w:pStyle w:val="VCAAbulletlevel2"/>
              <w:numPr>
                <w:ilvl w:val="0"/>
                <w:numId w:val="0"/>
              </w:numPr>
              <w:spacing w:after="0"/>
            </w:pPr>
          </w:p>
          <w:p w14:paraId="17C2450C" w14:textId="77777777" w:rsidR="00D63C84" w:rsidRDefault="00D63C84"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12DF9DCD" w14:textId="77777777" w:rsidR="00D63C84" w:rsidRPr="00990040" w:rsidRDefault="00D63C84" w:rsidP="00B22829">
            <w:pPr>
              <w:pStyle w:val="VCAAbulletlevel2"/>
              <w:numPr>
                <w:ilvl w:val="0"/>
                <w:numId w:val="0"/>
              </w:numPr>
              <w:spacing w:after="0"/>
              <w:ind w:left="360"/>
            </w:pPr>
          </w:p>
          <w:p w14:paraId="27B57D0B" w14:textId="77777777" w:rsidR="00D63C84" w:rsidRDefault="00D63C84"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788AD1FB" w14:textId="77777777" w:rsidR="00D63C84" w:rsidRPr="00990040" w:rsidRDefault="00D63C84" w:rsidP="00B22829">
            <w:pPr>
              <w:pStyle w:val="VCAAbulletlevel2"/>
              <w:numPr>
                <w:ilvl w:val="0"/>
                <w:numId w:val="0"/>
              </w:numPr>
              <w:spacing w:after="0"/>
            </w:pPr>
          </w:p>
          <w:p w14:paraId="00A672DD" w14:textId="77777777" w:rsidR="00D63C84" w:rsidRDefault="00D63C84"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0C913253" w14:textId="77777777" w:rsidR="00D63C84" w:rsidRPr="00990040" w:rsidRDefault="00D63C84" w:rsidP="00B22829">
            <w:pPr>
              <w:pStyle w:val="VCAAbulletlevel2"/>
              <w:numPr>
                <w:ilvl w:val="0"/>
                <w:numId w:val="0"/>
              </w:numPr>
              <w:spacing w:after="0"/>
            </w:pPr>
          </w:p>
          <w:p w14:paraId="394449CF" w14:textId="77777777" w:rsidR="00D63C84" w:rsidRPr="0066155E" w:rsidRDefault="00D63C84" w:rsidP="00B22829">
            <w:pPr>
              <w:pStyle w:val="VCAAbulletlevel2"/>
              <w:spacing w:after="0"/>
            </w:pPr>
            <w:r w:rsidRPr="00990040">
              <w:t>Record a v</w:t>
            </w:r>
            <w:r>
              <w:t>ideo b</w:t>
            </w:r>
            <w:r w:rsidRPr="00990040">
              <w:t>log post exploring your own identity and your experiences of living in Australia, incorporating references to your piece of art, music, literature or technology.</w:t>
            </w:r>
          </w:p>
        </w:tc>
      </w:tr>
    </w:tbl>
    <w:p w14:paraId="5396810C" w14:textId="77777777" w:rsidR="00D63C84" w:rsidRDefault="00D63C84" w:rsidP="00D63C84"/>
    <w:p w14:paraId="4FE17B8E" w14:textId="77777777" w:rsidR="00D63C84" w:rsidRDefault="00D63C84" w:rsidP="00D63C84">
      <w:pPr>
        <w:pStyle w:val="Figures"/>
        <w:jc w:val="left"/>
        <w:rPr>
          <w:lang w:val="en-AU"/>
        </w:rPr>
      </w:pPr>
    </w:p>
    <w:p w14:paraId="184DDA65" w14:textId="77777777" w:rsidR="00D63C84" w:rsidRDefault="00D63C84" w:rsidP="00D63C84">
      <w:pPr>
        <w:pStyle w:val="Figures"/>
        <w:jc w:val="left"/>
        <w:rPr>
          <w:lang w:val="en-AU"/>
        </w:rPr>
      </w:pPr>
    </w:p>
    <w:p w14:paraId="7DC00611" w14:textId="77777777" w:rsidR="00D63C84" w:rsidRDefault="00D63C84" w:rsidP="00D63C84">
      <w:pPr>
        <w:pStyle w:val="Figures"/>
        <w:jc w:val="left"/>
        <w:rPr>
          <w:lang w:val="en-AU"/>
        </w:rPr>
      </w:pPr>
    </w:p>
    <w:p w14:paraId="4AB5AEEA" w14:textId="77777777" w:rsidR="00D63C84" w:rsidRDefault="00D63C84" w:rsidP="00D63C84">
      <w:pPr>
        <w:pStyle w:val="Figures"/>
        <w:jc w:val="left"/>
        <w:rPr>
          <w:lang w:val="en-AU"/>
        </w:rPr>
      </w:pPr>
    </w:p>
    <w:p w14:paraId="370420D9" w14:textId="77777777" w:rsidR="00D63C84" w:rsidRDefault="00D63C84" w:rsidP="00D63C84">
      <w:pPr>
        <w:pStyle w:val="Figures"/>
        <w:jc w:val="left"/>
        <w:rPr>
          <w:lang w:val="en-AU"/>
        </w:rPr>
      </w:pPr>
    </w:p>
    <w:p w14:paraId="346CF681" w14:textId="77777777" w:rsidR="00D63C84" w:rsidRDefault="00D63C84" w:rsidP="00D63C84">
      <w:pPr>
        <w:pStyle w:val="Figures"/>
        <w:jc w:val="left"/>
        <w:rPr>
          <w:lang w:val="en-AU"/>
        </w:rPr>
      </w:pPr>
    </w:p>
    <w:p w14:paraId="53398C40" w14:textId="77777777" w:rsidR="00D63C84" w:rsidRDefault="00D63C84" w:rsidP="00D63C84">
      <w:pPr>
        <w:pStyle w:val="Figures"/>
        <w:jc w:val="left"/>
        <w:rPr>
          <w:lang w:val="en-AU"/>
        </w:rPr>
      </w:pPr>
    </w:p>
    <w:p w14:paraId="61C667D6" w14:textId="77777777" w:rsidR="00D63C84" w:rsidRDefault="00D63C84" w:rsidP="00D63C84">
      <w:pPr>
        <w:pStyle w:val="Figures"/>
        <w:jc w:val="left"/>
        <w:rPr>
          <w:lang w:val="en-AU"/>
        </w:rPr>
        <w:sectPr w:rsidR="00D63C84" w:rsidSect="00D63C84">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138A6EDC" w14:textId="77777777" w:rsidR="00D63C84" w:rsidRPr="00B13D9B" w:rsidRDefault="00D63C84" w:rsidP="00D63C84">
      <w:pPr>
        <w:pStyle w:val="Heading3"/>
      </w:pPr>
      <w:bookmarkStart w:id="21" w:name="_Toc191457667"/>
      <w:bookmarkStart w:id="22" w:name="_Hlk179272074"/>
      <w:r w:rsidRPr="00B13D9B">
        <w:lastRenderedPageBreak/>
        <w:t>Unit 2</w:t>
      </w:r>
      <w:bookmarkEnd w:id="21"/>
    </w:p>
    <w:p w14:paraId="40CBB9E6" w14:textId="77777777" w:rsidR="00D63C84" w:rsidRDefault="00D63C84" w:rsidP="00D63C84">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D63C84" w:rsidRPr="00F040C4" w14:paraId="785ABED6" w14:textId="77777777" w:rsidTr="00B22829">
        <w:trPr>
          <w:trHeight w:val="274"/>
        </w:trPr>
        <w:tc>
          <w:tcPr>
            <w:tcW w:w="2161" w:type="dxa"/>
            <w:shd w:val="clear" w:color="auto" w:fill="0F7EB4"/>
          </w:tcPr>
          <w:p w14:paraId="62A78D6F" w14:textId="77777777" w:rsidR="00D63C84" w:rsidRPr="00F040C4" w:rsidRDefault="00D63C84" w:rsidP="00B22829">
            <w:pPr>
              <w:pStyle w:val="VCAAtablecondensedheading"/>
              <w:rPr>
                <w:b w:val="0"/>
              </w:rPr>
            </w:pPr>
            <w:r w:rsidRPr="00F040C4">
              <w:t xml:space="preserve">Concept </w:t>
            </w:r>
          </w:p>
        </w:tc>
        <w:tc>
          <w:tcPr>
            <w:tcW w:w="2162" w:type="dxa"/>
            <w:shd w:val="clear" w:color="auto" w:fill="0F7EB4"/>
          </w:tcPr>
          <w:p w14:paraId="50E9D635" w14:textId="77777777" w:rsidR="00D63C84" w:rsidRPr="00F040C4" w:rsidRDefault="00D63C84" w:rsidP="00B22829">
            <w:pPr>
              <w:pStyle w:val="VCAAtablecondensedheading"/>
              <w:rPr>
                <w:b w:val="0"/>
              </w:rPr>
            </w:pPr>
            <w:r w:rsidRPr="00F040C4">
              <w:t>Perspective</w:t>
            </w:r>
          </w:p>
        </w:tc>
        <w:tc>
          <w:tcPr>
            <w:tcW w:w="2162" w:type="dxa"/>
            <w:shd w:val="clear" w:color="auto" w:fill="0F7EB4"/>
          </w:tcPr>
          <w:p w14:paraId="35CB84E6" w14:textId="77777777" w:rsidR="00D63C84" w:rsidRPr="00F040C4" w:rsidRDefault="00D63C84" w:rsidP="00B22829">
            <w:pPr>
              <w:pStyle w:val="VCAAtablecondensedheading"/>
              <w:rPr>
                <w:b w:val="0"/>
              </w:rPr>
            </w:pPr>
            <w:r w:rsidRPr="00F040C4">
              <w:t>Topic</w:t>
            </w:r>
          </w:p>
        </w:tc>
        <w:tc>
          <w:tcPr>
            <w:tcW w:w="2162" w:type="dxa"/>
            <w:shd w:val="clear" w:color="auto" w:fill="0F7EB4"/>
          </w:tcPr>
          <w:p w14:paraId="5BB636A2" w14:textId="77777777" w:rsidR="00D63C84" w:rsidRPr="00F040C4" w:rsidRDefault="00D63C84" w:rsidP="00B22829">
            <w:pPr>
              <w:pStyle w:val="VCAAtablecondensedheading"/>
              <w:rPr>
                <w:b w:val="0"/>
              </w:rPr>
            </w:pPr>
            <w:r w:rsidRPr="00F040C4">
              <w:t>Subtopic</w:t>
            </w:r>
          </w:p>
        </w:tc>
      </w:tr>
      <w:tr w:rsidR="00D63C84" w:rsidRPr="00F040C4" w14:paraId="184ACBA0" w14:textId="77777777" w:rsidTr="00F1671E">
        <w:trPr>
          <w:trHeight w:val="1701"/>
        </w:trPr>
        <w:tc>
          <w:tcPr>
            <w:tcW w:w="2161" w:type="dxa"/>
            <w:vAlign w:val="center"/>
          </w:tcPr>
          <w:p w14:paraId="6B78C6A0" w14:textId="5959C6EF" w:rsidR="00D63C84" w:rsidRPr="0094696C" w:rsidRDefault="00D63C84" w:rsidP="00F1671E">
            <w:pPr>
              <w:pStyle w:val="VCAAbody"/>
              <w:jc w:val="center"/>
            </w:pPr>
            <w:r w:rsidRPr="0094696C">
              <w:t>Legacy</w:t>
            </w:r>
          </w:p>
        </w:tc>
        <w:tc>
          <w:tcPr>
            <w:tcW w:w="2162" w:type="dxa"/>
            <w:vAlign w:val="center"/>
          </w:tcPr>
          <w:p w14:paraId="1368DD77" w14:textId="77777777" w:rsidR="00D63C84" w:rsidRPr="0094696C" w:rsidRDefault="00D63C84" w:rsidP="00F1671E">
            <w:pPr>
              <w:pStyle w:val="VCAAbody"/>
              <w:jc w:val="center"/>
            </w:pPr>
            <w:r w:rsidRPr="0094696C">
              <w:t>Personal</w:t>
            </w:r>
          </w:p>
        </w:tc>
        <w:tc>
          <w:tcPr>
            <w:tcW w:w="2162" w:type="dxa"/>
            <w:vAlign w:val="center"/>
          </w:tcPr>
          <w:p w14:paraId="3904E317" w14:textId="77777777" w:rsidR="00D63C84" w:rsidRPr="0094696C" w:rsidRDefault="00D63C84" w:rsidP="00F1671E">
            <w:pPr>
              <w:pStyle w:val="VCAAbody"/>
              <w:jc w:val="center"/>
            </w:pPr>
            <w:r w:rsidRPr="005A0EDD">
              <w:t>Innovation</w:t>
            </w:r>
          </w:p>
        </w:tc>
        <w:tc>
          <w:tcPr>
            <w:tcW w:w="2162" w:type="dxa"/>
            <w:vAlign w:val="center"/>
          </w:tcPr>
          <w:p w14:paraId="0B88C06D" w14:textId="77777777" w:rsidR="00D63C84" w:rsidRPr="0094696C" w:rsidRDefault="00D63C84" w:rsidP="00F1671E">
            <w:pPr>
              <w:pStyle w:val="VCAAbody"/>
              <w:jc w:val="center"/>
            </w:pPr>
            <w:r w:rsidRPr="005A0EDD">
              <w:t>Innovations I can’t live without</w:t>
            </w:r>
          </w:p>
        </w:tc>
      </w:tr>
    </w:tbl>
    <w:p w14:paraId="08726B2E" w14:textId="77777777" w:rsidR="00D63C84" w:rsidRPr="00B13D9B" w:rsidRDefault="00D63C84" w:rsidP="00D63C84">
      <w:pPr>
        <w:pStyle w:val="Heading2"/>
        <w:rPr>
          <w:sz w:val="28"/>
        </w:rPr>
      </w:pPr>
      <w:bookmarkStart w:id="23" w:name="_Toc191457668"/>
      <w:r w:rsidRPr="00633101">
        <w:rPr>
          <w:sz w:val="28"/>
        </w:rPr>
        <w:t xml:space="preserve">Outcome </w:t>
      </w:r>
      <w:r>
        <w:rPr>
          <w:sz w:val="28"/>
        </w:rPr>
        <w:t>1</w:t>
      </w:r>
      <w:bookmarkEnd w:id="23"/>
      <w:r w:rsidRPr="00B13D9B">
        <w:rPr>
          <w:sz w:val="28"/>
        </w:rPr>
        <w:tab/>
      </w:r>
    </w:p>
    <w:p w14:paraId="28868413" w14:textId="0FB732FE" w:rsidR="00D63C84" w:rsidRPr="00FD4DAA" w:rsidRDefault="00D63C84" w:rsidP="00D63C84">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B51261F54C454A0C88218DF26950550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6B06047568224C2C9ABD9F425134A0E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FD4DAA">
        <w:rPr>
          <w:shd w:val="clear" w:color="auto" w:fill="FFFFFF"/>
        </w:rPr>
        <w:t xml:space="preserve">. </w:t>
      </w:r>
    </w:p>
    <w:p w14:paraId="4B85A7DD" w14:textId="77777777" w:rsidR="00D63C84" w:rsidRPr="00753F1C" w:rsidRDefault="00D63C84" w:rsidP="00D63C84">
      <w:pPr>
        <w:pStyle w:val="Heading2"/>
        <w:rPr>
          <w:sz w:val="24"/>
          <w:szCs w:val="24"/>
        </w:rPr>
      </w:pPr>
      <w:bookmarkStart w:id="24" w:name="_Toc191457669"/>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61C0F269" w14:textId="77777777" w:rsidTr="00B22829">
        <w:trPr>
          <w:cantSplit/>
        </w:trPr>
        <w:tc>
          <w:tcPr>
            <w:tcW w:w="8783" w:type="dxa"/>
          </w:tcPr>
          <w:p w14:paraId="6185B6C1" w14:textId="15B96820" w:rsidR="00D63C84" w:rsidRPr="00F66F92" w:rsidRDefault="00D63C84"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8E202605F55445769D1B175E9AE9062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530117">
              <w:t xml:space="preserve"> and explain</w:t>
            </w:r>
            <w:r>
              <w:t xml:space="preserve"> why</w:t>
            </w:r>
            <w:r w:rsidRPr="00530117">
              <w:t xml:space="preserve"> they are essential to your life.</w:t>
            </w:r>
          </w:p>
        </w:tc>
      </w:tr>
      <w:tr w:rsidR="00D63C84" w14:paraId="78B48059" w14:textId="77777777" w:rsidTr="00B22829">
        <w:trPr>
          <w:cantSplit/>
        </w:trPr>
        <w:tc>
          <w:tcPr>
            <w:tcW w:w="8783" w:type="dxa"/>
          </w:tcPr>
          <w:p w14:paraId="4220A05A" w14:textId="6A5A065F" w:rsidR="00D63C84" w:rsidRPr="00F66F92" w:rsidRDefault="00D63C84"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AE7AD3B479674ABDB1CACB71C0F105CB"/>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Discuss why some words may not feature in your print dictionary. Learn and revise the words using an online revision tool.</w:t>
            </w:r>
          </w:p>
        </w:tc>
      </w:tr>
      <w:tr w:rsidR="00D63C84" w14:paraId="6247F331" w14:textId="77777777" w:rsidTr="00B22829">
        <w:trPr>
          <w:cantSplit/>
        </w:trPr>
        <w:tc>
          <w:tcPr>
            <w:tcW w:w="8783" w:type="dxa"/>
          </w:tcPr>
          <w:p w14:paraId="3FACC680" w14:textId="6ED6489E" w:rsidR="00D63C84" w:rsidRPr="00F66F92" w:rsidRDefault="00D63C84"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5C4E1BC6E67248EDAD7E7AD9AB60FD5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D63C84" w14:paraId="078ED2C7" w14:textId="77777777" w:rsidTr="00B22829">
        <w:trPr>
          <w:cantSplit/>
        </w:trPr>
        <w:tc>
          <w:tcPr>
            <w:tcW w:w="8783" w:type="dxa"/>
          </w:tcPr>
          <w:p w14:paraId="7D497EB5" w14:textId="3B6BC112" w:rsidR="00D63C84" w:rsidRPr="00F66F92" w:rsidRDefault="00D63C84"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4B1D06CBE5F443B3A5DD40C27AAD5FFF"/>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00462E1E">
              <w:t>-speaking communities</w:t>
            </w:r>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D63C84" w14:paraId="5930F719" w14:textId="77777777" w:rsidTr="00B22829">
        <w:trPr>
          <w:cantSplit/>
        </w:trPr>
        <w:tc>
          <w:tcPr>
            <w:tcW w:w="8783" w:type="dxa"/>
          </w:tcPr>
          <w:p w14:paraId="0D38DADD" w14:textId="77777777" w:rsidR="00D63C84" w:rsidRPr="00F66F92" w:rsidRDefault="00D63C84"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D63C84" w14:paraId="5E189075" w14:textId="77777777" w:rsidTr="00B22829">
        <w:trPr>
          <w:cantSplit/>
        </w:trPr>
        <w:tc>
          <w:tcPr>
            <w:tcW w:w="8783" w:type="dxa"/>
          </w:tcPr>
          <w:p w14:paraId="4684575E" w14:textId="77777777" w:rsidR="00D63C84" w:rsidRPr="00F66F92" w:rsidRDefault="00D63C84"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D63C84" w14:paraId="6B8DA889" w14:textId="77777777" w:rsidTr="00B22829">
        <w:trPr>
          <w:cantSplit/>
        </w:trPr>
        <w:tc>
          <w:tcPr>
            <w:tcW w:w="8783" w:type="dxa"/>
          </w:tcPr>
          <w:p w14:paraId="6F6AB423" w14:textId="5117A10D" w:rsidR="00D63C84" w:rsidRPr="00F66F92" w:rsidRDefault="00D63C84"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243809728F5B42FA9D48D431B94DC87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then participate in a ‘running dictation’ activity, focusing on revising this information.</w:t>
            </w:r>
            <w:bookmarkEnd w:id="25"/>
          </w:p>
        </w:tc>
      </w:tr>
      <w:tr w:rsidR="00D63C84" w14:paraId="4C4CBC00" w14:textId="77777777" w:rsidTr="00B22829">
        <w:trPr>
          <w:cantSplit/>
        </w:trPr>
        <w:tc>
          <w:tcPr>
            <w:tcW w:w="8783" w:type="dxa"/>
          </w:tcPr>
          <w:p w14:paraId="3487797F" w14:textId="77777777" w:rsidR="00D63C84" w:rsidRPr="00F66F92" w:rsidRDefault="00D63C84"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D63C84" w14:paraId="2C610087" w14:textId="77777777" w:rsidTr="00B22829">
        <w:trPr>
          <w:cantSplit/>
        </w:trPr>
        <w:tc>
          <w:tcPr>
            <w:tcW w:w="8783" w:type="dxa"/>
          </w:tcPr>
          <w:p w14:paraId="36D5350D" w14:textId="77777777" w:rsidR="00D63C84" w:rsidRDefault="00D63C84"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D63C84" w14:paraId="4F9F89F6" w14:textId="77777777" w:rsidTr="00B22829">
        <w:trPr>
          <w:cantSplit/>
        </w:trPr>
        <w:tc>
          <w:tcPr>
            <w:tcW w:w="8783" w:type="dxa"/>
          </w:tcPr>
          <w:p w14:paraId="205DF57D" w14:textId="59299848" w:rsidR="00D63C84" w:rsidRDefault="00D63C84" w:rsidP="00B22829">
            <w:pPr>
              <w:pStyle w:val="VCAAbulletlevel2"/>
              <w:spacing w:after="0"/>
            </w:pPr>
            <w:r>
              <w:t xml:space="preserve">Identify different ways of asking questions in </w:t>
            </w:r>
            <w:sdt>
              <w:sdtPr>
                <w:alias w:val="Keywords"/>
                <w:tag w:val=""/>
                <w:id w:val="45804127"/>
                <w:placeholder>
                  <w:docPart w:val="21040CBD837F437594B8B812136263E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D63C84" w14:paraId="60B2EF0E" w14:textId="77777777" w:rsidTr="00B22829">
        <w:trPr>
          <w:cantSplit/>
        </w:trPr>
        <w:tc>
          <w:tcPr>
            <w:tcW w:w="8783" w:type="dxa"/>
          </w:tcPr>
          <w:p w14:paraId="367C7C22" w14:textId="77777777" w:rsidR="00D63C84" w:rsidRDefault="00D63C84"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D63C84" w14:paraId="0007C070" w14:textId="77777777" w:rsidTr="00B22829">
        <w:trPr>
          <w:cantSplit/>
        </w:trPr>
        <w:tc>
          <w:tcPr>
            <w:tcW w:w="8783" w:type="dxa"/>
          </w:tcPr>
          <w:p w14:paraId="4B89C999" w14:textId="3FAD1C9A" w:rsidR="00D63C84" w:rsidRDefault="00D63C84"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618CEC706E9F43B9AAB0FED5E5DE1391"/>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about</w:t>
            </w:r>
            <w:r w:rsidRPr="00530117">
              <w:t xml:space="preserve"> sustainable innovations and discuss their potential to create a positive impact on the world.</w:t>
            </w:r>
          </w:p>
        </w:tc>
      </w:tr>
      <w:tr w:rsidR="00D63C84" w14:paraId="52719B2A" w14:textId="77777777" w:rsidTr="00B22829">
        <w:trPr>
          <w:cantSplit/>
        </w:trPr>
        <w:tc>
          <w:tcPr>
            <w:tcW w:w="8783" w:type="dxa"/>
          </w:tcPr>
          <w:p w14:paraId="446E3199" w14:textId="77777777" w:rsidR="00D63C84" w:rsidRDefault="00D63C84"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D63C84" w14:paraId="0AF6344C" w14:textId="77777777" w:rsidTr="00B22829">
        <w:trPr>
          <w:cantSplit/>
        </w:trPr>
        <w:tc>
          <w:tcPr>
            <w:tcW w:w="8783" w:type="dxa"/>
          </w:tcPr>
          <w:p w14:paraId="6B5A86E7" w14:textId="77777777" w:rsidR="00D63C84" w:rsidRDefault="00D63C84"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D63C84" w14:paraId="32158ADB" w14:textId="77777777" w:rsidTr="00B22829">
        <w:trPr>
          <w:cantSplit/>
        </w:trPr>
        <w:tc>
          <w:tcPr>
            <w:tcW w:w="8783" w:type="dxa"/>
          </w:tcPr>
          <w:p w14:paraId="2240FC23" w14:textId="77777777" w:rsidR="00D63C84" w:rsidRDefault="00D63C84" w:rsidP="00B22829">
            <w:pPr>
              <w:pStyle w:val="VCAAbulletlevel2"/>
              <w:spacing w:after="0"/>
            </w:pPr>
            <w:r w:rsidRPr="0009120F">
              <w:t>Read a letter to the editor, focusing on the negative impact of technology in schools.</w:t>
            </w:r>
          </w:p>
        </w:tc>
      </w:tr>
      <w:tr w:rsidR="00D63C84" w14:paraId="6EE9B5DE" w14:textId="77777777" w:rsidTr="00B22829">
        <w:trPr>
          <w:cantSplit/>
        </w:trPr>
        <w:tc>
          <w:tcPr>
            <w:tcW w:w="8783" w:type="dxa"/>
            <w:tcBorders>
              <w:bottom w:val="single" w:sz="4" w:space="0" w:color="auto"/>
            </w:tcBorders>
            <w:shd w:val="clear" w:color="auto" w:fill="D9D9D9" w:themeFill="background1" w:themeFillShade="D9"/>
          </w:tcPr>
          <w:p w14:paraId="7F7CB99D" w14:textId="77777777" w:rsidR="00D63C84" w:rsidRPr="002E4CED" w:rsidRDefault="00D63C84"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06D6BCCD" wp14:editId="7715ADFB">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D63C84" w14:paraId="0079F8E2" w14:textId="77777777" w:rsidTr="00B22829">
        <w:trPr>
          <w:cantSplit/>
        </w:trPr>
        <w:tc>
          <w:tcPr>
            <w:tcW w:w="8783" w:type="dxa"/>
            <w:tcBorders>
              <w:bottom w:val="single" w:sz="4" w:space="0" w:color="B5E2F1"/>
            </w:tcBorders>
            <w:shd w:val="clear" w:color="auto" w:fill="FFFFFF" w:themeFill="background1"/>
          </w:tcPr>
          <w:p w14:paraId="16F2ECFA" w14:textId="77777777" w:rsidR="00D63C84" w:rsidRDefault="00D63C84" w:rsidP="00B22829">
            <w:pPr>
              <w:pStyle w:val="VCAAbulletlevel2"/>
            </w:pPr>
            <w:r w:rsidRPr="00530117">
              <w:t xml:space="preserve">Discuss the ethical implications of certain innovations, such as AI, genetic engineering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D63C84" w14:paraId="270BD8D6" w14:textId="77777777" w:rsidTr="00B22829">
        <w:trPr>
          <w:cantSplit/>
        </w:trPr>
        <w:tc>
          <w:tcPr>
            <w:tcW w:w="8783" w:type="dxa"/>
            <w:tcBorders>
              <w:bottom w:val="single" w:sz="4" w:space="0" w:color="B5E2F1"/>
            </w:tcBorders>
            <w:shd w:val="clear" w:color="auto" w:fill="FFFFFF" w:themeFill="background1"/>
          </w:tcPr>
          <w:p w14:paraId="624DA335" w14:textId="77777777" w:rsidR="00D63C84" w:rsidRDefault="00D63C84" w:rsidP="00B22829">
            <w:pPr>
              <w:pStyle w:val="VCAAbulletlevel2"/>
              <w:numPr>
                <w:ilvl w:val="0"/>
                <w:numId w:val="0"/>
              </w:numPr>
            </w:pPr>
          </w:p>
          <w:p w14:paraId="577B0F6E" w14:textId="77777777" w:rsidR="00D63C84" w:rsidRPr="00530117" w:rsidRDefault="00D63C84" w:rsidP="00B22829">
            <w:pPr>
              <w:pStyle w:val="VCAAbulletlevel2"/>
              <w:numPr>
                <w:ilvl w:val="0"/>
                <w:numId w:val="0"/>
              </w:numPr>
            </w:pPr>
          </w:p>
        </w:tc>
      </w:tr>
      <w:tr w:rsidR="00D63C84" w14:paraId="2C89797F"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C8A5679" w14:textId="77777777" w:rsidR="00D63C84" w:rsidRPr="00C836A8" w:rsidRDefault="00D63C84" w:rsidP="00B22829">
            <w:pPr>
              <w:pStyle w:val="Heading2"/>
              <w:rPr>
                <w:b/>
                <w:bCs/>
                <w:color w:val="004EA8"/>
              </w:rPr>
            </w:pPr>
            <w:bookmarkStart w:id="26" w:name="_Toc191457670"/>
            <w:r w:rsidRPr="00B13D9B">
              <w:rPr>
                <w:b/>
                <w:bCs/>
                <w:noProof/>
                <w:color w:val="004EA8"/>
              </w:rPr>
              <w:lastRenderedPageBreak/>
              <w:drawing>
                <wp:anchor distT="0" distB="0" distL="114300" distR="114300" simplePos="0" relativeHeight="251669504" behindDoc="0" locked="0" layoutInCell="1" allowOverlap="1" wp14:anchorId="15C06827" wp14:editId="11685E49">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3224136F" w14:textId="77777777" w:rsidR="00D63C84" w:rsidRDefault="00D63C84"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2D0A5AFF" w14:textId="77777777" w:rsidR="00D63C84" w:rsidRDefault="00D63C84" w:rsidP="00B22829">
            <w:pPr>
              <w:pStyle w:val="VCAAbulletlevel2"/>
              <w:numPr>
                <w:ilvl w:val="0"/>
                <w:numId w:val="0"/>
              </w:numPr>
              <w:rPr>
                <w:b/>
                <w:bCs/>
                <w:color w:val="004EA8"/>
                <w:sz w:val="32"/>
                <w:szCs w:val="32"/>
              </w:rPr>
            </w:pPr>
          </w:p>
          <w:p w14:paraId="0151C208" w14:textId="77777777" w:rsidR="00D63C84" w:rsidRDefault="00D63C84" w:rsidP="00B22829">
            <w:pPr>
              <w:pStyle w:val="VCAAbulletlevel2"/>
              <w:spacing w:after="0"/>
            </w:pPr>
            <w:r w:rsidRPr="002D4607">
              <w:t>Discuss and share your understanding of the concept of innovation and examples of innovative products, services or ideas.</w:t>
            </w:r>
          </w:p>
          <w:p w14:paraId="388D54C5" w14:textId="77777777" w:rsidR="00D63C84" w:rsidRPr="002D4607" w:rsidRDefault="00D63C84" w:rsidP="00B22829">
            <w:pPr>
              <w:pStyle w:val="VCAAbulletlevel2"/>
              <w:numPr>
                <w:ilvl w:val="0"/>
                <w:numId w:val="0"/>
              </w:numPr>
              <w:spacing w:after="0"/>
              <w:ind w:left="360"/>
            </w:pPr>
          </w:p>
          <w:p w14:paraId="20F9D553" w14:textId="77777777" w:rsidR="00D63C84" w:rsidRDefault="00D63C84" w:rsidP="00B22829">
            <w:pPr>
              <w:pStyle w:val="VCAAbulletlevel2"/>
              <w:spacing w:after="0"/>
            </w:pPr>
            <w:r w:rsidRPr="002D4607">
              <w:t>Watch online talks about innovations and take notes using guided note-taking sheets.</w:t>
            </w:r>
          </w:p>
          <w:p w14:paraId="2B79823B" w14:textId="77777777" w:rsidR="00D63C84" w:rsidRPr="002D4607" w:rsidRDefault="00D63C84" w:rsidP="00B22829">
            <w:pPr>
              <w:pStyle w:val="VCAAbulletlevel2"/>
              <w:numPr>
                <w:ilvl w:val="0"/>
                <w:numId w:val="0"/>
              </w:numPr>
              <w:spacing w:after="0"/>
            </w:pPr>
          </w:p>
          <w:p w14:paraId="6F85EA4C" w14:textId="730B1B1F" w:rsidR="00D63C84" w:rsidRDefault="00D63C84"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00462E1E">
              <w:t>P</w:t>
            </w:r>
            <w:r w:rsidRPr="002D4607">
              <w:t>lus, minus, interesting</w:t>
            </w:r>
            <w:r>
              <w:t>’</w:t>
            </w:r>
            <w:r w:rsidRPr="002D4607">
              <w:t xml:space="preserve"> chart.</w:t>
            </w:r>
          </w:p>
          <w:p w14:paraId="7F7A4FC7" w14:textId="77777777" w:rsidR="00D63C84" w:rsidRPr="002D4607" w:rsidRDefault="00D63C84" w:rsidP="00B22829">
            <w:pPr>
              <w:pStyle w:val="VCAAbulletlevel2"/>
              <w:numPr>
                <w:ilvl w:val="0"/>
                <w:numId w:val="0"/>
              </w:numPr>
              <w:spacing w:after="0"/>
            </w:pPr>
          </w:p>
          <w:p w14:paraId="12539456" w14:textId="77777777" w:rsidR="00D63C84" w:rsidRDefault="00D63C84" w:rsidP="00B22829">
            <w:pPr>
              <w:pStyle w:val="VCAAbulletlevel2"/>
              <w:spacing w:after="0"/>
            </w:pPr>
            <w:r w:rsidRPr="002D4607">
              <w:t xml:space="preserve">Identify how the concepts and innovations discussed in the talks relate to your own lives, communities or the world at large. </w:t>
            </w:r>
          </w:p>
          <w:p w14:paraId="2B6E5147" w14:textId="77777777" w:rsidR="00D63C84" w:rsidRPr="002D4607" w:rsidRDefault="00D63C84" w:rsidP="00B22829">
            <w:pPr>
              <w:pStyle w:val="VCAAbulletlevel2"/>
              <w:numPr>
                <w:ilvl w:val="0"/>
                <w:numId w:val="0"/>
              </w:numPr>
              <w:spacing w:after="0"/>
            </w:pPr>
          </w:p>
          <w:p w14:paraId="4230E6D0" w14:textId="77777777" w:rsidR="00D63C84" w:rsidRDefault="00D63C84" w:rsidP="00B22829">
            <w:pPr>
              <w:pStyle w:val="VCAAbulletlevel2"/>
              <w:spacing w:after="0"/>
            </w:pPr>
            <w:r w:rsidRPr="002D4607">
              <w:t>Complete a class survey, identifying the innovations you couldn’t live without and</w:t>
            </w:r>
            <w:r>
              <w:t xml:space="preserve"> identify </w:t>
            </w:r>
            <w:r w:rsidRPr="002D4607">
              <w:t>trends in the data.</w:t>
            </w:r>
          </w:p>
          <w:p w14:paraId="6913811E" w14:textId="77777777" w:rsidR="00D63C84" w:rsidRPr="002D4607" w:rsidRDefault="00D63C84" w:rsidP="00B22829">
            <w:pPr>
              <w:pStyle w:val="VCAAbulletlevel2"/>
              <w:numPr>
                <w:ilvl w:val="0"/>
                <w:numId w:val="0"/>
              </w:numPr>
              <w:spacing w:after="0"/>
            </w:pPr>
          </w:p>
          <w:p w14:paraId="2C4D47A6" w14:textId="02433DB5" w:rsidR="00D63C84" w:rsidRDefault="00D63C84"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w:t>
            </w:r>
            <w:r w:rsidR="00462E1E">
              <w:t>activity</w:t>
            </w:r>
            <w:r w:rsidRPr="002D4607">
              <w:t xml:space="preserve"> to identify and explain the grammatical structures required for each group of sentences. Use the grammatical structures to write sentences </w:t>
            </w:r>
            <w:r>
              <w:t xml:space="preserve">that present </w:t>
            </w:r>
            <w:r w:rsidRPr="002D4607">
              <w:t>the data from your class survey.</w:t>
            </w:r>
          </w:p>
          <w:p w14:paraId="2BC2666D" w14:textId="77777777" w:rsidR="00D63C84" w:rsidRPr="002D4607" w:rsidRDefault="00D63C84" w:rsidP="00B22829">
            <w:pPr>
              <w:pStyle w:val="VCAAbulletlevel2"/>
              <w:numPr>
                <w:ilvl w:val="0"/>
                <w:numId w:val="0"/>
              </w:numPr>
              <w:spacing w:after="0"/>
            </w:pPr>
          </w:p>
          <w:p w14:paraId="5BE02323" w14:textId="77777777" w:rsidR="00D63C84" w:rsidRDefault="00D63C84"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40B0D0C1" w14:textId="77777777" w:rsidR="00D63C84" w:rsidRPr="002D4607" w:rsidRDefault="00D63C84" w:rsidP="00B22829">
            <w:pPr>
              <w:pStyle w:val="VCAAbulletlevel2"/>
              <w:numPr>
                <w:ilvl w:val="0"/>
                <w:numId w:val="0"/>
              </w:numPr>
              <w:spacing w:after="0"/>
            </w:pPr>
          </w:p>
          <w:p w14:paraId="5A454A30" w14:textId="77777777" w:rsidR="00D63C84" w:rsidRDefault="00D63C84"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linked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2F3BF79E" w14:textId="77777777" w:rsidR="00D63C84" w:rsidRPr="002D4607" w:rsidRDefault="00D63C84" w:rsidP="00B22829">
            <w:pPr>
              <w:pStyle w:val="VCAAbulletlevel2"/>
              <w:numPr>
                <w:ilvl w:val="0"/>
                <w:numId w:val="0"/>
              </w:numPr>
              <w:spacing w:after="0"/>
            </w:pPr>
          </w:p>
          <w:p w14:paraId="2A973C9F" w14:textId="77777777" w:rsidR="00D63C84" w:rsidRDefault="00D63C84"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06FD5989" w14:textId="77777777" w:rsidR="00D63C84" w:rsidRPr="002D4607" w:rsidRDefault="00D63C84" w:rsidP="00B22829">
            <w:pPr>
              <w:pStyle w:val="VCAAbulletlevel2"/>
              <w:numPr>
                <w:ilvl w:val="0"/>
                <w:numId w:val="0"/>
              </w:numPr>
              <w:spacing w:after="0"/>
            </w:pPr>
          </w:p>
          <w:p w14:paraId="406091F8" w14:textId="77777777" w:rsidR="00D63C84" w:rsidRDefault="00D63C84"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53CCAF95" w14:textId="77777777" w:rsidR="00D63C84" w:rsidRPr="002D4607" w:rsidRDefault="00D63C84" w:rsidP="00B22829">
            <w:pPr>
              <w:pStyle w:val="VCAAbulletlevel2"/>
              <w:numPr>
                <w:ilvl w:val="0"/>
                <w:numId w:val="0"/>
              </w:numPr>
              <w:spacing w:after="0"/>
            </w:pPr>
          </w:p>
          <w:p w14:paraId="6E78D4D2" w14:textId="77777777" w:rsidR="00D63C84" w:rsidRPr="0066155E" w:rsidRDefault="00D63C84"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3106C4B2" w14:textId="77777777" w:rsidR="00D63C84" w:rsidRDefault="00D63C84" w:rsidP="00D63C84"/>
    <w:p w14:paraId="6BB4A60C" w14:textId="77777777" w:rsidR="00D63C84" w:rsidRDefault="00D63C84" w:rsidP="00D63C84"/>
    <w:p w14:paraId="0C52FBD8" w14:textId="77777777" w:rsidR="00D63C84" w:rsidRDefault="00D63C84" w:rsidP="00D63C84">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F040C4" w14:paraId="7E86FC0B" w14:textId="77777777" w:rsidTr="00B22829">
        <w:trPr>
          <w:trHeight w:val="274"/>
        </w:trPr>
        <w:tc>
          <w:tcPr>
            <w:tcW w:w="2197" w:type="dxa"/>
            <w:shd w:val="clear" w:color="auto" w:fill="0F7EB4"/>
          </w:tcPr>
          <w:p w14:paraId="66944D15" w14:textId="77777777" w:rsidR="00D63C84" w:rsidRPr="00F040C4" w:rsidRDefault="00D63C84" w:rsidP="00B22829">
            <w:pPr>
              <w:pStyle w:val="VCAAtablecondensedheading"/>
              <w:rPr>
                <w:b w:val="0"/>
              </w:rPr>
            </w:pPr>
            <w:r w:rsidRPr="00F040C4">
              <w:t xml:space="preserve">Concept </w:t>
            </w:r>
          </w:p>
        </w:tc>
        <w:tc>
          <w:tcPr>
            <w:tcW w:w="2197" w:type="dxa"/>
            <w:shd w:val="clear" w:color="auto" w:fill="0F7EB4"/>
          </w:tcPr>
          <w:p w14:paraId="625E00A2" w14:textId="77777777" w:rsidR="00D63C84" w:rsidRPr="00F040C4" w:rsidRDefault="00D63C84" w:rsidP="00B22829">
            <w:pPr>
              <w:pStyle w:val="VCAAtablecondensedheading"/>
              <w:rPr>
                <w:b w:val="0"/>
              </w:rPr>
            </w:pPr>
            <w:r w:rsidRPr="00F040C4">
              <w:t>Perspective</w:t>
            </w:r>
          </w:p>
        </w:tc>
        <w:tc>
          <w:tcPr>
            <w:tcW w:w="2197" w:type="dxa"/>
            <w:shd w:val="clear" w:color="auto" w:fill="0F7EB4"/>
          </w:tcPr>
          <w:p w14:paraId="4B4B372B" w14:textId="77777777" w:rsidR="00D63C84" w:rsidRPr="00F040C4" w:rsidRDefault="00D63C84" w:rsidP="00B22829">
            <w:pPr>
              <w:pStyle w:val="VCAAtablecondensedheading"/>
              <w:rPr>
                <w:b w:val="0"/>
              </w:rPr>
            </w:pPr>
            <w:r w:rsidRPr="00F040C4">
              <w:t>Topic</w:t>
            </w:r>
          </w:p>
        </w:tc>
        <w:tc>
          <w:tcPr>
            <w:tcW w:w="2198" w:type="dxa"/>
            <w:shd w:val="clear" w:color="auto" w:fill="0F7EB4"/>
          </w:tcPr>
          <w:p w14:paraId="1F90512D" w14:textId="77777777" w:rsidR="00D63C84" w:rsidRPr="00F040C4" w:rsidRDefault="00D63C84" w:rsidP="00B22829">
            <w:pPr>
              <w:pStyle w:val="VCAAtablecondensedheading"/>
              <w:rPr>
                <w:b w:val="0"/>
              </w:rPr>
            </w:pPr>
            <w:r w:rsidRPr="00F040C4">
              <w:t>Subtopic</w:t>
            </w:r>
          </w:p>
        </w:tc>
      </w:tr>
      <w:tr w:rsidR="00D63C84" w:rsidRPr="00F040C4" w14:paraId="5E0F1FDB" w14:textId="77777777" w:rsidTr="00F1671E">
        <w:trPr>
          <w:trHeight w:val="1701"/>
        </w:trPr>
        <w:tc>
          <w:tcPr>
            <w:tcW w:w="2197" w:type="dxa"/>
            <w:vAlign w:val="center"/>
          </w:tcPr>
          <w:p w14:paraId="1B8023E4" w14:textId="77777777" w:rsidR="00D63C84" w:rsidRPr="005A0EDD" w:rsidRDefault="00D63C84" w:rsidP="00B22829">
            <w:pPr>
              <w:pStyle w:val="VCAAbody"/>
              <w:jc w:val="center"/>
            </w:pPr>
            <w:r w:rsidRPr="005A0EDD">
              <w:t>Responsibility</w:t>
            </w:r>
          </w:p>
        </w:tc>
        <w:tc>
          <w:tcPr>
            <w:tcW w:w="2197" w:type="dxa"/>
            <w:vAlign w:val="center"/>
          </w:tcPr>
          <w:p w14:paraId="1DED98E7" w14:textId="77777777" w:rsidR="00D63C84" w:rsidRPr="005A0EDD" w:rsidRDefault="00D63C84" w:rsidP="00B22829">
            <w:pPr>
              <w:pStyle w:val="VCAAbody"/>
              <w:jc w:val="center"/>
            </w:pPr>
            <w:r w:rsidRPr="005A0EDD">
              <w:t>Community</w:t>
            </w:r>
          </w:p>
        </w:tc>
        <w:tc>
          <w:tcPr>
            <w:tcW w:w="2197" w:type="dxa"/>
            <w:vAlign w:val="center"/>
          </w:tcPr>
          <w:p w14:paraId="3F0F9CCD" w14:textId="77777777" w:rsidR="00D63C84" w:rsidRPr="005A0EDD" w:rsidRDefault="00D63C84" w:rsidP="00B22829">
            <w:pPr>
              <w:pStyle w:val="VCAAbody"/>
              <w:jc w:val="center"/>
            </w:pPr>
            <w:r w:rsidRPr="005A0EDD">
              <w:t>Society</w:t>
            </w:r>
          </w:p>
        </w:tc>
        <w:tc>
          <w:tcPr>
            <w:tcW w:w="2198" w:type="dxa"/>
            <w:vAlign w:val="center"/>
          </w:tcPr>
          <w:p w14:paraId="54FF37DE" w14:textId="77777777" w:rsidR="00D63C84" w:rsidRPr="005A0EDD" w:rsidRDefault="00D63C84" w:rsidP="00B22829">
            <w:pPr>
              <w:pStyle w:val="VCAAbody"/>
              <w:jc w:val="center"/>
            </w:pPr>
            <w:r w:rsidRPr="005A0EDD">
              <w:t>Attitudes to an aging population</w:t>
            </w:r>
          </w:p>
        </w:tc>
      </w:tr>
    </w:tbl>
    <w:p w14:paraId="0545F718" w14:textId="77777777" w:rsidR="00D63C84" w:rsidRPr="00633101" w:rsidRDefault="00D63C84" w:rsidP="00D63C84">
      <w:pPr>
        <w:pStyle w:val="Heading2"/>
        <w:rPr>
          <w:color w:val="004EA8"/>
          <w:sz w:val="28"/>
        </w:rPr>
      </w:pPr>
      <w:bookmarkStart w:id="27" w:name="_Toc191457671"/>
      <w:r w:rsidRPr="00633101">
        <w:rPr>
          <w:sz w:val="28"/>
        </w:rPr>
        <w:t xml:space="preserve">Outcome </w:t>
      </w:r>
      <w:r>
        <w:rPr>
          <w:sz w:val="28"/>
        </w:rPr>
        <w:t>2</w:t>
      </w:r>
      <w:bookmarkEnd w:id="27"/>
      <w:r w:rsidRPr="00633101">
        <w:rPr>
          <w:color w:val="004EA8"/>
          <w:sz w:val="28"/>
        </w:rPr>
        <w:tab/>
      </w:r>
    </w:p>
    <w:p w14:paraId="682501B9" w14:textId="5FB77AF8" w:rsidR="00D63C84" w:rsidRPr="00FD4DAA" w:rsidRDefault="00D63C84" w:rsidP="00D63C84">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45D99E15F46844A0BB3F069F71BDC9D0"/>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65359BB3D524443FB48FB021E31BD322"/>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w:t>
      </w:r>
    </w:p>
    <w:p w14:paraId="6EC00446" w14:textId="77777777" w:rsidR="00D63C84" w:rsidRPr="00753F1C" w:rsidRDefault="00D63C84" w:rsidP="00D63C84">
      <w:pPr>
        <w:pStyle w:val="Heading2"/>
        <w:rPr>
          <w:sz w:val="24"/>
          <w:szCs w:val="24"/>
        </w:rPr>
      </w:pPr>
      <w:bookmarkStart w:id="28" w:name="_Toc191457672"/>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21F890C7" w14:textId="77777777" w:rsidTr="00B22829">
        <w:trPr>
          <w:cantSplit/>
        </w:trPr>
        <w:tc>
          <w:tcPr>
            <w:tcW w:w="8783" w:type="dxa"/>
          </w:tcPr>
          <w:p w14:paraId="5770EB1D" w14:textId="77777777" w:rsidR="00D63C84" w:rsidRPr="00F66F92" w:rsidRDefault="00D63C84"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D63C84" w14:paraId="69BF421F" w14:textId="77777777" w:rsidTr="00B22829">
        <w:trPr>
          <w:cantSplit/>
        </w:trPr>
        <w:tc>
          <w:tcPr>
            <w:tcW w:w="8783" w:type="dxa"/>
          </w:tcPr>
          <w:p w14:paraId="57D6E295" w14:textId="77777777" w:rsidR="00D63C84" w:rsidRPr="00F66F92" w:rsidRDefault="00D63C84"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D63C84" w14:paraId="05B9E320" w14:textId="77777777" w:rsidTr="00B22829">
        <w:trPr>
          <w:cantSplit/>
        </w:trPr>
        <w:tc>
          <w:tcPr>
            <w:tcW w:w="8783" w:type="dxa"/>
          </w:tcPr>
          <w:p w14:paraId="695890DA" w14:textId="77777777" w:rsidR="00D63C84" w:rsidRPr="00F66F92" w:rsidRDefault="00D63C84" w:rsidP="00B22829">
            <w:pPr>
              <w:pStyle w:val="VCAAbulletlevel2"/>
            </w:pPr>
            <w:r w:rsidRPr="008C6AA2">
              <w:t>Create a list of common myths about aging, then research and present evidence-based arguments to counter these misconceptions.</w:t>
            </w:r>
          </w:p>
        </w:tc>
      </w:tr>
      <w:tr w:rsidR="00D63C84" w14:paraId="21713963" w14:textId="77777777" w:rsidTr="00B22829">
        <w:trPr>
          <w:cantSplit/>
        </w:trPr>
        <w:tc>
          <w:tcPr>
            <w:tcW w:w="8783" w:type="dxa"/>
          </w:tcPr>
          <w:p w14:paraId="474AF3A1" w14:textId="77777777" w:rsidR="00D63C84" w:rsidRPr="00F66F92" w:rsidRDefault="00D63C84" w:rsidP="00B22829">
            <w:pPr>
              <w:pStyle w:val="VCAAbulletlevel2"/>
              <w:spacing w:after="0"/>
            </w:pPr>
            <w:r w:rsidRPr="00FE7AA7">
              <w:t xml:space="preserve">View images that reflect attitudes to an aging population from different perspectives. </w:t>
            </w:r>
          </w:p>
        </w:tc>
      </w:tr>
      <w:tr w:rsidR="00D63C84" w14:paraId="6D80036A" w14:textId="77777777" w:rsidTr="00B22829">
        <w:trPr>
          <w:cantSplit/>
        </w:trPr>
        <w:tc>
          <w:tcPr>
            <w:tcW w:w="8783" w:type="dxa"/>
          </w:tcPr>
          <w:p w14:paraId="0FB352E6" w14:textId="5228B8C9" w:rsidR="00D63C84" w:rsidRPr="00F66F92" w:rsidRDefault="00D63C84"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462E1E">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D63C84" w14:paraId="74FA434F" w14:textId="77777777" w:rsidTr="00B22829">
        <w:trPr>
          <w:cantSplit/>
        </w:trPr>
        <w:tc>
          <w:tcPr>
            <w:tcW w:w="8783" w:type="dxa"/>
          </w:tcPr>
          <w:p w14:paraId="630FECBF" w14:textId="77777777" w:rsidR="00D63C84" w:rsidRPr="00F66F92" w:rsidRDefault="00D63C84"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D63C84" w14:paraId="3B8FED02" w14:textId="77777777" w:rsidTr="00B22829">
        <w:trPr>
          <w:cantSplit/>
        </w:trPr>
        <w:tc>
          <w:tcPr>
            <w:tcW w:w="8783" w:type="dxa"/>
          </w:tcPr>
          <w:p w14:paraId="3FF52B6E" w14:textId="15D7090D" w:rsidR="00D63C84" w:rsidRPr="00F66F92" w:rsidRDefault="00D63C84" w:rsidP="00B22829">
            <w:pPr>
              <w:pStyle w:val="VCAAbulletlevel2"/>
              <w:spacing w:after="0"/>
            </w:pPr>
            <w:r w:rsidRPr="00FE7AA7">
              <w:lastRenderedPageBreak/>
              <w:t xml:space="preserve">Read texts about </w:t>
            </w:r>
            <w:sdt>
              <w:sdtPr>
                <w:alias w:val="Keywords"/>
                <w:tag w:val=""/>
                <w:id w:val="1382205414"/>
                <w:placeholder>
                  <w:docPart w:val="90377ACB77A94A34ACD9955F781E46D3"/>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D63C84" w14:paraId="3AEF1634" w14:textId="77777777" w:rsidTr="00B22829">
        <w:trPr>
          <w:cantSplit/>
        </w:trPr>
        <w:tc>
          <w:tcPr>
            <w:tcW w:w="8783" w:type="dxa"/>
          </w:tcPr>
          <w:p w14:paraId="1B843B99" w14:textId="4BA16806" w:rsidR="00D63C84" w:rsidRPr="00F66F92" w:rsidRDefault="00D63C84"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8F352D0999BF4B51941C0CF2CD179AC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E7AA7">
              <w:t xml:space="preserve"> that feature older adults and analyse the messages, stereotypes and attitudes conveyed in these representations.</w:t>
            </w:r>
          </w:p>
        </w:tc>
      </w:tr>
      <w:tr w:rsidR="00D63C84" w14:paraId="332226B0" w14:textId="77777777" w:rsidTr="00B22829">
        <w:trPr>
          <w:cantSplit/>
        </w:trPr>
        <w:tc>
          <w:tcPr>
            <w:tcW w:w="8783" w:type="dxa"/>
          </w:tcPr>
          <w:p w14:paraId="01339685" w14:textId="77777777" w:rsidR="00D63C84" w:rsidRDefault="00D63C84"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D63C84" w14:paraId="7DDB7BB3" w14:textId="77777777" w:rsidTr="00B22829">
        <w:trPr>
          <w:cantSplit/>
        </w:trPr>
        <w:tc>
          <w:tcPr>
            <w:tcW w:w="8783" w:type="dxa"/>
          </w:tcPr>
          <w:p w14:paraId="4032F485" w14:textId="77777777" w:rsidR="00D63C84" w:rsidRDefault="00D63C84"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D63C84" w14:paraId="01E24488" w14:textId="77777777" w:rsidTr="00B22829">
        <w:trPr>
          <w:cantSplit/>
        </w:trPr>
        <w:tc>
          <w:tcPr>
            <w:tcW w:w="8783" w:type="dxa"/>
          </w:tcPr>
          <w:p w14:paraId="68258167" w14:textId="77777777" w:rsidR="00D63C84" w:rsidRDefault="00D63C84"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D63C84" w14:paraId="23006C87" w14:textId="77777777" w:rsidTr="00B22829">
        <w:trPr>
          <w:cantSplit/>
        </w:trPr>
        <w:tc>
          <w:tcPr>
            <w:tcW w:w="8783" w:type="dxa"/>
            <w:tcBorders>
              <w:bottom w:val="single" w:sz="4" w:space="0" w:color="auto"/>
            </w:tcBorders>
            <w:shd w:val="clear" w:color="auto" w:fill="D9D9D9" w:themeFill="background1" w:themeFillShade="D9"/>
          </w:tcPr>
          <w:p w14:paraId="606BCF66" w14:textId="64F60F44" w:rsidR="00D63C84" w:rsidRPr="008C6AA2" w:rsidRDefault="00D63C84"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6BF5E03F" wp14:editId="52A8C6E6">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5951223354AF4913950DB3779254421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Chin Hakha</w:t>
                </w:r>
              </w:sdtContent>
            </w:sdt>
            <w:r w:rsidRPr="00FE7AA7">
              <w:rPr>
                <w:b/>
                <w:bCs/>
              </w:rPr>
              <w:t>-speaking community and discuss how their lives have changed over time.</w:t>
            </w:r>
            <w:bookmarkEnd w:id="29"/>
          </w:p>
        </w:tc>
      </w:tr>
      <w:tr w:rsidR="00D63C84" w14:paraId="39E071F4" w14:textId="77777777" w:rsidTr="00B22829">
        <w:trPr>
          <w:cantSplit/>
        </w:trPr>
        <w:tc>
          <w:tcPr>
            <w:tcW w:w="8783" w:type="dxa"/>
            <w:tcBorders>
              <w:bottom w:val="single" w:sz="4" w:space="0" w:color="auto"/>
            </w:tcBorders>
            <w:shd w:val="clear" w:color="auto" w:fill="auto"/>
          </w:tcPr>
          <w:p w14:paraId="625033CF" w14:textId="77777777" w:rsidR="00D63C84" w:rsidRDefault="00D63C84"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D63C84" w14:paraId="438BD157" w14:textId="77777777" w:rsidTr="00B22829">
        <w:trPr>
          <w:cantSplit/>
        </w:trPr>
        <w:tc>
          <w:tcPr>
            <w:tcW w:w="8783" w:type="dxa"/>
            <w:tcBorders>
              <w:bottom w:val="single" w:sz="4" w:space="0" w:color="auto"/>
            </w:tcBorders>
            <w:shd w:val="clear" w:color="auto" w:fill="auto"/>
          </w:tcPr>
          <w:p w14:paraId="72806ABD" w14:textId="37919D0C" w:rsidR="00D63C84" w:rsidRPr="00FE7AA7" w:rsidRDefault="00D63C84" w:rsidP="00B22829">
            <w:pPr>
              <w:pStyle w:val="VCAAbulletlevel2"/>
              <w:spacing w:after="0"/>
            </w:pPr>
            <w:r w:rsidRPr="00FE7AA7">
              <w:t xml:space="preserve">Analyse examples of ageist language in </w:t>
            </w:r>
            <w:sdt>
              <w:sdtPr>
                <w:alias w:val="Keywords"/>
                <w:tag w:val=""/>
                <w:id w:val="1144856130"/>
                <w:placeholder>
                  <w:docPart w:val="F632CB7B3A4B4C15A8BECCD74B7A379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E7AA7">
              <w:t xml:space="preserve"> and discuss how these linguistic choices perpetuate stereotypes. Suggest alternative, respectful ways to refer to older adults.</w:t>
            </w:r>
          </w:p>
        </w:tc>
      </w:tr>
      <w:tr w:rsidR="00D63C84" w14:paraId="7DBB6687" w14:textId="77777777" w:rsidTr="00B22829">
        <w:trPr>
          <w:cantSplit/>
        </w:trPr>
        <w:tc>
          <w:tcPr>
            <w:tcW w:w="8783" w:type="dxa"/>
            <w:tcBorders>
              <w:bottom w:val="single" w:sz="4" w:space="0" w:color="auto"/>
            </w:tcBorders>
            <w:shd w:val="clear" w:color="auto" w:fill="auto"/>
          </w:tcPr>
          <w:p w14:paraId="65EADA09" w14:textId="77777777" w:rsidR="00D63C84" w:rsidRPr="00FE7AA7" w:rsidRDefault="00D63C84"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D63C84" w14:paraId="12BA77DC" w14:textId="77777777" w:rsidTr="00B22829">
        <w:trPr>
          <w:cantSplit/>
        </w:trPr>
        <w:tc>
          <w:tcPr>
            <w:tcW w:w="8783" w:type="dxa"/>
            <w:tcBorders>
              <w:bottom w:val="single" w:sz="4" w:space="0" w:color="auto"/>
            </w:tcBorders>
            <w:shd w:val="clear" w:color="auto" w:fill="auto"/>
          </w:tcPr>
          <w:p w14:paraId="19595264" w14:textId="733E8F24" w:rsidR="00D63C84" w:rsidRPr="00FE7AA7" w:rsidRDefault="00D63C84" w:rsidP="00B22829">
            <w:pPr>
              <w:pStyle w:val="VCAAbulletlevel2"/>
              <w:spacing w:after="0"/>
            </w:pPr>
            <w:r w:rsidRPr="00FE7AA7">
              <w:t xml:space="preserve">Reflect on what you have learned </w:t>
            </w:r>
            <w:r w:rsidR="001D44AA">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D63C84" w14:paraId="69B68475" w14:textId="77777777" w:rsidTr="00B22829">
        <w:trPr>
          <w:cantSplit/>
        </w:trPr>
        <w:tc>
          <w:tcPr>
            <w:tcW w:w="8783" w:type="dxa"/>
            <w:tcBorders>
              <w:bottom w:val="single" w:sz="4" w:space="0" w:color="auto"/>
            </w:tcBorders>
            <w:shd w:val="clear" w:color="auto" w:fill="auto"/>
          </w:tcPr>
          <w:p w14:paraId="1694E8E0" w14:textId="28AACA16" w:rsidR="00D63C84" w:rsidRPr="00FE7AA7" w:rsidRDefault="00D63C84"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939F6F9E161D48189DF31E5A21B53EB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D63C84" w14:paraId="35FDC249" w14:textId="77777777" w:rsidTr="00B22829">
        <w:trPr>
          <w:cantSplit/>
          <w:trHeight w:val="851"/>
        </w:trPr>
        <w:tc>
          <w:tcPr>
            <w:tcW w:w="8783" w:type="dxa"/>
            <w:tcBorders>
              <w:bottom w:val="single" w:sz="4" w:space="0" w:color="auto"/>
            </w:tcBorders>
            <w:shd w:val="clear" w:color="auto" w:fill="auto"/>
          </w:tcPr>
          <w:p w14:paraId="1A04675B" w14:textId="77777777" w:rsidR="00D63C84" w:rsidRPr="00FE7AA7" w:rsidRDefault="00D63C84"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D63C84" w14:paraId="72EAC958" w14:textId="77777777" w:rsidTr="00B22829">
        <w:trPr>
          <w:cantSplit/>
        </w:trPr>
        <w:tc>
          <w:tcPr>
            <w:tcW w:w="8783" w:type="dxa"/>
            <w:tcBorders>
              <w:bottom w:val="nil"/>
            </w:tcBorders>
            <w:shd w:val="clear" w:color="auto" w:fill="FFFFFF" w:themeFill="background1"/>
          </w:tcPr>
          <w:p w14:paraId="63133525" w14:textId="77777777" w:rsidR="00D63C84" w:rsidRDefault="00D63C84" w:rsidP="00B22829">
            <w:pPr>
              <w:pStyle w:val="VCAAbulletlevel2"/>
              <w:spacing w:after="0"/>
            </w:pPr>
            <w:r w:rsidRPr="00FE7AA7">
              <w:t xml:space="preserve">Write a short story envisioning how society may change as the population ages. </w:t>
            </w:r>
          </w:p>
        </w:tc>
      </w:tr>
      <w:tr w:rsidR="00D63C84" w14:paraId="5B8B19A4" w14:textId="77777777" w:rsidTr="00B22829">
        <w:tc>
          <w:tcPr>
            <w:tcW w:w="8783" w:type="dxa"/>
            <w:tcBorders>
              <w:bottom w:val="single" w:sz="4" w:space="0" w:color="C6ECFF" w:themeColor="accent1" w:themeTint="33"/>
            </w:tcBorders>
            <w:shd w:val="clear" w:color="auto" w:fill="FFFFFF" w:themeFill="background1"/>
          </w:tcPr>
          <w:p w14:paraId="343B2D4E" w14:textId="77777777" w:rsidR="00D63C84" w:rsidRDefault="00D63C84" w:rsidP="00B22829">
            <w:pPr>
              <w:pStyle w:val="VCAAbulletlevel2"/>
              <w:numPr>
                <w:ilvl w:val="0"/>
                <w:numId w:val="0"/>
              </w:numPr>
              <w:spacing w:after="0"/>
              <w:ind w:left="360"/>
            </w:pPr>
          </w:p>
          <w:p w14:paraId="5D45D862" w14:textId="77777777" w:rsidR="00D63C84" w:rsidRPr="00FE7AA7" w:rsidRDefault="00D63C84" w:rsidP="00B22829">
            <w:pPr>
              <w:pStyle w:val="VCAAbulletlevel2"/>
              <w:numPr>
                <w:ilvl w:val="0"/>
                <w:numId w:val="0"/>
              </w:numPr>
              <w:spacing w:after="0"/>
              <w:ind w:left="360" w:hanging="360"/>
            </w:pPr>
          </w:p>
        </w:tc>
      </w:tr>
      <w:tr w:rsidR="00D63C84" w14:paraId="63361E44"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26393F4" w14:textId="77777777" w:rsidR="00D63C84" w:rsidRPr="000A7273" w:rsidRDefault="00D63C84" w:rsidP="00B22829">
            <w:pPr>
              <w:pStyle w:val="Heading2"/>
              <w:rPr>
                <w:b/>
                <w:bCs/>
                <w:color w:val="004EA8"/>
              </w:rPr>
            </w:pPr>
            <w:bookmarkStart w:id="30" w:name="_Toc191457673"/>
            <w:r>
              <w:rPr>
                <w:noProof/>
              </w:rPr>
              <w:drawing>
                <wp:anchor distT="0" distB="0" distL="114300" distR="114300" simplePos="0" relativeHeight="251670528" behindDoc="0" locked="0" layoutInCell="1" allowOverlap="1" wp14:anchorId="2FE342B1" wp14:editId="3C8251AC">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412FB648" w14:textId="7F45D341" w:rsidR="00D63C84" w:rsidRDefault="00D63C84"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D9214EC4FF434342ABD0CC5FFD791A4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Pr="008C6AA2">
              <w:rPr>
                <w:b/>
                <w:bCs/>
                <w:color w:val="004EA8"/>
                <w:sz w:val="32"/>
                <w:szCs w:val="32"/>
              </w:rPr>
              <w:t>-speaking community, discussing how their lives have changed over time.</w:t>
            </w:r>
          </w:p>
          <w:p w14:paraId="5E70BC4D" w14:textId="77777777" w:rsidR="00D63C84" w:rsidRDefault="00D63C84" w:rsidP="00B22829">
            <w:pPr>
              <w:pStyle w:val="VCAAbulletlevel2"/>
              <w:numPr>
                <w:ilvl w:val="0"/>
                <w:numId w:val="0"/>
              </w:numPr>
              <w:rPr>
                <w:b/>
                <w:bCs/>
                <w:color w:val="004EA8"/>
                <w:sz w:val="32"/>
                <w:szCs w:val="32"/>
              </w:rPr>
            </w:pPr>
          </w:p>
          <w:p w14:paraId="25F4C624" w14:textId="77777777" w:rsidR="00D63C84" w:rsidRDefault="00D63C84"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A6229B2" w14:textId="77777777" w:rsidR="00D63C84" w:rsidRPr="00FE7AA7" w:rsidRDefault="00D63C84" w:rsidP="00B22829">
            <w:pPr>
              <w:pStyle w:val="VCAAbulletlevel2"/>
              <w:numPr>
                <w:ilvl w:val="0"/>
                <w:numId w:val="0"/>
              </w:numPr>
              <w:spacing w:after="0"/>
              <w:ind w:left="360"/>
            </w:pPr>
          </w:p>
          <w:p w14:paraId="62E66A9A" w14:textId="77777777" w:rsidR="00D63C84" w:rsidRDefault="00D63C84"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3C948716" w14:textId="77777777" w:rsidR="00D63C84" w:rsidRPr="00FE7AA7" w:rsidRDefault="00D63C84" w:rsidP="00B22829">
            <w:pPr>
              <w:pStyle w:val="VCAAbulletlevel2"/>
              <w:numPr>
                <w:ilvl w:val="0"/>
                <w:numId w:val="0"/>
              </w:numPr>
              <w:spacing w:after="0"/>
            </w:pPr>
          </w:p>
          <w:p w14:paraId="290F3B79" w14:textId="2F3E25FA" w:rsidR="00D63C84" w:rsidRDefault="00D63C84" w:rsidP="00B22829">
            <w:pPr>
              <w:pStyle w:val="VCAAbulletlevel2"/>
              <w:spacing w:after="0"/>
            </w:pPr>
            <w:r w:rsidRPr="00FE7AA7">
              <w:t xml:space="preserve">Select and write a set of questions in </w:t>
            </w:r>
            <w:sdt>
              <w:sdtPr>
                <w:alias w:val="Keywords"/>
                <w:tag w:val=""/>
                <w:id w:val="-1920397118"/>
                <w:placeholder>
                  <w:docPart w:val="08EB84D2A71F4AB5B8457228F1CA1911"/>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48695AB0" w14:textId="77777777" w:rsidR="00D63C84" w:rsidRPr="00FE7AA7" w:rsidRDefault="00D63C84" w:rsidP="00B22829">
            <w:pPr>
              <w:pStyle w:val="VCAAbulletlevel2"/>
              <w:numPr>
                <w:ilvl w:val="0"/>
                <w:numId w:val="0"/>
              </w:numPr>
              <w:spacing w:after="0"/>
            </w:pPr>
          </w:p>
          <w:p w14:paraId="0CC8E197" w14:textId="77777777" w:rsidR="00D63C84" w:rsidRDefault="00D63C84"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1183148E" w14:textId="77777777" w:rsidR="00D63C84" w:rsidRPr="00FE7AA7" w:rsidRDefault="00D63C84" w:rsidP="00B22829">
            <w:pPr>
              <w:pStyle w:val="VCAAbulletlevel2"/>
              <w:numPr>
                <w:ilvl w:val="0"/>
                <w:numId w:val="0"/>
              </w:numPr>
              <w:spacing w:after="0"/>
            </w:pPr>
          </w:p>
          <w:p w14:paraId="6CB855FD" w14:textId="5B40AFE9" w:rsidR="00D63C84" w:rsidRDefault="00D63C84" w:rsidP="00B22829">
            <w:pPr>
              <w:pStyle w:val="VCAAbulletlevel2"/>
              <w:spacing w:after="0"/>
            </w:pPr>
            <w:r w:rsidRPr="00FE7AA7">
              <w:t xml:space="preserve">Invite local </w:t>
            </w:r>
            <w:sdt>
              <w:sdtPr>
                <w:alias w:val="Keywords"/>
                <w:tag w:val=""/>
                <w:id w:val="-282423197"/>
                <w:placeholder>
                  <w:docPart w:val="D5CD5544AA3F4253A426E2725D750E3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E7AA7">
              <w:t>-speaking community members to attend an intergenerational dialogue event. Ask your prepared questions, listening actively to the responses, and ask follow-up questions to deepen the discussion.</w:t>
            </w:r>
          </w:p>
          <w:p w14:paraId="76C7B2E8" w14:textId="77777777" w:rsidR="00D63C84" w:rsidRPr="00FE7AA7" w:rsidRDefault="00D63C84" w:rsidP="00B22829">
            <w:pPr>
              <w:pStyle w:val="VCAAbulletlevel2"/>
              <w:numPr>
                <w:ilvl w:val="0"/>
                <w:numId w:val="0"/>
              </w:numPr>
              <w:spacing w:after="0"/>
            </w:pPr>
          </w:p>
          <w:p w14:paraId="662772FA" w14:textId="77777777" w:rsidR="00D63C84" w:rsidRDefault="00D63C84"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1272D50A" w14:textId="77777777" w:rsidR="00D63C84" w:rsidRPr="00FE7AA7" w:rsidRDefault="00D63C84" w:rsidP="00B22829">
            <w:pPr>
              <w:pStyle w:val="VCAAbulletlevel2"/>
              <w:numPr>
                <w:ilvl w:val="0"/>
                <w:numId w:val="0"/>
              </w:numPr>
              <w:spacing w:after="0"/>
            </w:pPr>
          </w:p>
          <w:p w14:paraId="5A63898B" w14:textId="77777777" w:rsidR="00D63C84" w:rsidRDefault="00D63C84"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37A07A14" w14:textId="77777777" w:rsidR="00D63C84" w:rsidRPr="00FE7AA7" w:rsidRDefault="00D63C84" w:rsidP="00B22829">
            <w:pPr>
              <w:pStyle w:val="VCAAbulletlevel2"/>
              <w:numPr>
                <w:ilvl w:val="0"/>
                <w:numId w:val="0"/>
              </w:numPr>
              <w:spacing w:after="0"/>
            </w:pPr>
          </w:p>
          <w:p w14:paraId="22783047" w14:textId="77777777" w:rsidR="00D63C84" w:rsidRDefault="00D63C84"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77E0D38E" w14:textId="77777777" w:rsidR="00D63C84" w:rsidRPr="00FE7AA7" w:rsidRDefault="00D63C84" w:rsidP="00B22829">
            <w:pPr>
              <w:pStyle w:val="VCAAbulletlevel2"/>
              <w:numPr>
                <w:ilvl w:val="0"/>
                <w:numId w:val="0"/>
              </w:numPr>
              <w:spacing w:after="0"/>
            </w:pPr>
          </w:p>
          <w:p w14:paraId="0720DE88" w14:textId="77777777" w:rsidR="00D63C84" w:rsidRDefault="00D63C84"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1305C945" w14:textId="77777777" w:rsidR="00D63C84" w:rsidRPr="00FE7AA7" w:rsidRDefault="00D63C84" w:rsidP="00B22829">
            <w:pPr>
              <w:pStyle w:val="VCAAbulletlevel2"/>
              <w:numPr>
                <w:ilvl w:val="0"/>
                <w:numId w:val="0"/>
              </w:numPr>
              <w:spacing w:after="0"/>
            </w:pPr>
          </w:p>
          <w:p w14:paraId="600728F1" w14:textId="77777777" w:rsidR="00D63C84" w:rsidRDefault="00D63C84"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0DBA8D54" w14:textId="77777777" w:rsidR="00D63C84" w:rsidRPr="00FE7AA7" w:rsidRDefault="00D63C84" w:rsidP="00B22829">
            <w:pPr>
              <w:pStyle w:val="VCAAbulletlevel2"/>
              <w:numPr>
                <w:ilvl w:val="0"/>
                <w:numId w:val="0"/>
              </w:numPr>
            </w:pPr>
          </w:p>
          <w:p w14:paraId="48CC98F2" w14:textId="77777777" w:rsidR="00D63C84" w:rsidRDefault="00D63C84" w:rsidP="00B22829">
            <w:pPr>
              <w:pStyle w:val="VCAAbulletlevel2"/>
              <w:spacing w:after="0"/>
            </w:pPr>
            <w:r w:rsidRPr="00FE7AA7">
              <w:t>Share your reflections with the class, allowing for further discussions and insights.</w:t>
            </w:r>
          </w:p>
          <w:p w14:paraId="6C14560D" w14:textId="77777777" w:rsidR="00D63C84" w:rsidRPr="0066155E" w:rsidRDefault="00D63C84" w:rsidP="00B22829">
            <w:pPr>
              <w:pStyle w:val="VCAAbulletlevel2"/>
              <w:numPr>
                <w:ilvl w:val="0"/>
                <w:numId w:val="0"/>
              </w:numPr>
              <w:spacing w:after="0"/>
            </w:pPr>
          </w:p>
        </w:tc>
      </w:tr>
    </w:tbl>
    <w:p w14:paraId="2E34061F" w14:textId="77777777" w:rsidR="00D63C84" w:rsidRDefault="00D63C84" w:rsidP="00D63C84">
      <w:bookmarkStart w:id="31" w:name="_Hlk179282842"/>
    </w:p>
    <w:p w14:paraId="1CDBB0ED" w14:textId="77777777" w:rsidR="00D63C84" w:rsidRDefault="00D63C84" w:rsidP="00D63C84">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F040C4" w14:paraId="15E5A24E" w14:textId="77777777" w:rsidTr="00B22829">
        <w:trPr>
          <w:trHeight w:val="274"/>
        </w:trPr>
        <w:tc>
          <w:tcPr>
            <w:tcW w:w="2197" w:type="dxa"/>
            <w:shd w:val="clear" w:color="auto" w:fill="0F7EB4"/>
          </w:tcPr>
          <w:p w14:paraId="331F2986" w14:textId="77777777" w:rsidR="00D63C84" w:rsidRPr="00F040C4" w:rsidRDefault="00D63C84" w:rsidP="00B22829">
            <w:pPr>
              <w:pStyle w:val="VCAAtablecondensedheading"/>
              <w:rPr>
                <w:b w:val="0"/>
              </w:rPr>
            </w:pPr>
            <w:r w:rsidRPr="00F040C4">
              <w:t xml:space="preserve">Concept </w:t>
            </w:r>
          </w:p>
        </w:tc>
        <w:tc>
          <w:tcPr>
            <w:tcW w:w="2197" w:type="dxa"/>
            <w:shd w:val="clear" w:color="auto" w:fill="0F7EB4"/>
          </w:tcPr>
          <w:p w14:paraId="4D88C0B6" w14:textId="77777777" w:rsidR="00D63C84" w:rsidRPr="00F040C4" w:rsidRDefault="00D63C84" w:rsidP="00B22829">
            <w:pPr>
              <w:pStyle w:val="VCAAtablecondensedheading"/>
              <w:rPr>
                <w:b w:val="0"/>
              </w:rPr>
            </w:pPr>
            <w:r w:rsidRPr="00F040C4">
              <w:t>Perspective</w:t>
            </w:r>
          </w:p>
        </w:tc>
        <w:tc>
          <w:tcPr>
            <w:tcW w:w="2197" w:type="dxa"/>
            <w:shd w:val="clear" w:color="auto" w:fill="0F7EB4"/>
          </w:tcPr>
          <w:p w14:paraId="1255E774" w14:textId="77777777" w:rsidR="00D63C84" w:rsidRPr="00F040C4" w:rsidRDefault="00D63C84" w:rsidP="00B22829">
            <w:pPr>
              <w:pStyle w:val="VCAAtablecondensedheading"/>
              <w:rPr>
                <w:b w:val="0"/>
              </w:rPr>
            </w:pPr>
            <w:r w:rsidRPr="00F040C4">
              <w:t>Topic</w:t>
            </w:r>
          </w:p>
        </w:tc>
        <w:tc>
          <w:tcPr>
            <w:tcW w:w="2198" w:type="dxa"/>
            <w:shd w:val="clear" w:color="auto" w:fill="0F7EB4"/>
          </w:tcPr>
          <w:p w14:paraId="049CFEBF" w14:textId="77777777" w:rsidR="00D63C84" w:rsidRPr="00F040C4" w:rsidRDefault="00D63C84" w:rsidP="00B22829">
            <w:pPr>
              <w:pStyle w:val="VCAAtablecondensedheading"/>
              <w:rPr>
                <w:b w:val="0"/>
              </w:rPr>
            </w:pPr>
            <w:r w:rsidRPr="00F040C4">
              <w:t>Subtopic</w:t>
            </w:r>
          </w:p>
        </w:tc>
      </w:tr>
      <w:tr w:rsidR="00D63C84" w:rsidRPr="00F040C4" w14:paraId="64B7B3D0" w14:textId="77777777" w:rsidTr="00F1671E">
        <w:trPr>
          <w:trHeight w:hRule="exact" w:val="1701"/>
        </w:trPr>
        <w:tc>
          <w:tcPr>
            <w:tcW w:w="2197" w:type="dxa"/>
            <w:vAlign w:val="center"/>
          </w:tcPr>
          <w:p w14:paraId="259057AA" w14:textId="77777777" w:rsidR="00D63C84" w:rsidRPr="002256A5" w:rsidRDefault="00D63C84" w:rsidP="00B22829">
            <w:pPr>
              <w:pStyle w:val="VCAAbody"/>
              <w:jc w:val="center"/>
            </w:pPr>
            <w:r w:rsidRPr="007B1023">
              <w:t>Legacy</w:t>
            </w:r>
          </w:p>
        </w:tc>
        <w:tc>
          <w:tcPr>
            <w:tcW w:w="2197" w:type="dxa"/>
            <w:vAlign w:val="center"/>
          </w:tcPr>
          <w:p w14:paraId="2D7FD99E" w14:textId="77777777" w:rsidR="00D63C84" w:rsidRPr="00F040C4" w:rsidRDefault="00D63C84" w:rsidP="00B22829">
            <w:pPr>
              <w:pStyle w:val="VCAAbody"/>
              <w:jc w:val="center"/>
            </w:pPr>
            <w:r w:rsidRPr="00387AF6">
              <w:t>Community</w:t>
            </w:r>
          </w:p>
        </w:tc>
        <w:tc>
          <w:tcPr>
            <w:tcW w:w="2197" w:type="dxa"/>
            <w:vAlign w:val="center"/>
          </w:tcPr>
          <w:p w14:paraId="1CCC5978" w14:textId="77777777" w:rsidR="00D63C84" w:rsidRPr="00F040C4" w:rsidRDefault="00D63C84" w:rsidP="00B22829">
            <w:pPr>
              <w:pStyle w:val="VCAAbody"/>
              <w:jc w:val="center"/>
            </w:pPr>
            <w:r w:rsidRPr="00387AF6">
              <w:t>History and traditions</w:t>
            </w:r>
          </w:p>
        </w:tc>
        <w:tc>
          <w:tcPr>
            <w:tcW w:w="2198" w:type="dxa"/>
            <w:vAlign w:val="center"/>
          </w:tcPr>
          <w:p w14:paraId="6691069D" w14:textId="195EE2F9" w:rsidR="00D63C84" w:rsidRPr="00F040C4" w:rsidRDefault="00D63C84" w:rsidP="00B22829">
            <w:pPr>
              <w:pStyle w:val="VCAAbody"/>
              <w:jc w:val="center"/>
            </w:pPr>
            <w:r w:rsidRPr="00387AF6">
              <w:t xml:space="preserve">Impact of a famous </w:t>
            </w:r>
            <w:sdt>
              <w:sdtPr>
                <w:alias w:val="Keywords"/>
                <w:tag w:val=""/>
                <w:id w:val="-2091535985"/>
                <w:placeholder>
                  <w:docPart w:val="C0F9256906C84F1C9A0EABAFF6DA7B9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767A1949" w14:textId="77777777" w:rsidR="00D63C84" w:rsidRPr="007733F6" w:rsidRDefault="00D63C84" w:rsidP="00D63C84">
      <w:pPr>
        <w:pStyle w:val="Heading2"/>
        <w:rPr>
          <w:sz w:val="28"/>
        </w:rPr>
      </w:pPr>
      <w:bookmarkStart w:id="32" w:name="_Toc183082947"/>
      <w:bookmarkStart w:id="33" w:name="_Toc183089420"/>
      <w:bookmarkStart w:id="34" w:name="_Toc183090508"/>
      <w:bookmarkStart w:id="35" w:name="_Toc183091014"/>
      <w:bookmarkStart w:id="36" w:name="_Toc189485933"/>
      <w:bookmarkStart w:id="37" w:name="_Toc191457674"/>
      <w:r w:rsidRPr="00633101">
        <w:rPr>
          <w:sz w:val="28"/>
        </w:rPr>
        <w:t xml:space="preserve">Outcome </w:t>
      </w:r>
      <w:r>
        <w:rPr>
          <w:sz w:val="28"/>
        </w:rPr>
        <w:t>3</w:t>
      </w:r>
      <w:bookmarkEnd w:id="32"/>
      <w:bookmarkEnd w:id="33"/>
      <w:bookmarkEnd w:id="34"/>
      <w:bookmarkEnd w:id="35"/>
      <w:bookmarkEnd w:id="36"/>
      <w:bookmarkEnd w:id="37"/>
      <w:r w:rsidRPr="007733F6">
        <w:rPr>
          <w:sz w:val="28"/>
        </w:rPr>
        <w:tab/>
      </w:r>
    </w:p>
    <w:p w14:paraId="452906D9" w14:textId="219E42CD" w:rsidR="00D63C84" w:rsidRPr="00387AF6" w:rsidRDefault="00D63C84" w:rsidP="00D63C84">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4E2F3223A0F844D8AECC589D4CBCE2F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3E924DE0C8454D32999054E62EE33DC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387AF6">
        <w:rPr>
          <w:shd w:val="clear" w:color="auto" w:fill="FFFFFF"/>
        </w:rPr>
        <w:t xml:space="preserve">-speakers on the subtopic related to Australia that has been studied. </w:t>
      </w:r>
    </w:p>
    <w:p w14:paraId="51F87A17" w14:textId="77777777" w:rsidR="00D63C84" w:rsidRPr="00753F1C" w:rsidRDefault="00D63C84" w:rsidP="00D63C84">
      <w:pPr>
        <w:pStyle w:val="Heading2"/>
        <w:rPr>
          <w:sz w:val="24"/>
          <w:szCs w:val="24"/>
        </w:rPr>
      </w:pPr>
      <w:bookmarkStart w:id="38" w:name="_Toc183082948"/>
      <w:bookmarkStart w:id="39" w:name="_Toc183089421"/>
      <w:bookmarkStart w:id="40" w:name="_Toc183090509"/>
      <w:bookmarkStart w:id="41" w:name="_Toc183091015"/>
      <w:bookmarkStart w:id="42" w:name="_Toc189485934"/>
      <w:bookmarkStart w:id="43" w:name="_Toc191457675"/>
      <w:r w:rsidRPr="00633101">
        <w:rPr>
          <w:sz w:val="24"/>
          <w:szCs w:val="24"/>
        </w:rPr>
        <w:t>Examples of learning activities</w:t>
      </w:r>
      <w:bookmarkEnd w:id="38"/>
      <w:bookmarkEnd w:id="39"/>
      <w:bookmarkEnd w:id="40"/>
      <w:bookmarkEnd w:id="41"/>
      <w:bookmarkEnd w:id="42"/>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2DF3670A" w14:textId="77777777" w:rsidTr="00B22829">
        <w:tc>
          <w:tcPr>
            <w:tcW w:w="8783" w:type="dxa"/>
          </w:tcPr>
          <w:p w14:paraId="4470943B" w14:textId="67A977DE" w:rsidR="00D63C84" w:rsidRPr="00F66F92" w:rsidRDefault="00D63C84"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6255719655FE4233BE59FFF00CEC2A1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D63C84" w14:paraId="2C87B79C" w14:textId="77777777" w:rsidTr="00B22829">
        <w:tc>
          <w:tcPr>
            <w:tcW w:w="8783" w:type="dxa"/>
          </w:tcPr>
          <w:p w14:paraId="6DC4A8AC" w14:textId="1FFE2266" w:rsidR="00D63C84" w:rsidRPr="00F66F92" w:rsidRDefault="00D63C84"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630451A105874728B50061EAA38E8D0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t xml:space="preserve"> speaking person in their chosen field, both in Australia and around the world.</w:t>
            </w:r>
          </w:p>
        </w:tc>
      </w:tr>
      <w:tr w:rsidR="00D63C84" w14:paraId="08A93E9D" w14:textId="77777777" w:rsidTr="00B22829">
        <w:tc>
          <w:tcPr>
            <w:tcW w:w="8783" w:type="dxa"/>
          </w:tcPr>
          <w:p w14:paraId="6D9BAF84" w14:textId="77777777" w:rsidR="00D63C84" w:rsidRPr="00F66F92" w:rsidRDefault="00D63C84"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D63C84" w14:paraId="572BCEAD" w14:textId="77777777" w:rsidTr="00B22829">
        <w:tc>
          <w:tcPr>
            <w:tcW w:w="8783" w:type="dxa"/>
          </w:tcPr>
          <w:p w14:paraId="5FD3B0A0" w14:textId="459C7922" w:rsidR="00D63C84" w:rsidRPr="00F66F92" w:rsidRDefault="00D63C84"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7D66F07F5E2D47269CC5EF04DEDB4E0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7B1023">
              <w:t xml:space="preserve"> about a famous </w:t>
            </w:r>
            <w:sdt>
              <w:sdtPr>
                <w:rPr>
                  <w:rStyle w:val="VCAAbodyChar"/>
                  <w:sz w:val="22"/>
                  <w:szCs w:val="22"/>
                </w:rPr>
                <w:alias w:val="Keywords"/>
                <w:tag w:val=""/>
                <w:id w:val="-1456022146"/>
                <w:placeholder>
                  <w:docPart w:val="6BA096A1F88846C886B4CEFF1599C7B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398E24921FD1466FAA16CE177E48A934"/>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D63C84" w14:paraId="387CEB2C" w14:textId="77777777" w:rsidTr="00B22829">
        <w:tc>
          <w:tcPr>
            <w:tcW w:w="8783" w:type="dxa"/>
          </w:tcPr>
          <w:p w14:paraId="46A4B9E9" w14:textId="0D8A21ED" w:rsidR="00D63C84" w:rsidRPr="00F66F92" w:rsidRDefault="00D63C84"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041E95D8D2B947E59F61BD8F4060C01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D63C84" w14:paraId="3D1FFA1E" w14:textId="77777777" w:rsidTr="00B22829">
        <w:tc>
          <w:tcPr>
            <w:tcW w:w="8783" w:type="dxa"/>
          </w:tcPr>
          <w:p w14:paraId="2B56D46C" w14:textId="0B2FCB1A" w:rsidR="00D63C84" w:rsidRPr="00F66F92" w:rsidRDefault="00D63C84"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4E5DC31F80BD4031B8532420AE1DB92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4870BC">
              <w:t xml:space="preserve">-speaking people throughout history. Compare one </w:t>
            </w:r>
            <w:sdt>
              <w:sdtPr>
                <w:rPr>
                  <w:rStyle w:val="VCAAbodyChar"/>
                  <w:sz w:val="22"/>
                  <w:szCs w:val="22"/>
                </w:rPr>
                <w:alias w:val="Keywords"/>
                <w:tag w:val=""/>
                <w:id w:val="-753042568"/>
                <w:placeholder>
                  <w:docPart w:val="41CEA1DECB0A47F48B9CDCCD5F6C2C9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D63C84" w14:paraId="223C3175" w14:textId="77777777" w:rsidTr="00B22829">
        <w:tc>
          <w:tcPr>
            <w:tcW w:w="8783" w:type="dxa"/>
          </w:tcPr>
          <w:p w14:paraId="0ECB244C" w14:textId="5E473E3B" w:rsidR="00D63C84" w:rsidRPr="00F66F92" w:rsidRDefault="00D63C84"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A92FD5B0D0614942B35D1FD22050FDA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2926FB53C7884067A06AF3DDE1B76B7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4870BC">
              <w:t>-speaking person throughout the speech.</w:t>
            </w:r>
          </w:p>
        </w:tc>
      </w:tr>
      <w:tr w:rsidR="00D63C84" w14:paraId="53ACC7DA" w14:textId="77777777" w:rsidTr="00B22829">
        <w:tc>
          <w:tcPr>
            <w:tcW w:w="8783" w:type="dxa"/>
          </w:tcPr>
          <w:p w14:paraId="7A4211AB" w14:textId="77777777" w:rsidR="00D63C84" w:rsidRPr="00F66F92" w:rsidRDefault="00D63C84"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D63C84" w14:paraId="79F697C3" w14:textId="77777777" w:rsidTr="00B22829">
        <w:tc>
          <w:tcPr>
            <w:tcW w:w="8783" w:type="dxa"/>
          </w:tcPr>
          <w:p w14:paraId="267BE46B" w14:textId="77777777" w:rsidR="00D63C84" w:rsidRDefault="00D63C84"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D63C84" w14:paraId="359F8B01" w14:textId="77777777" w:rsidTr="00B22829">
        <w:tc>
          <w:tcPr>
            <w:tcW w:w="8783" w:type="dxa"/>
          </w:tcPr>
          <w:p w14:paraId="04290B34" w14:textId="0FE23155" w:rsidR="00D63C84" w:rsidRDefault="00D63C84" w:rsidP="00B22829">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9D309B728F2D47F5B9509CDF3CB5EE8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D63C84" w14:paraId="74CDA9C7" w14:textId="77777777" w:rsidTr="00B22829">
        <w:tc>
          <w:tcPr>
            <w:tcW w:w="8783" w:type="dxa"/>
          </w:tcPr>
          <w:p w14:paraId="44A47948" w14:textId="34C65575" w:rsidR="00D63C84" w:rsidRDefault="00D63C84"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AA3DD3A8ED9C410BABF3887E70008FD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Chin Hakha</w:t>
                </w:r>
              </w:sdtContent>
            </w:sdt>
            <w:r w:rsidRPr="004F1F91">
              <w:t>-speaking person's life or showcasing their impact in their chosen field. Incorporate historical details and dialogue to showcase their contributions in an Australia</w:t>
            </w:r>
            <w:r w:rsidR="00462E1E">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D63C84" w14:paraId="741397BF" w14:textId="77777777" w:rsidTr="00B22829">
        <w:tc>
          <w:tcPr>
            <w:tcW w:w="8783" w:type="dxa"/>
          </w:tcPr>
          <w:p w14:paraId="10F72358" w14:textId="37C93243" w:rsidR="00D63C84" w:rsidRPr="004F1F91" w:rsidRDefault="00D63C84"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758FB8E18801448ABED267800356762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r w:rsidR="00462E1E">
              <w:rPr>
                <w:shd w:val="clear" w:color="auto" w:fill="FFFFFF"/>
              </w:rPr>
              <w:t>s</w:t>
            </w:r>
            <w:proofErr w:type="gramEnd"/>
            <w:r w:rsidRPr="001A73A1">
              <w:rPr>
                <w:shd w:val="clear" w:color="auto" w:fill="FFFFFF"/>
              </w:rPr>
              <w:t xml:space="preserve"> and compare them with other students. Discuss features, conventions and phrases that helped you identify each text type.</w:t>
            </w:r>
          </w:p>
        </w:tc>
      </w:tr>
      <w:tr w:rsidR="00D63C84" w14:paraId="65661677" w14:textId="77777777" w:rsidTr="00B22829">
        <w:tc>
          <w:tcPr>
            <w:tcW w:w="8783" w:type="dxa"/>
          </w:tcPr>
          <w:p w14:paraId="2EB15DBE" w14:textId="12D21C4D" w:rsidR="00D63C84" w:rsidRPr="004F1F91" w:rsidRDefault="00D63C84"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799FD8D175DA4CF69E7E918F7B37E201"/>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D63C84" w14:paraId="6CA7CE43" w14:textId="77777777" w:rsidTr="00B22829">
        <w:tc>
          <w:tcPr>
            <w:tcW w:w="8783" w:type="dxa"/>
            <w:tcBorders>
              <w:bottom w:val="single" w:sz="4" w:space="0" w:color="auto"/>
            </w:tcBorders>
            <w:shd w:val="clear" w:color="auto" w:fill="D9D9D9" w:themeFill="background1" w:themeFillShade="D9"/>
          </w:tcPr>
          <w:p w14:paraId="1878C845" w14:textId="5587337C" w:rsidR="00D63C84" w:rsidRPr="008C6AA2" w:rsidRDefault="00D63C84"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6E84175C" wp14:editId="5C81297E">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56657D316B3E4F0AB43783546A2E300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Chin Hakha</w:t>
                </w:r>
              </w:sdtContent>
            </w:sdt>
            <w:r>
              <w:rPr>
                <w:b/>
                <w:bCs/>
              </w:rPr>
              <w:t>-speaking person in their field of endeavour in Australia.</w:t>
            </w:r>
          </w:p>
        </w:tc>
      </w:tr>
      <w:tr w:rsidR="00D63C84" w14:paraId="016D2595" w14:textId="77777777" w:rsidTr="00B22829">
        <w:tc>
          <w:tcPr>
            <w:tcW w:w="8783" w:type="dxa"/>
            <w:tcBorders>
              <w:bottom w:val="single" w:sz="4" w:space="0" w:color="B5E2F1"/>
            </w:tcBorders>
            <w:shd w:val="clear" w:color="auto" w:fill="FFFFFF" w:themeFill="background1"/>
          </w:tcPr>
          <w:p w14:paraId="7CA0E050" w14:textId="77777777" w:rsidR="00D63C84" w:rsidRDefault="00D63C84" w:rsidP="00B22829">
            <w:pPr>
              <w:pStyle w:val="VCAAbulletlevel2"/>
              <w:numPr>
                <w:ilvl w:val="0"/>
                <w:numId w:val="0"/>
              </w:numPr>
              <w:spacing w:after="0"/>
              <w:ind w:left="360"/>
            </w:pPr>
          </w:p>
          <w:p w14:paraId="42CA668E" w14:textId="77777777" w:rsidR="00D63C84" w:rsidRDefault="00D63C84" w:rsidP="00B22829">
            <w:pPr>
              <w:pStyle w:val="VCAAbulletlevel2"/>
              <w:numPr>
                <w:ilvl w:val="0"/>
                <w:numId w:val="0"/>
              </w:numPr>
              <w:spacing w:after="0"/>
              <w:ind w:left="360"/>
            </w:pPr>
          </w:p>
          <w:p w14:paraId="69CD3B69" w14:textId="77777777" w:rsidR="00D63C84" w:rsidRDefault="00D63C84" w:rsidP="00B22829">
            <w:pPr>
              <w:pStyle w:val="VCAAbulletlevel2"/>
              <w:numPr>
                <w:ilvl w:val="0"/>
                <w:numId w:val="0"/>
              </w:numPr>
              <w:spacing w:after="0"/>
              <w:ind w:left="360"/>
            </w:pPr>
          </w:p>
        </w:tc>
      </w:tr>
      <w:tr w:rsidR="00D63C84" w14:paraId="03941731"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34770F6" w14:textId="77777777" w:rsidR="00D63C84" w:rsidRPr="00AB43C5" w:rsidRDefault="00D63C84" w:rsidP="00B22829">
            <w:pPr>
              <w:pStyle w:val="Heading2"/>
              <w:rPr>
                <w:b/>
                <w:bCs/>
                <w:color w:val="004EA8"/>
              </w:rPr>
            </w:pPr>
            <w:bookmarkStart w:id="44" w:name="_Toc183082949"/>
            <w:bookmarkStart w:id="45" w:name="_Toc183089422"/>
            <w:bookmarkStart w:id="46" w:name="_Toc183090510"/>
            <w:bookmarkStart w:id="47" w:name="_Toc183091016"/>
            <w:bookmarkStart w:id="48" w:name="_Toc189485935"/>
            <w:bookmarkStart w:id="49" w:name="_Toc191457676"/>
            <w:r>
              <w:rPr>
                <w:noProof/>
              </w:rPr>
              <w:drawing>
                <wp:anchor distT="0" distB="0" distL="114300" distR="114300" simplePos="0" relativeHeight="251696128" behindDoc="0" locked="0" layoutInCell="1" allowOverlap="1" wp14:anchorId="6221B764" wp14:editId="42855164">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4"/>
            <w:bookmarkEnd w:id="45"/>
            <w:bookmarkEnd w:id="46"/>
            <w:bookmarkEnd w:id="47"/>
            <w:bookmarkEnd w:id="48"/>
            <w:bookmarkEnd w:id="49"/>
            <w:r>
              <w:t xml:space="preserve"> </w:t>
            </w:r>
          </w:p>
          <w:p w14:paraId="76C5712B" w14:textId="23DBA13A" w:rsidR="00D63C84" w:rsidRDefault="00D63C84"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7A309D9CF63A4359A5C7218F8DF1555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Pr="004F1F91">
              <w:rPr>
                <w:b/>
                <w:bCs/>
                <w:color w:val="004EA8"/>
                <w:sz w:val="32"/>
                <w:szCs w:val="32"/>
              </w:rPr>
              <w:t xml:space="preserve">-speaking person in their field of endeavour in Australia.  </w:t>
            </w:r>
          </w:p>
          <w:p w14:paraId="0F938831" w14:textId="77777777" w:rsidR="00D63C84" w:rsidRDefault="00D63C84" w:rsidP="00B22829">
            <w:pPr>
              <w:pStyle w:val="VCAAbulletlevel2"/>
              <w:numPr>
                <w:ilvl w:val="0"/>
                <w:numId w:val="0"/>
              </w:numPr>
              <w:rPr>
                <w:b/>
                <w:bCs/>
                <w:color w:val="004EA8"/>
                <w:sz w:val="32"/>
                <w:szCs w:val="32"/>
              </w:rPr>
            </w:pPr>
          </w:p>
          <w:p w14:paraId="29DC8629" w14:textId="0D29F139" w:rsidR="00D63C84" w:rsidRPr="004F1F91" w:rsidRDefault="00D63C84" w:rsidP="00B22829">
            <w:pPr>
              <w:pStyle w:val="VCAAbulletlevel2"/>
            </w:pPr>
            <w:r w:rsidRPr="004F1F91">
              <w:t xml:space="preserve">Listen to and read a speech about a significant historical figure in </w:t>
            </w:r>
            <w:sdt>
              <w:sdtPr>
                <w:alias w:val="Keywords"/>
                <w:tag w:val=""/>
                <w:id w:val="-536511195"/>
                <w:placeholder>
                  <w:docPart w:val="ED9F530AA73D4C319900EE080254C1F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0C139BE1" w14:textId="77777777" w:rsidR="00D63C84" w:rsidRPr="00FE7AA7" w:rsidRDefault="00D63C84" w:rsidP="00B22829">
            <w:pPr>
              <w:pStyle w:val="VCAAbulletlevel2"/>
              <w:numPr>
                <w:ilvl w:val="0"/>
                <w:numId w:val="0"/>
              </w:numPr>
              <w:spacing w:after="0"/>
              <w:ind w:left="360"/>
            </w:pPr>
          </w:p>
          <w:p w14:paraId="674FB711" w14:textId="33A9E975" w:rsidR="00D63C84" w:rsidRPr="004F1F91" w:rsidRDefault="00D63C84" w:rsidP="00B22829">
            <w:pPr>
              <w:pStyle w:val="VCAAbulletlevel2"/>
            </w:pPr>
            <w:r w:rsidRPr="004F1F91">
              <w:t xml:space="preserve">Research a famous </w:t>
            </w:r>
            <w:sdt>
              <w:sdtPr>
                <w:alias w:val="Keywords"/>
                <w:tag w:val=""/>
                <w:id w:val="-1527247210"/>
                <w:placeholder>
                  <w:docPart w:val="350EB7259008482582F35F8C3D4988A2"/>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782EE715" w14:textId="77777777" w:rsidR="00D63C84" w:rsidRPr="00FE7AA7" w:rsidRDefault="00D63C84" w:rsidP="00B22829">
            <w:pPr>
              <w:pStyle w:val="VCAAbulletlevel2"/>
              <w:numPr>
                <w:ilvl w:val="0"/>
                <w:numId w:val="0"/>
              </w:numPr>
              <w:spacing w:after="0"/>
            </w:pPr>
          </w:p>
          <w:p w14:paraId="3A63FDA6" w14:textId="4C84B606" w:rsidR="00D63C84" w:rsidRPr="004F1F91" w:rsidRDefault="00D63C84" w:rsidP="00B22829">
            <w:pPr>
              <w:pStyle w:val="VCAAbulletlevel2"/>
            </w:pPr>
            <w:r w:rsidRPr="004F1F91">
              <w:t xml:space="preserve">Identify and select quotes and anecdotes related to the famous </w:t>
            </w:r>
            <w:sdt>
              <w:sdtPr>
                <w:alias w:val="Keywords"/>
                <w:tag w:val=""/>
                <w:id w:val="-1613512085"/>
                <w:placeholder>
                  <w:docPart w:val="BEC2E58AF8D84332ACD60FA7E5109642"/>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2906AE3C" w14:textId="77777777" w:rsidR="00D63C84" w:rsidRPr="00FE7AA7" w:rsidRDefault="00D63C84" w:rsidP="00B22829">
            <w:pPr>
              <w:pStyle w:val="VCAAbulletlevel2"/>
              <w:numPr>
                <w:ilvl w:val="0"/>
                <w:numId w:val="0"/>
              </w:numPr>
              <w:spacing w:after="0"/>
            </w:pPr>
          </w:p>
          <w:p w14:paraId="005700FA" w14:textId="77777777" w:rsidR="00D63C84" w:rsidRPr="004F1F91" w:rsidRDefault="00D63C84"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24CD2DBF" w14:textId="77777777" w:rsidR="00D63C84" w:rsidRPr="00FE7AA7" w:rsidRDefault="00D63C84" w:rsidP="00B22829">
            <w:pPr>
              <w:pStyle w:val="VCAAbulletlevel2"/>
              <w:numPr>
                <w:ilvl w:val="0"/>
                <w:numId w:val="0"/>
              </w:numPr>
              <w:spacing w:after="0"/>
            </w:pPr>
          </w:p>
          <w:p w14:paraId="6E60B155" w14:textId="77777777" w:rsidR="00D63C84" w:rsidRDefault="00D63C84"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0E7FF3E8" w14:textId="77777777" w:rsidR="00D63C84" w:rsidRPr="00FE7AA7" w:rsidRDefault="00D63C84" w:rsidP="00B22829">
            <w:pPr>
              <w:pStyle w:val="VCAAbulletlevel2"/>
              <w:numPr>
                <w:ilvl w:val="0"/>
                <w:numId w:val="0"/>
              </w:numPr>
              <w:spacing w:after="0"/>
            </w:pPr>
          </w:p>
          <w:p w14:paraId="5DBCBFA8" w14:textId="157CE16A" w:rsidR="00D63C84" w:rsidRDefault="00D63C84" w:rsidP="00B22829">
            <w:pPr>
              <w:pStyle w:val="VCAAbulletlevel2"/>
            </w:pPr>
            <w:r w:rsidRPr="004F1F91">
              <w:t xml:space="preserve">View a range of images related to the famous </w:t>
            </w:r>
            <w:sdt>
              <w:sdtPr>
                <w:alias w:val="Keywords"/>
                <w:tag w:val=""/>
                <w:id w:val="-1813091752"/>
                <w:placeholder>
                  <w:docPart w:val="9F4D6C8FD931448796AD55E1634B9A01"/>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462E1E">
              <w:t>W</w:t>
            </w:r>
            <w:r w:rsidRPr="004F1F91">
              <w:t xml:space="preserve">ord, phrase, sentence’ activity identifying key information in </w:t>
            </w:r>
            <w:sdt>
              <w:sdtPr>
                <w:alias w:val="Keywords"/>
                <w:tag w:val=""/>
                <w:id w:val="-1755586871"/>
                <w:placeholder>
                  <w:docPart w:val="F3B2B57C7FAB431E9FE29509143CC61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4F1F91">
              <w:t>, and add references to the images within your script text.</w:t>
            </w:r>
          </w:p>
          <w:p w14:paraId="2D116899" w14:textId="77777777" w:rsidR="00D63C84" w:rsidRPr="00FE7AA7" w:rsidRDefault="00D63C84" w:rsidP="00B22829">
            <w:pPr>
              <w:pStyle w:val="VCAAbulletlevel2"/>
              <w:numPr>
                <w:ilvl w:val="0"/>
                <w:numId w:val="0"/>
              </w:numPr>
            </w:pPr>
          </w:p>
          <w:p w14:paraId="0FE683E3" w14:textId="77777777" w:rsidR="00D63C84" w:rsidRPr="004F1F91" w:rsidRDefault="00D63C84" w:rsidP="00B22829">
            <w:pPr>
              <w:pStyle w:val="VCAAbulletlevel2"/>
            </w:pPr>
            <w:r w:rsidRPr="004F1F91">
              <w:t>Create a digital or virtual presentation to accompany your museum tour, using appropriate text and images to engage the audience.</w:t>
            </w:r>
          </w:p>
          <w:p w14:paraId="195E47D3" w14:textId="77777777" w:rsidR="00D63C84" w:rsidRPr="00FE7AA7" w:rsidRDefault="00D63C84" w:rsidP="00B22829">
            <w:pPr>
              <w:pStyle w:val="VCAAbulletlevel2"/>
              <w:numPr>
                <w:ilvl w:val="0"/>
                <w:numId w:val="0"/>
              </w:numPr>
              <w:spacing w:after="0"/>
            </w:pPr>
          </w:p>
          <w:p w14:paraId="50F63182" w14:textId="77777777" w:rsidR="00D63C84" w:rsidRPr="004F1F91" w:rsidRDefault="00D63C84" w:rsidP="00B22829">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0FD6297D" w14:textId="77777777" w:rsidR="00D63C84" w:rsidRPr="00FE7AA7" w:rsidRDefault="00D63C84" w:rsidP="00B22829">
            <w:pPr>
              <w:pStyle w:val="VCAAbulletlevel2"/>
              <w:numPr>
                <w:ilvl w:val="0"/>
                <w:numId w:val="0"/>
              </w:numPr>
              <w:spacing w:after="0"/>
            </w:pPr>
          </w:p>
          <w:p w14:paraId="26024B0C" w14:textId="77777777" w:rsidR="00D63C84" w:rsidRDefault="00D63C84"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4105CC66" w14:textId="77777777" w:rsidR="00D63C84" w:rsidRPr="004F1F91" w:rsidRDefault="00D63C84" w:rsidP="00B22829">
            <w:pPr>
              <w:pStyle w:val="VCAAbulletlevel2"/>
              <w:numPr>
                <w:ilvl w:val="0"/>
                <w:numId w:val="0"/>
              </w:numPr>
            </w:pPr>
          </w:p>
          <w:p w14:paraId="167F3202" w14:textId="77777777" w:rsidR="00D63C84" w:rsidRPr="004F1F91" w:rsidRDefault="00D63C84"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28AE3F1C" w14:textId="77777777" w:rsidR="00D63C84" w:rsidRPr="00FE7AA7" w:rsidRDefault="00D63C84" w:rsidP="00B22829">
            <w:pPr>
              <w:pStyle w:val="VCAAbulletlevel2"/>
              <w:numPr>
                <w:ilvl w:val="0"/>
                <w:numId w:val="0"/>
              </w:numPr>
            </w:pPr>
          </w:p>
          <w:p w14:paraId="3FB7DA7B" w14:textId="77777777" w:rsidR="00D63C84" w:rsidRPr="004F1F91" w:rsidRDefault="00D63C84"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0B457B33" w14:textId="77777777" w:rsidR="00D63C84" w:rsidRPr="0066155E" w:rsidRDefault="00D63C84" w:rsidP="00B22829">
            <w:pPr>
              <w:pStyle w:val="VCAAbulletlevel2"/>
              <w:numPr>
                <w:ilvl w:val="0"/>
                <w:numId w:val="0"/>
              </w:numPr>
              <w:spacing w:after="0"/>
            </w:pPr>
          </w:p>
        </w:tc>
      </w:tr>
    </w:tbl>
    <w:p w14:paraId="634A6719" w14:textId="77777777" w:rsidR="00D63C84" w:rsidRDefault="00D63C84" w:rsidP="00D63C84">
      <w:pPr>
        <w:pStyle w:val="Figures"/>
        <w:jc w:val="left"/>
        <w:rPr>
          <w:lang w:val="en-AU"/>
        </w:rPr>
      </w:pPr>
    </w:p>
    <w:p w14:paraId="3D1ECA86" w14:textId="55CF00FB" w:rsidR="00D63C84" w:rsidRDefault="00D63C84" w:rsidP="00D63C84">
      <w:pPr>
        <w:pStyle w:val="Heading3"/>
        <w:sectPr w:rsidR="00D63C84" w:rsidSect="00AA03D8">
          <w:pgSz w:w="11907" w:h="16840" w:code="9"/>
          <w:pgMar w:top="1430" w:right="1134" w:bottom="993" w:left="1985" w:header="392" w:footer="273" w:gutter="0"/>
          <w:cols w:space="708"/>
          <w:docGrid w:linePitch="360"/>
        </w:sectPr>
      </w:pPr>
      <w:bookmarkStart w:id="50" w:name="_Toc188440469"/>
      <w:bookmarkEnd w:id="31"/>
      <w:r>
        <w:br/>
      </w:r>
      <w:r>
        <w:br/>
      </w:r>
    </w:p>
    <w:p w14:paraId="614C4BA6" w14:textId="77777777" w:rsidR="00D63C84" w:rsidRDefault="00D63C84" w:rsidP="00D63C84">
      <w:pPr>
        <w:pStyle w:val="Heading3"/>
      </w:pPr>
      <w:bookmarkStart w:id="51" w:name="_Toc191457677"/>
      <w:r>
        <w:lastRenderedPageBreak/>
        <w:t>Unit 3</w:t>
      </w:r>
      <w:bookmarkEnd w:id="50"/>
      <w:bookmarkEnd w:id="51"/>
    </w:p>
    <w:p w14:paraId="46FEF865" w14:textId="77777777" w:rsidR="00D63C84" w:rsidRDefault="00D63C84" w:rsidP="00D63C84">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7B23FE" w14:paraId="3E872B32" w14:textId="77777777" w:rsidTr="00B22829">
        <w:trPr>
          <w:trHeight w:val="274"/>
        </w:trPr>
        <w:tc>
          <w:tcPr>
            <w:tcW w:w="2197" w:type="dxa"/>
            <w:shd w:val="clear" w:color="auto" w:fill="0F7EB4"/>
          </w:tcPr>
          <w:p w14:paraId="3E8C1368"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ED15905"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050DF4B"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9932F38"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63C84" w:rsidRPr="007B23FE" w14:paraId="5AAEFFD2" w14:textId="77777777" w:rsidTr="00F1671E">
        <w:trPr>
          <w:trHeight w:val="1701"/>
        </w:trPr>
        <w:tc>
          <w:tcPr>
            <w:tcW w:w="2197" w:type="dxa"/>
            <w:vAlign w:val="center"/>
          </w:tcPr>
          <w:p w14:paraId="6290EB50" w14:textId="77777777" w:rsidR="00D63C84" w:rsidRPr="007B23FE" w:rsidRDefault="00D63C84" w:rsidP="00B22829">
            <w:pPr>
              <w:pStyle w:val="VCAAbody"/>
              <w:jc w:val="center"/>
            </w:pPr>
            <w:r w:rsidRPr="007B23FE">
              <w:t>Sustainability</w:t>
            </w:r>
          </w:p>
        </w:tc>
        <w:tc>
          <w:tcPr>
            <w:tcW w:w="2197" w:type="dxa"/>
            <w:vAlign w:val="center"/>
          </w:tcPr>
          <w:p w14:paraId="6CA04735" w14:textId="77777777" w:rsidR="00D63C84" w:rsidRPr="007B23FE" w:rsidRDefault="00D63C84" w:rsidP="00B22829">
            <w:pPr>
              <w:pStyle w:val="VCAAbody"/>
              <w:jc w:val="center"/>
            </w:pPr>
            <w:r w:rsidRPr="00E4335C">
              <w:t>Personal</w:t>
            </w:r>
          </w:p>
        </w:tc>
        <w:tc>
          <w:tcPr>
            <w:tcW w:w="2197" w:type="dxa"/>
            <w:vAlign w:val="center"/>
          </w:tcPr>
          <w:p w14:paraId="5BD8B2B7" w14:textId="77777777" w:rsidR="00D63C84" w:rsidRPr="007B23FE" w:rsidRDefault="00D63C84" w:rsidP="00B22829">
            <w:pPr>
              <w:pStyle w:val="VCAAbody"/>
              <w:jc w:val="center"/>
            </w:pPr>
            <w:r w:rsidRPr="00E4335C">
              <w:t>Sustaining language and culture</w:t>
            </w:r>
          </w:p>
        </w:tc>
        <w:tc>
          <w:tcPr>
            <w:tcW w:w="2198" w:type="dxa"/>
            <w:vAlign w:val="center"/>
          </w:tcPr>
          <w:p w14:paraId="234CF711" w14:textId="77777777" w:rsidR="00D63C84" w:rsidRPr="007B23FE" w:rsidRDefault="00D63C84" w:rsidP="00B22829">
            <w:pPr>
              <w:pStyle w:val="VCAAbody"/>
              <w:jc w:val="center"/>
            </w:pPr>
            <w:r w:rsidRPr="00E4335C">
              <w:t>A cultural tradition I will keep in the future</w:t>
            </w:r>
          </w:p>
        </w:tc>
      </w:tr>
    </w:tbl>
    <w:p w14:paraId="0699016C" w14:textId="77777777" w:rsidR="00D63C84" w:rsidRPr="00B13D9B" w:rsidRDefault="00D63C84" w:rsidP="00D63C84">
      <w:pPr>
        <w:pStyle w:val="Heading2"/>
        <w:rPr>
          <w:sz w:val="28"/>
        </w:rPr>
      </w:pPr>
      <w:bookmarkStart w:id="52" w:name="_Toc188440470"/>
      <w:bookmarkStart w:id="53" w:name="_Toc191457678"/>
      <w:r w:rsidRPr="00B13D9B">
        <w:rPr>
          <w:sz w:val="28"/>
        </w:rPr>
        <w:t>Outcome 1</w:t>
      </w:r>
      <w:bookmarkEnd w:id="52"/>
      <w:bookmarkEnd w:id="53"/>
    </w:p>
    <w:p w14:paraId="36D82F74" w14:textId="3B60B770" w:rsidR="00D63C84" w:rsidRDefault="00D63C84" w:rsidP="00D63C84">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3FC54AF63B9A4E28BF830EC68DF9C3D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1EA136DB" w14:textId="77777777" w:rsidR="00D63C84" w:rsidRPr="00753F1C" w:rsidRDefault="00D63C84" w:rsidP="00D63C84">
      <w:pPr>
        <w:pStyle w:val="Heading2"/>
        <w:rPr>
          <w:sz w:val="24"/>
          <w:szCs w:val="24"/>
        </w:rPr>
      </w:pPr>
      <w:bookmarkStart w:id="54" w:name="_Toc188440471"/>
      <w:bookmarkStart w:id="55" w:name="_Toc191457679"/>
      <w:r w:rsidRPr="00753F1C">
        <w:rPr>
          <w:sz w:val="24"/>
          <w:szCs w:val="24"/>
        </w:rPr>
        <w:t>Examples of learning activities</w:t>
      </w:r>
      <w:bookmarkEnd w:id="54"/>
      <w:bookmarkEnd w:id="5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63C84" w14:paraId="197EAE28" w14:textId="77777777" w:rsidTr="00B22829">
        <w:trPr>
          <w:cantSplit/>
        </w:trPr>
        <w:tc>
          <w:tcPr>
            <w:tcW w:w="8783" w:type="dxa"/>
          </w:tcPr>
          <w:p w14:paraId="29C22E80" w14:textId="72E056CD" w:rsidR="00D63C84" w:rsidRPr="00F66F92" w:rsidRDefault="00D63C84" w:rsidP="00B22829">
            <w:pPr>
              <w:pStyle w:val="VCAAbulletlevel2"/>
            </w:pPr>
            <w:r w:rsidRPr="00E4335C">
              <w:t xml:space="preserve">Research a </w:t>
            </w:r>
            <w:sdt>
              <w:sdtPr>
                <w:rPr>
                  <w:shd w:val="clear" w:color="auto" w:fill="FFFFFF"/>
                </w:rPr>
                <w:alias w:val="Keywords"/>
                <w:tag w:val=""/>
                <w:id w:val="312455101"/>
                <w:placeholder>
                  <w:docPart w:val="5DDB4B1391774B1CA50CFD3A4952CFC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D63C84" w14:paraId="175DE1CD" w14:textId="77777777" w:rsidTr="00B22829">
        <w:trPr>
          <w:cantSplit/>
        </w:trPr>
        <w:tc>
          <w:tcPr>
            <w:tcW w:w="8783" w:type="dxa"/>
          </w:tcPr>
          <w:p w14:paraId="2BEBFD37" w14:textId="77777777" w:rsidR="00D63C84" w:rsidRPr="00E4335C" w:rsidRDefault="00D63C84"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D63C84" w14:paraId="760CFD05" w14:textId="77777777" w:rsidTr="00B22829">
        <w:trPr>
          <w:cantSplit/>
        </w:trPr>
        <w:tc>
          <w:tcPr>
            <w:tcW w:w="8783" w:type="dxa"/>
          </w:tcPr>
          <w:p w14:paraId="07AC3F81" w14:textId="53C0FA11" w:rsidR="00D63C84" w:rsidRDefault="00D63C84"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18423FEBBA4D4DFDBAB2BC9F395A235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D63C84" w14:paraId="018B2D88" w14:textId="77777777" w:rsidTr="00B22829">
        <w:trPr>
          <w:cantSplit/>
        </w:trPr>
        <w:tc>
          <w:tcPr>
            <w:tcW w:w="8783" w:type="dxa"/>
          </w:tcPr>
          <w:p w14:paraId="6B539BC1" w14:textId="1B4D8045" w:rsidR="00D63C84" w:rsidRPr="00EF154E" w:rsidRDefault="00D63C84"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first, reflecting individually on a prompt related to a</w:t>
            </w:r>
            <w:r w:rsidR="00993AA1">
              <w:rPr>
                <w:rFonts w:asciiTheme="majorHAnsi" w:eastAsia="Times New Roman" w:hAnsiTheme="majorHAnsi" w:cstheme="majorBidi"/>
                <w:lang w:eastAsia="en-GB"/>
              </w:rPr>
              <w:t xml:space="preserve"> cultural tradition in a</w:t>
            </w:r>
            <w:r w:rsidRPr="4C69F107">
              <w:rPr>
                <w:rFonts w:asciiTheme="majorHAnsi" w:eastAsia="Times New Roman" w:hAnsiTheme="majorHAnsi" w:cstheme="majorBidi"/>
                <w:lang w:eastAsia="en-GB"/>
              </w:rPr>
              <w:t xml:space="preserve"> </w:t>
            </w:r>
            <w:sdt>
              <w:sdtPr>
                <w:rPr>
                  <w:shd w:val="clear" w:color="auto" w:fill="FFFFFF"/>
                </w:rPr>
                <w:alias w:val="Keywords"/>
                <w:tag w:val=""/>
                <w:id w:val="-729604993"/>
                <w:placeholder>
                  <w:docPart w:val="17CE64BCE9354F9AAA380B4D950AE58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00993AA1">
              <w:rPr>
                <w:shd w:val="clear" w:color="auto" w:fill="FFFFFF"/>
              </w:rPr>
              <w:t>-speaking community</w:t>
            </w:r>
            <w:r w:rsidRPr="4C69F107">
              <w:rPr>
                <w:rFonts w:asciiTheme="majorHAnsi" w:hAnsiTheme="majorHAnsi" w:cstheme="majorBidi"/>
                <w:color w:val="212121"/>
                <w:shd w:val="clear" w:color="auto" w:fill="FFFFFF"/>
              </w:rPr>
              <w:t>; then pairing up with a partner to discuss thoughts; and finally sharing these with the class</w:t>
            </w:r>
            <w:r w:rsidRPr="00EF154E">
              <w:rPr>
                <w:szCs w:val="22"/>
              </w:rPr>
              <w:t>.</w:t>
            </w:r>
          </w:p>
        </w:tc>
      </w:tr>
      <w:tr w:rsidR="00D63C84" w14:paraId="6AC6B076" w14:textId="77777777" w:rsidTr="00B22829">
        <w:trPr>
          <w:cantSplit/>
        </w:trPr>
        <w:tc>
          <w:tcPr>
            <w:tcW w:w="8783" w:type="dxa"/>
          </w:tcPr>
          <w:p w14:paraId="535E7BF8" w14:textId="77777777" w:rsidR="00D63C84" w:rsidRPr="00F66F92" w:rsidRDefault="00D63C84"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D63C84" w14:paraId="53E6A37F" w14:textId="77777777" w:rsidTr="00B22829">
        <w:trPr>
          <w:cantSplit/>
        </w:trPr>
        <w:tc>
          <w:tcPr>
            <w:tcW w:w="8783" w:type="dxa"/>
          </w:tcPr>
          <w:p w14:paraId="636C7C3A" w14:textId="77777777" w:rsidR="00D63C84" w:rsidRPr="00F66F92" w:rsidRDefault="00D63C84"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D63C84" w14:paraId="76578C72" w14:textId="77777777" w:rsidTr="00B22829">
        <w:trPr>
          <w:cantSplit/>
        </w:trPr>
        <w:tc>
          <w:tcPr>
            <w:tcW w:w="8783" w:type="dxa"/>
          </w:tcPr>
          <w:p w14:paraId="521B2497" w14:textId="77777777" w:rsidR="00D63C84" w:rsidRPr="00F66F92" w:rsidRDefault="00D63C84"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D63C84" w14:paraId="697A97E9" w14:textId="77777777" w:rsidTr="00B22829">
        <w:trPr>
          <w:cantSplit/>
        </w:trPr>
        <w:tc>
          <w:tcPr>
            <w:tcW w:w="8783" w:type="dxa"/>
          </w:tcPr>
          <w:p w14:paraId="17B3D838" w14:textId="77F16FD4" w:rsidR="00D63C84" w:rsidRPr="00F66F92" w:rsidRDefault="00D63C84" w:rsidP="00B22829">
            <w:pPr>
              <w:pStyle w:val="VCAAbulletlevel2"/>
              <w:spacing w:after="0"/>
            </w:pPr>
            <w:r w:rsidRPr="00EF154E">
              <w:t>Plan a</w:t>
            </w:r>
            <w:r w:rsidRPr="00E4335C">
              <w:rPr>
                <w:shd w:val="clear" w:color="auto" w:fill="FFFFFF"/>
              </w:rPr>
              <w:t xml:space="preserve"> </w:t>
            </w:r>
            <w:r w:rsidR="00993AA1" w:rsidRPr="00993AA1">
              <w:rPr>
                <w:shd w:val="clear" w:color="auto" w:fill="FFFFFF"/>
              </w:rPr>
              <w:t xml:space="preserve">cultural celebration in your school with the purpose of promoting the culture and educating students about </w:t>
            </w:r>
            <w:r w:rsidRPr="00EF154E">
              <w:t xml:space="preserve">traditions, </w:t>
            </w:r>
            <w:proofErr w:type="gramStart"/>
            <w:r w:rsidRPr="00EF154E">
              <w:t>customs</w:t>
            </w:r>
            <w:proofErr w:type="gramEnd"/>
            <w:r w:rsidRPr="00EF154E">
              <w:t xml:space="preserve"> and values</w:t>
            </w:r>
            <w:r w:rsidR="00993AA1" w:rsidRPr="00993AA1">
              <w:t xml:space="preserve"> from Chin Hakha-speaking communities</w:t>
            </w:r>
            <w:r w:rsidRPr="00EF154E">
              <w:t>. Brainstorm various activities involving customs, games, attire, music, dance, cuisine and/or other cultural elements. Create a flyer or social media post to engage the community and promote the event</w:t>
            </w:r>
          </w:p>
        </w:tc>
      </w:tr>
      <w:tr w:rsidR="00D63C84" w14:paraId="10A02EF4" w14:textId="77777777" w:rsidTr="00B22829">
        <w:trPr>
          <w:cantSplit/>
        </w:trPr>
        <w:tc>
          <w:tcPr>
            <w:tcW w:w="8783" w:type="dxa"/>
          </w:tcPr>
          <w:p w14:paraId="1F22AEFF" w14:textId="77777777" w:rsidR="00D63C84" w:rsidRPr="00EF154E" w:rsidRDefault="00D63C84"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D63C84" w14:paraId="6C5C12FE" w14:textId="77777777" w:rsidTr="00B22829">
        <w:trPr>
          <w:cantSplit/>
        </w:trPr>
        <w:tc>
          <w:tcPr>
            <w:tcW w:w="8783" w:type="dxa"/>
            <w:shd w:val="clear" w:color="auto" w:fill="D9D9D9" w:themeFill="background1" w:themeFillShade="D9"/>
          </w:tcPr>
          <w:p w14:paraId="6C35F099" w14:textId="759DA0A3" w:rsidR="00D63C84" w:rsidRPr="00875BC2" w:rsidRDefault="00D63C84"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49D07688" wp14:editId="5D6025E8">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Prepare and participate in debates, arguing for or against the importance of preserving a</w:t>
            </w:r>
            <w:r w:rsidR="00993AA1">
              <w:rPr>
                <w:b/>
                <w:bCs/>
              </w:rPr>
              <w:t xml:space="preserve"> cultural tradition from</w:t>
            </w:r>
            <w:r w:rsidRPr="00875BC2">
              <w:rPr>
                <w:b/>
                <w:bCs/>
              </w:rPr>
              <w:t xml:space="preserve"> </w:t>
            </w:r>
            <w:sdt>
              <w:sdtPr>
                <w:rPr>
                  <w:b/>
                  <w:bCs/>
                  <w:shd w:val="clear" w:color="auto" w:fill="D9D9D9" w:themeFill="background1" w:themeFillShade="D9"/>
                </w:rPr>
                <w:alias w:val="Keywords"/>
                <w:tag w:val=""/>
                <w:id w:val="-1052849022"/>
                <w:placeholder>
                  <w:docPart w:val="A2F25700F909433D88A5220606F5483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Chin Hakha</w:t>
                </w:r>
              </w:sdtContent>
            </w:sdt>
            <w:r w:rsidR="00993AA1">
              <w:rPr>
                <w:b/>
                <w:bCs/>
                <w:shd w:val="clear" w:color="auto" w:fill="D9D9D9" w:themeFill="background1" w:themeFillShade="D9"/>
              </w:rPr>
              <w:t>-speaking communities and expressing y</w:t>
            </w:r>
            <w:r w:rsidRPr="00875BC2">
              <w:rPr>
                <w:b/>
                <w:bCs/>
              </w:rPr>
              <w:t xml:space="preserve">our opinion. </w:t>
            </w:r>
          </w:p>
        </w:tc>
      </w:tr>
      <w:tr w:rsidR="00D63C84" w14:paraId="0A83A462" w14:textId="77777777" w:rsidTr="00B22829">
        <w:trPr>
          <w:cantSplit/>
        </w:trPr>
        <w:tc>
          <w:tcPr>
            <w:tcW w:w="8783" w:type="dxa"/>
            <w:shd w:val="clear" w:color="auto" w:fill="FFFFFF" w:themeFill="background1"/>
          </w:tcPr>
          <w:p w14:paraId="23518C64" w14:textId="77777777" w:rsidR="00D63C84" w:rsidRPr="006C0BD9" w:rsidRDefault="00D63C84"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D63C84" w14:paraId="6C88A934" w14:textId="77777777" w:rsidTr="00B22829">
        <w:tc>
          <w:tcPr>
            <w:tcW w:w="8783" w:type="dxa"/>
            <w:tcBorders>
              <w:bottom w:val="single" w:sz="4" w:space="0" w:color="C6ECFF" w:themeColor="accent1" w:themeTint="33"/>
            </w:tcBorders>
            <w:shd w:val="clear" w:color="auto" w:fill="auto"/>
          </w:tcPr>
          <w:p w14:paraId="77460516" w14:textId="77777777" w:rsidR="00D63C84" w:rsidRDefault="00D63C84" w:rsidP="00B22829">
            <w:pPr>
              <w:pStyle w:val="VCAAbulletlevel2"/>
              <w:numPr>
                <w:ilvl w:val="0"/>
                <w:numId w:val="0"/>
              </w:numPr>
            </w:pPr>
          </w:p>
          <w:p w14:paraId="543E13C1" w14:textId="77777777" w:rsidR="00D63C84" w:rsidRPr="00BB1912" w:rsidRDefault="00D63C84" w:rsidP="00B22829">
            <w:pPr>
              <w:pStyle w:val="VCAAbulletlevel2"/>
              <w:numPr>
                <w:ilvl w:val="0"/>
                <w:numId w:val="0"/>
              </w:numPr>
            </w:pPr>
          </w:p>
        </w:tc>
      </w:tr>
      <w:tr w:rsidR="00D63C84" w14:paraId="290440D0"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1D024C7" w14:textId="77777777" w:rsidR="00D63C84" w:rsidRPr="002E4CED" w:rsidRDefault="00D63C84" w:rsidP="00B22829">
            <w:pPr>
              <w:pStyle w:val="Heading2"/>
              <w:rPr>
                <w:b/>
                <w:bCs/>
                <w:color w:val="004EA8"/>
              </w:rPr>
            </w:pPr>
            <w:bookmarkStart w:id="56" w:name="_Toc188440472"/>
            <w:bookmarkStart w:id="57" w:name="_Toc191457680"/>
            <w:r w:rsidRPr="00B13D9B">
              <w:rPr>
                <w:b/>
                <w:bCs/>
                <w:noProof/>
                <w:color w:val="004EA8"/>
              </w:rPr>
              <w:drawing>
                <wp:anchor distT="0" distB="0" distL="114300" distR="114300" simplePos="0" relativeHeight="251672576" behindDoc="0" locked="0" layoutInCell="1" allowOverlap="1" wp14:anchorId="4C9B21B4" wp14:editId="7668C9DC">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391FCDEB" w14:textId="07920503" w:rsidR="00D63C84" w:rsidRDefault="00D63C84" w:rsidP="00B22829">
            <w:pPr>
              <w:pStyle w:val="VCAAbulletlevel2"/>
              <w:numPr>
                <w:ilvl w:val="0"/>
                <w:numId w:val="0"/>
              </w:numPr>
              <w:spacing w:line="240" w:lineRule="auto"/>
              <w:rPr>
                <w:b/>
                <w:bCs/>
                <w:color w:val="004EA8"/>
                <w:sz w:val="32"/>
                <w:szCs w:val="32"/>
              </w:rPr>
            </w:pPr>
            <w:r w:rsidRPr="006C0BD9">
              <w:rPr>
                <w:b/>
                <w:bCs/>
                <w:color w:val="004EA8"/>
                <w:sz w:val="32"/>
                <w:szCs w:val="32"/>
              </w:rPr>
              <w:t>Prepare and participate in debates, arguing for or against the importance of preserving a</w:t>
            </w:r>
            <w:r w:rsidR="00993AA1">
              <w:rPr>
                <w:b/>
                <w:bCs/>
                <w:color w:val="004EA8"/>
                <w:sz w:val="32"/>
                <w:szCs w:val="32"/>
              </w:rPr>
              <w:t xml:space="preserve"> cultural tradition from</w:t>
            </w:r>
            <w:r w:rsidRPr="006C0BD9">
              <w:rPr>
                <w:b/>
                <w:bCs/>
                <w:color w:val="004EA8"/>
                <w:sz w:val="32"/>
                <w:szCs w:val="32"/>
              </w:rPr>
              <w:t xml:space="preserve"> </w:t>
            </w:r>
            <w:sdt>
              <w:sdtPr>
                <w:rPr>
                  <w:b/>
                  <w:bCs/>
                  <w:color w:val="004EA8"/>
                  <w:sz w:val="32"/>
                  <w:szCs w:val="32"/>
                </w:rPr>
                <w:alias w:val="Keywords"/>
                <w:tag w:val=""/>
                <w:id w:val="-1266992840"/>
                <w:placeholder>
                  <w:docPart w:val="9AA2CB01CA7F476FA5EC04EBA065017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00993AA1">
              <w:rPr>
                <w:b/>
                <w:bCs/>
                <w:color w:val="004EA8"/>
                <w:sz w:val="32"/>
                <w:szCs w:val="32"/>
              </w:rPr>
              <w:t>-speaking</w:t>
            </w:r>
            <w:r w:rsidR="008C0AFA">
              <w:rPr>
                <w:b/>
                <w:bCs/>
                <w:color w:val="004EA8"/>
                <w:sz w:val="32"/>
                <w:szCs w:val="32"/>
              </w:rPr>
              <w:t xml:space="preserve"> communities</w:t>
            </w:r>
            <w:r w:rsidRPr="006C0BD9">
              <w:rPr>
                <w:b/>
                <w:bCs/>
                <w:color w:val="004EA8"/>
                <w:sz w:val="32"/>
                <w:szCs w:val="32"/>
              </w:rPr>
              <w:t>, and expressing your opinion</w:t>
            </w:r>
            <w:r w:rsidRPr="00BB1912">
              <w:rPr>
                <w:b/>
                <w:bCs/>
                <w:color w:val="004EA8"/>
                <w:sz w:val="32"/>
                <w:szCs w:val="32"/>
              </w:rPr>
              <w:t>.</w:t>
            </w:r>
          </w:p>
          <w:p w14:paraId="142B923B" w14:textId="77777777" w:rsidR="00D63C84" w:rsidRDefault="00D63C84" w:rsidP="00B22829">
            <w:pPr>
              <w:pStyle w:val="VCAAbulletlevel2"/>
              <w:numPr>
                <w:ilvl w:val="0"/>
                <w:numId w:val="0"/>
              </w:numPr>
              <w:rPr>
                <w:b/>
                <w:bCs/>
                <w:color w:val="004EA8"/>
                <w:sz w:val="32"/>
                <w:szCs w:val="32"/>
              </w:rPr>
            </w:pPr>
          </w:p>
          <w:p w14:paraId="66959D73" w14:textId="77777777" w:rsidR="00D63C84" w:rsidRPr="00A76523" w:rsidRDefault="00D63C84"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14C63194" w14:textId="77777777" w:rsidR="00D63C84" w:rsidRPr="00A76523" w:rsidRDefault="00D63C84"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1268A45B" w14:textId="13D783CC" w:rsidR="00D63C84" w:rsidRPr="00A76523" w:rsidRDefault="00D63C84" w:rsidP="00B22829">
            <w:pPr>
              <w:pStyle w:val="VCAAbulletlevel2"/>
            </w:pPr>
            <w:r w:rsidRPr="00603480">
              <w:t xml:space="preserve">Create a chart, </w:t>
            </w:r>
            <w:proofErr w:type="gramStart"/>
            <w:r w:rsidRPr="00603480">
              <w:t>graph</w:t>
            </w:r>
            <w:proofErr w:type="gramEnd"/>
            <w:r w:rsidRPr="00603480">
              <w:t xml:space="preserve"> or diagram</w:t>
            </w:r>
            <w:r>
              <w:t xml:space="preserve"> that</w:t>
            </w:r>
            <w:r w:rsidRPr="00603480">
              <w:t xml:space="preserve"> summaris</w:t>
            </w:r>
            <w:r w:rsidR="00993AA1">
              <w:t>ing</w:t>
            </w:r>
            <w:r w:rsidRPr="00603480">
              <w:t xml:space="preserve"> responses from your survey. Brainstorm phrases you could use in the debate to </w:t>
            </w:r>
            <w:r>
              <w:t xml:space="preserve">describe the visual aids you have </w:t>
            </w:r>
            <w:r>
              <w:lastRenderedPageBreak/>
              <w:t xml:space="preserve">created and use them to </w:t>
            </w:r>
            <w:r w:rsidRPr="00603480">
              <w:t xml:space="preserve">support your arguments. </w:t>
            </w:r>
            <w:r>
              <w:br/>
            </w:r>
          </w:p>
          <w:p w14:paraId="5375E344" w14:textId="77777777" w:rsidR="00D63C84" w:rsidRPr="00A76523" w:rsidRDefault="00D63C84"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6C9C87FC" w14:textId="77777777" w:rsidR="00D63C84" w:rsidRPr="00A76523" w:rsidRDefault="00D63C84"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4C19B80C" w14:textId="77777777" w:rsidR="00D63C84" w:rsidRPr="00A76523" w:rsidRDefault="00D63C84"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11B6749C" w14:textId="77777777" w:rsidR="00D63C84" w:rsidRPr="00A76523" w:rsidRDefault="00D63C84"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1FA44CC1" w14:textId="77777777" w:rsidR="00D63C84" w:rsidRDefault="00D63C84" w:rsidP="00B22829">
            <w:pPr>
              <w:pStyle w:val="VCAAbulletlevel2"/>
            </w:pPr>
            <w:r>
              <w:t>Practise active listening in pairs: paraphrase what your partner says and/or ask questions to clarify understanding, then swap roles.</w:t>
            </w:r>
          </w:p>
          <w:p w14:paraId="7D2157E9" w14:textId="77777777" w:rsidR="00D63C84" w:rsidRDefault="00D63C84" w:rsidP="00B22829">
            <w:pPr>
              <w:pStyle w:val="VCAAbulletlevel2"/>
              <w:numPr>
                <w:ilvl w:val="0"/>
                <w:numId w:val="0"/>
              </w:numPr>
              <w:ind w:left="360" w:hanging="360"/>
            </w:pPr>
          </w:p>
          <w:p w14:paraId="033670A5" w14:textId="77777777" w:rsidR="00D63C84" w:rsidRDefault="00D63C84"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5A8C2C1A" w14:textId="77777777" w:rsidR="00D63C84" w:rsidRDefault="00D63C84" w:rsidP="00B22829">
            <w:pPr>
              <w:pStyle w:val="VCAAbulletlevel2"/>
              <w:numPr>
                <w:ilvl w:val="0"/>
                <w:numId w:val="0"/>
              </w:numPr>
              <w:ind w:left="360" w:hanging="360"/>
            </w:pPr>
          </w:p>
          <w:p w14:paraId="4E84CA32" w14:textId="77777777" w:rsidR="00D63C84" w:rsidRDefault="00D63C84" w:rsidP="00B22829">
            <w:pPr>
              <w:pStyle w:val="VCAAbulletlevel2"/>
            </w:pPr>
            <w:r w:rsidRPr="006B27C6">
              <w:t>Brainstorm arguments both for and against the preservation of cultural traditions and provide supporting evidence to justify each position.</w:t>
            </w:r>
          </w:p>
          <w:p w14:paraId="574DCE75" w14:textId="77777777" w:rsidR="00D63C84" w:rsidRDefault="00D63C84" w:rsidP="00B22829">
            <w:pPr>
              <w:pStyle w:val="VCAAbulletlevel2"/>
              <w:numPr>
                <w:ilvl w:val="0"/>
                <w:numId w:val="0"/>
              </w:numPr>
              <w:ind w:left="360" w:hanging="360"/>
            </w:pPr>
          </w:p>
          <w:p w14:paraId="5EF646BA" w14:textId="77777777" w:rsidR="00D63C84" w:rsidRPr="0066155E" w:rsidRDefault="00D63C84" w:rsidP="00B22829">
            <w:pPr>
              <w:pStyle w:val="VCAAbulletlevel2"/>
            </w:pPr>
            <w:r w:rsidRPr="006B27C6">
              <w:t>Participate in a debate</w:t>
            </w:r>
            <w:r>
              <w:t>.</w:t>
            </w:r>
          </w:p>
        </w:tc>
      </w:tr>
    </w:tbl>
    <w:p w14:paraId="47E3700F" w14:textId="77777777" w:rsidR="00D63C84" w:rsidRDefault="00D63C84" w:rsidP="00D63C84">
      <w:pPr>
        <w:rPr>
          <w:lang w:val="en-AU"/>
        </w:rPr>
      </w:pPr>
      <w:bookmarkStart w:id="58" w:name="_Toc188440475"/>
    </w:p>
    <w:p w14:paraId="0992B72D" w14:textId="77777777" w:rsidR="00491260" w:rsidRDefault="00491260" w:rsidP="00D63C84">
      <w:pPr>
        <w:rPr>
          <w:lang w:val="en-AU"/>
        </w:rPr>
      </w:pPr>
    </w:p>
    <w:p w14:paraId="7B4EDC3E" w14:textId="77777777" w:rsidR="00D63C84" w:rsidRDefault="00D63C84" w:rsidP="00D63C84">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7B23FE" w14:paraId="0BCCD5DD" w14:textId="77777777" w:rsidTr="00B22829">
        <w:trPr>
          <w:trHeight w:val="274"/>
        </w:trPr>
        <w:tc>
          <w:tcPr>
            <w:tcW w:w="2197" w:type="dxa"/>
            <w:shd w:val="clear" w:color="auto" w:fill="0F7EB4"/>
          </w:tcPr>
          <w:p w14:paraId="1B642CD6"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D18E063"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E651D37"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81EAC82"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63C84" w:rsidRPr="007B23FE" w14:paraId="0BACCDE2" w14:textId="77777777" w:rsidTr="00F1671E">
        <w:trPr>
          <w:trHeight w:hRule="exact" w:val="1701"/>
        </w:trPr>
        <w:tc>
          <w:tcPr>
            <w:tcW w:w="2197" w:type="dxa"/>
            <w:vAlign w:val="center"/>
          </w:tcPr>
          <w:p w14:paraId="4C354292" w14:textId="77777777" w:rsidR="00D63C84" w:rsidRPr="007B23FE" w:rsidRDefault="00D63C84"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3247B93A" w14:textId="77777777" w:rsidR="00D63C84" w:rsidRPr="007B23FE" w:rsidRDefault="00D63C84"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0499A5EA" w14:textId="77777777" w:rsidR="00D63C84" w:rsidRPr="007B23FE" w:rsidRDefault="00D63C84" w:rsidP="00B22829">
            <w:pPr>
              <w:spacing w:before="120" w:after="120" w:line="280" w:lineRule="exact"/>
              <w:jc w:val="center"/>
              <w:rPr>
                <w:rFonts w:ascii="Arial" w:hAnsi="Arial" w:cs="Arial"/>
                <w:color w:val="000000" w:themeColor="text1"/>
                <w:sz w:val="20"/>
                <w:lang w:val="en-AU"/>
              </w:rPr>
            </w:pPr>
          </w:p>
          <w:p w14:paraId="157EAC32" w14:textId="77777777" w:rsidR="00D63C84" w:rsidRDefault="00D63C84"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37A0B7C2" w14:textId="77777777" w:rsidR="00D63C84" w:rsidRPr="007B23FE" w:rsidRDefault="00D63C84" w:rsidP="00B22829">
            <w:pPr>
              <w:spacing w:before="120" w:after="120" w:line="280" w:lineRule="exact"/>
              <w:jc w:val="center"/>
              <w:rPr>
                <w:rFonts w:ascii="Arial" w:hAnsi="Arial" w:cs="Arial"/>
                <w:color w:val="000000" w:themeColor="text1"/>
                <w:sz w:val="20"/>
              </w:rPr>
            </w:pPr>
          </w:p>
        </w:tc>
        <w:tc>
          <w:tcPr>
            <w:tcW w:w="2198" w:type="dxa"/>
            <w:vAlign w:val="center"/>
          </w:tcPr>
          <w:p w14:paraId="2BB64CCB" w14:textId="77777777" w:rsidR="00D63C84" w:rsidRPr="007B23FE" w:rsidRDefault="00D63C84"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7F630B2C" w14:textId="77777777" w:rsidR="00D63C84" w:rsidRPr="00B13D9B" w:rsidRDefault="00D63C84" w:rsidP="00D63C84">
      <w:pPr>
        <w:pStyle w:val="Heading2"/>
        <w:rPr>
          <w:sz w:val="28"/>
        </w:rPr>
      </w:pPr>
      <w:bookmarkStart w:id="59" w:name="_Toc188440476"/>
      <w:bookmarkStart w:id="60" w:name="_Toc189124133"/>
      <w:bookmarkStart w:id="61" w:name="_Toc191457681"/>
      <w:r w:rsidRPr="00B13D9B">
        <w:rPr>
          <w:sz w:val="28"/>
        </w:rPr>
        <w:t xml:space="preserve">Outcome </w:t>
      </w:r>
      <w:bookmarkEnd w:id="59"/>
      <w:bookmarkEnd w:id="60"/>
      <w:r>
        <w:rPr>
          <w:sz w:val="28"/>
        </w:rPr>
        <w:t>2</w:t>
      </w:r>
      <w:bookmarkEnd w:id="61"/>
    </w:p>
    <w:p w14:paraId="15B0A068" w14:textId="17EFE4A7" w:rsidR="00D63C84" w:rsidRDefault="00D63C84" w:rsidP="00D63C84">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67A1738422554BE9A997492F6FD0DD7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588CCCA840CF43A0B3994BB31D04162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A8426F">
        <w:rPr>
          <w:shd w:val="clear" w:color="auto" w:fill="FFFFFF"/>
        </w:rPr>
        <w:t>.</w:t>
      </w:r>
    </w:p>
    <w:p w14:paraId="34066E5A" w14:textId="77777777" w:rsidR="00D63C84" w:rsidRDefault="00D63C84" w:rsidP="00D63C84">
      <w:pPr>
        <w:pStyle w:val="Heading2"/>
        <w:rPr>
          <w:sz w:val="24"/>
          <w:szCs w:val="24"/>
        </w:rPr>
      </w:pPr>
      <w:bookmarkStart w:id="62" w:name="_Toc188440477"/>
      <w:bookmarkStart w:id="63" w:name="_Toc189124134"/>
      <w:bookmarkStart w:id="64" w:name="_Toc191457682"/>
      <w:r w:rsidRPr="00753F1C">
        <w:rPr>
          <w:sz w:val="24"/>
          <w:szCs w:val="24"/>
        </w:rPr>
        <w:t>Examples of learning activities</w:t>
      </w:r>
      <w:bookmarkEnd w:id="62"/>
      <w:bookmarkEnd w:id="63"/>
      <w:bookmarkEnd w:id="64"/>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D63C84" w:rsidRPr="006476F9" w14:paraId="07850C43" w14:textId="77777777" w:rsidTr="00B22829">
        <w:trPr>
          <w:cantSplit/>
        </w:trPr>
        <w:tc>
          <w:tcPr>
            <w:tcW w:w="8778" w:type="dxa"/>
          </w:tcPr>
          <w:p w14:paraId="75C451DA" w14:textId="1735CEE8" w:rsidR="00D63C84" w:rsidRPr="00D159A5" w:rsidRDefault="00D63C84"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205C891D033F49E49C551ADA8D251069"/>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w:t>
            </w:r>
          </w:p>
        </w:tc>
      </w:tr>
      <w:tr w:rsidR="00D63C84" w:rsidRPr="006476F9" w14:paraId="69E5E08A" w14:textId="77777777" w:rsidTr="00B22829">
        <w:trPr>
          <w:cantSplit/>
        </w:trPr>
        <w:tc>
          <w:tcPr>
            <w:tcW w:w="8778" w:type="dxa"/>
          </w:tcPr>
          <w:p w14:paraId="163427C1" w14:textId="77777777" w:rsidR="00D63C84" w:rsidRPr="00D159A5" w:rsidRDefault="00D63C84" w:rsidP="00B22829">
            <w:pPr>
              <w:pStyle w:val="VCAAbulletlevel2"/>
            </w:pPr>
            <w:r w:rsidRPr="00D159A5">
              <w:t>Create an interactive vocabulary game or a sentence-building activity in an online space to practise using challenging words or expressions connected to multiculturalism.</w:t>
            </w:r>
          </w:p>
        </w:tc>
      </w:tr>
      <w:tr w:rsidR="00D63C84" w:rsidRPr="006476F9" w14:paraId="72124A65" w14:textId="77777777" w:rsidTr="00B22829">
        <w:trPr>
          <w:cantSplit/>
        </w:trPr>
        <w:tc>
          <w:tcPr>
            <w:tcW w:w="8778" w:type="dxa"/>
          </w:tcPr>
          <w:p w14:paraId="32E40EA3" w14:textId="77777777" w:rsidR="00D63C84" w:rsidRPr="00D159A5" w:rsidRDefault="00D63C84"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D63C84" w:rsidRPr="006476F9" w14:paraId="65E7F42A" w14:textId="77777777" w:rsidTr="00B22829">
        <w:trPr>
          <w:cantSplit/>
        </w:trPr>
        <w:tc>
          <w:tcPr>
            <w:tcW w:w="8778" w:type="dxa"/>
          </w:tcPr>
          <w:p w14:paraId="42BCF3F6" w14:textId="77777777" w:rsidR="00D63C84" w:rsidRPr="00D159A5" w:rsidRDefault="00D63C84"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D63C84" w:rsidRPr="006476F9" w14:paraId="1957D824" w14:textId="77777777" w:rsidTr="00B22829">
        <w:trPr>
          <w:cantSplit/>
        </w:trPr>
        <w:tc>
          <w:tcPr>
            <w:tcW w:w="8778" w:type="dxa"/>
          </w:tcPr>
          <w:p w14:paraId="0E8EDA42" w14:textId="77777777" w:rsidR="00D63C84" w:rsidRPr="00D159A5" w:rsidRDefault="00D63C84"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D63C84" w:rsidRPr="006476F9" w14:paraId="0AF16F87" w14:textId="77777777" w:rsidTr="00B22829">
        <w:trPr>
          <w:cantSplit/>
        </w:trPr>
        <w:tc>
          <w:tcPr>
            <w:tcW w:w="8778" w:type="dxa"/>
          </w:tcPr>
          <w:p w14:paraId="5A0B9F77" w14:textId="2AE2A319" w:rsidR="00D63C84" w:rsidRPr="00D159A5" w:rsidRDefault="00D63C84" w:rsidP="00B22829">
            <w:pPr>
              <w:pStyle w:val="VCAAbulletlevel2"/>
            </w:pPr>
            <w:r w:rsidRPr="00D159A5">
              <w:t xml:space="preserve">Listen to an online talk in </w:t>
            </w:r>
            <w:sdt>
              <w:sdtPr>
                <w:alias w:val="Keywords"/>
                <w:tag w:val=""/>
                <w:id w:val="-1779176131"/>
                <w:placeholder>
                  <w:docPart w:val="586F86F9747B4BB0BE6C1A671BDFD27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D63C84" w:rsidRPr="006476F9" w14:paraId="7EB256B8" w14:textId="77777777" w:rsidTr="00B22829">
        <w:trPr>
          <w:cantSplit/>
        </w:trPr>
        <w:tc>
          <w:tcPr>
            <w:tcW w:w="8778" w:type="dxa"/>
          </w:tcPr>
          <w:p w14:paraId="6B50329B" w14:textId="77777777" w:rsidR="00D63C84" w:rsidRPr="00D159A5" w:rsidRDefault="00D63C84"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D63C84" w:rsidRPr="006476F9" w14:paraId="4E3DF2CB" w14:textId="77777777" w:rsidTr="00B22829">
        <w:trPr>
          <w:cantSplit/>
        </w:trPr>
        <w:tc>
          <w:tcPr>
            <w:tcW w:w="8778" w:type="dxa"/>
          </w:tcPr>
          <w:p w14:paraId="1AB5DF23" w14:textId="77777777" w:rsidR="00D63C84" w:rsidRPr="00D159A5" w:rsidRDefault="00D63C84"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D63C84" w:rsidRPr="006476F9" w14:paraId="1E4100D9" w14:textId="77777777" w:rsidTr="00B22829">
        <w:trPr>
          <w:cantSplit/>
        </w:trPr>
        <w:tc>
          <w:tcPr>
            <w:tcW w:w="8778" w:type="dxa"/>
          </w:tcPr>
          <w:p w14:paraId="39982E9D" w14:textId="01A8E711" w:rsidR="00D63C84" w:rsidRPr="00D159A5" w:rsidRDefault="00D63C84"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3C8DA916B702427581909482752493C6"/>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D63C84" w:rsidRPr="006476F9" w14:paraId="711546E4" w14:textId="77777777" w:rsidTr="00B22829">
        <w:trPr>
          <w:cantSplit/>
        </w:trPr>
        <w:tc>
          <w:tcPr>
            <w:tcW w:w="8778" w:type="dxa"/>
          </w:tcPr>
          <w:p w14:paraId="3ECA4712" w14:textId="77777777" w:rsidR="00D63C84" w:rsidRPr="00D159A5" w:rsidRDefault="00D63C84"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D63C84" w:rsidRPr="006476F9" w14:paraId="32F4C53D" w14:textId="77777777" w:rsidTr="00B22829">
        <w:trPr>
          <w:cantSplit/>
        </w:trPr>
        <w:tc>
          <w:tcPr>
            <w:tcW w:w="8778" w:type="dxa"/>
          </w:tcPr>
          <w:p w14:paraId="584D925C" w14:textId="77777777" w:rsidR="00D63C84" w:rsidRPr="00D159A5" w:rsidRDefault="00D63C84"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D63C84" w:rsidRPr="006476F9" w14:paraId="67DC6A7D" w14:textId="77777777" w:rsidTr="00B22829">
        <w:trPr>
          <w:cantSplit/>
        </w:trPr>
        <w:tc>
          <w:tcPr>
            <w:tcW w:w="8778" w:type="dxa"/>
          </w:tcPr>
          <w:p w14:paraId="733F8BA0" w14:textId="77777777" w:rsidR="00D63C84" w:rsidRPr="00D159A5" w:rsidRDefault="00D63C84"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D63C84" w:rsidRPr="006476F9" w14:paraId="06BBCD5A" w14:textId="77777777" w:rsidTr="00B22829">
        <w:trPr>
          <w:cantSplit/>
        </w:trPr>
        <w:tc>
          <w:tcPr>
            <w:tcW w:w="8778" w:type="dxa"/>
          </w:tcPr>
          <w:p w14:paraId="0DEE36DF" w14:textId="77777777" w:rsidR="00D63C84" w:rsidRPr="00D159A5" w:rsidRDefault="00D63C84"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D63C84" w:rsidRPr="006476F9" w14:paraId="3789E56B" w14:textId="77777777" w:rsidTr="00B22829">
        <w:trPr>
          <w:cantSplit/>
        </w:trPr>
        <w:tc>
          <w:tcPr>
            <w:tcW w:w="8778" w:type="dxa"/>
          </w:tcPr>
          <w:p w14:paraId="6DC19BFB" w14:textId="0B5D63EA" w:rsidR="00D63C84" w:rsidRPr="00D159A5" w:rsidRDefault="00D63C84"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D30EA845232946FBA91C50AA5CE0355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159A5">
              <w:t>.</w:t>
            </w:r>
          </w:p>
        </w:tc>
      </w:tr>
      <w:tr w:rsidR="00D63C84" w:rsidRPr="006476F9" w14:paraId="01F28585" w14:textId="77777777" w:rsidTr="00B22829">
        <w:trPr>
          <w:cantSplit/>
        </w:trPr>
        <w:tc>
          <w:tcPr>
            <w:tcW w:w="8778" w:type="dxa"/>
            <w:shd w:val="clear" w:color="auto" w:fill="D9D9D9" w:themeFill="background1" w:themeFillShade="D9"/>
          </w:tcPr>
          <w:p w14:paraId="40330FD0" w14:textId="4F572612" w:rsidR="00D63C84" w:rsidRPr="00920126" w:rsidRDefault="00D63C84" w:rsidP="00B22829">
            <w:pPr>
              <w:pStyle w:val="VCAAbulletlevel2"/>
              <w:rPr>
                <w:b/>
                <w:bCs/>
              </w:rPr>
            </w:pPr>
            <w:r w:rsidRPr="00920126">
              <w:rPr>
                <w:b/>
                <w:bCs/>
                <w:noProof/>
              </w:rPr>
              <w:drawing>
                <wp:anchor distT="0" distB="0" distL="114300" distR="114300" simplePos="0" relativeHeight="251691008" behindDoc="0" locked="0" layoutInCell="1" allowOverlap="1" wp14:anchorId="71C228C7" wp14:editId="40A3583F">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120E1483B79C4C49A1C9F46943863A2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Chin Hakha</w:t>
                </w:r>
              </w:sdtContent>
            </w:sdt>
            <w:r w:rsidRPr="00920126">
              <w:rPr>
                <w:b/>
                <w:bCs/>
              </w:rPr>
              <w:t xml:space="preserve"> to explain the importance of multiculturalism in Australia by combining the information from various texts and your own experiences. </w:t>
            </w:r>
          </w:p>
        </w:tc>
      </w:tr>
    </w:tbl>
    <w:p w14:paraId="4FF8E275" w14:textId="77777777" w:rsidR="00D63C84" w:rsidRDefault="00D63C84" w:rsidP="00D63C84">
      <w:pPr>
        <w:rPr>
          <w:lang w:val="en-AU"/>
        </w:rPr>
      </w:pPr>
    </w:p>
    <w:tbl>
      <w:tblPr>
        <w:tblStyle w:val="TableGrid"/>
        <w:tblW w:w="0" w:type="auto"/>
        <w:tblInd w:w="-5" w:type="dxa"/>
        <w:tblLook w:val="04A0" w:firstRow="1" w:lastRow="0" w:firstColumn="1" w:lastColumn="0" w:noHBand="0" w:noVBand="1"/>
      </w:tblPr>
      <w:tblGrid>
        <w:gridCol w:w="8783"/>
      </w:tblGrid>
      <w:tr w:rsidR="00D63C84" w14:paraId="1C673A91"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A14839E" w14:textId="77777777" w:rsidR="00D63C84" w:rsidRPr="00805F90" w:rsidRDefault="00D63C84" w:rsidP="00B22829">
            <w:pPr>
              <w:pStyle w:val="Heading2"/>
              <w:rPr>
                <w:b/>
                <w:bCs/>
                <w:color w:val="004EA8"/>
              </w:rPr>
            </w:pPr>
            <w:bookmarkStart w:id="65" w:name="_Toc189124135"/>
            <w:bookmarkStart w:id="66" w:name="_Toc191457683"/>
            <w:r w:rsidRPr="00B13D9B">
              <w:rPr>
                <w:b/>
                <w:bCs/>
                <w:noProof/>
                <w:color w:val="004EA8"/>
              </w:rPr>
              <w:lastRenderedPageBreak/>
              <w:drawing>
                <wp:anchor distT="0" distB="0" distL="114300" distR="114300" simplePos="0" relativeHeight="251692032" behindDoc="0" locked="0" layoutInCell="1" allowOverlap="1" wp14:anchorId="557D4FC3" wp14:editId="4369D4B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2009F81A" w14:textId="3AF5AD8F" w:rsidR="00D63C84" w:rsidRDefault="00D63C84"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1B3FFBC3A3CD4D15966B6A584CE2E36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397FBDA9" w14:textId="77777777" w:rsidR="00D63C84" w:rsidRDefault="00D63C84" w:rsidP="00B22829">
            <w:pPr>
              <w:pStyle w:val="VCAAbulletlevel2"/>
              <w:numPr>
                <w:ilvl w:val="0"/>
                <w:numId w:val="0"/>
              </w:numPr>
              <w:rPr>
                <w:b/>
                <w:bCs/>
                <w:color w:val="004EA8"/>
                <w:sz w:val="32"/>
                <w:szCs w:val="32"/>
              </w:rPr>
            </w:pPr>
          </w:p>
          <w:p w14:paraId="749BC96B" w14:textId="77777777" w:rsidR="00D63C84" w:rsidRDefault="00D63C84"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178B0396" w14:textId="77777777" w:rsidR="00D63C84" w:rsidRDefault="00D63C84"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4B1552C1" w14:textId="490C367B" w:rsidR="00D63C84" w:rsidRDefault="00D63C84" w:rsidP="00B22829">
            <w:pPr>
              <w:pStyle w:val="VCAAbulletlevel2"/>
            </w:pPr>
            <w:r>
              <w:t xml:space="preserve">Analyse excerpts of articles and letters written by individuals from the </w:t>
            </w:r>
            <w:sdt>
              <w:sdtPr>
                <w:alias w:val="Keywords"/>
                <w:tag w:val=""/>
                <w:id w:val="432785598"/>
                <w:placeholder>
                  <w:docPart w:val="D4477ADAA1294790A688EBFCF009D81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0C1497F9" w14:textId="432C6E25" w:rsidR="00D63C84" w:rsidRDefault="00D63C84" w:rsidP="00B22829">
            <w:pPr>
              <w:pStyle w:val="VCAAbulletlevel2"/>
            </w:pPr>
            <w:r>
              <w:t xml:space="preserve">Read a children’s book or short story about immigration to Australia in </w:t>
            </w:r>
            <w:sdt>
              <w:sdtPr>
                <w:alias w:val="Keywords"/>
                <w:tag w:val=""/>
                <w:id w:val="-1986379067"/>
                <w:placeholder>
                  <w:docPart w:val="E374E4E65AF44983A07716D2D42E46F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Compare language choice in the text to the articles and letters previously analysed and compare the use of language depending on the audience and purpose.</w:t>
            </w:r>
            <w:r>
              <w:br/>
            </w:r>
          </w:p>
          <w:p w14:paraId="0D16E77A" w14:textId="77777777" w:rsidR="00D63C84" w:rsidRDefault="00D63C84"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42BAF9C1" w14:textId="77777777" w:rsidR="00D63C84" w:rsidRDefault="00D63C84"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1A0C3110" w14:textId="77777777" w:rsidR="00D63C84" w:rsidRDefault="00D63C84"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60C30562" w14:textId="47EB35B1" w:rsidR="00D63C84" w:rsidRDefault="00D63C84" w:rsidP="00B22829">
            <w:pPr>
              <w:pStyle w:val="VCAAbulletlevel2"/>
            </w:pPr>
            <w:r>
              <w:t xml:space="preserve">Write the draft for your short story in </w:t>
            </w:r>
            <w:sdt>
              <w:sdtPr>
                <w:alias w:val="Keywords"/>
                <w:tag w:val=""/>
                <w:id w:val="-1232377704"/>
                <w:placeholder>
                  <w:docPart w:val="3D0D67DCC29F4575A77AA3CB3BDD029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34B260E3" w14:textId="77777777" w:rsidR="00D63C84" w:rsidRDefault="00D63C84"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3A3BA79A" w14:textId="77777777" w:rsidR="00D63C84" w:rsidRDefault="00D63C84"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1D998F32" w14:textId="77777777" w:rsidR="00D63C84" w:rsidRDefault="00D63C84"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2717393F" w14:textId="77777777" w:rsidR="00D63C84" w:rsidRDefault="00D63C84"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40FBF5B0" w14:textId="77777777" w:rsidR="00D63C84" w:rsidRDefault="00D63C84"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1D0D2593" w14:textId="77777777" w:rsidR="00D63C84" w:rsidRPr="0066155E" w:rsidRDefault="00D63C84" w:rsidP="00B22829">
            <w:pPr>
              <w:pStyle w:val="VCAAbulletlevel2"/>
              <w:numPr>
                <w:ilvl w:val="0"/>
                <w:numId w:val="0"/>
              </w:numPr>
              <w:ind w:left="360"/>
            </w:pPr>
          </w:p>
        </w:tc>
      </w:tr>
    </w:tbl>
    <w:p w14:paraId="6B3D7405" w14:textId="5E8F6EA0" w:rsidR="00D63C84" w:rsidRDefault="00D63C84" w:rsidP="00491260">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bookmarkEnd w:id="58"/>
    </w:p>
    <w:p w14:paraId="25B4A383" w14:textId="77777777" w:rsidR="00491260" w:rsidRPr="00491260" w:rsidRDefault="00491260" w:rsidP="00491260">
      <w:pPr>
        <w:spacing w:after="0" w:afterAutospacing="1" w:line="240" w:lineRule="auto"/>
        <w:textAlignment w:val="baseline"/>
        <w:rPr>
          <w:rFonts w:ascii="Arial" w:eastAsia="Times New Roman" w:hAnsi="Arial" w:cs="Arial"/>
          <w:color w:val="000000"/>
          <w:lang w:val="en-AU" w:eastAsia="en-AU"/>
        </w:rPr>
      </w:pPr>
    </w:p>
    <w:p w14:paraId="2F98C3BA" w14:textId="77777777" w:rsidR="00D63C84" w:rsidRPr="004746A6" w:rsidRDefault="00D63C84" w:rsidP="00D63C84">
      <w:pPr>
        <w:pStyle w:val="Heading4"/>
      </w:pPr>
      <w:r w:rsidRPr="00B13D9B">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7B23FE" w14:paraId="119614F6" w14:textId="77777777" w:rsidTr="00B22829">
        <w:trPr>
          <w:trHeight w:val="274"/>
        </w:trPr>
        <w:tc>
          <w:tcPr>
            <w:tcW w:w="2197" w:type="dxa"/>
            <w:shd w:val="clear" w:color="auto" w:fill="0F7EB4"/>
          </w:tcPr>
          <w:p w14:paraId="12997D3B"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565FEED"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4F1904E"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239E1BE"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63C84" w:rsidRPr="007B23FE" w14:paraId="794EB63D" w14:textId="77777777" w:rsidTr="00F1671E">
        <w:trPr>
          <w:trHeight w:val="1701"/>
        </w:trPr>
        <w:tc>
          <w:tcPr>
            <w:tcW w:w="2197" w:type="dxa"/>
            <w:vAlign w:val="center"/>
          </w:tcPr>
          <w:p w14:paraId="45AEDA2A" w14:textId="77777777" w:rsidR="00D63C84" w:rsidRPr="007B23FE" w:rsidRDefault="00D63C84"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5FF44AF5" w14:textId="77777777" w:rsidR="00D63C84" w:rsidRPr="007B23FE" w:rsidRDefault="00D63C84"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39EC80B5" w14:textId="77777777" w:rsidR="00D63C84" w:rsidRPr="007B23FE" w:rsidRDefault="00D63C84"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41126237" w14:textId="77777777" w:rsidR="00D63C84" w:rsidRPr="007B23FE" w:rsidRDefault="00D63C84" w:rsidP="00B22829">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5BB22F54" w14:textId="77777777" w:rsidR="00D63C84" w:rsidRPr="00B13D9B" w:rsidRDefault="00D63C84" w:rsidP="00D63C84">
      <w:pPr>
        <w:pStyle w:val="Heading2"/>
        <w:rPr>
          <w:sz w:val="28"/>
        </w:rPr>
      </w:pPr>
      <w:bookmarkStart w:id="67" w:name="_Toc189124136"/>
      <w:bookmarkStart w:id="68" w:name="_Toc191457684"/>
      <w:r w:rsidRPr="00B13D9B">
        <w:rPr>
          <w:sz w:val="28"/>
        </w:rPr>
        <w:t xml:space="preserve">Outcome </w:t>
      </w:r>
      <w:r>
        <w:rPr>
          <w:sz w:val="28"/>
        </w:rPr>
        <w:t>3</w:t>
      </w:r>
      <w:bookmarkEnd w:id="67"/>
      <w:bookmarkEnd w:id="68"/>
    </w:p>
    <w:p w14:paraId="5DCE9C61" w14:textId="3DDB5DF7" w:rsidR="00D63C84" w:rsidRDefault="00D63C84" w:rsidP="00D63C84">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854CE11EFB9440318A57BF10A4994F8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5A522089" w14:textId="77777777" w:rsidR="00D63C84" w:rsidRDefault="00D63C84" w:rsidP="00D63C84">
      <w:pPr>
        <w:pStyle w:val="Heading2"/>
        <w:rPr>
          <w:sz w:val="24"/>
          <w:szCs w:val="24"/>
        </w:rPr>
      </w:pPr>
      <w:bookmarkStart w:id="69" w:name="_Toc189124137"/>
      <w:bookmarkStart w:id="70" w:name="_Toc191457685"/>
      <w:r w:rsidRPr="00753F1C">
        <w:rPr>
          <w:sz w:val="24"/>
          <w:szCs w:val="24"/>
        </w:rPr>
        <w:t>Examples of learning activities</w:t>
      </w:r>
      <w:bookmarkEnd w:id="69"/>
      <w:bookmarkEnd w:id="70"/>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63C84" w:rsidRPr="00DA3056" w14:paraId="5766881A" w14:textId="77777777" w:rsidTr="00B22829">
        <w:trPr>
          <w:cantSplit/>
        </w:trPr>
        <w:tc>
          <w:tcPr>
            <w:tcW w:w="8783" w:type="dxa"/>
          </w:tcPr>
          <w:p w14:paraId="1BB705CF" w14:textId="7F9A3756" w:rsidR="00D63C84" w:rsidRPr="00D159A5" w:rsidRDefault="00D63C84" w:rsidP="00B22829">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463C14B95FD14DE8A97A83FB7D451510"/>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as the teacher announces them. Record the new vocabulary in a mind-map, vocabulary list or on an online vocabulary revision game.</w:t>
            </w:r>
          </w:p>
        </w:tc>
      </w:tr>
      <w:tr w:rsidR="00D63C84" w:rsidRPr="00DA3056" w14:paraId="3647AF01" w14:textId="77777777" w:rsidTr="00B22829">
        <w:trPr>
          <w:cantSplit/>
        </w:trPr>
        <w:tc>
          <w:tcPr>
            <w:tcW w:w="8783" w:type="dxa"/>
          </w:tcPr>
          <w:p w14:paraId="1380263D" w14:textId="72845ADF" w:rsidR="00D63C84" w:rsidRPr="00D159A5" w:rsidRDefault="00D63C84" w:rsidP="00B22829">
            <w:pPr>
              <w:pStyle w:val="VCAAbulletlevel2"/>
            </w:pPr>
            <w:r w:rsidRPr="00DA3056">
              <w:t xml:space="preserve">View a series of images depicting different careers and find the </w:t>
            </w:r>
            <w:sdt>
              <w:sdtPr>
                <w:alias w:val="Keywords"/>
                <w:tag w:val=""/>
                <w:id w:val="1643612566"/>
                <w:placeholder>
                  <w:docPart w:val="4DEB1AF16A4E494B85204D89EB2C766B"/>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D63C84" w:rsidRPr="00DA3056" w14:paraId="755DA52F" w14:textId="77777777" w:rsidTr="00B22829">
        <w:trPr>
          <w:cantSplit/>
        </w:trPr>
        <w:tc>
          <w:tcPr>
            <w:tcW w:w="8783" w:type="dxa"/>
          </w:tcPr>
          <w:p w14:paraId="77117FB8" w14:textId="00558E5F" w:rsidR="00D63C84" w:rsidRPr="00D159A5" w:rsidRDefault="00D63C84" w:rsidP="00B22829">
            <w:pPr>
              <w:pStyle w:val="VCAAbulletlevel2"/>
            </w:pPr>
            <w:r w:rsidRPr="00DA3056">
              <w:lastRenderedPageBreak/>
              <w:t xml:space="preserve">Complete a class survey in </w:t>
            </w:r>
            <w:sdt>
              <w:sdtPr>
                <w:alias w:val="Keywords"/>
                <w:tag w:val=""/>
                <w:id w:val="570242292"/>
                <w:placeholder>
                  <w:docPart w:val="3CC4CF1D62574387B9FCC0F23BC974A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D63C84" w:rsidRPr="00DA3056" w14:paraId="4EE606B6" w14:textId="77777777" w:rsidTr="00B22829">
        <w:trPr>
          <w:cantSplit/>
        </w:trPr>
        <w:tc>
          <w:tcPr>
            <w:tcW w:w="8783" w:type="dxa"/>
          </w:tcPr>
          <w:p w14:paraId="2496F948" w14:textId="57A95CF9" w:rsidR="00D63C84" w:rsidRPr="00D159A5" w:rsidRDefault="00D63C84" w:rsidP="00B22829">
            <w:pPr>
              <w:pStyle w:val="VCAAbulletlevel2"/>
            </w:pPr>
            <w:r w:rsidRPr="00DA3056">
              <w:t xml:space="preserve">View a series of images on industries and occupations from Australia or a </w:t>
            </w:r>
            <w:sdt>
              <w:sdtPr>
                <w:alias w:val="Keywords"/>
                <w:tag w:val=""/>
                <w:id w:val="1402026130"/>
                <w:placeholder>
                  <w:docPart w:val="A87B57D1D1B0419EAD61E9981A9D1E6B"/>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D63C84" w:rsidRPr="00DA3056" w14:paraId="0DA37F1C" w14:textId="77777777" w:rsidTr="00B22829">
        <w:trPr>
          <w:cantSplit/>
        </w:trPr>
        <w:tc>
          <w:tcPr>
            <w:tcW w:w="8783" w:type="dxa"/>
          </w:tcPr>
          <w:p w14:paraId="699C5FDD" w14:textId="519368D9" w:rsidR="00D63C84" w:rsidRDefault="00D63C84" w:rsidP="00B22829">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96014A53A5304ECEB74956550C82F77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-speaking communities. Discuss the similarities and differences between Australia and a </w:t>
            </w:r>
            <w:sdt>
              <w:sdtPr>
                <w:alias w:val="Keywords"/>
                <w:tag w:val=""/>
                <w:id w:val="223721888"/>
                <w:placeholder>
                  <w:docPart w:val="3141C319814142A6884B565D26EDB86F"/>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-speaking community, then create a graph (e.g. bar graph, line graph) in </w:t>
            </w:r>
            <w:sdt>
              <w:sdtPr>
                <w:alias w:val="Keywords"/>
                <w:tag w:val=""/>
                <w:id w:val="-450934664"/>
                <w:placeholder>
                  <w:docPart w:val="441BD42033524519BFEB3AE52372725F"/>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that compares your findings. Summarise the data in a short paragraph in </w:t>
            </w:r>
            <w:sdt>
              <w:sdtPr>
                <w:alias w:val="Keywords"/>
                <w:tag w:val=""/>
                <w:id w:val="-2097245150"/>
                <w:placeholder>
                  <w:docPart w:val="AC63E841A04A48AC85E3F363C5E7EFF6"/>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w:t>
            </w:r>
          </w:p>
          <w:p w14:paraId="2F1682C5" w14:textId="77777777" w:rsidR="00D63C84" w:rsidRPr="00D159A5" w:rsidRDefault="00D63C84" w:rsidP="00B22829">
            <w:pPr>
              <w:pStyle w:val="VCAAbulletlevel2"/>
              <w:numPr>
                <w:ilvl w:val="0"/>
                <w:numId w:val="0"/>
              </w:numPr>
            </w:pPr>
          </w:p>
        </w:tc>
      </w:tr>
      <w:tr w:rsidR="00D63C84" w:rsidRPr="00DA3056" w14:paraId="1D9697E9" w14:textId="77777777" w:rsidTr="00B22829">
        <w:trPr>
          <w:cantSplit/>
        </w:trPr>
        <w:tc>
          <w:tcPr>
            <w:tcW w:w="8783" w:type="dxa"/>
          </w:tcPr>
          <w:p w14:paraId="545009D8" w14:textId="1B133890" w:rsidR="00D63C84" w:rsidRPr="00D159A5" w:rsidRDefault="00D63C84" w:rsidP="00B22829">
            <w:pPr>
              <w:pStyle w:val="VCAAbulletlevel2"/>
            </w:pPr>
            <w:r w:rsidRPr="00DA3056">
              <w:t xml:space="preserve">View images of uncommon or disappearing careers within Australia and a </w:t>
            </w:r>
            <w:sdt>
              <w:sdtPr>
                <w:alias w:val="Keywords"/>
                <w:tag w:val=""/>
                <w:id w:val="235135299"/>
                <w:placeholder>
                  <w:docPart w:val="D9F9FA8D58D24D029E8C5729D09EE120"/>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-speaking community, then complete a ‘Word, phrase, sentence’ thinking activity. Identify the career using information from the image and describe, in </w:t>
            </w:r>
            <w:sdt>
              <w:sdtPr>
                <w:alias w:val="Keywords"/>
                <w:tag w:val=""/>
                <w:id w:val="648789825"/>
                <w:placeholder>
                  <w:docPart w:val="03198CC07EC54395BE042DA723931EE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D63C84" w:rsidRPr="00DA3056" w14:paraId="20161A17" w14:textId="77777777" w:rsidTr="00B22829">
        <w:trPr>
          <w:cantSplit/>
        </w:trPr>
        <w:tc>
          <w:tcPr>
            <w:tcW w:w="8783" w:type="dxa"/>
          </w:tcPr>
          <w:p w14:paraId="354E8376" w14:textId="22FA136D" w:rsidR="00D63C84" w:rsidRPr="00D159A5" w:rsidRDefault="00D63C84" w:rsidP="00B22829">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DD1BF05C2AFF45E8906D4CC9B84504C9"/>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then present them in a visual display with a supporting glossary. Share your visual display and glossary with your peers and explain your observations.</w:t>
            </w:r>
          </w:p>
        </w:tc>
      </w:tr>
      <w:tr w:rsidR="00D63C84" w:rsidRPr="00DA3056" w14:paraId="3F060D30" w14:textId="77777777" w:rsidTr="00B22829">
        <w:trPr>
          <w:cantSplit/>
        </w:trPr>
        <w:tc>
          <w:tcPr>
            <w:tcW w:w="8783" w:type="dxa"/>
          </w:tcPr>
          <w:p w14:paraId="0AF39E21" w14:textId="0D56B371" w:rsidR="00D63C84" w:rsidRPr="00D159A5" w:rsidRDefault="00D63C84" w:rsidP="00B22829">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3D39E1708D2C4A9AA073F2C8EE4666C0"/>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on a worksheet. Check your work for accuracy.</w:t>
            </w:r>
          </w:p>
        </w:tc>
      </w:tr>
      <w:tr w:rsidR="00D63C84" w:rsidRPr="00DA3056" w14:paraId="1126EBCC" w14:textId="77777777" w:rsidTr="00B22829">
        <w:trPr>
          <w:cantSplit/>
        </w:trPr>
        <w:tc>
          <w:tcPr>
            <w:tcW w:w="8783" w:type="dxa"/>
          </w:tcPr>
          <w:p w14:paraId="6634C2ED" w14:textId="77777777" w:rsidR="00D63C84" w:rsidRPr="00D159A5" w:rsidRDefault="00D63C84" w:rsidP="00B22829">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D63C84" w:rsidRPr="00DA3056" w14:paraId="6DB3E556" w14:textId="77777777" w:rsidTr="00B22829">
        <w:trPr>
          <w:cantSplit/>
        </w:trPr>
        <w:tc>
          <w:tcPr>
            <w:tcW w:w="8783" w:type="dxa"/>
          </w:tcPr>
          <w:p w14:paraId="1D30A197" w14:textId="42B80C6F" w:rsidR="00D63C84" w:rsidRPr="00D159A5" w:rsidRDefault="00D63C84" w:rsidP="00B22829">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551B7D335CDA45E88E2605ABC7314CD6"/>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 that relate to the issue. Share your findings with classmates and add new terms to your list as you collaborate.</w:t>
            </w:r>
          </w:p>
        </w:tc>
      </w:tr>
      <w:tr w:rsidR="00D63C84" w:rsidRPr="00DA3056" w14:paraId="146B1A7F" w14:textId="77777777" w:rsidTr="00B22829">
        <w:trPr>
          <w:cantSplit/>
        </w:trPr>
        <w:tc>
          <w:tcPr>
            <w:tcW w:w="8783" w:type="dxa"/>
          </w:tcPr>
          <w:p w14:paraId="2971F906" w14:textId="2A74B82E" w:rsidR="00D63C84" w:rsidRPr="00D159A5" w:rsidRDefault="00D63C84" w:rsidP="00B22829">
            <w:pPr>
              <w:pStyle w:val="VCAAbulletlevel2"/>
            </w:pPr>
            <w:r w:rsidRPr="00DA3056">
              <w:lastRenderedPageBreak/>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81C0384FCA4B47CA832F522686AF19FB"/>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xml:space="preserve">-speaking person working in Australia about how their work has changed over time. Use the </w:t>
            </w:r>
            <w:hyperlink r:id="rId50"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D63C84" w:rsidRPr="00DA3056" w14:paraId="2E827182" w14:textId="77777777" w:rsidTr="00B22829">
        <w:trPr>
          <w:cantSplit/>
        </w:trPr>
        <w:tc>
          <w:tcPr>
            <w:tcW w:w="8783" w:type="dxa"/>
          </w:tcPr>
          <w:p w14:paraId="6BE44044" w14:textId="0DCDD534" w:rsidR="00D63C84" w:rsidRPr="00D159A5" w:rsidRDefault="00D63C84" w:rsidP="00B22829">
            <w:pPr>
              <w:pStyle w:val="VCAAbulletlevel2"/>
            </w:pPr>
            <w:r w:rsidRPr="00DA3056">
              <w:t xml:space="preserve">Research a well-known Australian company or brand. Use the information you have found to create a written introductory statement for the company or brand in </w:t>
            </w:r>
            <w:sdt>
              <w:sdtPr>
                <w:alias w:val="Keywords"/>
                <w:tag w:val=""/>
                <w:id w:val="-879468524"/>
                <w:placeholder>
                  <w:docPart w:val="6B6AF98B8D8146379CD5C723E30F71F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 Include what the company does and its overall goals, paying attention to your intended target audience and purpose.</w:t>
            </w:r>
          </w:p>
        </w:tc>
      </w:tr>
      <w:tr w:rsidR="00D63C84" w:rsidRPr="00DA3056" w14:paraId="5EE8AA06" w14:textId="77777777" w:rsidTr="00B22829">
        <w:trPr>
          <w:cantSplit/>
        </w:trPr>
        <w:tc>
          <w:tcPr>
            <w:tcW w:w="8783" w:type="dxa"/>
          </w:tcPr>
          <w:p w14:paraId="5D4944FE" w14:textId="7612F051" w:rsidR="00D63C84" w:rsidRPr="00D159A5" w:rsidRDefault="00D63C84" w:rsidP="00B22829">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82276000F9114DDCAFF07AB181982746"/>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DA3056">
              <w:t>-speaking c</w:t>
            </w:r>
            <w:r w:rsidR="00993AA1">
              <w:t>ommunit</w:t>
            </w:r>
            <w:r w:rsidRPr="00DA3056">
              <w:t xml:space="preserve">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D63C84" w:rsidRPr="00DA3056" w14:paraId="1D92DF43" w14:textId="77777777" w:rsidTr="00B22829">
        <w:trPr>
          <w:cantSplit/>
        </w:trPr>
        <w:tc>
          <w:tcPr>
            <w:tcW w:w="8783" w:type="dxa"/>
            <w:shd w:val="clear" w:color="auto" w:fill="D9D9D9" w:themeFill="background1" w:themeFillShade="D9"/>
          </w:tcPr>
          <w:p w14:paraId="1ECF9BA6" w14:textId="2FA4735D" w:rsidR="00D63C84" w:rsidRPr="00805F90" w:rsidRDefault="00D63C84" w:rsidP="00B22829">
            <w:pPr>
              <w:pStyle w:val="VCAAbulletlevel2"/>
              <w:rPr>
                <w:b/>
                <w:bCs/>
              </w:rPr>
            </w:pPr>
            <w:r w:rsidRPr="00805F90">
              <w:rPr>
                <w:b/>
                <w:bCs/>
                <w:noProof/>
              </w:rPr>
              <w:drawing>
                <wp:anchor distT="0" distB="0" distL="114300" distR="114300" simplePos="0" relativeHeight="251688960" behindDoc="0" locked="0" layoutInCell="1" allowOverlap="1" wp14:anchorId="56024749" wp14:editId="30759549">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2C001351880B4B43B8FC8ED9DA5A7B3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Chin Hakha</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77B2342927CA4426B91F4D154F5C243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Chin Hakha</w:t>
                </w:r>
              </w:sdtContent>
            </w:sdt>
            <w:r w:rsidRPr="00805F90">
              <w:rPr>
                <w:b/>
                <w:bCs/>
              </w:rPr>
              <w:t>-speaking co</w:t>
            </w:r>
            <w:r w:rsidR="00993AA1">
              <w:rPr>
                <w:b/>
                <w:bCs/>
              </w:rPr>
              <w:t>mmunity</w:t>
            </w:r>
            <w:r w:rsidRPr="00805F90">
              <w:rPr>
                <w:b/>
                <w:bCs/>
              </w:rPr>
              <w:t xml:space="preserve">, and how they have changed over time. </w:t>
            </w:r>
          </w:p>
        </w:tc>
      </w:tr>
    </w:tbl>
    <w:p w14:paraId="268BCA69" w14:textId="77777777" w:rsidR="00D63C84" w:rsidRDefault="00D63C84" w:rsidP="00D63C84">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D63C84" w14:paraId="1B025D93"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BE0D30B" w14:textId="77777777" w:rsidR="00D63C84" w:rsidRPr="00805F90" w:rsidRDefault="00D63C84" w:rsidP="00B22829">
            <w:pPr>
              <w:pStyle w:val="Heading2"/>
              <w:rPr>
                <w:b/>
                <w:bCs/>
                <w:color w:val="004EA8"/>
              </w:rPr>
            </w:pPr>
            <w:bookmarkStart w:id="71" w:name="_Toc189124138"/>
            <w:bookmarkStart w:id="72" w:name="_Toc191457686"/>
            <w:r w:rsidRPr="00B13D9B">
              <w:rPr>
                <w:b/>
                <w:bCs/>
                <w:noProof/>
                <w:color w:val="004EA8"/>
              </w:rPr>
              <w:drawing>
                <wp:anchor distT="0" distB="0" distL="114300" distR="114300" simplePos="0" relativeHeight="251689984" behindDoc="0" locked="0" layoutInCell="1" allowOverlap="1" wp14:anchorId="29ECDC3A" wp14:editId="7EC9543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1"/>
            <w:bookmarkEnd w:id="72"/>
            <w:r w:rsidRPr="00B13D9B">
              <w:rPr>
                <w:b/>
                <w:bCs/>
                <w:color w:val="004EA8"/>
              </w:rPr>
              <w:t xml:space="preserve"> </w:t>
            </w:r>
          </w:p>
          <w:p w14:paraId="5B0D2FFA" w14:textId="52EA7114" w:rsidR="00D63C84" w:rsidRDefault="00D63C84" w:rsidP="00B22829">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B9AFA17451C942AA87C458C6261290A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25CCB6F83A7B4A52AE6F425A104134E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Pr>
                <w:b/>
                <w:bCs/>
                <w:color w:val="004EA8"/>
                <w:sz w:val="32"/>
                <w:szCs w:val="32"/>
              </w:rPr>
              <w:t>-</w:t>
            </w:r>
            <w:r w:rsidRPr="00FD7181">
              <w:rPr>
                <w:b/>
                <w:bCs/>
                <w:color w:val="004EA8"/>
                <w:sz w:val="32"/>
                <w:szCs w:val="32"/>
              </w:rPr>
              <w:t>speaking community.</w:t>
            </w:r>
          </w:p>
          <w:p w14:paraId="23F661A3" w14:textId="77777777" w:rsidR="00D63C84" w:rsidRDefault="00D63C84" w:rsidP="00B22829">
            <w:pPr>
              <w:pStyle w:val="VCAAbulletlevel2"/>
              <w:numPr>
                <w:ilvl w:val="0"/>
                <w:numId w:val="0"/>
              </w:numPr>
              <w:rPr>
                <w:b/>
                <w:bCs/>
                <w:color w:val="004EA8"/>
                <w:sz w:val="32"/>
                <w:szCs w:val="32"/>
              </w:rPr>
            </w:pPr>
          </w:p>
          <w:p w14:paraId="3E0C7F8F" w14:textId="152E8B95" w:rsidR="00D63C84" w:rsidRDefault="00D63C84" w:rsidP="00B22829">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78F213C9704640459385D9EA373ACFE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community about their current career in Australia. As a class, use this information to create a formal e-mail template to reflect the text type conventions and sequence information.</w:t>
            </w:r>
            <w:r>
              <w:br/>
            </w:r>
          </w:p>
          <w:p w14:paraId="00866686" w14:textId="136A428D" w:rsidR="00D63C84" w:rsidRDefault="00D63C84" w:rsidP="00B22829">
            <w:pPr>
              <w:pStyle w:val="VCAAbulletlevel2"/>
            </w:pPr>
            <w:r>
              <w:t xml:space="preserve">Research the person’s current career (e.g. nurse, accountant, teacher, engineer) and create a glossary of relevant terms in </w:t>
            </w:r>
            <w:sdt>
              <w:sdtPr>
                <w:alias w:val="Keywords"/>
                <w:tag w:val=""/>
                <w:id w:val="-1922789311"/>
                <w:placeholder>
                  <w:docPart w:val="7D3839D74C844BDABEF70FA5FAF6B73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that will assist you to understand their responses during the interview.</w:t>
            </w:r>
            <w:r>
              <w:br/>
            </w:r>
          </w:p>
          <w:p w14:paraId="3F17C06D" w14:textId="77777777" w:rsidR="00D63C84" w:rsidRDefault="00D63C84" w:rsidP="00B22829">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0D3DF3B6" w14:textId="77777777" w:rsidR="00D63C84" w:rsidRDefault="00D63C84" w:rsidP="00B22829">
            <w:pPr>
              <w:pStyle w:val="VCAAbulletlevel2"/>
              <w:numPr>
                <w:ilvl w:val="0"/>
                <w:numId w:val="0"/>
              </w:numPr>
            </w:pPr>
            <w:r>
              <w:t xml:space="preserve"> </w:t>
            </w:r>
          </w:p>
          <w:p w14:paraId="1CBB5174" w14:textId="6594DDAF" w:rsidR="00D63C84" w:rsidRDefault="00D63C84" w:rsidP="00B22829">
            <w:pPr>
              <w:pStyle w:val="VCAAbulletlevel2"/>
            </w:pPr>
            <w:r>
              <w:lastRenderedPageBreak/>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7C609B786C294DA395BAB64B328F157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co</w:t>
            </w:r>
            <w:r w:rsidR="00993AA1">
              <w:t>mmunit</w:t>
            </w:r>
            <w:r>
              <w:t>y, if applicable.</w:t>
            </w:r>
            <w:r>
              <w:br/>
            </w:r>
          </w:p>
          <w:p w14:paraId="59309BCB" w14:textId="40023D28" w:rsidR="00D63C84" w:rsidRDefault="00D63C84" w:rsidP="00B22829">
            <w:pPr>
              <w:pStyle w:val="VCAAbulletlevel2"/>
            </w:pPr>
            <w:r>
              <w:t xml:space="preserve">Conduct the interview with your interviewee and take notes in </w:t>
            </w:r>
            <w:sdt>
              <w:sdtPr>
                <w:alias w:val="Keywords"/>
                <w:tag w:val=""/>
                <w:id w:val="90057106"/>
                <w:placeholder>
                  <w:docPart w:val="2E61C07ECD244430AC4D1984D7366EF2"/>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Ask follow-up questions and use non-verbal interactions to elicit additional responses and information as necessary.</w:t>
            </w:r>
            <w:r>
              <w:br/>
            </w:r>
          </w:p>
          <w:p w14:paraId="38D58D9E" w14:textId="77777777" w:rsidR="00D63C84" w:rsidRDefault="00D63C84" w:rsidP="00B22829">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73A6BC30" w14:textId="1B097092" w:rsidR="00D63C84" w:rsidRDefault="00D63C84" w:rsidP="00B22829">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10756CD2F3AD426098E90CECB9FEC15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communities, and/or your previous research.</w:t>
            </w:r>
            <w:r>
              <w:br/>
            </w:r>
          </w:p>
          <w:p w14:paraId="5E8E7CD0" w14:textId="77777777" w:rsidR="00D63C84" w:rsidRDefault="00D63C84" w:rsidP="00B22829">
            <w:pPr>
              <w:pStyle w:val="VCAAbulletlevel2"/>
            </w:pPr>
            <w:r>
              <w:t>Present your speech and presentation slides in small groups and participate in a peer feedback session, providing constructive feedback on each presentation’s effectiveness in conveying information and engaging with the audience.</w:t>
            </w:r>
            <w:r>
              <w:br/>
            </w:r>
          </w:p>
          <w:p w14:paraId="1B572FAD" w14:textId="77777777" w:rsidR="00D63C84" w:rsidRDefault="00D63C84" w:rsidP="00B22829">
            <w:pPr>
              <w:pStyle w:val="VCAAbulletlevel2"/>
            </w:pPr>
            <w:r>
              <w:t>Review the feedback provided by your group and reflect on the writing and editing process. Consider what your strengths were, and what changes you would make to improve your presentations in future.</w:t>
            </w:r>
            <w:r>
              <w:br/>
            </w:r>
          </w:p>
          <w:p w14:paraId="7ACCB9D7" w14:textId="77777777" w:rsidR="00D63C84" w:rsidRPr="0066155E" w:rsidRDefault="00D63C84" w:rsidP="00B22829">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44CC9C9B" w14:textId="77777777" w:rsidR="00D63C84" w:rsidRDefault="00D63C84" w:rsidP="00D63C84">
      <w:pPr>
        <w:rPr>
          <w:lang w:val="en-AU"/>
        </w:rPr>
      </w:pPr>
    </w:p>
    <w:p w14:paraId="78A0B5BB" w14:textId="77777777" w:rsidR="00D63C84" w:rsidRDefault="00D63C84" w:rsidP="00D63C84">
      <w:pPr>
        <w:rPr>
          <w:lang w:val="en-AU"/>
        </w:rPr>
      </w:pPr>
    </w:p>
    <w:p w14:paraId="4868B574" w14:textId="77777777" w:rsidR="00D63C84" w:rsidRDefault="00D63C84" w:rsidP="00D63C84">
      <w:pPr>
        <w:rPr>
          <w:lang w:val="en-AU"/>
        </w:rPr>
      </w:pPr>
    </w:p>
    <w:p w14:paraId="7405F9FB" w14:textId="77777777" w:rsidR="00D63C84" w:rsidRDefault="00D63C84" w:rsidP="00D63C84">
      <w:pPr>
        <w:pStyle w:val="Heading3"/>
        <w:sectPr w:rsidR="00D63C84" w:rsidSect="00AA03D8">
          <w:pgSz w:w="11907" w:h="16840" w:code="9"/>
          <w:pgMar w:top="1430" w:right="1134" w:bottom="993" w:left="1985" w:header="392" w:footer="273" w:gutter="0"/>
          <w:cols w:space="708"/>
          <w:docGrid w:linePitch="360"/>
        </w:sectPr>
      </w:pPr>
    </w:p>
    <w:p w14:paraId="24540008" w14:textId="77777777" w:rsidR="00D63C84" w:rsidRDefault="00D63C84" w:rsidP="00D63C84">
      <w:pPr>
        <w:pStyle w:val="Heading3"/>
      </w:pPr>
      <w:bookmarkStart w:id="73" w:name="_Toc191457687"/>
      <w:r>
        <w:lastRenderedPageBreak/>
        <w:t>Unit 4</w:t>
      </w:r>
      <w:bookmarkEnd w:id="73"/>
    </w:p>
    <w:p w14:paraId="4591F179" w14:textId="77777777" w:rsidR="00D63C84" w:rsidRDefault="00D63C84" w:rsidP="00D63C84">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7B23FE" w14:paraId="3E58E3E3" w14:textId="77777777" w:rsidTr="00B22829">
        <w:trPr>
          <w:trHeight w:val="274"/>
        </w:trPr>
        <w:tc>
          <w:tcPr>
            <w:tcW w:w="2197" w:type="dxa"/>
            <w:shd w:val="clear" w:color="auto" w:fill="0F7EB4"/>
          </w:tcPr>
          <w:p w14:paraId="0AE97C23"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A4C01A3"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0E7A987"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25F5552"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63C84" w:rsidRPr="007B23FE" w14:paraId="650943F0" w14:textId="77777777" w:rsidTr="00F1671E">
        <w:trPr>
          <w:trHeight w:val="1701"/>
        </w:trPr>
        <w:tc>
          <w:tcPr>
            <w:tcW w:w="2197" w:type="dxa"/>
            <w:vAlign w:val="center"/>
          </w:tcPr>
          <w:p w14:paraId="732B3EAC" w14:textId="77777777" w:rsidR="00D63C84" w:rsidRPr="007B23FE" w:rsidRDefault="00D63C84" w:rsidP="00B22829">
            <w:pPr>
              <w:pStyle w:val="VCAAbody"/>
              <w:jc w:val="center"/>
            </w:pPr>
            <w:r w:rsidRPr="0009743F">
              <w:t>Responsibility</w:t>
            </w:r>
          </w:p>
        </w:tc>
        <w:tc>
          <w:tcPr>
            <w:tcW w:w="2197" w:type="dxa"/>
            <w:vAlign w:val="center"/>
          </w:tcPr>
          <w:p w14:paraId="5D104A10" w14:textId="77777777" w:rsidR="00D63C84" w:rsidRPr="007B23FE" w:rsidRDefault="00D63C84" w:rsidP="00B22829">
            <w:pPr>
              <w:pStyle w:val="VCAAbody"/>
              <w:jc w:val="center"/>
            </w:pPr>
            <w:r w:rsidRPr="0009743F">
              <w:t>Global</w:t>
            </w:r>
          </w:p>
        </w:tc>
        <w:tc>
          <w:tcPr>
            <w:tcW w:w="2197" w:type="dxa"/>
            <w:vAlign w:val="center"/>
          </w:tcPr>
          <w:p w14:paraId="54F63223" w14:textId="77777777" w:rsidR="00D63C84" w:rsidRPr="007B23FE" w:rsidRDefault="00D63C84" w:rsidP="00B22829">
            <w:pPr>
              <w:pStyle w:val="VCAAbody"/>
              <w:jc w:val="center"/>
            </w:pPr>
            <w:r w:rsidRPr="0009743F">
              <w:t>Society</w:t>
            </w:r>
          </w:p>
        </w:tc>
        <w:tc>
          <w:tcPr>
            <w:tcW w:w="2198" w:type="dxa"/>
            <w:vAlign w:val="center"/>
          </w:tcPr>
          <w:p w14:paraId="03EE38E4" w14:textId="77777777" w:rsidR="00D63C84" w:rsidRPr="007B23FE" w:rsidRDefault="00D63C84" w:rsidP="00B22829">
            <w:pPr>
              <w:pStyle w:val="VCAAbody"/>
              <w:jc w:val="center"/>
            </w:pPr>
            <w:r w:rsidRPr="0009743F">
              <w:t>Staying connected locally and globally</w:t>
            </w:r>
          </w:p>
        </w:tc>
      </w:tr>
    </w:tbl>
    <w:p w14:paraId="2F804879" w14:textId="77777777" w:rsidR="00D63C84" w:rsidRPr="00B13D9B" w:rsidRDefault="00D63C84" w:rsidP="00D63C84">
      <w:pPr>
        <w:pStyle w:val="Heading2"/>
        <w:rPr>
          <w:sz w:val="28"/>
        </w:rPr>
      </w:pPr>
      <w:bookmarkStart w:id="74" w:name="_Toc191457688"/>
      <w:r w:rsidRPr="1AB6DD3E">
        <w:rPr>
          <w:sz w:val="28"/>
        </w:rPr>
        <w:t>Outcome 1</w:t>
      </w:r>
      <w:bookmarkEnd w:id="74"/>
    </w:p>
    <w:p w14:paraId="67690E37" w14:textId="52A8518B" w:rsidR="00D63C84" w:rsidRDefault="00D63C84" w:rsidP="00D63C84">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4573A149C9504462BC59A0024E33F0C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0A7273">
        <w:rPr>
          <w:shd w:val="clear" w:color="auto" w:fill="FFFFFF"/>
        </w:rPr>
        <w:t>.</w:t>
      </w:r>
    </w:p>
    <w:p w14:paraId="44534007" w14:textId="77777777" w:rsidR="00D63C84" w:rsidRDefault="00D63C84" w:rsidP="00D63C84">
      <w:pPr>
        <w:pStyle w:val="Heading2"/>
        <w:tabs>
          <w:tab w:val="left" w:pos="3632"/>
        </w:tabs>
        <w:rPr>
          <w:sz w:val="24"/>
          <w:szCs w:val="24"/>
        </w:rPr>
      </w:pPr>
      <w:bookmarkStart w:id="75" w:name="_Toc191457689"/>
      <w:r w:rsidRPr="00753F1C">
        <w:rPr>
          <w:sz w:val="24"/>
          <w:szCs w:val="24"/>
        </w:rPr>
        <w:t>Examples of learning activities</w:t>
      </w:r>
      <w:bookmarkEnd w:id="75"/>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63C84" w:rsidRPr="0009743F" w14:paraId="5A7C1430" w14:textId="77777777" w:rsidTr="00B22829">
        <w:trPr>
          <w:cantSplit/>
        </w:trPr>
        <w:tc>
          <w:tcPr>
            <w:tcW w:w="8783" w:type="dxa"/>
          </w:tcPr>
          <w:p w14:paraId="48CC2389" w14:textId="3F9FA8E0" w:rsidR="00D63C84" w:rsidRPr="00FD4DAA" w:rsidRDefault="00D63C84"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6667D4D8728F4F41A80E837DA316E4CF"/>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then, record and listen to yourself saying the words, reflecting on your own pronunciation and seeking feedback from your partner.</w:t>
            </w:r>
          </w:p>
        </w:tc>
      </w:tr>
      <w:tr w:rsidR="00D63C84" w:rsidRPr="0009743F" w14:paraId="7D98A3CE" w14:textId="77777777" w:rsidTr="00B22829">
        <w:trPr>
          <w:cantSplit/>
        </w:trPr>
        <w:tc>
          <w:tcPr>
            <w:tcW w:w="8783" w:type="dxa"/>
          </w:tcPr>
          <w:p w14:paraId="651F51F9" w14:textId="77777777" w:rsidR="00D63C84" w:rsidRPr="00FD4DAA" w:rsidRDefault="00D63C84"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D63C84" w:rsidRPr="0009743F" w14:paraId="67F9875C" w14:textId="77777777" w:rsidTr="00B22829">
        <w:trPr>
          <w:cantSplit/>
        </w:trPr>
        <w:tc>
          <w:tcPr>
            <w:tcW w:w="8783" w:type="dxa"/>
          </w:tcPr>
          <w:p w14:paraId="63D11AAF" w14:textId="77777777" w:rsidR="00D63C84" w:rsidRPr="00FD4DAA" w:rsidRDefault="00D63C84"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D63C84" w:rsidRPr="0009743F" w14:paraId="7F7A5041" w14:textId="77777777" w:rsidTr="00B22829">
        <w:trPr>
          <w:cantSplit/>
        </w:trPr>
        <w:tc>
          <w:tcPr>
            <w:tcW w:w="8783" w:type="dxa"/>
          </w:tcPr>
          <w:p w14:paraId="6ACAC1D1" w14:textId="0F2B8FF1" w:rsidR="00D63C84" w:rsidRPr="00FD4DAA" w:rsidRDefault="00D63C84" w:rsidP="00B22829">
            <w:pPr>
              <w:pStyle w:val="VCAAbulletlevel2"/>
            </w:pPr>
            <w:r w:rsidRPr="00FD4DAA">
              <w:t xml:space="preserve">Create a simulated profile in </w:t>
            </w:r>
            <w:sdt>
              <w:sdtPr>
                <w:alias w:val="Keywords"/>
                <w:tag w:val=""/>
                <w:id w:val="1278986307"/>
                <w:placeholder>
                  <w:docPart w:val="B3515530923E47529255099741319451"/>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D63C84" w:rsidRPr="0009743F" w14:paraId="66509FC6" w14:textId="77777777" w:rsidTr="00B22829">
        <w:trPr>
          <w:cantSplit/>
        </w:trPr>
        <w:tc>
          <w:tcPr>
            <w:tcW w:w="8783" w:type="dxa"/>
          </w:tcPr>
          <w:p w14:paraId="1265CC05" w14:textId="77777777" w:rsidR="00D63C84" w:rsidRPr="00FD4DAA" w:rsidRDefault="00D63C84"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1" w:history="1">
              <w:r w:rsidRPr="00FD4DAA">
                <w:t>Placemat</w:t>
              </w:r>
            </w:hyperlink>
            <w:r w:rsidRPr="00FD4DAA">
              <w:t xml:space="preserve"> graphic organiser to reflect on your observations.</w:t>
            </w:r>
          </w:p>
        </w:tc>
      </w:tr>
      <w:tr w:rsidR="00D63C84" w:rsidRPr="0009743F" w14:paraId="49576DB5" w14:textId="77777777" w:rsidTr="00B22829">
        <w:trPr>
          <w:cantSplit/>
        </w:trPr>
        <w:tc>
          <w:tcPr>
            <w:tcW w:w="8783" w:type="dxa"/>
          </w:tcPr>
          <w:p w14:paraId="3E0E6577" w14:textId="77777777" w:rsidR="00D63C84" w:rsidRPr="00FD4DAA" w:rsidRDefault="00D63C84"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D63C84" w:rsidRPr="0009743F" w14:paraId="5AD98D1B" w14:textId="77777777" w:rsidTr="00B22829">
        <w:trPr>
          <w:cantSplit/>
        </w:trPr>
        <w:tc>
          <w:tcPr>
            <w:tcW w:w="8783" w:type="dxa"/>
          </w:tcPr>
          <w:p w14:paraId="3A188CAD" w14:textId="6504FE1B" w:rsidR="00D63C84" w:rsidRPr="00FD4DAA" w:rsidRDefault="00D63C84" w:rsidP="00B22829">
            <w:pPr>
              <w:pStyle w:val="VCAAbulletlevel2"/>
            </w:pPr>
            <w:r w:rsidRPr="00FD4DAA">
              <w:t xml:space="preserve">Research current words or phrases that are unique to the </w:t>
            </w:r>
            <w:sdt>
              <w:sdtPr>
                <w:alias w:val="Keywords"/>
                <w:tag w:val=""/>
                <w:id w:val="1476253084"/>
                <w:placeholder>
                  <w:docPart w:val="7E67772FA5C34FC09E46DAE03BF68B2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-speaking community (e.g. slang, abbreviations, acronyms). Interview members of the </w:t>
            </w:r>
            <w:sdt>
              <w:sdtPr>
                <w:alias w:val="Keywords"/>
                <w:tag w:val=""/>
                <w:id w:val="1226185796"/>
                <w:placeholder>
                  <w:docPart w:val="E27B2E723BCB4272A749C902D10236D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D63C84" w:rsidRPr="0009743F" w14:paraId="19EA188E" w14:textId="77777777" w:rsidTr="00B22829">
        <w:trPr>
          <w:cantSplit/>
        </w:trPr>
        <w:tc>
          <w:tcPr>
            <w:tcW w:w="8783" w:type="dxa"/>
          </w:tcPr>
          <w:p w14:paraId="670730DA" w14:textId="314112BF" w:rsidR="00D63C84" w:rsidRPr="00FD4DAA" w:rsidRDefault="00D63C84" w:rsidP="00B22829">
            <w:pPr>
              <w:pStyle w:val="VCAAbulletlevel2"/>
            </w:pPr>
            <w:r w:rsidRPr="00FD4DAA">
              <w:t xml:space="preserve">Research different ways you could meet members of the </w:t>
            </w:r>
            <w:sdt>
              <w:sdtPr>
                <w:alias w:val="Keywords"/>
                <w:tag w:val=""/>
                <w:id w:val="1890369977"/>
                <w:placeholder>
                  <w:docPart w:val="1DBCE85B326B455A811DE12CEB82670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6D45240A2F2A43EFA54CF82E4E10B69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-speaking community (e.g. upcoming community events, online forums, community centres).</w:t>
            </w:r>
          </w:p>
        </w:tc>
      </w:tr>
      <w:tr w:rsidR="00D63C84" w:rsidRPr="0009743F" w14:paraId="1584A61E" w14:textId="77777777" w:rsidTr="00B22829">
        <w:trPr>
          <w:cantSplit/>
        </w:trPr>
        <w:tc>
          <w:tcPr>
            <w:tcW w:w="8783" w:type="dxa"/>
          </w:tcPr>
          <w:p w14:paraId="44BCAEA4" w14:textId="77777777" w:rsidR="00D63C84" w:rsidRPr="00FD4DAA" w:rsidRDefault="00D63C84"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D63C84" w:rsidRPr="0009743F" w14:paraId="2D5ABEF3" w14:textId="77777777" w:rsidTr="00B22829">
        <w:trPr>
          <w:cantSplit/>
        </w:trPr>
        <w:tc>
          <w:tcPr>
            <w:tcW w:w="8783" w:type="dxa"/>
          </w:tcPr>
          <w:p w14:paraId="1CE58CE4" w14:textId="09439451" w:rsidR="00D63C84" w:rsidRPr="00FD4DAA" w:rsidRDefault="00D63C84"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2C4F846640D7407A87915F0DAB36A60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-speaking primary school students were the target audience. Using the information from the online talk, modify the language and simplify the concepts to make it more accessible and engaging for young learners.</w:t>
            </w:r>
          </w:p>
        </w:tc>
      </w:tr>
      <w:tr w:rsidR="00D63C84" w:rsidRPr="0009743F" w14:paraId="28DC0F57" w14:textId="77777777" w:rsidTr="00B22829">
        <w:trPr>
          <w:cantSplit/>
        </w:trPr>
        <w:tc>
          <w:tcPr>
            <w:tcW w:w="8783" w:type="dxa"/>
          </w:tcPr>
          <w:p w14:paraId="0D5C4BFE" w14:textId="025E5FBB" w:rsidR="00D63C84" w:rsidRPr="00FD4DAA" w:rsidRDefault="00D63C84" w:rsidP="00B22829">
            <w:pPr>
              <w:pStyle w:val="VCAAbulletlevel2"/>
            </w:pPr>
            <w:r w:rsidRPr="00FD4DAA">
              <w:t xml:space="preserve">Plan and record a series of short video clips that highlight the way </w:t>
            </w:r>
            <w:sdt>
              <w:sdtPr>
                <w:alias w:val="Keywords"/>
                <w:tag w:val=""/>
                <w:id w:val="-337854237"/>
                <w:placeholder>
                  <w:docPart w:val="B5D70A329FA84957BA1BD4B954C72021"/>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D63C84" w:rsidRPr="0009743F" w14:paraId="040FF342" w14:textId="77777777" w:rsidTr="00B22829">
        <w:trPr>
          <w:cantSplit/>
        </w:trPr>
        <w:tc>
          <w:tcPr>
            <w:tcW w:w="8783" w:type="dxa"/>
          </w:tcPr>
          <w:p w14:paraId="1D453BB3" w14:textId="5677516A" w:rsidR="00D63C84" w:rsidRPr="00FD4DAA" w:rsidRDefault="00D63C84"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7448931159C040EC88755C851DAF805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-speaking country or community). Write notes about the hurdles individuals may encounter in a local and global context, and brainstorm possible solutions as a class. </w:t>
            </w:r>
          </w:p>
        </w:tc>
      </w:tr>
      <w:tr w:rsidR="00D63C84" w:rsidRPr="0009743F" w14:paraId="129B2371" w14:textId="77777777" w:rsidTr="00B22829">
        <w:trPr>
          <w:cantSplit/>
        </w:trPr>
        <w:tc>
          <w:tcPr>
            <w:tcW w:w="8783" w:type="dxa"/>
          </w:tcPr>
          <w:p w14:paraId="72F3EB6A" w14:textId="00934053" w:rsidR="00D63C84" w:rsidRPr="00FD4DAA" w:rsidRDefault="00D63C84" w:rsidP="00B22829">
            <w:pPr>
              <w:pStyle w:val="VCAAbulletlevel2"/>
            </w:pPr>
            <w:r w:rsidRPr="00FD4DAA">
              <w:lastRenderedPageBreak/>
              <w:t xml:space="preserve">Write an informative article for newly arrived </w:t>
            </w:r>
            <w:sdt>
              <w:sdtPr>
                <w:alias w:val="Keywords"/>
                <w:tag w:val=""/>
                <w:id w:val="267049237"/>
                <w:placeholder>
                  <w:docPart w:val="F05C3B889068450D886623FD801E095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-speaking individuals detailing effective ways to get in contact with other </w:t>
            </w:r>
            <w:sdt>
              <w:sdtPr>
                <w:alias w:val="Keywords"/>
                <w:tag w:val=""/>
                <w:id w:val="1087037972"/>
                <w:placeholder>
                  <w:docPart w:val="4E66EB5CE1214DF089F130DE5633D0BB"/>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 xml:space="preserve">-speaking individuals in Victoria or to maintain contact with friends and family in a </w:t>
            </w:r>
            <w:sdt>
              <w:sdtPr>
                <w:alias w:val="Keywords"/>
                <w:tag w:val=""/>
                <w:id w:val="-202019704"/>
                <w:placeholder>
                  <w:docPart w:val="D84A03E3A5334531A90B020B78764566"/>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FD4DAA">
              <w:t>-speaking country or community.</w:t>
            </w:r>
          </w:p>
        </w:tc>
      </w:tr>
      <w:tr w:rsidR="00D63C84" w:rsidRPr="0009743F" w14:paraId="1EEC46D1" w14:textId="77777777" w:rsidTr="00B22829">
        <w:trPr>
          <w:cantSplit/>
        </w:trPr>
        <w:tc>
          <w:tcPr>
            <w:tcW w:w="8783" w:type="dxa"/>
            <w:shd w:val="clear" w:color="auto" w:fill="D9D9D9" w:themeFill="background1" w:themeFillShade="D9"/>
          </w:tcPr>
          <w:p w14:paraId="64AB691C" w14:textId="77777777" w:rsidR="00D63C84" w:rsidRPr="005A0EDD" w:rsidRDefault="00D63C84" w:rsidP="00B22829">
            <w:pPr>
              <w:pStyle w:val="VCAAbulletlevel2"/>
              <w:rPr>
                <w:b/>
              </w:rPr>
            </w:pPr>
            <w:r w:rsidRPr="005A0EDD">
              <w:rPr>
                <w:b/>
                <w:noProof/>
              </w:rPr>
              <w:drawing>
                <wp:anchor distT="0" distB="0" distL="114300" distR="114300" simplePos="0" relativeHeight="251675648" behindDoc="0" locked="0" layoutInCell="1" allowOverlap="1" wp14:anchorId="0CB0B633" wp14:editId="724A6B83">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69658C20" w14:textId="77777777" w:rsidR="00D63C84" w:rsidRPr="0009743F" w:rsidRDefault="00D63C84" w:rsidP="00D63C84">
      <w:pPr>
        <w:rPr>
          <w:lang w:val="en-AU"/>
        </w:rPr>
      </w:pPr>
    </w:p>
    <w:tbl>
      <w:tblPr>
        <w:tblStyle w:val="TableGrid"/>
        <w:tblW w:w="0" w:type="auto"/>
        <w:tblInd w:w="-5" w:type="dxa"/>
        <w:tblLook w:val="04A0" w:firstRow="1" w:lastRow="0" w:firstColumn="1" w:lastColumn="0" w:noHBand="0" w:noVBand="1"/>
      </w:tblPr>
      <w:tblGrid>
        <w:gridCol w:w="8783"/>
      </w:tblGrid>
      <w:tr w:rsidR="00D63C84" w14:paraId="69B6C658"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7BD9D69" w14:textId="77777777" w:rsidR="00D63C84" w:rsidRPr="009E1C82" w:rsidRDefault="00D63C84" w:rsidP="00B22829">
            <w:pPr>
              <w:pStyle w:val="Heading2"/>
              <w:rPr>
                <w:b/>
                <w:bCs/>
                <w:color w:val="004EA8"/>
              </w:rPr>
            </w:pPr>
            <w:bookmarkStart w:id="76" w:name="_Toc191457690"/>
            <w:r w:rsidRPr="00B13D9B">
              <w:rPr>
                <w:b/>
                <w:bCs/>
                <w:noProof/>
                <w:color w:val="004EA8"/>
              </w:rPr>
              <w:drawing>
                <wp:anchor distT="0" distB="0" distL="114300" distR="114300" simplePos="0" relativeHeight="251676672" behindDoc="0" locked="0" layoutInCell="1" allowOverlap="1" wp14:anchorId="2C0B6824" wp14:editId="4CA7081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6"/>
            <w:r w:rsidRPr="00B13D9B">
              <w:rPr>
                <w:b/>
                <w:bCs/>
                <w:color w:val="004EA8"/>
              </w:rPr>
              <w:t xml:space="preserve"> </w:t>
            </w:r>
          </w:p>
          <w:p w14:paraId="404CB3AA" w14:textId="77777777" w:rsidR="00D63C84" w:rsidRDefault="00D63C84"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9955799" w14:textId="77777777" w:rsidR="00D63C84" w:rsidRDefault="00D63C84" w:rsidP="00B22829">
            <w:pPr>
              <w:pStyle w:val="VCAAbulletlevel2"/>
              <w:numPr>
                <w:ilvl w:val="0"/>
                <w:numId w:val="0"/>
              </w:numPr>
              <w:rPr>
                <w:b/>
                <w:bCs/>
                <w:color w:val="004EA8"/>
                <w:sz w:val="32"/>
                <w:szCs w:val="32"/>
              </w:rPr>
            </w:pPr>
          </w:p>
          <w:p w14:paraId="514E766D" w14:textId="77777777" w:rsidR="00D63C84" w:rsidRDefault="00D63C84"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4A221860" w14:textId="5F0765B0" w:rsidR="00D63C84" w:rsidRDefault="00D63C84"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58BD90EA26B64302BD106176D888E86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and take notes comparing the strengths and weaknesses of different methods of communication.</w:t>
            </w:r>
            <w:r>
              <w:br/>
            </w:r>
          </w:p>
          <w:p w14:paraId="190E007B" w14:textId="77777777" w:rsidR="00D63C84" w:rsidRDefault="00D63C84" w:rsidP="00B22829">
            <w:pPr>
              <w:pStyle w:val="VCAAbulletlevel2"/>
            </w:pPr>
            <w:r>
              <w:t>Choose one medium of communication and brainstorm different ways in which it could be used to invite someone to an upcoming event in either a local or global context.</w:t>
            </w:r>
          </w:p>
          <w:p w14:paraId="49352DD9" w14:textId="77777777" w:rsidR="00D63C84" w:rsidRDefault="00D63C84" w:rsidP="00B22829">
            <w:pPr>
              <w:pStyle w:val="VCAAbulletlevel2"/>
              <w:numPr>
                <w:ilvl w:val="0"/>
                <w:numId w:val="0"/>
              </w:numPr>
              <w:ind w:left="360"/>
            </w:pPr>
          </w:p>
          <w:p w14:paraId="182CBC65" w14:textId="7B9F0B33" w:rsidR="00D63C84" w:rsidRDefault="00D63C84" w:rsidP="00B22829">
            <w:pPr>
              <w:pStyle w:val="VCAAbulletlevel2"/>
            </w:pPr>
            <w:r>
              <w:t xml:space="preserve">Brainstorm different scenarios and target audiences for your role-play (e.g. inviting your </w:t>
            </w:r>
            <w:sdt>
              <w:sdtPr>
                <w:alias w:val="Keywords"/>
                <w:tag w:val=""/>
                <w:id w:val="1398006997"/>
                <w:placeholder>
                  <w:docPart w:val="C4049A2718F24F77BCB2803926875EB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07442B03" w14:textId="77777777" w:rsidR="00D63C84" w:rsidRDefault="00D63C84" w:rsidP="00B22829">
            <w:pPr>
              <w:pStyle w:val="VCAAbulletlevel2"/>
            </w:pPr>
            <w:r>
              <w:t>Draft your role-play using a flow chart annotating the characteristics and complexities of your chosen medium of communication in this context.</w:t>
            </w:r>
            <w:r>
              <w:br/>
              <w:t xml:space="preserve"> </w:t>
            </w:r>
          </w:p>
          <w:p w14:paraId="5D32CE08" w14:textId="77777777" w:rsidR="00D63C84" w:rsidRDefault="00D63C84"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0116EEBD" w14:textId="579360C7" w:rsidR="00D63C84" w:rsidRDefault="00D63C84" w:rsidP="00B22829">
            <w:pPr>
              <w:pStyle w:val="VCAAbulletlevel2"/>
            </w:pPr>
            <w:r>
              <w:t xml:space="preserve">Record a practice role-play in </w:t>
            </w:r>
            <w:sdt>
              <w:sdtPr>
                <w:alias w:val="Keywords"/>
                <w:tag w:val=""/>
                <w:id w:val="-1080296189"/>
                <w:placeholder>
                  <w:docPart w:val="5860FA78601F48B2B87772E1483A58CF"/>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67D1765D" w14:textId="77777777" w:rsidR="00D63C84" w:rsidRPr="0066155E" w:rsidRDefault="00D63C84" w:rsidP="00B22829">
            <w:pPr>
              <w:pStyle w:val="VCAAbulletlevel2"/>
            </w:pPr>
            <w:r>
              <w:t xml:space="preserve">Watch each group’s role-play and complete a worksheet on the purpose, audience, medium of communication, and advantages and disadvantages of the chosen medium. </w:t>
            </w:r>
            <w:r>
              <w:lastRenderedPageBreak/>
              <w:t>Share your findings with your group and discuss how you would approach one of the scenarios presented.</w:t>
            </w:r>
          </w:p>
        </w:tc>
      </w:tr>
    </w:tbl>
    <w:p w14:paraId="23E40D3D" w14:textId="77777777" w:rsidR="00D63C84" w:rsidRDefault="00D63C84" w:rsidP="00D63C84"/>
    <w:p w14:paraId="7EDCACE1" w14:textId="77777777" w:rsidR="00D63C84" w:rsidRDefault="00D63C84" w:rsidP="00D63C84"/>
    <w:p w14:paraId="72E13E21" w14:textId="77777777" w:rsidR="00D63C84" w:rsidRDefault="00D63C84" w:rsidP="00D63C84"/>
    <w:p w14:paraId="322F4469" w14:textId="77777777" w:rsidR="00D63C84" w:rsidRDefault="00D63C84" w:rsidP="00D63C84">
      <w:pPr>
        <w:pStyle w:val="Heading4"/>
      </w:pPr>
      <w:r w:rsidRPr="00B13D9B">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D63C84" w:rsidRPr="007B23FE" w14:paraId="15E3A689" w14:textId="77777777" w:rsidTr="00B22829">
        <w:trPr>
          <w:trHeight w:val="274"/>
        </w:trPr>
        <w:tc>
          <w:tcPr>
            <w:tcW w:w="2197" w:type="dxa"/>
            <w:shd w:val="clear" w:color="auto" w:fill="0F7EB4"/>
          </w:tcPr>
          <w:p w14:paraId="5A60347A"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7CA1F56"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020F91C"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C01A353"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63C84" w:rsidRPr="007B23FE" w14:paraId="0E7CB827" w14:textId="77777777" w:rsidTr="00F1671E">
        <w:trPr>
          <w:trHeight w:hRule="exact" w:val="1701"/>
        </w:trPr>
        <w:tc>
          <w:tcPr>
            <w:tcW w:w="2197" w:type="dxa"/>
            <w:vAlign w:val="center"/>
          </w:tcPr>
          <w:p w14:paraId="59788127" w14:textId="77777777" w:rsidR="00D63C84" w:rsidRPr="007B23FE" w:rsidRDefault="00D63C84" w:rsidP="00B22829">
            <w:pPr>
              <w:pStyle w:val="VCAAbody"/>
              <w:jc w:val="center"/>
            </w:pPr>
            <w:r w:rsidRPr="00B000F7">
              <w:t>Legacy</w:t>
            </w:r>
          </w:p>
        </w:tc>
        <w:tc>
          <w:tcPr>
            <w:tcW w:w="2197" w:type="dxa"/>
            <w:vAlign w:val="center"/>
          </w:tcPr>
          <w:p w14:paraId="7EFF9586" w14:textId="77777777" w:rsidR="00D63C84" w:rsidRPr="007B23FE" w:rsidRDefault="00D63C84" w:rsidP="00B22829">
            <w:pPr>
              <w:pStyle w:val="VCAAbody"/>
              <w:jc w:val="center"/>
            </w:pPr>
            <w:r w:rsidRPr="00B000F7">
              <w:t>Global</w:t>
            </w:r>
          </w:p>
        </w:tc>
        <w:tc>
          <w:tcPr>
            <w:tcW w:w="2197" w:type="dxa"/>
            <w:vAlign w:val="center"/>
          </w:tcPr>
          <w:p w14:paraId="2E182626" w14:textId="77777777" w:rsidR="00D63C84" w:rsidRPr="007B23FE" w:rsidRDefault="00D63C84" w:rsidP="00B22829">
            <w:pPr>
              <w:pStyle w:val="VCAAbody"/>
              <w:jc w:val="center"/>
            </w:pPr>
            <w:r>
              <w:t>History and Traditions</w:t>
            </w:r>
          </w:p>
        </w:tc>
        <w:tc>
          <w:tcPr>
            <w:tcW w:w="2198" w:type="dxa"/>
            <w:vAlign w:val="center"/>
          </w:tcPr>
          <w:p w14:paraId="6F7C4C01" w14:textId="77777777" w:rsidR="00D63C84" w:rsidRPr="007B23FE" w:rsidRDefault="00D63C84" w:rsidP="00B22829">
            <w:pPr>
              <w:pStyle w:val="VCAAbody"/>
              <w:jc w:val="center"/>
            </w:pPr>
            <w:r w:rsidRPr="00B000F7">
              <w:t>Traditions that have stood the test of time</w:t>
            </w:r>
          </w:p>
        </w:tc>
      </w:tr>
    </w:tbl>
    <w:p w14:paraId="61B17852" w14:textId="77777777" w:rsidR="00D63C84" w:rsidRPr="00B13D9B" w:rsidRDefault="00D63C84" w:rsidP="00D63C84">
      <w:pPr>
        <w:pStyle w:val="Heading2"/>
        <w:rPr>
          <w:sz w:val="28"/>
        </w:rPr>
      </w:pPr>
      <w:bookmarkStart w:id="77" w:name="_Toc189124143"/>
      <w:bookmarkStart w:id="78" w:name="_Toc191457691"/>
      <w:r w:rsidRPr="00B13D9B">
        <w:rPr>
          <w:sz w:val="28"/>
        </w:rPr>
        <w:t xml:space="preserve">Outcome </w:t>
      </w:r>
      <w:r>
        <w:rPr>
          <w:sz w:val="28"/>
        </w:rPr>
        <w:t>2</w:t>
      </w:r>
      <w:bookmarkEnd w:id="77"/>
      <w:bookmarkEnd w:id="78"/>
    </w:p>
    <w:p w14:paraId="7061DEEB" w14:textId="18E68D36" w:rsidR="00D63C84" w:rsidRDefault="00D63C84" w:rsidP="00D63C84">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F8FBB524FA0C42B7AA07C2C650C30CF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673A71E8442A483298D0846C51A90E6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6F2769">
        <w:rPr>
          <w:shd w:val="clear" w:color="auto" w:fill="FFFFFF"/>
        </w:rPr>
        <w:t>.</w:t>
      </w:r>
    </w:p>
    <w:p w14:paraId="75B1C43F" w14:textId="77777777" w:rsidR="00D63C84" w:rsidRPr="00B000F7" w:rsidRDefault="00D63C84" w:rsidP="00D63C84">
      <w:pPr>
        <w:pStyle w:val="Heading2"/>
        <w:rPr>
          <w:sz w:val="24"/>
          <w:szCs w:val="24"/>
        </w:rPr>
      </w:pPr>
      <w:bookmarkStart w:id="79" w:name="_Toc189124144"/>
      <w:bookmarkStart w:id="80" w:name="_Toc191457692"/>
      <w:r w:rsidRPr="00753F1C">
        <w:rPr>
          <w:sz w:val="24"/>
          <w:szCs w:val="24"/>
        </w:rPr>
        <w:t>Examples of learning activities</w:t>
      </w:r>
      <w:bookmarkEnd w:id="79"/>
      <w:bookmarkEnd w:id="80"/>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D63C84" w:rsidRPr="00B000F7" w14:paraId="25C91D32" w14:textId="77777777" w:rsidTr="00B22829">
        <w:trPr>
          <w:cantSplit/>
        </w:trPr>
        <w:tc>
          <w:tcPr>
            <w:tcW w:w="8778" w:type="dxa"/>
          </w:tcPr>
          <w:p w14:paraId="3FC28DDD" w14:textId="39F171DC" w:rsidR="00D63C84" w:rsidRPr="00B000F7" w:rsidRDefault="00D63C84" w:rsidP="00B22829">
            <w:pPr>
              <w:pStyle w:val="VCAAbulletlevel2"/>
            </w:pPr>
            <w:r w:rsidRPr="00B000F7">
              <w:t>Research information on different</w:t>
            </w:r>
            <w:r w:rsidR="00B2655D">
              <w:t xml:space="preserve"> traditions and celebrations in</w:t>
            </w:r>
            <w:r w:rsidRPr="00B000F7">
              <w:t xml:space="preserve"> </w:t>
            </w:r>
            <w:sdt>
              <w:sdtPr>
                <w:alias w:val="Keywords"/>
                <w:tag w:val=""/>
                <w:id w:val="953686519"/>
                <w:placeholder>
                  <w:docPart w:val="8AF14EE3796C449B9F26823380AD3588"/>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00B2655D">
              <w:t xml:space="preserve">-speaking communities </w:t>
            </w:r>
            <w:r w:rsidRPr="00B000F7">
              <w:t xml:space="preserve">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D63C84" w:rsidRPr="00B000F7" w14:paraId="3BC6B815" w14:textId="77777777" w:rsidTr="00B22829">
        <w:trPr>
          <w:cantSplit/>
        </w:trPr>
        <w:tc>
          <w:tcPr>
            <w:tcW w:w="8778" w:type="dxa"/>
          </w:tcPr>
          <w:p w14:paraId="2F71CCB3" w14:textId="7EA9EA4C" w:rsidR="00D63C84" w:rsidRPr="00B000F7" w:rsidRDefault="00D63C84" w:rsidP="00B22829">
            <w:pPr>
              <w:pStyle w:val="VCAAbulletlevel2"/>
            </w:pPr>
            <w:r w:rsidRPr="00B000F7">
              <w:t xml:space="preserve">Research current celebrations in </w:t>
            </w:r>
            <w:sdt>
              <w:sdtPr>
                <w:alias w:val="Keywords"/>
                <w:tag w:val=""/>
                <w:id w:val="-1375918579"/>
                <w:placeholder>
                  <w:docPart w:val="B07B8D3938BF4E5C98C2D2284C58A40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B000F7">
              <w:t xml:space="preserve">-speaking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D63C84" w:rsidRPr="00B000F7" w14:paraId="3D3981AC" w14:textId="77777777" w:rsidTr="00B22829">
        <w:trPr>
          <w:cantSplit/>
        </w:trPr>
        <w:tc>
          <w:tcPr>
            <w:tcW w:w="8778" w:type="dxa"/>
          </w:tcPr>
          <w:p w14:paraId="5190DB4A" w14:textId="77777777" w:rsidR="00D63C84" w:rsidRPr="00B000F7" w:rsidRDefault="00D63C84"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D63C84" w:rsidRPr="00B000F7" w14:paraId="76732B48" w14:textId="77777777" w:rsidTr="00B22829">
        <w:trPr>
          <w:cantSplit/>
        </w:trPr>
        <w:tc>
          <w:tcPr>
            <w:tcW w:w="8778" w:type="dxa"/>
          </w:tcPr>
          <w:p w14:paraId="62306A84" w14:textId="023D02C7" w:rsidR="00D63C84" w:rsidRPr="00B000F7" w:rsidRDefault="00D63C84" w:rsidP="00B22829">
            <w:pPr>
              <w:pStyle w:val="VCAAbulletlevel2"/>
            </w:pPr>
            <w:r w:rsidRPr="00B000F7">
              <w:t xml:space="preserve">Reflect on the importance and impact that a </w:t>
            </w:r>
            <w:sdt>
              <w:sdtPr>
                <w:alias w:val="Keywords"/>
                <w:tag w:val=""/>
                <w:id w:val="-1120137808"/>
                <w:placeholder>
                  <w:docPart w:val="14CB52B1AB33450AA8858D36948BFEC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D63C84" w:rsidRPr="00B000F7" w14:paraId="169EE37B" w14:textId="77777777" w:rsidTr="00B22829">
        <w:trPr>
          <w:cantSplit/>
        </w:trPr>
        <w:tc>
          <w:tcPr>
            <w:tcW w:w="8778" w:type="dxa"/>
          </w:tcPr>
          <w:p w14:paraId="3B50677C" w14:textId="15A98D04" w:rsidR="00D63C84" w:rsidRPr="00B000F7" w:rsidRDefault="00D63C84" w:rsidP="00B22829">
            <w:pPr>
              <w:pStyle w:val="VCAAbulletlevel2"/>
            </w:pPr>
            <w:r w:rsidRPr="00B000F7">
              <w:lastRenderedPageBreak/>
              <w:t xml:space="preserve">Watch a documentary and read an article about a tradition or celebration from a </w:t>
            </w:r>
            <w:sdt>
              <w:sdtPr>
                <w:alias w:val="Keywords"/>
                <w:tag w:val=""/>
                <w:id w:val="1394317577"/>
                <w:placeholder>
                  <w:docPart w:val="780AAB8C5AAD430898A5F225564E5FF5"/>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3455F3D8863A4F828A9DAB586180E927"/>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D63C84" w:rsidRPr="00B000F7" w14:paraId="01FC291D" w14:textId="77777777" w:rsidTr="00B22829">
        <w:trPr>
          <w:cantSplit/>
        </w:trPr>
        <w:tc>
          <w:tcPr>
            <w:tcW w:w="8778" w:type="dxa"/>
          </w:tcPr>
          <w:p w14:paraId="68899A95" w14:textId="6DAC944E" w:rsidR="00D63C84" w:rsidRPr="00B000F7" w:rsidRDefault="00D63C84" w:rsidP="00B22829">
            <w:pPr>
              <w:pStyle w:val="VCAAbulletlevel2"/>
            </w:pPr>
            <w:r w:rsidRPr="00B000F7">
              <w:t xml:space="preserve">Research traditions or celebrations from </w:t>
            </w:r>
            <w:sdt>
              <w:sdtPr>
                <w:rPr>
                  <w:szCs w:val="22"/>
                </w:rPr>
                <w:alias w:val="Keywords"/>
                <w:tag w:val=""/>
                <w:id w:val="128451470"/>
                <w:placeholder>
                  <w:docPart w:val="2B09A55F0D21456DB558345107FA137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721BAB956C5C45EB9F3E0723906C858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 Complete a ‘Think, pair, share’ activity with your classmates, and reflect on why some traditions and celebrations are practised in Australia, and others are not.</w:t>
            </w:r>
          </w:p>
        </w:tc>
      </w:tr>
      <w:tr w:rsidR="00D63C84" w:rsidRPr="00B000F7" w14:paraId="47FA3541" w14:textId="77777777" w:rsidTr="00B22829">
        <w:trPr>
          <w:cantSplit/>
        </w:trPr>
        <w:tc>
          <w:tcPr>
            <w:tcW w:w="8778" w:type="dxa"/>
          </w:tcPr>
          <w:p w14:paraId="41C1EEFD" w14:textId="40282CA3" w:rsidR="00D63C84" w:rsidRPr="00B000F7" w:rsidRDefault="00D63C84"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2919ABAE240448528841EF43C562953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-speaking</w:t>
            </w:r>
            <w:r w:rsidR="00B2655D">
              <w:t xml:space="preserve"> </w:t>
            </w:r>
            <w:r w:rsidRPr="00B000F7">
              <w:t xml:space="preserve">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D63C84" w:rsidRPr="00B000F7" w14:paraId="17204B7C" w14:textId="77777777" w:rsidTr="00B22829">
        <w:trPr>
          <w:cantSplit/>
        </w:trPr>
        <w:tc>
          <w:tcPr>
            <w:tcW w:w="8778" w:type="dxa"/>
          </w:tcPr>
          <w:p w14:paraId="64D9EB2F" w14:textId="77777777" w:rsidR="00D63C84" w:rsidRPr="00B000F7" w:rsidRDefault="00D63C84"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D63C84" w:rsidRPr="00B000F7" w14:paraId="0FAB6890" w14:textId="77777777" w:rsidTr="00B22829">
        <w:trPr>
          <w:cantSplit/>
        </w:trPr>
        <w:tc>
          <w:tcPr>
            <w:tcW w:w="8778" w:type="dxa"/>
          </w:tcPr>
          <w:p w14:paraId="4CFC8C9E" w14:textId="6B9B9993" w:rsidR="00D63C84" w:rsidRPr="00B000F7" w:rsidRDefault="00D63C84" w:rsidP="00B22829">
            <w:pPr>
              <w:pStyle w:val="VCAAbulletlevel2"/>
            </w:pPr>
            <w:r w:rsidRPr="00B000F7">
              <w:t>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w:t>
            </w:r>
            <w:r w:rsidR="00B2655D">
              <w:t xml:space="preserve"> tradition or celebration from</w:t>
            </w:r>
            <w:r w:rsidRPr="00B000F7">
              <w:t xml:space="preserve"> </w:t>
            </w:r>
            <w:sdt>
              <w:sdtPr>
                <w:rPr>
                  <w:szCs w:val="22"/>
                </w:rPr>
                <w:alias w:val="Keywords"/>
                <w:tag w:val=""/>
                <w:id w:val="-423418546"/>
                <w:placeholder>
                  <w:docPart w:val="F53F50B2C8514806971CEE9955D95A9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00B2655D">
              <w:rPr>
                <w:szCs w:val="22"/>
              </w:rPr>
              <w:t>-speaking communities,</w:t>
            </w:r>
            <w:r w:rsidRPr="00B000F7">
              <w:t xml:space="preserve"> that is celebrated in other countries around the world and tell a partner what you learnt.</w:t>
            </w:r>
          </w:p>
        </w:tc>
      </w:tr>
      <w:tr w:rsidR="00D63C84" w:rsidRPr="00B000F7" w14:paraId="7CB3DF01" w14:textId="77777777" w:rsidTr="00B22829">
        <w:trPr>
          <w:cantSplit/>
        </w:trPr>
        <w:tc>
          <w:tcPr>
            <w:tcW w:w="8778" w:type="dxa"/>
          </w:tcPr>
          <w:p w14:paraId="3DD703A6" w14:textId="30473FE1" w:rsidR="00D63C84" w:rsidRPr="00B000F7" w:rsidRDefault="00D63C84"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F2D21D8549614D36AFD05210025F7A9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D63C84" w:rsidRPr="00B000F7" w14:paraId="74E999C5" w14:textId="77777777" w:rsidTr="00B22829">
        <w:trPr>
          <w:cantSplit/>
        </w:trPr>
        <w:tc>
          <w:tcPr>
            <w:tcW w:w="8778" w:type="dxa"/>
          </w:tcPr>
          <w:p w14:paraId="1B7F1231" w14:textId="3D178FDC" w:rsidR="00D63C84" w:rsidRPr="00B000F7" w:rsidRDefault="00D63C84" w:rsidP="00B22829">
            <w:pPr>
              <w:pStyle w:val="VCAAbulletlevel2"/>
            </w:pPr>
            <w:r w:rsidRPr="00B000F7">
              <w:lastRenderedPageBreak/>
              <w:t>View historical and modern images showing how</w:t>
            </w:r>
            <w:r w:rsidR="00B2655D">
              <w:t xml:space="preserve"> traditions or celebrations from</w:t>
            </w:r>
            <w:r w:rsidRPr="00B000F7">
              <w:t xml:space="preserve"> </w:t>
            </w:r>
            <w:sdt>
              <w:sdtPr>
                <w:rPr>
                  <w:szCs w:val="22"/>
                </w:rPr>
                <w:alias w:val="Keywords"/>
                <w:tag w:val=""/>
                <w:id w:val="-1447918372"/>
                <w:placeholder>
                  <w:docPart w:val="0AF452EE1D3E4E9EACE0D81BF695FFF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D63C84" w:rsidRPr="00B000F7" w14:paraId="2FE9FE36" w14:textId="77777777" w:rsidTr="00B22829">
        <w:trPr>
          <w:cantSplit/>
        </w:trPr>
        <w:tc>
          <w:tcPr>
            <w:tcW w:w="8778" w:type="dxa"/>
          </w:tcPr>
          <w:p w14:paraId="40BD0EB5" w14:textId="77777777" w:rsidR="00D63C84" w:rsidRPr="00B000F7" w:rsidRDefault="00D63C84" w:rsidP="00B22829">
            <w:pPr>
              <w:pStyle w:val="VCAAbulletlevel2"/>
            </w:pPr>
            <w:r w:rsidRPr="00B000F7">
              <w:t xml:space="preserve">Use the images and key statements of various traditions and celebrations to conduct a </w:t>
            </w:r>
            <w:hyperlink r:id="rId52"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D63C84" w:rsidRPr="00B000F7" w14:paraId="6CB60C95" w14:textId="77777777" w:rsidTr="00B22829">
        <w:trPr>
          <w:cantSplit/>
        </w:trPr>
        <w:tc>
          <w:tcPr>
            <w:tcW w:w="8778" w:type="dxa"/>
          </w:tcPr>
          <w:p w14:paraId="3ECA29E5" w14:textId="4BF6C343" w:rsidR="00D63C84" w:rsidRPr="00B000F7" w:rsidRDefault="00D63C84" w:rsidP="00B22829">
            <w:pPr>
              <w:pStyle w:val="VCAAbulletlevel2"/>
            </w:pPr>
            <w:r w:rsidRPr="00B000F7">
              <w:t xml:space="preserve">Identify ways in which the </w:t>
            </w:r>
            <w:sdt>
              <w:sdtPr>
                <w:rPr>
                  <w:szCs w:val="22"/>
                </w:rPr>
                <w:alias w:val="Keywords"/>
                <w:tag w:val=""/>
                <w:id w:val="-1756279523"/>
                <w:placeholder>
                  <w:docPart w:val="DB3D1E583D434FA6BA770B12DD4A7A4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AEE27F3A5A204A09A018FBD37F925F9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-speaking community and arrange them from most to least formal. Discuss how the structure and content of these texts is influenced by the situational and cultural contexts.</w:t>
            </w:r>
          </w:p>
        </w:tc>
      </w:tr>
      <w:tr w:rsidR="00D63C84" w:rsidRPr="00B000F7" w14:paraId="67EE042F" w14:textId="77777777" w:rsidTr="00B22829">
        <w:trPr>
          <w:cantSplit/>
        </w:trPr>
        <w:tc>
          <w:tcPr>
            <w:tcW w:w="8778" w:type="dxa"/>
          </w:tcPr>
          <w:p w14:paraId="1F0D9A88" w14:textId="731DD6EC" w:rsidR="00D63C84" w:rsidRPr="00B000F7" w:rsidRDefault="00D63C84"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C3465B0DB6C94AF582CF7D1E3B784EF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D63C84" w:rsidRPr="00B000F7" w14:paraId="3583EA42" w14:textId="77777777" w:rsidTr="00B22829">
        <w:trPr>
          <w:cantSplit/>
        </w:trPr>
        <w:tc>
          <w:tcPr>
            <w:tcW w:w="8778" w:type="dxa"/>
            <w:shd w:val="clear" w:color="auto" w:fill="D9D9D9" w:themeFill="background1" w:themeFillShade="D9"/>
          </w:tcPr>
          <w:p w14:paraId="3123626E" w14:textId="4848F877" w:rsidR="00D63C84" w:rsidRPr="003E507E" w:rsidRDefault="00D63C84" w:rsidP="00B22829">
            <w:pPr>
              <w:pStyle w:val="VCAAbulletlevel2"/>
              <w:rPr>
                <w:b/>
                <w:bCs/>
              </w:rPr>
            </w:pPr>
            <w:r w:rsidRPr="003E507E">
              <w:rPr>
                <w:b/>
                <w:bCs/>
                <w:noProof/>
              </w:rPr>
              <w:drawing>
                <wp:anchor distT="0" distB="0" distL="114300" distR="114300" simplePos="0" relativeHeight="251687936" behindDoc="0" locked="0" layoutInCell="1" allowOverlap="1" wp14:anchorId="62301F11" wp14:editId="6B24A7AA">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tradition or celebration for children of the </w:t>
            </w:r>
            <w:sdt>
              <w:sdtPr>
                <w:rPr>
                  <w:b/>
                  <w:bCs/>
                  <w:szCs w:val="22"/>
                </w:rPr>
                <w:alias w:val="Keywords"/>
                <w:tag w:val=""/>
                <w:id w:val="1189878319"/>
                <w:placeholder>
                  <w:docPart w:val="E5518013C58944B0A51CDB72EFB00D0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Chin Hakha</w:t>
                </w:r>
              </w:sdtContent>
            </w:sdt>
            <w:r w:rsidRPr="003E507E">
              <w:rPr>
                <w:b/>
                <w:bCs/>
              </w:rPr>
              <w:t>-speaking community in Australia to help promote the importance of maintaining the tradition or celebration</w:t>
            </w:r>
            <w:r w:rsidR="00B2655D" w:rsidRPr="00B2655D">
              <w:rPr>
                <w:b/>
                <w:bCs/>
              </w:rPr>
              <w:t xml:space="preserve"> from a </w:t>
            </w:r>
            <w:sdt>
              <w:sdtPr>
                <w:rPr>
                  <w:b/>
                  <w:bCs/>
                  <w:szCs w:val="22"/>
                </w:rPr>
                <w:alias w:val="Keywords"/>
                <w:tag w:val=""/>
                <w:id w:val="-125621625"/>
                <w:placeholder>
                  <w:docPart w:val="9ECCB7CCCD004EFA8053B049E2D727BC"/>
                </w:placeholder>
                <w:dataBinding w:prefixMappings="xmlns:ns0='http://purl.org/dc/elements/1.1/' xmlns:ns1='http://schemas.openxmlformats.org/package/2006/metadata/core-properties' " w:xpath="/ns1:coreProperties[1]/ns1:keywords[1]" w:storeItemID="{6C3C8BC8-F283-45AE-878A-BAB7291924A1}"/>
                <w:text/>
              </w:sdtPr>
              <w:sdtEndPr/>
              <w:sdtContent>
                <w:r w:rsidR="00B2655D">
                  <w:rPr>
                    <w:b/>
                    <w:bCs/>
                    <w:szCs w:val="22"/>
                  </w:rPr>
                  <w:t>Chin Hakha</w:t>
                </w:r>
              </w:sdtContent>
            </w:sdt>
            <w:r w:rsidR="00B2655D" w:rsidRPr="003E507E">
              <w:rPr>
                <w:b/>
                <w:bCs/>
              </w:rPr>
              <w:t>-</w:t>
            </w:r>
            <w:r w:rsidR="00B2655D" w:rsidRPr="00B2655D">
              <w:rPr>
                <w:b/>
                <w:bCs/>
              </w:rPr>
              <w:t>speaking community</w:t>
            </w:r>
            <w:r w:rsidRPr="003E507E">
              <w:rPr>
                <w:b/>
                <w:bCs/>
              </w:rPr>
              <w:t>.</w:t>
            </w:r>
            <w:r w:rsidRPr="003E507E">
              <w:rPr>
                <w:b/>
                <w:bCs/>
                <w:noProof/>
              </w:rPr>
              <w:t xml:space="preserve"> </w:t>
            </w:r>
          </w:p>
        </w:tc>
      </w:tr>
    </w:tbl>
    <w:p w14:paraId="20BEA6B8" w14:textId="77777777" w:rsidR="00D63C84" w:rsidRDefault="00D63C84" w:rsidP="00D63C84">
      <w:pPr>
        <w:rPr>
          <w:lang w:val="en-AU"/>
        </w:rPr>
      </w:pPr>
    </w:p>
    <w:tbl>
      <w:tblPr>
        <w:tblStyle w:val="TableGrid"/>
        <w:tblW w:w="0" w:type="auto"/>
        <w:tblInd w:w="-5" w:type="dxa"/>
        <w:tblLook w:val="04A0" w:firstRow="1" w:lastRow="0" w:firstColumn="1" w:lastColumn="0" w:noHBand="0" w:noVBand="1"/>
      </w:tblPr>
      <w:tblGrid>
        <w:gridCol w:w="8783"/>
      </w:tblGrid>
      <w:tr w:rsidR="00D63C84" w14:paraId="7CEE1BD2"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D0E91EC" w14:textId="77777777" w:rsidR="00D63C84" w:rsidRPr="001A0960" w:rsidRDefault="00D63C84" w:rsidP="00B22829">
            <w:pPr>
              <w:pStyle w:val="Heading2"/>
              <w:rPr>
                <w:b/>
                <w:bCs/>
                <w:color w:val="004EA8"/>
              </w:rPr>
            </w:pPr>
            <w:bookmarkStart w:id="81" w:name="_Toc189124145"/>
            <w:bookmarkStart w:id="82" w:name="_Toc191457693"/>
            <w:r w:rsidRPr="00B13D9B">
              <w:rPr>
                <w:b/>
                <w:bCs/>
                <w:noProof/>
                <w:color w:val="004EA8"/>
              </w:rPr>
              <w:drawing>
                <wp:anchor distT="0" distB="0" distL="114300" distR="114300" simplePos="0" relativeHeight="251686912" behindDoc="0" locked="0" layoutInCell="1" allowOverlap="1" wp14:anchorId="78411273" wp14:editId="736DC2F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1"/>
            <w:bookmarkEnd w:id="82"/>
            <w:r w:rsidRPr="00B13D9B">
              <w:rPr>
                <w:b/>
                <w:bCs/>
                <w:color w:val="004EA8"/>
              </w:rPr>
              <w:t xml:space="preserve"> </w:t>
            </w:r>
          </w:p>
          <w:p w14:paraId="4300E399" w14:textId="67F63B4A" w:rsidR="00D63C84" w:rsidRDefault="00D63C84"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0A94E20AF5D64689ACDE27E15D81726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A3077ABDF1B547FD8D7EFC9A5306DE2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Chin Hakha</w:t>
                </w:r>
              </w:sdtContent>
            </w:sdt>
            <w:r w:rsidRPr="0009743F">
              <w:rPr>
                <w:b/>
                <w:bCs/>
                <w:color w:val="004EA8"/>
                <w:sz w:val="32"/>
                <w:szCs w:val="32"/>
              </w:rPr>
              <w:t>-speaking community in Australia to help promote the importance of maintaining the tradition or celebration</w:t>
            </w:r>
            <w:r w:rsidR="00B2655D">
              <w:rPr>
                <w:b/>
                <w:bCs/>
                <w:color w:val="004EA8"/>
                <w:sz w:val="32"/>
                <w:szCs w:val="32"/>
              </w:rPr>
              <w:t xml:space="preserve"> </w:t>
            </w:r>
            <w:r w:rsidR="00B2655D" w:rsidRPr="00B2655D">
              <w:rPr>
                <w:b/>
                <w:bCs/>
                <w:color w:val="004EA8"/>
                <w:sz w:val="32"/>
                <w:szCs w:val="32"/>
              </w:rPr>
              <w:t>from a Chin-Hakha-speaking community</w:t>
            </w:r>
            <w:r>
              <w:rPr>
                <w:b/>
                <w:bCs/>
                <w:color w:val="004EA8"/>
                <w:sz w:val="32"/>
                <w:szCs w:val="32"/>
              </w:rPr>
              <w:t>.</w:t>
            </w:r>
          </w:p>
          <w:p w14:paraId="14284EC2" w14:textId="77777777" w:rsidR="00D63C84" w:rsidRDefault="00D63C84" w:rsidP="00B22829">
            <w:pPr>
              <w:pStyle w:val="VCAAbulletlevel2"/>
              <w:numPr>
                <w:ilvl w:val="0"/>
                <w:numId w:val="0"/>
              </w:numPr>
            </w:pPr>
          </w:p>
          <w:p w14:paraId="69622AB6" w14:textId="6C4D6351" w:rsidR="00D63C84" w:rsidRDefault="00D63C84" w:rsidP="00B22829">
            <w:pPr>
              <w:pStyle w:val="VCAAbulletlevel2"/>
            </w:pPr>
            <w:r>
              <w:t xml:space="preserve">Read a selection of news articles about specific traditions or celebrations from </w:t>
            </w:r>
            <w:sdt>
              <w:sdtPr>
                <w:alias w:val="Keywords"/>
                <w:tag w:val=""/>
                <w:id w:val="1056744969"/>
                <w:placeholder>
                  <w:docPart w:val="9B86287E7F4B4BB1A935F755398AB4B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-speaking communities. Annotate the texts, identifying vocabulary, key </w:t>
            </w:r>
            <w:proofErr w:type="gramStart"/>
            <w:r>
              <w:t>information</w:t>
            </w:r>
            <w:proofErr w:type="gramEnd"/>
            <w:r>
              <w:t xml:space="preserve"> and purpose of the articles.</w:t>
            </w:r>
            <w:r>
              <w:br/>
            </w:r>
          </w:p>
          <w:p w14:paraId="760D77D5" w14:textId="7BE5F795" w:rsidR="00D63C84" w:rsidRDefault="00D63C84" w:rsidP="00B22829">
            <w:pPr>
              <w:pStyle w:val="VCAAbulletlevel2"/>
            </w:pPr>
            <w:r>
              <w:lastRenderedPageBreak/>
              <w:t xml:space="preserve">Listen to short interviews with </w:t>
            </w:r>
            <w:sdt>
              <w:sdtPr>
                <w:alias w:val="Keywords"/>
                <w:tag w:val=""/>
                <w:id w:val="1192412317"/>
                <w:placeholder>
                  <w:docPart w:val="9C8CA19C96114A8984E2583B6114594E"/>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7DBB1FE9" w14:textId="6FE807AB" w:rsidR="00D63C84" w:rsidRDefault="00D63C84" w:rsidP="00B22829">
            <w:pPr>
              <w:pStyle w:val="VCAAbulletlevel2"/>
            </w:pPr>
            <w:r>
              <w:t>Brainstorm relevant words and expressions required for an interview about someone’s experiences with cultural traditions and celebrations, including as many different question</w:t>
            </w:r>
            <w:r w:rsidR="00B2655D">
              <w:t>s</w:t>
            </w:r>
            <w:r>
              <w:t xml:space="preserve"> words and questioning strategies as possible.</w:t>
            </w:r>
            <w:r>
              <w:br/>
            </w:r>
          </w:p>
          <w:p w14:paraId="0EC41F77" w14:textId="77777777" w:rsidR="00D63C84" w:rsidRDefault="00D63C84"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14F7C86A" w14:textId="1065B8BE" w:rsidR="00D63C84" w:rsidRDefault="00D63C84" w:rsidP="00B22829">
            <w:pPr>
              <w:pStyle w:val="VCAAbulletlevel2"/>
            </w:pPr>
            <w:r>
              <w:t xml:space="preserve">Practise active listening in pairs by speaking in </w:t>
            </w:r>
            <w:sdt>
              <w:sdtPr>
                <w:alias w:val="Keywords"/>
                <w:tag w:val=""/>
                <w:id w:val="-670256705"/>
                <w:placeholder>
                  <w:docPart w:val="7B755221C059490DA15986F411BEE08A"/>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about traditions or celebrations that you participate in, as your partner listens carefully. Your partner then paraphrases what your said and/or asks questions to clarify their understanding. Swap roles and repeat the activity.</w:t>
            </w:r>
            <w:r>
              <w:br/>
            </w:r>
          </w:p>
          <w:p w14:paraId="00D0361F" w14:textId="4F4E7EC0" w:rsidR="00D63C84" w:rsidRDefault="00D63C84" w:rsidP="00B22829">
            <w:pPr>
              <w:pStyle w:val="VCAAbulletlevel2"/>
            </w:pPr>
            <w:r>
              <w:t xml:space="preserve">In small groups, brainstorm questions for interviews with members of the </w:t>
            </w:r>
            <w:sdt>
              <w:sdtPr>
                <w:alias w:val="Keywords"/>
                <w:tag w:val=""/>
                <w:id w:val="-519005494"/>
                <w:placeholder>
                  <w:docPart w:val="754E203C855040C59C9E206AA211DCB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4EB8EBCC" w14:textId="238273BF" w:rsidR="00D63C84" w:rsidRDefault="00D63C84" w:rsidP="00B22829">
            <w:pPr>
              <w:pStyle w:val="VCAAbulletlevel2"/>
            </w:pPr>
            <w:r>
              <w:t xml:space="preserve">Interview different members of the </w:t>
            </w:r>
            <w:sdt>
              <w:sdtPr>
                <w:alias w:val="Keywords"/>
                <w:tag w:val=""/>
                <w:id w:val="4252041"/>
                <w:placeholder>
                  <w:docPart w:val="4065977E7E1841B5BDB5BD694CB5570D"/>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273AD537" w14:textId="77777777" w:rsidR="00D63C84" w:rsidRDefault="00D63C84"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171277B3" w14:textId="63F77C8A" w:rsidR="00D63C84" w:rsidRDefault="00D63C84" w:rsidP="00B22829">
            <w:pPr>
              <w:pStyle w:val="VCAAbulletlevel2"/>
            </w:pPr>
            <w:r>
              <w:t xml:space="preserve">Reflect on similarities and differences between how </w:t>
            </w:r>
            <w:sdt>
              <w:sdtPr>
                <w:alias w:val="Keywords"/>
                <w:tag w:val=""/>
                <w:id w:val="348221544"/>
                <w:placeholder>
                  <w:docPart w:val="E6896022AF484E88A675CFAD556E578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3A86C3E7" w14:textId="554BCF35" w:rsidR="00D63C84" w:rsidRDefault="00D63C84" w:rsidP="00B22829">
            <w:pPr>
              <w:pStyle w:val="VCAAbulletlevel2"/>
            </w:pPr>
            <w:r>
              <w:t xml:space="preserve">Draft a short story or picture book on a specific </w:t>
            </w:r>
            <w:sdt>
              <w:sdtPr>
                <w:alias w:val="Keywords"/>
                <w:tag w:val=""/>
                <w:id w:val="-1858887562"/>
                <w:placeholder>
                  <w:docPart w:val="11091528B9B74832B3F85CED015430EB"/>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 tradition or celebration for children of </w:t>
            </w:r>
            <w:sdt>
              <w:sdtPr>
                <w:alias w:val="Keywords"/>
                <w:tag w:val=""/>
                <w:id w:val="-47222463"/>
                <w:placeholder>
                  <w:docPart w:val="F3E68F25AFE24F748E0A4916484551AC"/>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AEE8FB068626442E98959ACFB5350724"/>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t>-speaking community.</w:t>
            </w:r>
            <w:r>
              <w:br/>
            </w:r>
          </w:p>
          <w:p w14:paraId="5F163F65" w14:textId="77777777" w:rsidR="00D63C84" w:rsidRDefault="00D63C84" w:rsidP="00B22829">
            <w:pPr>
              <w:pStyle w:val="VCAAbulletlevel2"/>
            </w:pPr>
            <w:r>
              <w:lastRenderedPageBreak/>
              <w:t>Exchange storyboards within a small group and provide and receive feedback on content, language structures, and suitability for purpose and target audience. Implement any suggestions that can improve your short story or picture book.</w:t>
            </w:r>
            <w:r>
              <w:br/>
            </w:r>
          </w:p>
          <w:p w14:paraId="738AF4A8" w14:textId="50F7B9B1" w:rsidR="00D63C84" w:rsidRDefault="00D63C84" w:rsidP="00B22829">
            <w:pPr>
              <w:pStyle w:val="VCAAbulletlevel2"/>
            </w:pPr>
            <w:r>
              <w:t>Write a preface for your book, explaining why you wrote the book and why maintaining</w:t>
            </w:r>
            <w:r w:rsidR="00B2655D">
              <w:t xml:space="preserve"> from</w:t>
            </w:r>
            <w:r>
              <w:t xml:space="preserve"> </w:t>
            </w:r>
            <w:sdt>
              <w:sdtPr>
                <w:alias w:val="Keywords"/>
                <w:tag w:val=""/>
                <w:id w:val="492069109"/>
                <w:placeholder>
                  <w:docPart w:val="DAB71E54EF1E47DD88529B0935CEE6C2"/>
                </w:placeholder>
                <w:dataBinding w:prefixMappings="xmlns:ns0='http://purl.org/dc/elements/1.1/' xmlns:ns1='http://schemas.openxmlformats.org/package/2006/metadata/core-properties' " w:xpath="/ns1:coreProperties[1]/ns1:keywords[1]" w:storeItemID="{6C3C8BC8-F283-45AE-878A-BAB7291924A1}"/>
                <w:text/>
              </w:sdtPr>
              <w:sdtEndPr/>
              <w:sdtContent>
                <w:r>
                  <w:t>Chin Hakha</w:t>
                </w:r>
              </w:sdtContent>
            </w:sdt>
            <w:r w:rsidR="00B2655D">
              <w:t>-speaking communities</w:t>
            </w:r>
            <w:r>
              <w:t xml:space="preserve"> is important.</w:t>
            </w:r>
            <w:r>
              <w:br/>
            </w:r>
          </w:p>
          <w:p w14:paraId="34D8D19C" w14:textId="77777777" w:rsidR="00D63C84" w:rsidRPr="0066155E" w:rsidRDefault="00D63C84"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55AE326F" w14:textId="77777777" w:rsidR="00D63C84" w:rsidRDefault="00D63C84" w:rsidP="00D63C84">
      <w:pPr>
        <w:rPr>
          <w:lang w:val="en-AU"/>
        </w:rPr>
      </w:pPr>
    </w:p>
    <w:p w14:paraId="16D1C2F0" w14:textId="77777777" w:rsidR="00D63C84" w:rsidRDefault="00D63C84" w:rsidP="00D63C84">
      <w:pPr>
        <w:rPr>
          <w:lang w:val="en-AU"/>
        </w:rPr>
      </w:pPr>
    </w:p>
    <w:p w14:paraId="08303946" w14:textId="77777777" w:rsidR="00D63C84" w:rsidRDefault="00D63C84" w:rsidP="00D63C84">
      <w:pPr>
        <w:pStyle w:val="Heading4"/>
      </w:pPr>
      <w:r w:rsidRPr="00B13D9B">
        <w:t xml:space="preserve">Unit </w:t>
      </w:r>
      <w:r>
        <w:t xml:space="preserve">4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D63C84" w:rsidRPr="007B23FE" w14:paraId="28437D88" w14:textId="77777777" w:rsidTr="00B22829">
        <w:trPr>
          <w:trHeight w:val="274"/>
        </w:trPr>
        <w:tc>
          <w:tcPr>
            <w:tcW w:w="2339" w:type="dxa"/>
            <w:shd w:val="clear" w:color="auto" w:fill="0F7EB4"/>
          </w:tcPr>
          <w:p w14:paraId="3D11DBDE"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712C9848"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56DAEAAE"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2769FE0A" w14:textId="77777777" w:rsidR="00D63C84" w:rsidRPr="007B23FE" w:rsidRDefault="00D63C84"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63C84" w:rsidRPr="007B23FE" w14:paraId="4D5D0F68" w14:textId="77777777" w:rsidTr="00F1671E">
        <w:trPr>
          <w:trHeight w:hRule="exact" w:val="1701"/>
        </w:trPr>
        <w:tc>
          <w:tcPr>
            <w:tcW w:w="2339" w:type="dxa"/>
            <w:vAlign w:val="center"/>
          </w:tcPr>
          <w:p w14:paraId="40339137" w14:textId="77777777" w:rsidR="00D63C84" w:rsidRPr="005A0EDD" w:rsidRDefault="00D63C84" w:rsidP="00B22829">
            <w:pPr>
              <w:pStyle w:val="VCAAbody"/>
              <w:jc w:val="center"/>
            </w:pPr>
            <w:r w:rsidRPr="005A0EDD">
              <w:t>Sustainability</w:t>
            </w:r>
          </w:p>
        </w:tc>
        <w:tc>
          <w:tcPr>
            <w:tcW w:w="2339" w:type="dxa"/>
            <w:vAlign w:val="center"/>
          </w:tcPr>
          <w:p w14:paraId="1556B769" w14:textId="77777777" w:rsidR="00D63C84" w:rsidRPr="005A0EDD" w:rsidRDefault="00D63C84" w:rsidP="00B22829">
            <w:pPr>
              <w:pStyle w:val="VCAAbody"/>
              <w:jc w:val="center"/>
            </w:pPr>
            <w:r w:rsidRPr="005A0EDD">
              <w:t>Global</w:t>
            </w:r>
          </w:p>
        </w:tc>
        <w:tc>
          <w:tcPr>
            <w:tcW w:w="2339" w:type="dxa"/>
            <w:vAlign w:val="center"/>
          </w:tcPr>
          <w:p w14:paraId="3AC6F51C" w14:textId="77777777" w:rsidR="00D63C84" w:rsidRPr="005A0EDD" w:rsidRDefault="00D63C84" w:rsidP="00B22829">
            <w:pPr>
              <w:pStyle w:val="VCAAbody"/>
              <w:jc w:val="center"/>
            </w:pPr>
            <w:r w:rsidRPr="005A0EDD">
              <w:t xml:space="preserve">Global trends </w:t>
            </w:r>
          </w:p>
        </w:tc>
        <w:tc>
          <w:tcPr>
            <w:tcW w:w="2339" w:type="dxa"/>
            <w:vAlign w:val="center"/>
          </w:tcPr>
          <w:p w14:paraId="7DB61553" w14:textId="77777777" w:rsidR="00D63C84" w:rsidRPr="005A0EDD" w:rsidRDefault="00D63C84" w:rsidP="00B22829">
            <w:pPr>
              <w:pStyle w:val="VCAAbody"/>
              <w:jc w:val="center"/>
            </w:pPr>
            <w:r w:rsidRPr="005A0EDD">
              <w:t>Global climate change</w:t>
            </w:r>
          </w:p>
        </w:tc>
      </w:tr>
    </w:tbl>
    <w:p w14:paraId="0624E52C" w14:textId="77777777" w:rsidR="00D63C84" w:rsidRDefault="00D63C84" w:rsidP="00D63C84">
      <w:pPr>
        <w:pStyle w:val="Heading2"/>
        <w:rPr>
          <w:sz w:val="28"/>
        </w:rPr>
      </w:pPr>
      <w:bookmarkStart w:id="83" w:name="_Toc191457694"/>
      <w:r w:rsidRPr="00B13D9B">
        <w:rPr>
          <w:sz w:val="28"/>
        </w:rPr>
        <w:t xml:space="preserve">Outcome </w:t>
      </w:r>
      <w:r>
        <w:rPr>
          <w:sz w:val="28"/>
        </w:rPr>
        <w:t>3</w:t>
      </w:r>
      <w:bookmarkEnd w:id="83"/>
    </w:p>
    <w:p w14:paraId="50787B09" w14:textId="6F8D4B24" w:rsidR="00D63C84" w:rsidRPr="000A7273" w:rsidRDefault="00D63C84" w:rsidP="00D63C84">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C3B7B35BE47947928EB538586F498A0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Chin Hakha</w:t>
          </w:r>
        </w:sdtContent>
      </w:sdt>
      <w:r w:rsidRPr="000A7273">
        <w:rPr>
          <w:shd w:val="clear" w:color="auto" w:fill="FFFFFF"/>
        </w:rPr>
        <w:t xml:space="preserve"> in response to a task.</w:t>
      </w:r>
    </w:p>
    <w:p w14:paraId="3914EEFF" w14:textId="77777777" w:rsidR="00D63C84" w:rsidRDefault="00D63C84" w:rsidP="00D63C84">
      <w:pPr>
        <w:pStyle w:val="Heading2"/>
        <w:rPr>
          <w:sz w:val="24"/>
          <w:szCs w:val="24"/>
        </w:rPr>
      </w:pPr>
      <w:bookmarkStart w:id="84" w:name="_Toc191457695"/>
      <w:r w:rsidRPr="00753F1C">
        <w:rPr>
          <w:sz w:val="24"/>
          <w:szCs w:val="24"/>
        </w:rPr>
        <w:t>Examples of learning activities</w:t>
      </w:r>
      <w:bookmarkEnd w:id="84"/>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63C84" w:rsidRPr="00F23158" w14:paraId="685BE60D" w14:textId="77777777" w:rsidTr="00B22829">
        <w:trPr>
          <w:cantSplit/>
        </w:trPr>
        <w:tc>
          <w:tcPr>
            <w:tcW w:w="8783" w:type="dxa"/>
          </w:tcPr>
          <w:p w14:paraId="73218799" w14:textId="77777777" w:rsidR="00D63C84" w:rsidRPr="00F23158" w:rsidRDefault="00D63C84" w:rsidP="00B22829">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D63C84" w:rsidRPr="00F23158" w14:paraId="06EDBEE6" w14:textId="77777777" w:rsidTr="00B22829">
        <w:trPr>
          <w:cantSplit/>
        </w:trPr>
        <w:tc>
          <w:tcPr>
            <w:tcW w:w="8783" w:type="dxa"/>
          </w:tcPr>
          <w:p w14:paraId="28956919" w14:textId="77777777" w:rsidR="00D63C84" w:rsidRPr="00F23158" w:rsidRDefault="00D63C84" w:rsidP="00B22829">
            <w:pPr>
              <w:pStyle w:val="VCAAbulletlevel2"/>
            </w:pPr>
            <w:r w:rsidRPr="00F23158">
              <w:t xml:space="preserve">Participate in </w:t>
            </w:r>
            <w:r w:rsidRPr="00FC30A3">
              <w:t xml:space="preserve">a </w:t>
            </w:r>
            <w:hyperlink r:id="rId53" w:history="1">
              <w:r w:rsidRPr="00FC30A3">
                <w:rPr>
                  <w:rStyle w:val="Hyperlink"/>
                </w:rPr>
                <w:t>'Yes, but…</w:t>
              </w:r>
            </w:hyperlink>
            <w:r w:rsidRPr="00FC30A3">
              <w:t>' or '</w:t>
            </w:r>
            <w:hyperlink r:id="rId54"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D63C84" w:rsidRPr="00F23158" w14:paraId="345D47C0" w14:textId="77777777" w:rsidTr="00B22829">
        <w:trPr>
          <w:cantSplit/>
        </w:trPr>
        <w:tc>
          <w:tcPr>
            <w:tcW w:w="8783" w:type="dxa"/>
          </w:tcPr>
          <w:p w14:paraId="69C136B9" w14:textId="77777777" w:rsidR="00D63C84" w:rsidRPr="00F23158" w:rsidRDefault="00D63C84" w:rsidP="00B22829">
            <w:pPr>
              <w:pStyle w:val="VCAAbulletlevel2"/>
            </w:pPr>
            <w:r w:rsidRPr="00F23158">
              <w:lastRenderedPageBreak/>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D63C84" w:rsidRPr="00F23158" w14:paraId="1981402B" w14:textId="77777777" w:rsidTr="00B22829">
        <w:trPr>
          <w:cantSplit/>
        </w:trPr>
        <w:tc>
          <w:tcPr>
            <w:tcW w:w="8783" w:type="dxa"/>
          </w:tcPr>
          <w:p w14:paraId="799663D8" w14:textId="77777777" w:rsidR="00D63C84" w:rsidRPr="00F23158" w:rsidRDefault="00D63C84" w:rsidP="00B22829">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D63C84" w:rsidRPr="00F23158" w14:paraId="7F04164C" w14:textId="77777777" w:rsidTr="00B22829">
        <w:trPr>
          <w:cantSplit/>
        </w:trPr>
        <w:tc>
          <w:tcPr>
            <w:tcW w:w="8783" w:type="dxa"/>
          </w:tcPr>
          <w:p w14:paraId="0E877E47" w14:textId="77777777" w:rsidR="00D63C84" w:rsidRPr="00F23158" w:rsidRDefault="00D63C84" w:rsidP="00B22829">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D63C84" w:rsidRPr="00F23158" w14:paraId="3992014B" w14:textId="77777777" w:rsidTr="00B22829">
        <w:trPr>
          <w:cantSplit/>
        </w:trPr>
        <w:tc>
          <w:tcPr>
            <w:tcW w:w="8783" w:type="dxa"/>
          </w:tcPr>
          <w:p w14:paraId="5AD85DC4" w14:textId="77777777" w:rsidR="00D63C84" w:rsidRPr="00F23158" w:rsidRDefault="00D63C84" w:rsidP="00B22829">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D63C84" w:rsidRPr="00F23158" w14:paraId="436F239B" w14:textId="77777777" w:rsidTr="00B22829">
        <w:trPr>
          <w:cantSplit/>
        </w:trPr>
        <w:tc>
          <w:tcPr>
            <w:tcW w:w="8783" w:type="dxa"/>
          </w:tcPr>
          <w:p w14:paraId="314872F6" w14:textId="77777777" w:rsidR="00D63C84" w:rsidRPr="00F23158" w:rsidRDefault="00D63C84" w:rsidP="00B22829">
            <w:pPr>
              <w:pStyle w:val="VCAAbulletlevel2"/>
            </w:pPr>
            <w:r w:rsidRPr="00F23158">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D63C84" w:rsidRPr="00F23158" w14:paraId="6BF1FCFC" w14:textId="77777777" w:rsidTr="00B22829">
        <w:trPr>
          <w:cantSplit/>
        </w:trPr>
        <w:tc>
          <w:tcPr>
            <w:tcW w:w="8783" w:type="dxa"/>
          </w:tcPr>
          <w:p w14:paraId="19B5BBCA" w14:textId="77777777" w:rsidR="00D63C84" w:rsidRPr="00F23158" w:rsidRDefault="00D63C84" w:rsidP="00B22829">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D63C84" w:rsidRPr="00F23158" w14:paraId="71A5A9C6" w14:textId="77777777" w:rsidTr="00B22829">
        <w:trPr>
          <w:cantSplit/>
        </w:trPr>
        <w:tc>
          <w:tcPr>
            <w:tcW w:w="8783" w:type="dxa"/>
          </w:tcPr>
          <w:p w14:paraId="3D835020" w14:textId="77777777" w:rsidR="00D63C84" w:rsidRPr="00F23158" w:rsidRDefault="00D63C84" w:rsidP="00B22829">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D63C84" w:rsidRPr="00F23158" w14:paraId="6BC95B83" w14:textId="77777777" w:rsidTr="00B22829">
        <w:trPr>
          <w:cantSplit/>
        </w:trPr>
        <w:tc>
          <w:tcPr>
            <w:tcW w:w="8783" w:type="dxa"/>
          </w:tcPr>
          <w:p w14:paraId="7B6EFC13" w14:textId="77777777" w:rsidR="00D63C84" w:rsidRPr="00F23158" w:rsidRDefault="00D63C84" w:rsidP="00B22829">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D63C84" w:rsidRPr="00F23158" w14:paraId="798CCC03" w14:textId="77777777" w:rsidTr="00B22829">
        <w:trPr>
          <w:cantSplit/>
        </w:trPr>
        <w:tc>
          <w:tcPr>
            <w:tcW w:w="8783" w:type="dxa"/>
            <w:shd w:val="clear" w:color="auto" w:fill="D9D9D9" w:themeFill="background1" w:themeFillShade="D9"/>
          </w:tcPr>
          <w:p w14:paraId="26C89F1C" w14:textId="77777777" w:rsidR="00D63C84" w:rsidRPr="000A7273" w:rsidRDefault="00D63C84" w:rsidP="00B22829">
            <w:pPr>
              <w:pStyle w:val="VCAAbulletlevel2"/>
              <w:rPr>
                <w:b/>
                <w:bCs/>
              </w:rPr>
            </w:pPr>
            <w:r w:rsidRPr="000A7273">
              <w:rPr>
                <w:b/>
                <w:bCs/>
                <w:noProof/>
              </w:rPr>
              <w:drawing>
                <wp:anchor distT="0" distB="0" distL="114300" distR="114300" simplePos="0" relativeHeight="251680768" behindDoc="0" locked="0" layoutInCell="1" allowOverlap="1" wp14:anchorId="54DE051A" wp14:editId="6476A244">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D63C84" w:rsidRPr="00F23158" w14:paraId="0174C1C2" w14:textId="77777777" w:rsidTr="00B22829">
        <w:trPr>
          <w:cantSplit/>
        </w:trPr>
        <w:tc>
          <w:tcPr>
            <w:tcW w:w="8783" w:type="dxa"/>
            <w:shd w:val="clear" w:color="auto" w:fill="FFFFFF" w:themeFill="background1"/>
          </w:tcPr>
          <w:p w14:paraId="297B7CF0" w14:textId="4FCE0855" w:rsidR="00D63C84" w:rsidRPr="00BB1912" w:rsidRDefault="00D63C84" w:rsidP="00B22829">
            <w:pPr>
              <w:pStyle w:val="VCAAbulletlevel2"/>
            </w:pPr>
            <w:r>
              <w:lastRenderedPageBreak/>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9AEA2EE03EE144ECAA84ADB56132201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Chin Hakha</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D63C84" w:rsidRPr="00F23158" w14:paraId="00DEB22D" w14:textId="77777777" w:rsidTr="00B22829">
        <w:trPr>
          <w:cantSplit/>
        </w:trPr>
        <w:tc>
          <w:tcPr>
            <w:tcW w:w="8783" w:type="dxa"/>
            <w:shd w:val="clear" w:color="auto" w:fill="FFFFFF" w:themeFill="background1"/>
          </w:tcPr>
          <w:p w14:paraId="7739D649" w14:textId="77777777" w:rsidR="00D63C84" w:rsidRDefault="00D63C84" w:rsidP="00B22829">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7A66068A" w14:textId="77777777" w:rsidR="00D63C84" w:rsidRDefault="00D63C84" w:rsidP="00D63C84">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D63C84" w14:paraId="1047691F"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715E40E" w14:textId="77777777" w:rsidR="00D63C84" w:rsidRPr="006D5172" w:rsidRDefault="00D63C84" w:rsidP="00B22829">
            <w:pPr>
              <w:pStyle w:val="Heading2"/>
              <w:rPr>
                <w:b/>
                <w:bCs/>
                <w:color w:val="004EA8"/>
              </w:rPr>
            </w:pPr>
            <w:bookmarkStart w:id="85" w:name="_Toc191457696"/>
            <w:r w:rsidRPr="00B13D9B">
              <w:rPr>
                <w:b/>
                <w:bCs/>
                <w:noProof/>
                <w:color w:val="004EA8"/>
              </w:rPr>
              <w:drawing>
                <wp:anchor distT="0" distB="0" distL="114300" distR="114300" simplePos="0" relativeHeight="251679744" behindDoc="0" locked="0" layoutInCell="1" allowOverlap="1" wp14:anchorId="363BF327" wp14:editId="34EC00F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5"/>
            <w:r w:rsidRPr="00B13D9B">
              <w:rPr>
                <w:b/>
                <w:bCs/>
                <w:color w:val="004EA8"/>
              </w:rPr>
              <w:t xml:space="preserve"> </w:t>
            </w:r>
          </w:p>
          <w:p w14:paraId="5DDABF22" w14:textId="77777777" w:rsidR="00D63C84" w:rsidRDefault="00D63C84" w:rsidP="00B22829">
            <w:pPr>
              <w:pStyle w:val="VCAAbulletlevel2"/>
              <w:numPr>
                <w:ilvl w:val="0"/>
                <w:numId w:val="0"/>
              </w:numPr>
              <w:spacing w:line="240" w:lineRule="auto"/>
              <w:rPr>
                <w:b/>
                <w:bCs/>
                <w:color w:val="004EA8"/>
                <w:sz w:val="32"/>
                <w:szCs w:val="32"/>
              </w:rPr>
            </w:pPr>
            <w:r w:rsidRPr="00F23158">
              <w:rPr>
                <w:b/>
                <w:bCs/>
                <w:color w:val="004EA8"/>
                <w:sz w:val="32"/>
                <w:szCs w:val="32"/>
              </w:rPr>
              <w:t>Create an online space dedicated to sharing knowledge and raising awareness about climate change.</w:t>
            </w:r>
          </w:p>
          <w:p w14:paraId="2BE35139" w14:textId="77777777" w:rsidR="00D63C84" w:rsidRDefault="00D63C84" w:rsidP="00B22829">
            <w:pPr>
              <w:pStyle w:val="VCAAbulletlevel2"/>
              <w:numPr>
                <w:ilvl w:val="0"/>
                <w:numId w:val="0"/>
              </w:numPr>
              <w:rPr>
                <w:b/>
                <w:bCs/>
                <w:color w:val="004EA8"/>
                <w:sz w:val="32"/>
                <w:szCs w:val="32"/>
              </w:rPr>
            </w:pPr>
          </w:p>
          <w:p w14:paraId="4AAFB154" w14:textId="77777777" w:rsidR="00D63C84" w:rsidRDefault="00D63C84" w:rsidP="00B22829">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5132B124" w14:textId="77777777" w:rsidR="00D63C84" w:rsidRDefault="00D63C84" w:rsidP="00B22829">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20C292D0" w14:textId="77777777" w:rsidR="00D63C84" w:rsidRDefault="00D63C84" w:rsidP="00B22829">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6386FC25" w14:textId="77777777" w:rsidR="00D63C84" w:rsidRDefault="00D63C84" w:rsidP="00B22829">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4C83F553" w14:textId="77777777" w:rsidR="00D63C84" w:rsidRDefault="00D63C84" w:rsidP="00B22829">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7D6761D7" w14:textId="77777777" w:rsidR="00D63C84" w:rsidRDefault="00D63C84" w:rsidP="00B22829">
            <w:pPr>
              <w:pStyle w:val="VCAAbulletlevel2"/>
            </w:pPr>
            <w:r>
              <w:t xml:space="preserve">Choose an effective visual text (e.g. photograph, drawing, graph, chart) that complements your text and enhances viewers’ understanding and engagement. Identify </w:t>
            </w:r>
            <w:r>
              <w:lastRenderedPageBreak/>
              <w:t>key information in the image; then reference this additional content in your text.</w:t>
            </w:r>
            <w:r>
              <w:br/>
            </w:r>
          </w:p>
          <w:p w14:paraId="02217C81" w14:textId="77777777" w:rsidR="00D63C84" w:rsidRDefault="00D63C84" w:rsidP="00B22829">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59B21D08" w14:textId="77777777" w:rsidR="00D63C84" w:rsidRDefault="00D63C84" w:rsidP="00B22829">
            <w:pPr>
              <w:pStyle w:val="VCAAbulletlevel2"/>
            </w:pPr>
            <w:r>
              <w:t>Review the final product as a group, making any necessary adjustments to maintain effective language style, and add your revised texts to the online space.</w:t>
            </w:r>
            <w:r>
              <w:br/>
              <w:t xml:space="preserve"> </w:t>
            </w:r>
          </w:p>
          <w:p w14:paraId="21109048" w14:textId="684045C6" w:rsidR="00D63C84" w:rsidRDefault="00D63C84" w:rsidP="00B22829">
            <w:pPr>
              <w:pStyle w:val="VCAAbulletlevel2"/>
            </w:pPr>
            <w:r>
              <w:t xml:space="preserve">Read another group’s text and complete a ‘See, think, wonder’ thinking </w:t>
            </w:r>
            <w:r w:rsidR="00B2655D">
              <w:t>routine</w:t>
            </w:r>
            <w:r>
              <w:t xml:space="preserve"> on the information in the text. Discuss your notes with your group and decide on an action you could take to be more environmentally conscious.</w:t>
            </w:r>
          </w:p>
          <w:p w14:paraId="137BD281" w14:textId="77777777" w:rsidR="00D63C84" w:rsidRPr="0066155E" w:rsidRDefault="00D63C84" w:rsidP="00B22829">
            <w:pPr>
              <w:pStyle w:val="VCAAbulletlevel2"/>
              <w:numPr>
                <w:ilvl w:val="0"/>
                <w:numId w:val="0"/>
              </w:numPr>
              <w:ind w:left="360"/>
            </w:pPr>
          </w:p>
        </w:tc>
      </w:tr>
    </w:tbl>
    <w:p w14:paraId="1E987DF7" w14:textId="77777777" w:rsidR="00D63C84" w:rsidRDefault="00D63C84" w:rsidP="00D63C84">
      <w:pPr>
        <w:rPr>
          <w:lang w:val="en-AU"/>
        </w:rPr>
      </w:pPr>
      <w:r>
        <w:rPr>
          <w:lang w:val="en-AU"/>
        </w:rPr>
        <w:lastRenderedPageBreak/>
        <w:t xml:space="preserve"> </w:t>
      </w:r>
    </w:p>
    <w:p w14:paraId="29F58426" w14:textId="77777777" w:rsidR="00D63C84" w:rsidRDefault="00D63C84" w:rsidP="00D63C84">
      <w:pPr>
        <w:rPr>
          <w:lang w:val="en-AU"/>
        </w:rPr>
      </w:pPr>
    </w:p>
    <w:p w14:paraId="647314C2" w14:textId="77777777" w:rsidR="00DA0404" w:rsidRPr="00D63C84" w:rsidRDefault="00DA0404" w:rsidP="00D63C84"/>
    <w:sectPr w:rsidR="00DA0404" w:rsidRPr="00D63C84" w:rsidSect="00AA03D8">
      <w:headerReference w:type="default" r:id="rId55"/>
      <w:footerReference w:type="default" r:id="rId56"/>
      <w:headerReference w:type="first" r:id="rId57"/>
      <w:footerReference w:type="first" r:id="rId58"/>
      <w:pgSz w:w="11907" w:h="16840" w:code="9"/>
      <w:pgMar w:top="1429" w:right="1134" w:bottom="1435" w:left="1985" w:header="391" w:footer="27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9FBB5C4" w14:textId="77777777" w:rsidR="00350E9A" w:rsidRDefault="00350E9A" w:rsidP="00304EA1">
      <w:pPr>
        <w:spacing w:after="0" w:line="240" w:lineRule="auto"/>
      </w:pPr>
      <w:r>
        <w:separator/>
      </w:r>
    </w:p>
  </w:endnote>
  <w:endnote w:type="continuationSeparator" w:id="0">
    <w:p w14:paraId="694D4DFE" w14:textId="77777777" w:rsidR="00350E9A" w:rsidRDefault="00350E9A" w:rsidP="00304EA1">
      <w:pPr>
        <w:spacing w:after="0" w:line="240" w:lineRule="auto"/>
      </w:pPr>
      <w:r>
        <w:continuationSeparator/>
      </w:r>
    </w:p>
  </w:endnote>
  <w:endnote w:type="continuationNotice" w:id="1">
    <w:p w14:paraId="40F2DD62" w14:textId="77777777" w:rsidR="00F92444" w:rsidRDefault="00F9244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4B75A3" w14:textId="77777777" w:rsidR="00D63C84" w:rsidRDefault="00D63C84"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D63C84" w:rsidRPr="00D0381D" w14:paraId="12C4152F" w14:textId="77777777" w:rsidTr="00D0381D">
      <w:tc>
        <w:tcPr>
          <w:tcW w:w="1665" w:type="pct"/>
          <w:tcMar>
            <w:left w:w="0" w:type="dxa"/>
            <w:right w:w="0" w:type="dxa"/>
          </w:tcMar>
        </w:tcPr>
        <w:p w14:paraId="742112BB" w14:textId="77777777" w:rsidR="00D63C84" w:rsidRPr="00D0381D" w:rsidRDefault="00D63C84"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33D88D84" w14:textId="77777777" w:rsidR="00D63C84" w:rsidRPr="00D0381D" w:rsidRDefault="00D63C84" w:rsidP="00D0381D">
          <w:pPr>
            <w:tabs>
              <w:tab w:val="right" w:pos="9639"/>
            </w:tabs>
            <w:rPr>
              <w:color w:val="999999" w:themeColor="accent2"/>
              <w:sz w:val="18"/>
              <w:szCs w:val="18"/>
            </w:rPr>
          </w:pPr>
        </w:p>
      </w:tc>
      <w:tc>
        <w:tcPr>
          <w:tcW w:w="1665" w:type="pct"/>
          <w:tcMar>
            <w:left w:w="0" w:type="dxa"/>
            <w:right w:w="0" w:type="dxa"/>
          </w:tcMar>
        </w:tcPr>
        <w:p w14:paraId="15B9C4EA" w14:textId="77777777" w:rsidR="00D63C84" w:rsidRPr="009B3B87" w:rsidRDefault="00D63C84"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076D6D31" w14:textId="77777777" w:rsidR="00D63C84" w:rsidRPr="00534253" w:rsidRDefault="00D63C84"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D63C84" w:rsidRPr="00D0381D" w14:paraId="6F0A76F9" w14:textId="77777777" w:rsidTr="00D0381D">
      <w:tc>
        <w:tcPr>
          <w:tcW w:w="3285" w:type="dxa"/>
          <w:tcMar>
            <w:left w:w="0" w:type="dxa"/>
            <w:right w:w="0" w:type="dxa"/>
          </w:tcMar>
        </w:tcPr>
        <w:p w14:paraId="588A28F8" w14:textId="77777777" w:rsidR="00D63C84" w:rsidRPr="00D0381D" w:rsidRDefault="00D63C84"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7528783" w14:textId="77777777" w:rsidR="00D63C84" w:rsidRPr="00D0381D" w:rsidRDefault="00D63C84" w:rsidP="00D0381D">
          <w:pPr>
            <w:tabs>
              <w:tab w:val="right" w:pos="9639"/>
            </w:tabs>
            <w:rPr>
              <w:color w:val="999999" w:themeColor="accent2"/>
              <w:sz w:val="18"/>
              <w:szCs w:val="18"/>
            </w:rPr>
          </w:pPr>
        </w:p>
      </w:tc>
      <w:tc>
        <w:tcPr>
          <w:tcW w:w="3285" w:type="dxa"/>
          <w:tcMar>
            <w:left w:w="0" w:type="dxa"/>
            <w:right w:w="0" w:type="dxa"/>
          </w:tcMar>
        </w:tcPr>
        <w:p w14:paraId="44258920" w14:textId="77777777" w:rsidR="00D63C84" w:rsidRPr="009B3B87" w:rsidRDefault="00D63C84"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7F83334D" w14:textId="77777777" w:rsidR="00D63C84" w:rsidRPr="00534253" w:rsidRDefault="00D63C84"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0288" behindDoc="1" locked="1" layoutInCell="1" allowOverlap="1" wp14:anchorId="0F8D52D3" wp14:editId="3BAF23D9">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D63C84" w14:paraId="2EA0D933" w14:textId="77777777" w:rsidTr="00707E68">
      <w:tc>
        <w:tcPr>
          <w:tcW w:w="3285" w:type="dxa"/>
          <w:vAlign w:val="center"/>
        </w:tcPr>
        <w:p w14:paraId="72A19F4E" w14:textId="77777777" w:rsidR="00D63C84" w:rsidRDefault="001D44AA" w:rsidP="007619E0">
          <w:pPr>
            <w:pStyle w:val="Captionsandfootnotes"/>
            <w:tabs>
              <w:tab w:val="right" w:pos="9639"/>
            </w:tabs>
            <w:spacing w:line="240" w:lineRule="auto"/>
            <w:rPr>
              <w:color w:val="999999" w:themeColor="accent2"/>
            </w:rPr>
          </w:pPr>
          <w:hyperlink r:id="rId1" w:history="1">
            <w:r w:rsidR="00D63C84">
              <w:rPr>
                <w:rStyle w:val="Hyperlink"/>
              </w:rPr>
              <w:t>VCAA</w:t>
            </w:r>
          </w:hyperlink>
        </w:p>
      </w:tc>
      <w:tc>
        <w:tcPr>
          <w:tcW w:w="3285" w:type="dxa"/>
          <w:vAlign w:val="center"/>
        </w:tcPr>
        <w:p w14:paraId="3D696A79" w14:textId="77777777" w:rsidR="00D63C84" w:rsidRDefault="00D63C84" w:rsidP="00707E68">
          <w:pPr>
            <w:pStyle w:val="Captionsandfootnotes"/>
            <w:tabs>
              <w:tab w:val="right" w:pos="9639"/>
            </w:tabs>
            <w:spacing w:line="240" w:lineRule="auto"/>
            <w:jc w:val="center"/>
            <w:rPr>
              <w:color w:val="999999" w:themeColor="accent2"/>
            </w:rPr>
          </w:pPr>
        </w:p>
      </w:tc>
      <w:tc>
        <w:tcPr>
          <w:tcW w:w="3285" w:type="dxa"/>
          <w:vAlign w:val="center"/>
        </w:tcPr>
        <w:p w14:paraId="1026769B" w14:textId="77777777" w:rsidR="00D63C84" w:rsidRDefault="00D63C84"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6BB9388A" w14:textId="77777777" w:rsidR="00D63C84" w:rsidRDefault="00D63C84"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32E0BE9E" w:rsidR="00350E9A" w:rsidRPr="009B3B87" w:rsidRDefault="00531029" w:rsidP="00531029">
          <w:pPr>
            <w:tabs>
              <w:tab w:val="left" w:pos="1041"/>
              <w:tab w:val="center" w:pos="1471"/>
              <w:tab w:val="right" w:pos="9639"/>
            </w:tabs>
            <w:rPr>
              <w:sz w:val="18"/>
              <w:szCs w:val="18"/>
            </w:rPr>
          </w:pPr>
          <w:r>
            <w:rPr>
              <w:sz w:val="18"/>
              <w:szCs w:val="18"/>
            </w:rPr>
            <w:tab/>
          </w:r>
          <w:r>
            <w:rPr>
              <w:sz w:val="18"/>
              <w:szCs w:val="18"/>
            </w:rPr>
            <w:tab/>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8240"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1D44AA"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1EA308D" w14:textId="77777777" w:rsidR="00350E9A" w:rsidRDefault="00350E9A" w:rsidP="00304EA1">
      <w:pPr>
        <w:spacing w:after="0" w:line="240" w:lineRule="auto"/>
      </w:pPr>
      <w:r>
        <w:separator/>
      </w:r>
    </w:p>
  </w:footnote>
  <w:footnote w:type="continuationSeparator" w:id="0">
    <w:p w14:paraId="073E3EE5" w14:textId="77777777" w:rsidR="00350E9A" w:rsidRDefault="00350E9A" w:rsidP="00304EA1">
      <w:pPr>
        <w:spacing w:after="0" w:line="240" w:lineRule="auto"/>
      </w:pPr>
      <w:r>
        <w:continuationSeparator/>
      </w:r>
    </w:p>
  </w:footnote>
  <w:footnote w:type="continuationNotice" w:id="1">
    <w:p w14:paraId="5B4C75BB" w14:textId="77777777" w:rsidR="00F92444" w:rsidRDefault="00F92444">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47E8DA1B" w14:textId="4DB872A7" w:rsidR="00D63C84" w:rsidRPr="00322123" w:rsidRDefault="00D63C84" w:rsidP="00A11696">
        <w:r>
          <w:t>2025 VCE Chin Hakha</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946468" w14:textId="77777777" w:rsidR="00D63C84" w:rsidRPr="00A77F1C" w:rsidRDefault="00D63C84"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1F3AE" w14:textId="1B805131" w:rsidR="00D63C84" w:rsidRPr="00322123" w:rsidRDefault="001D44AA" w:rsidP="00D86551">
    <w:pPr>
      <w:pStyle w:val="Header"/>
    </w:pPr>
    <w:sdt>
      <w:sdtPr>
        <w:alias w:val="Title"/>
        <w:tag w:val=""/>
        <w:id w:val="-72896051"/>
        <w:placeholder>
          <w:docPart w:val="3CDD74EF6E934B2B8282DCC507C764EC"/>
        </w:placeholder>
        <w:dataBinding w:prefixMappings="xmlns:ns0='http://purl.org/dc/elements/1.1/' xmlns:ns1='http://schemas.openxmlformats.org/package/2006/metadata/core-properties' " w:xpath="/ns1:coreProperties[1]/ns0:title[1]" w:storeItemID="{6C3C8BC8-F283-45AE-878A-BAB7291924A1}"/>
        <w:text/>
      </w:sdtPr>
      <w:sdtEndPr/>
      <w:sdtContent>
        <w:r w:rsidR="00D63C84">
          <w:t>2025 VCE Chin Hakha</w:t>
        </w:r>
      </w:sdtContent>
    </w:sdt>
    <w:r w:rsidR="00D63C84" w:rsidRPr="00E44381">
      <w:t xml:space="preserve"> </w:t>
    </w:r>
    <w:r w:rsidR="00D63C84">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6E79BC" w14:textId="48CAD2BD" w:rsidR="00D63C84" w:rsidRPr="00210AB7" w:rsidRDefault="00D63C84"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946341080"/>
        <w:placeholder>
          <w:docPart w:val="6632F942CC174DB6819FB021A4D51BF9"/>
        </w:placeholder>
        <w:dataBinding w:prefixMappings="xmlns:ns0='http://purl.org/dc/elements/1.1/' xmlns:ns1='http://schemas.openxmlformats.org/package/2006/metadata/core-properties' " w:xpath="/ns1:coreProperties[1]/ns0:title[1]" w:storeItemID="{6C3C8BC8-F283-45AE-878A-BAB7291924A1}"/>
        <w:text/>
      </w:sdtPr>
      <w:sdtEndPr/>
      <w:sdtContent>
        <w:r>
          <w:t>2025 VCE Chin Hakha</w:t>
        </w:r>
      </w:sdtContent>
    </w:sdt>
  </w:p>
  <w:p w14:paraId="6C40E33B" w14:textId="77777777" w:rsidR="00D63C84" w:rsidRPr="00C73F9D" w:rsidRDefault="00D63C84"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13C3A99B" w:rsidR="00350E9A" w:rsidRPr="00322123" w:rsidRDefault="001D44AA" w:rsidP="00D86551">
    <w:pPr>
      <w:pStyle w:val="Header"/>
    </w:pPr>
    <w:sdt>
      <w:sdtPr>
        <w:alias w:val="Title"/>
        <w:tag w:val=""/>
        <w:id w:val="1684396694"/>
        <w:placeholder>
          <w:docPart w:val="A196107639F4411E863005A08A62C51D"/>
        </w:placeholder>
        <w:dataBinding w:prefixMappings="xmlns:ns0='http://purl.org/dc/elements/1.1/' xmlns:ns1='http://schemas.openxmlformats.org/package/2006/metadata/core-properties' " w:xpath="/ns1:coreProperties[1]/ns0:title[1]" w:storeItemID="{6C3C8BC8-F283-45AE-878A-BAB7291924A1}"/>
        <w:text/>
      </w:sdtPr>
      <w:sdtEndPr/>
      <w:sdtContent>
        <w:r w:rsidR="00260FC6">
          <w:t>2025 VCE Chin Hakha</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5CED0DA1"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276A30E417D54B54B40B812E950BDC4B"/>
        </w:placeholder>
        <w:dataBinding w:prefixMappings="xmlns:ns0='http://purl.org/dc/elements/1.1/' xmlns:ns1='http://schemas.openxmlformats.org/package/2006/metadata/core-properties' " w:xpath="/ns1:coreProperties[1]/ns0:title[1]" w:storeItemID="{6C3C8BC8-F283-45AE-878A-BAB7291924A1}"/>
        <w:text/>
      </w:sdtPr>
      <w:sdtEndPr/>
      <w:sdtContent>
        <w:r w:rsidR="00260FC6">
          <w:t>2025 VCE Chin Hakha</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1D7BF9"/>
    <w:multiLevelType w:val="multilevel"/>
    <w:tmpl w:val="BD4489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1C87EE9"/>
    <w:multiLevelType w:val="multilevel"/>
    <w:tmpl w:val="F0768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2F52A35"/>
    <w:multiLevelType w:val="multilevel"/>
    <w:tmpl w:val="F24878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3644CA8"/>
    <w:multiLevelType w:val="multilevel"/>
    <w:tmpl w:val="FCAAB7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5BE06AE"/>
    <w:multiLevelType w:val="multilevel"/>
    <w:tmpl w:val="CDD29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6355B93"/>
    <w:multiLevelType w:val="multilevel"/>
    <w:tmpl w:val="C21A02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6F63078"/>
    <w:multiLevelType w:val="multilevel"/>
    <w:tmpl w:val="6CE85A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88E70C7"/>
    <w:multiLevelType w:val="multilevel"/>
    <w:tmpl w:val="BCDCC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8AD74EB"/>
    <w:multiLevelType w:val="multilevel"/>
    <w:tmpl w:val="75165A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8E57414"/>
    <w:multiLevelType w:val="multilevel"/>
    <w:tmpl w:val="D8C237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ACD7F98"/>
    <w:multiLevelType w:val="multilevel"/>
    <w:tmpl w:val="58C608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B450241"/>
    <w:multiLevelType w:val="multilevel"/>
    <w:tmpl w:val="54803D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D0C2BF9"/>
    <w:multiLevelType w:val="multilevel"/>
    <w:tmpl w:val="675A52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D121E9F"/>
    <w:multiLevelType w:val="multilevel"/>
    <w:tmpl w:val="F1A4C3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D61623A"/>
    <w:multiLevelType w:val="multilevel"/>
    <w:tmpl w:val="37725D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DD6090F"/>
    <w:multiLevelType w:val="multilevel"/>
    <w:tmpl w:val="78E8BA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E615BA2"/>
    <w:multiLevelType w:val="multilevel"/>
    <w:tmpl w:val="290E83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F7B11B5"/>
    <w:multiLevelType w:val="multilevel"/>
    <w:tmpl w:val="053E71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FC11E79"/>
    <w:multiLevelType w:val="multilevel"/>
    <w:tmpl w:val="886069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1CE4AFC"/>
    <w:multiLevelType w:val="multilevel"/>
    <w:tmpl w:val="C9FC7F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13F14138"/>
    <w:multiLevelType w:val="multilevel"/>
    <w:tmpl w:val="7F3A7C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5150067"/>
    <w:multiLevelType w:val="multilevel"/>
    <w:tmpl w:val="16C029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5481EF0"/>
    <w:multiLevelType w:val="multilevel"/>
    <w:tmpl w:val="43B04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6EA50B2"/>
    <w:multiLevelType w:val="multilevel"/>
    <w:tmpl w:val="FF34F0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6F856A5"/>
    <w:multiLevelType w:val="multilevel"/>
    <w:tmpl w:val="9FF4F9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194C1E8F"/>
    <w:multiLevelType w:val="multilevel"/>
    <w:tmpl w:val="2362B1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9FA3BB0"/>
    <w:multiLevelType w:val="multilevel"/>
    <w:tmpl w:val="F9D057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BF77C92"/>
    <w:multiLevelType w:val="multilevel"/>
    <w:tmpl w:val="99722F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C7A3090"/>
    <w:multiLevelType w:val="multilevel"/>
    <w:tmpl w:val="911A1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D092245"/>
    <w:multiLevelType w:val="multilevel"/>
    <w:tmpl w:val="DFA20B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20EF3B09"/>
    <w:multiLevelType w:val="multilevel"/>
    <w:tmpl w:val="F544D1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21B011F1"/>
    <w:multiLevelType w:val="multilevel"/>
    <w:tmpl w:val="DB0037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20433FD"/>
    <w:multiLevelType w:val="multilevel"/>
    <w:tmpl w:val="3A72B8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2764C56"/>
    <w:multiLevelType w:val="multilevel"/>
    <w:tmpl w:val="6E063E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4575FC5"/>
    <w:multiLevelType w:val="multilevel"/>
    <w:tmpl w:val="9F6C87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4767F47"/>
    <w:multiLevelType w:val="multilevel"/>
    <w:tmpl w:val="1618F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47B2FDF"/>
    <w:multiLevelType w:val="multilevel"/>
    <w:tmpl w:val="89E813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4963FE5"/>
    <w:multiLevelType w:val="multilevel"/>
    <w:tmpl w:val="CFC8A3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5294F39"/>
    <w:multiLevelType w:val="multilevel"/>
    <w:tmpl w:val="191218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5927B07"/>
    <w:multiLevelType w:val="multilevel"/>
    <w:tmpl w:val="24AA16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5990594"/>
    <w:multiLevelType w:val="multilevel"/>
    <w:tmpl w:val="8078F7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5BE3130"/>
    <w:multiLevelType w:val="multilevel"/>
    <w:tmpl w:val="6D6C55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78A0701"/>
    <w:multiLevelType w:val="multilevel"/>
    <w:tmpl w:val="A66E70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8602D7D"/>
    <w:multiLevelType w:val="multilevel"/>
    <w:tmpl w:val="933A8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9944DEF"/>
    <w:multiLevelType w:val="multilevel"/>
    <w:tmpl w:val="443869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A71592D"/>
    <w:multiLevelType w:val="multilevel"/>
    <w:tmpl w:val="B9D6BF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A7E5EF8"/>
    <w:multiLevelType w:val="multilevel"/>
    <w:tmpl w:val="113EE3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B354A29"/>
    <w:multiLevelType w:val="multilevel"/>
    <w:tmpl w:val="7416FD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C087C70"/>
    <w:multiLevelType w:val="multilevel"/>
    <w:tmpl w:val="69D6AD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DBA713A"/>
    <w:multiLevelType w:val="multilevel"/>
    <w:tmpl w:val="0DB8B0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DE0325E"/>
    <w:multiLevelType w:val="multilevel"/>
    <w:tmpl w:val="20E0A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DF53B89"/>
    <w:multiLevelType w:val="multilevel"/>
    <w:tmpl w:val="795E9E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0334FD4"/>
    <w:multiLevelType w:val="multilevel"/>
    <w:tmpl w:val="95F6A9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0A43216"/>
    <w:multiLevelType w:val="multilevel"/>
    <w:tmpl w:val="8780C7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3573D12"/>
    <w:multiLevelType w:val="multilevel"/>
    <w:tmpl w:val="1846BA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6C96CC2"/>
    <w:multiLevelType w:val="multilevel"/>
    <w:tmpl w:val="3E8289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7131BC4"/>
    <w:multiLevelType w:val="multilevel"/>
    <w:tmpl w:val="BB0654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8431DB5"/>
    <w:multiLevelType w:val="multilevel"/>
    <w:tmpl w:val="A83A69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99D0449"/>
    <w:multiLevelType w:val="multilevel"/>
    <w:tmpl w:val="047C5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9A064DF"/>
    <w:multiLevelType w:val="multilevel"/>
    <w:tmpl w:val="242293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A7E329E"/>
    <w:multiLevelType w:val="multilevel"/>
    <w:tmpl w:val="1640DB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A9056B8"/>
    <w:multiLevelType w:val="multilevel"/>
    <w:tmpl w:val="2D50BF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ADC57EB"/>
    <w:multiLevelType w:val="multilevel"/>
    <w:tmpl w:val="46F8F4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B4C0EB0"/>
    <w:multiLevelType w:val="multilevel"/>
    <w:tmpl w:val="7736C4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BE86BC3"/>
    <w:multiLevelType w:val="multilevel"/>
    <w:tmpl w:val="B2BA01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D261907"/>
    <w:multiLevelType w:val="multilevel"/>
    <w:tmpl w:val="C85858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D7F6FCD"/>
    <w:multiLevelType w:val="multilevel"/>
    <w:tmpl w:val="9C1EA8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0" w15:restartNumberingAfterBreak="0">
    <w:nsid w:val="3F5730C5"/>
    <w:multiLevelType w:val="multilevel"/>
    <w:tmpl w:val="516629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40E3733B"/>
    <w:multiLevelType w:val="multilevel"/>
    <w:tmpl w:val="DAAEE9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12620D2"/>
    <w:multiLevelType w:val="multilevel"/>
    <w:tmpl w:val="C0FAAE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16923B2"/>
    <w:multiLevelType w:val="multilevel"/>
    <w:tmpl w:val="312CEF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2964576"/>
    <w:multiLevelType w:val="multilevel"/>
    <w:tmpl w:val="1B7A59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29E5A1E"/>
    <w:multiLevelType w:val="multilevel"/>
    <w:tmpl w:val="D73E05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69750FF"/>
    <w:multiLevelType w:val="multilevel"/>
    <w:tmpl w:val="FA2E67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7D6124B"/>
    <w:multiLevelType w:val="multilevel"/>
    <w:tmpl w:val="CFCA0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8E40E64"/>
    <w:multiLevelType w:val="multilevel"/>
    <w:tmpl w:val="84400B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8E41E54"/>
    <w:multiLevelType w:val="multilevel"/>
    <w:tmpl w:val="46B298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A393272"/>
    <w:multiLevelType w:val="multilevel"/>
    <w:tmpl w:val="DCAC38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A851213"/>
    <w:multiLevelType w:val="multilevel"/>
    <w:tmpl w:val="4B0EE0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AB8300E"/>
    <w:multiLevelType w:val="multilevel"/>
    <w:tmpl w:val="A0184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C1A4FF5"/>
    <w:multiLevelType w:val="multilevel"/>
    <w:tmpl w:val="4DB6D1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E7232F1"/>
    <w:multiLevelType w:val="multilevel"/>
    <w:tmpl w:val="170EEA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EF25AC7"/>
    <w:multiLevelType w:val="multilevel"/>
    <w:tmpl w:val="83A61A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F78001B"/>
    <w:multiLevelType w:val="multilevel"/>
    <w:tmpl w:val="7AB010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F7D404C"/>
    <w:multiLevelType w:val="multilevel"/>
    <w:tmpl w:val="BB2E65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F8B404E"/>
    <w:multiLevelType w:val="multilevel"/>
    <w:tmpl w:val="5C0EDB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FDB5995"/>
    <w:multiLevelType w:val="multilevel"/>
    <w:tmpl w:val="C70CB3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0AF0DD6"/>
    <w:multiLevelType w:val="multilevel"/>
    <w:tmpl w:val="0A3C15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10C7424"/>
    <w:multiLevelType w:val="multilevel"/>
    <w:tmpl w:val="B42EC5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1904277"/>
    <w:multiLevelType w:val="multilevel"/>
    <w:tmpl w:val="35406A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1DE7709"/>
    <w:multiLevelType w:val="multilevel"/>
    <w:tmpl w:val="B574AB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1F27560"/>
    <w:multiLevelType w:val="multilevel"/>
    <w:tmpl w:val="697E66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2AA115E"/>
    <w:multiLevelType w:val="multilevel"/>
    <w:tmpl w:val="EB3863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2BC3040"/>
    <w:multiLevelType w:val="multilevel"/>
    <w:tmpl w:val="709ED8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3C31CCE"/>
    <w:multiLevelType w:val="multilevel"/>
    <w:tmpl w:val="8E5611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3F80C57"/>
    <w:multiLevelType w:val="multilevel"/>
    <w:tmpl w:val="243EB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0" w15:restartNumberingAfterBreak="0">
    <w:nsid w:val="5758140A"/>
    <w:multiLevelType w:val="multilevel"/>
    <w:tmpl w:val="ECF65C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90A17BD"/>
    <w:multiLevelType w:val="multilevel"/>
    <w:tmpl w:val="AEF0B7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93D44FE"/>
    <w:multiLevelType w:val="multilevel"/>
    <w:tmpl w:val="EE42FE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A175DC7"/>
    <w:multiLevelType w:val="multilevel"/>
    <w:tmpl w:val="D0B8DF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D6C551E"/>
    <w:multiLevelType w:val="multilevel"/>
    <w:tmpl w:val="6B622F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16" w15:restartNumberingAfterBreak="0">
    <w:nsid w:val="5FB901CD"/>
    <w:multiLevelType w:val="multilevel"/>
    <w:tmpl w:val="ABCE7F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60143371"/>
    <w:multiLevelType w:val="multilevel"/>
    <w:tmpl w:val="4EB60E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60782538"/>
    <w:multiLevelType w:val="multilevel"/>
    <w:tmpl w:val="01E280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60D17154"/>
    <w:multiLevelType w:val="multilevel"/>
    <w:tmpl w:val="D2B067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617D408E"/>
    <w:multiLevelType w:val="multilevel"/>
    <w:tmpl w:val="AB22DB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626C1B28"/>
    <w:multiLevelType w:val="multilevel"/>
    <w:tmpl w:val="2D78CC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3" w15:restartNumberingAfterBreak="0">
    <w:nsid w:val="63D23C47"/>
    <w:multiLevelType w:val="multilevel"/>
    <w:tmpl w:val="5D18B5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5430C99"/>
    <w:multiLevelType w:val="multilevel"/>
    <w:tmpl w:val="07B403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5763DCF"/>
    <w:multiLevelType w:val="multilevel"/>
    <w:tmpl w:val="CE80B2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59A150A"/>
    <w:multiLevelType w:val="multilevel"/>
    <w:tmpl w:val="B14AE5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5D60C2F"/>
    <w:multiLevelType w:val="multilevel"/>
    <w:tmpl w:val="4A8EA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5E258D7"/>
    <w:multiLevelType w:val="multilevel"/>
    <w:tmpl w:val="06F08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5EC5CD1"/>
    <w:multiLevelType w:val="multilevel"/>
    <w:tmpl w:val="F160A5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6B04D18"/>
    <w:multiLevelType w:val="multilevel"/>
    <w:tmpl w:val="AE406B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8C3549D"/>
    <w:multiLevelType w:val="multilevel"/>
    <w:tmpl w:val="C75CC0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A0F063F"/>
    <w:multiLevelType w:val="multilevel"/>
    <w:tmpl w:val="C44874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A42238D"/>
    <w:multiLevelType w:val="multilevel"/>
    <w:tmpl w:val="38DEE8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5" w15:restartNumberingAfterBreak="0">
    <w:nsid w:val="6BC005BB"/>
    <w:multiLevelType w:val="multilevel"/>
    <w:tmpl w:val="07F814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BD05E5B"/>
    <w:multiLevelType w:val="multilevel"/>
    <w:tmpl w:val="18F850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BE331E1"/>
    <w:multiLevelType w:val="multilevel"/>
    <w:tmpl w:val="92124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E2B2D20"/>
    <w:multiLevelType w:val="multilevel"/>
    <w:tmpl w:val="AD4A96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ED07B76"/>
    <w:multiLevelType w:val="multilevel"/>
    <w:tmpl w:val="5846D3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705A7A08"/>
    <w:multiLevelType w:val="multilevel"/>
    <w:tmpl w:val="B68EEE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70B072D7"/>
    <w:multiLevelType w:val="multilevel"/>
    <w:tmpl w:val="CF5EDE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3" w15:restartNumberingAfterBreak="0">
    <w:nsid w:val="719702DC"/>
    <w:multiLevelType w:val="multilevel"/>
    <w:tmpl w:val="CA76BC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20B5734"/>
    <w:multiLevelType w:val="multilevel"/>
    <w:tmpl w:val="69AEB1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2201097"/>
    <w:multiLevelType w:val="multilevel"/>
    <w:tmpl w:val="62966C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26D11F1"/>
    <w:multiLevelType w:val="multilevel"/>
    <w:tmpl w:val="F51246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3570FC1"/>
    <w:multiLevelType w:val="multilevel"/>
    <w:tmpl w:val="007E41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4152AB1"/>
    <w:multiLevelType w:val="multilevel"/>
    <w:tmpl w:val="25488B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4181D79"/>
    <w:multiLevelType w:val="multilevel"/>
    <w:tmpl w:val="DFE285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4F24843"/>
    <w:multiLevelType w:val="multilevel"/>
    <w:tmpl w:val="DEF626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50E59E2"/>
    <w:multiLevelType w:val="multilevel"/>
    <w:tmpl w:val="079A19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5242F65"/>
    <w:multiLevelType w:val="multilevel"/>
    <w:tmpl w:val="C48262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609044A"/>
    <w:multiLevelType w:val="multilevel"/>
    <w:tmpl w:val="943892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6155298"/>
    <w:multiLevelType w:val="multilevel"/>
    <w:tmpl w:val="C248D1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7E02E70"/>
    <w:multiLevelType w:val="multilevel"/>
    <w:tmpl w:val="97BA41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95B6742"/>
    <w:multiLevelType w:val="multilevel"/>
    <w:tmpl w:val="207EF9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96D1087"/>
    <w:multiLevelType w:val="multilevel"/>
    <w:tmpl w:val="6FF21E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9A46E03"/>
    <w:multiLevelType w:val="multilevel"/>
    <w:tmpl w:val="56BCF9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ACD6860"/>
    <w:multiLevelType w:val="multilevel"/>
    <w:tmpl w:val="E2F681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B6D5A46"/>
    <w:multiLevelType w:val="multilevel"/>
    <w:tmpl w:val="027831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D9C24B5"/>
    <w:multiLevelType w:val="multilevel"/>
    <w:tmpl w:val="BE626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EA436B3"/>
    <w:multiLevelType w:val="multilevel"/>
    <w:tmpl w:val="53045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177BA5"/>
    <w:multiLevelType w:val="multilevel"/>
    <w:tmpl w:val="9AA675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2"/>
  </w:num>
  <w:num w:numId="2" w16cid:durableId="116458358">
    <w:abstractNumId w:val="109"/>
  </w:num>
  <w:num w:numId="3" w16cid:durableId="1925257724">
    <w:abstractNumId w:val="79"/>
  </w:num>
  <w:num w:numId="4" w16cid:durableId="214388723">
    <w:abstractNumId w:val="36"/>
  </w:num>
  <w:num w:numId="5" w16cid:durableId="711996426">
    <w:abstractNumId w:val="115"/>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2"/>
  </w:num>
  <w:num w:numId="17" w16cid:durableId="2086418679">
    <w:abstractNumId w:val="101"/>
  </w:num>
  <w:num w:numId="18" w16cid:durableId="567882127">
    <w:abstractNumId w:val="119"/>
  </w:num>
  <w:num w:numId="19" w16cid:durableId="1832135517">
    <w:abstractNumId w:val="100"/>
  </w:num>
  <w:num w:numId="20" w16cid:durableId="1941638141">
    <w:abstractNumId w:val="48"/>
  </w:num>
  <w:num w:numId="21" w16cid:durableId="275215384">
    <w:abstractNumId w:val="70"/>
  </w:num>
  <w:num w:numId="22" w16cid:durableId="1207185181">
    <w:abstractNumId w:val="139"/>
  </w:num>
  <w:num w:numId="23" w16cid:durableId="2095128490">
    <w:abstractNumId w:val="103"/>
  </w:num>
  <w:num w:numId="24" w16cid:durableId="1545481510">
    <w:abstractNumId w:val="54"/>
  </w:num>
  <w:num w:numId="25" w16cid:durableId="1856186577">
    <w:abstractNumId w:val="53"/>
  </w:num>
  <w:num w:numId="26" w16cid:durableId="2031026564">
    <w:abstractNumId w:val="29"/>
  </w:num>
  <w:num w:numId="27" w16cid:durableId="894582308">
    <w:abstractNumId w:val="160"/>
  </w:num>
  <w:num w:numId="28" w16cid:durableId="56559421">
    <w:abstractNumId w:val="105"/>
  </w:num>
  <w:num w:numId="29" w16cid:durableId="2013871011">
    <w:abstractNumId w:val="12"/>
  </w:num>
  <w:num w:numId="30" w16cid:durableId="455413392">
    <w:abstractNumId w:val="148"/>
  </w:num>
  <w:num w:numId="31" w16cid:durableId="394013820">
    <w:abstractNumId w:val="140"/>
  </w:num>
  <w:num w:numId="32" w16cid:durableId="340472751">
    <w:abstractNumId w:val="135"/>
  </w:num>
  <w:num w:numId="33" w16cid:durableId="1464227543">
    <w:abstractNumId w:val="129"/>
  </w:num>
  <w:num w:numId="34" w16cid:durableId="1430154918">
    <w:abstractNumId w:val="92"/>
  </w:num>
  <w:num w:numId="35" w16cid:durableId="1684551998">
    <w:abstractNumId w:val="128"/>
  </w:num>
  <w:num w:numId="36" w16cid:durableId="1361783467">
    <w:abstractNumId w:val="155"/>
  </w:num>
  <w:num w:numId="37" w16cid:durableId="1820609871">
    <w:abstractNumId w:val="117"/>
  </w:num>
  <w:num w:numId="38" w16cid:durableId="1210144189">
    <w:abstractNumId w:val="161"/>
  </w:num>
  <w:num w:numId="39" w16cid:durableId="54788269">
    <w:abstractNumId w:val="152"/>
  </w:num>
  <w:num w:numId="40" w16cid:durableId="1551069899">
    <w:abstractNumId w:val="22"/>
  </w:num>
  <w:num w:numId="41" w16cid:durableId="1716542511">
    <w:abstractNumId w:val="111"/>
  </w:num>
  <w:num w:numId="42" w16cid:durableId="1989358058">
    <w:abstractNumId w:val="107"/>
  </w:num>
  <w:num w:numId="43" w16cid:durableId="686638805">
    <w:abstractNumId w:val="159"/>
  </w:num>
  <w:num w:numId="44" w16cid:durableId="2036035367">
    <w:abstractNumId w:val="13"/>
  </w:num>
  <w:num w:numId="45" w16cid:durableId="317225526">
    <w:abstractNumId w:val="133"/>
  </w:num>
  <w:num w:numId="46" w16cid:durableId="5913491">
    <w:abstractNumId w:val="11"/>
  </w:num>
  <w:num w:numId="47" w16cid:durableId="1598634640">
    <w:abstractNumId w:val="145"/>
  </w:num>
  <w:num w:numId="48" w16cid:durableId="385027320">
    <w:abstractNumId w:val="154"/>
  </w:num>
  <w:num w:numId="49" w16cid:durableId="2068020387">
    <w:abstractNumId w:val="46"/>
  </w:num>
  <w:num w:numId="50" w16cid:durableId="1932426021">
    <w:abstractNumId w:val="137"/>
  </w:num>
  <w:num w:numId="51" w16cid:durableId="570048148">
    <w:abstractNumId w:val="80"/>
  </w:num>
  <w:num w:numId="52" w16cid:durableId="1051811678">
    <w:abstractNumId w:val="72"/>
  </w:num>
  <w:num w:numId="53" w16cid:durableId="1613130754">
    <w:abstractNumId w:val="102"/>
  </w:num>
  <w:num w:numId="54" w16cid:durableId="2069834979">
    <w:abstractNumId w:val="56"/>
  </w:num>
  <w:num w:numId="55" w16cid:durableId="1890921078">
    <w:abstractNumId w:val="108"/>
  </w:num>
  <w:num w:numId="56" w16cid:durableId="1211765784">
    <w:abstractNumId w:val="28"/>
  </w:num>
  <w:num w:numId="57" w16cid:durableId="1721244566">
    <w:abstractNumId w:val="33"/>
  </w:num>
  <w:num w:numId="58" w16cid:durableId="792942524">
    <w:abstractNumId w:val="151"/>
  </w:num>
  <w:num w:numId="59" w16cid:durableId="1261255160">
    <w:abstractNumId w:val="126"/>
  </w:num>
  <w:num w:numId="60" w16cid:durableId="1913850150">
    <w:abstractNumId w:val="113"/>
  </w:num>
  <w:num w:numId="61" w16cid:durableId="1644578636">
    <w:abstractNumId w:val="162"/>
  </w:num>
  <w:num w:numId="62" w16cid:durableId="521020060">
    <w:abstractNumId w:val="52"/>
  </w:num>
  <w:num w:numId="63" w16cid:durableId="88235295">
    <w:abstractNumId w:val="75"/>
  </w:num>
  <w:num w:numId="64" w16cid:durableId="495532424">
    <w:abstractNumId w:val="61"/>
  </w:num>
  <w:num w:numId="65" w16cid:durableId="2103605339">
    <w:abstractNumId w:val="125"/>
  </w:num>
  <w:num w:numId="66" w16cid:durableId="1233655757">
    <w:abstractNumId w:val="157"/>
  </w:num>
  <w:num w:numId="67" w16cid:durableId="753624141">
    <w:abstractNumId w:val="71"/>
  </w:num>
  <w:num w:numId="68" w16cid:durableId="853955840">
    <w:abstractNumId w:val="43"/>
  </w:num>
  <w:num w:numId="69" w16cid:durableId="2128771168">
    <w:abstractNumId w:val="67"/>
  </w:num>
  <w:num w:numId="70" w16cid:durableId="733243069">
    <w:abstractNumId w:val="35"/>
  </w:num>
  <w:num w:numId="71" w16cid:durableId="105469297">
    <w:abstractNumId w:val="95"/>
  </w:num>
  <w:num w:numId="72" w16cid:durableId="1338923736">
    <w:abstractNumId w:val="23"/>
  </w:num>
  <w:num w:numId="73" w16cid:durableId="1198735150">
    <w:abstractNumId w:val="143"/>
  </w:num>
  <w:num w:numId="74" w16cid:durableId="2047900766">
    <w:abstractNumId w:val="127"/>
  </w:num>
  <w:num w:numId="75" w16cid:durableId="1520856033">
    <w:abstractNumId w:val="62"/>
  </w:num>
  <w:num w:numId="76" w16cid:durableId="1547793482">
    <w:abstractNumId w:val="149"/>
  </w:num>
  <w:num w:numId="77" w16cid:durableId="81074217">
    <w:abstractNumId w:val="74"/>
  </w:num>
  <w:num w:numId="78" w16cid:durableId="1391348926">
    <w:abstractNumId w:val="85"/>
  </w:num>
  <w:num w:numId="79" w16cid:durableId="1444231371">
    <w:abstractNumId w:val="144"/>
  </w:num>
  <w:num w:numId="80" w16cid:durableId="2141799620">
    <w:abstractNumId w:val="63"/>
  </w:num>
  <w:num w:numId="81" w16cid:durableId="895896041">
    <w:abstractNumId w:val="130"/>
  </w:num>
  <w:num w:numId="82" w16cid:durableId="1418134311">
    <w:abstractNumId w:val="64"/>
  </w:num>
  <w:num w:numId="83" w16cid:durableId="290550867">
    <w:abstractNumId w:val="94"/>
  </w:num>
  <w:num w:numId="84" w16cid:durableId="1830901385">
    <w:abstractNumId w:val="82"/>
  </w:num>
  <w:num w:numId="85" w16cid:durableId="571046714">
    <w:abstractNumId w:val="26"/>
  </w:num>
  <w:num w:numId="86" w16cid:durableId="996540483">
    <w:abstractNumId w:val="98"/>
  </w:num>
  <w:num w:numId="87" w16cid:durableId="996493758">
    <w:abstractNumId w:val="41"/>
  </w:num>
  <w:num w:numId="88" w16cid:durableId="1854106521">
    <w:abstractNumId w:val="20"/>
  </w:num>
  <w:num w:numId="89" w16cid:durableId="482740064">
    <w:abstractNumId w:val="163"/>
  </w:num>
  <w:num w:numId="90" w16cid:durableId="876821576">
    <w:abstractNumId w:val="24"/>
  </w:num>
  <w:num w:numId="91" w16cid:durableId="1550803709">
    <w:abstractNumId w:val="112"/>
  </w:num>
  <w:num w:numId="92" w16cid:durableId="2141337844">
    <w:abstractNumId w:val="42"/>
  </w:num>
  <w:num w:numId="93" w16cid:durableId="246963921">
    <w:abstractNumId w:val="58"/>
  </w:num>
  <w:num w:numId="94" w16cid:durableId="382023835">
    <w:abstractNumId w:val="50"/>
  </w:num>
  <w:num w:numId="95" w16cid:durableId="1525363510">
    <w:abstractNumId w:val="65"/>
  </w:num>
  <w:num w:numId="96" w16cid:durableId="2002854217">
    <w:abstractNumId w:val="14"/>
  </w:num>
  <w:num w:numId="97" w16cid:durableId="476846717">
    <w:abstractNumId w:val="76"/>
  </w:num>
  <w:num w:numId="98" w16cid:durableId="1814132460">
    <w:abstractNumId w:val="44"/>
  </w:num>
  <w:num w:numId="99" w16cid:durableId="907233148">
    <w:abstractNumId w:val="118"/>
  </w:num>
  <w:num w:numId="100" w16cid:durableId="1829521181">
    <w:abstractNumId w:val="73"/>
  </w:num>
  <w:num w:numId="101" w16cid:durableId="1068262574">
    <w:abstractNumId w:val="132"/>
  </w:num>
  <w:num w:numId="102" w16cid:durableId="1568959446">
    <w:abstractNumId w:val="66"/>
  </w:num>
  <w:num w:numId="103" w16cid:durableId="1471754196">
    <w:abstractNumId w:val="25"/>
  </w:num>
  <w:num w:numId="104" w16cid:durableId="1921526024">
    <w:abstractNumId w:val="77"/>
  </w:num>
  <w:num w:numId="105" w16cid:durableId="2086103668">
    <w:abstractNumId w:val="89"/>
  </w:num>
  <w:num w:numId="106" w16cid:durableId="1493524217">
    <w:abstractNumId w:val="124"/>
  </w:num>
  <w:num w:numId="107" w16cid:durableId="2101834613">
    <w:abstractNumId w:val="83"/>
  </w:num>
  <w:num w:numId="108" w16cid:durableId="321391895">
    <w:abstractNumId w:val="47"/>
  </w:num>
  <w:num w:numId="109" w16cid:durableId="1215920961">
    <w:abstractNumId w:val="51"/>
  </w:num>
  <w:num w:numId="110" w16cid:durableId="776488591">
    <w:abstractNumId w:val="16"/>
  </w:num>
  <w:num w:numId="111" w16cid:durableId="1473868418">
    <w:abstractNumId w:val="17"/>
  </w:num>
  <w:num w:numId="112" w16cid:durableId="222377212">
    <w:abstractNumId w:val="123"/>
  </w:num>
  <w:num w:numId="113" w16cid:durableId="2036494489">
    <w:abstractNumId w:val="10"/>
  </w:num>
  <w:num w:numId="114" w16cid:durableId="1849439773">
    <w:abstractNumId w:val="40"/>
  </w:num>
  <w:num w:numId="115" w16cid:durableId="1333532198">
    <w:abstractNumId w:val="99"/>
  </w:num>
  <w:num w:numId="116" w16cid:durableId="1675108780">
    <w:abstractNumId w:val="81"/>
  </w:num>
  <w:num w:numId="117" w16cid:durableId="1476023266">
    <w:abstractNumId w:val="114"/>
  </w:num>
  <w:num w:numId="118" w16cid:durableId="21907466">
    <w:abstractNumId w:val="121"/>
  </w:num>
  <w:num w:numId="119" w16cid:durableId="1439596355">
    <w:abstractNumId w:val="110"/>
  </w:num>
  <w:num w:numId="120" w16cid:durableId="261229035">
    <w:abstractNumId w:val="21"/>
  </w:num>
  <w:num w:numId="121" w16cid:durableId="232010096">
    <w:abstractNumId w:val="141"/>
  </w:num>
  <w:num w:numId="122" w16cid:durableId="494689837">
    <w:abstractNumId w:val="57"/>
  </w:num>
  <w:num w:numId="123" w16cid:durableId="1195118693">
    <w:abstractNumId w:val="146"/>
  </w:num>
  <w:num w:numId="124" w16cid:durableId="828325919">
    <w:abstractNumId w:val="69"/>
  </w:num>
  <w:num w:numId="125" w16cid:durableId="1960918474">
    <w:abstractNumId w:val="150"/>
  </w:num>
  <w:num w:numId="126" w16cid:durableId="997075860">
    <w:abstractNumId w:val="91"/>
  </w:num>
  <w:num w:numId="127" w16cid:durableId="1432050441">
    <w:abstractNumId w:val="37"/>
  </w:num>
  <w:num w:numId="128" w16cid:durableId="327099991">
    <w:abstractNumId w:val="59"/>
  </w:num>
  <w:num w:numId="129" w16cid:durableId="1965457045">
    <w:abstractNumId w:val="32"/>
  </w:num>
  <w:num w:numId="130" w16cid:durableId="1559439690">
    <w:abstractNumId w:val="90"/>
  </w:num>
  <w:num w:numId="131" w16cid:durableId="1371882783">
    <w:abstractNumId w:val="31"/>
  </w:num>
  <w:num w:numId="132" w16cid:durableId="1284966290">
    <w:abstractNumId w:val="147"/>
  </w:num>
  <w:num w:numId="133" w16cid:durableId="2109348557">
    <w:abstractNumId w:val="68"/>
  </w:num>
  <w:num w:numId="134" w16cid:durableId="1436443590">
    <w:abstractNumId w:val="87"/>
  </w:num>
  <w:num w:numId="135" w16cid:durableId="1996757650">
    <w:abstractNumId w:val="106"/>
  </w:num>
  <w:num w:numId="136" w16cid:durableId="388580822">
    <w:abstractNumId w:val="153"/>
  </w:num>
  <w:num w:numId="137" w16cid:durableId="2021394010">
    <w:abstractNumId w:val="60"/>
  </w:num>
  <w:num w:numId="138" w16cid:durableId="332686366">
    <w:abstractNumId w:val="104"/>
  </w:num>
  <w:num w:numId="139" w16cid:durableId="1963998586">
    <w:abstractNumId w:val="18"/>
  </w:num>
  <w:num w:numId="140" w16cid:durableId="1654673657">
    <w:abstractNumId w:val="49"/>
  </w:num>
  <w:num w:numId="141" w16cid:durableId="1322468118">
    <w:abstractNumId w:val="38"/>
  </w:num>
  <w:num w:numId="142" w16cid:durableId="1459225758">
    <w:abstractNumId w:val="131"/>
  </w:num>
  <w:num w:numId="143" w16cid:durableId="1455372266">
    <w:abstractNumId w:val="158"/>
  </w:num>
  <w:num w:numId="144" w16cid:durableId="1005784653">
    <w:abstractNumId w:val="55"/>
  </w:num>
  <w:num w:numId="145" w16cid:durableId="1207377168">
    <w:abstractNumId w:val="19"/>
  </w:num>
  <w:num w:numId="146" w16cid:durableId="1649630603">
    <w:abstractNumId w:val="116"/>
  </w:num>
  <w:num w:numId="147" w16cid:durableId="971130496">
    <w:abstractNumId w:val="136"/>
  </w:num>
  <w:num w:numId="148" w16cid:durableId="2026320253">
    <w:abstractNumId w:val="88"/>
  </w:num>
  <w:num w:numId="149" w16cid:durableId="1578398540">
    <w:abstractNumId w:val="27"/>
  </w:num>
  <w:num w:numId="150" w16cid:durableId="1904439398">
    <w:abstractNumId w:val="86"/>
  </w:num>
  <w:num w:numId="151" w16cid:durableId="1265990069">
    <w:abstractNumId w:val="34"/>
  </w:num>
  <w:num w:numId="152" w16cid:durableId="712847537">
    <w:abstractNumId w:val="120"/>
  </w:num>
  <w:num w:numId="153" w16cid:durableId="775831248">
    <w:abstractNumId w:val="84"/>
  </w:num>
  <w:num w:numId="154" w16cid:durableId="1169783718">
    <w:abstractNumId w:val="97"/>
  </w:num>
  <w:num w:numId="155" w16cid:durableId="1641105334">
    <w:abstractNumId w:val="78"/>
  </w:num>
  <w:num w:numId="156" w16cid:durableId="1910144659">
    <w:abstractNumId w:val="96"/>
  </w:num>
  <w:num w:numId="157" w16cid:durableId="208300627">
    <w:abstractNumId w:val="156"/>
  </w:num>
  <w:num w:numId="158" w16cid:durableId="251862234">
    <w:abstractNumId w:val="138"/>
  </w:num>
  <w:num w:numId="159" w16cid:durableId="26104468">
    <w:abstractNumId w:val="93"/>
  </w:num>
  <w:num w:numId="160" w16cid:durableId="768504074">
    <w:abstractNumId w:val="15"/>
  </w:num>
  <w:num w:numId="161" w16cid:durableId="1579173458">
    <w:abstractNumId w:val="45"/>
  </w:num>
  <w:num w:numId="162" w16cid:durableId="1856536483">
    <w:abstractNumId w:val="39"/>
  </w:num>
  <w:num w:numId="163" w16cid:durableId="1037047471">
    <w:abstractNumId w:val="134"/>
  </w:num>
  <w:num w:numId="164" w16cid:durableId="181284206">
    <w:abstractNumId w:val="30"/>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odso/>
  </w:mailMerge>
  <w:defaultTabStop w:val="720"/>
  <w:characterSpacingControl w:val="doNotCompress"/>
  <w:hdrShapeDefaults>
    <o:shapedefaults v:ext="edit" spidmax="8806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37DA"/>
    <w:rsid w:val="0002556D"/>
    <w:rsid w:val="0003065C"/>
    <w:rsid w:val="0003448F"/>
    <w:rsid w:val="0003575C"/>
    <w:rsid w:val="00041CA9"/>
    <w:rsid w:val="0005780E"/>
    <w:rsid w:val="000627E9"/>
    <w:rsid w:val="00065A75"/>
    <w:rsid w:val="000800BF"/>
    <w:rsid w:val="000862FB"/>
    <w:rsid w:val="000874DB"/>
    <w:rsid w:val="000877AD"/>
    <w:rsid w:val="00093270"/>
    <w:rsid w:val="000A71F7"/>
    <w:rsid w:val="000B5DEC"/>
    <w:rsid w:val="000D0E46"/>
    <w:rsid w:val="000F09E4"/>
    <w:rsid w:val="000F16FD"/>
    <w:rsid w:val="000F1D5C"/>
    <w:rsid w:val="000F3A47"/>
    <w:rsid w:val="000F5CEC"/>
    <w:rsid w:val="000F70C1"/>
    <w:rsid w:val="0012328B"/>
    <w:rsid w:val="0012390E"/>
    <w:rsid w:val="00124ADA"/>
    <w:rsid w:val="001363D1"/>
    <w:rsid w:val="0014413C"/>
    <w:rsid w:val="00151F14"/>
    <w:rsid w:val="00163EE0"/>
    <w:rsid w:val="00163FEA"/>
    <w:rsid w:val="001660D3"/>
    <w:rsid w:val="00167DF0"/>
    <w:rsid w:val="001726B3"/>
    <w:rsid w:val="001807AA"/>
    <w:rsid w:val="00182B7F"/>
    <w:rsid w:val="001907BA"/>
    <w:rsid w:val="001C0329"/>
    <w:rsid w:val="001C0FAD"/>
    <w:rsid w:val="001D349E"/>
    <w:rsid w:val="001D44AA"/>
    <w:rsid w:val="001E625C"/>
    <w:rsid w:val="001F3839"/>
    <w:rsid w:val="002020A3"/>
    <w:rsid w:val="00203CF0"/>
    <w:rsid w:val="00205431"/>
    <w:rsid w:val="00210AB7"/>
    <w:rsid w:val="002208AD"/>
    <w:rsid w:val="002214BA"/>
    <w:rsid w:val="002279BA"/>
    <w:rsid w:val="00231558"/>
    <w:rsid w:val="002329F3"/>
    <w:rsid w:val="002402F1"/>
    <w:rsid w:val="002409B2"/>
    <w:rsid w:val="0024128D"/>
    <w:rsid w:val="00243F0D"/>
    <w:rsid w:val="00244B0A"/>
    <w:rsid w:val="00244B8C"/>
    <w:rsid w:val="0024682A"/>
    <w:rsid w:val="00253884"/>
    <w:rsid w:val="00260FC6"/>
    <w:rsid w:val="00263A66"/>
    <w:rsid w:val="002647BB"/>
    <w:rsid w:val="002754C1"/>
    <w:rsid w:val="00277F02"/>
    <w:rsid w:val="00283969"/>
    <w:rsid w:val="002841C8"/>
    <w:rsid w:val="0028516B"/>
    <w:rsid w:val="00291C6C"/>
    <w:rsid w:val="00292DCA"/>
    <w:rsid w:val="002A4CDA"/>
    <w:rsid w:val="002B1E9E"/>
    <w:rsid w:val="002C2929"/>
    <w:rsid w:val="002C6F90"/>
    <w:rsid w:val="002E3552"/>
    <w:rsid w:val="002F27EC"/>
    <w:rsid w:val="00302FB8"/>
    <w:rsid w:val="00304EA1"/>
    <w:rsid w:val="00314D81"/>
    <w:rsid w:val="0031607E"/>
    <w:rsid w:val="00322123"/>
    <w:rsid w:val="00322FC6"/>
    <w:rsid w:val="003446B4"/>
    <w:rsid w:val="00350E9A"/>
    <w:rsid w:val="00355F4D"/>
    <w:rsid w:val="00365D51"/>
    <w:rsid w:val="003701BC"/>
    <w:rsid w:val="00391986"/>
    <w:rsid w:val="003B58B2"/>
    <w:rsid w:val="003D421C"/>
    <w:rsid w:val="003D57A7"/>
    <w:rsid w:val="00412F60"/>
    <w:rsid w:val="00414011"/>
    <w:rsid w:val="00417AA3"/>
    <w:rsid w:val="00424DD2"/>
    <w:rsid w:val="00440B32"/>
    <w:rsid w:val="00444619"/>
    <w:rsid w:val="004567A0"/>
    <w:rsid w:val="0046078D"/>
    <w:rsid w:val="00462E1E"/>
    <w:rsid w:val="004674FB"/>
    <w:rsid w:val="00471081"/>
    <w:rsid w:val="00472EE5"/>
    <w:rsid w:val="004744D7"/>
    <w:rsid w:val="00486C2C"/>
    <w:rsid w:val="0048758C"/>
    <w:rsid w:val="00490726"/>
    <w:rsid w:val="00491260"/>
    <w:rsid w:val="004A017D"/>
    <w:rsid w:val="004A22BC"/>
    <w:rsid w:val="004A2ED8"/>
    <w:rsid w:val="004B0FF4"/>
    <w:rsid w:val="004B571B"/>
    <w:rsid w:val="004B7DFF"/>
    <w:rsid w:val="004C205B"/>
    <w:rsid w:val="004C70EF"/>
    <w:rsid w:val="004D4097"/>
    <w:rsid w:val="004E1132"/>
    <w:rsid w:val="004E4391"/>
    <w:rsid w:val="004E50EA"/>
    <w:rsid w:val="004F01A5"/>
    <w:rsid w:val="004F5BDA"/>
    <w:rsid w:val="004F6DD6"/>
    <w:rsid w:val="00503CBE"/>
    <w:rsid w:val="00505925"/>
    <w:rsid w:val="0051631E"/>
    <w:rsid w:val="00517DAC"/>
    <w:rsid w:val="00531029"/>
    <w:rsid w:val="00531440"/>
    <w:rsid w:val="00532A04"/>
    <w:rsid w:val="00534253"/>
    <w:rsid w:val="00542659"/>
    <w:rsid w:val="00555952"/>
    <w:rsid w:val="0055611A"/>
    <w:rsid w:val="00566029"/>
    <w:rsid w:val="00584AEE"/>
    <w:rsid w:val="00586B33"/>
    <w:rsid w:val="005919F0"/>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4073F"/>
    <w:rsid w:val="00650423"/>
    <w:rsid w:val="00652A84"/>
    <w:rsid w:val="00654760"/>
    <w:rsid w:val="00665E92"/>
    <w:rsid w:val="00672AFB"/>
    <w:rsid w:val="00690760"/>
    <w:rsid w:val="00693953"/>
    <w:rsid w:val="00693FFD"/>
    <w:rsid w:val="006A2E04"/>
    <w:rsid w:val="006A5ACD"/>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C33CE"/>
    <w:rsid w:val="007D4FB6"/>
    <w:rsid w:val="007E1ED2"/>
    <w:rsid w:val="007E5E88"/>
    <w:rsid w:val="007E7FA9"/>
    <w:rsid w:val="008018F0"/>
    <w:rsid w:val="008027E3"/>
    <w:rsid w:val="008071D7"/>
    <w:rsid w:val="00813C37"/>
    <w:rsid w:val="008154B5"/>
    <w:rsid w:val="008233E8"/>
    <w:rsid w:val="00823962"/>
    <w:rsid w:val="008375FE"/>
    <w:rsid w:val="00850219"/>
    <w:rsid w:val="00851757"/>
    <w:rsid w:val="00852719"/>
    <w:rsid w:val="00853A48"/>
    <w:rsid w:val="00860115"/>
    <w:rsid w:val="0086068F"/>
    <w:rsid w:val="008702D0"/>
    <w:rsid w:val="008715F5"/>
    <w:rsid w:val="00876AAF"/>
    <w:rsid w:val="008810CF"/>
    <w:rsid w:val="00881105"/>
    <w:rsid w:val="008857C4"/>
    <w:rsid w:val="0088783C"/>
    <w:rsid w:val="008955EB"/>
    <w:rsid w:val="0089628D"/>
    <w:rsid w:val="00896ABD"/>
    <w:rsid w:val="008B352E"/>
    <w:rsid w:val="008C08B2"/>
    <w:rsid w:val="008C0AFA"/>
    <w:rsid w:val="008C34FB"/>
    <w:rsid w:val="008C6AA2"/>
    <w:rsid w:val="008E031A"/>
    <w:rsid w:val="008E0832"/>
    <w:rsid w:val="008F23AD"/>
    <w:rsid w:val="008F3DD9"/>
    <w:rsid w:val="008F6521"/>
    <w:rsid w:val="00906913"/>
    <w:rsid w:val="0091624E"/>
    <w:rsid w:val="00916D5D"/>
    <w:rsid w:val="009202CB"/>
    <w:rsid w:val="0092268E"/>
    <w:rsid w:val="0093258A"/>
    <w:rsid w:val="00933A21"/>
    <w:rsid w:val="009370BC"/>
    <w:rsid w:val="009405B0"/>
    <w:rsid w:val="0096074C"/>
    <w:rsid w:val="009618FD"/>
    <w:rsid w:val="00973010"/>
    <w:rsid w:val="009867C4"/>
    <w:rsid w:val="0098739B"/>
    <w:rsid w:val="00991B93"/>
    <w:rsid w:val="00992401"/>
    <w:rsid w:val="00993AA1"/>
    <w:rsid w:val="00994401"/>
    <w:rsid w:val="0099573C"/>
    <w:rsid w:val="009A2333"/>
    <w:rsid w:val="009B3B87"/>
    <w:rsid w:val="009C1C16"/>
    <w:rsid w:val="009C57E3"/>
    <w:rsid w:val="009D07D2"/>
    <w:rsid w:val="00A06B65"/>
    <w:rsid w:val="00A10647"/>
    <w:rsid w:val="00A11696"/>
    <w:rsid w:val="00A17661"/>
    <w:rsid w:val="00A17CF6"/>
    <w:rsid w:val="00A23929"/>
    <w:rsid w:val="00A24B2D"/>
    <w:rsid w:val="00A40966"/>
    <w:rsid w:val="00A45BDC"/>
    <w:rsid w:val="00A5644C"/>
    <w:rsid w:val="00A66CBE"/>
    <w:rsid w:val="00A67188"/>
    <w:rsid w:val="00A73144"/>
    <w:rsid w:val="00A77F1C"/>
    <w:rsid w:val="00A921E0"/>
    <w:rsid w:val="00A96180"/>
    <w:rsid w:val="00AA03D8"/>
    <w:rsid w:val="00AA29DE"/>
    <w:rsid w:val="00AB03E2"/>
    <w:rsid w:val="00AB2543"/>
    <w:rsid w:val="00AB4E23"/>
    <w:rsid w:val="00AE6C35"/>
    <w:rsid w:val="00AE7137"/>
    <w:rsid w:val="00AF1B9E"/>
    <w:rsid w:val="00AF4B2C"/>
    <w:rsid w:val="00AF58D9"/>
    <w:rsid w:val="00B03594"/>
    <w:rsid w:val="00B0738F"/>
    <w:rsid w:val="00B13D9B"/>
    <w:rsid w:val="00B2655D"/>
    <w:rsid w:val="00B26601"/>
    <w:rsid w:val="00B275F7"/>
    <w:rsid w:val="00B352A6"/>
    <w:rsid w:val="00B41951"/>
    <w:rsid w:val="00B45199"/>
    <w:rsid w:val="00B45F66"/>
    <w:rsid w:val="00B465C2"/>
    <w:rsid w:val="00B53229"/>
    <w:rsid w:val="00B60AB6"/>
    <w:rsid w:val="00B62480"/>
    <w:rsid w:val="00B65CD8"/>
    <w:rsid w:val="00B70ABF"/>
    <w:rsid w:val="00B81B70"/>
    <w:rsid w:val="00BB238F"/>
    <w:rsid w:val="00BC0EE2"/>
    <w:rsid w:val="00BD0724"/>
    <w:rsid w:val="00BD4472"/>
    <w:rsid w:val="00BE3DEE"/>
    <w:rsid w:val="00BE5521"/>
    <w:rsid w:val="00BF6F4C"/>
    <w:rsid w:val="00C000D6"/>
    <w:rsid w:val="00C01637"/>
    <w:rsid w:val="00C07962"/>
    <w:rsid w:val="00C07D60"/>
    <w:rsid w:val="00C34684"/>
    <w:rsid w:val="00C53263"/>
    <w:rsid w:val="00C559A6"/>
    <w:rsid w:val="00C65741"/>
    <w:rsid w:val="00C73F9D"/>
    <w:rsid w:val="00C75BC5"/>
    <w:rsid w:val="00C75F1D"/>
    <w:rsid w:val="00C805B2"/>
    <w:rsid w:val="00C86BB2"/>
    <w:rsid w:val="00CA02DD"/>
    <w:rsid w:val="00CC14AE"/>
    <w:rsid w:val="00CC2384"/>
    <w:rsid w:val="00CC53F9"/>
    <w:rsid w:val="00CC7529"/>
    <w:rsid w:val="00CD3421"/>
    <w:rsid w:val="00CD454F"/>
    <w:rsid w:val="00CE0D7A"/>
    <w:rsid w:val="00CE4547"/>
    <w:rsid w:val="00D021BF"/>
    <w:rsid w:val="00D0381D"/>
    <w:rsid w:val="00D1511A"/>
    <w:rsid w:val="00D338E4"/>
    <w:rsid w:val="00D35538"/>
    <w:rsid w:val="00D360F8"/>
    <w:rsid w:val="00D51947"/>
    <w:rsid w:val="00D532F0"/>
    <w:rsid w:val="00D53FF7"/>
    <w:rsid w:val="00D561B3"/>
    <w:rsid w:val="00D63C84"/>
    <w:rsid w:val="00D652E8"/>
    <w:rsid w:val="00D77413"/>
    <w:rsid w:val="00D82759"/>
    <w:rsid w:val="00D86551"/>
    <w:rsid w:val="00D86DE4"/>
    <w:rsid w:val="00D91CAB"/>
    <w:rsid w:val="00D941C2"/>
    <w:rsid w:val="00DA0404"/>
    <w:rsid w:val="00DA503D"/>
    <w:rsid w:val="00DA6DBB"/>
    <w:rsid w:val="00DB1C96"/>
    <w:rsid w:val="00DB375B"/>
    <w:rsid w:val="00DC632A"/>
    <w:rsid w:val="00DD1AF6"/>
    <w:rsid w:val="00DE06C6"/>
    <w:rsid w:val="00DE2DC6"/>
    <w:rsid w:val="00DF12A9"/>
    <w:rsid w:val="00DF1AF8"/>
    <w:rsid w:val="00DF4B17"/>
    <w:rsid w:val="00E04900"/>
    <w:rsid w:val="00E139C5"/>
    <w:rsid w:val="00E162D2"/>
    <w:rsid w:val="00E23F1D"/>
    <w:rsid w:val="00E34F5D"/>
    <w:rsid w:val="00E36361"/>
    <w:rsid w:val="00E4133C"/>
    <w:rsid w:val="00E42941"/>
    <w:rsid w:val="00E438E3"/>
    <w:rsid w:val="00E43F02"/>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1671E"/>
    <w:rsid w:val="00F337AC"/>
    <w:rsid w:val="00F40D53"/>
    <w:rsid w:val="00F4525C"/>
    <w:rsid w:val="00F464D8"/>
    <w:rsid w:val="00F47B7F"/>
    <w:rsid w:val="00F61B8A"/>
    <w:rsid w:val="00F70E0B"/>
    <w:rsid w:val="00F81AA4"/>
    <w:rsid w:val="00F83DB5"/>
    <w:rsid w:val="00F92444"/>
    <w:rsid w:val="00F93694"/>
    <w:rsid w:val="00F9544F"/>
    <w:rsid w:val="00F95799"/>
    <w:rsid w:val="00F95C61"/>
    <w:rsid w:val="00FA080C"/>
    <w:rsid w:val="00FB56CD"/>
    <w:rsid w:val="00FC2FF6"/>
    <w:rsid w:val="00FC353F"/>
    <w:rsid w:val="00FD1C20"/>
    <w:rsid w:val="00FD658C"/>
    <w:rsid w:val="00FE0AD0"/>
    <w:rsid w:val="11390FAE"/>
    <w:rsid w:val="15018143"/>
    <w:rsid w:val="17BF82C8"/>
    <w:rsid w:val="197A2E7E"/>
    <w:rsid w:val="2AB3C5B6"/>
    <w:rsid w:val="469CF21E"/>
    <w:rsid w:val="4B0EFED5"/>
    <w:rsid w:val="4F0FBA39"/>
    <w:rsid w:val="691361C7"/>
    <w:rsid w:val="7F6244C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88065"/>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tabs>
        <w:tab w:val="clear" w:pos="643"/>
        <w:tab w:val="num" w:pos="926"/>
      </w:tabs>
      <w:ind w:left="926"/>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1C0329"/>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DA040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DA040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DA0404"/>
  </w:style>
  <w:style w:type="character" w:customStyle="1" w:styleId="normaltextrun">
    <w:name w:val="normaltextrun"/>
    <w:basedOn w:val="DefaultParagraphFont"/>
    <w:rsid w:val="00DA0404"/>
  </w:style>
  <w:style w:type="character" w:customStyle="1" w:styleId="eop">
    <w:name w:val="eop"/>
    <w:basedOn w:val="DefaultParagraphFont"/>
    <w:rsid w:val="00DA0404"/>
  </w:style>
  <w:style w:type="character" w:customStyle="1" w:styleId="contentcontrol">
    <w:name w:val="contentcontrol"/>
    <w:basedOn w:val="DefaultParagraphFont"/>
    <w:rsid w:val="00DA0404"/>
  </w:style>
  <w:style w:type="character" w:customStyle="1" w:styleId="contentcontrolboundarysink">
    <w:name w:val="contentcontrolboundarysink"/>
    <w:basedOn w:val="DefaultParagraphFont"/>
    <w:rsid w:val="00DA0404"/>
  </w:style>
  <w:style w:type="paragraph" w:customStyle="1" w:styleId="outlineelement">
    <w:name w:val="outlineelement"/>
    <w:basedOn w:val="Normal"/>
    <w:rsid w:val="00DA040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DA0404"/>
    <w:rPr>
      <w:color w:val="800080"/>
      <w:u w:val="single"/>
    </w:rPr>
  </w:style>
  <w:style w:type="character" w:customStyle="1" w:styleId="wacimagegroupcontainer">
    <w:name w:val="wacimagegroupcontainer"/>
    <w:basedOn w:val="DefaultParagraphFont"/>
    <w:rsid w:val="00DA0404"/>
  </w:style>
  <w:style w:type="character" w:customStyle="1" w:styleId="wacimagecontainer">
    <w:name w:val="wacimagecontainer"/>
    <w:basedOn w:val="DefaultParagraphFont"/>
    <w:rsid w:val="00DA0404"/>
  </w:style>
  <w:style w:type="character" w:customStyle="1" w:styleId="wacimageborder">
    <w:name w:val="wacimageborder"/>
    <w:basedOn w:val="DefaultParagraphFont"/>
    <w:rsid w:val="00DA0404"/>
  </w:style>
  <w:style w:type="character" w:customStyle="1" w:styleId="linebreakblob">
    <w:name w:val="linebreakblob"/>
    <w:basedOn w:val="DefaultParagraphFont"/>
    <w:rsid w:val="00DA0404"/>
  </w:style>
  <w:style w:type="character" w:customStyle="1" w:styleId="scxw231289888">
    <w:name w:val="scxw231289888"/>
    <w:basedOn w:val="DefaultParagraphFont"/>
    <w:rsid w:val="00DA0404"/>
  </w:style>
  <w:style w:type="character" w:customStyle="1" w:styleId="tabrun">
    <w:name w:val="tabrun"/>
    <w:basedOn w:val="DefaultParagraphFont"/>
    <w:rsid w:val="00DA0404"/>
  </w:style>
  <w:style w:type="character" w:customStyle="1" w:styleId="tabchar">
    <w:name w:val="tabchar"/>
    <w:basedOn w:val="DefaultParagraphFont"/>
    <w:rsid w:val="00DA0404"/>
  </w:style>
  <w:style w:type="character" w:customStyle="1" w:styleId="tableaderchars">
    <w:name w:val="tableaderchars"/>
    <w:basedOn w:val="DefaultParagraphFont"/>
    <w:rsid w:val="00DA0404"/>
  </w:style>
  <w:style w:type="paragraph" w:customStyle="1" w:styleId="VCAAbullet">
    <w:name w:val="VCAA bullet"/>
    <w:basedOn w:val="VCAAbody"/>
    <w:autoRedefine/>
    <w:qFormat/>
    <w:rsid w:val="00D63C84"/>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D63C84"/>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89086285">
      <w:bodyDiv w:val="1"/>
      <w:marLeft w:val="0"/>
      <w:marRight w:val="0"/>
      <w:marTop w:val="0"/>
      <w:marBottom w:val="0"/>
      <w:divBdr>
        <w:top w:val="none" w:sz="0" w:space="0" w:color="auto"/>
        <w:left w:val="none" w:sz="0" w:space="0" w:color="auto"/>
        <w:bottom w:val="none" w:sz="0" w:space="0" w:color="auto"/>
        <w:right w:val="none" w:sz="0" w:space="0" w:color="auto"/>
      </w:divBdr>
      <w:divsChild>
        <w:div w:id="1082529297">
          <w:marLeft w:val="0"/>
          <w:marRight w:val="0"/>
          <w:marTop w:val="0"/>
          <w:marBottom w:val="0"/>
          <w:divBdr>
            <w:top w:val="none" w:sz="0" w:space="0" w:color="auto"/>
            <w:left w:val="none" w:sz="0" w:space="0" w:color="auto"/>
            <w:bottom w:val="none" w:sz="0" w:space="0" w:color="auto"/>
            <w:right w:val="none" w:sz="0" w:space="0" w:color="auto"/>
          </w:divBdr>
        </w:div>
        <w:div w:id="593786314">
          <w:marLeft w:val="0"/>
          <w:marRight w:val="0"/>
          <w:marTop w:val="0"/>
          <w:marBottom w:val="0"/>
          <w:divBdr>
            <w:top w:val="none" w:sz="0" w:space="0" w:color="auto"/>
            <w:left w:val="none" w:sz="0" w:space="0" w:color="auto"/>
            <w:bottom w:val="none" w:sz="0" w:space="0" w:color="auto"/>
            <w:right w:val="none" w:sz="0" w:space="0" w:color="auto"/>
          </w:divBdr>
        </w:div>
        <w:div w:id="1591233565">
          <w:marLeft w:val="0"/>
          <w:marRight w:val="0"/>
          <w:marTop w:val="0"/>
          <w:marBottom w:val="0"/>
          <w:divBdr>
            <w:top w:val="none" w:sz="0" w:space="0" w:color="auto"/>
            <w:left w:val="none" w:sz="0" w:space="0" w:color="auto"/>
            <w:bottom w:val="none" w:sz="0" w:space="0" w:color="auto"/>
            <w:right w:val="none" w:sz="0" w:space="0" w:color="auto"/>
          </w:divBdr>
        </w:div>
        <w:div w:id="626357730">
          <w:marLeft w:val="0"/>
          <w:marRight w:val="0"/>
          <w:marTop w:val="0"/>
          <w:marBottom w:val="0"/>
          <w:divBdr>
            <w:top w:val="none" w:sz="0" w:space="0" w:color="auto"/>
            <w:left w:val="none" w:sz="0" w:space="0" w:color="auto"/>
            <w:bottom w:val="none" w:sz="0" w:space="0" w:color="auto"/>
            <w:right w:val="none" w:sz="0" w:space="0" w:color="auto"/>
          </w:divBdr>
        </w:div>
        <w:div w:id="490415425">
          <w:marLeft w:val="0"/>
          <w:marRight w:val="0"/>
          <w:marTop w:val="0"/>
          <w:marBottom w:val="0"/>
          <w:divBdr>
            <w:top w:val="none" w:sz="0" w:space="0" w:color="auto"/>
            <w:left w:val="none" w:sz="0" w:space="0" w:color="auto"/>
            <w:bottom w:val="none" w:sz="0" w:space="0" w:color="auto"/>
            <w:right w:val="none" w:sz="0" w:space="0" w:color="auto"/>
          </w:divBdr>
          <w:divsChild>
            <w:div w:id="2101674628">
              <w:marLeft w:val="-75"/>
              <w:marRight w:val="0"/>
              <w:marTop w:val="30"/>
              <w:marBottom w:val="30"/>
              <w:divBdr>
                <w:top w:val="none" w:sz="0" w:space="0" w:color="auto"/>
                <w:left w:val="none" w:sz="0" w:space="0" w:color="auto"/>
                <w:bottom w:val="none" w:sz="0" w:space="0" w:color="auto"/>
                <w:right w:val="none" w:sz="0" w:space="0" w:color="auto"/>
              </w:divBdr>
              <w:divsChild>
                <w:div w:id="1265916270">
                  <w:marLeft w:val="0"/>
                  <w:marRight w:val="0"/>
                  <w:marTop w:val="0"/>
                  <w:marBottom w:val="0"/>
                  <w:divBdr>
                    <w:top w:val="none" w:sz="0" w:space="0" w:color="auto"/>
                    <w:left w:val="none" w:sz="0" w:space="0" w:color="auto"/>
                    <w:bottom w:val="none" w:sz="0" w:space="0" w:color="auto"/>
                    <w:right w:val="none" w:sz="0" w:space="0" w:color="auto"/>
                  </w:divBdr>
                  <w:divsChild>
                    <w:div w:id="2113285051">
                      <w:marLeft w:val="0"/>
                      <w:marRight w:val="0"/>
                      <w:marTop w:val="0"/>
                      <w:marBottom w:val="0"/>
                      <w:divBdr>
                        <w:top w:val="none" w:sz="0" w:space="0" w:color="auto"/>
                        <w:left w:val="none" w:sz="0" w:space="0" w:color="auto"/>
                        <w:bottom w:val="none" w:sz="0" w:space="0" w:color="auto"/>
                        <w:right w:val="none" w:sz="0" w:space="0" w:color="auto"/>
                      </w:divBdr>
                    </w:div>
                  </w:divsChild>
                </w:div>
                <w:div w:id="1186553597">
                  <w:marLeft w:val="0"/>
                  <w:marRight w:val="0"/>
                  <w:marTop w:val="0"/>
                  <w:marBottom w:val="0"/>
                  <w:divBdr>
                    <w:top w:val="none" w:sz="0" w:space="0" w:color="auto"/>
                    <w:left w:val="none" w:sz="0" w:space="0" w:color="auto"/>
                    <w:bottom w:val="none" w:sz="0" w:space="0" w:color="auto"/>
                    <w:right w:val="none" w:sz="0" w:space="0" w:color="auto"/>
                  </w:divBdr>
                  <w:divsChild>
                    <w:div w:id="1989163761">
                      <w:marLeft w:val="0"/>
                      <w:marRight w:val="0"/>
                      <w:marTop w:val="0"/>
                      <w:marBottom w:val="0"/>
                      <w:divBdr>
                        <w:top w:val="none" w:sz="0" w:space="0" w:color="auto"/>
                        <w:left w:val="none" w:sz="0" w:space="0" w:color="auto"/>
                        <w:bottom w:val="none" w:sz="0" w:space="0" w:color="auto"/>
                        <w:right w:val="none" w:sz="0" w:space="0" w:color="auto"/>
                      </w:divBdr>
                    </w:div>
                  </w:divsChild>
                </w:div>
                <w:div w:id="734164551">
                  <w:marLeft w:val="0"/>
                  <w:marRight w:val="0"/>
                  <w:marTop w:val="0"/>
                  <w:marBottom w:val="0"/>
                  <w:divBdr>
                    <w:top w:val="none" w:sz="0" w:space="0" w:color="auto"/>
                    <w:left w:val="none" w:sz="0" w:space="0" w:color="auto"/>
                    <w:bottom w:val="none" w:sz="0" w:space="0" w:color="auto"/>
                    <w:right w:val="none" w:sz="0" w:space="0" w:color="auto"/>
                  </w:divBdr>
                  <w:divsChild>
                    <w:div w:id="871040288">
                      <w:marLeft w:val="0"/>
                      <w:marRight w:val="0"/>
                      <w:marTop w:val="0"/>
                      <w:marBottom w:val="0"/>
                      <w:divBdr>
                        <w:top w:val="none" w:sz="0" w:space="0" w:color="auto"/>
                        <w:left w:val="none" w:sz="0" w:space="0" w:color="auto"/>
                        <w:bottom w:val="none" w:sz="0" w:space="0" w:color="auto"/>
                        <w:right w:val="none" w:sz="0" w:space="0" w:color="auto"/>
                      </w:divBdr>
                    </w:div>
                  </w:divsChild>
                </w:div>
                <w:div w:id="547496198">
                  <w:marLeft w:val="0"/>
                  <w:marRight w:val="0"/>
                  <w:marTop w:val="0"/>
                  <w:marBottom w:val="0"/>
                  <w:divBdr>
                    <w:top w:val="none" w:sz="0" w:space="0" w:color="auto"/>
                    <w:left w:val="none" w:sz="0" w:space="0" w:color="auto"/>
                    <w:bottom w:val="none" w:sz="0" w:space="0" w:color="auto"/>
                    <w:right w:val="none" w:sz="0" w:space="0" w:color="auto"/>
                  </w:divBdr>
                  <w:divsChild>
                    <w:div w:id="642349859">
                      <w:marLeft w:val="0"/>
                      <w:marRight w:val="0"/>
                      <w:marTop w:val="0"/>
                      <w:marBottom w:val="0"/>
                      <w:divBdr>
                        <w:top w:val="none" w:sz="0" w:space="0" w:color="auto"/>
                        <w:left w:val="none" w:sz="0" w:space="0" w:color="auto"/>
                        <w:bottom w:val="none" w:sz="0" w:space="0" w:color="auto"/>
                        <w:right w:val="none" w:sz="0" w:space="0" w:color="auto"/>
                      </w:divBdr>
                    </w:div>
                  </w:divsChild>
                </w:div>
                <w:div w:id="259141049">
                  <w:marLeft w:val="0"/>
                  <w:marRight w:val="0"/>
                  <w:marTop w:val="0"/>
                  <w:marBottom w:val="0"/>
                  <w:divBdr>
                    <w:top w:val="none" w:sz="0" w:space="0" w:color="auto"/>
                    <w:left w:val="none" w:sz="0" w:space="0" w:color="auto"/>
                    <w:bottom w:val="none" w:sz="0" w:space="0" w:color="auto"/>
                    <w:right w:val="none" w:sz="0" w:space="0" w:color="auto"/>
                  </w:divBdr>
                  <w:divsChild>
                    <w:div w:id="1960915311">
                      <w:marLeft w:val="0"/>
                      <w:marRight w:val="0"/>
                      <w:marTop w:val="0"/>
                      <w:marBottom w:val="0"/>
                      <w:divBdr>
                        <w:top w:val="none" w:sz="0" w:space="0" w:color="auto"/>
                        <w:left w:val="none" w:sz="0" w:space="0" w:color="auto"/>
                        <w:bottom w:val="none" w:sz="0" w:space="0" w:color="auto"/>
                        <w:right w:val="none" w:sz="0" w:space="0" w:color="auto"/>
                      </w:divBdr>
                    </w:div>
                  </w:divsChild>
                </w:div>
                <w:div w:id="609121440">
                  <w:marLeft w:val="0"/>
                  <w:marRight w:val="0"/>
                  <w:marTop w:val="0"/>
                  <w:marBottom w:val="0"/>
                  <w:divBdr>
                    <w:top w:val="none" w:sz="0" w:space="0" w:color="auto"/>
                    <w:left w:val="none" w:sz="0" w:space="0" w:color="auto"/>
                    <w:bottom w:val="none" w:sz="0" w:space="0" w:color="auto"/>
                    <w:right w:val="none" w:sz="0" w:space="0" w:color="auto"/>
                  </w:divBdr>
                  <w:divsChild>
                    <w:div w:id="475798371">
                      <w:marLeft w:val="0"/>
                      <w:marRight w:val="0"/>
                      <w:marTop w:val="0"/>
                      <w:marBottom w:val="0"/>
                      <w:divBdr>
                        <w:top w:val="none" w:sz="0" w:space="0" w:color="auto"/>
                        <w:left w:val="none" w:sz="0" w:space="0" w:color="auto"/>
                        <w:bottom w:val="none" w:sz="0" w:space="0" w:color="auto"/>
                        <w:right w:val="none" w:sz="0" w:space="0" w:color="auto"/>
                      </w:divBdr>
                    </w:div>
                  </w:divsChild>
                </w:div>
                <w:div w:id="462774281">
                  <w:marLeft w:val="0"/>
                  <w:marRight w:val="0"/>
                  <w:marTop w:val="0"/>
                  <w:marBottom w:val="0"/>
                  <w:divBdr>
                    <w:top w:val="none" w:sz="0" w:space="0" w:color="auto"/>
                    <w:left w:val="none" w:sz="0" w:space="0" w:color="auto"/>
                    <w:bottom w:val="none" w:sz="0" w:space="0" w:color="auto"/>
                    <w:right w:val="none" w:sz="0" w:space="0" w:color="auto"/>
                  </w:divBdr>
                  <w:divsChild>
                    <w:div w:id="1035232672">
                      <w:marLeft w:val="0"/>
                      <w:marRight w:val="0"/>
                      <w:marTop w:val="0"/>
                      <w:marBottom w:val="0"/>
                      <w:divBdr>
                        <w:top w:val="none" w:sz="0" w:space="0" w:color="auto"/>
                        <w:left w:val="none" w:sz="0" w:space="0" w:color="auto"/>
                        <w:bottom w:val="none" w:sz="0" w:space="0" w:color="auto"/>
                        <w:right w:val="none" w:sz="0" w:space="0" w:color="auto"/>
                      </w:divBdr>
                    </w:div>
                    <w:div w:id="1419714276">
                      <w:marLeft w:val="0"/>
                      <w:marRight w:val="0"/>
                      <w:marTop w:val="0"/>
                      <w:marBottom w:val="0"/>
                      <w:divBdr>
                        <w:top w:val="none" w:sz="0" w:space="0" w:color="auto"/>
                        <w:left w:val="none" w:sz="0" w:space="0" w:color="auto"/>
                        <w:bottom w:val="none" w:sz="0" w:space="0" w:color="auto"/>
                        <w:right w:val="none" w:sz="0" w:space="0" w:color="auto"/>
                      </w:divBdr>
                    </w:div>
                    <w:div w:id="751659520">
                      <w:marLeft w:val="0"/>
                      <w:marRight w:val="0"/>
                      <w:marTop w:val="0"/>
                      <w:marBottom w:val="0"/>
                      <w:divBdr>
                        <w:top w:val="none" w:sz="0" w:space="0" w:color="auto"/>
                        <w:left w:val="none" w:sz="0" w:space="0" w:color="auto"/>
                        <w:bottom w:val="none" w:sz="0" w:space="0" w:color="auto"/>
                        <w:right w:val="none" w:sz="0" w:space="0" w:color="auto"/>
                      </w:divBdr>
                    </w:div>
                  </w:divsChild>
                </w:div>
                <w:div w:id="2006853738">
                  <w:marLeft w:val="0"/>
                  <w:marRight w:val="0"/>
                  <w:marTop w:val="0"/>
                  <w:marBottom w:val="0"/>
                  <w:divBdr>
                    <w:top w:val="none" w:sz="0" w:space="0" w:color="auto"/>
                    <w:left w:val="none" w:sz="0" w:space="0" w:color="auto"/>
                    <w:bottom w:val="none" w:sz="0" w:space="0" w:color="auto"/>
                    <w:right w:val="none" w:sz="0" w:space="0" w:color="auto"/>
                  </w:divBdr>
                  <w:divsChild>
                    <w:div w:id="18579577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5109337">
          <w:marLeft w:val="0"/>
          <w:marRight w:val="0"/>
          <w:marTop w:val="0"/>
          <w:marBottom w:val="0"/>
          <w:divBdr>
            <w:top w:val="none" w:sz="0" w:space="0" w:color="auto"/>
            <w:left w:val="none" w:sz="0" w:space="0" w:color="auto"/>
            <w:bottom w:val="none" w:sz="0" w:space="0" w:color="auto"/>
            <w:right w:val="none" w:sz="0" w:space="0" w:color="auto"/>
          </w:divBdr>
        </w:div>
        <w:div w:id="2056847862">
          <w:marLeft w:val="0"/>
          <w:marRight w:val="0"/>
          <w:marTop w:val="0"/>
          <w:marBottom w:val="0"/>
          <w:divBdr>
            <w:top w:val="none" w:sz="0" w:space="0" w:color="auto"/>
            <w:left w:val="none" w:sz="0" w:space="0" w:color="auto"/>
            <w:bottom w:val="none" w:sz="0" w:space="0" w:color="auto"/>
            <w:right w:val="none" w:sz="0" w:space="0" w:color="auto"/>
          </w:divBdr>
        </w:div>
        <w:div w:id="1120345169">
          <w:marLeft w:val="0"/>
          <w:marRight w:val="0"/>
          <w:marTop w:val="0"/>
          <w:marBottom w:val="0"/>
          <w:divBdr>
            <w:top w:val="none" w:sz="0" w:space="0" w:color="auto"/>
            <w:left w:val="none" w:sz="0" w:space="0" w:color="auto"/>
            <w:bottom w:val="none" w:sz="0" w:space="0" w:color="auto"/>
            <w:right w:val="none" w:sz="0" w:space="0" w:color="auto"/>
          </w:divBdr>
        </w:div>
        <w:div w:id="1419055978">
          <w:marLeft w:val="0"/>
          <w:marRight w:val="0"/>
          <w:marTop w:val="0"/>
          <w:marBottom w:val="0"/>
          <w:divBdr>
            <w:top w:val="none" w:sz="0" w:space="0" w:color="auto"/>
            <w:left w:val="none" w:sz="0" w:space="0" w:color="auto"/>
            <w:bottom w:val="none" w:sz="0" w:space="0" w:color="auto"/>
            <w:right w:val="none" w:sz="0" w:space="0" w:color="auto"/>
          </w:divBdr>
        </w:div>
        <w:div w:id="967974148">
          <w:marLeft w:val="0"/>
          <w:marRight w:val="0"/>
          <w:marTop w:val="0"/>
          <w:marBottom w:val="0"/>
          <w:divBdr>
            <w:top w:val="none" w:sz="0" w:space="0" w:color="auto"/>
            <w:left w:val="none" w:sz="0" w:space="0" w:color="auto"/>
            <w:bottom w:val="none" w:sz="0" w:space="0" w:color="auto"/>
            <w:right w:val="none" w:sz="0" w:space="0" w:color="auto"/>
          </w:divBdr>
          <w:divsChild>
            <w:div w:id="1259219222">
              <w:marLeft w:val="-75"/>
              <w:marRight w:val="0"/>
              <w:marTop w:val="30"/>
              <w:marBottom w:val="30"/>
              <w:divBdr>
                <w:top w:val="none" w:sz="0" w:space="0" w:color="auto"/>
                <w:left w:val="none" w:sz="0" w:space="0" w:color="auto"/>
                <w:bottom w:val="none" w:sz="0" w:space="0" w:color="auto"/>
                <w:right w:val="none" w:sz="0" w:space="0" w:color="auto"/>
              </w:divBdr>
              <w:divsChild>
                <w:div w:id="14621580">
                  <w:marLeft w:val="0"/>
                  <w:marRight w:val="0"/>
                  <w:marTop w:val="0"/>
                  <w:marBottom w:val="0"/>
                  <w:divBdr>
                    <w:top w:val="none" w:sz="0" w:space="0" w:color="auto"/>
                    <w:left w:val="none" w:sz="0" w:space="0" w:color="auto"/>
                    <w:bottom w:val="none" w:sz="0" w:space="0" w:color="auto"/>
                    <w:right w:val="none" w:sz="0" w:space="0" w:color="auto"/>
                  </w:divBdr>
                  <w:divsChild>
                    <w:div w:id="646204324">
                      <w:marLeft w:val="0"/>
                      <w:marRight w:val="0"/>
                      <w:marTop w:val="0"/>
                      <w:marBottom w:val="0"/>
                      <w:divBdr>
                        <w:top w:val="none" w:sz="0" w:space="0" w:color="auto"/>
                        <w:left w:val="none" w:sz="0" w:space="0" w:color="auto"/>
                        <w:bottom w:val="none" w:sz="0" w:space="0" w:color="auto"/>
                        <w:right w:val="none" w:sz="0" w:space="0" w:color="auto"/>
                      </w:divBdr>
                    </w:div>
                  </w:divsChild>
                </w:div>
                <w:div w:id="1371030695">
                  <w:marLeft w:val="0"/>
                  <w:marRight w:val="0"/>
                  <w:marTop w:val="0"/>
                  <w:marBottom w:val="0"/>
                  <w:divBdr>
                    <w:top w:val="none" w:sz="0" w:space="0" w:color="auto"/>
                    <w:left w:val="none" w:sz="0" w:space="0" w:color="auto"/>
                    <w:bottom w:val="none" w:sz="0" w:space="0" w:color="auto"/>
                    <w:right w:val="none" w:sz="0" w:space="0" w:color="auto"/>
                  </w:divBdr>
                  <w:divsChild>
                    <w:div w:id="1979071447">
                      <w:marLeft w:val="0"/>
                      <w:marRight w:val="0"/>
                      <w:marTop w:val="0"/>
                      <w:marBottom w:val="0"/>
                      <w:divBdr>
                        <w:top w:val="none" w:sz="0" w:space="0" w:color="auto"/>
                        <w:left w:val="none" w:sz="0" w:space="0" w:color="auto"/>
                        <w:bottom w:val="none" w:sz="0" w:space="0" w:color="auto"/>
                        <w:right w:val="none" w:sz="0" w:space="0" w:color="auto"/>
                      </w:divBdr>
                    </w:div>
                  </w:divsChild>
                </w:div>
                <w:div w:id="96104373">
                  <w:marLeft w:val="0"/>
                  <w:marRight w:val="0"/>
                  <w:marTop w:val="0"/>
                  <w:marBottom w:val="0"/>
                  <w:divBdr>
                    <w:top w:val="none" w:sz="0" w:space="0" w:color="auto"/>
                    <w:left w:val="none" w:sz="0" w:space="0" w:color="auto"/>
                    <w:bottom w:val="none" w:sz="0" w:space="0" w:color="auto"/>
                    <w:right w:val="none" w:sz="0" w:space="0" w:color="auto"/>
                  </w:divBdr>
                  <w:divsChild>
                    <w:div w:id="1111123855">
                      <w:marLeft w:val="0"/>
                      <w:marRight w:val="0"/>
                      <w:marTop w:val="0"/>
                      <w:marBottom w:val="0"/>
                      <w:divBdr>
                        <w:top w:val="none" w:sz="0" w:space="0" w:color="auto"/>
                        <w:left w:val="none" w:sz="0" w:space="0" w:color="auto"/>
                        <w:bottom w:val="none" w:sz="0" w:space="0" w:color="auto"/>
                        <w:right w:val="none" w:sz="0" w:space="0" w:color="auto"/>
                      </w:divBdr>
                    </w:div>
                    <w:div w:id="116411974">
                      <w:marLeft w:val="0"/>
                      <w:marRight w:val="0"/>
                      <w:marTop w:val="0"/>
                      <w:marBottom w:val="0"/>
                      <w:divBdr>
                        <w:top w:val="none" w:sz="0" w:space="0" w:color="auto"/>
                        <w:left w:val="none" w:sz="0" w:space="0" w:color="auto"/>
                        <w:bottom w:val="none" w:sz="0" w:space="0" w:color="auto"/>
                        <w:right w:val="none" w:sz="0" w:space="0" w:color="auto"/>
                      </w:divBdr>
                    </w:div>
                  </w:divsChild>
                </w:div>
                <w:div w:id="1702708384">
                  <w:marLeft w:val="0"/>
                  <w:marRight w:val="0"/>
                  <w:marTop w:val="0"/>
                  <w:marBottom w:val="0"/>
                  <w:divBdr>
                    <w:top w:val="none" w:sz="0" w:space="0" w:color="auto"/>
                    <w:left w:val="none" w:sz="0" w:space="0" w:color="auto"/>
                    <w:bottom w:val="none" w:sz="0" w:space="0" w:color="auto"/>
                    <w:right w:val="none" w:sz="0" w:space="0" w:color="auto"/>
                  </w:divBdr>
                  <w:divsChild>
                    <w:div w:id="590773056">
                      <w:marLeft w:val="0"/>
                      <w:marRight w:val="0"/>
                      <w:marTop w:val="0"/>
                      <w:marBottom w:val="0"/>
                      <w:divBdr>
                        <w:top w:val="none" w:sz="0" w:space="0" w:color="auto"/>
                        <w:left w:val="none" w:sz="0" w:space="0" w:color="auto"/>
                        <w:bottom w:val="none" w:sz="0" w:space="0" w:color="auto"/>
                        <w:right w:val="none" w:sz="0" w:space="0" w:color="auto"/>
                      </w:divBdr>
                    </w:div>
                  </w:divsChild>
                </w:div>
                <w:div w:id="598562478">
                  <w:marLeft w:val="0"/>
                  <w:marRight w:val="0"/>
                  <w:marTop w:val="0"/>
                  <w:marBottom w:val="0"/>
                  <w:divBdr>
                    <w:top w:val="none" w:sz="0" w:space="0" w:color="auto"/>
                    <w:left w:val="none" w:sz="0" w:space="0" w:color="auto"/>
                    <w:bottom w:val="none" w:sz="0" w:space="0" w:color="auto"/>
                    <w:right w:val="none" w:sz="0" w:space="0" w:color="auto"/>
                  </w:divBdr>
                  <w:divsChild>
                    <w:div w:id="2077781741">
                      <w:marLeft w:val="0"/>
                      <w:marRight w:val="0"/>
                      <w:marTop w:val="0"/>
                      <w:marBottom w:val="0"/>
                      <w:divBdr>
                        <w:top w:val="none" w:sz="0" w:space="0" w:color="auto"/>
                        <w:left w:val="none" w:sz="0" w:space="0" w:color="auto"/>
                        <w:bottom w:val="none" w:sz="0" w:space="0" w:color="auto"/>
                        <w:right w:val="none" w:sz="0" w:space="0" w:color="auto"/>
                      </w:divBdr>
                    </w:div>
                  </w:divsChild>
                </w:div>
                <w:div w:id="658122006">
                  <w:marLeft w:val="0"/>
                  <w:marRight w:val="0"/>
                  <w:marTop w:val="0"/>
                  <w:marBottom w:val="0"/>
                  <w:divBdr>
                    <w:top w:val="none" w:sz="0" w:space="0" w:color="auto"/>
                    <w:left w:val="none" w:sz="0" w:space="0" w:color="auto"/>
                    <w:bottom w:val="none" w:sz="0" w:space="0" w:color="auto"/>
                    <w:right w:val="none" w:sz="0" w:space="0" w:color="auto"/>
                  </w:divBdr>
                  <w:divsChild>
                    <w:div w:id="729696495">
                      <w:marLeft w:val="0"/>
                      <w:marRight w:val="0"/>
                      <w:marTop w:val="0"/>
                      <w:marBottom w:val="0"/>
                      <w:divBdr>
                        <w:top w:val="none" w:sz="0" w:space="0" w:color="auto"/>
                        <w:left w:val="none" w:sz="0" w:space="0" w:color="auto"/>
                        <w:bottom w:val="none" w:sz="0" w:space="0" w:color="auto"/>
                        <w:right w:val="none" w:sz="0" w:space="0" w:color="auto"/>
                      </w:divBdr>
                    </w:div>
                  </w:divsChild>
                </w:div>
                <w:div w:id="1679767660">
                  <w:marLeft w:val="0"/>
                  <w:marRight w:val="0"/>
                  <w:marTop w:val="0"/>
                  <w:marBottom w:val="0"/>
                  <w:divBdr>
                    <w:top w:val="none" w:sz="0" w:space="0" w:color="auto"/>
                    <w:left w:val="none" w:sz="0" w:space="0" w:color="auto"/>
                    <w:bottom w:val="none" w:sz="0" w:space="0" w:color="auto"/>
                    <w:right w:val="none" w:sz="0" w:space="0" w:color="auto"/>
                  </w:divBdr>
                  <w:divsChild>
                    <w:div w:id="1763574333">
                      <w:marLeft w:val="0"/>
                      <w:marRight w:val="0"/>
                      <w:marTop w:val="0"/>
                      <w:marBottom w:val="0"/>
                      <w:divBdr>
                        <w:top w:val="none" w:sz="0" w:space="0" w:color="auto"/>
                        <w:left w:val="none" w:sz="0" w:space="0" w:color="auto"/>
                        <w:bottom w:val="none" w:sz="0" w:space="0" w:color="auto"/>
                        <w:right w:val="none" w:sz="0" w:space="0" w:color="auto"/>
                      </w:divBdr>
                    </w:div>
                  </w:divsChild>
                </w:div>
                <w:div w:id="310866349">
                  <w:marLeft w:val="0"/>
                  <w:marRight w:val="0"/>
                  <w:marTop w:val="0"/>
                  <w:marBottom w:val="0"/>
                  <w:divBdr>
                    <w:top w:val="none" w:sz="0" w:space="0" w:color="auto"/>
                    <w:left w:val="none" w:sz="0" w:space="0" w:color="auto"/>
                    <w:bottom w:val="none" w:sz="0" w:space="0" w:color="auto"/>
                    <w:right w:val="none" w:sz="0" w:space="0" w:color="auto"/>
                  </w:divBdr>
                  <w:divsChild>
                    <w:div w:id="1047678758">
                      <w:marLeft w:val="0"/>
                      <w:marRight w:val="0"/>
                      <w:marTop w:val="0"/>
                      <w:marBottom w:val="0"/>
                      <w:divBdr>
                        <w:top w:val="none" w:sz="0" w:space="0" w:color="auto"/>
                        <w:left w:val="none" w:sz="0" w:space="0" w:color="auto"/>
                        <w:bottom w:val="none" w:sz="0" w:space="0" w:color="auto"/>
                        <w:right w:val="none" w:sz="0" w:space="0" w:color="auto"/>
                      </w:divBdr>
                    </w:div>
                  </w:divsChild>
                </w:div>
                <w:div w:id="429353191">
                  <w:marLeft w:val="0"/>
                  <w:marRight w:val="0"/>
                  <w:marTop w:val="0"/>
                  <w:marBottom w:val="0"/>
                  <w:divBdr>
                    <w:top w:val="none" w:sz="0" w:space="0" w:color="auto"/>
                    <w:left w:val="none" w:sz="0" w:space="0" w:color="auto"/>
                    <w:bottom w:val="none" w:sz="0" w:space="0" w:color="auto"/>
                    <w:right w:val="none" w:sz="0" w:space="0" w:color="auto"/>
                  </w:divBdr>
                  <w:divsChild>
                    <w:div w:id="616571573">
                      <w:marLeft w:val="0"/>
                      <w:marRight w:val="0"/>
                      <w:marTop w:val="0"/>
                      <w:marBottom w:val="0"/>
                      <w:divBdr>
                        <w:top w:val="none" w:sz="0" w:space="0" w:color="auto"/>
                        <w:left w:val="none" w:sz="0" w:space="0" w:color="auto"/>
                        <w:bottom w:val="none" w:sz="0" w:space="0" w:color="auto"/>
                        <w:right w:val="none" w:sz="0" w:space="0" w:color="auto"/>
                      </w:divBdr>
                    </w:div>
                  </w:divsChild>
                </w:div>
                <w:div w:id="1583681847">
                  <w:marLeft w:val="0"/>
                  <w:marRight w:val="0"/>
                  <w:marTop w:val="0"/>
                  <w:marBottom w:val="0"/>
                  <w:divBdr>
                    <w:top w:val="none" w:sz="0" w:space="0" w:color="auto"/>
                    <w:left w:val="none" w:sz="0" w:space="0" w:color="auto"/>
                    <w:bottom w:val="none" w:sz="0" w:space="0" w:color="auto"/>
                    <w:right w:val="none" w:sz="0" w:space="0" w:color="auto"/>
                  </w:divBdr>
                  <w:divsChild>
                    <w:div w:id="1157185770">
                      <w:marLeft w:val="0"/>
                      <w:marRight w:val="0"/>
                      <w:marTop w:val="0"/>
                      <w:marBottom w:val="0"/>
                      <w:divBdr>
                        <w:top w:val="none" w:sz="0" w:space="0" w:color="auto"/>
                        <w:left w:val="none" w:sz="0" w:space="0" w:color="auto"/>
                        <w:bottom w:val="none" w:sz="0" w:space="0" w:color="auto"/>
                        <w:right w:val="none" w:sz="0" w:space="0" w:color="auto"/>
                      </w:divBdr>
                    </w:div>
                  </w:divsChild>
                </w:div>
                <w:div w:id="1223640886">
                  <w:marLeft w:val="0"/>
                  <w:marRight w:val="0"/>
                  <w:marTop w:val="0"/>
                  <w:marBottom w:val="0"/>
                  <w:divBdr>
                    <w:top w:val="none" w:sz="0" w:space="0" w:color="auto"/>
                    <w:left w:val="none" w:sz="0" w:space="0" w:color="auto"/>
                    <w:bottom w:val="none" w:sz="0" w:space="0" w:color="auto"/>
                    <w:right w:val="none" w:sz="0" w:space="0" w:color="auto"/>
                  </w:divBdr>
                  <w:divsChild>
                    <w:div w:id="962267472">
                      <w:marLeft w:val="0"/>
                      <w:marRight w:val="0"/>
                      <w:marTop w:val="0"/>
                      <w:marBottom w:val="0"/>
                      <w:divBdr>
                        <w:top w:val="none" w:sz="0" w:space="0" w:color="auto"/>
                        <w:left w:val="none" w:sz="0" w:space="0" w:color="auto"/>
                        <w:bottom w:val="none" w:sz="0" w:space="0" w:color="auto"/>
                        <w:right w:val="none" w:sz="0" w:space="0" w:color="auto"/>
                      </w:divBdr>
                    </w:div>
                  </w:divsChild>
                </w:div>
                <w:div w:id="664822172">
                  <w:marLeft w:val="0"/>
                  <w:marRight w:val="0"/>
                  <w:marTop w:val="0"/>
                  <w:marBottom w:val="0"/>
                  <w:divBdr>
                    <w:top w:val="none" w:sz="0" w:space="0" w:color="auto"/>
                    <w:left w:val="none" w:sz="0" w:space="0" w:color="auto"/>
                    <w:bottom w:val="none" w:sz="0" w:space="0" w:color="auto"/>
                    <w:right w:val="none" w:sz="0" w:space="0" w:color="auto"/>
                  </w:divBdr>
                  <w:divsChild>
                    <w:div w:id="150752820">
                      <w:marLeft w:val="0"/>
                      <w:marRight w:val="0"/>
                      <w:marTop w:val="0"/>
                      <w:marBottom w:val="0"/>
                      <w:divBdr>
                        <w:top w:val="none" w:sz="0" w:space="0" w:color="auto"/>
                        <w:left w:val="none" w:sz="0" w:space="0" w:color="auto"/>
                        <w:bottom w:val="none" w:sz="0" w:space="0" w:color="auto"/>
                        <w:right w:val="none" w:sz="0" w:space="0" w:color="auto"/>
                      </w:divBdr>
                    </w:div>
                    <w:div w:id="1206529575">
                      <w:marLeft w:val="0"/>
                      <w:marRight w:val="0"/>
                      <w:marTop w:val="0"/>
                      <w:marBottom w:val="0"/>
                      <w:divBdr>
                        <w:top w:val="none" w:sz="0" w:space="0" w:color="auto"/>
                        <w:left w:val="none" w:sz="0" w:space="0" w:color="auto"/>
                        <w:bottom w:val="none" w:sz="0" w:space="0" w:color="auto"/>
                        <w:right w:val="none" w:sz="0" w:space="0" w:color="auto"/>
                      </w:divBdr>
                    </w:div>
                  </w:divsChild>
                </w:div>
                <w:div w:id="744297732">
                  <w:marLeft w:val="0"/>
                  <w:marRight w:val="0"/>
                  <w:marTop w:val="0"/>
                  <w:marBottom w:val="0"/>
                  <w:divBdr>
                    <w:top w:val="none" w:sz="0" w:space="0" w:color="auto"/>
                    <w:left w:val="none" w:sz="0" w:space="0" w:color="auto"/>
                    <w:bottom w:val="none" w:sz="0" w:space="0" w:color="auto"/>
                    <w:right w:val="none" w:sz="0" w:space="0" w:color="auto"/>
                  </w:divBdr>
                  <w:divsChild>
                    <w:div w:id="993295989">
                      <w:marLeft w:val="0"/>
                      <w:marRight w:val="0"/>
                      <w:marTop w:val="0"/>
                      <w:marBottom w:val="0"/>
                      <w:divBdr>
                        <w:top w:val="none" w:sz="0" w:space="0" w:color="auto"/>
                        <w:left w:val="none" w:sz="0" w:space="0" w:color="auto"/>
                        <w:bottom w:val="none" w:sz="0" w:space="0" w:color="auto"/>
                        <w:right w:val="none" w:sz="0" w:space="0" w:color="auto"/>
                      </w:divBdr>
                    </w:div>
                    <w:div w:id="1924026328">
                      <w:marLeft w:val="0"/>
                      <w:marRight w:val="0"/>
                      <w:marTop w:val="0"/>
                      <w:marBottom w:val="0"/>
                      <w:divBdr>
                        <w:top w:val="none" w:sz="0" w:space="0" w:color="auto"/>
                        <w:left w:val="none" w:sz="0" w:space="0" w:color="auto"/>
                        <w:bottom w:val="none" w:sz="0" w:space="0" w:color="auto"/>
                        <w:right w:val="none" w:sz="0" w:space="0" w:color="auto"/>
                      </w:divBdr>
                    </w:div>
                    <w:div w:id="1028339663">
                      <w:marLeft w:val="0"/>
                      <w:marRight w:val="0"/>
                      <w:marTop w:val="0"/>
                      <w:marBottom w:val="0"/>
                      <w:divBdr>
                        <w:top w:val="none" w:sz="0" w:space="0" w:color="auto"/>
                        <w:left w:val="none" w:sz="0" w:space="0" w:color="auto"/>
                        <w:bottom w:val="none" w:sz="0" w:space="0" w:color="auto"/>
                        <w:right w:val="none" w:sz="0" w:space="0" w:color="auto"/>
                      </w:divBdr>
                    </w:div>
                    <w:div w:id="448470130">
                      <w:marLeft w:val="0"/>
                      <w:marRight w:val="0"/>
                      <w:marTop w:val="0"/>
                      <w:marBottom w:val="0"/>
                      <w:divBdr>
                        <w:top w:val="none" w:sz="0" w:space="0" w:color="auto"/>
                        <w:left w:val="none" w:sz="0" w:space="0" w:color="auto"/>
                        <w:bottom w:val="none" w:sz="0" w:space="0" w:color="auto"/>
                        <w:right w:val="none" w:sz="0" w:space="0" w:color="auto"/>
                      </w:divBdr>
                    </w:div>
                    <w:div w:id="1554926571">
                      <w:marLeft w:val="0"/>
                      <w:marRight w:val="0"/>
                      <w:marTop w:val="0"/>
                      <w:marBottom w:val="0"/>
                      <w:divBdr>
                        <w:top w:val="none" w:sz="0" w:space="0" w:color="auto"/>
                        <w:left w:val="none" w:sz="0" w:space="0" w:color="auto"/>
                        <w:bottom w:val="none" w:sz="0" w:space="0" w:color="auto"/>
                        <w:right w:val="none" w:sz="0" w:space="0" w:color="auto"/>
                      </w:divBdr>
                    </w:div>
                    <w:div w:id="264457431">
                      <w:marLeft w:val="0"/>
                      <w:marRight w:val="0"/>
                      <w:marTop w:val="0"/>
                      <w:marBottom w:val="0"/>
                      <w:divBdr>
                        <w:top w:val="none" w:sz="0" w:space="0" w:color="auto"/>
                        <w:left w:val="none" w:sz="0" w:space="0" w:color="auto"/>
                        <w:bottom w:val="none" w:sz="0" w:space="0" w:color="auto"/>
                        <w:right w:val="none" w:sz="0" w:space="0" w:color="auto"/>
                      </w:divBdr>
                    </w:div>
                    <w:div w:id="1373650761">
                      <w:marLeft w:val="0"/>
                      <w:marRight w:val="0"/>
                      <w:marTop w:val="0"/>
                      <w:marBottom w:val="0"/>
                      <w:divBdr>
                        <w:top w:val="none" w:sz="0" w:space="0" w:color="auto"/>
                        <w:left w:val="none" w:sz="0" w:space="0" w:color="auto"/>
                        <w:bottom w:val="none" w:sz="0" w:space="0" w:color="auto"/>
                        <w:right w:val="none" w:sz="0" w:space="0" w:color="auto"/>
                      </w:divBdr>
                    </w:div>
                    <w:div w:id="1473600868">
                      <w:marLeft w:val="0"/>
                      <w:marRight w:val="0"/>
                      <w:marTop w:val="0"/>
                      <w:marBottom w:val="0"/>
                      <w:divBdr>
                        <w:top w:val="none" w:sz="0" w:space="0" w:color="auto"/>
                        <w:left w:val="none" w:sz="0" w:space="0" w:color="auto"/>
                        <w:bottom w:val="none" w:sz="0" w:space="0" w:color="auto"/>
                        <w:right w:val="none" w:sz="0" w:space="0" w:color="auto"/>
                      </w:divBdr>
                    </w:div>
                    <w:div w:id="162356109">
                      <w:marLeft w:val="0"/>
                      <w:marRight w:val="0"/>
                      <w:marTop w:val="0"/>
                      <w:marBottom w:val="0"/>
                      <w:divBdr>
                        <w:top w:val="none" w:sz="0" w:space="0" w:color="auto"/>
                        <w:left w:val="none" w:sz="0" w:space="0" w:color="auto"/>
                        <w:bottom w:val="none" w:sz="0" w:space="0" w:color="auto"/>
                        <w:right w:val="none" w:sz="0" w:space="0" w:color="auto"/>
                      </w:divBdr>
                    </w:div>
                    <w:div w:id="956763122">
                      <w:marLeft w:val="0"/>
                      <w:marRight w:val="0"/>
                      <w:marTop w:val="0"/>
                      <w:marBottom w:val="0"/>
                      <w:divBdr>
                        <w:top w:val="none" w:sz="0" w:space="0" w:color="auto"/>
                        <w:left w:val="none" w:sz="0" w:space="0" w:color="auto"/>
                        <w:bottom w:val="none" w:sz="0" w:space="0" w:color="auto"/>
                        <w:right w:val="none" w:sz="0" w:space="0" w:color="auto"/>
                      </w:divBdr>
                    </w:div>
                    <w:div w:id="588195145">
                      <w:marLeft w:val="0"/>
                      <w:marRight w:val="0"/>
                      <w:marTop w:val="0"/>
                      <w:marBottom w:val="0"/>
                      <w:divBdr>
                        <w:top w:val="none" w:sz="0" w:space="0" w:color="auto"/>
                        <w:left w:val="none" w:sz="0" w:space="0" w:color="auto"/>
                        <w:bottom w:val="none" w:sz="0" w:space="0" w:color="auto"/>
                        <w:right w:val="none" w:sz="0" w:space="0" w:color="auto"/>
                      </w:divBdr>
                    </w:div>
                    <w:div w:id="811215958">
                      <w:marLeft w:val="0"/>
                      <w:marRight w:val="0"/>
                      <w:marTop w:val="0"/>
                      <w:marBottom w:val="0"/>
                      <w:divBdr>
                        <w:top w:val="none" w:sz="0" w:space="0" w:color="auto"/>
                        <w:left w:val="none" w:sz="0" w:space="0" w:color="auto"/>
                        <w:bottom w:val="none" w:sz="0" w:space="0" w:color="auto"/>
                        <w:right w:val="none" w:sz="0" w:space="0" w:color="auto"/>
                      </w:divBdr>
                    </w:div>
                    <w:div w:id="12194950">
                      <w:marLeft w:val="0"/>
                      <w:marRight w:val="0"/>
                      <w:marTop w:val="0"/>
                      <w:marBottom w:val="0"/>
                      <w:divBdr>
                        <w:top w:val="none" w:sz="0" w:space="0" w:color="auto"/>
                        <w:left w:val="none" w:sz="0" w:space="0" w:color="auto"/>
                        <w:bottom w:val="none" w:sz="0" w:space="0" w:color="auto"/>
                        <w:right w:val="none" w:sz="0" w:space="0" w:color="auto"/>
                      </w:divBdr>
                    </w:div>
                    <w:div w:id="768505100">
                      <w:marLeft w:val="0"/>
                      <w:marRight w:val="0"/>
                      <w:marTop w:val="0"/>
                      <w:marBottom w:val="0"/>
                      <w:divBdr>
                        <w:top w:val="none" w:sz="0" w:space="0" w:color="auto"/>
                        <w:left w:val="none" w:sz="0" w:space="0" w:color="auto"/>
                        <w:bottom w:val="none" w:sz="0" w:space="0" w:color="auto"/>
                        <w:right w:val="none" w:sz="0" w:space="0" w:color="auto"/>
                      </w:divBdr>
                    </w:div>
                    <w:div w:id="1870223008">
                      <w:marLeft w:val="0"/>
                      <w:marRight w:val="0"/>
                      <w:marTop w:val="0"/>
                      <w:marBottom w:val="0"/>
                      <w:divBdr>
                        <w:top w:val="none" w:sz="0" w:space="0" w:color="auto"/>
                        <w:left w:val="none" w:sz="0" w:space="0" w:color="auto"/>
                        <w:bottom w:val="none" w:sz="0" w:space="0" w:color="auto"/>
                        <w:right w:val="none" w:sz="0" w:space="0" w:color="auto"/>
                      </w:divBdr>
                    </w:div>
                    <w:div w:id="433332741">
                      <w:marLeft w:val="0"/>
                      <w:marRight w:val="0"/>
                      <w:marTop w:val="0"/>
                      <w:marBottom w:val="0"/>
                      <w:divBdr>
                        <w:top w:val="none" w:sz="0" w:space="0" w:color="auto"/>
                        <w:left w:val="none" w:sz="0" w:space="0" w:color="auto"/>
                        <w:bottom w:val="none" w:sz="0" w:space="0" w:color="auto"/>
                        <w:right w:val="none" w:sz="0" w:space="0" w:color="auto"/>
                      </w:divBdr>
                    </w:div>
                    <w:div w:id="497504809">
                      <w:marLeft w:val="0"/>
                      <w:marRight w:val="0"/>
                      <w:marTop w:val="0"/>
                      <w:marBottom w:val="0"/>
                      <w:divBdr>
                        <w:top w:val="none" w:sz="0" w:space="0" w:color="auto"/>
                        <w:left w:val="none" w:sz="0" w:space="0" w:color="auto"/>
                        <w:bottom w:val="none" w:sz="0" w:space="0" w:color="auto"/>
                        <w:right w:val="none" w:sz="0" w:space="0" w:color="auto"/>
                      </w:divBdr>
                    </w:div>
                    <w:div w:id="19387541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1913885">
          <w:marLeft w:val="0"/>
          <w:marRight w:val="0"/>
          <w:marTop w:val="0"/>
          <w:marBottom w:val="0"/>
          <w:divBdr>
            <w:top w:val="none" w:sz="0" w:space="0" w:color="auto"/>
            <w:left w:val="none" w:sz="0" w:space="0" w:color="auto"/>
            <w:bottom w:val="none" w:sz="0" w:space="0" w:color="auto"/>
            <w:right w:val="none" w:sz="0" w:space="0" w:color="auto"/>
          </w:divBdr>
        </w:div>
        <w:div w:id="1103456658">
          <w:marLeft w:val="0"/>
          <w:marRight w:val="0"/>
          <w:marTop w:val="0"/>
          <w:marBottom w:val="0"/>
          <w:divBdr>
            <w:top w:val="none" w:sz="0" w:space="0" w:color="auto"/>
            <w:left w:val="none" w:sz="0" w:space="0" w:color="auto"/>
            <w:bottom w:val="none" w:sz="0" w:space="0" w:color="auto"/>
            <w:right w:val="none" w:sz="0" w:space="0" w:color="auto"/>
          </w:divBdr>
        </w:div>
        <w:div w:id="907112739">
          <w:marLeft w:val="0"/>
          <w:marRight w:val="0"/>
          <w:marTop w:val="0"/>
          <w:marBottom w:val="0"/>
          <w:divBdr>
            <w:top w:val="none" w:sz="0" w:space="0" w:color="auto"/>
            <w:left w:val="none" w:sz="0" w:space="0" w:color="auto"/>
            <w:bottom w:val="none" w:sz="0" w:space="0" w:color="auto"/>
            <w:right w:val="none" w:sz="0" w:space="0" w:color="auto"/>
          </w:divBdr>
        </w:div>
        <w:div w:id="2073120044">
          <w:marLeft w:val="0"/>
          <w:marRight w:val="0"/>
          <w:marTop w:val="0"/>
          <w:marBottom w:val="0"/>
          <w:divBdr>
            <w:top w:val="none" w:sz="0" w:space="0" w:color="auto"/>
            <w:left w:val="none" w:sz="0" w:space="0" w:color="auto"/>
            <w:bottom w:val="none" w:sz="0" w:space="0" w:color="auto"/>
            <w:right w:val="none" w:sz="0" w:space="0" w:color="auto"/>
          </w:divBdr>
        </w:div>
        <w:div w:id="532036482">
          <w:marLeft w:val="0"/>
          <w:marRight w:val="0"/>
          <w:marTop w:val="0"/>
          <w:marBottom w:val="0"/>
          <w:divBdr>
            <w:top w:val="none" w:sz="0" w:space="0" w:color="auto"/>
            <w:left w:val="none" w:sz="0" w:space="0" w:color="auto"/>
            <w:bottom w:val="none" w:sz="0" w:space="0" w:color="auto"/>
            <w:right w:val="none" w:sz="0" w:space="0" w:color="auto"/>
          </w:divBdr>
        </w:div>
        <w:div w:id="299582413">
          <w:marLeft w:val="0"/>
          <w:marRight w:val="0"/>
          <w:marTop w:val="0"/>
          <w:marBottom w:val="0"/>
          <w:divBdr>
            <w:top w:val="none" w:sz="0" w:space="0" w:color="auto"/>
            <w:left w:val="none" w:sz="0" w:space="0" w:color="auto"/>
            <w:bottom w:val="none" w:sz="0" w:space="0" w:color="auto"/>
            <w:right w:val="none" w:sz="0" w:space="0" w:color="auto"/>
          </w:divBdr>
        </w:div>
        <w:div w:id="1550024541">
          <w:marLeft w:val="0"/>
          <w:marRight w:val="0"/>
          <w:marTop w:val="0"/>
          <w:marBottom w:val="0"/>
          <w:divBdr>
            <w:top w:val="none" w:sz="0" w:space="0" w:color="auto"/>
            <w:left w:val="none" w:sz="0" w:space="0" w:color="auto"/>
            <w:bottom w:val="none" w:sz="0" w:space="0" w:color="auto"/>
            <w:right w:val="none" w:sz="0" w:space="0" w:color="auto"/>
          </w:divBdr>
          <w:divsChild>
            <w:div w:id="1685590416">
              <w:marLeft w:val="-75"/>
              <w:marRight w:val="0"/>
              <w:marTop w:val="30"/>
              <w:marBottom w:val="30"/>
              <w:divBdr>
                <w:top w:val="none" w:sz="0" w:space="0" w:color="auto"/>
                <w:left w:val="none" w:sz="0" w:space="0" w:color="auto"/>
                <w:bottom w:val="none" w:sz="0" w:space="0" w:color="auto"/>
                <w:right w:val="none" w:sz="0" w:space="0" w:color="auto"/>
              </w:divBdr>
              <w:divsChild>
                <w:div w:id="100030076">
                  <w:marLeft w:val="0"/>
                  <w:marRight w:val="0"/>
                  <w:marTop w:val="0"/>
                  <w:marBottom w:val="0"/>
                  <w:divBdr>
                    <w:top w:val="none" w:sz="0" w:space="0" w:color="auto"/>
                    <w:left w:val="none" w:sz="0" w:space="0" w:color="auto"/>
                    <w:bottom w:val="none" w:sz="0" w:space="0" w:color="auto"/>
                    <w:right w:val="none" w:sz="0" w:space="0" w:color="auto"/>
                  </w:divBdr>
                  <w:divsChild>
                    <w:div w:id="719669977">
                      <w:marLeft w:val="0"/>
                      <w:marRight w:val="0"/>
                      <w:marTop w:val="0"/>
                      <w:marBottom w:val="0"/>
                      <w:divBdr>
                        <w:top w:val="none" w:sz="0" w:space="0" w:color="auto"/>
                        <w:left w:val="none" w:sz="0" w:space="0" w:color="auto"/>
                        <w:bottom w:val="none" w:sz="0" w:space="0" w:color="auto"/>
                        <w:right w:val="none" w:sz="0" w:space="0" w:color="auto"/>
                      </w:divBdr>
                    </w:div>
                  </w:divsChild>
                </w:div>
                <w:div w:id="933323633">
                  <w:marLeft w:val="0"/>
                  <w:marRight w:val="0"/>
                  <w:marTop w:val="0"/>
                  <w:marBottom w:val="0"/>
                  <w:divBdr>
                    <w:top w:val="none" w:sz="0" w:space="0" w:color="auto"/>
                    <w:left w:val="none" w:sz="0" w:space="0" w:color="auto"/>
                    <w:bottom w:val="none" w:sz="0" w:space="0" w:color="auto"/>
                    <w:right w:val="none" w:sz="0" w:space="0" w:color="auto"/>
                  </w:divBdr>
                  <w:divsChild>
                    <w:div w:id="76708490">
                      <w:marLeft w:val="0"/>
                      <w:marRight w:val="0"/>
                      <w:marTop w:val="0"/>
                      <w:marBottom w:val="0"/>
                      <w:divBdr>
                        <w:top w:val="none" w:sz="0" w:space="0" w:color="auto"/>
                        <w:left w:val="none" w:sz="0" w:space="0" w:color="auto"/>
                        <w:bottom w:val="none" w:sz="0" w:space="0" w:color="auto"/>
                        <w:right w:val="none" w:sz="0" w:space="0" w:color="auto"/>
                      </w:divBdr>
                    </w:div>
                  </w:divsChild>
                </w:div>
                <w:div w:id="420611401">
                  <w:marLeft w:val="0"/>
                  <w:marRight w:val="0"/>
                  <w:marTop w:val="0"/>
                  <w:marBottom w:val="0"/>
                  <w:divBdr>
                    <w:top w:val="none" w:sz="0" w:space="0" w:color="auto"/>
                    <w:left w:val="none" w:sz="0" w:space="0" w:color="auto"/>
                    <w:bottom w:val="none" w:sz="0" w:space="0" w:color="auto"/>
                    <w:right w:val="none" w:sz="0" w:space="0" w:color="auto"/>
                  </w:divBdr>
                  <w:divsChild>
                    <w:div w:id="2098397815">
                      <w:marLeft w:val="0"/>
                      <w:marRight w:val="0"/>
                      <w:marTop w:val="0"/>
                      <w:marBottom w:val="0"/>
                      <w:divBdr>
                        <w:top w:val="none" w:sz="0" w:space="0" w:color="auto"/>
                        <w:left w:val="none" w:sz="0" w:space="0" w:color="auto"/>
                        <w:bottom w:val="none" w:sz="0" w:space="0" w:color="auto"/>
                        <w:right w:val="none" w:sz="0" w:space="0" w:color="auto"/>
                      </w:divBdr>
                    </w:div>
                  </w:divsChild>
                </w:div>
                <w:div w:id="1585872788">
                  <w:marLeft w:val="0"/>
                  <w:marRight w:val="0"/>
                  <w:marTop w:val="0"/>
                  <w:marBottom w:val="0"/>
                  <w:divBdr>
                    <w:top w:val="none" w:sz="0" w:space="0" w:color="auto"/>
                    <w:left w:val="none" w:sz="0" w:space="0" w:color="auto"/>
                    <w:bottom w:val="none" w:sz="0" w:space="0" w:color="auto"/>
                    <w:right w:val="none" w:sz="0" w:space="0" w:color="auto"/>
                  </w:divBdr>
                  <w:divsChild>
                    <w:div w:id="1255279569">
                      <w:marLeft w:val="0"/>
                      <w:marRight w:val="0"/>
                      <w:marTop w:val="0"/>
                      <w:marBottom w:val="0"/>
                      <w:divBdr>
                        <w:top w:val="none" w:sz="0" w:space="0" w:color="auto"/>
                        <w:left w:val="none" w:sz="0" w:space="0" w:color="auto"/>
                        <w:bottom w:val="none" w:sz="0" w:space="0" w:color="auto"/>
                        <w:right w:val="none" w:sz="0" w:space="0" w:color="auto"/>
                      </w:divBdr>
                    </w:div>
                  </w:divsChild>
                </w:div>
                <w:div w:id="320620488">
                  <w:marLeft w:val="0"/>
                  <w:marRight w:val="0"/>
                  <w:marTop w:val="0"/>
                  <w:marBottom w:val="0"/>
                  <w:divBdr>
                    <w:top w:val="none" w:sz="0" w:space="0" w:color="auto"/>
                    <w:left w:val="none" w:sz="0" w:space="0" w:color="auto"/>
                    <w:bottom w:val="none" w:sz="0" w:space="0" w:color="auto"/>
                    <w:right w:val="none" w:sz="0" w:space="0" w:color="auto"/>
                  </w:divBdr>
                  <w:divsChild>
                    <w:div w:id="261763563">
                      <w:marLeft w:val="0"/>
                      <w:marRight w:val="0"/>
                      <w:marTop w:val="0"/>
                      <w:marBottom w:val="0"/>
                      <w:divBdr>
                        <w:top w:val="none" w:sz="0" w:space="0" w:color="auto"/>
                        <w:left w:val="none" w:sz="0" w:space="0" w:color="auto"/>
                        <w:bottom w:val="none" w:sz="0" w:space="0" w:color="auto"/>
                        <w:right w:val="none" w:sz="0" w:space="0" w:color="auto"/>
                      </w:divBdr>
                    </w:div>
                  </w:divsChild>
                </w:div>
                <w:div w:id="1575702869">
                  <w:marLeft w:val="0"/>
                  <w:marRight w:val="0"/>
                  <w:marTop w:val="0"/>
                  <w:marBottom w:val="0"/>
                  <w:divBdr>
                    <w:top w:val="none" w:sz="0" w:space="0" w:color="auto"/>
                    <w:left w:val="none" w:sz="0" w:space="0" w:color="auto"/>
                    <w:bottom w:val="none" w:sz="0" w:space="0" w:color="auto"/>
                    <w:right w:val="none" w:sz="0" w:space="0" w:color="auto"/>
                  </w:divBdr>
                  <w:divsChild>
                    <w:div w:id="1714426570">
                      <w:marLeft w:val="0"/>
                      <w:marRight w:val="0"/>
                      <w:marTop w:val="0"/>
                      <w:marBottom w:val="0"/>
                      <w:divBdr>
                        <w:top w:val="none" w:sz="0" w:space="0" w:color="auto"/>
                        <w:left w:val="none" w:sz="0" w:space="0" w:color="auto"/>
                        <w:bottom w:val="none" w:sz="0" w:space="0" w:color="auto"/>
                        <w:right w:val="none" w:sz="0" w:space="0" w:color="auto"/>
                      </w:divBdr>
                    </w:div>
                  </w:divsChild>
                </w:div>
                <w:div w:id="561257267">
                  <w:marLeft w:val="0"/>
                  <w:marRight w:val="0"/>
                  <w:marTop w:val="0"/>
                  <w:marBottom w:val="0"/>
                  <w:divBdr>
                    <w:top w:val="none" w:sz="0" w:space="0" w:color="auto"/>
                    <w:left w:val="none" w:sz="0" w:space="0" w:color="auto"/>
                    <w:bottom w:val="none" w:sz="0" w:space="0" w:color="auto"/>
                    <w:right w:val="none" w:sz="0" w:space="0" w:color="auto"/>
                  </w:divBdr>
                  <w:divsChild>
                    <w:div w:id="1092971674">
                      <w:marLeft w:val="0"/>
                      <w:marRight w:val="0"/>
                      <w:marTop w:val="0"/>
                      <w:marBottom w:val="0"/>
                      <w:divBdr>
                        <w:top w:val="none" w:sz="0" w:space="0" w:color="auto"/>
                        <w:left w:val="none" w:sz="0" w:space="0" w:color="auto"/>
                        <w:bottom w:val="none" w:sz="0" w:space="0" w:color="auto"/>
                        <w:right w:val="none" w:sz="0" w:space="0" w:color="auto"/>
                      </w:divBdr>
                    </w:div>
                    <w:div w:id="51586067">
                      <w:marLeft w:val="0"/>
                      <w:marRight w:val="0"/>
                      <w:marTop w:val="0"/>
                      <w:marBottom w:val="0"/>
                      <w:divBdr>
                        <w:top w:val="none" w:sz="0" w:space="0" w:color="auto"/>
                        <w:left w:val="none" w:sz="0" w:space="0" w:color="auto"/>
                        <w:bottom w:val="none" w:sz="0" w:space="0" w:color="auto"/>
                        <w:right w:val="none" w:sz="0" w:space="0" w:color="auto"/>
                      </w:divBdr>
                    </w:div>
                    <w:div w:id="2006128125">
                      <w:marLeft w:val="0"/>
                      <w:marRight w:val="0"/>
                      <w:marTop w:val="0"/>
                      <w:marBottom w:val="0"/>
                      <w:divBdr>
                        <w:top w:val="none" w:sz="0" w:space="0" w:color="auto"/>
                        <w:left w:val="none" w:sz="0" w:space="0" w:color="auto"/>
                        <w:bottom w:val="none" w:sz="0" w:space="0" w:color="auto"/>
                        <w:right w:val="none" w:sz="0" w:space="0" w:color="auto"/>
                      </w:divBdr>
                    </w:div>
                  </w:divsChild>
                </w:div>
                <w:div w:id="1240366939">
                  <w:marLeft w:val="0"/>
                  <w:marRight w:val="0"/>
                  <w:marTop w:val="0"/>
                  <w:marBottom w:val="0"/>
                  <w:divBdr>
                    <w:top w:val="none" w:sz="0" w:space="0" w:color="auto"/>
                    <w:left w:val="none" w:sz="0" w:space="0" w:color="auto"/>
                    <w:bottom w:val="none" w:sz="0" w:space="0" w:color="auto"/>
                    <w:right w:val="none" w:sz="0" w:space="0" w:color="auto"/>
                  </w:divBdr>
                  <w:divsChild>
                    <w:div w:id="2022925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5142535">
          <w:marLeft w:val="0"/>
          <w:marRight w:val="0"/>
          <w:marTop w:val="0"/>
          <w:marBottom w:val="0"/>
          <w:divBdr>
            <w:top w:val="none" w:sz="0" w:space="0" w:color="auto"/>
            <w:left w:val="none" w:sz="0" w:space="0" w:color="auto"/>
            <w:bottom w:val="none" w:sz="0" w:space="0" w:color="auto"/>
            <w:right w:val="none" w:sz="0" w:space="0" w:color="auto"/>
          </w:divBdr>
        </w:div>
        <w:div w:id="1539396318">
          <w:marLeft w:val="0"/>
          <w:marRight w:val="0"/>
          <w:marTop w:val="0"/>
          <w:marBottom w:val="0"/>
          <w:divBdr>
            <w:top w:val="none" w:sz="0" w:space="0" w:color="auto"/>
            <w:left w:val="none" w:sz="0" w:space="0" w:color="auto"/>
            <w:bottom w:val="none" w:sz="0" w:space="0" w:color="auto"/>
            <w:right w:val="none" w:sz="0" w:space="0" w:color="auto"/>
          </w:divBdr>
        </w:div>
        <w:div w:id="818111397">
          <w:marLeft w:val="0"/>
          <w:marRight w:val="0"/>
          <w:marTop w:val="0"/>
          <w:marBottom w:val="0"/>
          <w:divBdr>
            <w:top w:val="none" w:sz="0" w:space="0" w:color="auto"/>
            <w:left w:val="none" w:sz="0" w:space="0" w:color="auto"/>
            <w:bottom w:val="none" w:sz="0" w:space="0" w:color="auto"/>
            <w:right w:val="none" w:sz="0" w:space="0" w:color="auto"/>
          </w:divBdr>
        </w:div>
        <w:div w:id="1731609826">
          <w:marLeft w:val="0"/>
          <w:marRight w:val="0"/>
          <w:marTop w:val="0"/>
          <w:marBottom w:val="0"/>
          <w:divBdr>
            <w:top w:val="none" w:sz="0" w:space="0" w:color="auto"/>
            <w:left w:val="none" w:sz="0" w:space="0" w:color="auto"/>
            <w:bottom w:val="none" w:sz="0" w:space="0" w:color="auto"/>
            <w:right w:val="none" w:sz="0" w:space="0" w:color="auto"/>
          </w:divBdr>
        </w:div>
        <w:div w:id="1963923554">
          <w:marLeft w:val="0"/>
          <w:marRight w:val="0"/>
          <w:marTop w:val="0"/>
          <w:marBottom w:val="0"/>
          <w:divBdr>
            <w:top w:val="none" w:sz="0" w:space="0" w:color="auto"/>
            <w:left w:val="none" w:sz="0" w:space="0" w:color="auto"/>
            <w:bottom w:val="none" w:sz="0" w:space="0" w:color="auto"/>
            <w:right w:val="none" w:sz="0" w:space="0" w:color="auto"/>
          </w:divBdr>
          <w:divsChild>
            <w:div w:id="1042166951">
              <w:marLeft w:val="-75"/>
              <w:marRight w:val="0"/>
              <w:marTop w:val="30"/>
              <w:marBottom w:val="30"/>
              <w:divBdr>
                <w:top w:val="none" w:sz="0" w:space="0" w:color="auto"/>
                <w:left w:val="none" w:sz="0" w:space="0" w:color="auto"/>
                <w:bottom w:val="none" w:sz="0" w:space="0" w:color="auto"/>
                <w:right w:val="none" w:sz="0" w:space="0" w:color="auto"/>
              </w:divBdr>
              <w:divsChild>
                <w:div w:id="278149219">
                  <w:marLeft w:val="0"/>
                  <w:marRight w:val="0"/>
                  <w:marTop w:val="0"/>
                  <w:marBottom w:val="0"/>
                  <w:divBdr>
                    <w:top w:val="none" w:sz="0" w:space="0" w:color="auto"/>
                    <w:left w:val="none" w:sz="0" w:space="0" w:color="auto"/>
                    <w:bottom w:val="none" w:sz="0" w:space="0" w:color="auto"/>
                    <w:right w:val="none" w:sz="0" w:space="0" w:color="auto"/>
                  </w:divBdr>
                  <w:divsChild>
                    <w:div w:id="286206789">
                      <w:marLeft w:val="0"/>
                      <w:marRight w:val="0"/>
                      <w:marTop w:val="0"/>
                      <w:marBottom w:val="0"/>
                      <w:divBdr>
                        <w:top w:val="none" w:sz="0" w:space="0" w:color="auto"/>
                        <w:left w:val="none" w:sz="0" w:space="0" w:color="auto"/>
                        <w:bottom w:val="none" w:sz="0" w:space="0" w:color="auto"/>
                        <w:right w:val="none" w:sz="0" w:space="0" w:color="auto"/>
                      </w:divBdr>
                    </w:div>
                  </w:divsChild>
                </w:div>
                <w:div w:id="763957755">
                  <w:marLeft w:val="0"/>
                  <w:marRight w:val="0"/>
                  <w:marTop w:val="0"/>
                  <w:marBottom w:val="0"/>
                  <w:divBdr>
                    <w:top w:val="none" w:sz="0" w:space="0" w:color="auto"/>
                    <w:left w:val="none" w:sz="0" w:space="0" w:color="auto"/>
                    <w:bottom w:val="none" w:sz="0" w:space="0" w:color="auto"/>
                    <w:right w:val="none" w:sz="0" w:space="0" w:color="auto"/>
                  </w:divBdr>
                  <w:divsChild>
                    <w:div w:id="338428489">
                      <w:marLeft w:val="0"/>
                      <w:marRight w:val="0"/>
                      <w:marTop w:val="0"/>
                      <w:marBottom w:val="0"/>
                      <w:divBdr>
                        <w:top w:val="none" w:sz="0" w:space="0" w:color="auto"/>
                        <w:left w:val="none" w:sz="0" w:space="0" w:color="auto"/>
                        <w:bottom w:val="none" w:sz="0" w:space="0" w:color="auto"/>
                        <w:right w:val="none" w:sz="0" w:space="0" w:color="auto"/>
                      </w:divBdr>
                    </w:div>
                  </w:divsChild>
                </w:div>
                <w:div w:id="1353023060">
                  <w:marLeft w:val="0"/>
                  <w:marRight w:val="0"/>
                  <w:marTop w:val="0"/>
                  <w:marBottom w:val="0"/>
                  <w:divBdr>
                    <w:top w:val="none" w:sz="0" w:space="0" w:color="auto"/>
                    <w:left w:val="none" w:sz="0" w:space="0" w:color="auto"/>
                    <w:bottom w:val="none" w:sz="0" w:space="0" w:color="auto"/>
                    <w:right w:val="none" w:sz="0" w:space="0" w:color="auto"/>
                  </w:divBdr>
                  <w:divsChild>
                    <w:div w:id="277958530">
                      <w:marLeft w:val="0"/>
                      <w:marRight w:val="0"/>
                      <w:marTop w:val="0"/>
                      <w:marBottom w:val="0"/>
                      <w:divBdr>
                        <w:top w:val="none" w:sz="0" w:space="0" w:color="auto"/>
                        <w:left w:val="none" w:sz="0" w:space="0" w:color="auto"/>
                        <w:bottom w:val="none" w:sz="0" w:space="0" w:color="auto"/>
                        <w:right w:val="none" w:sz="0" w:space="0" w:color="auto"/>
                      </w:divBdr>
                    </w:div>
                  </w:divsChild>
                </w:div>
                <w:div w:id="508107160">
                  <w:marLeft w:val="0"/>
                  <w:marRight w:val="0"/>
                  <w:marTop w:val="0"/>
                  <w:marBottom w:val="0"/>
                  <w:divBdr>
                    <w:top w:val="none" w:sz="0" w:space="0" w:color="auto"/>
                    <w:left w:val="none" w:sz="0" w:space="0" w:color="auto"/>
                    <w:bottom w:val="none" w:sz="0" w:space="0" w:color="auto"/>
                    <w:right w:val="none" w:sz="0" w:space="0" w:color="auto"/>
                  </w:divBdr>
                  <w:divsChild>
                    <w:div w:id="1010328066">
                      <w:marLeft w:val="0"/>
                      <w:marRight w:val="0"/>
                      <w:marTop w:val="0"/>
                      <w:marBottom w:val="0"/>
                      <w:divBdr>
                        <w:top w:val="none" w:sz="0" w:space="0" w:color="auto"/>
                        <w:left w:val="none" w:sz="0" w:space="0" w:color="auto"/>
                        <w:bottom w:val="none" w:sz="0" w:space="0" w:color="auto"/>
                        <w:right w:val="none" w:sz="0" w:space="0" w:color="auto"/>
                      </w:divBdr>
                    </w:div>
                  </w:divsChild>
                </w:div>
                <w:div w:id="289239690">
                  <w:marLeft w:val="0"/>
                  <w:marRight w:val="0"/>
                  <w:marTop w:val="0"/>
                  <w:marBottom w:val="0"/>
                  <w:divBdr>
                    <w:top w:val="none" w:sz="0" w:space="0" w:color="auto"/>
                    <w:left w:val="none" w:sz="0" w:space="0" w:color="auto"/>
                    <w:bottom w:val="none" w:sz="0" w:space="0" w:color="auto"/>
                    <w:right w:val="none" w:sz="0" w:space="0" w:color="auto"/>
                  </w:divBdr>
                  <w:divsChild>
                    <w:div w:id="1345864419">
                      <w:marLeft w:val="0"/>
                      <w:marRight w:val="0"/>
                      <w:marTop w:val="0"/>
                      <w:marBottom w:val="0"/>
                      <w:divBdr>
                        <w:top w:val="none" w:sz="0" w:space="0" w:color="auto"/>
                        <w:left w:val="none" w:sz="0" w:space="0" w:color="auto"/>
                        <w:bottom w:val="none" w:sz="0" w:space="0" w:color="auto"/>
                        <w:right w:val="none" w:sz="0" w:space="0" w:color="auto"/>
                      </w:divBdr>
                    </w:div>
                  </w:divsChild>
                </w:div>
                <w:div w:id="1691757026">
                  <w:marLeft w:val="0"/>
                  <w:marRight w:val="0"/>
                  <w:marTop w:val="0"/>
                  <w:marBottom w:val="0"/>
                  <w:divBdr>
                    <w:top w:val="none" w:sz="0" w:space="0" w:color="auto"/>
                    <w:left w:val="none" w:sz="0" w:space="0" w:color="auto"/>
                    <w:bottom w:val="none" w:sz="0" w:space="0" w:color="auto"/>
                    <w:right w:val="none" w:sz="0" w:space="0" w:color="auto"/>
                  </w:divBdr>
                  <w:divsChild>
                    <w:div w:id="1079866672">
                      <w:marLeft w:val="0"/>
                      <w:marRight w:val="0"/>
                      <w:marTop w:val="0"/>
                      <w:marBottom w:val="0"/>
                      <w:divBdr>
                        <w:top w:val="none" w:sz="0" w:space="0" w:color="auto"/>
                        <w:left w:val="none" w:sz="0" w:space="0" w:color="auto"/>
                        <w:bottom w:val="none" w:sz="0" w:space="0" w:color="auto"/>
                        <w:right w:val="none" w:sz="0" w:space="0" w:color="auto"/>
                      </w:divBdr>
                    </w:div>
                  </w:divsChild>
                </w:div>
                <w:div w:id="1019165677">
                  <w:marLeft w:val="0"/>
                  <w:marRight w:val="0"/>
                  <w:marTop w:val="0"/>
                  <w:marBottom w:val="0"/>
                  <w:divBdr>
                    <w:top w:val="none" w:sz="0" w:space="0" w:color="auto"/>
                    <w:left w:val="none" w:sz="0" w:space="0" w:color="auto"/>
                    <w:bottom w:val="none" w:sz="0" w:space="0" w:color="auto"/>
                    <w:right w:val="none" w:sz="0" w:space="0" w:color="auto"/>
                  </w:divBdr>
                  <w:divsChild>
                    <w:div w:id="269431790">
                      <w:marLeft w:val="0"/>
                      <w:marRight w:val="0"/>
                      <w:marTop w:val="0"/>
                      <w:marBottom w:val="0"/>
                      <w:divBdr>
                        <w:top w:val="none" w:sz="0" w:space="0" w:color="auto"/>
                        <w:left w:val="none" w:sz="0" w:space="0" w:color="auto"/>
                        <w:bottom w:val="none" w:sz="0" w:space="0" w:color="auto"/>
                        <w:right w:val="none" w:sz="0" w:space="0" w:color="auto"/>
                      </w:divBdr>
                    </w:div>
                  </w:divsChild>
                </w:div>
                <w:div w:id="605772056">
                  <w:marLeft w:val="0"/>
                  <w:marRight w:val="0"/>
                  <w:marTop w:val="0"/>
                  <w:marBottom w:val="0"/>
                  <w:divBdr>
                    <w:top w:val="none" w:sz="0" w:space="0" w:color="auto"/>
                    <w:left w:val="none" w:sz="0" w:space="0" w:color="auto"/>
                    <w:bottom w:val="none" w:sz="0" w:space="0" w:color="auto"/>
                    <w:right w:val="none" w:sz="0" w:space="0" w:color="auto"/>
                  </w:divBdr>
                  <w:divsChild>
                    <w:div w:id="1433549812">
                      <w:marLeft w:val="0"/>
                      <w:marRight w:val="0"/>
                      <w:marTop w:val="0"/>
                      <w:marBottom w:val="0"/>
                      <w:divBdr>
                        <w:top w:val="none" w:sz="0" w:space="0" w:color="auto"/>
                        <w:left w:val="none" w:sz="0" w:space="0" w:color="auto"/>
                        <w:bottom w:val="none" w:sz="0" w:space="0" w:color="auto"/>
                        <w:right w:val="none" w:sz="0" w:space="0" w:color="auto"/>
                      </w:divBdr>
                    </w:div>
                  </w:divsChild>
                </w:div>
                <w:div w:id="1732270098">
                  <w:marLeft w:val="0"/>
                  <w:marRight w:val="0"/>
                  <w:marTop w:val="0"/>
                  <w:marBottom w:val="0"/>
                  <w:divBdr>
                    <w:top w:val="none" w:sz="0" w:space="0" w:color="auto"/>
                    <w:left w:val="none" w:sz="0" w:space="0" w:color="auto"/>
                    <w:bottom w:val="none" w:sz="0" w:space="0" w:color="auto"/>
                    <w:right w:val="none" w:sz="0" w:space="0" w:color="auto"/>
                  </w:divBdr>
                  <w:divsChild>
                    <w:div w:id="1443575467">
                      <w:marLeft w:val="0"/>
                      <w:marRight w:val="0"/>
                      <w:marTop w:val="0"/>
                      <w:marBottom w:val="0"/>
                      <w:divBdr>
                        <w:top w:val="none" w:sz="0" w:space="0" w:color="auto"/>
                        <w:left w:val="none" w:sz="0" w:space="0" w:color="auto"/>
                        <w:bottom w:val="none" w:sz="0" w:space="0" w:color="auto"/>
                        <w:right w:val="none" w:sz="0" w:space="0" w:color="auto"/>
                      </w:divBdr>
                    </w:div>
                  </w:divsChild>
                </w:div>
                <w:div w:id="1776512334">
                  <w:marLeft w:val="0"/>
                  <w:marRight w:val="0"/>
                  <w:marTop w:val="0"/>
                  <w:marBottom w:val="0"/>
                  <w:divBdr>
                    <w:top w:val="none" w:sz="0" w:space="0" w:color="auto"/>
                    <w:left w:val="none" w:sz="0" w:space="0" w:color="auto"/>
                    <w:bottom w:val="none" w:sz="0" w:space="0" w:color="auto"/>
                    <w:right w:val="none" w:sz="0" w:space="0" w:color="auto"/>
                  </w:divBdr>
                  <w:divsChild>
                    <w:div w:id="228808082">
                      <w:marLeft w:val="0"/>
                      <w:marRight w:val="0"/>
                      <w:marTop w:val="0"/>
                      <w:marBottom w:val="0"/>
                      <w:divBdr>
                        <w:top w:val="none" w:sz="0" w:space="0" w:color="auto"/>
                        <w:left w:val="none" w:sz="0" w:space="0" w:color="auto"/>
                        <w:bottom w:val="none" w:sz="0" w:space="0" w:color="auto"/>
                        <w:right w:val="none" w:sz="0" w:space="0" w:color="auto"/>
                      </w:divBdr>
                    </w:div>
                  </w:divsChild>
                </w:div>
                <w:div w:id="732699445">
                  <w:marLeft w:val="0"/>
                  <w:marRight w:val="0"/>
                  <w:marTop w:val="0"/>
                  <w:marBottom w:val="0"/>
                  <w:divBdr>
                    <w:top w:val="none" w:sz="0" w:space="0" w:color="auto"/>
                    <w:left w:val="none" w:sz="0" w:space="0" w:color="auto"/>
                    <w:bottom w:val="none" w:sz="0" w:space="0" w:color="auto"/>
                    <w:right w:val="none" w:sz="0" w:space="0" w:color="auto"/>
                  </w:divBdr>
                  <w:divsChild>
                    <w:div w:id="2004894782">
                      <w:marLeft w:val="0"/>
                      <w:marRight w:val="0"/>
                      <w:marTop w:val="0"/>
                      <w:marBottom w:val="0"/>
                      <w:divBdr>
                        <w:top w:val="none" w:sz="0" w:space="0" w:color="auto"/>
                        <w:left w:val="none" w:sz="0" w:space="0" w:color="auto"/>
                        <w:bottom w:val="none" w:sz="0" w:space="0" w:color="auto"/>
                        <w:right w:val="none" w:sz="0" w:space="0" w:color="auto"/>
                      </w:divBdr>
                    </w:div>
                  </w:divsChild>
                </w:div>
                <w:div w:id="154565353">
                  <w:marLeft w:val="0"/>
                  <w:marRight w:val="0"/>
                  <w:marTop w:val="0"/>
                  <w:marBottom w:val="0"/>
                  <w:divBdr>
                    <w:top w:val="none" w:sz="0" w:space="0" w:color="auto"/>
                    <w:left w:val="none" w:sz="0" w:space="0" w:color="auto"/>
                    <w:bottom w:val="none" w:sz="0" w:space="0" w:color="auto"/>
                    <w:right w:val="none" w:sz="0" w:space="0" w:color="auto"/>
                  </w:divBdr>
                  <w:divsChild>
                    <w:div w:id="279722839">
                      <w:marLeft w:val="0"/>
                      <w:marRight w:val="0"/>
                      <w:marTop w:val="0"/>
                      <w:marBottom w:val="0"/>
                      <w:divBdr>
                        <w:top w:val="none" w:sz="0" w:space="0" w:color="auto"/>
                        <w:left w:val="none" w:sz="0" w:space="0" w:color="auto"/>
                        <w:bottom w:val="none" w:sz="0" w:space="0" w:color="auto"/>
                        <w:right w:val="none" w:sz="0" w:space="0" w:color="auto"/>
                      </w:divBdr>
                    </w:div>
                  </w:divsChild>
                </w:div>
                <w:div w:id="553204668">
                  <w:marLeft w:val="0"/>
                  <w:marRight w:val="0"/>
                  <w:marTop w:val="0"/>
                  <w:marBottom w:val="0"/>
                  <w:divBdr>
                    <w:top w:val="none" w:sz="0" w:space="0" w:color="auto"/>
                    <w:left w:val="none" w:sz="0" w:space="0" w:color="auto"/>
                    <w:bottom w:val="none" w:sz="0" w:space="0" w:color="auto"/>
                    <w:right w:val="none" w:sz="0" w:space="0" w:color="auto"/>
                  </w:divBdr>
                  <w:divsChild>
                    <w:div w:id="606740820">
                      <w:marLeft w:val="0"/>
                      <w:marRight w:val="0"/>
                      <w:marTop w:val="0"/>
                      <w:marBottom w:val="0"/>
                      <w:divBdr>
                        <w:top w:val="none" w:sz="0" w:space="0" w:color="auto"/>
                        <w:left w:val="none" w:sz="0" w:space="0" w:color="auto"/>
                        <w:bottom w:val="none" w:sz="0" w:space="0" w:color="auto"/>
                        <w:right w:val="none" w:sz="0" w:space="0" w:color="auto"/>
                      </w:divBdr>
                    </w:div>
                  </w:divsChild>
                </w:div>
                <w:div w:id="1959144486">
                  <w:marLeft w:val="0"/>
                  <w:marRight w:val="0"/>
                  <w:marTop w:val="0"/>
                  <w:marBottom w:val="0"/>
                  <w:divBdr>
                    <w:top w:val="none" w:sz="0" w:space="0" w:color="auto"/>
                    <w:left w:val="none" w:sz="0" w:space="0" w:color="auto"/>
                    <w:bottom w:val="none" w:sz="0" w:space="0" w:color="auto"/>
                    <w:right w:val="none" w:sz="0" w:space="0" w:color="auto"/>
                  </w:divBdr>
                  <w:divsChild>
                    <w:div w:id="981692383">
                      <w:marLeft w:val="0"/>
                      <w:marRight w:val="0"/>
                      <w:marTop w:val="0"/>
                      <w:marBottom w:val="0"/>
                      <w:divBdr>
                        <w:top w:val="none" w:sz="0" w:space="0" w:color="auto"/>
                        <w:left w:val="none" w:sz="0" w:space="0" w:color="auto"/>
                        <w:bottom w:val="none" w:sz="0" w:space="0" w:color="auto"/>
                        <w:right w:val="none" w:sz="0" w:space="0" w:color="auto"/>
                      </w:divBdr>
                    </w:div>
                  </w:divsChild>
                </w:div>
                <w:div w:id="1021854225">
                  <w:marLeft w:val="0"/>
                  <w:marRight w:val="0"/>
                  <w:marTop w:val="0"/>
                  <w:marBottom w:val="0"/>
                  <w:divBdr>
                    <w:top w:val="none" w:sz="0" w:space="0" w:color="auto"/>
                    <w:left w:val="none" w:sz="0" w:space="0" w:color="auto"/>
                    <w:bottom w:val="none" w:sz="0" w:space="0" w:color="auto"/>
                    <w:right w:val="none" w:sz="0" w:space="0" w:color="auto"/>
                  </w:divBdr>
                  <w:divsChild>
                    <w:div w:id="128977665">
                      <w:marLeft w:val="0"/>
                      <w:marRight w:val="0"/>
                      <w:marTop w:val="0"/>
                      <w:marBottom w:val="0"/>
                      <w:divBdr>
                        <w:top w:val="none" w:sz="0" w:space="0" w:color="auto"/>
                        <w:left w:val="none" w:sz="0" w:space="0" w:color="auto"/>
                        <w:bottom w:val="none" w:sz="0" w:space="0" w:color="auto"/>
                        <w:right w:val="none" w:sz="0" w:space="0" w:color="auto"/>
                      </w:divBdr>
                    </w:div>
                  </w:divsChild>
                </w:div>
                <w:div w:id="1820531007">
                  <w:marLeft w:val="0"/>
                  <w:marRight w:val="0"/>
                  <w:marTop w:val="0"/>
                  <w:marBottom w:val="0"/>
                  <w:divBdr>
                    <w:top w:val="none" w:sz="0" w:space="0" w:color="auto"/>
                    <w:left w:val="none" w:sz="0" w:space="0" w:color="auto"/>
                    <w:bottom w:val="none" w:sz="0" w:space="0" w:color="auto"/>
                    <w:right w:val="none" w:sz="0" w:space="0" w:color="auto"/>
                  </w:divBdr>
                  <w:divsChild>
                    <w:div w:id="362825656">
                      <w:marLeft w:val="0"/>
                      <w:marRight w:val="0"/>
                      <w:marTop w:val="0"/>
                      <w:marBottom w:val="0"/>
                      <w:divBdr>
                        <w:top w:val="none" w:sz="0" w:space="0" w:color="auto"/>
                        <w:left w:val="none" w:sz="0" w:space="0" w:color="auto"/>
                        <w:bottom w:val="none" w:sz="0" w:space="0" w:color="auto"/>
                        <w:right w:val="none" w:sz="0" w:space="0" w:color="auto"/>
                      </w:divBdr>
                    </w:div>
                  </w:divsChild>
                </w:div>
                <w:div w:id="1207597397">
                  <w:marLeft w:val="0"/>
                  <w:marRight w:val="0"/>
                  <w:marTop w:val="0"/>
                  <w:marBottom w:val="0"/>
                  <w:divBdr>
                    <w:top w:val="none" w:sz="0" w:space="0" w:color="auto"/>
                    <w:left w:val="none" w:sz="0" w:space="0" w:color="auto"/>
                    <w:bottom w:val="none" w:sz="0" w:space="0" w:color="auto"/>
                    <w:right w:val="none" w:sz="0" w:space="0" w:color="auto"/>
                  </w:divBdr>
                  <w:divsChild>
                    <w:div w:id="10903952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7456037">
          <w:marLeft w:val="0"/>
          <w:marRight w:val="0"/>
          <w:marTop w:val="0"/>
          <w:marBottom w:val="0"/>
          <w:divBdr>
            <w:top w:val="none" w:sz="0" w:space="0" w:color="auto"/>
            <w:left w:val="none" w:sz="0" w:space="0" w:color="auto"/>
            <w:bottom w:val="none" w:sz="0" w:space="0" w:color="auto"/>
            <w:right w:val="none" w:sz="0" w:space="0" w:color="auto"/>
          </w:divBdr>
        </w:div>
        <w:div w:id="245235829">
          <w:marLeft w:val="0"/>
          <w:marRight w:val="0"/>
          <w:marTop w:val="0"/>
          <w:marBottom w:val="0"/>
          <w:divBdr>
            <w:top w:val="none" w:sz="0" w:space="0" w:color="auto"/>
            <w:left w:val="none" w:sz="0" w:space="0" w:color="auto"/>
            <w:bottom w:val="none" w:sz="0" w:space="0" w:color="auto"/>
            <w:right w:val="none" w:sz="0" w:space="0" w:color="auto"/>
          </w:divBdr>
          <w:divsChild>
            <w:div w:id="1127699477">
              <w:marLeft w:val="0"/>
              <w:marRight w:val="0"/>
              <w:marTop w:val="0"/>
              <w:marBottom w:val="0"/>
              <w:divBdr>
                <w:top w:val="none" w:sz="0" w:space="0" w:color="auto"/>
                <w:left w:val="none" w:sz="0" w:space="0" w:color="auto"/>
                <w:bottom w:val="none" w:sz="0" w:space="0" w:color="auto"/>
                <w:right w:val="none" w:sz="0" w:space="0" w:color="auto"/>
              </w:divBdr>
            </w:div>
            <w:div w:id="1238320076">
              <w:marLeft w:val="0"/>
              <w:marRight w:val="0"/>
              <w:marTop w:val="0"/>
              <w:marBottom w:val="0"/>
              <w:divBdr>
                <w:top w:val="none" w:sz="0" w:space="0" w:color="auto"/>
                <w:left w:val="none" w:sz="0" w:space="0" w:color="auto"/>
                <w:bottom w:val="none" w:sz="0" w:space="0" w:color="auto"/>
                <w:right w:val="none" w:sz="0" w:space="0" w:color="auto"/>
              </w:divBdr>
            </w:div>
            <w:div w:id="2060662486">
              <w:marLeft w:val="0"/>
              <w:marRight w:val="0"/>
              <w:marTop w:val="0"/>
              <w:marBottom w:val="0"/>
              <w:divBdr>
                <w:top w:val="none" w:sz="0" w:space="0" w:color="auto"/>
                <w:left w:val="none" w:sz="0" w:space="0" w:color="auto"/>
                <w:bottom w:val="none" w:sz="0" w:space="0" w:color="auto"/>
                <w:right w:val="none" w:sz="0" w:space="0" w:color="auto"/>
              </w:divBdr>
            </w:div>
            <w:div w:id="1448542343">
              <w:marLeft w:val="0"/>
              <w:marRight w:val="0"/>
              <w:marTop w:val="0"/>
              <w:marBottom w:val="0"/>
              <w:divBdr>
                <w:top w:val="none" w:sz="0" w:space="0" w:color="auto"/>
                <w:left w:val="none" w:sz="0" w:space="0" w:color="auto"/>
                <w:bottom w:val="none" w:sz="0" w:space="0" w:color="auto"/>
                <w:right w:val="none" w:sz="0" w:space="0" w:color="auto"/>
              </w:divBdr>
            </w:div>
            <w:div w:id="1724789668">
              <w:marLeft w:val="0"/>
              <w:marRight w:val="0"/>
              <w:marTop w:val="0"/>
              <w:marBottom w:val="0"/>
              <w:divBdr>
                <w:top w:val="none" w:sz="0" w:space="0" w:color="auto"/>
                <w:left w:val="none" w:sz="0" w:space="0" w:color="auto"/>
                <w:bottom w:val="none" w:sz="0" w:space="0" w:color="auto"/>
                <w:right w:val="none" w:sz="0" w:space="0" w:color="auto"/>
              </w:divBdr>
            </w:div>
            <w:div w:id="570387757">
              <w:marLeft w:val="0"/>
              <w:marRight w:val="0"/>
              <w:marTop w:val="0"/>
              <w:marBottom w:val="0"/>
              <w:divBdr>
                <w:top w:val="none" w:sz="0" w:space="0" w:color="auto"/>
                <w:left w:val="none" w:sz="0" w:space="0" w:color="auto"/>
                <w:bottom w:val="none" w:sz="0" w:space="0" w:color="auto"/>
                <w:right w:val="none" w:sz="0" w:space="0" w:color="auto"/>
              </w:divBdr>
            </w:div>
            <w:div w:id="329648226">
              <w:marLeft w:val="0"/>
              <w:marRight w:val="0"/>
              <w:marTop w:val="0"/>
              <w:marBottom w:val="0"/>
              <w:divBdr>
                <w:top w:val="none" w:sz="0" w:space="0" w:color="auto"/>
                <w:left w:val="none" w:sz="0" w:space="0" w:color="auto"/>
                <w:bottom w:val="none" w:sz="0" w:space="0" w:color="auto"/>
                <w:right w:val="none" w:sz="0" w:space="0" w:color="auto"/>
              </w:divBdr>
            </w:div>
            <w:div w:id="193006194">
              <w:marLeft w:val="0"/>
              <w:marRight w:val="0"/>
              <w:marTop w:val="0"/>
              <w:marBottom w:val="0"/>
              <w:divBdr>
                <w:top w:val="none" w:sz="0" w:space="0" w:color="auto"/>
                <w:left w:val="none" w:sz="0" w:space="0" w:color="auto"/>
                <w:bottom w:val="none" w:sz="0" w:space="0" w:color="auto"/>
                <w:right w:val="none" w:sz="0" w:space="0" w:color="auto"/>
              </w:divBdr>
            </w:div>
            <w:div w:id="1672366257">
              <w:marLeft w:val="0"/>
              <w:marRight w:val="0"/>
              <w:marTop w:val="0"/>
              <w:marBottom w:val="0"/>
              <w:divBdr>
                <w:top w:val="none" w:sz="0" w:space="0" w:color="auto"/>
                <w:left w:val="none" w:sz="0" w:space="0" w:color="auto"/>
                <w:bottom w:val="none" w:sz="0" w:space="0" w:color="auto"/>
                <w:right w:val="none" w:sz="0" w:space="0" w:color="auto"/>
              </w:divBdr>
            </w:div>
            <w:div w:id="1633943595">
              <w:marLeft w:val="0"/>
              <w:marRight w:val="0"/>
              <w:marTop w:val="0"/>
              <w:marBottom w:val="0"/>
              <w:divBdr>
                <w:top w:val="none" w:sz="0" w:space="0" w:color="auto"/>
                <w:left w:val="none" w:sz="0" w:space="0" w:color="auto"/>
                <w:bottom w:val="none" w:sz="0" w:space="0" w:color="auto"/>
                <w:right w:val="none" w:sz="0" w:space="0" w:color="auto"/>
              </w:divBdr>
            </w:div>
            <w:div w:id="1801457210">
              <w:marLeft w:val="0"/>
              <w:marRight w:val="0"/>
              <w:marTop w:val="0"/>
              <w:marBottom w:val="0"/>
              <w:divBdr>
                <w:top w:val="none" w:sz="0" w:space="0" w:color="auto"/>
                <w:left w:val="none" w:sz="0" w:space="0" w:color="auto"/>
                <w:bottom w:val="none" w:sz="0" w:space="0" w:color="auto"/>
                <w:right w:val="none" w:sz="0" w:space="0" w:color="auto"/>
              </w:divBdr>
            </w:div>
            <w:div w:id="1769080637">
              <w:marLeft w:val="0"/>
              <w:marRight w:val="0"/>
              <w:marTop w:val="0"/>
              <w:marBottom w:val="0"/>
              <w:divBdr>
                <w:top w:val="none" w:sz="0" w:space="0" w:color="auto"/>
                <w:left w:val="none" w:sz="0" w:space="0" w:color="auto"/>
                <w:bottom w:val="none" w:sz="0" w:space="0" w:color="auto"/>
                <w:right w:val="none" w:sz="0" w:space="0" w:color="auto"/>
              </w:divBdr>
            </w:div>
            <w:div w:id="1596476392">
              <w:marLeft w:val="0"/>
              <w:marRight w:val="0"/>
              <w:marTop w:val="0"/>
              <w:marBottom w:val="0"/>
              <w:divBdr>
                <w:top w:val="none" w:sz="0" w:space="0" w:color="auto"/>
                <w:left w:val="none" w:sz="0" w:space="0" w:color="auto"/>
                <w:bottom w:val="none" w:sz="0" w:space="0" w:color="auto"/>
                <w:right w:val="none" w:sz="0" w:space="0" w:color="auto"/>
              </w:divBdr>
            </w:div>
            <w:div w:id="1707094655">
              <w:marLeft w:val="0"/>
              <w:marRight w:val="0"/>
              <w:marTop w:val="0"/>
              <w:marBottom w:val="0"/>
              <w:divBdr>
                <w:top w:val="none" w:sz="0" w:space="0" w:color="auto"/>
                <w:left w:val="none" w:sz="0" w:space="0" w:color="auto"/>
                <w:bottom w:val="none" w:sz="0" w:space="0" w:color="auto"/>
                <w:right w:val="none" w:sz="0" w:space="0" w:color="auto"/>
              </w:divBdr>
            </w:div>
            <w:div w:id="141580298">
              <w:marLeft w:val="0"/>
              <w:marRight w:val="0"/>
              <w:marTop w:val="0"/>
              <w:marBottom w:val="0"/>
              <w:divBdr>
                <w:top w:val="none" w:sz="0" w:space="0" w:color="auto"/>
                <w:left w:val="none" w:sz="0" w:space="0" w:color="auto"/>
                <w:bottom w:val="none" w:sz="0" w:space="0" w:color="auto"/>
                <w:right w:val="none" w:sz="0" w:space="0" w:color="auto"/>
              </w:divBdr>
            </w:div>
          </w:divsChild>
        </w:div>
        <w:div w:id="415634773">
          <w:marLeft w:val="0"/>
          <w:marRight w:val="0"/>
          <w:marTop w:val="0"/>
          <w:marBottom w:val="0"/>
          <w:divBdr>
            <w:top w:val="none" w:sz="0" w:space="0" w:color="auto"/>
            <w:left w:val="none" w:sz="0" w:space="0" w:color="auto"/>
            <w:bottom w:val="none" w:sz="0" w:space="0" w:color="auto"/>
            <w:right w:val="none" w:sz="0" w:space="0" w:color="auto"/>
          </w:divBdr>
        </w:div>
        <w:div w:id="2015526197">
          <w:marLeft w:val="0"/>
          <w:marRight w:val="0"/>
          <w:marTop w:val="0"/>
          <w:marBottom w:val="0"/>
          <w:divBdr>
            <w:top w:val="none" w:sz="0" w:space="0" w:color="auto"/>
            <w:left w:val="none" w:sz="0" w:space="0" w:color="auto"/>
            <w:bottom w:val="none" w:sz="0" w:space="0" w:color="auto"/>
            <w:right w:val="none" w:sz="0" w:space="0" w:color="auto"/>
          </w:divBdr>
        </w:div>
        <w:div w:id="2072653823">
          <w:marLeft w:val="0"/>
          <w:marRight w:val="0"/>
          <w:marTop w:val="0"/>
          <w:marBottom w:val="0"/>
          <w:divBdr>
            <w:top w:val="none" w:sz="0" w:space="0" w:color="auto"/>
            <w:left w:val="none" w:sz="0" w:space="0" w:color="auto"/>
            <w:bottom w:val="none" w:sz="0" w:space="0" w:color="auto"/>
            <w:right w:val="none" w:sz="0" w:space="0" w:color="auto"/>
          </w:divBdr>
        </w:div>
        <w:div w:id="148834045">
          <w:marLeft w:val="0"/>
          <w:marRight w:val="0"/>
          <w:marTop w:val="0"/>
          <w:marBottom w:val="0"/>
          <w:divBdr>
            <w:top w:val="none" w:sz="0" w:space="0" w:color="auto"/>
            <w:left w:val="none" w:sz="0" w:space="0" w:color="auto"/>
            <w:bottom w:val="none" w:sz="0" w:space="0" w:color="auto"/>
            <w:right w:val="none" w:sz="0" w:space="0" w:color="auto"/>
          </w:divBdr>
          <w:divsChild>
            <w:div w:id="156464837">
              <w:marLeft w:val="-75"/>
              <w:marRight w:val="0"/>
              <w:marTop w:val="30"/>
              <w:marBottom w:val="30"/>
              <w:divBdr>
                <w:top w:val="none" w:sz="0" w:space="0" w:color="auto"/>
                <w:left w:val="none" w:sz="0" w:space="0" w:color="auto"/>
                <w:bottom w:val="none" w:sz="0" w:space="0" w:color="auto"/>
                <w:right w:val="none" w:sz="0" w:space="0" w:color="auto"/>
              </w:divBdr>
              <w:divsChild>
                <w:div w:id="1223372000">
                  <w:marLeft w:val="0"/>
                  <w:marRight w:val="0"/>
                  <w:marTop w:val="0"/>
                  <w:marBottom w:val="0"/>
                  <w:divBdr>
                    <w:top w:val="none" w:sz="0" w:space="0" w:color="auto"/>
                    <w:left w:val="none" w:sz="0" w:space="0" w:color="auto"/>
                    <w:bottom w:val="none" w:sz="0" w:space="0" w:color="auto"/>
                    <w:right w:val="none" w:sz="0" w:space="0" w:color="auto"/>
                  </w:divBdr>
                  <w:divsChild>
                    <w:div w:id="1472746010">
                      <w:marLeft w:val="0"/>
                      <w:marRight w:val="0"/>
                      <w:marTop w:val="0"/>
                      <w:marBottom w:val="0"/>
                      <w:divBdr>
                        <w:top w:val="none" w:sz="0" w:space="0" w:color="auto"/>
                        <w:left w:val="none" w:sz="0" w:space="0" w:color="auto"/>
                        <w:bottom w:val="none" w:sz="0" w:space="0" w:color="auto"/>
                        <w:right w:val="none" w:sz="0" w:space="0" w:color="auto"/>
                      </w:divBdr>
                    </w:div>
                  </w:divsChild>
                </w:div>
                <w:div w:id="1162502951">
                  <w:marLeft w:val="0"/>
                  <w:marRight w:val="0"/>
                  <w:marTop w:val="0"/>
                  <w:marBottom w:val="0"/>
                  <w:divBdr>
                    <w:top w:val="none" w:sz="0" w:space="0" w:color="auto"/>
                    <w:left w:val="none" w:sz="0" w:space="0" w:color="auto"/>
                    <w:bottom w:val="none" w:sz="0" w:space="0" w:color="auto"/>
                    <w:right w:val="none" w:sz="0" w:space="0" w:color="auto"/>
                  </w:divBdr>
                  <w:divsChild>
                    <w:div w:id="449787029">
                      <w:marLeft w:val="0"/>
                      <w:marRight w:val="0"/>
                      <w:marTop w:val="0"/>
                      <w:marBottom w:val="0"/>
                      <w:divBdr>
                        <w:top w:val="none" w:sz="0" w:space="0" w:color="auto"/>
                        <w:left w:val="none" w:sz="0" w:space="0" w:color="auto"/>
                        <w:bottom w:val="none" w:sz="0" w:space="0" w:color="auto"/>
                        <w:right w:val="none" w:sz="0" w:space="0" w:color="auto"/>
                      </w:divBdr>
                    </w:div>
                  </w:divsChild>
                </w:div>
                <w:div w:id="1410469704">
                  <w:marLeft w:val="0"/>
                  <w:marRight w:val="0"/>
                  <w:marTop w:val="0"/>
                  <w:marBottom w:val="0"/>
                  <w:divBdr>
                    <w:top w:val="none" w:sz="0" w:space="0" w:color="auto"/>
                    <w:left w:val="none" w:sz="0" w:space="0" w:color="auto"/>
                    <w:bottom w:val="none" w:sz="0" w:space="0" w:color="auto"/>
                    <w:right w:val="none" w:sz="0" w:space="0" w:color="auto"/>
                  </w:divBdr>
                  <w:divsChild>
                    <w:div w:id="1976789242">
                      <w:marLeft w:val="0"/>
                      <w:marRight w:val="0"/>
                      <w:marTop w:val="0"/>
                      <w:marBottom w:val="0"/>
                      <w:divBdr>
                        <w:top w:val="none" w:sz="0" w:space="0" w:color="auto"/>
                        <w:left w:val="none" w:sz="0" w:space="0" w:color="auto"/>
                        <w:bottom w:val="none" w:sz="0" w:space="0" w:color="auto"/>
                        <w:right w:val="none" w:sz="0" w:space="0" w:color="auto"/>
                      </w:divBdr>
                    </w:div>
                  </w:divsChild>
                </w:div>
                <w:div w:id="966812969">
                  <w:marLeft w:val="0"/>
                  <w:marRight w:val="0"/>
                  <w:marTop w:val="0"/>
                  <w:marBottom w:val="0"/>
                  <w:divBdr>
                    <w:top w:val="none" w:sz="0" w:space="0" w:color="auto"/>
                    <w:left w:val="none" w:sz="0" w:space="0" w:color="auto"/>
                    <w:bottom w:val="none" w:sz="0" w:space="0" w:color="auto"/>
                    <w:right w:val="none" w:sz="0" w:space="0" w:color="auto"/>
                  </w:divBdr>
                  <w:divsChild>
                    <w:div w:id="1441484326">
                      <w:marLeft w:val="0"/>
                      <w:marRight w:val="0"/>
                      <w:marTop w:val="0"/>
                      <w:marBottom w:val="0"/>
                      <w:divBdr>
                        <w:top w:val="none" w:sz="0" w:space="0" w:color="auto"/>
                        <w:left w:val="none" w:sz="0" w:space="0" w:color="auto"/>
                        <w:bottom w:val="none" w:sz="0" w:space="0" w:color="auto"/>
                        <w:right w:val="none" w:sz="0" w:space="0" w:color="auto"/>
                      </w:divBdr>
                    </w:div>
                  </w:divsChild>
                </w:div>
                <w:div w:id="1415203830">
                  <w:marLeft w:val="0"/>
                  <w:marRight w:val="0"/>
                  <w:marTop w:val="0"/>
                  <w:marBottom w:val="0"/>
                  <w:divBdr>
                    <w:top w:val="none" w:sz="0" w:space="0" w:color="auto"/>
                    <w:left w:val="none" w:sz="0" w:space="0" w:color="auto"/>
                    <w:bottom w:val="none" w:sz="0" w:space="0" w:color="auto"/>
                    <w:right w:val="none" w:sz="0" w:space="0" w:color="auto"/>
                  </w:divBdr>
                  <w:divsChild>
                    <w:div w:id="1941256438">
                      <w:marLeft w:val="0"/>
                      <w:marRight w:val="0"/>
                      <w:marTop w:val="0"/>
                      <w:marBottom w:val="0"/>
                      <w:divBdr>
                        <w:top w:val="none" w:sz="0" w:space="0" w:color="auto"/>
                        <w:left w:val="none" w:sz="0" w:space="0" w:color="auto"/>
                        <w:bottom w:val="none" w:sz="0" w:space="0" w:color="auto"/>
                        <w:right w:val="none" w:sz="0" w:space="0" w:color="auto"/>
                      </w:divBdr>
                    </w:div>
                  </w:divsChild>
                </w:div>
                <w:div w:id="1792357745">
                  <w:marLeft w:val="0"/>
                  <w:marRight w:val="0"/>
                  <w:marTop w:val="0"/>
                  <w:marBottom w:val="0"/>
                  <w:divBdr>
                    <w:top w:val="none" w:sz="0" w:space="0" w:color="auto"/>
                    <w:left w:val="none" w:sz="0" w:space="0" w:color="auto"/>
                    <w:bottom w:val="none" w:sz="0" w:space="0" w:color="auto"/>
                    <w:right w:val="none" w:sz="0" w:space="0" w:color="auto"/>
                  </w:divBdr>
                  <w:divsChild>
                    <w:div w:id="1165508712">
                      <w:marLeft w:val="0"/>
                      <w:marRight w:val="0"/>
                      <w:marTop w:val="0"/>
                      <w:marBottom w:val="0"/>
                      <w:divBdr>
                        <w:top w:val="none" w:sz="0" w:space="0" w:color="auto"/>
                        <w:left w:val="none" w:sz="0" w:space="0" w:color="auto"/>
                        <w:bottom w:val="none" w:sz="0" w:space="0" w:color="auto"/>
                        <w:right w:val="none" w:sz="0" w:space="0" w:color="auto"/>
                      </w:divBdr>
                    </w:div>
                  </w:divsChild>
                </w:div>
                <w:div w:id="1420063053">
                  <w:marLeft w:val="0"/>
                  <w:marRight w:val="0"/>
                  <w:marTop w:val="0"/>
                  <w:marBottom w:val="0"/>
                  <w:divBdr>
                    <w:top w:val="none" w:sz="0" w:space="0" w:color="auto"/>
                    <w:left w:val="none" w:sz="0" w:space="0" w:color="auto"/>
                    <w:bottom w:val="none" w:sz="0" w:space="0" w:color="auto"/>
                    <w:right w:val="none" w:sz="0" w:space="0" w:color="auto"/>
                  </w:divBdr>
                  <w:divsChild>
                    <w:div w:id="1399354235">
                      <w:marLeft w:val="0"/>
                      <w:marRight w:val="0"/>
                      <w:marTop w:val="0"/>
                      <w:marBottom w:val="0"/>
                      <w:divBdr>
                        <w:top w:val="none" w:sz="0" w:space="0" w:color="auto"/>
                        <w:left w:val="none" w:sz="0" w:space="0" w:color="auto"/>
                        <w:bottom w:val="none" w:sz="0" w:space="0" w:color="auto"/>
                        <w:right w:val="none" w:sz="0" w:space="0" w:color="auto"/>
                      </w:divBdr>
                    </w:div>
                    <w:div w:id="1292009439">
                      <w:marLeft w:val="0"/>
                      <w:marRight w:val="0"/>
                      <w:marTop w:val="0"/>
                      <w:marBottom w:val="0"/>
                      <w:divBdr>
                        <w:top w:val="none" w:sz="0" w:space="0" w:color="auto"/>
                        <w:left w:val="none" w:sz="0" w:space="0" w:color="auto"/>
                        <w:bottom w:val="none" w:sz="0" w:space="0" w:color="auto"/>
                        <w:right w:val="none" w:sz="0" w:space="0" w:color="auto"/>
                      </w:divBdr>
                    </w:div>
                    <w:div w:id="1051688891">
                      <w:marLeft w:val="0"/>
                      <w:marRight w:val="0"/>
                      <w:marTop w:val="0"/>
                      <w:marBottom w:val="0"/>
                      <w:divBdr>
                        <w:top w:val="none" w:sz="0" w:space="0" w:color="auto"/>
                        <w:left w:val="none" w:sz="0" w:space="0" w:color="auto"/>
                        <w:bottom w:val="none" w:sz="0" w:space="0" w:color="auto"/>
                        <w:right w:val="none" w:sz="0" w:space="0" w:color="auto"/>
                      </w:divBdr>
                    </w:div>
                  </w:divsChild>
                </w:div>
                <w:div w:id="1528640272">
                  <w:marLeft w:val="0"/>
                  <w:marRight w:val="0"/>
                  <w:marTop w:val="0"/>
                  <w:marBottom w:val="0"/>
                  <w:divBdr>
                    <w:top w:val="none" w:sz="0" w:space="0" w:color="auto"/>
                    <w:left w:val="none" w:sz="0" w:space="0" w:color="auto"/>
                    <w:bottom w:val="none" w:sz="0" w:space="0" w:color="auto"/>
                    <w:right w:val="none" w:sz="0" w:space="0" w:color="auto"/>
                  </w:divBdr>
                  <w:divsChild>
                    <w:div w:id="13378036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6061922">
          <w:marLeft w:val="0"/>
          <w:marRight w:val="0"/>
          <w:marTop w:val="0"/>
          <w:marBottom w:val="0"/>
          <w:divBdr>
            <w:top w:val="none" w:sz="0" w:space="0" w:color="auto"/>
            <w:left w:val="none" w:sz="0" w:space="0" w:color="auto"/>
            <w:bottom w:val="none" w:sz="0" w:space="0" w:color="auto"/>
            <w:right w:val="none" w:sz="0" w:space="0" w:color="auto"/>
          </w:divBdr>
        </w:div>
        <w:div w:id="167403480">
          <w:marLeft w:val="0"/>
          <w:marRight w:val="0"/>
          <w:marTop w:val="0"/>
          <w:marBottom w:val="0"/>
          <w:divBdr>
            <w:top w:val="none" w:sz="0" w:space="0" w:color="auto"/>
            <w:left w:val="none" w:sz="0" w:space="0" w:color="auto"/>
            <w:bottom w:val="none" w:sz="0" w:space="0" w:color="auto"/>
            <w:right w:val="none" w:sz="0" w:space="0" w:color="auto"/>
          </w:divBdr>
        </w:div>
        <w:div w:id="291907245">
          <w:marLeft w:val="0"/>
          <w:marRight w:val="0"/>
          <w:marTop w:val="0"/>
          <w:marBottom w:val="0"/>
          <w:divBdr>
            <w:top w:val="none" w:sz="0" w:space="0" w:color="auto"/>
            <w:left w:val="none" w:sz="0" w:space="0" w:color="auto"/>
            <w:bottom w:val="none" w:sz="0" w:space="0" w:color="auto"/>
            <w:right w:val="none" w:sz="0" w:space="0" w:color="auto"/>
          </w:divBdr>
        </w:div>
        <w:div w:id="1005090814">
          <w:marLeft w:val="0"/>
          <w:marRight w:val="0"/>
          <w:marTop w:val="0"/>
          <w:marBottom w:val="0"/>
          <w:divBdr>
            <w:top w:val="none" w:sz="0" w:space="0" w:color="auto"/>
            <w:left w:val="none" w:sz="0" w:space="0" w:color="auto"/>
            <w:bottom w:val="none" w:sz="0" w:space="0" w:color="auto"/>
            <w:right w:val="none" w:sz="0" w:space="0" w:color="auto"/>
          </w:divBdr>
        </w:div>
        <w:div w:id="1865241710">
          <w:marLeft w:val="0"/>
          <w:marRight w:val="0"/>
          <w:marTop w:val="0"/>
          <w:marBottom w:val="0"/>
          <w:divBdr>
            <w:top w:val="none" w:sz="0" w:space="0" w:color="auto"/>
            <w:left w:val="none" w:sz="0" w:space="0" w:color="auto"/>
            <w:bottom w:val="none" w:sz="0" w:space="0" w:color="auto"/>
            <w:right w:val="none" w:sz="0" w:space="0" w:color="auto"/>
          </w:divBdr>
          <w:divsChild>
            <w:div w:id="507066508">
              <w:marLeft w:val="-75"/>
              <w:marRight w:val="0"/>
              <w:marTop w:val="30"/>
              <w:marBottom w:val="30"/>
              <w:divBdr>
                <w:top w:val="none" w:sz="0" w:space="0" w:color="auto"/>
                <w:left w:val="none" w:sz="0" w:space="0" w:color="auto"/>
                <w:bottom w:val="none" w:sz="0" w:space="0" w:color="auto"/>
                <w:right w:val="none" w:sz="0" w:space="0" w:color="auto"/>
              </w:divBdr>
              <w:divsChild>
                <w:div w:id="300303915">
                  <w:marLeft w:val="0"/>
                  <w:marRight w:val="0"/>
                  <w:marTop w:val="0"/>
                  <w:marBottom w:val="0"/>
                  <w:divBdr>
                    <w:top w:val="none" w:sz="0" w:space="0" w:color="auto"/>
                    <w:left w:val="none" w:sz="0" w:space="0" w:color="auto"/>
                    <w:bottom w:val="none" w:sz="0" w:space="0" w:color="auto"/>
                    <w:right w:val="none" w:sz="0" w:space="0" w:color="auto"/>
                  </w:divBdr>
                  <w:divsChild>
                    <w:div w:id="720373150">
                      <w:marLeft w:val="0"/>
                      <w:marRight w:val="0"/>
                      <w:marTop w:val="0"/>
                      <w:marBottom w:val="0"/>
                      <w:divBdr>
                        <w:top w:val="none" w:sz="0" w:space="0" w:color="auto"/>
                        <w:left w:val="none" w:sz="0" w:space="0" w:color="auto"/>
                        <w:bottom w:val="none" w:sz="0" w:space="0" w:color="auto"/>
                        <w:right w:val="none" w:sz="0" w:space="0" w:color="auto"/>
                      </w:divBdr>
                    </w:div>
                  </w:divsChild>
                </w:div>
                <w:div w:id="907570146">
                  <w:marLeft w:val="0"/>
                  <w:marRight w:val="0"/>
                  <w:marTop w:val="0"/>
                  <w:marBottom w:val="0"/>
                  <w:divBdr>
                    <w:top w:val="none" w:sz="0" w:space="0" w:color="auto"/>
                    <w:left w:val="none" w:sz="0" w:space="0" w:color="auto"/>
                    <w:bottom w:val="none" w:sz="0" w:space="0" w:color="auto"/>
                    <w:right w:val="none" w:sz="0" w:space="0" w:color="auto"/>
                  </w:divBdr>
                  <w:divsChild>
                    <w:div w:id="860893759">
                      <w:marLeft w:val="0"/>
                      <w:marRight w:val="0"/>
                      <w:marTop w:val="0"/>
                      <w:marBottom w:val="0"/>
                      <w:divBdr>
                        <w:top w:val="none" w:sz="0" w:space="0" w:color="auto"/>
                        <w:left w:val="none" w:sz="0" w:space="0" w:color="auto"/>
                        <w:bottom w:val="none" w:sz="0" w:space="0" w:color="auto"/>
                        <w:right w:val="none" w:sz="0" w:space="0" w:color="auto"/>
                      </w:divBdr>
                    </w:div>
                  </w:divsChild>
                </w:div>
                <w:div w:id="1236815970">
                  <w:marLeft w:val="0"/>
                  <w:marRight w:val="0"/>
                  <w:marTop w:val="0"/>
                  <w:marBottom w:val="0"/>
                  <w:divBdr>
                    <w:top w:val="none" w:sz="0" w:space="0" w:color="auto"/>
                    <w:left w:val="none" w:sz="0" w:space="0" w:color="auto"/>
                    <w:bottom w:val="none" w:sz="0" w:space="0" w:color="auto"/>
                    <w:right w:val="none" w:sz="0" w:space="0" w:color="auto"/>
                  </w:divBdr>
                  <w:divsChild>
                    <w:div w:id="1141311320">
                      <w:marLeft w:val="0"/>
                      <w:marRight w:val="0"/>
                      <w:marTop w:val="0"/>
                      <w:marBottom w:val="0"/>
                      <w:divBdr>
                        <w:top w:val="none" w:sz="0" w:space="0" w:color="auto"/>
                        <w:left w:val="none" w:sz="0" w:space="0" w:color="auto"/>
                        <w:bottom w:val="none" w:sz="0" w:space="0" w:color="auto"/>
                        <w:right w:val="none" w:sz="0" w:space="0" w:color="auto"/>
                      </w:divBdr>
                    </w:div>
                  </w:divsChild>
                </w:div>
                <w:div w:id="1892571215">
                  <w:marLeft w:val="0"/>
                  <w:marRight w:val="0"/>
                  <w:marTop w:val="0"/>
                  <w:marBottom w:val="0"/>
                  <w:divBdr>
                    <w:top w:val="none" w:sz="0" w:space="0" w:color="auto"/>
                    <w:left w:val="none" w:sz="0" w:space="0" w:color="auto"/>
                    <w:bottom w:val="none" w:sz="0" w:space="0" w:color="auto"/>
                    <w:right w:val="none" w:sz="0" w:space="0" w:color="auto"/>
                  </w:divBdr>
                  <w:divsChild>
                    <w:div w:id="161363538">
                      <w:marLeft w:val="0"/>
                      <w:marRight w:val="0"/>
                      <w:marTop w:val="0"/>
                      <w:marBottom w:val="0"/>
                      <w:divBdr>
                        <w:top w:val="none" w:sz="0" w:space="0" w:color="auto"/>
                        <w:left w:val="none" w:sz="0" w:space="0" w:color="auto"/>
                        <w:bottom w:val="none" w:sz="0" w:space="0" w:color="auto"/>
                        <w:right w:val="none" w:sz="0" w:space="0" w:color="auto"/>
                      </w:divBdr>
                    </w:div>
                  </w:divsChild>
                </w:div>
                <w:div w:id="186530086">
                  <w:marLeft w:val="0"/>
                  <w:marRight w:val="0"/>
                  <w:marTop w:val="0"/>
                  <w:marBottom w:val="0"/>
                  <w:divBdr>
                    <w:top w:val="none" w:sz="0" w:space="0" w:color="auto"/>
                    <w:left w:val="none" w:sz="0" w:space="0" w:color="auto"/>
                    <w:bottom w:val="none" w:sz="0" w:space="0" w:color="auto"/>
                    <w:right w:val="none" w:sz="0" w:space="0" w:color="auto"/>
                  </w:divBdr>
                  <w:divsChild>
                    <w:div w:id="469784259">
                      <w:marLeft w:val="0"/>
                      <w:marRight w:val="0"/>
                      <w:marTop w:val="0"/>
                      <w:marBottom w:val="0"/>
                      <w:divBdr>
                        <w:top w:val="none" w:sz="0" w:space="0" w:color="auto"/>
                        <w:left w:val="none" w:sz="0" w:space="0" w:color="auto"/>
                        <w:bottom w:val="none" w:sz="0" w:space="0" w:color="auto"/>
                        <w:right w:val="none" w:sz="0" w:space="0" w:color="auto"/>
                      </w:divBdr>
                    </w:div>
                  </w:divsChild>
                </w:div>
                <w:div w:id="1007556586">
                  <w:marLeft w:val="0"/>
                  <w:marRight w:val="0"/>
                  <w:marTop w:val="0"/>
                  <w:marBottom w:val="0"/>
                  <w:divBdr>
                    <w:top w:val="none" w:sz="0" w:space="0" w:color="auto"/>
                    <w:left w:val="none" w:sz="0" w:space="0" w:color="auto"/>
                    <w:bottom w:val="none" w:sz="0" w:space="0" w:color="auto"/>
                    <w:right w:val="none" w:sz="0" w:space="0" w:color="auto"/>
                  </w:divBdr>
                  <w:divsChild>
                    <w:div w:id="2139834288">
                      <w:marLeft w:val="0"/>
                      <w:marRight w:val="0"/>
                      <w:marTop w:val="0"/>
                      <w:marBottom w:val="0"/>
                      <w:divBdr>
                        <w:top w:val="none" w:sz="0" w:space="0" w:color="auto"/>
                        <w:left w:val="none" w:sz="0" w:space="0" w:color="auto"/>
                        <w:bottom w:val="none" w:sz="0" w:space="0" w:color="auto"/>
                        <w:right w:val="none" w:sz="0" w:space="0" w:color="auto"/>
                      </w:divBdr>
                    </w:div>
                  </w:divsChild>
                </w:div>
                <w:div w:id="1138379317">
                  <w:marLeft w:val="0"/>
                  <w:marRight w:val="0"/>
                  <w:marTop w:val="0"/>
                  <w:marBottom w:val="0"/>
                  <w:divBdr>
                    <w:top w:val="none" w:sz="0" w:space="0" w:color="auto"/>
                    <w:left w:val="none" w:sz="0" w:space="0" w:color="auto"/>
                    <w:bottom w:val="none" w:sz="0" w:space="0" w:color="auto"/>
                    <w:right w:val="none" w:sz="0" w:space="0" w:color="auto"/>
                  </w:divBdr>
                  <w:divsChild>
                    <w:div w:id="1197736555">
                      <w:marLeft w:val="0"/>
                      <w:marRight w:val="0"/>
                      <w:marTop w:val="0"/>
                      <w:marBottom w:val="0"/>
                      <w:divBdr>
                        <w:top w:val="none" w:sz="0" w:space="0" w:color="auto"/>
                        <w:left w:val="none" w:sz="0" w:space="0" w:color="auto"/>
                        <w:bottom w:val="none" w:sz="0" w:space="0" w:color="auto"/>
                        <w:right w:val="none" w:sz="0" w:space="0" w:color="auto"/>
                      </w:divBdr>
                    </w:div>
                  </w:divsChild>
                </w:div>
                <w:div w:id="330184784">
                  <w:marLeft w:val="0"/>
                  <w:marRight w:val="0"/>
                  <w:marTop w:val="0"/>
                  <w:marBottom w:val="0"/>
                  <w:divBdr>
                    <w:top w:val="none" w:sz="0" w:space="0" w:color="auto"/>
                    <w:left w:val="none" w:sz="0" w:space="0" w:color="auto"/>
                    <w:bottom w:val="none" w:sz="0" w:space="0" w:color="auto"/>
                    <w:right w:val="none" w:sz="0" w:space="0" w:color="auto"/>
                  </w:divBdr>
                  <w:divsChild>
                    <w:div w:id="708606284">
                      <w:marLeft w:val="0"/>
                      <w:marRight w:val="0"/>
                      <w:marTop w:val="0"/>
                      <w:marBottom w:val="0"/>
                      <w:divBdr>
                        <w:top w:val="none" w:sz="0" w:space="0" w:color="auto"/>
                        <w:left w:val="none" w:sz="0" w:space="0" w:color="auto"/>
                        <w:bottom w:val="none" w:sz="0" w:space="0" w:color="auto"/>
                        <w:right w:val="none" w:sz="0" w:space="0" w:color="auto"/>
                      </w:divBdr>
                    </w:div>
                  </w:divsChild>
                </w:div>
                <w:div w:id="638799904">
                  <w:marLeft w:val="0"/>
                  <w:marRight w:val="0"/>
                  <w:marTop w:val="0"/>
                  <w:marBottom w:val="0"/>
                  <w:divBdr>
                    <w:top w:val="none" w:sz="0" w:space="0" w:color="auto"/>
                    <w:left w:val="none" w:sz="0" w:space="0" w:color="auto"/>
                    <w:bottom w:val="none" w:sz="0" w:space="0" w:color="auto"/>
                    <w:right w:val="none" w:sz="0" w:space="0" w:color="auto"/>
                  </w:divBdr>
                  <w:divsChild>
                    <w:div w:id="1518619778">
                      <w:marLeft w:val="0"/>
                      <w:marRight w:val="0"/>
                      <w:marTop w:val="0"/>
                      <w:marBottom w:val="0"/>
                      <w:divBdr>
                        <w:top w:val="none" w:sz="0" w:space="0" w:color="auto"/>
                        <w:left w:val="none" w:sz="0" w:space="0" w:color="auto"/>
                        <w:bottom w:val="none" w:sz="0" w:space="0" w:color="auto"/>
                        <w:right w:val="none" w:sz="0" w:space="0" w:color="auto"/>
                      </w:divBdr>
                    </w:div>
                  </w:divsChild>
                </w:div>
                <w:div w:id="2135518867">
                  <w:marLeft w:val="0"/>
                  <w:marRight w:val="0"/>
                  <w:marTop w:val="0"/>
                  <w:marBottom w:val="0"/>
                  <w:divBdr>
                    <w:top w:val="none" w:sz="0" w:space="0" w:color="auto"/>
                    <w:left w:val="none" w:sz="0" w:space="0" w:color="auto"/>
                    <w:bottom w:val="none" w:sz="0" w:space="0" w:color="auto"/>
                    <w:right w:val="none" w:sz="0" w:space="0" w:color="auto"/>
                  </w:divBdr>
                  <w:divsChild>
                    <w:div w:id="732704968">
                      <w:marLeft w:val="0"/>
                      <w:marRight w:val="0"/>
                      <w:marTop w:val="0"/>
                      <w:marBottom w:val="0"/>
                      <w:divBdr>
                        <w:top w:val="none" w:sz="0" w:space="0" w:color="auto"/>
                        <w:left w:val="none" w:sz="0" w:space="0" w:color="auto"/>
                        <w:bottom w:val="none" w:sz="0" w:space="0" w:color="auto"/>
                        <w:right w:val="none" w:sz="0" w:space="0" w:color="auto"/>
                      </w:divBdr>
                    </w:div>
                  </w:divsChild>
                </w:div>
                <w:div w:id="2091345363">
                  <w:marLeft w:val="0"/>
                  <w:marRight w:val="0"/>
                  <w:marTop w:val="0"/>
                  <w:marBottom w:val="0"/>
                  <w:divBdr>
                    <w:top w:val="none" w:sz="0" w:space="0" w:color="auto"/>
                    <w:left w:val="none" w:sz="0" w:space="0" w:color="auto"/>
                    <w:bottom w:val="none" w:sz="0" w:space="0" w:color="auto"/>
                    <w:right w:val="none" w:sz="0" w:space="0" w:color="auto"/>
                  </w:divBdr>
                  <w:divsChild>
                    <w:div w:id="1340086534">
                      <w:marLeft w:val="0"/>
                      <w:marRight w:val="0"/>
                      <w:marTop w:val="0"/>
                      <w:marBottom w:val="0"/>
                      <w:divBdr>
                        <w:top w:val="none" w:sz="0" w:space="0" w:color="auto"/>
                        <w:left w:val="none" w:sz="0" w:space="0" w:color="auto"/>
                        <w:bottom w:val="none" w:sz="0" w:space="0" w:color="auto"/>
                        <w:right w:val="none" w:sz="0" w:space="0" w:color="auto"/>
                      </w:divBdr>
                    </w:div>
                  </w:divsChild>
                </w:div>
                <w:div w:id="609819648">
                  <w:marLeft w:val="0"/>
                  <w:marRight w:val="0"/>
                  <w:marTop w:val="0"/>
                  <w:marBottom w:val="0"/>
                  <w:divBdr>
                    <w:top w:val="none" w:sz="0" w:space="0" w:color="auto"/>
                    <w:left w:val="none" w:sz="0" w:space="0" w:color="auto"/>
                    <w:bottom w:val="none" w:sz="0" w:space="0" w:color="auto"/>
                    <w:right w:val="none" w:sz="0" w:space="0" w:color="auto"/>
                  </w:divBdr>
                  <w:divsChild>
                    <w:div w:id="2077968457">
                      <w:marLeft w:val="0"/>
                      <w:marRight w:val="0"/>
                      <w:marTop w:val="0"/>
                      <w:marBottom w:val="0"/>
                      <w:divBdr>
                        <w:top w:val="none" w:sz="0" w:space="0" w:color="auto"/>
                        <w:left w:val="none" w:sz="0" w:space="0" w:color="auto"/>
                        <w:bottom w:val="none" w:sz="0" w:space="0" w:color="auto"/>
                        <w:right w:val="none" w:sz="0" w:space="0" w:color="auto"/>
                      </w:divBdr>
                    </w:div>
                  </w:divsChild>
                </w:div>
                <w:div w:id="1693415611">
                  <w:marLeft w:val="0"/>
                  <w:marRight w:val="0"/>
                  <w:marTop w:val="0"/>
                  <w:marBottom w:val="0"/>
                  <w:divBdr>
                    <w:top w:val="none" w:sz="0" w:space="0" w:color="auto"/>
                    <w:left w:val="none" w:sz="0" w:space="0" w:color="auto"/>
                    <w:bottom w:val="none" w:sz="0" w:space="0" w:color="auto"/>
                    <w:right w:val="none" w:sz="0" w:space="0" w:color="auto"/>
                  </w:divBdr>
                  <w:divsChild>
                    <w:div w:id="1732145042">
                      <w:marLeft w:val="0"/>
                      <w:marRight w:val="0"/>
                      <w:marTop w:val="0"/>
                      <w:marBottom w:val="0"/>
                      <w:divBdr>
                        <w:top w:val="none" w:sz="0" w:space="0" w:color="auto"/>
                        <w:left w:val="none" w:sz="0" w:space="0" w:color="auto"/>
                        <w:bottom w:val="none" w:sz="0" w:space="0" w:color="auto"/>
                        <w:right w:val="none" w:sz="0" w:space="0" w:color="auto"/>
                      </w:divBdr>
                    </w:div>
                  </w:divsChild>
                </w:div>
                <w:div w:id="159277545">
                  <w:marLeft w:val="0"/>
                  <w:marRight w:val="0"/>
                  <w:marTop w:val="0"/>
                  <w:marBottom w:val="0"/>
                  <w:divBdr>
                    <w:top w:val="none" w:sz="0" w:space="0" w:color="auto"/>
                    <w:left w:val="none" w:sz="0" w:space="0" w:color="auto"/>
                    <w:bottom w:val="none" w:sz="0" w:space="0" w:color="auto"/>
                    <w:right w:val="none" w:sz="0" w:space="0" w:color="auto"/>
                  </w:divBdr>
                  <w:divsChild>
                    <w:div w:id="1869877353">
                      <w:marLeft w:val="0"/>
                      <w:marRight w:val="0"/>
                      <w:marTop w:val="0"/>
                      <w:marBottom w:val="0"/>
                      <w:divBdr>
                        <w:top w:val="none" w:sz="0" w:space="0" w:color="auto"/>
                        <w:left w:val="none" w:sz="0" w:space="0" w:color="auto"/>
                        <w:bottom w:val="none" w:sz="0" w:space="0" w:color="auto"/>
                        <w:right w:val="none" w:sz="0" w:space="0" w:color="auto"/>
                      </w:divBdr>
                    </w:div>
                  </w:divsChild>
                </w:div>
                <w:div w:id="49227548">
                  <w:marLeft w:val="0"/>
                  <w:marRight w:val="0"/>
                  <w:marTop w:val="0"/>
                  <w:marBottom w:val="0"/>
                  <w:divBdr>
                    <w:top w:val="none" w:sz="0" w:space="0" w:color="auto"/>
                    <w:left w:val="none" w:sz="0" w:space="0" w:color="auto"/>
                    <w:bottom w:val="none" w:sz="0" w:space="0" w:color="auto"/>
                    <w:right w:val="none" w:sz="0" w:space="0" w:color="auto"/>
                  </w:divBdr>
                  <w:divsChild>
                    <w:div w:id="13604705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0207153">
          <w:marLeft w:val="0"/>
          <w:marRight w:val="0"/>
          <w:marTop w:val="0"/>
          <w:marBottom w:val="0"/>
          <w:divBdr>
            <w:top w:val="none" w:sz="0" w:space="0" w:color="auto"/>
            <w:left w:val="none" w:sz="0" w:space="0" w:color="auto"/>
            <w:bottom w:val="none" w:sz="0" w:space="0" w:color="auto"/>
            <w:right w:val="none" w:sz="0" w:space="0" w:color="auto"/>
          </w:divBdr>
        </w:div>
        <w:div w:id="1143892258">
          <w:marLeft w:val="0"/>
          <w:marRight w:val="0"/>
          <w:marTop w:val="0"/>
          <w:marBottom w:val="0"/>
          <w:divBdr>
            <w:top w:val="none" w:sz="0" w:space="0" w:color="auto"/>
            <w:left w:val="none" w:sz="0" w:space="0" w:color="auto"/>
            <w:bottom w:val="none" w:sz="0" w:space="0" w:color="auto"/>
            <w:right w:val="none" w:sz="0" w:space="0" w:color="auto"/>
          </w:divBdr>
          <w:divsChild>
            <w:div w:id="1628511181">
              <w:marLeft w:val="0"/>
              <w:marRight w:val="0"/>
              <w:marTop w:val="0"/>
              <w:marBottom w:val="0"/>
              <w:divBdr>
                <w:top w:val="none" w:sz="0" w:space="0" w:color="auto"/>
                <w:left w:val="none" w:sz="0" w:space="0" w:color="auto"/>
                <w:bottom w:val="none" w:sz="0" w:space="0" w:color="auto"/>
                <w:right w:val="none" w:sz="0" w:space="0" w:color="auto"/>
              </w:divBdr>
            </w:div>
            <w:div w:id="697391570">
              <w:marLeft w:val="0"/>
              <w:marRight w:val="0"/>
              <w:marTop w:val="0"/>
              <w:marBottom w:val="0"/>
              <w:divBdr>
                <w:top w:val="none" w:sz="0" w:space="0" w:color="auto"/>
                <w:left w:val="none" w:sz="0" w:space="0" w:color="auto"/>
                <w:bottom w:val="none" w:sz="0" w:space="0" w:color="auto"/>
                <w:right w:val="none" w:sz="0" w:space="0" w:color="auto"/>
              </w:divBdr>
            </w:div>
            <w:div w:id="1827283199">
              <w:marLeft w:val="0"/>
              <w:marRight w:val="0"/>
              <w:marTop w:val="0"/>
              <w:marBottom w:val="0"/>
              <w:divBdr>
                <w:top w:val="none" w:sz="0" w:space="0" w:color="auto"/>
                <w:left w:val="none" w:sz="0" w:space="0" w:color="auto"/>
                <w:bottom w:val="none" w:sz="0" w:space="0" w:color="auto"/>
                <w:right w:val="none" w:sz="0" w:space="0" w:color="auto"/>
              </w:divBdr>
            </w:div>
            <w:div w:id="1608538102">
              <w:marLeft w:val="0"/>
              <w:marRight w:val="0"/>
              <w:marTop w:val="0"/>
              <w:marBottom w:val="0"/>
              <w:divBdr>
                <w:top w:val="none" w:sz="0" w:space="0" w:color="auto"/>
                <w:left w:val="none" w:sz="0" w:space="0" w:color="auto"/>
                <w:bottom w:val="none" w:sz="0" w:space="0" w:color="auto"/>
                <w:right w:val="none" w:sz="0" w:space="0" w:color="auto"/>
              </w:divBdr>
            </w:div>
            <w:div w:id="705712142">
              <w:marLeft w:val="0"/>
              <w:marRight w:val="0"/>
              <w:marTop w:val="0"/>
              <w:marBottom w:val="0"/>
              <w:divBdr>
                <w:top w:val="none" w:sz="0" w:space="0" w:color="auto"/>
                <w:left w:val="none" w:sz="0" w:space="0" w:color="auto"/>
                <w:bottom w:val="none" w:sz="0" w:space="0" w:color="auto"/>
                <w:right w:val="none" w:sz="0" w:space="0" w:color="auto"/>
              </w:divBdr>
            </w:div>
            <w:div w:id="680006417">
              <w:marLeft w:val="0"/>
              <w:marRight w:val="0"/>
              <w:marTop w:val="0"/>
              <w:marBottom w:val="0"/>
              <w:divBdr>
                <w:top w:val="none" w:sz="0" w:space="0" w:color="auto"/>
                <w:left w:val="none" w:sz="0" w:space="0" w:color="auto"/>
                <w:bottom w:val="none" w:sz="0" w:space="0" w:color="auto"/>
                <w:right w:val="none" w:sz="0" w:space="0" w:color="auto"/>
              </w:divBdr>
            </w:div>
            <w:div w:id="32509016">
              <w:marLeft w:val="0"/>
              <w:marRight w:val="0"/>
              <w:marTop w:val="0"/>
              <w:marBottom w:val="0"/>
              <w:divBdr>
                <w:top w:val="none" w:sz="0" w:space="0" w:color="auto"/>
                <w:left w:val="none" w:sz="0" w:space="0" w:color="auto"/>
                <w:bottom w:val="none" w:sz="0" w:space="0" w:color="auto"/>
                <w:right w:val="none" w:sz="0" w:space="0" w:color="auto"/>
              </w:divBdr>
            </w:div>
            <w:div w:id="47925286">
              <w:marLeft w:val="0"/>
              <w:marRight w:val="0"/>
              <w:marTop w:val="0"/>
              <w:marBottom w:val="0"/>
              <w:divBdr>
                <w:top w:val="none" w:sz="0" w:space="0" w:color="auto"/>
                <w:left w:val="none" w:sz="0" w:space="0" w:color="auto"/>
                <w:bottom w:val="none" w:sz="0" w:space="0" w:color="auto"/>
                <w:right w:val="none" w:sz="0" w:space="0" w:color="auto"/>
              </w:divBdr>
            </w:div>
            <w:div w:id="71893615">
              <w:marLeft w:val="0"/>
              <w:marRight w:val="0"/>
              <w:marTop w:val="0"/>
              <w:marBottom w:val="0"/>
              <w:divBdr>
                <w:top w:val="none" w:sz="0" w:space="0" w:color="auto"/>
                <w:left w:val="none" w:sz="0" w:space="0" w:color="auto"/>
                <w:bottom w:val="none" w:sz="0" w:space="0" w:color="auto"/>
                <w:right w:val="none" w:sz="0" w:space="0" w:color="auto"/>
              </w:divBdr>
            </w:div>
            <w:div w:id="404956989">
              <w:marLeft w:val="0"/>
              <w:marRight w:val="0"/>
              <w:marTop w:val="0"/>
              <w:marBottom w:val="0"/>
              <w:divBdr>
                <w:top w:val="none" w:sz="0" w:space="0" w:color="auto"/>
                <w:left w:val="none" w:sz="0" w:space="0" w:color="auto"/>
                <w:bottom w:val="none" w:sz="0" w:space="0" w:color="auto"/>
                <w:right w:val="none" w:sz="0" w:space="0" w:color="auto"/>
              </w:divBdr>
            </w:div>
            <w:div w:id="585915872">
              <w:marLeft w:val="0"/>
              <w:marRight w:val="0"/>
              <w:marTop w:val="0"/>
              <w:marBottom w:val="0"/>
              <w:divBdr>
                <w:top w:val="none" w:sz="0" w:space="0" w:color="auto"/>
                <w:left w:val="none" w:sz="0" w:space="0" w:color="auto"/>
                <w:bottom w:val="none" w:sz="0" w:space="0" w:color="auto"/>
                <w:right w:val="none" w:sz="0" w:space="0" w:color="auto"/>
              </w:divBdr>
            </w:div>
            <w:div w:id="2109690146">
              <w:marLeft w:val="0"/>
              <w:marRight w:val="0"/>
              <w:marTop w:val="0"/>
              <w:marBottom w:val="0"/>
              <w:divBdr>
                <w:top w:val="none" w:sz="0" w:space="0" w:color="auto"/>
                <w:left w:val="none" w:sz="0" w:space="0" w:color="auto"/>
                <w:bottom w:val="none" w:sz="0" w:space="0" w:color="auto"/>
                <w:right w:val="none" w:sz="0" w:space="0" w:color="auto"/>
              </w:divBdr>
            </w:div>
            <w:div w:id="1823426897">
              <w:marLeft w:val="0"/>
              <w:marRight w:val="0"/>
              <w:marTop w:val="0"/>
              <w:marBottom w:val="0"/>
              <w:divBdr>
                <w:top w:val="none" w:sz="0" w:space="0" w:color="auto"/>
                <w:left w:val="none" w:sz="0" w:space="0" w:color="auto"/>
                <w:bottom w:val="none" w:sz="0" w:space="0" w:color="auto"/>
                <w:right w:val="none" w:sz="0" w:space="0" w:color="auto"/>
              </w:divBdr>
            </w:div>
            <w:div w:id="1254703783">
              <w:marLeft w:val="0"/>
              <w:marRight w:val="0"/>
              <w:marTop w:val="0"/>
              <w:marBottom w:val="0"/>
              <w:divBdr>
                <w:top w:val="none" w:sz="0" w:space="0" w:color="auto"/>
                <w:left w:val="none" w:sz="0" w:space="0" w:color="auto"/>
                <w:bottom w:val="none" w:sz="0" w:space="0" w:color="auto"/>
                <w:right w:val="none" w:sz="0" w:space="0" w:color="auto"/>
              </w:divBdr>
            </w:div>
            <w:div w:id="1711539663">
              <w:marLeft w:val="0"/>
              <w:marRight w:val="0"/>
              <w:marTop w:val="0"/>
              <w:marBottom w:val="0"/>
              <w:divBdr>
                <w:top w:val="none" w:sz="0" w:space="0" w:color="auto"/>
                <w:left w:val="none" w:sz="0" w:space="0" w:color="auto"/>
                <w:bottom w:val="none" w:sz="0" w:space="0" w:color="auto"/>
                <w:right w:val="none" w:sz="0" w:space="0" w:color="auto"/>
              </w:divBdr>
            </w:div>
            <w:div w:id="309484236">
              <w:marLeft w:val="0"/>
              <w:marRight w:val="0"/>
              <w:marTop w:val="0"/>
              <w:marBottom w:val="0"/>
              <w:divBdr>
                <w:top w:val="none" w:sz="0" w:space="0" w:color="auto"/>
                <w:left w:val="none" w:sz="0" w:space="0" w:color="auto"/>
                <w:bottom w:val="none" w:sz="0" w:space="0" w:color="auto"/>
                <w:right w:val="none" w:sz="0" w:space="0" w:color="auto"/>
              </w:divBdr>
            </w:div>
            <w:div w:id="1247227564">
              <w:marLeft w:val="0"/>
              <w:marRight w:val="0"/>
              <w:marTop w:val="0"/>
              <w:marBottom w:val="0"/>
              <w:divBdr>
                <w:top w:val="none" w:sz="0" w:space="0" w:color="auto"/>
                <w:left w:val="none" w:sz="0" w:space="0" w:color="auto"/>
                <w:bottom w:val="none" w:sz="0" w:space="0" w:color="auto"/>
                <w:right w:val="none" w:sz="0" w:space="0" w:color="auto"/>
              </w:divBdr>
            </w:div>
            <w:div w:id="73015070">
              <w:marLeft w:val="0"/>
              <w:marRight w:val="0"/>
              <w:marTop w:val="0"/>
              <w:marBottom w:val="0"/>
              <w:divBdr>
                <w:top w:val="none" w:sz="0" w:space="0" w:color="auto"/>
                <w:left w:val="none" w:sz="0" w:space="0" w:color="auto"/>
                <w:bottom w:val="none" w:sz="0" w:space="0" w:color="auto"/>
                <w:right w:val="none" w:sz="0" w:space="0" w:color="auto"/>
              </w:divBdr>
            </w:div>
          </w:divsChild>
        </w:div>
        <w:div w:id="1964386363">
          <w:marLeft w:val="0"/>
          <w:marRight w:val="0"/>
          <w:marTop w:val="0"/>
          <w:marBottom w:val="0"/>
          <w:divBdr>
            <w:top w:val="none" w:sz="0" w:space="0" w:color="auto"/>
            <w:left w:val="none" w:sz="0" w:space="0" w:color="auto"/>
            <w:bottom w:val="none" w:sz="0" w:space="0" w:color="auto"/>
            <w:right w:val="none" w:sz="0" w:space="0" w:color="auto"/>
          </w:divBdr>
        </w:div>
        <w:div w:id="1727605704">
          <w:marLeft w:val="0"/>
          <w:marRight w:val="0"/>
          <w:marTop w:val="0"/>
          <w:marBottom w:val="0"/>
          <w:divBdr>
            <w:top w:val="none" w:sz="0" w:space="0" w:color="auto"/>
            <w:left w:val="none" w:sz="0" w:space="0" w:color="auto"/>
            <w:bottom w:val="none" w:sz="0" w:space="0" w:color="auto"/>
            <w:right w:val="none" w:sz="0" w:space="0" w:color="auto"/>
          </w:divBdr>
        </w:div>
        <w:div w:id="977878447">
          <w:marLeft w:val="0"/>
          <w:marRight w:val="0"/>
          <w:marTop w:val="0"/>
          <w:marBottom w:val="0"/>
          <w:divBdr>
            <w:top w:val="none" w:sz="0" w:space="0" w:color="auto"/>
            <w:left w:val="none" w:sz="0" w:space="0" w:color="auto"/>
            <w:bottom w:val="none" w:sz="0" w:space="0" w:color="auto"/>
            <w:right w:val="none" w:sz="0" w:space="0" w:color="auto"/>
          </w:divBdr>
        </w:div>
        <w:div w:id="2099322966">
          <w:marLeft w:val="0"/>
          <w:marRight w:val="0"/>
          <w:marTop w:val="0"/>
          <w:marBottom w:val="0"/>
          <w:divBdr>
            <w:top w:val="none" w:sz="0" w:space="0" w:color="auto"/>
            <w:left w:val="none" w:sz="0" w:space="0" w:color="auto"/>
            <w:bottom w:val="none" w:sz="0" w:space="0" w:color="auto"/>
            <w:right w:val="none" w:sz="0" w:space="0" w:color="auto"/>
          </w:divBdr>
        </w:div>
        <w:div w:id="451167215">
          <w:marLeft w:val="0"/>
          <w:marRight w:val="0"/>
          <w:marTop w:val="0"/>
          <w:marBottom w:val="0"/>
          <w:divBdr>
            <w:top w:val="none" w:sz="0" w:space="0" w:color="auto"/>
            <w:left w:val="none" w:sz="0" w:space="0" w:color="auto"/>
            <w:bottom w:val="none" w:sz="0" w:space="0" w:color="auto"/>
            <w:right w:val="none" w:sz="0" w:space="0" w:color="auto"/>
          </w:divBdr>
        </w:div>
        <w:div w:id="1317684300">
          <w:marLeft w:val="0"/>
          <w:marRight w:val="0"/>
          <w:marTop w:val="0"/>
          <w:marBottom w:val="0"/>
          <w:divBdr>
            <w:top w:val="none" w:sz="0" w:space="0" w:color="auto"/>
            <w:left w:val="none" w:sz="0" w:space="0" w:color="auto"/>
            <w:bottom w:val="none" w:sz="0" w:space="0" w:color="auto"/>
            <w:right w:val="none" w:sz="0" w:space="0" w:color="auto"/>
          </w:divBdr>
          <w:divsChild>
            <w:div w:id="449739073">
              <w:marLeft w:val="-75"/>
              <w:marRight w:val="0"/>
              <w:marTop w:val="30"/>
              <w:marBottom w:val="30"/>
              <w:divBdr>
                <w:top w:val="none" w:sz="0" w:space="0" w:color="auto"/>
                <w:left w:val="none" w:sz="0" w:space="0" w:color="auto"/>
                <w:bottom w:val="none" w:sz="0" w:space="0" w:color="auto"/>
                <w:right w:val="none" w:sz="0" w:space="0" w:color="auto"/>
              </w:divBdr>
              <w:divsChild>
                <w:div w:id="380593202">
                  <w:marLeft w:val="0"/>
                  <w:marRight w:val="0"/>
                  <w:marTop w:val="0"/>
                  <w:marBottom w:val="0"/>
                  <w:divBdr>
                    <w:top w:val="none" w:sz="0" w:space="0" w:color="auto"/>
                    <w:left w:val="none" w:sz="0" w:space="0" w:color="auto"/>
                    <w:bottom w:val="none" w:sz="0" w:space="0" w:color="auto"/>
                    <w:right w:val="none" w:sz="0" w:space="0" w:color="auto"/>
                  </w:divBdr>
                  <w:divsChild>
                    <w:div w:id="1065572335">
                      <w:marLeft w:val="0"/>
                      <w:marRight w:val="0"/>
                      <w:marTop w:val="0"/>
                      <w:marBottom w:val="0"/>
                      <w:divBdr>
                        <w:top w:val="none" w:sz="0" w:space="0" w:color="auto"/>
                        <w:left w:val="none" w:sz="0" w:space="0" w:color="auto"/>
                        <w:bottom w:val="none" w:sz="0" w:space="0" w:color="auto"/>
                        <w:right w:val="none" w:sz="0" w:space="0" w:color="auto"/>
                      </w:divBdr>
                    </w:div>
                  </w:divsChild>
                </w:div>
                <w:div w:id="2048748145">
                  <w:marLeft w:val="0"/>
                  <w:marRight w:val="0"/>
                  <w:marTop w:val="0"/>
                  <w:marBottom w:val="0"/>
                  <w:divBdr>
                    <w:top w:val="none" w:sz="0" w:space="0" w:color="auto"/>
                    <w:left w:val="none" w:sz="0" w:space="0" w:color="auto"/>
                    <w:bottom w:val="none" w:sz="0" w:space="0" w:color="auto"/>
                    <w:right w:val="none" w:sz="0" w:space="0" w:color="auto"/>
                  </w:divBdr>
                  <w:divsChild>
                    <w:div w:id="147747814">
                      <w:marLeft w:val="0"/>
                      <w:marRight w:val="0"/>
                      <w:marTop w:val="0"/>
                      <w:marBottom w:val="0"/>
                      <w:divBdr>
                        <w:top w:val="none" w:sz="0" w:space="0" w:color="auto"/>
                        <w:left w:val="none" w:sz="0" w:space="0" w:color="auto"/>
                        <w:bottom w:val="none" w:sz="0" w:space="0" w:color="auto"/>
                        <w:right w:val="none" w:sz="0" w:space="0" w:color="auto"/>
                      </w:divBdr>
                    </w:div>
                  </w:divsChild>
                </w:div>
                <w:div w:id="447093180">
                  <w:marLeft w:val="0"/>
                  <w:marRight w:val="0"/>
                  <w:marTop w:val="0"/>
                  <w:marBottom w:val="0"/>
                  <w:divBdr>
                    <w:top w:val="none" w:sz="0" w:space="0" w:color="auto"/>
                    <w:left w:val="none" w:sz="0" w:space="0" w:color="auto"/>
                    <w:bottom w:val="none" w:sz="0" w:space="0" w:color="auto"/>
                    <w:right w:val="none" w:sz="0" w:space="0" w:color="auto"/>
                  </w:divBdr>
                  <w:divsChild>
                    <w:div w:id="667633886">
                      <w:marLeft w:val="0"/>
                      <w:marRight w:val="0"/>
                      <w:marTop w:val="0"/>
                      <w:marBottom w:val="0"/>
                      <w:divBdr>
                        <w:top w:val="none" w:sz="0" w:space="0" w:color="auto"/>
                        <w:left w:val="none" w:sz="0" w:space="0" w:color="auto"/>
                        <w:bottom w:val="none" w:sz="0" w:space="0" w:color="auto"/>
                        <w:right w:val="none" w:sz="0" w:space="0" w:color="auto"/>
                      </w:divBdr>
                    </w:div>
                  </w:divsChild>
                </w:div>
                <w:div w:id="405689952">
                  <w:marLeft w:val="0"/>
                  <w:marRight w:val="0"/>
                  <w:marTop w:val="0"/>
                  <w:marBottom w:val="0"/>
                  <w:divBdr>
                    <w:top w:val="none" w:sz="0" w:space="0" w:color="auto"/>
                    <w:left w:val="none" w:sz="0" w:space="0" w:color="auto"/>
                    <w:bottom w:val="none" w:sz="0" w:space="0" w:color="auto"/>
                    <w:right w:val="none" w:sz="0" w:space="0" w:color="auto"/>
                  </w:divBdr>
                  <w:divsChild>
                    <w:div w:id="1589774127">
                      <w:marLeft w:val="0"/>
                      <w:marRight w:val="0"/>
                      <w:marTop w:val="0"/>
                      <w:marBottom w:val="0"/>
                      <w:divBdr>
                        <w:top w:val="none" w:sz="0" w:space="0" w:color="auto"/>
                        <w:left w:val="none" w:sz="0" w:space="0" w:color="auto"/>
                        <w:bottom w:val="none" w:sz="0" w:space="0" w:color="auto"/>
                        <w:right w:val="none" w:sz="0" w:space="0" w:color="auto"/>
                      </w:divBdr>
                    </w:div>
                  </w:divsChild>
                </w:div>
                <w:div w:id="2014061621">
                  <w:marLeft w:val="0"/>
                  <w:marRight w:val="0"/>
                  <w:marTop w:val="0"/>
                  <w:marBottom w:val="0"/>
                  <w:divBdr>
                    <w:top w:val="none" w:sz="0" w:space="0" w:color="auto"/>
                    <w:left w:val="none" w:sz="0" w:space="0" w:color="auto"/>
                    <w:bottom w:val="none" w:sz="0" w:space="0" w:color="auto"/>
                    <w:right w:val="none" w:sz="0" w:space="0" w:color="auto"/>
                  </w:divBdr>
                  <w:divsChild>
                    <w:div w:id="1128666897">
                      <w:marLeft w:val="0"/>
                      <w:marRight w:val="0"/>
                      <w:marTop w:val="0"/>
                      <w:marBottom w:val="0"/>
                      <w:divBdr>
                        <w:top w:val="none" w:sz="0" w:space="0" w:color="auto"/>
                        <w:left w:val="none" w:sz="0" w:space="0" w:color="auto"/>
                        <w:bottom w:val="none" w:sz="0" w:space="0" w:color="auto"/>
                        <w:right w:val="none" w:sz="0" w:space="0" w:color="auto"/>
                      </w:divBdr>
                    </w:div>
                  </w:divsChild>
                </w:div>
                <w:div w:id="1173374591">
                  <w:marLeft w:val="0"/>
                  <w:marRight w:val="0"/>
                  <w:marTop w:val="0"/>
                  <w:marBottom w:val="0"/>
                  <w:divBdr>
                    <w:top w:val="none" w:sz="0" w:space="0" w:color="auto"/>
                    <w:left w:val="none" w:sz="0" w:space="0" w:color="auto"/>
                    <w:bottom w:val="none" w:sz="0" w:space="0" w:color="auto"/>
                    <w:right w:val="none" w:sz="0" w:space="0" w:color="auto"/>
                  </w:divBdr>
                  <w:divsChild>
                    <w:div w:id="639261687">
                      <w:marLeft w:val="0"/>
                      <w:marRight w:val="0"/>
                      <w:marTop w:val="0"/>
                      <w:marBottom w:val="0"/>
                      <w:divBdr>
                        <w:top w:val="none" w:sz="0" w:space="0" w:color="auto"/>
                        <w:left w:val="none" w:sz="0" w:space="0" w:color="auto"/>
                        <w:bottom w:val="none" w:sz="0" w:space="0" w:color="auto"/>
                        <w:right w:val="none" w:sz="0" w:space="0" w:color="auto"/>
                      </w:divBdr>
                    </w:div>
                  </w:divsChild>
                </w:div>
                <w:div w:id="1705907791">
                  <w:marLeft w:val="0"/>
                  <w:marRight w:val="0"/>
                  <w:marTop w:val="0"/>
                  <w:marBottom w:val="0"/>
                  <w:divBdr>
                    <w:top w:val="none" w:sz="0" w:space="0" w:color="auto"/>
                    <w:left w:val="none" w:sz="0" w:space="0" w:color="auto"/>
                    <w:bottom w:val="none" w:sz="0" w:space="0" w:color="auto"/>
                    <w:right w:val="none" w:sz="0" w:space="0" w:color="auto"/>
                  </w:divBdr>
                  <w:divsChild>
                    <w:div w:id="430901052">
                      <w:marLeft w:val="0"/>
                      <w:marRight w:val="0"/>
                      <w:marTop w:val="0"/>
                      <w:marBottom w:val="0"/>
                      <w:divBdr>
                        <w:top w:val="none" w:sz="0" w:space="0" w:color="auto"/>
                        <w:left w:val="none" w:sz="0" w:space="0" w:color="auto"/>
                        <w:bottom w:val="none" w:sz="0" w:space="0" w:color="auto"/>
                        <w:right w:val="none" w:sz="0" w:space="0" w:color="auto"/>
                      </w:divBdr>
                    </w:div>
                    <w:div w:id="434642966">
                      <w:marLeft w:val="0"/>
                      <w:marRight w:val="0"/>
                      <w:marTop w:val="0"/>
                      <w:marBottom w:val="0"/>
                      <w:divBdr>
                        <w:top w:val="none" w:sz="0" w:space="0" w:color="auto"/>
                        <w:left w:val="none" w:sz="0" w:space="0" w:color="auto"/>
                        <w:bottom w:val="none" w:sz="0" w:space="0" w:color="auto"/>
                        <w:right w:val="none" w:sz="0" w:space="0" w:color="auto"/>
                      </w:divBdr>
                    </w:div>
                    <w:div w:id="1977564227">
                      <w:marLeft w:val="0"/>
                      <w:marRight w:val="0"/>
                      <w:marTop w:val="0"/>
                      <w:marBottom w:val="0"/>
                      <w:divBdr>
                        <w:top w:val="none" w:sz="0" w:space="0" w:color="auto"/>
                        <w:left w:val="none" w:sz="0" w:space="0" w:color="auto"/>
                        <w:bottom w:val="none" w:sz="0" w:space="0" w:color="auto"/>
                        <w:right w:val="none" w:sz="0" w:space="0" w:color="auto"/>
                      </w:divBdr>
                    </w:div>
                  </w:divsChild>
                </w:div>
                <w:div w:id="33434638">
                  <w:marLeft w:val="0"/>
                  <w:marRight w:val="0"/>
                  <w:marTop w:val="0"/>
                  <w:marBottom w:val="0"/>
                  <w:divBdr>
                    <w:top w:val="none" w:sz="0" w:space="0" w:color="auto"/>
                    <w:left w:val="none" w:sz="0" w:space="0" w:color="auto"/>
                    <w:bottom w:val="none" w:sz="0" w:space="0" w:color="auto"/>
                    <w:right w:val="none" w:sz="0" w:space="0" w:color="auto"/>
                  </w:divBdr>
                  <w:divsChild>
                    <w:div w:id="19843134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3726083">
          <w:marLeft w:val="0"/>
          <w:marRight w:val="0"/>
          <w:marTop w:val="0"/>
          <w:marBottom w:val="0"/>
          <w:divBdr>
            <w:top w:val="none" w:sz="0" w:space="0" w:color="auto"/>
            <w:left w:val="none" w:sz="0" w:space="0" w:color="auto"/>
            <w:bottom w:val="none" w:sz="0" w:space="0" w:color="auto"/>
            <w:right w:val="none" w:sz="0" w:space="0" w:color="auto"/>
          </w:divBdr>
        </w:div>
        <w:div w:id="1589146460">
          <w:marLeft w:val="0"/>
          <w:marRight w:val="0"/>
          <w:marTop w:val="0"/>
          <w:marBottom w:val="0"/>
          <w:divBdr>
            <w:top w:val="none" w:sz="0" w:space="0" w:color="auto"/>
            <w:left w:val="none" w:sz="0" w:space="0" w:color="auto"/>
            <w:bottom w:val="none" w:sz="0" w:space="0" w:color="auto"/>
            <w:right w:val="none" w:sz="0" w:space="0" w:color="auto"/>
          </w:divBdr>
        </w:div>
        <w:div w:id="700474474">
          <w:marLeft w:val="0"/>
          <w:marRight w:val="0"/>
          <w:marTop w:val="0"/>
          <w:marBottom w:val="0"/>
          <w:divBdr>
            <w:top w:val="none" w:sz="0" w:space="0" w:color="auto"/>
            <w:left w:val="none" w:sz="0" w:space="0" w:color="auto"/>
            <w:bottom w:val="none" w:sz="0" w:space="0" w:color="auto"/>
            <w:right w:val="none" w:sz="0" w:space="0" w:color="auto"/>
          </w:divBdr>
        </w:div>
        <w:div w:id="1384408169">
          <w:marLeft w:val="0"/>
          <w:marRight w:val="0"/>
          <w:marTop w:val="0"/>
          <w:marBottom w:val="0"/>
          <w:divBdr>
            <w:top w:val="none" w:sz="0" w:space="0" w:color="auto"/>
            <w:left w:val="none" w:sz="0" w:space="0" w:color="auto"/>
            <w:bottom w:val="none" w:sz="0" w:space="0" w:color="auto"/>
            <w:right w:val="none" w:sz="0" w:space="0" w:color="auto"/>
          </w:divBdr>
        </w:div>
        <w:div w:id="53965703">
          <w:marLeft w:val="0"/>
          <w:marRight w:val="0"/>
          <w:marTop w:val="0"/>
          <w:marBottom w:val="0"/>
          <w:divBdr>
            <w:top w:val="none" w:sz="0" w:space="0" w:color="auto"/>
            <w:left w:val="none" w:sz="0" w:space="0" w:color="auto"/>
            <w:bottom w:val="none" w:sz="0" w:space="0" w:color="auto"/>
            <w:right w:val="none" w:sz="0" w:space="0" w:color="auto"/>
          </w:divBdr>
          <w:divsChild>
            <w:div w:id="827986578">
              <w:marLeft w:val="-75"/>
              <w:marRight w:val="0"/>
              <w:marTop w:val="30"/>
              <w:marBottom w:val="30"/>
              <w:divBdr>
                <w:top w:val="none" w:sz="0" w:space="0" w:color="auto"/>
                <w:left w:val="none" w:sz="0" w:space="0" w:color="auto"/>
                <w:bottom w:val="none" w:sz="0" w:space="0" w:color="auto"/>
                <w:right w:val="none" w:sz="0" w:space="0" w:color="auto"/>
              </w:divBdr>
              <w:divsChild>
                <w:div w:id="1457677126">
                  <w:marLeft w:val="0"/>
                  <w:marRight w:val="0"/>
                  <w:marTop w:val="0"/>
                  <w:marBottom w:val="0"/>
                  <w:divBdr>
                    <w:top w:val="none" w:sz="0" w:space="0" w:color="auto"/>
                    <w:left w:val="none" w:sz="0" w:space="0" w:color="auto"/>
                    <w:bottom w:val="none" w:sz="0" w:space="0" w:color="auto"/>
                    <w:right w:val="none" w:sz="0" w:space="0" w:color="auto"/>
                  </w:divBdr>
                  <w:divsChild>
                    <w:div w:id="822552117">
                      <w:marLeft w:val="0"/>
                      <w:marRight w:val="0"/>
                      <w:marTop w:val="0"/>
                      <w:marBottom w:val="0"/>
                      <w:divBdr>
                        <w:top w:val="none" w:sz="0" w:space="0" w:color="auto"/>
                        <w:left w:val="none" w:sz="0" w:space="0" w:color="auto"/>
                        <w:bottom w:val="none" w:sz="0" w:space="0" w:color="auto"/>
                        <w:right w:val="none" w:sz="0" w:space="0" w:color="auto"/>
                      </w:divBdr>
                    </w:div>
                  </w:divsChild>
                </w:div>
                <w:div w:id="436759287">
                  <w:marLeft w:val="0"/>
                  <w:marRight w:val="0"/>
                  <w:marTop w:val="0"/>
                  <w:marBottom w:val="0"/>
                  <w:divBdr>
                    <w:top w:val="none" w:sz="0" w:space="0" w:color="auto"/>
                    <w:left w:val="none" w:sz="0" w:space="0" w:color="auto"/>
                    <w:bottom w:val="none" w:sz="0" w:space="0" w:color="auto"/>
                    <w:right w:val="none" w:sz="0" w:space="0" w:color="auto"/>
                  </w:divBdr>
                  <w:divsChild>
                    <w:div w:id="999306001">
                      <w:marLeft w:val="0"/>
                      <w:marRight w:val="0"/>
                      <w:marTop w:val="0"/>
                      <w:marBottom w:val="0"/>
                      <w:divBdr>
                        <w:top w:val="none" w:sz="0" w:space="0" w:color="auto"/>
                        <w:left w:val="none" w:sz="0" w:space="0" w:color="auto"/>
                        <w:bottom w:val="none" w:sz="0" w:space="0" w:color="auto"/>
                        <w:right w:val="none" w:sz="0" w:space="0" w:color="auto"/>
                      </w:divBdr>
                    </w:div>
                  </w:divsChild>
                </w:div>
                <w:div w:id="906187742">
                  <w:marLeft w:val="0"/>
                  <w:marRight w:val="0"/>
                  <w:marTop w:val="0"/>
                  <w:marBottom w:val="0"/>
                  <w:divBdr>
                    <w:top w:val="none" w:sz="0" w:space="0" w:color="auto"/>
                    <w:left w:val="none" w:sz="0" w:space="0" w:color="auto"/>
                    <w:bottom w:val="none" w:sz="0" w:space="0" w:color="auto"/>
                    <w:right w:val="none" w:sz="0" w:space="0" w:color="auto"/>
                  </w:divBdr>
                  <w:divsChild>
                    <w:div w:id="1383211562">
                      <w:marLeft w:val="0"/>
                      <w:marRight w:val="0"/>
                      <w:marTop w:val="0"/>
                      <w:marBottom w:val="0"/>
                      <w:divBdr>
                        <w:top w:val="none" w:sz="0" w:space="0" w:color="auto"/>
                        <w:left w:val="none" w:sz="0" w:space="0" w:color="auto"/>
                        <w:bottom w:val="none" w:sz="0" w:space="0" w:color="auto"/>
                        <w:right w:val="none" w:sz="0" w:space="0" w:color="auto"/>
                      </w:divBdr>
                    </w:div>
                  </w:divsChild>
                </w:div>
                <w:div w:id="481652626">
                  <w:marLeft w:val="0"/>
                  <w:marRight w:val="0"/>
                  <w:marTop w:val="0"/>
                  <w:marBottom w:val="0"/>
                  <w:divBdr>
                    <w:top w:val="none" w:sz="0" w:space="0" w:color="auto"/>
                    <w:left w:val="none" w:sz="0" w:space="0" w:color="auto"/>
                    <w:bottom w:val="none" w:sz="0" w:space="0" w:color="auto"/>
                    <w:right w:val="none" w:sz="0" w:space="0" w:color="auto"/>
                  </w:divBdr>
                  <w:divsChild>
                    <w:div w:id="960113241">
                      <w:marLeft w:val="0"/>
                      <w:marRight w:val="0"/>
                      <w:marTop w:val="0"/>
                      <w:marBottom w:val="0"/>
                      <w:divBdr>
                        <w:top w:val="none" w:sz="0" w:space="0" w:color="auto"/>
                        <w:left w:val="none" w:sz="0" w:space="0" w:color="auto"/>
                        <w:bottom w:val="none" w:sz="0" w:space="0" w:color="auto"/>
                        <w:right w:val="none" w:sz="0" w:space="0" w:color="auto"/>
                      </w:divBdr>
                    </w:div>
                  </w:divsChild>
                </w:div>
                <w:div w:id="1135417072">
                  <w:marLeft w:val="0"/>
                  <w:marRight w:val="0"/>
                  <w:marTop w:val="0"/>
                  <w:marBottom w:val="0"/>
                  <w:divBdr>
                    <w:top w:val="none" w:sz="0" w:space="0" w:color="auto"/>
                    <w:left w:val="none" w:sz="0" w:space="0" w:color="auto"/>
                    <w:bottom w:val="none" w:sz="0" w:space="0" w:color="auto"/>
                    <w:right w:val="none" w:sz="0" w:space="0" w:color="auto"/>
                  </w:divBdr>
                  <w:divsChild>
                    <w:div w:id="135225976">
                      <w:marLeft w:val="0"/>
                      <w:marRight w:val="0"/>
                      <w:marTop w:val="0"/>
                      <w:marBottom w:val="0"/>
                      <w:divBdr>
                        <w:top w:val="none" w:sz="0" w:space="0" w:color="auto"/>
                        <w:left w:val="none" w:sz="0" w:space="0" w:color="auto"/>
                        <w:bottom w:val="none" w:sz="0" w:space="0" w:color="auto"/>
                        <w:right w:val="none" w:sz="0" w:space="0" w:color="auto"/>
                      </w:divBdr>
                    </w:div>
                  </w:divsChild>
                </w:div>
                <w:div w:id="1516260964">
                  <w:marLeft w:val="0"/>
                  <w:marRight w:val="0"/>
                  <w:marTop w:val="0"/>
                  <w:marBottom w:val="0"/>
                  <w:divBdr>
                    <w:top w:val="none" w:sz="0" w:space="0" w:color="auto"/>
                    <w:left w:val="none" w:sz="0" w:space="0" w:color="auto"/>
                    <w:bottom w:val="none" w:sz="0" w:space="0" w:color="auto"/>
                    <w:right w:val="none" w:sz="0" w:space="0" w:color="auto"/>
                  </w:divBdr>
                  <w:divsChild>
                    <w:div w:id="1267813574">
                      <w:marLeft w:val="0"/>
                      <w:marRight w:val="0"/>
                      <w:marTop w:val="0"/>
                      <w:marBottom w:val="0"/>
                      <w:divBdr>
                        <w:top w:val="none" w:sz="0" w:space="0" w:color="auto"/>
                        <w:left w:val="none" w:sz="0" w:space="0" w:color="auto"/>
                        <w:bottom w:val="none" w:sz="0" w:space="0" w:color="auto"/>
                        <w:right w:val="none" w:sz="0" w:space="0" w:color="auto"/>
                      </w:divBdr>
                    </w:div>
                  </w:divsChild>
                </w:div>
                <w:div w:id="1343626762">
                  <w:marLeft w:val="0"/>
                  <w:marRight w:val="0"/>
                  <w:marTop w:val="0"/>
                  <w:marBottom w:val="0"/>
                  <w:divBdr>
                    <w:top w:val="none" w:sz="0" w:space="0" w:color="auto"/>
                    <w:left w:val="none" w:sz="0" w:space="0" w:color="auto"/>
                    <w:bottom w:val="none" w:sz="0" w:space="0" w:color="auto"/>
                    <w:right w:val="none" w:sz="0" w:space="0" w:color="auto"/>
                  </w:divBdr>
                  <w:divsChild>
                    <w:div w:id="216170220">
                      <w:marLeft w:val="0"/>
                      <w:marRight w:val="0"/>
                      <w:marTop w:val="0"/>
                      <w:marBottom w:val="0"/>
                      <w:divBdr>
                        <w:top w:val="none" w:sz="0" w:space="0" w:color="auto"/>
                        <w:left w:val="none" w:sz="0" w:space="0" w:color="auto"/>
                        <w:bottom w:val="none" w:sz="0" w:space="0" w:color="auto"/>
                        <w:right w:val="none" w:sz="0" w:space="0" w:color="auto"/>
                      </w:divBdr>
                    </w:div>
                  </w:divsChild>
                </w:div>
                <w:div w:id="1784885773">
                  <w:marLeft w:val="0"/>
                  <w:marRight w:val="0"/>
                  <w:marTop w:val="0"/>
                  <w:marBottom w:val="0"/>
                  <w:divBdr>
                    <w:top w:val="none" w:sz="0" w:space="0" w:color="auto"/>
                    <w:left w:val="none" w:sz="0" w:space="0" w:color="auto"/>
                    <w:bottom w:val="none" w:sz="0" w:space="0" w:color="auto"/>
                    <w:right w:val="none" w:sz="0" w:space="0" w:color="auto"/>
                  </w:divBdr>
                  <w:divsChild>
                    <w:div w:id="40859959">
                      <w:marLeft w:val="0"/>
                      <w:marRight w:val="0"/>
                      <w:marTop w:val="0"/>
                      <w:marBottom w:val="0"/>
                      <w:divBdr>
                        <w:top w:val="none" w:sz="0" w:space="0" w:color="auto"/>
                        <w:left w:val="none" w:sz="0" w:space="0" w:color="auto"/>
                        <w:bottom w:val="none" w:sz="0" w:space="0" w:color="auto"/>
                        <w:right w:val="none" w:sz="0" w:space="0" w:color="auto"/>
                      </w:divBdr>
                    </w:div>
                  </w:divsChild>
                </w:div>
                <w:div w:id="963461207">
                  <w:marLeft w:val="0"/>
                  <w:marRight w:val="0"/>
                  <w:marTop w:val="0"/>
                  <w:marBottom w:val="0"/>
                  <w:divBdr>
                    <w:top w:val="none" w:sz="0" w:space="0" w:color="auto"/>
                    <w:left w:val="none" w:sz="0" w:space="0" w:color="auto"/>
                    <w:bottom w:val="none" w:sz="0" w:space="0" w:color="auto"/>
                    <w:right w:val="none" w:sz="0" w:space="0" w:color="auto"/>
                  </w:divBdr>
                  <w:divsChild>
                    <w:div w:id="1842621958">
                      <w:marLeft w:val="0"/>
                      <w:marRight w:val="0"/>
                      <w:marTop w:val="0"/>
                      <w:marBottom w:val="0"/>
                      <w:divBdr>
                        <w:top w:val="none" w:sz="0" w:space="0" w:color="auto"/>
                        <w:left w:val="none" w:sz="0" w:space="0" w:color="auto"/>
                        <w:bottom w:val="none" w:sz="0" w:space="0" w:color="auto"/>
                        <w:right w:val="none" w:sz="0" w:space="0" w:color="auto"/>
                      </w:divBdr>
                    </w:div>
                  </w:divsChild>
                </w:div>
                <w:div w:id="520362955">
                  <w:marLeft w:val="0"/>
                  <w:marRight w:val="0"/>
                  <w:marTop w:val="0"/>
                  <w:marBottom w:val="0"/>
                  <w:divBdr>
                    <w:top w:val="none" w:sz="0" w:space="0" w:color="auto"/>
                    <w:left w:val="none" w:sz="0" w:space="0" w:color="auto"/>
                    <w:bottom w:val="none" w:sz="0" w:space="0" w:color="auto"/>
                    <w:right w:val="none" w:sz="0" w:space="0" w:color="auto"/>
                  </w:divBdr>
                  <w:divsChild>
                    <w:div w:id="368384583">
                      <w:marLeft w:val="0"/>
                      <w:marRight w:val="0"/>
                      <w:marTop w:val="0"/>
                      <w:marBottom w:val="0"/>
                      <w:divBdr>
                        <w:top w:val="none" w:sz="0" w:space="0" w:color="auto"/>
                        <w:left w:val="none" w:sz="0" w:space="0" w:color="auto"/>
                        <w:bottom w:val="none" w:sz="0" w:space="0" w:color="auto"/>
                        <w:right w:val="none" w:sz="0" w:space="0" w:color="auto"/>
                      </w:divBdr>
                    </w:div>
                  </w:divsChild>
                </w:div>
                <w:div w:id="827474907">
                  <w:marLeft w:val="0"/>
                  <w:marRight w:val="0"/>
                  <w:marTop w:val="0"/>
                  <w:marBottom w:val="0"/>
                  <w:divBdr>
                    <w:top w:val="none" w:sz="0" w:space="0" w:color="auto"/>
                    <w:left w:val="none" w:sz="0" w:space="0" w:color="auto"/>
                    <w:bottom w:val="none" w:sz="0" w:space="0" w:color="auto"/>
                    <w:right w:val="none" w:sz="0" w:space="0" w:color="auto"/>
                  </w:divBdr>
                  <w:divsChild>
                    <w:div w:id="26374460">
                      <w:marLeft w:val="0"/>
                      <w:marRight w:val="0"/>
                      <w:marTop w:val="0"/>
                      <w:marBottom w:val="0"/>
                      <w:divBdr>
                        <w:top w:val="none" w:sz="0" w:space="0" w:color="auto"/>
                        <w:left w:val="none" w:sz="0" w:space="0" w:color="auto"/>
                        <w:bottom w:val="none" w:sz="0" w:space="0" w:color="auto"/>
                        <w:right w:val="none" w:sz="0" w:space="0" w:color="auto"/>
                      </w:divBdr>
                    </w:div>
                  </w:divsChild>
                </w:div>
                <w:div w:id="671376587">
                  <w:marLeft w:val="0"/>
                  <w:marRight w:val="0"/>
                  <w:marTop w:val="0"/>
                  <w:marBottom w:val="0"/>
                  <w:divBdr>
                    <w:top w:val="none" w:sz="0" w:space="0" w:color="auto"/>
                    <w:left w:val="none" w:sz="0" w:space="0" w:color="auto"/>
                    <w:bottom w:val="none" w:sz="0" w:space="0" w:color="auto"/>
                    <w:right w:val="none" w:sz="0" w:space="0" w:color="auto"/>
                  </w:divBdr>
                  <w:divsChild>
                    <w:div w:id="1317611527">
                      <w:marLeft w:val="0"/>
                      <w:marRight w:val="0"/>
                      <w:marTop w:val="0"/>
                      <w:marBottom w:val="0"/>
                      <w:divBdr>
                        <w:top w:val="none" w:sz="0" w:space="0" w:color="auto"/>
                        <w:left w:val="none" w:sz="0" w:space="0" w:color="auto"/>
                        <w:bottom w:val="none" w:sz="0" w:space="0" w:color="auto"/>
                        <w:right w:val="none" w:sz="0" w:space="0" w:color="auto"/>
                      </w:divBdr>
                    </w:div>
                  </w:divsChild>
                </w:div>
                <w:div w:id="968785176">
                  <w:marLeft w:val="0"/>
                  <w:marRight w:val="0"/>
                  <w:marTop w:val="0"/>
                  <w:marBottom w:val="0"/>
                  <w:divBdr>
                    <w:top w:val="none" w:sz="0" w:space="0" w:color="auto"/>
                    <w:left w:val="none" w:sz="0" w:space="0" w:color="auto"/>
                    <w:bottom w:val="none" w:sz="0" w:space="0" w:color="auto"/>
                    <w:right w:val="none" w:sz="0" w:space="0" w:color="auto"/>
                  </w:divBdr>
                  <w:divsChild>
                    <w:div w:id="172032111">
                      <w:marLeft w:val="0"/>
                      <w:marRight w:val="0"/>
                      <w:marTop w:val="0"/>
                      <w:marBottom w:val="0"/>
                      <w:divBdr>
                        <w:top w:val="none" w:sz="0" w:space="0" w:color="auto"/>
                        <w:left w:val="none" w:sz="0" w:space="0" w:color="auto"/>
                        <w:bottom w:val="none" w:sz="0" w:space="0" w:color="auto"/>
                        <w:right w:val="none" w:sz="0" w:space="0" w:color="auto"/>
                      </w:divBdr>
                    </w:div>
                  </w:divsChild>
                </w:div>
                <w:div w:id="672419832">
                  <w:marLeft w:val="0"/>
                  <w:marRight w:val="0"/>
                  <w:marTop w:val="0"/>
                  <w:marBottom w:val="0"/>
                  <w:divBdr>
                    <w:top w:val="none" w:sz="0" w:space="0" w:color="auto"/>
                    <w:left w:val="none" w:sz="0" w:space="0" w:color="auto"/>
                    <w:bottom w:val="none" w:sz="0" w:space="0" w:color="auto"/>
                    <w:right w:val="none" w:sz="0" w:space="0" w:color="auto"/>
                  </w:divBdr>
                  <w:divsChild>
                    <w:div w:id="1287468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3938472">
          <w:marLeft w:val="0"/>
          <w:marRight w:val="0"/>
          <w:marTop w:val="0"/>
          <w:marBottom w:val="0"/>
          <w:divBdr>
            <w:top w:val="none" w:sz="0" w:space="0" w:color="auto"/>
            <w:left w:val="none" w:sz="0" w:space="0" w:color="auto"/>
            <w:bottom w:val="none" w:sz="0" w:space="0" w:color="auto"/>
            <w:right w:val="none" w:sz="0" w:space="0" w:color="auto"/>
          </w:divBdr>
        </w:div>
        <w:div w:id="106051324">
          <w:marLeft w:val="0"/>
          <w:marRight w:val="0"/>
          <w:marTop w:val="0"/>
          <w:marBottom w:val="0"/>
          <w:divBdr>
            <w:top w:val="none" w:sz="0" w:space="0" w:color="auto"/>
            <w:left w:val="none" w:sz="0" w:space="0" w:color="auto"/>
            <w:bottom w:val="none" w:sz="0" w:space="0" w:color="auto"/>
            <w:right w:val="none" w:sz="0" w:space="0" w:color="auto"/>
          </w:divBdr>
        </w:div>
        <w:div w:id="2083403966">
          <w:marLeft w:val="0"/>
          <w:marRight w:val="0"/>
          <w:marTop w:val="0"/>
          <w:marBottom w:val="0"/>
          <w:divBdr>
            <w:top w:val="none" w:sz="0" w:space="0" w:color="auto"/>
            <w:left w:val="none" w:sz="0" w:space="0" w:color="auto"/>
            <w:bottom w:val="none" w:sz="0" w:space="0" w:color="auto"/>
            <w:right w:val="none" w:sz="0" w:space="0" w:color="auto"/>
          </w:divBdr>
          <w:divsChild>
            <w:div w:id="1973124699">
              <w:marLeft w:val="0"/>
              <w:marRight w:val="0"/>
              <w:marTop w:val="0"/>
              <w:marBottom w:val="0"/>
              <w:divBdr>
                <w:top w:val="none" w:sz="0" w:space="0" w:color="auto"/>
                <w:left w:val="none" w:sz="0" w:space="0" w:color="auto"/>
                <w:bottom w:val="none" w:sz="0" w:space="0" w:color="auto"/>
                <w:right w:val="none" w:sz="0" w:space="0" w:color="auto"/>
              </w:divBdr>
            </w:div>
            <w:div w:id="532303140">
              <w:marLeft w:val="0"/>
              <w:marRight w:val="0"/>
              <w:marTop w:val="0"/>
              <w:marBottom w:val="0"/>
              <w:divBdr>
                <w:top w:val="none" w:sz="0" w:space="0" w:color="auto"/>
                <w:left w:val="none" w:sz="0" w:space="0" w:color="auto"/>
                <w:bottom w:val="none" w:sz="0" w:space="0" w:color="auto"/>
                <w:right w:val="none" w:sz="0" w:space="0" w:color="auto"/>
              </w:divBdr>
            </w:div>
            <w:div w:id="2114548824">
              <w:marLeft w:val="0"/>
              <w:marRight w:val="0"/>
              <w:marTop w:val="0"/>
              <w:marBottom w:val="0"/>
              <w:divBdr>
                <w:top w:val="none" w:sz="0" w:space="0" w:color="auto"/>
                <w:left w:val="none" w:sz="0" w:space="0" w:color="auto"/>
                <w:bottom w:val="none" w:sz="0" w:space="0" w:color="auto"/>
                <w:right w:val="none" w:sz="0" w:space="0" w:color="auto"/>
              </w:divBdr>
            </w:div>
            <w:div w:id="2040932351">
              <w:marLeft w:val="0"/>
              <w:marRight w:val="0"/>
              <w:marTop w:val="0"/>
              <w:marBottom w:val="0"/>
              <w:divBdr>
                <w:top w:val="none" w:sz="0" w:space="0" w:color="auto"/>
                <w:left w:val="none" w:sz="0" w:space="0" w:color="auto"/>
                <w:bottom w:val="none" w:sz="0" w:space="0" w:color="auto"/>
                <w:right w:val="none" w:sz="0" w:space="0" w:color="auto"/>
              </w:divBdr>
            </w:div>
            <w:div w:id="1111390444">
              <w:marLeft w:val="0"/>
              <w:marRight w:val="0"/>
              <w:marTop w:val="0"/>
              <w:marBottom w:val="0"/>
              <w:divBdr>
                <w:top w:val="none" w:sz="0" w:space="0" w:color="auto"/>
                <w:left w:val="none" w:sz="0" w:space="0" w:color="auto"/>
                <w:bottom w:val="none" w:sz="0" w:space="0" w:color="auto"/>
                <w:right w:val="none" w:sz="0" w:space="0" w:color="auto"/>
              </w:divBdr>
            </w:div>
            <w:div w:id="492140197">
              <w:marLeft w:val="0"/>
              <w:marRight w:val="0"/>
              <w:marTop w:val="0"/>
              <w:marBottom w:val="0"/>
              <w:divBdr>
                <w:top w:val="none" w:sz="0" w:space="0" w:color="auto"/>
                <w:left w:val="none" w:sz="0" w:space="0" w:color="auto"/>
                <w:bottom w:val="none" w:sz="0" w:space="0" w:color="auto"/>
                <w:right w:val="none" w:sz="0" w:space="0" w:color="auto"/>
              </w:divBdr>
            </w:div>
            <w:div w:id="1545144285">
              <w:marLeft w:val="0"/>
              <w:marRight w:val="0"/>
              <w:marTop w:val="0"/>
              <w:marBottom w:val="0"/>
              <w:divBdr>
                <w:top w:val="none" w:sz="0" w:space="0" w:color="auto"/>
                <w:left w:val="none" w:sz="0" w:space="0" w:color="auto"/>
                <w:bottom w:val="none" w:sz="0" w:space="0" w:color="auto"/>
                <w:right w:val="none" w:sz="0" w:space="0" w:color="auto"/>
              </w:divBdr>
            </w:div>
            <w:div w:id="307900723">
              <w:marLeft w:val="0"/>
              <w:marRight w:val="0"/>
              <w:marTop w:val="0"/>
              <w:marBottom w:val="0"/>
              <w:divBdr>
                <w:top w:val="none" w:sz="0" w:space="0" w:color="auto"/>
                <w:left w:val="none" w:sz="0" w:space="0" w:color="auto"/>
                <w:bottom w:val="none" w:sz="0" w:space="0" w:color="auto"/>
                <w:right w:val="none" w:sz="0" w:space="0" w:color="auto"/>
              </w:divBdr>
            </w:div>
            <w:div w:id="588806658">
              <w:marLeft w:val="0"/>
              <w:marRight w:val="0"/>
              <w:marTop w:val="0"/>
              <w:marBottom w:val="0"/>
              <w:divBdr>
                <w:top w:val="none" w:sz="0" w:space="0" w:color="auto"/>
                <w:left w:val="none" w:sz="0" w:space="0" w:color="auto"/>
                <w:bottom w:val="none" w:sz="0" w:space="0" w:color="auto"/>
                <w:right w:val="none" w:sz="0" w:space="0" w:color="auto"/>
              </w:divBdr>
            </w:div>
            <w:div w:id="941258200">
              <w:marLeft w:val="0"/>
              <w:marRight w:val="0"/>
              <w:marTop w:val="0"/>
              <w:marBottom w:val="0"/>
              <w:divBdr>
                <w:top w:val="none" w:sz="0" w:space="0" w:color="auto"/>
                <w:left w:val="none" w:sz="0" w:space="0" w:color="auto"/>
                <w:bottom w:val="none" w:sz="0" w:space="0" w:color="auto"/>
                <w:right w:val="none" w:sz="0" w:space="0" w:color="auto"/>
              </w:divBdr>
            </w:div>
            <w:div w:id="1064643540">
              <w:marLeft w:val="0"/>
              <w:marRight w:val="0"/>
              <w:marTop w:val="0"/>
              <w:marBottom w:val="0"/>
              <w:divBdr>
                <w:top w:val="none" w:sz="0" w:space="0" w:color="auto"/>
                <w:left w:val="none" w:sz="0" w:space="0" w:color="auto"/>
                <w:bottom w:val="none" w:sz="0" w:space="0" w:color="auto"/>
                <w:right w:val="none" w:sz="0" w:space="0" w:color="auto"/>
              </w:divBdr>
            </w:div>
            <w:div w:id="533620483">
              <w:marLeft w:val="0"/>
              <w:marRight w:val="0"/>
              <w:marTop w:val="0"/>
              <w:marBottom w:val="0"/>
              <w:divBdr>
                <w:top w:val="none" w:sz="0" w:space="0" w:color="auto"/>
                <w:left w:val="none" w:sz="0" w:space="0" w:color="auto"/>
                <w:bottom w:val="none" w:sz="0" w:space="0" w:color="auto"/>
                <w:right w:val="none" w:sz="0" w:space="0" w:color="auto"/>
              </w:divBdr>
            </w:div>
            <w:div w:id="777064856">
              <w:marLeft w:val="0"/>
              <w:marRight w:val="0"/>
              <w:marTop w:val="0"/>
              <w:marBottom w:val="0"/>
              <w:divBdr>
                <w:top w:val="none" w:sz="0" w:space="0" w:color="auto"/>
                <w:left w:val="none" w:sz="0" w:space="0" w:color="auto"/>
                <w:bottom w:val="none" w:sz="0" w:space="0" w:color="auto"/>
                <w:right w:val="none" w:sz="0" w:space="0" w:color="auto"/>
              </w:divBdr>
            </w:div>
            <w:div w:id="1383749511">
              <w:marLeft w:val="0"/>
              <w:marRight w:val="0"/>
              <w:marTop w:val="0"/>
              <w:marBottom w:val="0"/>
              <w:divBdr>
                <w:top w:val="none" w:sz="0" w:space="0" w:color="auto"/>
                <w:left w:val="none" w:sz="0" w:space="0" w:color="auto"/>
                <w:bottom w:val="none" w:sz="0" w:space="0" w:color="auto"/>
                <w:right w:val="none" w:sz="0" w:space="0" w:color="auto"/>
              </w:divBdr>
            </w:div>
          </w:divsChild>
        </w:div>
        <w:div w:id="1709865960">
          <w:marLeft w:val="0"/>
          <w:marRight w:val="0"/>
          <w:marTop w:val="0"/>
          <w:marBottom w:val="0"/>
          <w:divBdr>
            <w:top w:val="none" w:sz="0" w:space="0" w:color="auto"/>
            <w:left w:val="none" w:sz="0" w:space="0" w:color="auto"/>
            <w:bottom w:val="none" w:sz="0" w:space="0" w:color="auto"/>
            <w:right w:val="none" w:sz="0" w:space="0" w:color="auto"/>
          </w:divBdr>
        </w:div>
        <w:div w:id="478305226">
          <w:marLeft w:val="0"/>
          <w:marRight w:val="0"/>
          <w:marTop w:val="0"/>
          <w:marBottom w:val="0"/>
          <w:divBdr>
            <w:top w:val="none" w:sz="0" w:space="0" w:color="auto"/>
            <w:left w:val="none" w:sz="0" w:space="0" w:color="auto"/>
            <w:bottom w:val="none" w:sz="0" w:space="0" w:color="auto"/>
            <w:right w:val="none" w:sz="0" w:space="0" w:color="auto"/>
          </w:divBdr>
        </w:div>
        <w:div w:id="1759054772">
          <w:marLeft w:val="0"/>
          <w:marRight w:val="0"/>
          <w:marTop w:val="0"/>
          <w:marBottom w:val="0"/>
          <w:divBdr>
            <w:top w:val="none" w:sz="0" w:space="0" w:color="auto"/>
            <w:left w:val="none" w:sz="0" w:space="0" w:color="auto"/>
            <w:bottom w:val="none" w:sz="0" w:space="0" w:color="auto"/>
            <w:right w:val="none" w:sz="0" w:space="0" w:color="auto"/>
          </w:divBdr>
        </w:div>
        <w:div w:id="1929456812">
          <w:marLeft w:val="0"/>
          <w:marRight w:val="0"/>
          <w:marTop w:val="0"/>
          <w:marBottom w:val="0"/>
          <w:divBdr>
            <w:top w:val="none" w:sz="0" w:space="0" w:color="auto"/>
            <w:left w:val="none" w:sz="0" w:space="0" w:color="auto"/>
            <w:bottom w:val="none" w:sz="0" w:space="0" w:color="auto"/>
            <w:right w:val="none" w:sz="0" w:space="0" w:color="auto"/>
          </w:divBdr>
        </w:div>
        <w:div w:id="1261447235">
          <w:marLeft w:val="0"/>
          <w:marRight w:val="0"/>
          <w:marTop w:val="0"/>
          <w:marBottom w:val="0"/>
          <w:divBdr>
            <w:top w:val="none" w:sz="0" w:space="0" w:color="auto"/>
            <w:left w:val="none" w:sz="0" w:space="0" w:color="auto"/>
            <w:bottom w:val="none" w:sz="0" w:space="0" w:color="auto"/>
            <w:right w:val="none" w:sz="0" w:space="0" w:color="auto"/>
          </w:divBdr>
        </w:div>
        <w:div w:id="644621946">
          <w:marLeft w:val="0"/>
          <w:marRight w:val="0"/>
          <w:marTop w:val="0"/>
          <w:marBottom w:val="0"/>
          <w:divBdr>
            <w:top w:val="none" w:sz="0" w:space="0" w:color="auto"/>
            <w:left w:val="none" w:sz="0" w:space="0" w:color="auto"/>
            <w:bottom w:val="none" w:sz="0" w:space="0" w:color="auto"/>
            <w:right w:val="none" w:sz="0" w:space="0" w:color="auto"/>
          </w:divBdr>
        </w:div>
        <w:div w:id="734207449">
          <w:marLeft w:val="0"/>
          <w:marRight w:val="0"/>
          <w:marTop w:val="0"/>
          <w:marBottom w:val="0"/>
          <w:divBdr>
            <w:top w:val="none" w:sz="0" w:space="0" w:color="auto"/>
            <w:left w:val="none" w:sz="0" w:space="0" w:color="auto"/>
            <w:bottom w:val="none" w:sz="0" w:space="0" w:color="auto"/>
            <w:right w:val="none" w:sz="0" w:space="0" w:color="auto"/>
          </w:divBdr>
          <w:divsChild>
            <w:div w:id="875502758">
              <w:marLeft w:val="-75"/>
              <w:marRight w:val="0"/>
              <w:marTop w:val="30"/>
              <w:marBottom w:val="30"/>
              <w:divBdr>
                <w:top w:val="none" w:sz="0" w:space="0" w:color="auto"/>
                <w:left w:val="none" w:sz="0" w:space="0" w:color="auto"/>
                <w:bottom w:val="none" w:sz="0" w:space="0" w:color="auto"/>
                <w:right w:val="none" w:sz="0" w:space="0" w:color="auto"/>
              </w:divBdr>
              <w:divsChild>
                <w:div w:id="1407922496">
                  <w:marLeft w:val="0"/>
                  <w:marRight w:val="0"/>
                  <w:marTop w:val="0"/>
                  <w:marBottom w:val="0"/>
                  <w:divBdr>
                    <w:top w:val="none" w:sz="0" w:space="0" w:color="auto"/>
                    <w:left w:val="none" w:sz="0" w:space="0" w:color="auto"/>
                    <w:bottom w:val="none" w:sz="0" w:space="0" w:color="auto"/>
                    <w:right w:val="none" w:sz="0" w:space="0" w:color="auto"/>
                  </w:divBdr>
                  <w:divsChild>
                    <w:div w:id="442193354">
                      <w:marLeft w:val="0"/>
                      <w:marRight w:val="0"/>
                      <w:marTop w:val="0"/>
                      <w:marBottom w:val="0"/>
                      <w:divBdr>
                        <w:top w:val="none" w:sz="0" w:space="0" w:color="auto"/>
                        <w:left w:val="none" w:sz="0" w:space="0" w:color="auto"/>
                        <w:bottom w:val="none" w:sz="0" w:space="0" w:color="auto"/>
                        <w:right w:val="none" w:sz="0" w:space="0" w:color="auto"/>
                      </w:divBdr>
                    </w:div>
                  </w:divsChild>
                </w:div>
                <w:div w:id="1365599914">
                  <w:marLeft w:val="0"/>
                  <w:marRight w:val="0"/>
                  <w:marTop w:val="0"/>
                  <w:marBottom w:val="0"/>
                  <w:divBdr>
                    <w:top w:val="none" w:sz="0" w:space="0" w:color="auto"/>
                    <w:left w:val="none" w:sz="0" w:space="0" w:color="auto"/>
                    <w:bottom w:val="none" w:sz="0" w:space="0" w:color="auto"/>
                    <w:right w:val="none" w:sz="0" w:space="0" w:color="auto"/>
                  </w:divBdr>
                  <w:divsChild>
                    <w:div w:id="1776167961">
                      <w:marLeft w:val="0"/>
                      <w:marRight w:val="0"/>
                      <w:marTop w:val="0"/>
                      <w:marBottom w:val="0"/>
                      <w:divBdr>
                        <w:top w:val="none" w:sz="0" w:space="0" w:color="auto"/>
                        <w:left w:val="none" w:sz="0" w:space="0" w:color="auto"/>
                        <w:bottom w:val="none" w:sz="0" w:space="0" w:color="auto"/>
                        <w:right w:val="none" w:sz="0" w:space="0" w:color="auto"/>
                      </w:divBdr>
                    </w:div>
                  </w:divsChild>
                </w:div>
                <w:div w:id="646589227">
                  <w:marLeft w:val="0"/>
                  <w:marRight w:val="0"/>
                  <w:marTop w:val="0"/>
                  <w:marBottom w:val="0"/>
                  <w:divBdr>
                    <w:top w:val="none" w:sz="0" w:space="0" w:color="auto"/>
                    <w:left w:val="none" w:sz="0" w:space="0" w:color="auto"/>
                    <w:bottom w:val="none" w:sz="0" w:space="0" w:color="auto"/>
                    <w:right w:val="none" w:sz="0" w:space="0" w:color="auto"/>
                  </w:divBdr>
                  <w:divsChild>
                    <w:div w:id="1098259032">
                      <w:marLeft w:val="0"/>
                      <w:marRight w:val="0"/>
                      <w:marTop w:val="0"/>
                      <w:marBottom w:val="0"/>
                      <w:divBdr>
                        <w:top w:val="none" w:sz="0" w:space="0" w:color="auto"/>
                        <w:left w:val="none" w:sz="0" w:space="0" w:color="auto"/>
                        <w:bottom w:val="none" w:sz="0" w:space="0" w:color="auto"/>
                        <w:right w:val="none" w:sz="0" w:space="0" w:color="auto"/>
                      </w:divBdr>
                    </w:div>
                  </w:divsChild>
                </w:div>
                <w:div w:id="682514259">
                  <w:marLeft w:val="0"/>
                  <w:marRight w:val="0"/>
                  <w:marTop w:val="0"/>
                  <w:marBottom w:val="0"/>
                  <w:divBdr>
                    <w:top w:val="none" w:sz="0" w:space="0" w:color="auto"/>
                    <w:left w:val="none" w:sz="0" w:space="0" w:color="auto"/>
                    <w:bottom w:val="none" w:sz="0" w:space="0" w:color="auto"/>
                    <w:right w:val="none" w:sz="0" w:space="0" w:color="auto"/>
                  </w:divBdr>
                  <w:divsChild>
                    <w:div w:id="453908476">
                      <w:marLeft w:val="0"/>
                      <w:marRight w:val="0"/>
                      <w:marTop w:val="0"/>
                      <w:marBottom w:val="0"/>
                      <w:divBdr>
                        <w:top w:val="none" w:sz="0" w:space="0" w:color="auto"/>
                        <w:left w:val="none" w:sz="0" w:space="0" w:color="auto"/>
                        <w:bottom w:val="none" w:sz="0" w:space="0" w:color="auto"/>
                        <w:right w:val="none" w:sz="0" w:space="0" w:color="auto"/>
                      </w:divBdr>
                    </w:div>
                  </w:divsChild>
                </w:div>
                <w:div w:id="408187482">
                  <w:marLeft w:val="0"/>
                  <w:marRight w:val="0"/>
                  <w:marTop w:val="0"/>
                  <w:marBottom w:val="0"/>
                  <w:divBdr>
                    <w:top w:val="none" w:sz="0" w:space="0" w:color="auto"/>
                    <w:left w:val="none" w:sz="0" w:space="0" w:color="auto"/>
                    <w:bottom w:val="none" w:sz="0" w:space="0" w:color="auto"/>
                    <w:right w:val="none" w:sz="0" w:space="0" w:color="auto"/>
                  </w:divBdr>
                  <w:divsChild>
                    <w:div w:id="1066336270">
                      <w:marLeft w:val="0"/>
                      <w:marRight w:val="0"/>
                      <w:marTop w:val="0"/>
                      <w:marBottom w:val="0"/>
                      <w:divBdr>
                        <w:top w:val="none" w:sz="0" w:space="0" w:color="auto"/>
                        <w:left w:val="none" w:sz="0" w:space="0" w:color="auto"/>
                        <w:bottom w:val="none" w:sz="0" w:space="0" w:color="auto"/>
                        <w:right w:val="none" w:sz="0" w:space="0" w:color="auto"/>
                      </w:divBdr>
                    </w:div>
                  </w:divsChild>
                </w:div>
                <w:div w:id="1522158755">
                  <w:marLeft w:val="0"/>
                  <w:marRight w:val="0"/>
                  <w:marTop w:val="0"/>
                  <w:marBottom w:val="0"/>
                  <w:divBdr>
                    <w:top w:val="none" w:sz="0" w:space="0" w:color="auto"/>
                    <w:left w:val="none" w:sz="0" w:space="0" w:color="auto"/>
                    <w:bottom w:val="none" w:sz="0" w:space="0" w:color="auto"/>
                    <w:right w:val="none" w:sz="0" w:space="0" w:color="auto"/>
                  </w:divBdr>
                  <w:divsChild>
                    <w:div w:id="240529300">
                      <w:marLeft w:val="0"/>
                      <w:marRight w:val="0"/>
                      <w:marTop w:val="0"/>
                      <w:marBottom w:val="0"/>
                      <w:divBdr>
                        <w:top w:val="none" w:sz="0" w:space="0" w:color="auto"/>
                        <w:left w:val="none" w:sz="0" w:space="0" w:color="auto"/>
                        <w:bottom w:val="none" w:sz="0" w:space="0" w:color="auto"/>
                        <w:right w:val="none" w:sz="0" w:space="0" w:color="auto"/>
                      </w:divBdr>
                    </w:div>
                  </w:divsChild>
                </w:div>
                <w:div w:id="1315060422">
                  <w:marLeft w:val="0"/>
                  <w:marRight w:val="0"/>
                  <w:marTop w:val="0"/>
                  <w:marBottom w:val="0"/>
                  <w:divBdr>
                    <w:top w:val="none" w:sz="0" w:space="0" w:color="auto"/>
                    <w:left w:val="none" w:sz="0" w:space="0" w:color="auto"/>
                    <w:bottom w:val="none" w:sz="0" w:space="0" w:color="auto"/>
                    <w:right w:val="none" w:sz="0" w:space="0" w:color="auto"/>
                  </w:divBdr>
                  <w:divsChild>
                    <w:div w:id="351079232">
                      <w:marLeft w:val="0"/>
                      <w:marRight w:val="0"/>
                      <w:marTop w:val="0"/>
                      <w:marBottom w:val="0"/>
                      <w:divBdr>
                        <w:top w:val="none" w:sz="0" w:space="0" w:color="auto"/>
                        <w:left w:val="none" w:sz="0" w:space="0" w:color="auto"/>
                        <w:bottom w:val="none" w:sz="0" w:space="0" w:color="auto"/>
                        <w:right w:val="none" w:sz="0" w:space="0" w:color="auto"/>
                      </w:divBdr>
                    </w:div>
                    <w:div w:id="452133596">
                      <w:marLeft w:val="0"/>
                      <w:marRight w:val="0"/>
                      <w:marTop w:val="0"/>
                      <w:marBottom w:val="0"/>
                      <w:divBdr>
                        <w:top w:val="none" w:sz="0" w:space="0" w:color="auto"/>
                        <w:left w:val="none" w:sz="0" w:space="0" w:color="auto"/>
                        <w:bottom w:val="none" w:sz="0" w:space="0" w:color="auto"/>
                        <w:right w:val="none" w:sz="0" w:space="0" w:color="auto"/>
                      </w:divBdr>
                    </w:div>
                    <w:div w:id="1043167222">
                      <w:marLeft w:val="0"/>
                      <w:marRight w:val="0"/>
                      <w:marTop w:val="0"/>
                      <w:marBottom w:val="0"/>
                      <w:divBdr>
                        <w:top w:val="none" w:sz="0" w:space="0" w:color="auto"/>
                        <w:left w:val="none" w:sz="0" w:space="0" w:color="auto"/>
                        <w:bottom w:val="none" w:sz="0" w:space="0" w:color="auto"/>
                        <w:right w:val="none" w:sz="0" w:space="0" w:color="auto"/>
                      </w:divBdr>
                    </w:div>
                  </w:divsChild>
                </w:div>
                <w:div w:id="951206252">
                  <w:marLeft w:val="0"/>
                  <w:marRight w:val="0"/>
                  <w:marTop w:val="0"/>
                  <w:marBottom w:val="0"/>
                  <w:divBdr>
                    <w:top w:val="none" w:sz="0" w:space="0" w:color="auto"/>
                    <w:left w:val="none" w:sz="0" w:space="0" w:color="auto"/>
                    <w:bottom w:val="none" w:sz="0" w:space="0" w:color="auto"/>
                    <w:right w:val="none" w:sz="0" w:space="0" w:color="auto"/>
                  </w:divBdr>
                  <w:divsChild>
                    <w:div w:id="17452542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105474">
          <w:marLeft w:val="0"/>
          <w:marRight w:val="0"/>
          <w:marTop w:val="0"/>
          <w:marBottom w:val="0"/>
          <w:divBdr>
            <w:top w:val="none" w:sz="0" w:space="0" w:color="auto"/>
            <w:left w:val="none" w:sz="0" w:space="0" w:color="auto"/>
            <w:bottom w:val="none" w:sz="0" w:space="0" w:color="auto"/>
            <w:right w:val="none" w:sz="0" w:space="0" w:color="auto"/>
          </w:divBdr>
        </w:div>
        <w:div w:id="827206141">
          <w:marLeft w:val="0"/>
          <w:marRight w:val="0"/>
          <w:marTop w:val="0"/>
          <w:marBottom w:val="0"/>
          <w:divBdr>
            <w:top w:val="none" w:sz="0" w:space="0" w:color="auto"/>
            <w:left w:val="none" w:sz="0" w:space="0" w:color="auto"/>
            <w:bottom w:val="none" w:sz="0" w:space="0" w:color="auto"/>
            <w:right w:val="none" w:sz="0" w:space="0" w:color="auto"/>
          </w:divBdr>
        </w:div>
        <w:div w:id="1418550452">
          <w:marLeft w:val="0"/>
          <w:marRight w:val="0"/>
          <w:marTop w:val="0"/>
          <w:marBottom w:val="0"/>
          <w:divBdr>
            <w:top w:val="none" w:sz="0" w:space="0" w:color="auto"/>
            <w:left w:val="none" w:sz="0" w:space="0" w:color="auto"/>
            <w:bottom w:val="none" w:sz="0" w:space="0" w:color="auto"/>
            <w:right w:val="none" w:sz="0" w:space="0" w:color="auto"/>
          </w:divBdr>
        </w:div>
        <w:div w:id="418646209">
          <w:marLeft w:val="0"/>
          <w:marRight w:val="0"/>
          <w:marTop w:val="0"/>
          <w:marBottom w:val="0"/>
          <w:divBdr>
            <w:top w:val="none" w:sz="0" w:space="0" w:color="auto"/>
            <w:left w:val="none" w:sz="0" w:space="0" w:color="auto"/>
            <w:bottom w:val="none" w:sz="0" w:space="0" w:color="auto"/>
            <w:right w:val="none" w:sz="0" w:space="0" w:color="auto"/>
          </w:divBdr>
        </w:div>
        <w:div w:id="260988541">
          <w:marLeft w:val="0"/>
          <w:marRight w:val="0"/>
          <w:marTop w:val="0"/>
          <w:marBottom w:val="0"/>
          <w:divBdr>
            <w:top w:val="none" w:sz="0" w:space="0" w:color="auto"/>
            <w:left w:val="none" w:sz="0" w:space="0" w:color="auto"/>
            <w:bottom w:val="none" w:sz="0" w:space="0" w:color="auto"/>
            <w:right w:val="none" w:sz="0" w:space="0" w:color="auto"/>
          </w:divBdr>
          <w:divsChild>
            <w:div w:id="93331362">
              <w:marLeft w:val="-75"/>
              <w:marRight w:val="0"/>
              <w:marTop w:val="30"/>
              <w:marBottom w:val="30"/>
              <w:divBdr>
                <w:top w:val="none" w:sz="0" w:space="0" w:color="auto"/>
                <w:left w:val="none" w:sz="0" w:space="0" w:color="auto"/>
                <w:bottom w:val="none" w:sz="0" w:space="0" w:color="auto"/>
                <w:right w:val="none" w:sz="0" w:space="0" w:color="auto"/>
              </w:divBdr>
              <w:divsChild>
                <w:div w:id="1588687550">
                  <w:marLeft w:val="0"/>
                  <w:marRight w:val="0"/>
                  <w:marTop w:val="0"/>
                  <w:marBottom w:val="0"/>
                  <w:divBdr>
                    <w:top w:val="none" w:sz="0" w:space="0" w:color="auto"/>
                    <w:left w:val="none" w:sz="0" w:space="0" w:color="auto"/>
                    <w:bottom w:val="none" w:sz="0" w:space="0" w:color="auto"/>
                    <w:right w:val="none" w:sz="0" w:space="0" w:color="auto"/>
                  </w:divBdr>
                  <w:divsChild>
                    <w:div w:id="1406882274">
                      <w:marLeft w:val="0"/>
                      <w:marRight w:val="0"/>
                      <w:marTop w:val="0"/>
                      <w:marBottom w:val="0"/>
                      <w:divBdr>
                        <w:top w:val="none" w:sz="0" w:space="0" w:color="auto"/>
                        <w:left w:val="none" w:sz="0" w:space="0" w:color="auto"/>
                        <w:bottom w:val="none" w:sz="0" w:space="0" w:color="auto"/>
                        <w:right w:val="none" w:sz="0" w:space="0" w:color="auto"/>
                      </w:divBdr>
                    </w:div>
                  </w:divsChild>
                </w:div>
                <w:div w:id="1523085861">
                  <w:marLeft w:val="0"/>
                  <w:marRight w:val="0"/>
                  <w:marTop w:val="0"/>
                  <w:marBottom w:val="0"/>
                  <w:divBdr>
                    <w:top w:val="none" w:sz="0" w:space="0" w:color="auto"/>
                    <w:left w:val="none" w:sz="0" w:space="0" w:color="auto"/>
                    <w:bottom w:val="none" w:sz="0" w:space="0" w:color="auto"/>
                    <w:right w:val="none" w:sz="0" w:space="0" w:color="auto"/>
                  </w:divBdr>
                  <w:divsChild>
                    <w:div w:id="1090080035">
                      <w:marLeft w:val="0"/>
                      <w:marRight w:val="0"/>
                      <w:marTop w:val="0"/>
                      <w:marBottom w:val="0"/>
                      <w:divBdr>
                        <w:top w:val="none" w:sz="0" w:space="0" w:color="auto"/>
                        <w:left w:val="none" w:sz="0" w:space="0" w:color="auto"/>
                        <w:bottom w:val="none" w:sz="0" w:space="0" w:color="auto"/>
                        <w:right w:val="none" w:sz="0" w:space="0" w:color="auto"/>
                      </w:divBdr>
                    </w:div>
                  </w:divsChild>
                </w:div>
                <w:div w:id="647171735">
                  <w:marLeft w:val="0"/>
                  <w:marRight w:val="0"/>
                  <w:marTop w:val="0"/>
                  <w:marBottom w:val="0"/>
                  <w:divBdr>
                    <w:top w:val="none" w:sz="0" w:space="0" w:color="auto"/>
                    <w:left w:val="none" w:sz="0" w:space="0" w:color="auto"/>
                    <w:bottom w:val="none" w:sz="0" w:space="0" w:color="auto"/>
                    <w:right w:val="none" w:sz="0" w:space="0" w:color="auto"/>
                  </w:divBdr>
                  <w:divsChild>
                    <w:div w:id="34159111">
                      <w:marLeft w:val="0"/>
                      <w:marRight w:val="0"/>
                      <w:marTop w:val="0"/>
                      <w:marBottom w:val="0"/>
                      <w:divBdr>
                        <w:top w:val="none" w:sz="0" w:space="0" w:color="auto"/>
                        <w:left w:val="none" w:sz="0" w:space="0" w:color="auto"/>
                        <w:bottom w:val="none" w:sz="0" w:space="0" w:color="auto"/>
                        <w:right w:val="none" w:sz="0" w:space="0" w:color="auto"/>
                      </w:divBdr>
                    </w:div>
                  </w:divsChild>
                </w:div>
                <w:div w:id="1611089651">
                  <w:marLeft w:val="0"/>
                  <w:marRight w:val="0"/>
                  <w:marTop w:val="0"/>
                  <w:marBottom w:val="0"/>
                  <w:divBdr>
                    <w:top w:val="none" w:sz="0" w:space="0" w:color="auto"/>
                    <w:left w:val="none" w:sz="0" w:space="0" w:color="auto"/>
                    <w:bottom w:val="none" w:sz="0" w:space="0" w:color="auto"/>
                    <w:right w:val="none" w:sz="0" w:space="0" w:color="auto"/>
                  </w:divBdr>
                  <w:divsChild>
                    <w:div w:id="1144083971">
                      <w:marLeft w:val="0"/>
                      <w:marRight w:val="0"/>
                      <w:marTop w:val="0"/>
                      <w:marBottom w:val="0"/>
                      <w:divBdr>
                        <w:top w:val="none" w:sz="0" w:space="0" w:color="auto"/>
                        <w:left w:val="none" w:sz="0" w:space="0" w:color="auto"/>
                        <w:bottom w:val="none" w:sz="0" w:space="0" w:color="auto"/>
                        <w:right w:val="none" w:sz="0" w:space="0" w:color="auto"/>
                      </w:divBdr>
                    </w:div>
                  </w:divsChild>
                </w:div>
                <w:div w:id="1730809594">
                  <w:marLeft w:val="0"/>
                  <w:marRight w:val="0"/>
                  <w:marTop w:val="0"/>
                  <w:marBottom w:val="0"/>
                  <w:divBdr>
                    <w:top w:val="none" w:sz="0" w:space="0" w:color="auto"/>
                    <w:left w:val="none" w:sz="0" w:space="0" w:color="auto"/>
                    <w:bottom w:val="none" w:sz="0" w:space="0" w:color="auto"/>
                    <w:right w:val="none" w:sz="0" w:space="0" w:color="auto"/>
                  </w:divBdr>
                  <w:divsChild>
                    <w:div w:id="203059851">
                      <w:marLeft w:val="0"/>
                      <w:marRight w:val="0"/>
                      <w:marTop w:val="0"/>
                      <w:marBottom w:val="0"/>
                      <w:divBdr>
                        <w:top w:val="none" w:sz="0" w:space="0" w:color="auto"/>
                        <w:left w:val="none" w:sz="0" w:space="0" w:color="auto"/>
                        <w:bottom w:val="none" w:sz="0" w:space="0" w:color="auto"/>
                        <w:right w:val="none" w:sz="0" w:space="0" w:color="auto"/>
                      </w:divBdr>
                    </w:div>
                  </w:divsChild>
                </w:div>
                <w:div w:id="897519651">
                  <w:marLeft w:val="0"/>
                  <w:marRight w:val="0"/>
                  <w:marTop w:val="0"/>
                  <w:marBottom w:val="0"/>
                  <w:divBdr>
                    <w:top w:val="none" w:sz="0" w:space="0" w:color="auto"/>
                    <w:left w:val="none" w:sz="0" w:space="0" w:color="auto"/>
                    <w:bottom w:val="none" w:sz="0" w:space="0" w:color="auto"/>
                    <w:right w:val="none" w:sz="0" w:space="0" w:color="auto"/>
                  </w:divBdr>
                  <w:divsChild>
                    <w:div w:id="2143762310">
                      <w:marLeft w:val="0"/>
                      <w:marRight w:val="0"/>
                      <w:marTop w:val="0"/>
                      <w:marBottom w:val="0"/>
                      <w:divBdr>
                        <w:top w:val="none" w:sz="0" w:space="0" w:color="auto"/>
                        <w:left w:val="none" w:sz="0" w:space="0" w:color="auto"/>
                        <w:bottom w:val="none" w:sz="0" w:space="0" w:color="auto"/>
                        <w:right w:val="none" w:sz="0" w:space="0" w:color="auto"/>
                      </w:divBdr>
                    </w:div>
                  </w:divsChild>
                </w:div>
                <w:div w:id="1800683383">
                  <w:marLeft w:val="0"/>
                  <w:marRight w:val="0"/>
                  <w:marTop w:val="0"/>
                  <w:marBottom w:val="0"/>
                  <w:divBdr>
                    <w:top w:val="none" w:sz="0" w:space="0" w:color="auto"/>
                    <w:left w:val="none" w:sz="0" w:space="0" w:color="auto"/>
                    <w:bottom w:val="none" w:sz="0" w:space="0" w:color="auto"/>
                    <w:right w:val="none" w:sz="0" w:space="0" w:color="auto"/>
                  </w:divBdr>
                  <w:divsChild>
                    <w:div w:id="1099526338">
                      <w:marLeft w:val="0"/>
                      <w:marRight w:val="0"/>
                      <w:marTop w:val="0"/>
                      <w:marBottom w:val="0"/>
                      <w:divBdr>
                        <w:top w:val="none" w:sz="0" w:space="0" w:color="auto"/>
                        <w:left w:val="none" w:sz="0" w:space="0" w:color="auto"/>
                        <w:bottom w:val="none" w:sz="0" w:space="0" w:color="auto"/>
                        <w:right w:val="none" w:sz="0" w:space="0" w:color="auto"/>
                      </w:divBdr>
                    </w:div>
                  </w:divsChild>
                </w:div>
                <w:div w:id="613293408">
                  <w:marLeft w:val="0"/>
                  <w:marRight w:val="0"/>
                  <w:marTop w:val="0"/>
                  <w:marBottom w:val="0"/>
                  <w:divBdr>
                    <w:top w:val="none" w:sz="0" w:space="0" w:color="auto"/>
                    <w:left w:val="none" w:sz="0" w:space="0" w:color="auto"/>
                    <w:bottom w:val="none" w:sz="0" w:space="0" w:color="auto"/>
                    <w:right w:val="none" w:sz="0" w:space="0" w:color="auto"/>
                  </w:divBdr>
                  <w:divsChild>
                    <w:div w:id="1763065511">
                      <w:marLeft w:val="0"/>
                      <w:marRight w:val="0"/>
                      <w:marTop w:val="0"/>
                      <w:marBottom w:val="0"/>
                      <w:divBdr>
                        <w:top w:val="none" w:sz="0" w:space="0" w:color="auto"/>
                        <w:left w:val="none" w:sz="0" w:space="0" w:color="auto"/>
                        <w:bottom w:val="none" w:sz="0" w:space="0" w:color="auto"/>
                        <w:right w:val="none" w:sz="0" w:space="0" w:color="auto"/>
                      </w:divBdr>
                    </w:div>
                  </w:divsChild>
                </w:div>
                <w:div w:id="88359325">
                  <w:marLeft w:val="0"/>
                  <w:marRight w:val="0"/>
                  <w:marTop w:val="0"/>
                  <w:marBottom w:val="0"/>
                  <w:divBdr>
                    <w:top w:val="none" w:sz="0" w:space="0" w:color="auto"/>
                    <w:left w:val="none" w:sz="0" w:space="0" w:color="auto"/>
                    <w:bottom w:val="none" w:sz="0" w:space="0" w:color="auto"/>
                    <w:right w:val="none" w:sz="0" w:space="0" w:color="auto"/>
                  </w:divBdr>
                  <w:divsChild>
                    <w:div w:id="699938666">
                      <w:marLeft w:val="0"/>
                      <w:marRight w:val="0"/>
                      <w:marTop w:val="0"/>
                      <w:marBottom w:val="0"/>
                      <w:divBdr>
                        <w:top w:val="none" w:sz="0" w:space="0" w:color="auto"/>
                        <w:left w:val="none" w:sz="0" w:space="0" w:color="auto"/>
                        <w:bottom w:val="none" w:sz="0" w:space="0" w:color="auto"/>
                        <w:right w:val="none" w:sz="0" w:space="0" w:color="auto"/>
                      </w:divBdr>
                    </w:div>
                  </w:divsChild>
                </w:div>
                <w:div w:id="440416075">
                  <w:marLeft w:val="0"/>
                  <w:marRight w:val="0"/>
                  <w:marTop w:val="0"/>
                  <w:marBottom w:val="0"/>
                  <w:divBdr>
                    <w:top w:val="none" w:sz="0" w:space="0" w:color="auto"/>
                    <w:left w:val="none" w:sz="0" w:space="0" w:color="auto"/>
                    <w:bottom w:val="none" w:sz="0" w:space="0" w:color="auto"/>
                    <w:right w:val="none" w:sz="0" w:space="0" w:color="auto"/>
                  </w:divBdr>
                  <w:divsChild>
                    <w:div w:id="900943091">
                      <w:marLeft w:val="0"/>
                      <w:marRight w:val="0"/>
                      <w:marTop w:val="0"/>
                      <w:marBottom w:val="0"/>
                      <w:divBdr>
                        <w:top w:val="none" w:sz="0" w:space="0" w:color="auto"/>
                        <w:left w:val="none" w:sz="0" w:space="0" w:color="auto"/>
                        <w:bottom w:val="none" w:sz="0" w:space="0" w:color="auto"/>
                        <w:right w:val="none" w:sz="0" w:space="0" w:color="auto"/>
                      </w:divBdr>
                    </w:div>
                  </w:divsChild>
                </w:div>
                <w:div w:id="1032808113">
                  <w:marLeft w:val="0"/>
                  <w:marRight w:val="0"/>
                  <w:marTop w:val="0"/>
                  <w:marBottom w:val="0"/>
                  <w:divBdr>
                    <w:top w:val="none" w:sz="0" w:space="0" w:color="auto"/>
                    <w:left w:val="none" w:sz="0" w:space="0" w:color="auto"/>
                    <w:bottom w:val="none" w:sz="0" w:space="0" w:color="auto"/>
                    <w:right w:val="none" w:sz="0" w:space="0" w:color="auto"/>
                  </w:divBdr>
                  <w:divsChild>
                    <w:div w:id="1134062191">
                      <w:marLeft w:val="0"/>
                      <w:marRight w:val="0"/>
                      <w:marTop w:val="0"/>
                      <w:marBottom w:val="0"/>
                      <w:divBdr>
                        <w:top w:val="none" w:sz="0" w:space="0" w:color="auto"/>
                        <w:left w:val="none" w:sz="0" w:space="0" w:color="auto"/>
                        <w:bottom w:val="none" w:sz="0" w:space="0" w:color="auto"/>
                        <w:right w:val="none" w:sz="0" w:space="0" w:color="auto"/>
                      </w:divBdr>
                    </w:div>
                  </w:divsChild>
                </w:div>
                <w:div w:id="834952423">
                  <w:marLeft w:val="0"/>
                  <w:marRight w:val="0"/>
                  <w:marTop w:val="0"/>
                  <w:marBottom w:val="0"/>
                  <w:divBdr>
                    <w:top w:val="none" w:sz="0" w:space="0" w:color="auto"/>
                    <w:left w:val="none" w:sz="0" w:space="0" w:color="auto"/>
                    <w:bottom w:val="none" w:sz="0" w:space="0" w:color="auto"/>
                    <w:right w:val="none" w:sz="0" w:space="0" w:color="auto"/>
                  </w:divBdr>
                  <w:divsChild>
                    <w:div w:id="2843138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1514353">
          <w:marLeft w:val="0"/>
          <w:marRight w:val="0"/>
          <w:marTop w:val="0"/>
          <w:marBottom w:val="0"/>
          <w:divBdr>
            <w:top w:val="none" w:sz="0" w:space="0" w:color="auto"/>
            <w:left w:val="none" w:sz="0" w:space="0" w:color="auto"/>
            <w:bottom w:val="none" w:sz="0" w:space="0" w:color="auto"/>
            <w:right w:val="none" w:sz="0" w:space="0" w:color="auto"/>
          </w:divBdr>
        </w:div>
        <w:div w:id="610481325">
          <w:marLeft w:val="0"/>
          <w:marRight w:val="0"/>
          <w:marTop w:val="0"/>
          <w:marBottom w:val="0"/>
          <w:divBdr>
            <w:top w:val="none" w:sz="0" w:space="0" w:color="auto"/>
            <w:left w:val="none" w:sz="0" w:space="0" w:color="auto"/>
            <w:bottom w:val="none" w:sz="0" w:space="0" w:color="auto"/>
            <w:right w:val="none" w:sz="0" w:space="0" w:color="auto"/>
          </w:divBdr>
        </w:div>
        <w:div w:id="236794798">
          <w:marLeft w:val="0"/>
          <w:marRight w:val="0"/>
          <w:marTop w:val="0"/>
          <w:marBottom w:val="0"/>
          <w:divBdr>
            <w:top w:val="none" w:sz="0" w:space="0" w:color="auto"/>
            <w:left w:val="none" w:sz="0" w:space="0" w:color="auto"/>
            <w:bottom w:val="none" w:sz="0" w:space="0" w:color="auto"/>
            <w:right w:val="none" w:sz="0" w:space="0" w:color="auto"/>
          </w:divBdr>
          <w:divsChild>
            <w:div w:id="1908488647">
              <w:marLeft w:val="0"/>
              <w:marRight w:val="0"/>
              <w:marTop w:val="0"/>
              <w:marBottom w:val="0"/>
              <w:divBdr>
                <w:top w:val="none" w:sz="0" w:space="0" w:color="auto"/>
                <w:left w:val="none" w:sz="0" w:space="0" w:color="auto"/>
                <w:bottom w:val="none" w:sz="0" w:space="0" w:color="auto"/>
                <w:right w:val="none" w:sz="0" w:space="0" w:color="auto"/>
              </w:divBdr>
            </w:div>
            <w:div w:id="433746855">
              <w:marLeft w:val="0"/>
              <w:marRight w:val="0"/>
              <w:marTop w:val="0"/>
              <w:marBottom w:val="0"/>
              <w:divBdr>
                <w:top w:val="none" w:sz="0" w:space="0" w:color="auto"/>
                <w:left w:val="none" w:sz="0" w:space="0" w:color="auto"/>
                <w:bottom w:val="none" w:sz="0" w:space="0" w:color="auto"/>
                <w:right w:val="none" w:sz="0" w:space="0" w:color="auto"/>
              </w:divBdr>
            </w:div>
            <w:div w:id="2129162478">
              <w:marLeft w:val="0"/>
              <w:marRight w:val="0"/>
              <w:marTop w:val="0"/>
              <w:marBottom w:val="0"/>
              <w:divBdr>
                <w:top w:val="none" w:sz="0" w:space="0" w:color="auto"/>
                <w:left w:val="none" w:sz="0" w:space="0" w:color="auto"/>
                <w:bottom w:val="none" w:sz="0" w:space="0" w:color="auto"/>
                <w:right w:val="none" w:sz="0" w:space="0" w:color="auto"/>
              </w:divBdr>
            </w:div>
            <w:div w:id="2009167100">
              <w:marLeft w:val="0"/>
              <w:marRight w:val="0"/>
              <w:marTop w:val="0"/>
              <w:marBottom w:val="0"/>
              <w:divBdr>
                <w:top w:val="none" w:sz="0" w:space="0" w:color="auto"/>
                <w:left w:val="none" w:sz="0" w:space="0" w:color="auto"/>
                <w:bottom w:val="none" w:sz="0" w:space="0" w:color="auto"/>
                <w:right w:val="none" w:sz="0" w:space="0" w:color="auto"/>
              </w:divBdr>
            </w:div>
            <w:div w:id="2094429627">
              <w:marLeft w:val="0"/>
              <w:marRight w:val="0"/>
              <w:marTop w:val="0"/>
              <w:marBottom w:val="0"/>
              <w:divBdr>
                <w:top w:val="none" w:sz="0" w:space="0" w:color="auto"/>
                <w:left w:val="none" w:sz="0" w:space="0" w:color="auto"/>
                <w:bottom w:val="none" w:sz="0" w:space="0" w:color="auto"/>
                <w:right w:val="none" w:sz="0" w:space="0" w:color="auto"/>
              </w:divBdr>
            </w:div>
            <w:div w:id="1741059124">
              <w:marLeft w:val="0"/>
              <w:marRight w:val="0"/>
              <w:marTop w:val="0"/>
              <w:marBottom w:val="0"/>
              <w:divBdr>
                <w:top w:val="none" w:sz="0" w:space="0" w:color="auto"/>
                <w:left w:val="none" w:sz="0" w:space="0" w:color="auto"/>
                <w:bottom w:val="none" w:sz="0" w:space="0" w:color="auto"/>
                <w:right w:val="none" w:sz="0" w:space="0" w:color="auto"/>
              </w:divBdr>
            </w:div>
            <w:div w:id="470708979">
              <w:marLeft w:val="0"/>
              <w:marRight w:val="0"/>
              <w:marTop w:val="0"/>
              <w:marBottom w:val="0"/>
              <w:divBdr>
                <w:top w:val="none" w:sz="0" w:space="0" w:color="auto"/>
                <w:left w:val="none" w:sz="0" w:space="0" w:color="auto"/>
                <w:bottom w:val="none" w:sz="0" w:space="0" w:color="auto"/>
                <w:right w:val="none" w:sz="0" w:space="0" w:color="auto"/>
              </w:divBdr>
            </w:div>
            <w:div w:id="253755723">
              <w:marLeft w:val="0"/>
              <w:marRight w:val="0"/>
              <w:marTop w:val="0"/>
              <w:marBottom w:val="0"/>
              <w:divBdr>
                <w:top w:val="none" w:sz="0" w:space="0" w:color="auto"/>
                <w:left w:val="none" w:sz="0" w:space="0" w:color="auto"/>
                <w:bottom w:val="none" w:sz="0" w:space="0" w:color="auto"/>
                <w:right w:val="none" w:sz="0" w:space="0" w:color="auto"/>
              </w:divBdr>
            </w:div>
            <w:div w:id="1786579309">
              <w:marLeft w:val="0"/>
              <w:marRight w:val="0"/>
              <w:marTop w:val="0"/>
              <w:marBottom w:val="0"/>
              <w:divBdr>
                <w:top w:val="none" w:sz="0" w:space="0" w:color="auto"/>
                <w:left w:val="none" w:sz="0" w:space="0" w:color="auto"/>
                <w:bottom w:val="none" w:sz="0" w:space="0" w:color="auto"/>
                <w:right w:val="none" w:sz="0" w:space="0" w:color="auto"/>
              </w:divBdr>
            </w:div>
            <w:div w:id="1880435719">
              <w:marLeft w:val="0"/>
              <w:marRight w:val="0"/>
              <w:marTop w:val="0"/>
              <w:marBottom w:val="0"/>
              <w:divBdr>
                <w:top w:val="none" w:sz="0" w:space="0" w:color="auto"/>
                <w:left w:val="none" w:sz="0" w:space="0" w:color="auto"/>
                <w:bottom w:val="none" w:sz="0" w:space="0" w:color="auto"/>
                <w:right w:val="none" w:sz="0" w:space="0" w:color="auto"/>
              </w:divBdr>
            </w:div>
            <w:div w:id="1557427763">
              <w:marLeft w:val="0"/>
              <w:marRight w:val="0"/>
              <w:marTop w:val="0"/>
              <w:marBottom w:val="0"/>
              <w:divBdr>
                <w:top w:val="none" w:sz="0" w:space="0" w:color="auto"/>
                <w:left w:val="none" w:sz="0" w:space="0" w:color="auto"/>
                <w:bottom w:val="none" w:sz="0" w:space="0" w:color="auto"/>
                <w:right w:val="none" w:sz="0" w:space="0" w:color="auto"/>
              </w:divBdr>
            </w:div>
            <w:div w:id="1313831201">
              <w:marLeft w:val="0"/>
              <w:marRight w:val="0"/>
              <w:marTop w:val="0"/>
              <w:marBottom w:val="0"/>
              <w:divBdr>
                <w:top w:val="none" w:sz="0" w:space="0" w:color="auto"/>
                <w:left w:val="none" w:sz="0" w:space="0" w:color="auto"/>
                <w:bottom w:val="none" w:sz="0" w:space="0" w:color="auto"/>
                <w:right w:val="none" w:sz="0" w:space="0" w:color="auto"/>
              </w:divBdr>
            </w:div>
            <w:div w:id="916741809">
              <w:marLeft w:val="0"/>
              <w:marRight w:val="0"/>
              <w:marTop w:val="0"/>
              <w:marBottom w:val="0"/>
              <w:divBdr>
                <w:top w:val="none" w:sz="0" w:space="0" w:color="auto"/>
                <w:left w:val="none" w:sz="0" w:space="0" w:color="auto"/>
                <w:bottom w:val="none" w:sz="0" w:space="0" w:color="auto"/>
                <w:right w:val="none" w:sz="0" w:space="0" w:color="auto"/>
              </w:divBdr>
            </w:div>
            <w:div w:id="2089034179">
              <w:marLeft w:val="0"/>
              <w:marRight w:val="0"/>
              <w:marTop w:val="0"/>
              <w:marBottom w:val="0"/>
              <w:divBdr>
                <w:top w:val="none" w:sz="0" w:space="0" w:color="auto"/>
                <w:left w:val="none" w:sz="0" w:space="0" w:color="auto"/>
                <w:bottom w:val="none" w:sz="0" w:space="0" w:color="auto"/>
                <w:right w:val="none" w:sz="0" w:space="0" w:color="auto"/>
              </w:divBdr>
            </w:div>
            <w:div w:id="107162664">
              <w:marLeft w:val="0"/>
              <w:marRight w:val="0"/>
              <w:marTop w:val="0"/>
              <w:marBottom w:val="0"/>
              <w:divBdr>
                <w:top w:val="none" w:sz="0" w:space="0" w:color="auto"/>
                <w:left w:val="none" w:sz="0" w:space="0" w:color="auto"/>
                <w:bottom w:val="none" w:sz="0" w:space="0" w:color="auto"/>
                <w:right w:val="none" w:sz="0" w:space="0" w:color="auto"/>
              </w:divBdr>
            </w:div>
            <w:div w:id="2072001914">
              <w:marLeft w:val="0"/>
              <w:marRight w:val="0"/>
              <w:marTop w:val="0"/>
              <w:marBottom w:val="0"/>
              <w:divBdr>
                <w:top w:val="none" w:sz="0" w:space="0" w:color="auto"/>
                <w:left w:val="none" w:sz="0" w:space="0" w:color="auto"/>
                <w:bottom w:val="none" w:sz="0" w:space="0" w:color="auto"/>
                <w:right w:val="none" w:sz="0" w:space="0" w:color="auto"/>
              </w:divBdr>
            </w:div>
          </w:divsChild>
        </w:div>
        <w:div w:id="1006248414">
          <w:marLeft w:val="0"/>
          <w:marRight w:val="0"/>
          <w:marTop w:val="0"/>
          <w:marBottom w:val="0"/>
          <w:divBdr>
            <w:top w:val="none" w:sz="0" w:space="0" w:color="auto"/>
            <w:left w:val="none" w:sz="0" w:space="0" w:color="auto"/>
            <w:bottom w:val="none" w:sz="0" w:space="0" w:color="auto"/>
            <w:right w:val="none" w:sz="0" w:space="0" w:color="auto"/>
          </w:divBdr>
        </w:div>
        <w:div w:id="1646816639">
          <w:marLeft w:val="0"/>
          <w:marRight w:val="0"/>
          <w:marTop w:val="0"/>
          <w:marBottom w:val="0"/>
          <w:divBdr>
            <w:top w:val="none" w:sz="0" w:space="0" w:color="auto"/>
            <w:left w:val="none" w:sz="0" w:space="0" w:color="auto"/>
            <w:bottom w:val="none" w:sz="0" w:space="0" w:color="auto"/>
            <w:right w:val="none" w:sz="0" w:space="0" w:color="auto"/>
          </w:divBdr>
        </w:div>
        <w:div w:id="1358390852">
          <w:marLeft w:val="0"/>
          <w:marRight w:val="0"/>
          <w:marTop w:val="0"/>
          <w:marBottom w:val="0"/>
          <w:divBdr>
            <w:top w:val="none" w:sz="0" w:space="0" w:color="auto"/>
            <w:left w:val="none" w:sz="0" w:space="0" w:color="auto"/>
            <w:bottom w:val="none" w:sz="0" w:space="0" w:color="auto"/>
            <w:right w:val="none" w:sz="0" w:space="0" w:color="auto"/>
          </w:divBdr>
        </w:div>
        <w:div w:id="1536505716">
          <w:marLeft w:val="0"/>
          <w:marRight w:val="0"/>
          <w:marTop w:val="0"/>
          <w:marBottom w:val="0"/>
          <w:divBdr>
            <w:top w:val="none" w:sz="0" w:space="0" w:color="auto"/>
            <w:left w:val="none" w:sz="0" w:space="0" w:color="auto"/>
            <w:bottom w:val="none" w:sz="0" w:space="0" w:color="auto"/>
            <w:right w:val="none" w:sz="0" w:space="0" w:color="auto"/>
          </w:divBdr>
        </w:div>
        <w:div w:id="1949072744">
          <w:marLeft w:val="0"/>
          <w:marRight w:val="0"/>
          <w:marTop w:val="0"/>
          <w:marBottom w:val="0"/>
          <w:divBdr>
            <w:top w:val="none" w:sz="0" w:space="0" w:color="auto"/>
            <w:left w:val="none" w:sz="0" w:space="0" w:color="auto"/>
            <w:bottom w:val="none" w:sz="0" w:space="0" w:color="auto"/>
            <w:right w:val="none" w:sz="0" w:space="0" w:color="auto"/>
          </w:divBdr>
        </w:div>
        <w:div w:id="405494316">
          <w:marLeft w:val="0"/>
          <w:marRight w:val="0"/>
          <w:marTop w:val="0"/>
          <w:marBottom w:val="0"/>
          <w:divBdr>
            <w:top w:val="none" w:sz="0" w:space="0" w:color="auto"/>
            <w:left w:val="none" w:sz="0" w:space="0" w:color="auto"/>
            <w:bottom w:val="none" w:sz="0" w:space="0" w:color="auto"/>
            <w:right w:val="none" w:sz="0" w:space="0" w:color="auto"/>
          </w:divBdr>
          <w:divsChild>
            <w:div w:id="946542968">
              <w:marLeft w:val="-75"/>
              <w:marRight w:val="0"/>
              <w:marTop w:val="30"/>
              <w:marBottom w:val="30"/>
              <w:divBdr>
                <w:top w:val="none" w:sz="0" w:space="0" w:color="auto"/>
                <w:left w:val="none" w:sz="0" w:space="0" w:color="auto"/>
                <w:bottom w:val="none" w:sz="0" w:space="0" w:color="auto"/>
                <w:right w:val="none" w:sz="0" w:space="0" w:color="auto"/>
              </w:divBdr>
              <w:divsChild>
                <w:div w:id="789664561">
                  <w:marLeft w:val="0"/>
                  <w:marRight w:val="0"/>
                  <w:marTop w:val="0"/>
                  <w:marBottom w:val="0"/>
                  <w:divBdr>
                    <w:top w:val="none" w:sz="0" w:space="0" w:color="auto"/>
                    <w:left w:val="none" w:sz="0" w:space="0" w:color="auto"/>
                    <w:bottom w:val="none" w:sz="0" w:space="0" w:color="auto"/>
                    <w:right w:val="none" w:sz="0" w:space="0" w:color="auto"/>
                  </w:divBdr>
                  <w:divsChild>
                    <w:div w:id="633296536">
                      <w:marLeft w:val="0"/>
                      <w:marRight w:val="0"/>
                      <w:marTop w:val="0"/>
                      <w:marBottom w:val="0"/>
                      <w:divBdr>
                        <w:top w:val="none" w:sz="0" w:space="0" w:color="auto"/>
                        <w:left w:val="none" w:sz="0" w:space="0" w:color="auto"/>
                        <w:bottom w:val="none" w:sz="0" w:space="0" w:color="auto"/>
                        <w:right w:val="none" w:sz="0" w:space="0" w:color="auto"/>
                      </w:divBdr>
                    </w:div>
                  </w:divsChild>
                </w:div>
                <w:div w:id="1310134130">
                  <w:marLeft w:val="0"/>
                  <w:marRight w:val="0"/>
                  <w:marTop w:val="0"/>
                  <w:marBottom w:val="0"/>
                  <w:divBdr>
                    <w:top w:val="none" w:sz="0" w:space="0" w:color="auto"/>
                    <w:left w:val="none" w:sz="0" w:space="0" w:color="auto"/>
                    <w:bottom w:val="none" w:sz="0" w:space="0" w:color="auto"/>
                    <w:right w:val="none" w:sz="0" w:space="0" w:color="auto"/>
                  </w:divBdr>
                  <w:divsChild>
                    <w:div w:id="784007347">
                      <w:marLeft w:val="0"/>
                      <w:marRight w:val="0"/>
                      <w:marTop w:val="0"/>
                      <w:marBottom w:val="0"/>
                      <w:divBdr>
                        <w:top w:val="none" w:sz="0" w:space="0" w:color="auto"/>
                        <w:left w:val="none" w:sz="0" w:space="0" w:color="auto"/>
                        <w:bottom w:val="none" w:sz="0" w:space="0" w:color="auto"/>
                        <w:right w:val="none" w:sz="0" w:space="0" w:color="auto"/>
                      </w:divBdr>
                    </w:div>
                  </w:divsChild>
                </w:div>
                <w:div w:id="1057584209">
                  <w:marLeft w:val="0"/>
                  <w:marRight w:val="0"/>
                  <w:marTop w:val="0"/>
                  <w:marBottom w:val="0"/>
                  <w:divBdr>
                    <w:top w:val="none" w:sz="0" w:space="0" w:color="auto"/>
                    <w:left w:val="none" w:sz="0" w:space="0" w:color="auto"/>
                    <w:bottom w:val="none" w:sz="0" w:space="0" w:color="auto"/>
                    <w:right w:val="none" w:sz="0" w:space="0" w:color="auto"/>
                  </w:divBdr>
                  <w:divsChild>
                    <w:div w:id="229581167">
                      <w:marLeft w:val="0"/>
                      <w:marRight w:val="0"/>
                      <w:marTop w:val="0"/>
                      <w:marBottom w:val="0"/>
                      <w:divBdr>
                        <w:top w:val="none" w:sz="0" w:space="0" w:color="auto"/>
                        <w:left w:val="none" w:sz="0" w:space="0" w:color="auto"/>
                        <w:bottom w:val="none" w:sz="0" w:space="0" w:color="auto"/>
                        <w:right w:val="none" w:sz="0" w:space="0" w:color="auto"/>
                      </w:divBdr>
                    </w:div>
                  </w:divsChild>
                </w:div>
                <w:div w:id="262149808">
                  <w:marLeft w:val="0"/>
                  <w:marRight w:val="0"/>
                  <w:marTop w:val="0"/>
                  <w:marBottom w:val="0"/>
                  <w:divBdr>
                    <w:top w:val="none" w:sz="0" w:space="0" w:color="auto"/>
                    <w:left w:val="none" w:sz="0" w:space="0" w:color="auto"/>
                    <w:bottom w:val="none" w:sz="0" w:space="0" w:color="auto"/>
                    <w:right w:val="none" w:sz="0" w:space="0" w:color="auto"/>
                  </w:divBdr>
                  <w:divsChild>
                    <w:div w:id="1778207246">
                      <w:marLeft w:val="0"/>
                      <w:marRight w:val="0"/>
                      <w:marTop w:val="0"/>
                      <w:marBottom w:val="0"/>
                      <w:divBdr>
                        <w:top w:val="none" w:sz="0" w:space="0" w:color="auto"/>
                        <w:left w:val="none" w:sz="0" w:space="0" w:color="auto"/>
                        <w:bottom w:val="none" w:sz="0" w:space="0" w:color="auto"/>
                        <w:right w:val="none" w:sz="0" w:space="0" w:color="auto"/>
                      </w:divBdr>
                    </w:div>
                  </w:divsChild>
                </w:div>
                <w:div w:id="1971016185">
                  <w:marLeft w:val="0"/>
                  <w:marRight w:val="0"/>
                  <w:marTop w:val="0"/>
                  <w:marBottom w:val="0"/>
                  <w:divBdr>
                    <w:top w:val="none" w:sz="0" w:space="0" w:color="auto"/>
                    <w:left w:val="none" w:sz="0" w:space="0" w:color="auto"/>
                    <w:bottom w:val="none" w:sz="0" w:space="0" w:color="auto"/>
                    <w:right w:val="none" w:sz="0" w:space="0" w:color="auto"/>
                  </w:divBdr>
                  <w:divsChild>
                    <w:div w:id="2074308038">
                      <w:marLeft w:val="0"/>
                      <w:marRight w:val="0"/>
                      <w:marTop w:val="0"/>
                      <w:marBottom w:val="0"/>
                      <w:divBdr>
                        <w:top w:val="none" w:sz="0" w:space="0" w:color="auto"/>
                        <w:left w:val="none" w:sz="0" w:space="0" w:color="auto"/>
                        <w:bottom w:val="none" w:sz="0" w:space="0" w:color="auto"/>
                        <w:right w:val="none" w:sz="0" w:space="0" w:color="auto"/>
                      </w:divBdr>
                    </w:div>
                  </w:divsChild>
                </w:div>
                <w:div w:id="120733224">
                  <w:marLeft w:val="0"/>
                  <w:marRight w:val="0"/>
                  <w:marTop w:val="0"/>
                  <w:marBottom w:val="0"/>
                  <w:divBdr>
                    <w:top w:val="none" w:sz="0" w:space="0" w:color="auto"/>
                    <w:left w:val="none" w:sz="0" w:space="0" w:color="auto"/>
                    <w:bottom w:val="none" w:sz="0" w:space="0" w:color="auto"/>
                    <w:right w:val="none" w:sz="0" w:space="0" w:color="auto"/>
                  </w:divBdr>
                  <w:divsChild>
                    <w:div w:id="1343237700">
                      <w:marLeft w:val="0"/>
                      <w:marRight w:val="0"/>
                      <w:marTop w:val="0"/>
                      <w:marBottom w:val="0"/>
                      <w:divBdr>
                        <w:top w:val="none" w:sz="0" w:space="0" w:color="auto"/>
                        <w:left w:val="none" w:sz="0" w:space="0" w:color="auto"/>
                        <w:bottom w:val="none" w:sz="0" w:space="0" w:color="auto"/>
                        <w:right w:val="none" w:sz="0" w:space="0" w:color="auto"/>
                      </w:divBdr>
                    </w:div>
                  </w:divsChild>
                </w:div>
                <w:div w:id="1653021339">
                  <w:marLeft w:val="0"/>
                  <w:marRight w:val="0"/>
                  <w:marTop w:val="0"/>
                  <w:marBottom w:val="0"/>
                  <w:divBdr>
                    <w:top w:val="none" w:sz="0" w:space="0" w:color="auto"/>
                    <w:left w:val="none" w:sz="0" w:space="0" w:color="auto"/>
                    <w:bottom w:val="none" w:sz="0" w:space="0" w:color="auto"/>
                    <w:right w:val="none" w:sz="0" w:space="0" w:color="auto"/>
                  </w:divBdr>
                  <w:divsChild>
                    <w:div w:id="616255164">
                      <w:marLeft w:val="0"/>
                      <w:marRight w:val="0"/>
                      <w:marTop w:val="0"/>
                      <w:marBottom w:val="0"/>
                      <w:divBdr>
                        <w:top w:val="none" w:sz="0" w:space="0" w:color="auto"/>
                        <w:left w:val="none" w:sz="0" w:space="0" w:color="auto"/>
                        <w:bottom w:val="none" w:sz="0" w:space="0" w:color="auto"/>
                        <w:right w:val="none" w:sz="0" w:space="0" w:color="auto"/>
                      </w:divBdr>
                    </w:div>
                    <w:div w:id="712772220">
                      <w:marLeft w:val="0"/>
                      <w:marRight w:val="0"/>
                      <w:marTop w:val="0"/>
                      <w:marBottom w:val="0"/>
                      <w:divBdr>
                        <w:top w:val="none" w:sz="0" w:space="0" w:color="auto"/>
                        <w:left w:val="none" w:sz="0" w:space="0" w:color="auto"/>
                        <w:bottom w:val="none" w:sz="0" w:space="0" w:color="auto"/>
                        <w:right w:val="none" w:sz="0" w:space="0" w:color="auto"/>
                      </w:divBdr>
                    </w:div>
                    <w:div w:id="1051347389">
                      <w:marLeft w:val="0"/>
                      <w:marRight w:val="0"/>
                      <w:marTop w:val="0"/>
                      <w:marBottom w:val="0"/>
                      <w:divBdr>
                        <w:top w:val="none" w:sz="0" w:space="0" w:color="auto"/>
                        <w:left w:val="none" w:sz="0" w:space="0" w:color="auto"/>
                        <w:bottom w:val="none" w:sz="0" w:space="0" w:color="auto"/>
                        <w:right w:val="none" w:sz="0" w:space="0" w:color="auto"/>
                      </w:divBdr>
                    </w:div>
                  </w:divsChild>
                </w:div>
                <w:div w:id="2044330668">
                  <w:marLeft w:val="0"/>
                  <w:marRight w:val="0"/>
                  <w:marTop w:val="0"/>
                  <w:marBottom w:val="0"/>
                  <w:divBdr>
                    <w:top w:val="none" w:sz="0" w:space="0" w:color="auto"/>
                    <w:left w:val="none" w:sz="0" w:space="0" w:color="auto"/>
                    <w:bottom w:val="none" w:sz="0" w:space="0" w:color="auto"/>
                    <w:right w:val="none" w:sz="0" w:space="0" w:color="auto"/>
                  </w:divBdr>
                  <w:divsChild>
                    <w:div w:id="8746602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0372095">
          <w:marLeft w:val="0"/>
          <w:marRight w:val="0"/>
          <w:marTop w:val="0"/>
          <w:marBottom w:val="0"/>
          <w:divBdr>
            <w:top w:val="none" w:sz="0" w:space="0" w:color="auto"/>
            <w:left w:val="none" w:sz="0" w:space="0" w:color="auto"/>
            <w:bottom w:val="none" w:sz="0" w:space="0" w:color="auto"/>
            <w:right w:val="none" w:sz="0" w:space="0" w:color="auto"/>
          </w:divBdr>
        </w:div>
        <w:div w:id="1847284438">
          <w:marLeft w:val="0"/>
          <w:marRight w:val="0"/>
          <w:marTop w:val="0"/>
          <w:marBottom w:val="0"/>
          <w:divBdr>
            <w:top w:val="none" w:sz="0" w:space="0" w:color="auto"/>
            <w:left w:val="none" w:sz="0" w:space="0" w:color="auto"/>
            <w:bottom w:val="none" w:sz="0" w:space="0" w:color="auto"/>
            <w:right w:val="none" w:sz="0" w:space="0" w:color="auto"/>
          </w:divBdr>
        </w:div>
        <w:div w:id="200023437">
          <w:marLeft w:val="0"/>
          <w:marRight w:val="0"/>
          <w:marTop w:val="0"/>
          <w:marBottom w:val="0"/>
          <w:divBdr>
            <w:top w:val="none" w:sz="0" w:space="0" w:color="auto"/>
            <w:left w:val="none" w:sz="0" w:space="0" w:color="auto"/>
            <w:bottom w:val="none" w:sz="0" w:space="0" w:color="auto"/>
            <w:right w:val="none" w:sz="0" w:space="0" w:color="auto"/>
          </w:divBdr>
        </w:div>
        <w:div w:id="1165439846">
          <w:marLeft w:val="0"/>
          <w:marRight w:val="0"/>
          <w:marTop w:val="0"/>
          <w:marBottom w:val="0"/>
          <w:divBdr>
            <w:top w:val="none" w:sz="0" w:space="0" w:color="auto"/>
            <w:left w:val="none" w:sz="0" w:space="0" w:color="auto"/>
            <w:bottom w:val="none" w:sz="0" w:space="0" w:color="auto"/>
            <w:right w:val="none" w:sz="0" w:space="0" w:color="auto"/>
          </w:divBdr>
        </w:div>
        <w:div w:id="1012610565">
          <w:marLeft w:val="0"/>
          <w:marRight w:val="0"/>
          <w:marTop w:val="0"/>
          <w:marBottom w:val="0"/>
          <w:divBdr>
            <w:top w:val="none" w:sz="0" w:space="0" w:color="auto"/>
            <w:left w:val="none" w:sz="0" w:space="0" w:color="auto"/>
            <w:bottom w:val="none" w:sz="0" w:space="0" w:color="auto"/>
            <w:right w:val="none" w:sz="0" w:space="0" w:color="auto"/>
          </w:divBdr>
          <w:divsChild>
            <w:div w:id="1578901958">
              <w:marLeft w:val="-75"/>
              <w:marRight w:val="0"/>
              <w:marTop w:val="30"/>
              <w:marBottom w:val="30"/>
              <w:divBdr>
                <w:top w:val="none" w:sz="0" w:space="0" w:color="auto"/>
                <w:left w:val="none" w:sz="0" w:space="0" w:color="auto"/>
                <w:bottom w:val="none" w:sz="0" w:space="0" w:color="auto"/>
                <w:right w:val="none" w:sz="0" w:space="0" w:color="auto"/>
              </w:divBdr>
              <w:divsChild>
                <w:div w:id="514458648">
                  <w:marLeft w:val="0"/>
                  <w:marRight w:val="0"/>
                  <w:marTop w:val="0"/>
                  <w:marBottom w:val="0"/>
                  <w:divBdr>
                    <w:top w:val="none" w:sz="0" w:space="0" w:color="auto"/>
                    <w:left w:val="none" w:sz="0" w:space="0" w:color="auto"/>
                    <w:bottom w:val="none" w:sz="0" w:space="0" w:color="auto"/>
                    <w:right w:val="none" w:sz="0" w:space="0" w:color="auto"/>
                  </w:divBdr>
                  <w:divsChild>
                    <w:div w:id="1060443141">
                      <w:marLeft w:val="0"/>
                      <w:marRight w:val="0"/>
                      <w:marTop w:val="0"/>
                      <w:marBottom w:val="0"/>
                      <w:divBdr>
                        <w:top w:val="none" w:sz="0" w:space="0" w:color="auto"/>
                        <w:left w:val="none" w:sz="0" w:space="0" w:color="auto"/>
                        <w:bottom w:val="none" w:sz="0" w:space="0" w:color="auto"/>
                        <w:right w:val="none" w:sz="0" w:space="0" w:color="auto"/>
                      </w:divBdr>
                    </w:div>
                  </w:divsChild>
                </w:div>
                <w:div w:id="253712591">
                  <w:marLeft w:val="0"/>
                  <w:marRight w:val="0"/>
                  <w:marTop w:val="0"/>
                  <w:marBottom w:val="0"/>
                  <w:divBdr>
                    <w:top w:val="none" w:sz="0" w:space="0" w:color="auto"/>
                    <w:left w:val="none" w:sz="0" w:space="0" w:color="auto"/>
                    <w:bottom w:val="none" w:sz="0" w:space="0" w:color="auto"/>
                    <w:right w:val="none" w:sz="0" w:space="0" w:color="auto"/>
                  </w:divBdr>
                  <w:divsChild>
                    <w:div w:id="546767926">
                      <w:marLeft w:val="0"/>
                      <w:marRight w:val="0"/>
                      <w:marTop w:val="0"/>
                      <w:marBottom w:val="0"/>
                      <w:divBdr>
                        <w:top w:val="none" w:sz="0" w:space="0" w:color="auto"/>
                        <w:left w:val="none" w:sz="0" w:space="0" w:color="auto"/>
                        <w:bottom w:val="none" w:sz="0" w:space="0" w:color="auto"/>
                        <w:right w:val="none" w:sz="0" w:space="0" w:color="auto"/>
                      </w:divBdr>
                    </w:div>
                  </w:divsChild>
                </w:div>
                <w:div w:id="690377491">
                  <w:marLeft w:val="0"/>
                  <w:marRight w:val="0"/>
                  <w:marTop w:val="0"/>
                  <w:marBottom w:val="0"/>
                  <w:divBdr>
                    <w:top w:val="none" w:sz="0" w:space="0" w:color="auto"/>
                    <w:left w:val="none" w:sz="0" w:space="0" w:color="auto"/>
                    <w:bottom w:val="none" w:sz="0" w:space="0" w:color="auto"/>
                    <w:right w:val="none" w:sz="0" w:space="0" w:color="auto"/>
                  </w:divBdr>
                  <w:divsChild>
                    <w:div w:id="1219777750">
                      <w:marLeft w:val="0"/>
                      <w:marRight w:val="0"/>
                      <w:marTop w:val="0"/>
                      <w:marBottom w:val="0"/>
                      <w:divBdr>
                        <w:top w:val="none" w:sz="0" w:space="0" w:color="auto"/>
                        <w:left w:val="none" w:sz="0" w:space="0" w:color="auto"/>
                        <w:bottom w:val="none" w:sz="0" w:space="0" w:color="auto"/>
                        <w:right w:val="none" w:sz="0" w:space="0" w:color="auto"/>
                      </w:divBdr>
                    </w:div>
                  </w:divsChild>
                </w:div>
                <w:div w:id="1028675648">
                  <w:marLeft w:val="0"/>
                  <w:marRight w:val="0"/>
                  <w:marTop w:val="0"/>
                  <w:marBottom w:val="0"/>
                  <w:divBdr>
                    <w:top w:val="none" w:sz="0" w:space="0" w:color="auto"/>
                    <w:left w:val="none" w:sz="0" w:space="0" w:color="auto"/>
                    <w:bottom w:val="none" w:sz="0" w:space="0" w:color="auto"/>
                    <w:right w:val="none" w:sz="0" w:space="0" w:color="auto"/>
                  </w:divBdr>
                  <w:divsChild>
                    <w:div w:id="1395860601">
                      <w:marLeft w:val="0"/>
                      <w:marRight w:val="0"/>
                      <w:marTop w:val="0"/>
                      <w:marBottom w:val="0"/>
                      <w:divBdr>
                        <w:top w:val="none" w:sz="0" w:space="0" w:color="auto"/>
                        <w:left w:val="none" w:sz="0" w:space="0" w:color="auto"/>
                        <w:bottom w:val="none" w:sz="0" w:space="0" w:color="auto"/>
                        <w:right w:val="none" w:sz="0" w:space="0" w:color="auto"/>
                      </w:divBdr>
                    </w:div>
                  </w:divsChild>
                </w:div>
                <w:div w:id="1878346007">
                  <w:marLeft w:val="0"/>
                  <w:marRight w:val="0"/>
                  <w:marTop w:val="0"/>
                  <w:marBottom w:val="0"/>
                  <w:divBdr>
                    <w:top w:val="none" w:sz="0" w:space="0" w:color="auto"/>
                    <w:left w:val="none" w:sz="0" w:space="0" w:color="auto"/>
                    <w:bottom w:val="none" w:sz="0" w:space="0" w:color="auto"/>
                    <w:right w:val="none" w:sz="0" w:space="0" w:color="auto"/>
                  </w:divBdr>
                  <w:divsChild>
                    <w:div w:id="1487353439">
                      <w:marLeft w:val="0"/>
                      <w:marRight w:val="0"/>
                      <w:marTop w:val="0"/>
                      <w:marBottom w:val="0"/>
                      <w:divBdr>
                        <w:top w:val="none" w:sz="0" w:space="0" w:color="auto"/>
                        <w:left w:val="none" w:sz="0" w:space="0" w:color="auto"/>
                        <w:bottom w:val="none" w:sz="0" w:space="0" w:color="auto"/>
                        <w:right w:val="none" w:sz="0" w:space="0" w:color="auto"/>
                      </w:divBdr>
                    </w:div>
                  </w:divsChild>
                </w:div>
                <w:div w:id="1848978920">
                  <w:marLeft w:val="0"/>
                  <w:marRight w:val="0"/>
                  <w:marTop w:val="0"/>
                  <w:marBottom w:val="0"/>
                  <w:divBdr>
                    <w:top w:val="none" w:sz="0" w:space="0" w:color="auto"/>
                    <w:left w:val="none" w:sz="0" w:space="0" w:color="auto"/>
                    <w:bottom w:val="none" w:sz="0" w:space="0" w:color="auto"/>
                    <w:right w:val="none" w:sz="0" w:space="0" w:color="auto"/>
                  </w:divBdr>
                  <w:divsChild>
                    <w:div w:id="328875602">
                      <w:marLeft w:val="0"/>
                      <w:marRight w:val="0"/>
                      <w:marTop w:val="0"/>
                      <w:marBottom w:val="0"/>
                      <w:divBdr>
                        <w:top w:val="none" w:sz="0" w:space="0" w:color="auto"/>
                        <w:left w:val="none" w:sz="0" w:space="0" w:color="auto"/>
                        <w:bottom w:val="none" w:sz="0" w:space="0" w:color="auto"/>
                        <w:right w:val="none" w:sz="0" w:space="0" w:color="auto"/>
                      </w:divBdr>
                    </w:div>
                  </w:divsChild>
                </w:div>
                <w:div w:id="867527124">
                  <w:marLeft w:val="0"/>
                  <w:marRight w:val="0"/>
                  <w:marTop w:val="0"/>
                  <w:marBottom w:val="0"/>
                  <w:divBdr>
                    <w:top w:val="none" w:sz="0" w:space="0" w:color="auto"/>
                    <w:left w:val="none" w:sz="0" w:space="0" w:color="auto"/>
                    <w:bottom w:val="none" w:sz="0" w:space="0" w:color="auto"/>
                    <w:right w:val="none" w:sz="0" w:space="0" w:color="auto"/>
                  </w:divBdr>
                  <w:divsChild>
                    <w:div w:id="1854341782">
                      <w:marLeft w:val="0"/>
                      <w:marRight w:val="0"/>
                      <w:marTop w:val="0"/>
                      <w:marBottom w:val="0"/>
                      <w:divBdr>
                        <w:top w:val="none" w:sz="0" w:space="0" w:color="auto"/>
                        <w:left w:val="none" w:sz="0" w:space="0" w:color="auto"/>
                        <w:bottom w:val="none" w:sz="0" w:space="0" w:color="auto"/>
                        <w:right w:val="none" w:sz="0" w:space="0" w:color="auto"/>
                      </w:divBdr>
                    </w:div>
                  </w:divsChild>
                </w:div>
                <w:div w:id="1829325528">
                  <w:marLeft w:val="0"/>
                  <w:marRight w:val="0"/>
                  <w:marTop w:val="0"/>
                  <w:marBottom w:val="0"/>
                  <w:divBdr>
                    <w:top w:val="none" w:sz="0" w:space="0" w:color="auto"/>
                    <w:left w:val="none" w:sz="0" w:space="0" w:color="auto"/>
                    <w:bottom w:val="none" w:sz="0" w:space="0" w:color="auto"/>
                    <w:right w:val="none" w:sz="0" w:space="0" w:color="auto"/>
                  </w:divBdr>
                  <w:divsChild>
                    <w:div w:id="232863163">
                      <w:marLeft w:val="0"/>
                      <w:marRight w:val="0"/>
                      <w:marTop w:val="0"/>
                      <w:marBottom w:val="0"/>
                      <w:divBdr>
                        <w:top w:val="none" w:sz="0" w:space="0" w:color="auto"/>
                        <w:left w:val="none" w:sz="0" w:space="0" w:color="auto"/>
                        <w:bottom w:val="none" w:sz="0" w:space="0" w:color="auto"/>
                        <w:right w:val="none" w:sz="0" w:space="0" w:color="auto"/>
                      </w:divBdr>
                    </w:div>
                  </w:divsChild>
                </w:div>
                <w:div w:id="1087575530">
                  <w:marLeft w:val="0"/>
                  <w:marRight w:val="0"/>
                  <w:marTop w:val="0"/>
                  <w:marBottom w:val="0"/>
                  <w:divBdr>
                    <w:top w:val="none" w:sz="0" w:space="0" w:color="auto"/>
                    <w:left w:val="none" w:sz="0" w:space="0" w:color="auto"/>
                    <w:bottom w:val="none" w:sz="0" w:space="0" w:color="auto"/>
                    <w:right w:val="none" w:sz="0" w:space="0" w:color="auto"/>
                  </w:divBdr>
                  <w:divsChild>
                    <w:div w:id="823740776">
                      <w:marLeft w:val="0"/>
                      <w:marRight w:val="0"/>
                      <w:marTop w:val="0"/>
                      <w:marBottom w:val="0"/>
                      <w:divBdr>
                        <w:top w:val="none" w:sz="0" w:space="0" w:color="auto"/>
                        <w:left w:val="none" w:sz="0" w:space="0" w:color="auto"/>
                        <w:bottom w:val="none" w:sz="0" w:space="0" w:color="auto"/>
                        <w:right w:val="none" w:sz="0" w:space="0" w:color="auto"/>
                      </w:divBdr>
                    </w:div>
                  </w:divsChild>
                </w:div>
                <w:div w:id="178814140">
                  <w:marLeft w:val="0"/>
                  <w:marRight w:val="0"/>
                  <w:marTop w:val="0"/>
                  <w:marBottom w:val="0"/>
                  <w:divBdr>
                    <w:top w:val="none" w:sz="0" w:space="0" w:color="auto"/>
                    <w:left w:val="none" w:sz="0" w:space="0" w:color="auto"/>
                    <w:bottom w:val="none" w:sz="0" w:space="0" w:color="auto"/>
                    <w:right w:val="none" w:sz="0" w:space="0" w:color="auto"/>
                  </w:divBdr>
                  <w:divsChild>
                    <w:div w:id="1841967611">
                      <w:marLeft w:val="0"/>
                      <w:marRight w:val="0"/>
                      <w:marTop w:val="0"/>
                      <w:marBottom w:val="0"/>
                      <w:divBdr>
                        <w:top w:val="none" w:sz="0" w:space="0" w:color="auto"/>
                        <w:left w:val="none" w:sz="0" w:space="0" w:color="auto"/>
                        <w:bottom w:val="none" w:sz="0" w:space="0" w:color="auto"/>
                        <w:right w:val="none" w:sz="0" w:space="0" w:color="auto"/>
                      </w:divBdr>
                    </w:div>
                  </w:divsChild>
                </w:div>
                <w:div w:id="1828939918">
                  <w:marLeft w:val="0"/>
                  <w:marRight w:val="0"/>
                  <w:marTop w:val="0"/>
                  <w:marBottom w:val="0"/>
                  <w:divBdr>
                    <w:top w:val="none" w:sz="0" w:space="0" w:color="auto"/>
                    <w:left w:val="none" w:sz="0" w:space="0" w:color="auto"/>
                    <w:bottom w:val="none" w:sz="0" w:space="0" w:color="auto"/>
                    <w:right w:val="none" w:sz="0" w:space="0" w:color="auto"/>
                  </w:divBdr>
                  <w:divsChild>
                    <w:div w:id="548146240">
                      <w:marLeft w:val="0"/>
                      <w:marRight w:val="0"/>
                      <w:marTop w:val="0"/>
                      <w:marBottom w:val="0"/>
                      <w:divBdr>
                        <w:top w:val="none" w:sz="0" w:space="0" w:color="auto"/>
                        <w:left w:val="none" w:sz="0" w:space="0" w:color="auto"/>
                        <w:bottom w:val="none" w:sz="0" w:space="0" w:color="auto"/>
                        <w:right w:val="none" w:sz="0" w:space="0" w:color="auto"/>
                      </w:divBdr>
                    </w:div>
                  </w:divsChild>
                </w:div>
                <w:div w:id="931860495">
                  <w:marLeft w:val="0"/>
                  <w:marRight w:val="0"/>
                  <w:marTop w:val="0"/>
                  <w:marBottom w:val="0"/>
                  <w:divBdr>
                    <w:top w:val="none" w:sz="0" w:space="0" w:color="auto"/>
                    <w:left w:val="none" w:sz="0" w:space="0" w:color="auto"/>
                    <w:bottom w:val="none" w:sz="0" w:space="0" w:color="auto"/>
                    <w:right w:val="none" w:sz="0" w:space="0" w:color="auto"/>
                  </w:divBdr>
                  <w:divsChild>
                    <w:div w:id="1303467309">
                      <w:marLeft w:val="0"/>
                      <w:marRight w:val="0"/>
                      <w:marTop w:val="0"/>
                      <w:marBottom w:val="0"/>
                      <w:divBdr>
                        <w:top w:val="none" w:sz="0" w:space="0" w:color="auto"/>
                        <w:left w:val="none" w:sz="0" w:space="0" w:color="auto"/>
                        <w:bottom w:val="none" w:sz="0" w:space="0" w:color="auto"/>
                        <w:right w:val="none" w:sz="0" w:space="0" w:color="auto"/>
                      </w:divBdr>
                    </w:div>
                  </w:divsChild>
                </w:div>
                <w:div w:id="1682665044">
                  <w:marLeft w:val="0"/>
                  <w:marRight w:val="0"/>
                  <w:marTop w:val="0"/>
                  <w:marBottom w:val="0"/>
                  <w:divBdr>
                    <w:top w:val="none" w:sz="0" w:space="0" w:color="auto"/>
                    <w:left w:val="none" w:sz="0" w:space="0" w:color="auto"/>
                    <w:bottom w:val="none" w:sz="0" w:space="0" w:color="auto"/>
                    <w:right w:val="none" w:sz="0" w:space="0" w:color="auto"/>
                  </w:divBdr>
                  <w:divsChild>
                    <w:div w:id="346443437">
                      <w:marLeft w:val="0"/>
                      <w:marRight w:val="0"/>
                      <w:marTop w:val="0"/>
                      <w:marBottom w:val="0"/>
                      <w:divBdr>
                        <w:top w:val="none" w:sz="0" w:space="0" w:color="auto"/>
                        <w:left w:val="none" w:sz="0" w:space="0" w:color="auto"/>
                        <w:bottom w:val="none" w:sz="0" w:space="0" w:color="auto"/>
                        <w:right w:val="none" w:sz="0" w:space="0" w:color="auto"/>
                      </w:divBdr>
                    </w:div>
                  </w:divsChild>
                </w:div>
                <w:div w:id="2095122285">
                  <w:marLeft w:val="0"/>
                  <w:marRight w:val="0"/>
                  <w:marTop w:val="0"/>
                  <w:marBottom w:val="0"/>
                  <w:divBdr>
                    <w:top w:val="none" w:sz="0" w:space="0" w:color="auto"/>
                    <w:left w:val="none" w:sz="0" w:space="0" w:color="auto"/>
                    <w:bottom w:val="none" w:sz="0" w:space="0" w:color="auto"/>
                    <w:right w:val="none" w:sz="0" w:space="0" w:color="auto"/>
                  </w:divBdr>
                  <w:divsChild>
                    <w:div w:id="1519272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6259297">
          <w:marLeft w:val="0"/>
          <w:marRight w:val="0"/>
          <w:marTop w:val="0"/>
          <w:marBottom w:val="0"/>
          <w:divBdr>
            <w:top w:val="none" w:sz="0" w:space="0" w:color="auto"/>
            <w:left w:val="none" w:sz="0" w:space="0" w:color="auto"/>
            <w:bottom w:val="none" w:sz="0" w:space="0" w:color="auto"/>
            <w:right w:val="none" w:sz="0" w:space="0" w:color="auto"/>
          </w:divBdr>
        </w:div>
        <w:div w:id="2078018477">
          <w:marLeft w:val="0"/>
          <w:marRight w:val="0"/>
          <w:marTop w:val="0"/>
          <w:marBottom w:val="0"/>
          <w:divBdr>
            <w:top w:val="none" w:sz="0" w:space="0" w:color="auto"/>
            <w:left w:val="none" w:sz="0" w:space="0" w:color="auto"/>
            <w:bottom w:val="none" w:sz="0" w:space="0" w:color="auto"/>
            <w:right w:val="none" w:sz="0" w:space="0" w:color="auto"/>
          </w:divBdr>
        </w:div>
        <w:div w:id="1208689561">
          <w:marLeft w:val="0"/>
          <w:marRight w:val="0"/>
          <w:marTop w:val="0"/>
          <w:marBottom w:val="0"/>
          <w:divBdr>
            <w:top w:val="none" w:sz="0" w:space="0" w:color="auto"/>
            <w:left w:val="none" w:sz="0" w:space="0" w:color="auto"/>
            <w:bottom w:val="none" w:sz="0" w:space="0" w:color="auto"/>
            <w:right w:val="none" w:sz="0" w:space="0" w:color="auto"/>
          </w:divBdr>
          <w:divsChild>
            <w:div w:id="1834032357">
              <w:marLeft w:val="0"/>
              <w:marRight w:val="0"/>
              <w:marTop w:val="0"/>
              <w:marBottom w:val="0"/>
              <w:divBdr>
                <w:top w:val="none" w:sz="0" w:space="0" w:color="auto"/>
                <w:left w:val="none" w:sz="0" w:space="0" w:color="auto"/>
                <w:bottom w:val="none" w:sz="0" w:space="0" w:color="auto"/>
                <w:right w:val="none" w:sz="0" w:space="0" w:color="auto"/>
              </w:divBdr>
            </w:div>
            <w:div w:id="427966253">
              <w:marLeft w:val="0"/>
              <w:marRight w:val="0"/>
              <w:marTop w:val="0"/>
              <w:marBottom w:val="0"/>
              <w:divBdr>
                <w:top w:val="none" w:sz="0" w:space="0" w:color="auto"/>
                <w:left w:val="none" w:sz="0" w:space="0" w:color="auto"/>
                <w:bottom w:val="none" w:sz="0" w:space="0" w:color="auto"/>
                <w:right w:val="none" w:sz="0" w:space="0" w:color="auto"/>
              </w:divBdr>
            </w:div>
            <w:div w:id="1010176730">
              <w:marLeft w:val="0"/>
              <w:marRight w:val="0"/>
              <w:marTop w:val="0"/>
              <w:marBottom w:val="0"/>
              <w:divBdr>
                <w:top w:val="none" w:sz="0" w:space="0" w:color="auto"/>
                <w:left w:val="none" w:sz="0" w:space="0" w:color="auto"/>
                <w:bottom w:val="none" w:sz="0" w:space="0" w:color="auto"/>
                <w:right w:val="none" w:sz="0" w:space="0" w:color="auto"/>
              </w:divBdr>
            </w:div>
            <w:div w:id="1219240184">
              <w:marLeft w:val="0"/>
              <w:marRight w:val="0"/>
              <w:marTop w:val="0"/>
              <w:marBottom w:val="0"/>
              <w:divBdr>
                <w:top w:val="none" w:sz="0" w:space="0" w:color="auto"/>
                <w:left w:val="none" w:sz="0" w:space="0" w:color="auto"/>
                <w:bottom w:val="none" w:sz="0" w:space="0" w:color="auto"/>
                <w:right w:val="none" w:sz="0" w:space="0" w:color="auto"/>
              </w:divBdr>
            </w:div>
            <w:div w:id="865144519">
              <w:marLeft w:val="0"/>
              <w:marRight w:val="0"/>
              <w:marTop w:val="0"/>
              <w:marBottom w:val="0"/>
              <w:divBdr>
                <w:top w:val="none" w:sz="0" w:space="0" w:color="auto"/>
                <w:left w:val="none" w:sz="0" w:space="0" w:color="auto"/>
                <w:bottom w:val="none" w:sz="0" w:space="0" w:color="auto"/>
                <w:right w:val="none" w:sz="0" w:space="0" w:color="auto"/>
              </w:divBdr>
            </w:div>
            <w:div w:id="1349405302">
              <w:marLeft w:val="0"/>
              <w:marRight w:val="0"/>
              <w:marTop w:val="0"/>
              <w:marBottom w:val="0"/>
              <w:divBdr>
                <w:top w:val="none" w:sz="0" w:space="0" w:color="auto"/>
                <w:left w:val="none" w:sz="0" w:space="0" w:color="auto"/>
                <w:bottom w:val="none" w:sz="0" w:space="0" w:color="auto"/>
                <w:right w:val="none" w:sz="0" w:space="0" w:color="auto"/>
              </w:divBdr>
            </w:div>
            <w:div w:id="703749544">
              <w:marLeft w:val="0"/>
              <w:marRight w:val="0"/>
              <w:marTop w:val="0"/>
              <w:marBottom w:val="0"/>
              <w:divBdr>
                <w:top w:val="none" w:sz="0" w:space="0" w:color="auto"/>
                <w:left w:val="none" w:sz="0" w:space="0" w:color="auto"/>
                <w:bottom w:val="none" w:sz="0" w:space="0" w:color="auto"/>
                <w:right w:val="none" w:sz="0" w:space="0" w:color="auto"/>
              </w:divBdr>
            </w:div>
            <w:div w:id="1286766155">
              <w:marLeft w:val="0"/>
              <w:marRight w:val="0"/>
              <w:marTop w:val="0"/>
              <w:marBottom w:val="0"/>
              <w:divBdr>
                <w:top w:val="none" w:sz="0" w:space="0" w:color="auto"/>
                <w:left w:val="none" w:sz="0" w:space="0" w:color="auto"/>
                <w:bottom w:val="none" w:sz="0" w:space="0" w:color="auto"/>
                <w:right w:val="none" w:sz="0" w:space="0" w:color="auto"/>
              </w:divBdr>
            </w:div>
            <w:div w:id="1272737483">
              <w:marLeft w:val="0"/>
              <w:marRight w:val="0"/>
              <w:marTop w:val="0"/>
              <w:marBottom w:val="0"/>
              <w:divBdr>
                <w:top w:val="none" w:sz="0" w:space="0" w:color="auto"/>
                <w:left w:val="none" w:sz="0" w:space="0" w:color="auto"/>
                <w:bottom w:val="none" w:sz="0" w:space="0" w:color="auto"/>
                <w:right w:val="none" w:sz="0" w:space="0" w:color="auto"/>
              </w:divBdr>
            </w:div>
            <w:div w:id="834540999">
              <w:marLeft w:val="0"/>
              <w:marRight w:val="0"/>
              <w:marTop w:val="0"/>
              <w:marBottom w:val="0"/>
              <w:divBdr>
                <w:top w:val="none" w:sz="0" w:space="0" w:color="auto"/>
                <w:left w:val="none" w:sz="0" w:space="0" w:color="auto"/>
                <w:bottom w:val="none" w:sz="0" w:space="0" w:color="auto"/>
                <w:right w:val="none" w:sz="0" w:space="0" w:color="auto"/>
              </w:divBdr>
            </w:div>
            <w:div w:id="1106997599">
              <w:marLeft w:val="0"/>
              <w:marRight w:val="0"/>
              <w:marTop w:val="0"/>
              <w:marBottom w:val="0"/>
              <w:divBdr>
                <w:top w:val="none" w:sz="0" w:space="0" w:color="auto"/>
                <w:left w:val="none" w:sz="0" w:space="0" w:color="auto"/>
                <w:bottom w:val="none" w:sz="0" w:space="0" w:color="auto"/>
                <w:right w:val="none" w:sz="0" w:space="0" w:color="auto"/>
              </w:divBdr>
            </w:div>
            <w:div w:id="1890066926">
              <w:marLeft w:val="0"/>
              <w:marRight w:val="0"/>
              <w:marTop w:val="0"/>
              <w:marBottom w:val="0"/>
              <w:divBdr>
                <w:top w:val="none" w:sz="0" w:space="0" w:color="auto"/>
                <w:left w:val="none" w:sz="0" w:space="0" w:color="auto"/>
                <w:bottom w:val="none" w:sz="0" w:space="0" w:color="auto"/>
                <w:right w:val="none" w:sz="0" w:space="0" w:color="auto"/>
              </w:divBdr>
            </w:div>
          </w:divsChild>
        </w:div>
        <w:div w:id="1208643431">
          <w:marLeft w:val="0"/>
          <w:marRight w:val="0"/>
          <w:marTop w:val="0"/>
          <w:marBottom w:val="0"/>
          <w:divBdr>
            <w:top w:val="none" w:sz="0" w:space="0" w:color="auto"/>
            <w:left w:val="none" w:sz="0" w:space="0" w:color="auto"/>
            <w:bottom w:val="none" w:sz="0" w:space="0" w:color="auto"/>
            <w:right w:val="none" w:sz="0" w:space="0" w:color="auto"/>
          </w:divBdr>
        </w:div>
        <w:div w:id="1734741083">
          <w:marLeft w:val="0"/>
          <w:marRight w:val="0"/>
          <w:marTop w:val="0"/>
          <w:marBottom w:val="0"/>
          <w:divBdr>
            <w:top w:val="none" w:sz="0" w:space="0" w:color="auto"/>
            <w:left w:val="none" w:sz="0" w:space="0" w:color="auto"/>
            <w:bottom w:val="none" w:sz="0" w:space="0" w:color="auto"/>
            <w:right w:val="none" w:sz="0" w:space="0" w:color="auto"/>
          </w:divBdr>
        </w:div>
        <w:div w:id="2023898497">
          <w:marLeft w:val="0"/>
          <w:marRight w:val="0"/>
          <w:marTop w:val="0"/>
          <w:marBottom w:val="0"/>
          <w:divBdr>
            <w:top w:val="none" w:sz="0" w:space="0" w:color="auto"/>
            <w:left w:val="none" w:sz="0" w:space="0" w:color="auto"/>
            <w:bottom w:val="none" w:sz="0" w:space="0" w:color="auto"/>
            <w:right w:val="none" w:sz="0" w:space="0" w:color="auto"/>
          </w:divBdr>
        </w:div>
        <w:div w:id="563569903">
          <w:marLeft w:val="0"/>
          <w:marRight w:val="0"/>
          <w:marTop w:val="0"/>
          <w:marBottom w:val="0"/>
          <w:divBdr>
            <w:top w:val="none" w:sz="0" w:space="0" w:color="auto"/>
            <w:left w:val="none" w:sz="0" w:space="0" w:color="auto"/>
            <w:bottom w:val="none" w:sz="0" w:space="0" w:color="auto"/>
            <w:right w:val="none" w:sz="0" w:space="0" w:color="auto"/>
          </w:divBdr>
        </w:div>
        <w:div w:id="370231260">
          <w:marLeft w:val="0"/>
          <w:marRight w:val="0"/>
          <w:marTop w:val="0"/>
          <w:marBottom w:val="0"/>
          <w:divBdr>
            <w:top w:val="none" w:sz="0" w:space="0" w:color="auto"/>
            <w:left w:val="none" w:sz="0" w:space="0" w:color="auto"/>
            <w:bottom w:val="none" w:sz="0" w:space="0" w:color="auto"/>
            <w:right w:val="none" w:sz="0" w:space="0" w:color="auto"/>
          </w:divBdr>
          <w:divsChild>
            <w:div w:id="1883789749">
              <w:marLeft w:val="-75"/>
              <w:marRight w:val="0"/>
              <w:marTop w:val="30"/>
              <w:marBottom w:val="30"/>
              <w:divBdr>
                <w:top w:val="none" w:sz="0" w:space="0" w:color="auto"/>
                <w:left w:val="none" w:sz="0" w:space="0" w:color="auto"/>
                <w:bottom w:val="none" w:sz="0" w:space="0" w:color="auto"/>
                <w:right w:val="none" w:sz="0" w:space="0" w:color="auto"/>
              </w:divBdr>
              <w:divsChild>
                <w:div w:id="426653912">
                  <w:marLeft w:val="0"/>
                  <w:marRight w:val="0"/>
                  <w:marTop w:val="0"/>
                  <w:marBottom w:val="0"/>
                  <w:divBdr>
                    <w:top w:val="none" w:sz="0" w:space="0" w:color="auto"/>
                    <w:left w:val="none" w:sz="0" w:space="0" w:color="auto"/>
                    <w:bottom w:val="none" w:sz="0" w:space="0" w:color="auto"/>
                    <w:right w:val="none" w:sz="0" w:space="0" w:color="auto"/>
                  </w:divBdr>
                  <w:divsChild>
                    <w:div w:id="1519806432">
                      <w:marLeft w:val="0"/>
                      <w:marRight w:val="0"/>
                      <w:marTop w:val="0"/>
                      <w:marBottom w:val="0"/>
                      <w:divBdr>
                        <w:top w:val="none" w:sz="0" w:space="0" w:color="auto"/>
                        <w:left w:val="none" w:sz="0" w:space="0" w:color="auto"/>
                        <w:bottom w:val="none" w:sz="0" w:space="0" w:color="auto"/>
                        <w:right w:val="none" w:sz="0" w:space="0" w:color="auto"/>
                      </w:divBdr>
                    </w:div>
                  </w:divsChild>
                </w:div>
                <w:div w:id="2139758924">
                  <w:marLeft w:val="0"/>
                  <w:marRight w:val="0"/>
                  <w:marTop w:val="0"/>
                  <w:marBottom w:val="0"/>
                  <w:divBdr>
                    <w:top w:val="none" w:sz="0" w:space="0" w:color="auto"/>
                    <w:left w:val="none" w:sz="0" w:space="0" w:color="auto"/>
                    <w:bottom w:val="none" w:sz="0" w:space="0" w:color="auto"/>
                    <w:right w:val="none" w:sz="0" w:space="0" w:color="auto"/>
                  </w:divBdr>
                  <w:divsChild>
                    <w:div w:id="1110201520">
                      <w:marLeft w:val="0"/>
                      <w:marRight w:val="0"/>
                      <w:marTop w:val="0"/>
                      <w:marBottom w:val="0"/>
                      <w:divBdr>
                        <w:top w:val="none" w:sz="0" w:space="0" w:color="auto"/>
                        <w:left w:val="none" w:sz="0" w:space="0" w:color="auto"/>
                        <w:bottom w:val="none" w:sz="0" w:space="0" w:color="auto"/>
                        <w:right w:val="none" w:sz="0" w:space="0" w:color="auto"/>
                      </w:divBdr>
                    </w:div>
                  </w:divsChild>
                </w:div>
                <w:div w:id="1982614376">
                  <w:marLeft w:val="0"/>
                  <w:marRight w:val="0"/>
                  <w:marTop w:val="0"/>
                  <w:marBottom w:val="0"/>
                  <w:divBdr>
                    <w:top w:val="none" w:sz="0" w:space="0" w:color="auto"/>
                    <w:left w:val="none" w:sz="0" w:space="0" w:color="auto"/>
                    <w:bottom w:val="none" w:sz="0" w:space="0" w:color="auto"/>
                    <w:right w:val="none" w:sz="0" w:space="0" w:color="auto"/>
                  </w:divBdr>
                  <w:divsChild>
                    <w:div w:id="1661425583">
                      <w:marLeft w:val="0"/>
                      <w:marRight w:val="0"/>
                      <w:marTop w:val="0"/>
                      <w:marBottom w:val="0"/>
                      <w:divBdr>
                        <w:top w:val="none" w:sz="0" w:space="0" w:color="auto"/>
                        <w:left w:val="none" w:sz="0" w:space="0" w:color="auto"/>
                        <w:bottom w:val="none" w:sz="0" w:space="0" w:color="auto"/>
                        <w:right w:val="none" w:sz="0" w:space="0" w:color="auto"/>
                      </w:divBdr>
                    </w:div>
                  </w:divsChild>
                </w:div>
                <w:div w:id="163975969">
                  <w:marLeft w:val="0"/>
                  <w:marRight w:val="0"/>
                  <w:marTop w:val="0"/>
                  <w:marBottom w:val="0"/>
                  <w:divBdr>
                    <w:top w:val="none" w:sz="0" w:space="0" w:color="auto"/>
                    <w:left w:val="none" w:sz="0" w:space="0" w:color="auto"/>
                    <w:bottom w:val="none" w:sz="0" w:space="0" w:color="auto"/>
                    <w:right w:val="none" w:sz="0" w:space="0" w:color="auto"/>
                  </w:divBdr>
                  <w:divsChild>
                    <w:div w:id="1855921698">
                      <w:marLeft w:val="0"/>
                      <w:marRight w:val="0"/>
                      <w:marTop w:val="0"/>
                      <w:marBottom w:val="0"/>
                      <w:divBdr>
                        <w:top w:val="none" w:sz="0" w:space="0" w:color="auto"/>
                        <w:left w:val="none" w:sz="0" w:space="0" w:color="auto"/>
                        <w:bottom w:val="none" w:sz="0" w:space="0" w:color="auto"/>
                        <w:right w:val="none" w:sz="0" w:space="0" w:color="auto"/>
                      </w:divBdr>
                    </w:div>
                  </w:divsChild>
                </w:div>
                <w:div w:id="1314795183">
                  <w:marLeft w:val="0"/>
                  <w:marRight w:val="0"/>
                  <w:marTop w:val="0"/>
                  <w:marBottom w:val="0"/>
                  <w:divBdr>
                    <w:top w:val="none" w:sz="0" w:space="0" w:color="auto"/>
                    <w:left w:val="none" w:sz="0" w:space="0" w:color="auto"/>
                    <w:bottom w:val="none" w:sz="0" w:space="0" w:color="auto"/>
                    <w:right w:val="none" w:sz="0" w:space="0" w:color="auto"/>
                  </w:divBdr>
                  <w:divsChild>
                    <w:div w:id="1945770214">
                      <w:marLeft w:val="0"/>
                      <w:marRight w:val="0"/>
                      <w:marTop w:val="0"/>
                      <w:marBottom w:val="0"/>
                      <w:divBdr>
                        <w:top w:val="none" w:sz="0" w:space="0" w:color="auto"/>
                        <w:left w:val="none" w:sz="0" w:space="0" w:color="auto"/>
                        <w:bottom w:val="none" w:sz="0" w:space="0" w:color="auto"/>
                        <w:right w:val="none" w:sz="0" w:space="0" w:color="auto"/>
                      </w:divBdr>
                    </w:div>
                  </w:divsChild>
                </w:div>
                <w:div w:id="150022789">
                  <w:marLeft w:val="0"/>
                  <w:marRight w:val="0"/>
                  <w:marTop w:val="0"/>
                  <w:marBottom w:val="0"/>
                  <w:divBdr>
                    <w:top w:val="none" w:sz="0" w:space="0" w:color="auto"/>
                    <w:left w:val="none" w:sz="0" w:space="0" w:color="auto"/>
                    <w:bottom w:val="none" w:sz="0" w:space="0" w:color="auto"/>
                    <w:right w:val="none" w:sz="0" w:space="0" w:color="auto"/>
                  </w:divBdr>
                  <w:divsChild>
                    <w:div w:id="308830779">
                      <w:marLeft w:val="0"/>
                      <w:marRight w:val="0"/>
                      <w:marTop w:val="0"/>
                      <w:marBottom w:val="0"/>
                      <w:divBdr>
                        <w:top w:val="none" w:sz="0" w:space="0" w:color="auto"/>
                        <w:left w:val="none" w:sz="0" w:space="0" w:color="auto"/>
                        <w:bottom w:val="none" w:sz="0" w:space="0" w:color="auto"/>
                        <w:right w:val="none" w:sz="0" w:space="0" w:color="auto"/>
                      </w:divBdr>
                    </w:div>
                  </w:divsChild>
                </w:div>
                <w:div w:id="541789321">
                  <w:marLeft w:val="0"/>
                  <w:marRight w:val="0"/>
                  <w:marTop w:val="0"/>
                  <w:marBottom w:val="0"/>
                  <w:divBdr>
                    <w:top w:val="none" w:sz="0" w:space="0" w:color="auto"/>
                    <w:left w:val="none" w:sz="0" w:space="0" w:color="auto"/>
                    <w:bottom w:val="none" w:sz="0" w:space="0" w:color="auto"/>
                    <w:right w:val="none" w:sz="0" w:space="0" w:color="auto"/>
                  </w:divBdr>
                  <w:divsChild>
                    <w:div w:id="1035614387">
                      <w:marLeft w:val="0"/>
                      <w:marRight w:val="0"/>
                      <w:marTop w:val="0"/>
                      <w:marBottom w:val="0"/>
                      <w:divBdr>
                        <w:top w:val="none" w:sz="0" w:space="0" w:color="auto"/>
                        <w:left w:val="none" w:sz="0" w:space="0" w:color="auto"/>
                        <w:bottom w:val="none" w:sz="0" w:space="0" w:color="auto"/>
                        <w:right w:val="none" w:sz="0" w:space="0" w:color="auto"/>
                      </w:divBdr>
                    </w:div>
                    <w:div w:id="911936277">
                      <w:marLeft w:val="0"/>
                      <w:marRight w:val="0"/>
                      <w:marTop w:val="0"/>
                      <w:marBottom w:val="0"/>
                      <w:divBdr>
                        <w:top w:val="none" w:sz="0" w:space="0" w:color="auto"/>
                        <w:left w:val="none" w:sz="0" w:space="0" w:color="auto"/>
                        <w:bottom w:val="none" w:sz="0" w:space="0" w:color="auto"/>
                        <w:right w:val="none" w:sz="0" w:space="0" w:color="auto"/>
                      </w:divBdr>
                    </w:div>
                    <w:div w:id="508914132">
                      <w:marLeft w:val="0"/>
                      <w:marRight w:val="0"/>
                      <w:marTop w:val="0"/>
                      <w:marBottom w:val="0"/>
                      <w:divBdr>
                        <w:top w:val="none" w:sz="0" w:space="0" w:color="auto"/>
                        <w:left w:val="none" w:sz="0" w:space="0" w:color="auto"/>
                        <w:bottom w:val="none" w:sz="0" w:space="0" w:color="auto"/>
                        <w:right w:val="none" w:sz="0" w:space="0" w:color="auto"/>
                      </w:divBdr>
                    </w:div>
                  </w:divsChild>
                </w:div>
                <w:div w:id="83310844">
                  <w:marLeft w:val="0"/>
                  <w:marRight w:val="0"/>
                  <w:marTop w:val="0"/>
                  <w:marBottom w:val="0"/>
                  <w:divBdr>
                    <w:top w:val="none" w:sz="0" w:space="0" w:color="auto"/>
                    <w:left w:val="none" w:sz="0" w:space="0" w:color="auto"/>
                    <w:bottom w:val="none" w:sz="0" w:space="0" w:color="auto"/>
                    <w:right w:val="none" w:sz="0" w:space="0" w:color="auto"/>
                  </w:divBdr>
                  <w:divsChild>
                    <w:div w:id="18154904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7677935">
          <w:marLeft w:val="0"/>
          <w:marRight w:val="0"/>
          <w:marTop w:val="0"/>
          <w:marBottom w:val="0"/>
          <w:divBdr>
            <w:top w:val="none" w:sz="0" w:space="0" w:color="auto"/>
            <w:left w:val="none" w:sz="0" w:space="0" w:color="auto"/>
            <w:bottom w:val="none" w:sz="0" w:space="0" w:color="auto"/>
            <w:right w:val="none" w:sz="0" w:space="0" w:color="auto"/>
          </w:divBdr>
        </w:div>
        <w:div w:id="1593736068">
          <w:marLeft w:val="0"/>
          <w:marRight w:val="0"/>
          <w:marTop w:val="0"/>
          <w:marBottom w:val="0"/>
          <w:divBdr>
            <w:top w:val="none" w:sz="0" w:space="0" w:color="auto"/>
            <w:left w:val="none" w:sz="0" w:space="0" w:color="auto"/>
            <w:bottom w:val="none" w:sz="0" w:space="0" w:color="auto"/>
            <w:right w:val="none" w:sz="0" w:space="0" w:color="auto"/>
          </w:divBdr>
        </w:div>
        <w:div w:id="368606348">
          <w:marLeft w:val="0"/>
          <w:marRight w:val="0"/>
          <w:marTop w:val="0"/>
          <w:marBottom w:val="0"/>
          <w:divBdr>
            <w:top w:val="none" w:sz="0" w:space="0" w:color="auto"/>
            <w:left w:val="none" w:sz="0" w:space="0" w:color="auto"/>
            <w:bottom w:val="none" w:sz="0" w:space="0" w:color="auto"/>
            <w:right w:val="none" w:sz="0" w:space="0" w:color="auto"/>
          </w:divBdr>
        </w:div>
        <w:div w:id="871377719">
          <w:marLeft w:val="0"/>
          <w:marRight w:val="0"/>
          <w:marTop w:val="0"/>
          <w:marBottom w:val="0"/>
          <w:divBdr>
            <w:top w:val="none" w:sz="0" w:space="0" w:color="auto"/>
            <w:left w:val="none" w:sz="0" w:space="0" w:color="auto"/>
            <w:bottom w:val="none" w:sz="0" w:space="0" w:color="auto"/>
            <w:right w:val="none" w:sz="0" w:space="0" w:color="auto"/>
          </w:divBdr>
        </w:div>
        <w:div w:id="654837824">
          <w:marLeft w:val="0"/>
          <w:marRight w:val="0"/>
          <w:marTop w:val="0"/>
          <w:marBottom w:val="0"/>
          <w:divBdr>
            <w:top w:val="none" w:sz="0" w:space="0" w:color="auto"/>
            <w:left w:val="none" w:sz="0" w:space="0" w:color="auto"/>
            <w:bottom w:val="none" w:sz="0" w:space="0" w:color="auto"/>
            <w:right w:val="none" w:sz="0" w:space="0" w:color="auto"/>
          </w:divBdr>
          <w:divsChild>
            <w:div w:id="1475639065">
              <w:marLeft w:val="-75"/>
              <w:marRight w:val="0"/>
              <w:marTop w:val="30"/>
              <w:marBottom w:val="30"/>
              <w:divBdr>
                <w:top w:val="none" w:sz="0" w:space="0" w:color="auto"/>
                <w:left w:val="none" w:sz="0" w:space="0" w:color="auto"/>
                <w:bottom w:val="none" w:sz="0" w:space="0" w:color="auto"/>
                <w:right w:val="none" w:sz="0" w:space="0" w:color="auto"/>
              </w:divBdr>
              <w:divsChild>
                <w:div w:id="535699205">
                  <w:marLeft w:val="0"/>
                  <w:marRight w:val="0"/>
                  <w:marTop w:val="0"/>
                  <w:marBottom w:val="0"/>
                  <w:divBdr>
                    <w:top w:val="none" w:sz="0" w:space="0" w:color="auto"/>
                    <w:left w:val="none" w:sz="0" w:space="0" w:color="auto"/>
                    <w:bottom w:val="none" w:sz="0" w:space="0" w:color="auto"/>
                    <w:right w:val="none" w:sz="0" w:space="0" w:color="auto"/>
                  </w:divBdr>
                  <w:divsChild>
                    <w:div w:id="2051414035">
                      <w:marLeft w:val="0"/>
                      <w:marRight w:val="0"/>
                      <w:marTop w:val="0"/>
                      <w:marBottom w:val="0"/>
                      <w:divBdr>
                        <w:top w:val="none" w:sz="0" w:space="0" w:color="auto"/>
                        <w:left w:val="none" w:sz="0" w:space="0" w:color="auto"/>
                        <w:bottom w:val="none" w:sz="0" w:space="0" w:color="auto"/>
                        <w:right w:val="none" w:sz="0" w:space="0" w:color="auto"/>
                      </w:divBdr>
                    </w:div>
                  </w:divsChild>
                </w:div>
                <w:div w:id="823551385">
                  <w:marLeft w:val="0"/>
                  <w:marRight w:val="0"/>
                  <w:marTop w:val="0"/>
                  <w:marBottom w:val="0"/>
                  <w:divBdr>
                    <w:top w:val="none" w:sz="0" w:space="0" w:color="auto"/>
                    <w:left w:val="none" w:sz="0" w:space="0" w:color="auto"/>
                    <w:bottom w:val="none" w:sz="0" w:space="0" w:color="auto"/>
                    <w:right w:val="none" w:sz="0" w:space="0" w:color="auto"/>
                  </w:divBdr>
                  <w:divsChild>
                    <w:div w:id="782311577">
                      <w:marLeft w:val="0"/>
                      <w:marRight w:val="0"/>
                      <w:marTop w:val="0"/>
                      <w:marBottom w:val="0"/>
                      <w:divBdr>
                        <w:top w:val="none" w:sz="0" w:space="0" w:color="auto"/>
                        <w:left w:val="none" w:sz="0" w:space="0" w:color="auto"/>
                        <w:bottom w:val="none" w:sz="0" w:space="0" w:color="auto"/>
                        <w:right w:val="none" w:sz="0" w:space="0" w:color="auto"/>
                      </w:divBdr>
                    </w:div>
                  </w:divsChild>
                </w:div>
                <w:div w:id="1755545264">
                  <w:marLeft w:val="0"/>
                  <w:marRight w:val="0"/>
                  <w:marTop w:val="0"/>
                  <w:marBottom w:val="0"/>
                  <w:divBdr>
                    <w:top w:val="none" w:sz="0" w:space="0" w:color="auto"/>
                    <w:left w:val="none" w:sz="0" w:space="0" w:color="auto"/>
                    <w:bottom w:val="none" w:sz="0" w:space="0" w:color="auto"/>
                    <w:right w:val="none" w:sz="0" w:space="0" w:color="auto"/>
                  </w:divBdr>
                  <w:divsChild>
                    <w:div w:id="1997956052">
                      <w:marLeft w:val="0"/>
                      <w:marRight w:val="0"/>
                      <w:marTop w:val="0"/>
                      <w:marBottom w:val="0"/>
                      <w:divBdr>
                        <w:top w:val="none" w:sz="0" w:space="0" w:color="auto"/>
                        <w:left w:val="none" w:sz="0" w:space="0" w:color="auto"/>
                        <w:bottom w:val="none" w:sz="0" w:space="0" w:color="auto"/>
                        <w:right w:val="none" w:sz="0" w:space="0" w:color="auto"/>
                      </w:divBdr>
                    </w:div>
                  </w:divsChild>
                </w:div>
                <w:div w:id="2036729909">
                  <w:marLeft w:val="0"/>
                  <w:marRight w:val="0"/>
                  <w:marTop w:val="0"/>
                  <w:marBottom w:val="0"/>
                  <w:divBdr>
                    <w:top w:val="none" w:sz="0" w:space="0" w:color="auto"/>
                    <w:left w:val="none" w:sz="0" w:space="0" w:color="auto"/>
                    <w:bottom w:val="none" w:sz="0" w:space="0" w:color="auto"/>
                    <w:right w:val="none" w:sz="0" w:space="0" w:color="auto"/>
                  </w:divBdr>
                  <w:divsChild>
                    <w:div w:id="35399275">
                      <w:marLeft w:val="0"/>
                      <w:marRight w:val="0"/>
                      <w:marTop w:val="0"/>
                      <w:marBottom w:val="0"/>
                      <w:divBdr>
                        <w:top w:val="none" w:sz="0" w:space="0" w:color="auto"/>
                        <w:left w:val="none" w:sz="0" w:space="0" w:color="auto"/>
                        <w:bottom w:val="none" w:sz="0" w:space="0" w:color="auto"/>
                        <w:right w:val="none" w:sz="0" w:space="0" w:color="auto"/>
                      </w:divBdr>
                    </w:div>
                  </w:divsChild>
                </w:div>
                <w:div w:id="967009149">
                  <w:marLeft w:val="0"/>
                  <w:marRight w:val="0"/>
                  <w:marTop w:val="0"/>
                  <w:marBottom w:val="0"/>
                  <w:divBdr>
                    <w:top w:val="none" w:sz="0" w:space="0" w:color="auto"/>
                    <w:left w:val="none" w:sz="0" w:space="0" w:color="auto"/>
                    <w:bottom w:val="none" w:sz="0" w:space="0" w:color="auto"/>
                    <w:right w:val="none" w:sz="0" w:space="0" w:color="auto"/>
                  </w:divBdr>
                  <w:divsChild>
                    <w:div w:id="1307588567">
                      <w:marLeft w:val="0"/>
                      <w:marRight w:val="0"/>
                      <w:marTop w:val="0"/>
                      <w:marBottom w:val="0"/>
                      <w:divBdr>
                        <w:top w:val="none" w:sz="0" w:space="0" w:color="auto"/>
                        <w:left w:val="none" w:sz="0" w:space="0" w:color="auto"/>
                        <w:bottom w:val="none" w:sz="0" w:space="0" w:color="auto"/>
                        <w:right w:val="none" w:sz="0" w:space="0" w:color="auto"/>
                      </w:divBdr>
                    </w:div>
                  </w:divsChild>
                </w:div>
                <w:div w:id="1079868507">
                  <w:marLeft w:val="0"/>
                  <w:marRight w:val="0"/>
                  <w:marTop w:val="0"/>
                  <w:marBottom w:val="0"/>
                  <w:divBdr>
                    <w:top w:val="none" w:sz="0" w:space="0" w:color="auto"/>
                    <w:left w:val="none" w:sz="0" w:space="0" w:color="auto"/>
                    <w:bottom w:val="none" w:sz="0" w:space="0" w:color="auto"/>
                    <w:right w:val="none" w:sz="0" w:space="0" w:color="auto"/>
                  </w:divBdr>
                  <w:divsChild>
                    <w:div w:id="2062704545">
                      <w:marLeft w:val="0"/>
                      <w:marRight w:val="0"/>
                      <w:marTop w:val="0"/>
                      <w:marBottom w:val="0"/>
                      <w:divBdr>
                        <w:top w:val="none" w:sz="0" w:space="0" w:color="auto"/>
                        <w:left w:val="none" w:sz="0" w:space="0" w:color="auto"/>
                        <w:bottom w:val="none" w:sz="0" w:space="0" w:color="auto"/>
                        <w:right w:val="none" w:sz="0" w:space="0" w:color="auto"/>
                      </w:divBdr>
                    </w:div>
                  </w:divsChild>
                </w:div>
                <w:div w:id="419179980">
                  <w:marLeft w:val="0"/>
                  <w:marRight w:val="0"/>
                  <w:marTop w:val="0"/>
                  <w:marBottom w:val="0"/>
                  <w:divBdr>
                    <w:top w:val="none" w:sz="0" w:space="0" w:color="auto"/>
                    <w:left w:val="none" w:sz="0" w:space="0" w:color="auto"/>
                    <w:bottom w:val="none" w:sz="0" w:space="0" w:color="auto"/>
                    <w:right w:val="none" w:sz="0" w:space="0" w:color="auto"/>
                  </w:divBdr>
                  <w:divsChild>
                    <w:div w:id="2072606455">
                      <w:marLeft w:val="0"/>
                      <w:marRight w:val="0"/>
                      <w:marTop w:val="0"/>
                      <w:marBottom w:val="0"/>
                      <w:divBdr>
                        <w:top w:val="none" w:sz="0" w:space="0" w:color="auto"/>
                        <w:left w:val="none" w:sz="0" w:space="0" w:color="auto"/>
                        <w:bottom w:val="none" w:sz="0" w:space="0" w:color="auto"/>
                        <w:right w:val="none" w:sz="0" w:space="0" w:color="auto"/>
                      </w:divBdr>
                    </w:div>
                  </w:divsChild>
                </w:div>
                <w:div w:id="227500609">
                  <w:marLeft w:val="0"/>
                  <w:marRight w:val="0"/>
                  <w:marTop w:val="0"/>
                  <w:marBottom w:val="0"/>
                  <w:divBdr>
                    <w:top w:val="none" w:sz="0" w:space="0" w:color="auto"/>
                    <w:left w:val="none" w:sz="0" w:space="0" w:color="auto"/>
                    <w:bottom w:val="none" w:sz="0" w:space="0" w:color="auto"/>
                    <w:right w:val="none" w:sz="0" w:space="0" w:color="auto"/>
                  </w:divBdr>
                  <w:divsChild>
                    <w:div w:id="517735228">
                      <w:marLeft w:val="0"/>
                      <w:marRight w:val="0"/>
                      <w:marTop w:val="0"/>
                      <w:marBottom w:val="0"/>
                      <w:divBdr>
                        <w:top w:val="none" w:sz="0" w:space="0" w:color="auto"/>
                        <w:left w:val="none" w:sz="0" w:space="0" w:color="auto"/>
                        <w:bottom w:val="none" w:sz="0" w:space="0" w:color="auto"/>
                        <w:right w:val="none" w:sz="0" w:space="0" w:color="auto"/>
                      </w:divBdr>
                    </w:div>
                  </w:divsChild>
                </w:div>
                <w:div w:id="1463037686">
                  <w:marLeft w:val="0"/>
                  <w:marRight w:val="0"/>
                  <w:marTop w:val="0"/>
                  <w:marBottom w:val="0"/>
                  <w:divBdr>
                    <w:top w:val="none" w:sz="0" w:space="0" w:color="auto"/>
                    <w:left w:val="none" w:sz="0" w:space="0" w:color="auto"/>
                    <w:bottom w:val="none" w:sz="0" w:space="0" w:color="auto"/>
                    <w:right w:val="none" w:sz="0" w:space="0" w:color="auto"/>
                  </w:divBdr>
                  <w:divsChild>
                    <w:div w:id="1705448895">
                      <w:marLeft w:val="0"/>
                      <w:marRight w:val="0"/>
                      <w:marTop w:val="0"/>
                      <w:marBottom w:val="0"/>
                      <w:divBdr>
                        <w:top w:val="none" w:sz="0" w:space="0" w:color="auto"/>
                        <w:left w:val="none" w:sz="0" w:space="0" w:color="auto"/>
                        <w:bottom w:val="none" w:sz="0" w:space="0" w:color="auto"/>
                        <w:right w:val="none" w:sz="0" w:space="0" w:color="auto"/>
                      </w:divBdr>
                    </w:div>
                  </w:divsChild>
                </w:div>
                <w:div w:id="1504737168">
                  <w:marLeft w:val="0"/>
                  <w:marRight w:val="0"/>
                  <w:marTop w:val="0"/>
                  <w:marBottom w:val="0"/>
                  <w:divBdr>
                    <w:top w:val="none" w:sz="0" w:space="0" w:color="auto"/>
                    <w:left w:val="none" w:sz="0" w:space="0" w:color="auto"/>
                    <w:bottom w:val="none" w:sz="0" w:space="0" w:color="auto"/>
                    <w:right w:val="none" w:sz="0" w:space="0" w:color="auto"/>
                  </w:divBdr>
                  <w:divsChild>
                    <w:div w:id="909579204">
                      <w:marLeft w:val="0"/>
                      <w:marRight w:val="0"/>
                      <w:marTop w:val="0"/>
                      <w:marBottom w:val="0"/>
                      <w:divBdr>
                        <w:top w:val="none" w:sz="0" w:space="0" w:color="auto"/>
                        <w:left w:val="none" w:sz="0" w:space="0" w:color="auto"/>
                        <w:bottom w:val="none" w:sz="0" w:space="0" w:color="auto"/>
                        <w:right w:val="none" w:sz="0" w:space="0" w:color="auto"/>
                      </w:divBdr>
                    </w:div>
                  </w:divsChild>
                </w:div>
                <w:div w:id="1365524042">
                  <w:marLeft w:val="0"/>
                  <w:marRight w:val="0"/>
                  <w:marTop w:val="0"/>
                  <w:marBottom w:val="0"/>
                  <w:divBdr>
                    <w:top w:val="none" w:sz="0" w:space="0" w:color="auto"/>
                    <w:left w:val="none" w:sz="0" w:space="0" w:color="auto"/>
                    <w:bottom w:val="none" w:sz="0" w:space="0" w:color="auto"/>
                    <w:right w:val="none" w:sz="0" w:space="0" w:color="auto"/>
                  </w:divBdr>
                  <w:divsChild>
                    <w:div w:id="442918434">
                      <w:marLeft w:val="0"/>
                      <w:marRight w:val="0"/>
                      <w:marTop w:val="0"/>
                      <w:marBottom w:val="0"/>
                      <w:divBdr>
                        <w:top w:val="none" w:sz="0" w:space="0" w:color="auto"/>
                        <w:left w:val="none" w:sz="0" w:space="0" w:color="auto"/>
                        <w:bottom w:val="none" w:sz="0" w:space="0" w:color="auto"/>
                        <w:right w:val="none" w:sz="0" w:space="0" w:color="auto"/>
                      </w:divBdr>
                    </w:div>
                  </w:divsChild>
                </w:div>
                <w:div w:id="1443527758">
                  <w:marLeft w:val="0"/>
                  <w:marRight w:val="0"/>
                  <w:marTop w:val="0"/>
                  <w:marBottom w:val="0"/>
                  <w:divBdr>
                    <w:top w:val="none" w:sz="0" w:space="0" w:color="auto"/>
                    <w:left w:val="none" w:sz="0" w:space="0" w:color="auto"/>
                    <w:bottom w:val="none" w:sz="0" w:space="0" w:color="auto"/>
                    <w:right w:val="none" w:sz="0" w:space="0" w:color="auto"/>
                  </w:divBdr>
                  <w:divsChild>
                    <w:div w:id="525946631">
                      <w:marLeft w:val="0"/>
                      <w:marRight w:val="0"/>
                      <w:marTop w:val="0"/>
                      <w:marBottom w:val="0"/>
                      <w:divBdr>
                        <w:top w:val="none" w:sz="0" w:space="0" w:color="auto"/>
                        <w:left w:val="none" w:sz="0" w:space="0" w:color="auto"/>
                        <w:bottom w:val="none" w:sz="0" w:space="0" w:color="auto"/>
                        <w:right w:val="none" w:sz="0" w:space="0" w:color="auto"/>
                      </w:divBdr>
                    </w:div>
                  </w:divsChild>
                </w:div>
                <w:div w:id="343824065">
                  <w:marLeft w:val="0"/>
                  <w:marRight w:val="0"/>
                  <w:marTop w:val="0"/>
                  <w:marBottom w:val="0"/>
                  <w:divBdr>
                    <w:top w:val="none" w:sz="0" w:space="0" w:color="auto"/>
                    <w:left w:val="none" w:sz="0" w:space="0" w:color="auto"/>
                    <w:bottom w:val="none" w:sz="0" w:space="0" w:color="auto"/>
                    <w:right w:val="none" w:sz="0" w:space="0" w:color="auto"/>
                  </w:divBdr>
                  <w:divsChild>
                    <w:div w:id="1085414719">
                      <w:marLeft w:val="0"/>
                      <w:marRight w:val="0"/>
                      <w:marTop w:val="0"/>
                      <w:marBottom w:val="0"/>
                      <w:divBdr>
                        <w:top w:val="none" w:sz="0" w:space="0" w:color="auto"/>
                        <w:left w:val="none" w:sz="0" w:space="0" w:color="auto"/>
                        <w:bottom w:val="none" w:sz="0" w:space="0" w:color="auto"/>
                        <w:right w:val="none" w:sz="0" w:space="0" w:color="auto"/>
                      </w:divBdr>
                    </w:div>
                  </w:divsChild>
                </w:div>
                <w:div w:id="1400444900">
                  <w:marLeft w:val="0"/>
                  <w:marRight w:val="0"/>
                  <w:marTop w:val="0"/>
                  <w:marBottom w:val="0"/>
                  <w:divBdr>
                    <w:top w:val="none" w:sz="0" w:space="0" w:color="auto"/>
                    <w:left w:val="none" w:sz="0" w:space="0" w:color="auto"/>
                    <w:bottom w:val="none" w:sz="0" w:space="0" w:color="auto"/>
                    <w:right w:val="none" w:sz="0" w:space="0" w:color="auto"/>
                  </w:divBdr>
                  <w:divsChild>
                    <w:div w:id="259067320">
                      <w:marLeft w:val="0"/>
                      <w:marRight w:val="0"/>
                      <w:marTop w:val="0"/>
                      <w:marBottom w:val="0"/>
                      <w:divBdr>
                        <w:top w:val="none" w:sz="0" w:space="0" w:color="auto"/>
                        <w:left w:val="none" w:sz="0" w:space="0" w:color="auto"/>
                        <w:bottom w:val="none" w:sz="0" w:space="0" w:color="auto"/>
                        <w:right w:val="none" w:sz="0" w:space="0" w:color="auto"/>
                      </w:divBdr>
                    </w:div>
                  </w:divsChild>
                </w:div>
                <w:div w:id="484978164">
                  <w:marLeft w:val="0"/>
                  <w:marRight w:val="0"/>
                  <w:marTop w:val="0"/>
                  <w:marBottom w:val="0"/>
                  <w:divBdr>
                    <w:top w:val="none" w:sz="0" w:space="0" w:color="auto"/>
                    <w:left w:val="none" w:sz="0" w:space="0" w:color="auto"/>
                    <w:bottom w:val="none" w:sz="0" w:space="0" w:color="auto"/>
                    <w:right w:val="none" w:sz="0" w:space="0" w:color="auto"/>
                  </w:divBdr>
                  <w:divsChild>
                    <w:div w:id="9536348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5382421">
          <w:marLeft w:val="0"/>
          <w:marRight w:val="0"/>
          <w:marTop w:val="0"/>
          <w:marBottom w:val="0"/>
          <w:divBdr>
            <w:top w:val="none" w:sz="0" w:space="0" w:color="auto"/>
            <w:left w:val="none" w:sz="0" w:space="0" w:color="auto"/>
            <w:bottom w:val="none" w:sz="0" w:space="0" w:color="auto"/>
            <w:right w:val="none" w:sz="0" w:space="0" w:color="auto"/>
          </w:divBdr>
        </w:div>
        <w:div w:id="1950969222">
          <w:marLeft w:val="0"/>
          <w:marRight w:val="0"/>
          <w:marTop w:val="0"/>
          <w:marBottom w:val="0"/>
          <w:divBdr>
            <w:top w:val="none" w:sz="0" w:space="0" w:color="auto"/>
            <w:left w:val="none" w:sz="0" w:space="0" w:color="auto"/>
            <w:bottom w:val="none" w:sz="0" w:space="0" w:color="auto"/>
            <w:right w:val="none" w:sz="0" w:space="0" w:color="auto"/>
          </w:divBdr>
        </w:div>
        <w:div w:id="1460100941">
          <w:marLeft w:val="0"/>
          <w:marRight w:val="0"/>
          <w:marTop w:val="0"/>
          <w:marBottom w:val="0"/>
          <w:divBdr>
            <w:top w:val="none" w:sz="0" w:space="0" w:color="auto"/>
            <w:left w:val="none" w:sz="0" w:space="0" w:color="auto"/>
            <w:bottom w:val="none" w:sz="0" w:space="0" w:color="auto"/>
            <w:right w:val="none" w:sz="0" w:space="0" w:color="auto"/>
          </w:divBdr>
          <w:divsChild>
            <w:div w:id="1355616795">
              <w:marLeft w:val="0"/>
              <w:marRight w:val="0"/>
              <w:marTop w:val="0"/>
              <w:marBottom w:val="0"/>
              <w:divBdr>
                <w:top w:val="none" w:sz="0" w:space="0" w:color="auto"/>
                <w:left w:val="none" w:sz="0" w:space="0" w:color="auto"/>
                <w:bottom w:val="none" w:sz="0" w:space="0" w:color="auto"/>
                <w:right w:val="none" w:sz="0" w:space="0" w:color="auto"/>
              </w:divBdr>
            </w:div>
            <w:div w:id="408576467">
              <w:marLeft w:val="0"/>
              <w:marRight w:val="0"/>
              <w:marTop w:val="0"/>
              <w:marBottom w:val="0"/>
              <w:divBdr>
                <w:top w:val="none" w:sz="0" w:space="0" w:color="auto"/>
                <w:left w:val="none" w:sz="0" w:space="0" w:color="auto"/>
                <w:bottom w:val="none" w:sz="0" w:space="0" w:color="auto"/>
                <w:right w:val="none" w:sz="0" w:space="0" w:color="auto"/>
              </w:divBdr>
            </w:div>
            <w:div w:id="210269247">
              <w:marLeft w:val="0"/>
              <w:marRight w:val="0"/>
              <w:marTop w:val="0"/>
              <w:marBottom w:val="0"/>
              <w:divBdr>
                <w:top w:val="none" w:sz="0" w:space="0" w:color="auto"/>
                <w:left w:val="none" w:sz="0" w:space="0" w:color="auto"/>
                <w:bottom w:val="none" w:sz="0" w:space="0" w:color="auto"/>
                <w:right w:val="none" w:sz="0" w:space="0" w:color="auto"/>
              </w:divBdr>
            </w:div>
            <w:div w:id="885213137">
              <w:marLeft w:val="0"/>
              <w:marRight w:val="0"/>
              <w:marTop w:val="0"/>
              <w:marBottom w:val="0"/>
              <w:divBdr>
                <w:top w:val="none" w:sz="0" w:space="0" w:color="auto"/>
                <w:left w:val="none" w:sz="0" w:space="0" w:color="auto"/>
                <w:bottom w:val="none" w:sz="0" w:space="0" w:color="auto"/>
                <w:right w:val="none" w:sz="0" w:space="0" w:color="auto"/>
              </w:divBdr>
            </w:div>
            <w:div w:id="380440387">
              <w:marLeft w:val="0"/>
              <w:marRight w:val="0"/>
              <w:marTop w:val="0"/>
              <w:marBottom w:val="0"/>
              <w:divBdr>
                <w:top w:val="none" w:sz="0" w:space="0" w:color="auto"/>
                <w:left w:val="none" w:sz="0" w:space="0" w:color="auto"/>
                <w:bottom w:val="none" w:sz="0" w:space="0" w:color="auto"/>
                <w:right w:val="none" w:sz="0" w:space="0" w:color="auto"/>
              </w:divBdr>
            </w:div>
            <w:div w:id="1754625875">
              <w:marLeft w:val="0"/>
              <w:marRight w:val="0"/>
              <w:marTop w:val="0"/>
              <w:marBottom w:val="0"/>
              <w:divBdr>
                <w:top w:val="none" w:sz="0" w:space="0" w:color="auto"/>
                <w:left w:val="none" w:sz="0" w:space="0" w:color="auto"/>
                <w:bottom w:val="none" w:sz="0" w:space="0" w:color="auto"/>
                <w:right w:val="none" w:sz="0" w:space="0" w:color="auto"/>
              </w:divBdr>
            </w:div>
            <w:div w:id="1108696741">
              <w:marLeft w:val="0"/>
              <w:marRight w:val="0"/>
              <w:marTop w:val="0"/>
              <w:marBottom w:val="0"/>
              <w:divBdr>
                <w:top w:val="none" w:sz="0" w:space="0" w:color="auto"/>
                <w:left w:val="none" w:sz="0" w:space="0" w:color="auto"/>
                <w:bottom w:val="none" w:sz="0" w:space="0" w:color="auto"/>
                <w:right w:val="none" w:sz="0" w:space="0" w:color="auto"/>
              </w:divBdr>
            </w:div>
            <w:div w:id="2131437484">
              <w:marLeft w:val="0"/>
              <w:marRight w:val="0"/>
              <w:marTop w:val="0"/>
              <w:marBottom w:val="0"/>
              <w:divBdr>
                <w:top w:val="none" w:sz="0" w:space="0" w:color="auto"/>
                <w:left w:val="none" w:sz="0" w:space="0" w:color="auto"/>
                <w:bottom w:val="none" w:sz="0" w:space="0" w:color="auto"/>
                <w:right w:val="none" w:sz="0" w:space="0" w:color="auto"/>
              </w:divBdr>
            </w:div>
            <w:div w:id="339357410">
              <w:marLeft w:val="0"/>
              <w:marRight w:val="0"/>
              <w:marTop w:val="0"/>
              <w:marBottom w:val="0"/>
              <w:divBdr>
                <w:top w:val="none" w:sz="0" w:space="0" w:color="auto"/>
                <w:left w:val="none" w:sz="0" w:space="0" w:color="auto"/>
                <w:bottom w:val="none" w:sz="0" w:space="0" w:color="auto"/>
                <w:right w:val="none" w:sz="0" w:space="0" w:color="auto"/>
              </w:divBdr>
            </w:div>
            <w:div w:id="1484194848">
              <w:marLeft w:val="0"/>
              <w:marRight w:val="0"/>
              <w:marTop w:val="0"/>
              <w:marBottom w:val="0"/>
              <w:divBdr>
                <w:top w:val="none" w:sz="0" w:space="0" w:color="auto"/>
                <w:left w:val="none" w:sz="0" w:space="0" w:color="auto"/>
                <w:bottom w:val="none" w:sz="0" w:space="0" w:color="auto"/>
                <w:right w:val="none" w:sz="0" w:space="0" w:color="auto"/>
              </w:divBdr>
            </w:div>
            <w:div w:id="1806118020">
              <w:marLeft w:val="0"/>
              <w:marRight w:val="0"/>
              <w:marTop w:val="0"/>
              <w:marBottom w:val="0"/>
              <w:divBdr>
                <w:top w:val="none" w:sz="0" w:space="0" w:color="auto"/>
                <w:left w:val="none" w:sz="0" w:space="0" w:color="auto"/>
                <w:bottom w:val="none" w:sz="0" w:space="0" w:color="auto"/>
                <w:right w:val="none" w:sz="0" w:space="0" w:color="auto"/>
              </w:divBdr>
            </w:div>
            <w:div w:id="2045858625">
              <w:marLeft w:val="0"/>
              <w:marRight w:val="0"/>
              <w:marTop w:val="0"/>
              <w:marBottom w:val="0"/>
              <w:divBdr>
                <w:top w:val="none" w:sz="0" w:space="0" w:color="auto"/>
                <w:left w:val="none" w:sz="0" w:space="0" w:color="auto"/>
                <w:bottom w:val="none" w:sz="0" w:space="0" w:color="auto"/>
                <w:right w:val="none" w:sz="0" w:space="0" w:color="auto"/>
              </w:divBdr>
            </w:div>
            <w:div w:id="1685400110">
              <w:marLeft w:val="0"/>
              <w:marRight w:val="0"/>
              <w:marTop w:val="0"/>
              <w:marBottom w:val="0"/>
              <w:divBdr>
                <w:top w:val="none" w:sz="0" w:space="0" w:color="auto"/>
                <w:left w:val="none" w:sz="0" w:space="0" w:color="auto"/>
                <w:bottom w:val="none" w:sz="0" w:space="0" w:color="auto"/>
                <w:right w:val="none" w:sz="0" w:space="0" w:color="auto"/>
              </w:divBdr>
            </w:div>
            <w:div w:id="1510099525">
              <w:marLeft w:val="0"/>
              <w:marRight w:val="0"/>
              <w:marTop w:val="0"/>
              <w:marBottom w:val="0"/>
              <w:divBdr>
                <w:top w:val="none" w:sz="0" w:space="0" w:color="auto"/>
                <w:left w:val="none" w:sz="0" w:space="0" w:color="auto"/>
                <w:bottom w:val="none" w:sz="0" w:space="0" w:color="auto"/>
                <w:right w:val="none" w:sz="0" w:space="0" w:color="auto"/>
              </w:divBdr>
            </w:div>
            <w:div w:id="698163709">
              <w:marLeft w:val="0"/>
              <w:marRight w:val="0"/>
              <w:marTop w:val="0"/>
              <w:marBottom w:val="0"/>
              <w:divBdr>
                <w:top w:val="none" w:sz="0" w:space="0" w:color="auto"/>
                <w:left w:val="none" w:sz="0" w:space="0" w:color="auto"/>
                <w:bottom w:val="none" w:sz="0" w:space="0" w:color="auto"/>
                <w:right w:val="none" w:sz="0" w:space="0" w:color="auto"/>
              </w:divBdr>
            </w:div>
            <w:div w:id="750615705">
              <w:marLeft w:val="0"/>
              <w:marRight w:val="0"/>
              <w:marTop w:val="0"/>
              <w:marBottom w:val="0"/>
              <w:divBdr>
                <w:top w:val="none" w:sz="0" w:space="0" w:color="auto"/>
                <w:left w:val="none" w:sz="0" w:space="0" w:color="auto"/>
                <w:bottom w:val="none" w:sz="0" w:space="0" w:color="auto"/>
                <w:right w:val="none" w:sz="0" w:space="0" w:color="auto"/>
              </w:divBdr>
            </w:div>
            <w:div w:id="963072842">
              <w:marLeft w:val="0"/>
              <w:marRight w:val="0"/>
              <w:marTop w:val="0"/>
              <w:marBottom w:val="0"/>
              <w:divBdr>
                <w:top w:val="none" w:sz="0" w:space="0" w:color="auto"/>
                <w:left w:val="none" w:sz="0" w:space="0" w:color="auto"/>
                <w:bottom w:val="none" w:sz="0" w:space="0" w:color="auto"/>
                <w:right w:val="none" w:sz="0" w:space="0" w:color="auto"/>
              </w:divBdr>
            </w:div>
          </w:divsChild>
        </w:div>
        <w:div w:id="659890633">
          <w:marLeft w:val="0"/>
          <w:marRight w:val="0"/>
          <w:marTop w:val="0"/>
          <w:marBottom w:val="0"/>
          <w:divBdr>
            <w:top w:val="none" w:sz="0" w:space="0" w:color="auto"/>
            <w:left w:val="none" w:sz="0" w:space="0" w:color="auto"/>
            <w:bottom w:val="none" w:sz="0" w:space="0" w:color="auto"/>
            <w:right w:val="none" w:sz="0" w:space="0" w:color="auto"/>
          </w:divBdr>
        </w:div>
        <w:div w:id="827937004">
          <w:marLeft w:val="0"/>
          <w:marRight w:val="0"/>
          <w:marTop w:val="0"/>
          <w:marBottom w:val="0"/>
          <w:divBdr>
            <w:top w:val="none" w:sz="0" w:space="0" w:color="auto"/>
            <w:left w:val="none" w:sz="0" w:space="0" w:color="auto"/>
            <w:bottom w:val="none" w:sz="0" w:space="0" w:color="auto"/>
            <w:right w:val="none" w:sz="0" w:space="0" w:color="auto"/>
          </w:divBdr>
        </w:div>
        <w:div w:id="299846461">
          <w:marLeft w:val="0"/>
          <w:marRight w:val="0"/>
          <w:marTop w:val="0"/>
          <w:marBottom w:val="0"/>
          <w:divBdr>
            <w:top w:val="none" w:sz="0" w:space="0" w:color="auto"/>
            <w:left w:val="none" w:sz="0" w:space="0" w:color="auto"/>
            <w:bottom w:val="none" w:sz="0" w:space="0" w:color="auto"/>
            <w:right w:val="none" w:sz="0" w:space="0" w:color="auto"/>
          </w:divBdr>
        </w:div>
        <w:div w:id="282151436">
          <w:marLeft w:val="0"/>
          <w:marRight w:val="0"/>
          <w:marTop w:val="0"/>
          <w:marBottom w:val="0"/>
          <w:divBdr>
            <w:top w:val="none" w:sz="0" w:space="0" w:color="auto"/>
            <w:left w:val="none" w:sz="0" w:space="0" w:color="auto"/>
            <w:bottom w:val="none" w:sz="0" w:space="0" w:color="auto"/>
            <w:right w:val="none" w:sz="0" w:space="0" w:color="auto"/>
          </w:divBdr>
        </w:div>
        <w:div w:id="522405981">
          <w:marLeft w:val="0"/>
          <w:marRight w:val="0"/>
          <w:marTop w:val="0"/>
          <w:marBottom w:val="0"/>
          <w:divBdr>
            <w:top w:val="none" w:sz="0" w:space="0" w:color="auto"/>
            <w:left w:val="none" w:sz="0" w:space="0" w:color="auto"/>
            <w:bottom w:val="none" w:sz="0" w:space="0" w:color="auto"/>
            <w:right w:val="none" w:sz="0" w:space="0" w:color="auto"/>
          </w:divBdr>
          <w:divsChild>
            <w:div w:id="376244699">
              <w:marLeft w:val="-75"/>
              <w:marRight w:val="0"/>
              <w:marTop w:val="30"/>
              <w:marBottom w:val="30"/>
              <w:divBdr>
                <w:top w:val="none" w:sz="0" w:space="0" w:color="auto"/>
                <w:left w:val="none" w:sz="0" w:space="0" w:color="auto"/>
                <w:bottom w:val="none" w:sz="0" w:space="0" w:color="auto"/>
                <w:right w:val="none" w:sz="0" w:space="0" w:color="auto"/>
              </w:divBdr>
              <w:divsChild>
                <w:div w:id="994720358">
                  <w:marLeft w:val="0"/>
                  <w:marRight w:val="0"/>
                  <w:marTop w:val="0"/>
                  <w:marBottom w:val="0"/>
                  <w:divBdr>
                    <w:top w:val="none" w:sz="0" w:space="0" w:color="auto"/>
                    <w:left w:val="none" w:sz="0" w:space="0" w:color="auto"/>
                    <w:bottom w:val="none" w:sz="0" w:space="0" w:color="auto"/>
                    <w:right w:val="none" w:sz="0" w:space="0" w:color="auto"/>
                  </w:divBdr>
                  <w:divsChild>
                    <w:div w:id="1543129845">
                      <w:marLeft w:val="0"/>
                      <w:marRight w:val="0"/>
                      <w:marTop w:val="0"/>
                      <w:marBottom w:val="0"/>
                      <w:divBdr>
                        <w:top w:val="none" w:sz="0" w:space="0" w:color="auto"/>
                        <w:left w:val="none" w:sz="0" w:space="0" w:color="auto"/>
                        <w:bottom w:val="none" w:sz="0" w:space="0" w:color="auto"/>
                        <w:right w:val="none" w:sz="0" w:space="0" w:color="auto"/>
                      </w:divBdr>
                    </w:div>
                  </w:divsChild>
                </w:div>
                <w:div w:id="208495941">
                  <w:marLeft w:val="0"/>
                  <w:marRight w:val="0"/>
                  <w:marTop w:val="0"/>
                  <w:marBottom w:val="0"/>
                  <w:divBdr>
                    <w:top w:val="none" w:sz="0" w:space="0" w:color="auto"/>
                    <w:left w:val="none" w:sz="0" w:space="0" w:color="auto"/>
                    <w:bottom w:val="none" w:sz="0" w:space="0" w:color="auto"/>
                    <w:right w:val="none" w:sz="0" w:space="0" w:color="auto"/>
                  </w:divBdr>
                  <w:divsChild>
                    <w:div w:id="1851987179">
                      <w:marLeft w:val="0"/>
                      <w:marRight w:val="0"/>
                      <w:marTop w:val="0"/>
                      <w:marBottom w:val="0"/>
                      <w:divBdr>
                        <w:top w:val="none" w:sz="0" w:space="0" w:color="auto"/>
                        <w:left w:val="none" w:sz="0" w:space="0" w:color="auto"/>
                        <w:bottom w:val="none" w:sz="0" w:space="0" w:color="auto"/>
                        <w:right w:val="none" w:sz="0" w:space="0" w:color="auto"/>
                      </w:divBdr>
                    </w:div>
                  </w:divsChild>
                </w:div>
                <w:div w:id="32002254">
                  <w:marLeft w:val="0"/>
                  <w:marRight w:val="0"/>
                  <w:marTop w:val="0"/>
                  <w:marBottom w:val="0"/>
                  <w:divBdr>
                    <w:top w:val="none" w:sz="0" w:space="0" w:color="auto"/>
                    <w:left w:val="none" w:sz="0" w:space="0" w:color="auto"/>
                    <w:bottom w:val="none" w:sz="0" w:space="0" w:color="auto"/>
                    <w:right w:val="none" w:sz="0" w:space="0" w:color="auto"/>
                  </w:divBdr>
                  <w:divsChild>
                    <w:div w:id="960569987">
                      <w:marLeft w:val="0"/>
                      <w:marRight w:val="0"/>
                      <w:marTop w:val="0"/>
                      <w:marBottom w:val="0"/>
                      <w:divBdr>
                        <w:top w:val="none" w:sz="0" w:space="0" w:color="auto"/>
                        <w:left w:val="none" w:sz="0" w:space="0" w:color="auto"/>
                        <w:bottom w:val="none" w:sz="0" w:space="0" w:color="auto"/>
                        <w:right w:val="none" w:sz="0" w:space="0" w:color="auto"/>
                      </w:divBdr>
                    </w:div>
                  </w:divsChild>
                </w:div>
                <w:div w:id="1458597995">
                  <w:marLeft w:val="0"/>
                  <w:marRight w:val="0"/>
                  <w:marTop w:val="0"/>
                  <w:marBottom w:val="0"/>
                  <w:divBdr>
                    <w:top w:val="none" w:sz="0" w:space="0" w:color="auto"/>
                    <w:left w:val="none" w:sz="0" w:space="0" w:color="auto"/>
                    <w:bottom w:val="none" w:sz="0" w:space="0" w:color="auto"/>
                    <w:right w:val="none" w:sz="0" w:space="0" w:color="auto"/>
                  </w:divBdr>
                  <w:divsChild>
                    <w:div w:id="181869479">
                      <w:marLeft w:val="0"/>
                      <w:marRight w:val="0"/>
                      <w:marTop w:val="0"/>
                      <w:marBottom w:val="0"/>
                      <w:divBdr>
                        <w:top w:val="none" w:sz="0" w:space="0" w:color="auto"/>
                        <w:left w:val="none" w:sz="0" w:space="0" w:color="auto"/>
                        <w:bottom w:val="none" w:sz="0" w:space="0" w:color="auto"/>
                        <w:right w:val="none" w:sz="0" w:space="0" w:color="auto"/>
                      </w:divBdr>
                    </w:div>
                  </w:divsChild>
                </w:div>
                <w:div w:id="1471901487">
                  <w:marLeft w:val="0"/>
                  <w:marRight w:val="0"/>
                  <w:marTop w:val="0"/>
                  <w:marBottom w:val="0"/>
                  <w:divBdr>
                    <w:top w:val="none" w:sz="0" w:space="0" w:color="auto"/>
                    <w:left w:val="none" w:sz="0" w:space="0" w:color="auto"/>
                    <w:bottom w:val="none" w:sz="0" w:space="0" w:color="auto"/>
                    <w:right w:val="none" w:sz="0" w:space="0" w:color="auto"/>
                  </w:divBdr>
                  <w:divsChild>
                    <w:div w:id="1478183920">
                      <w:marLeft w:val="0"/>
                      <w:marRight w:val="0"/>
                      <w:marTop w:val="0"/>
                      <w:marBottom w:val="0"/>
                      <w:divBdr>
                        <w:top w:val="none" w:sz="0" w:space="0" w:color="auto"/>
                        <w:left w:val="none" w:sz="0" w:space="0" w:color="auto"/>
                        <w:bottom w:val="none" w:sz="0" w:space="0" w:color="auto"/>
                        <w:right w:val="none" w:sz="0" w:space="0" w:color="auto"/>
                      </w:divBdr>
                    </w:div>
                  </w:divsChild>
                </w:div>
                <w:div w:id="1716003662">
                  <w:marLeft w:val="0"/>
                  <w:marRight w:val="0"/>
                  <w:marTop w:val="0"/>
                  <w:marBottom w:val="0"/>
                  <w:divBdr>
                    <w:top w:val="none" w:sz="0" w:space="0" w:color="auto"/>
                    <w:left w:val="none" w:sz="0" w:space="0" w:color="auto"/>
                    <w:bottom w:val="none" w:sz="0" w:space="0" w:color="auto"/>
                    <w:right w:val="none" w:sz="0" w:space="0" w:color="auto"/>
                  </w:divBdr>
                  <w:divsChild>
                    <w:div w:id="97138701">
                      <w:marLeft w:val="0"/>
                      <w:marRight w:val="0"/>
                      <w:marTop w:val="0"/>
                      <w:marBottom w:val="0"/>
                      <w:divBdr>
                        <w:top w:val="none" w:sz="0" w:space="0" w:color="auto"/>
                        <w:left w:val="none" w:sz="0" w:space="0" w:color="auto"/>
                        <w:bottom w:val="none" w:sz="0" w:space="0" w:color="auto"/>
                        <w:right w:val="none" w:sz="0" w:space="0" w:color="auto"/>
                      </w:divBdr>
                    </w:div>
                  </w:divsChild>
                </w:div>
                <w:div w:id="916013087">
                  <w:marLeft w:val="0"/>
                  <w:marRight w:val="0"/>
                  <w:marTop w:val="0"/>
                  <w:marBottom w:val="0"/>
                  <w:divBdr>
                    <w:top w:val="none" w:sz="0" w:space="0" w:color="auto"/>
                    <w:left w:val="none" w:sz="0" w:space="0" w:color="auto"/>
                    <w:bottom w:val="none" w:sz="0" w:space="0" w:color="auto"/>
                    <w:right w:val="none" w:sz="0" w:space="0" w:color="auto"/>
                  </w:divBdr>
                  <w:divsChild>
                    <w:div w:id="165245488">
                      <w:marLeft w:val="0"/>
                      <w:marRight w:val="0"/>
                      <w:marTop w:val="0"/>
                      <w:marBottom w:val="0"/>
                      <w:divBdr>
                        <w:top w:val="none" w:sz="0" w:space="0" w:color="auto"/>
                        <w:left w:val="none" w:sz="0" w:space="0" w:color="auto"/>
                        <w:bottom w:val="none" w:sz="0" w:space="0" w:color="auto"/>
                        <w:right w:val="none" w:sz="0" w:space="0" w:color="auto"/>
                      </w:divBdr>
                    </w:div>
                    <w:div w:id="1067387364">
                      <w:marLeft w:val="0"/>
                      <w:marRight w:val="0"/>
                      <w:marTop w:val="0"/>
                      <w:marBottom w:val="0"/>
                      <w:divBdr>
                        <w:top w:val="none" w:sz="0" w:space="0" w:color="auto"/>
                        <w:left w:val="none" w:sz="0" w:space="0" w:color="auto"/>
                        <w:bottom w:val="none" w:sz="0" w:space="0" w:color="auto"/>
                        <w:right w:val="none" w:sz="0" w:space="0" w:color="auto"/>
                      </w:divBdr>
                    </w:div>
                    <w:div w:id="1904179140">
                      <w:marLeft w:val="0"/>
                      <w:marRight w:val="0"/>
                      <w:marTop w:val="0"/>
                      <w:marBottom w:val="0"/>
                      <w:divBdr>
                        <w:top w:val="none" w:sz="0" w:space="0" w:color="auto"/>
                        <w:left w:val="none" w:sz="0" w:space="0" w:color="auto"/>
                        <w:bottom w:val="none" w:sz="0" w:space="0" w:color="auto"/>
                        <w:right w:val="none" w:sz="0" w:space="0" w:color="auto"/>
                      </w:divBdr>
                    </w:div>
                  </w:divsChild>
                </w:div>
                <w:div w:id="1364987416">
                  <w:marLeft w:val="0"/>
                  <w:marRight w:val="0"/>
                  <w:marTop w:val="0"/>
                  <w:marBottom w:val="0"/>
                  <w:divBdr>
                    <w:top w:val="none" w:sz="0" w:space="0" w:color="auto"/>
                    <w:left w:val="none" w:sz="0" w:space="0" w:color="auto"/>
                    <w:bottom w:val="none" w:sz="0" w:space="0" w:color="auto"/>
                    <w:right w:val="none" w:sz="0" w:space="0" w:color="auto"/>
                  </w:divBdr>
                  <w:divsChild>
                    <w:div w:id="3102582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7244646">
          <w:marLeft w:val="0"/>
          <w:marRight w:val="0"/>
          <w:marTop w:val="0"/>
          <w:marBottom w:val="0"/>
          <w:divBdr>
            <w:top w:val="none" w:sz="0" w:space="0" w:color="auto"/>
            <w:left w:val="none" w:sz="0" w:space="0" w:color="auto"/>
            <w:bottom w:val="none" w:sz="0" w:space="0" w:color="auto"/>
            <w:right w:val="none" w:sz="0" w:space="0" w:color="auto"/>
          </w:divBdr>
        </w:div>
        <w:div w:id="1258978682">
          <w:marLeft w:val="0"/>
          <w:marRight w:val="0"/>
          <w:marTop w:val="0"/>
          <w:marBottom w:val="0"/>
          <w:divBdr>
            <w:top w:val="none" w:sz="0" w:space="0" w:color="auto"/>
            <w:left w:val="none" w:sz="0" w:space="0" w:color="auto"/>
            <w:bottom w:val="none" w:sz="0" w:space="0" w:color="auto"/>
            <w:right w:val="none" w:sz="0" w:space="0" w:color="auto"/>
          </w:divBdr>
        </w:div>
        <w:div w:id="1572422922">
          <w:marLeft w:val="0"/>
          <w:marRight w:val="0"/>
          <w:marTop w:val="0"/>
          <w:marBottom w:val="0"/>
          <w:divBdr>
            <w:top w:val="none" w:sz="0" w:space="0" w:color="auto"/>
            <w:left w:val="none" w:sz="0" w:space="0" w:color="auto"/>
            <w:bottom w:val="none" w:sz="0" w:space="0" w:color="auto"/>
            <w:right w:val="none" w:sz="0" w:space="0" w:color="auto"/>
          </w:divBdr>
        </w:div>
        <w:div w:id="782728163">
          <w:marLeft w:val="0"/>
          <w:marRight w:val="0"/>
          <w:marTop w:val="0"/>
          <w:marBottom w:val="0"/>
          <w:divBdr>
            <w:top w:val="none" w:sz="0" w:space="0" w:color="auto"/>
            <w:left w:val="none" w:sz="0" w:space="0" w:color="auto"/>
            <w:bottom w:val="none" w:sz="0" w:space="0" w:color="auto"/>
            <w:right w:val="none" w:sz="0" w:space="0" w:color="auto"/>
          </w:divBdr>
        </w:div>
        <w:div w:id="1866937421">
          <w:marLeft w:val="0"/>
          <w:marRight w:val="0"/>
          <w:marTop w:val="0"/>
          <w:marBottom w:val="0"/>
          <w:divBdr>
            <w:top w:val="none" w:sz="0" w:space="0" w:color="auto"/>
            <w:left w:val="none" w:sz="0" w:space="0" w:color="auto"/>
            <w:bottom w:val="none" w:sz="0" w:space="0" w:color="auto"/>
            <w:right w:val="none" w:sz="0" w:space="0" w:color="auto"/>
          </w:divBdr>
        </w:div>
        <w:div w:id="576868709">
          <w:marLeft w:val="0"/>
          <w:marRight w:val="0"/>
          <w:marTop w:val="0"/>
          <w:marBottom w:val="0"/>
          <w:divBdr>
            <w:top w:val="none" w:sz="0" w:space="0" w:color="auto"/>
            <w:left w:val="none" w:sz="0" w:space="0" w:color="auto"/>
            <w:bottom w:val="none" w:sz="0" w:space="0" w:color="auto"/>
            <w:right w:val="none" w:sz="0" w:space="0" w:color="auto"/>
          </w:divBdr>
          <w:divsChild>
            <w:div w:id="1956447016">
              <w:marLeft w:val="-75"/>
              <w:marRight w:val="0"/>
              <w:marTop w:val="30"/>
              <w:marBottom w:val="30"/>
              <w:divBdr>
                <w:top w:val="none" w:sz="0" w:space="0" w:color="auto"/>
                <w:left w:val="none" w:sz="0" w:space="0" w:color="auto"/>
                <w:bottom w:val="none" w:sz="0" w:space="0" w:color="auto"/>
                <w:right w:val="none" w:sz="0" w:space="0" w:color="auto"/>
              </w:divBdr>
              <w:divsChild>
                <w:div w:id="277378456">
                  <w:marLeft w:val="0"/>
                  <w:marRight w:val="0"/>
                  <w:marTop w:val="0"/>
                  <w:marBottom w:val="0"/>
                  <w:divBdr>
                    <w:top w:val="none" w:sz="0" w:space="0" w:color="auto"/>
                    <w:left w:val="none" w:sz="0" w:space="0" w:color="auto"/>
                    <w:bottom w:val="none" w:sz="0" w:space="0" w:color="auto"/>
                    <w:right w:val="none" w:sz="0" w:space="0" w:color="auto"/>
                  </w:divBdr>
                  <w:divsChild>
                    <w:div w:id="1390835971">
                      <w:marLeft w:val="0"/>
                      <w:marRight w:val="0"/>
                      <w:marTop w:val="0"/>
                      <w:marBottom w:val="0"/>
                      <w:divBdr>
                        <w:top w:val="none" w:sz="0" w:space="0" w:color="auto"/>
                        <w:left w:val="none" w:sz="0" w:space="0" w:color="auto"/>
                        <w:bottom w:val="none" w:sz="0" w:space="0" w:color="auto"/>
                        <w:right w:val="none" w:sz="0" w:space="0" w:color="auto"/>
                      </w:divBdr>
                    </w:div>
                  </w:divsChild>
                </w:div>
                <w:div w:id="876628758">
                  <w:marLeft w:val="0"/>
                  <w:marRight w:val="0"/>
                  <w:marTop w:val="0"/>
                  <w:marBottom w:val="0"/>
                  <w:divBdr>
                    <w:top w:val="none" w:sz="0" w:space="0" w:color="auto"/>
                    <w:left w:val="none" w:sz="0" w:space="0" w:color="auto"/>
                    <w:bottom w:val="none" w:sz="0" w:space="0" w:color="auto"/>
                    <w:right w:val="none" w:sz="0" w:space="0" w:color="auto"/>
                  </w:divBdr>
                  <w:divsChild>
                    <w:div w:id="523637309">
                      <w:marLeft w:val="0"/>
                      <w:marRight w:val="0"/>
                      <w:marTop w:val="0"/>
                      <w:marBottom w:val="0"/>
                      <w:divBdr>
                        <w:top w:val="none" w:sz="0" w:space="0" w:color="auto"/>
                        <w:left w:val="none" w:sz="0" w:space="0" w:color="auto"/>
                        <w:bottom w:val="none" w:sz="0" w:space="0" w:color="auto"/>
                        <w:right w:val="none" w:sz="0" w:space="0" w:color="auto"/>
                      </w:divBdr>
                    </w:div>
                  </w:divsChild>
                </w:div>
                <w:div w:id="1520316824">
                  <w:marLeft w:val="0"/>
                  <w:marRight w:val="0"/>
                  <w:marTop w:val="0"/>
                  <w:marBottom w:val="0"/>
                  <w:divBdr>
                    <w:top w:val="none" w:sz="0" w:space="0" w:color="auto"/>
                    <w:left w:val="none" w:sz="0" w:space="0" w:color="auto"/>
                    <w:bottom w:val="none" w:sz="0" w:space="0" w:color="auto"/>
                    <w:right w:val="none" w:sz="0" w:space="0" w:color="auto"/>
                  </w:divBdr>
                  <w:divsChild>
                    <w:div w:id="966280583">
                      <w:marLeft w:val="0"/>
                      <w:marRight w:val="0"/>
                      <w:marTop w:val="0"/>
                      <w:marBottom w:val="0"/>
                      <w:divBdr>
                        <w:top w:val="none" w:sz="0" w:space="0" w:color="auto"/>
                        <w:left w:val="none" w:sz="0" w:space="0" w:color="auto"/>
                        <w:bottom w:val="none" w:sz="0" w:space="0" w:color="auto"/>
                        <w:right w:val="none" w:sz="0" w:space="0" w:color="auto"/>
                      </w:divBdr>
                    </w:div>
                  </w:divsChild>
                </w:div>
                <w:div w:id="660160965">
                  <w:marLeft w:val="0"/>
                  <w:marRight w:val="0"/>
                  <w:marTop w:val="0"/>
                  <w:marBottom w:val="0"/>
                  <w:divBdr>
                    <w:top w:val="none" w:sz="0" w:space="0" w:color="auto"/>
                    <w:left w:val="none" w:sz="0" w:space="0" w:color="auto"/>
                    <w:bottom w:val="none" w:sz="0" w:space="0" w:color="auto"/>
                    <w:right w:val="none" w:sz="0" w:space="0" w:color="auto"/>
                  </w:divBdr>
                  <w:divsChild>
                    <w:div w:id="309015620">
                      <w:marLeft w:val="0"/>
                      <w:marRight w:val="0"/>
                      <w:marTop w:val="0"/>
                      <w:marBottom w:val="0"/>
                      <w:divBdr>
                        <w:top w:val="none" w:sz="0" w:space="0" w:color="auto"/>
                        <w:left w:val="none" w:sz="0" w:space="0" w:color="auto"/>
                        <w:bottom w:val="none" w:sz="0" w:space="0" w:color="auto"/>
                        <w:right w:val="none" w:sz="0" w:space="0" w:color="auto"/>
                      </w:divBdr>
                    </w:div>
                  </w:divsChild>
                </w:div>
                <w:div w:id="776490274">
                  <w:marLeft w:val="0"/>
                  <w:marRight w:val="0"/>
                  <w:marTop w:val="0"/>
                  <w:marBottom w:val="0"/>
                  <w:divBdr>
                    <w:top w:val="none" w:sz="0" w:space="0" w:color="auto"/>
                    <w:left w:val="none" w:sz="0" w:space="0" w:color="auto"/>
                    <w:bottom w:val="none" w:sz="0" w:space="0" w:color="auto"/>
                    <w:right w:val="none" w:sz="0" w:space="0" w:color="auto"/>
                  </w:divBdr>
                  <w:divsChild>
                    <w:div w:id="1948124495">
                      <w:marLeft w:val="0"/>
                      <w:marRight w:val="0"/>
                      <w:marTop w:val="0"/>
                      <w:marBottom w:val="0"/>
                      <w:divBdr>
                        <w:top w:val="none" w:sz="0" w:space="0" w:color="auto"/>
                        <w:left w:val="none" w:sz="0" w:space="0" w:color="auto"/>
                        <w:bottom w:val="none" w:sz="0" w:space="0" w:color="auto"/>
                        <w:right w:val="none" w:sz="0" w:space="0" w:color="auto"/>
                      </w:divBdr>
                    </w:div>
                  </w:divsChild>
                </w:div>
                <w:div w:id="644048894">
                  <w:marLeft w:val="0"/>
                  <w:marRight w:val="0"/>
                  <w:marTop w:val="0"/>
                  <w:marBottom w:val="0"/>
                  <w:divBdr>
                    <w:top w:val="none" w:sz="0" w:space="0" w:color="auto"/>
                    <w:left w:val="none" w:sz="0" w:space="0" w:color="auto"/>
                    <w:bottom w:val="none" w:sz="0" w:space="0" w:color="auto"/>
                    <w:right w:val="none" w:sz="0" w:space="0" w:color="auto"/>
                  </w:divBdr>
                  <w:divsChild>
                    <w:div w:id="778790877">
                      <w:marLeft w:val="0"/>
                      <w:marRight w:val="0"/>
                      <w:marTop w:val="0"/>
                      <w:marBottom w:val="0"/>
                      <w:divBdr>
                        <w:top w:val="none" w:sz="0" w:space="0" w:color="auto"/>
                        <w:left w:val="none" w:sz="0" w:space="0" w:color="auto"/>
                        <w:bottom w:val="none" w:sz="0" w:space="0" w:color="auto"/>
                        <w:right w:val="none" w:sz="0" w:space="0" w:color="auto"/>
                      </w:divBdr>
                    </w:div>
                  </w:divsChild>
                </w:div>
                <w:div w:id="1336767189">
                  <w:marLeft w:val="0"/>
                  <w:marRight w:val="0"/>
                  <w:marTop w:val="0"/>
                  <w:marBottom w:val="0"/>
                  <w:divBdr>
                    <w:top w:val="none" w:sz="0" w:space="0" w:color="auto"/>
                    <w:left w:val="none" w:sz="0" w:space="0" w:color="auto"/>
                    <w:bottom w:val="none" w:sz="0" w:space="0" w:color="auto"/>
                    <w:right w:val="none" w:sz="0" w:space="0" w:color="auto"/>
                  </w:divBdr>
                  <w:divsChild>
                    <w:div w:id="732850776">
                      <w:marLeft w:val="0"/>
                      <w:marRight w:val="0"/>
                      <w:marTop w:val="0"/>
                      <w:marBottom w:val="0"/>
                      <w:divBdr>
                        <w:top w:val="none" w:sz="0" w:space="0" w:color="auto"/>
                        <w:left w:val="none" w:sz="0" w:space="0" w:color="auto"/>
                        <w:bottom w:val="none" w:sz="0" w:space="0" w:color="auto"/>
                        <w:right w:val="none" w:sz="0" w:space="0" w:color="auto"/>
                      </w:divBdr>
                    </w:div>
                  </w:divsChild>
                </w:div>
                <w:div w:id="442192713">
                  <w:marLeft w:val="0"/>
                  <w:marRight w:val="0"/>
                  <w:marTop w:val="0"/>
                  <w:marBottom w:val="0"/>
                  <w:divBdr>
                    <w:top w:val="none" w:sz="0" w:space="0" w:color="auto"/>
                    <w:left w:val="none" w:sz="0" w:space="0" w:color="auto"/>
                    <w:bottom w:val="none" w:sz="0" w:space="0" w:color="auto"/>
                    <w:right w:val="none" w:sz="0" w:space="0" w:color="auto"/>
                  </w:divBdr>
                  <w:divsChild>
                    <w:div w:id="1475295303">
                      <w:marLeft w:val="0"/>
                      <w:marRight w:val="0"/>
                      <w:marTop w:val="0"/>
                      <w:marBottom w:val="0"/>
                      <w:divBdr>
                        <w:top w:val="none" w:sz="0" w:space="0" w:color="auto"/>
                        <w:left w:val="none" w:sz="0" w:space="0" w:color="auto"/>
                        <w:bottom w:val="none" w:sz="0" w:space="0" w:color="auto"/>
                        <w:right w:val="none" w:sz="0" w:space="0" w:color="auto"/>
                      </w:divBdr>
                    </w:div>
                  </w:divsChild>
                </w:div>
                <w:div w:id="1623879075">
                  <w:marLeft w:val="0"/>
                  <w:marRight w:val="0"/>
                  <w:marTop w:val="0"/>
                  <w:marBottom w:val="0"/>
                  <w:divBdr>
                    <w:top w:val="none" w:sz="0" w:space="0" w:color="auto"/>
                    <w:left w:val="none" w:sz="0" w:space="0" w:color="auto"/>
                    <w:bottom w:val="none" w:sz="0" w:space="0" w:color="auto"/>
                    <w:right w:val="none" w:sz="0" w:space="0" w:color="auto"/>
                  </w:divBdr>
                  <w:divsChild>
                    <w:div w:id="285090924">
                      <w:marLeft w:val="0"/>
                      <w:marRight w:val="0"/>
                      <w:marTop w:val="0"/>
                      <w:marBottom w:val="0"/>
                      <w:divBdr>
                        <w:top w:val="none" w:sz="0" w:space="0" w:color="auto"/>
                        <w:left w:val="none" w:sz="0" w:space="0" w:color="auto"/>
                        <w:bottom w:val="none" w:sz="0" w:space="0" w:color="auto"/>
                        <w:right w:val="none" w:sz="0" w:space="0" w:color="auto"/>
                      </w:divBdr>
                    </w:div>
                  </w:divsChild>
                </w:div>
                <w:div w:id="1748336360">
                  <w:marLeft w:val="0"/>
                  <w:marRight w:val="0"/>
                  <w:marTop w:val="0"/>
                  <w:marBottom w:val="0"/>
                  <w:divBdr>
                    <w:top w:val="none" w:sz="0" w:space="0" w:color="auto"/>
                    <w:left w:val="none" w:sz="0" w:space="0" w:color="auto"/>
                    <w:bottom w:val="none" w:sz="0" w:space="0" w:color="auto"/>
                    <w:right w:val="none" w:sz="0" w:space="0" w:color="auto"/>
                  </w:divBdr>
                  <w:divsChild>
                    <w:div w:id="296881913">
                      <w:marLeft w:val="0"/>
                      <w:marRight w:val="0"/>
                      <w:marTop w:val="0"/>
                      <w:marBottom w:val="0"/>
                      <w:divBdr>
                        <w:top w:val="none" w:sz="0" w:space="0" w:color="auto"/>
                        <w:left w:val="none" w:sz="0" w:space="0" w:color="auto"/>
                        <w:bottom w:val="none" w:sz="0" w:space="0" w:color="auto"/>
                        <w:right w:val="none" w:sz="0" w:space="0" w:color="auto"/>
                      </w:divBdr>
                    </w:div>
                  </w:divsChild>
                </w:div>
                <w:div w:id="1079403743">
                  <w:marLeft w:val="0"/>
                  <w:marRight w:val="0"/>
                  <w:marTop w:val="0"/>
                  <w:marBottom w:val="0"/>
                  <w:divBdr>
                    <w:top w:val="none" w:sz="0" w:space="0" w:color="auto"/>
                    <w:left w:val="none" w:sz="0" w:space="0" w:color="auto"/>
                    <w:bottom w:val="none" w:sz="0" w:space="0" w:color="auto"/>
                    <w:right w:val="none" w:sz="0" w:space="0" w:color="auto"/>
                  </w:divBdr>
                  <w:divsChild>
                    <w:div w:id="233127648">
                      <w:marLeft w:val="0"/>
                      <w:marRight w:val="0"/>
                      <w:marTop w:val="0"/>
                      <w:marBottom w:val="0"/>
                      <w:divBdr>
                        <w:top w:val="none" w:sz="0" w:space="0" w:color="auto"/>
                        <w:left w:val="none" w:sz="0" w:space="0" w:color="auto"/>
                        <w:bottom w:val="none" w:sz="0" w:space="0" w:color="auto"/>
                        <w:right w:val="none" w:sz="0" w:space="0" w:color="auto"/>
                      </w:divBdr>
                    </w:div>
                  </w:divsChild>
                </w:div>
                <w:div w:id="1831364309">
                  <w:marLeft w:val="0"/>
                  <w:marRight w:val="0"/>
                  <w:marTop w:val="0"/>
                  <w:marBottom w:val="0"/>
                  <w:divBdr>
                    <w:top w:val="none" w:sz="0" w:space="0" w:color="auto"/>
                    <w:left w:val="none" w:sz="0" w:space="0" w:color="auto"/>
                    <w:bottom w:val="none" w:sz="0" w:space="0" w:color="auto"/>
                    <w:right w:val="none" w:sz="0" w:space="0" w:color="auto"/>
                  </w:divBdr>
                  <w:divsChild>
                    <w:div w:id="21632284">
                      <w:marLeft w:val="0"/>
                      <w:marRight w:val="0"/>
                      <w:marTop w:val="0"/>
                      <w:marBottom w:val="0"/>
                      <w:divBdr>
                        <w:top w:val="none" w:sz="0" w:space="0" w:color="auto"/>
                        <w:left w:val="none" w:sz="0" w:space="0" w:color="auto"/>
                        <w:bottom w:val="none" w:sz="0" w:space="0" w:color="auto"/>
                        <w:right w:val="none" w:sz="0" w:space="0" w:color="auto"/>
                      </w:divBdr>
                    </w:div>
                  </w:divsChild>
                </w:div>
                <w:div w:id="1582762345">
                  <w:marLeft w:val="0"/>
                  <w:marRight w:val="0"/>
                  <w:marTop w:val="0"/>
                  <w:marBottom w:val="0"/>
                  <w:divBdr>
                    <w:top w:val="none" w:sz="0" w:space="0" w:color="auto"/>
                    <w:left w:val="none" w:sz="0" w:space="0" w:color="auto"/>
                    <w:bottom w:val="none" w:sz="0" w:space="0" w:color="auto"/>
                    <w:right w:val="none" w:sz="0" w:space="0" w:color="auto"/>
                  </w:divBdr>
                  <w:divsChild>
                    <w:div w:id="1559200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8597292">
          <w:marLeft w:val="0"/>
          <w:marRight w:val="0"/>
          <w:marTop w:val="0"/>
          <w:marBottom w:val="0"/>
          <w:divBdr>
            <w:top w:val="none" w:sz="0" w:space="0" w:color="auto"/>
            <w:left w:val="none" w:sz="0" w:space="0" w:color="auto"/>
            <w:bottom w:val="none" w:sz="0" w:space="0" w:color="auto"/>
            <w:right w:val="none" w:sz="0" w:space="0" w:color="auto"/>
          </w:divBdr>
        </w:div>
        <w:div w:id="734352212">
          <w:marLeft w:val="0"/>
          <w:marRight w:val="0"/>
          <w:marTop w:val="0"/>
          <w:marBottom w:val="0"/>
          <w:divBdr>
            <w:top w:val="none" w:sz="0" w:space="0" w:color="auto"/>
            <w:left w:val="none" w:sz="0" w:space="0" w:color="auto"/>
            <w:bottom w:val="none" w:sz="0" w:space="0" w:color="auto"/>
            <w:right w:val="none" w:sz="0" w:space="0" w:color="auto"/>
          </w:divBdr>
        </w:div>
        <w:div w:id="2032562758">
          <w:marLeft w:val="0"/>
          <w:marRight w:val="0"/>
          <w:marTop w:val="0"/>
          <w:marBottom w:val="0"/>
          <w:divBdr>
            <w:top w:val="none" w:sz="0" w:space="0" w:color="auto"/>
            <w:left w:val="none" w:sz="0" w:space="0" w:color="auto"/>
            <w:bottom w:val="none" w:sz="0" w:space="0" w:color="auto"/>
            <w:right w:val="none" w:sz="0" w:space="0" w:color="auto"/>
          </w:divBdr>
          <w:divsChild>
            <w:div w:id="1745646649">
              <w:marLeft w:val="0"/>
              <w:marRight w:val="0"/>
              <w:marTop w:val="0"/>
              <w:marBottom w:val="0"/>
              <w:divBdr>
                <w:top w:val="none" w:sz="0" w:space="0" w:color="auto"/>
                <w:left w:val="none" w:sz="0" w:space="0" w:color="auto"/>
                <w:bottom w:val="none" w:sz="0" w:space="0" w:color="auto"/>
                <w:right w:val="none" w:sz="0" w:space="0" w:color="auto"/>
              </w:divBdr>
            </w:div>
            <w:div w:id="1412773637">
              <w:marLeft w:val="0"/>
              <w:marRight w:val="0"/>
              <w:marTop w:val="0"/>
              <w:marBottom w:val="0"/>
              <w:divBdr>
                <w:top w:val="none" w:sz="0" w:space="0" w:color="auto"/>
                <w:left w:val="none" w:sz="0" w:space="0" w:color="auto"/>
                <w:bottom w:val="none" w:sz="0" w:space="0" w:color="auto"/>
                <w:right w:val="none" w:sz="0" w:space="0" w:color="auto"/>
              </w:divBdr>
            </w:div>
            <w:div w:id="1092581483">
              <w:marLeft w:val="0"/>
              <w:marRight w:val="0"/>
              <w:marTop w:val="0"/>
              <w:marBottom w:val="0"/>
              <w:divBdr>
                <w:top w:val="none" w:sz="0" w:space="0" w:color="auto"/>
                <w:left w:val="none" w:sz="0" w:space="0" w:color="auto"/>
                <w:bottom w:val="none" w:sz="0" w:space="0" w:color="auto"/>
                <w:right w:val="none" w:sz="0" w:space="0" w:color="auto"/>
              </w:divBdr>
            </w:div>
            <w:div w:id="1185167218">
              <w:marLeft w:val="0"/>
              <w:marRight w:val="0"/>
              <w:marTop w:val="0"/>
              <w:marBottom w:val="0"/>
              <w:divBdr>
                <w:top w:val="none" w:sz="0" w:space="0" w:color="auto"/>
                <w:left w:val="none" w:sz="0" w:space="0" w:color="auto"/>
                <w:bottom w:val="none" w:sz="0" w:space="0" w:color="auto"/>
                <w:right w:val="none" w:sz="0" w:space="0" w:color="auto"/>
              </w:divBdr>
            </w:div>
            <w:div w:id="1775200494">
              <w:marLeft w:val="0"/>
              <w:marRight w:val="0"/>
              <w:marTop w:val="0"/>
              <w:marBottom w:val="0"/>
              <w:divBdr>
                <w:top w:val="none" w:sz="0" w:space="0" w:color="auto"/>
                <w:left w:val="none" w:sz="0" w:space="0" w:color="auto"/>
                <w:bottom w:val="none" w:sz="0" w:space="0" w:color="auto"/>
                <w:right w:val="none" w:sz="0" w:space="0" w:color="auto"/>
              </w:divBdr>
            </w:div>
            <w:div w:id="1668173854">
              <w:marLeft w:val="0"/>
              <w:marRight w:val="0"/>
              <w:marTop w:val="0"/>
              <w:marBottom w:val="0"/>
              <w:divBdr>
                <w:top w:val="none" w:sz="0" w:space="0" w:color="auto"/>
                <w:left w:val="none" w:sz="0" w:space="0" w:color="auto"/>
                <w:bottom w:val="none" w:sz="0" w:space="0" w:color="auto"/>
                <w:right w:val="none" w:sz="0" w:space="0" w:color="auto"/>
              </w:divBdr>
            </w:div>
            <w:div w:id="2146048537">
              <w:marLeft w:val="0"/>
              <w:marRight w:val="0"/>
              <w:marTop w:val="0"/>
              <w:marBottom w:val="0"/>
              <w:divBdr>
                <w:top w:val="none" w:sz="0" w:space="0" w:color="auto"/>
                <w:left w:val="none" w:sz="0" w:space="0" w:color="auto"/>
                <w:bottom w:val="none" w:sz="0" w:space="0" w:color="auto"/>
                <w:right w:val="none" w:sz="0" w:space="0" w:color="auto"/>
              </w:divBdr>
            </w:div>
            <w:div w:id="688918225">
              <w:marLeft w:val="0"/>
              <w:marRight w:val="0"/>
              <w:marTop w:val="0"/>
              <w:marBottom w:val="0"/>
              <w:divBdr>
                <w:top w:val="none" w:sz="0" w:space="0" w:color="auto"/>
                <w:left w:val="none" w:sz="0" w:space="0" w:color="auto"/>
                <w:bottom w:val="none" w:sz="0" w:space="0" w:color="auto"/>
                <w:right w:val="none" w:sz="0" w:space="0" w:color="auto"/>
              </w:divBdr>
            </w:div>
            <w:div w:id="1590892915">
              <w:marLeft w:val="0"/>
              <w:marRight w:val="0"/>
              <w:marTop w:val="0"/>
              <w:marBottom w:val="0"/>
              <w:divBdr>
                <w:top w:val="none" w:sz="0" w:space="0" w:color="auto"/>
                <w:left w:val="none" w:sz="0" w:space="0" w:color="auto"/>
                <w:bottom w:val="none" w:sz="0" w:space="0" w:color="auto"/>
                <w:right w:val="none" w:sz="0" w:space="0" w:color="auto"/>
              </w:divBdr>
            </w:div>
            <w:div w:id="976182147">
              <w:marLeft w:val="0"/>
              <w:marRight w:val="0"/>
              <w:marTop w:val="0"/>
              <w:marBottom w:val="0"/>
              <w:divBdr>
                <w:top w:val="none" w:sz="0" w:space="0" w:color="auto"/>
                <w:left w:val="none" w:sz="0" w:space="0" w:color="auto"/>
                <w:bottom w:val="none" w:sz="0" w:space="0" w:color="auto"/>
                <w:right w:val="none" w:sz="0" w:space="0" w:color="auto"/>
              </w:divBdr>
            </w:div>
            <w:div w:id="253244465">
              <w:marLeft w:val="0"/>
              <w:marRight w:val="0"/>
              <w:marTop w:val="0"/>
              <w:marBottom w:val="0"/>
              <w:divBdr>
                <w:top w:val="none" w:sz="0" w:space="0" w:color="auto"/>
                <w:left w:val="none" w:sz="0" w:space="0" w:color="auto"/>
                <w:bottom w:val="none" w:sz="0" w:space="0" w:color="auto"/>
                <w:right w:val="none" w:sz="0" w:space="0" w:color="auto"/>
              </w:divBdr>
            </w:div>
            <w:div w:id="2062557829">
              <w:marLeft w:val="0"/>
              <w:marRight w:val="0"/>
              <w:marTop w:val="0"/>
              <w:marBottom w:val="0"/>
              <w:divBdr>
                <w:top w:val="none" w:sz="0" w:space="0" w:color="auto"/>
                <w:left w:val="none" w:sz="0" w:space="0" w:color="auto"/>
                <w:bottom w:val="none" w:sz="0" w:space="0" w:color="auto"/>
                <w:right w:val="none" w:sz="0" w:space="0" w:color="auto"/>
              </w:divBdr>
            </w:div>
            <w:div w:id="1444375808">
              <w:marLeft w:val="0"/>
              <w:marRight w:val="0"/>
              <w:marTop w:val="0"/>
              <w:marBottom w:val="0"/>
              <w:divBdr>
                <w:top w:val="none" w:sz="0" w:space="0" w:color="auto"/>
                <w:left w:val="none" w:sz="0" w:space="0" w:color="auto"/>
                <w:bottom w:val="none" w:sz="0" w:space="0" w:color="auto"/>
                <w:right w:val="none" w:sz="0" w:space="0" w:color="auto"/>
              </w:divBdr>
            </w:div>
            <w:div w:id="925262047">
              <w:marLeft w:val="0"/>
              <w:marRight w:val="0"/>
              <w:marTop w:val="0"/>
              <w:marBottom w:val="0"/>
              <w:divBdr>
                <w:top w:val="none" w:sz="0" w:space="0" w:color="auto"/>
                <w:left w:val="none" w:sz="0" w:space="0" w:color="auto"/>
                <w:bottom w:val="none" w:sz="0" w:space="0" w:color="auto"/>
                <w:right w:val="none" w:sz="0" w:space="0" w:color="auto"/>
              </w:divBdr>
            </w:div>
            <w:div w:id="1571380360">
              <w:marLeft w:val="0"/>
              <w:marRight w:val="0"/>
              <w:marTop w:val="0"/>
              <w:marBottom w:val="0"/>
              <w:divBdr>
                <w:top w:val="none" w:sz="0" w:space="0" w:color="auto"/>
                <w:left w:val="none" w:sz="0" w:space="0" w:color="auto"/>
                <w:bottom w:val="none" w:sz="0" w:space="0" w:color="auto"/>
                <w:right w:val="none" w:sz="0" w:space="0" w:color="auto"/>
              </w:divBdr>
            </w:div>
          </w:divsChild>
        </w:div>
        <w:div w:id="608858440">
          <w:marLeft w:val="0"/>
          <w:marRight w:val="0"/>
          <w:marTop w:val="0"/>
          <w:marBottom w:val="0"/>
          <w:divBdr>
            <w:top w:val="none" w:sz="0" w:space="0" w:color="auto"/>
            <w:left w:val="none" w:sz="0" w:space="0" w:color="auto"/>
            <w:bottom w:val="none" w:sz="0" w:space="0" w:color="auto"/>
            <w:right w:val="none" w:sz="0" w:space="0" w:color="auto"/>
          </w:divBdr>
        </w:div>
        <w:div w:id="41097954">
          <w:marLeft w:val="0"/>
          <w:marRight w:val="0"/>
          <w:marTop w:val="0"/>
          <w:marBottom w:val="0"/>
          <w:divBdr>
            <w:top w:val="none" w:sz="0" w:space="0" w:color="auto"/>
            <w:left w:val="none" w:sz="0" w:space="0" w:color="auto"/>
            <w:bottom w:val="none" w:sz="0" w:space="0" w:color="auto"/>
            <w:right w:val="none" w:sz="0" w:space="0" w:color="auto"/>
          </w:divBdr>
        </w:div>
        <w:div w:id="1699164088">
          <w:marLeft w:val="0"/>
          <w:marRight w:val="0"/>
          <w:marTop w:val="0"/>
          <w:marBottom w:val="0"/>
          <w:divBdr>
            <w:top w:val="none" w:sz="0" w:space="0" w:color="auto"/>
            <w:left w:val="none" w:sz="0" w:space="0" w:color="auto"/>
            <w:bottom w:val="none" w:sz="0" w:space="0" w:color="auto"/>
            <w:right w:val="none" w:sz="0" w:space="0" w:color="auto"/>
          </w:divBdr>
        </w:div>
        <w:div w:id="992760511">
          <w:marLeft w:val="0"/>
          <w:marRight w:val="0"/>
          <w:marTop w:val="0"/>
          <w:marBottom w:val="0"/>
          <w:divBdr>
            <w:top w:val="none" w:sz="0" w:space="0" w:color="auto"/>
            <w:left w:val="none" w:sz="0" w:space="0" w:color="auto"/>
            <w:bottom w:val="none" w:sz="0" w:space="0" w:color="auto"/>
            <w:right w:val="none" w:sz="0" w:space="0" w:color="auto"/>
          </w:divBdr>
        </w:div>
        <w:div w:id="522980758">
          <w:marLeft w:val="0"/>
          <w:marRight w:val="0"/>
          <w:marTop w:val="0"/>
          <w:marBottom w:val="0"/>
          <w:divBdr>
            <w:top w:val="none" w:sz="0" w:space="0" w:color="auto"/>
            <w:left w:val="none" w:sz="0" w:space="0" w:color="auto"/>
            <w:bottom w:val="none" w:sz="0" w:space="0" w:color="auto"/>
            <w:right w:val="none" w:sz="0" w:space="0" w:color="auto"/>
          </w:divBdr>
          <w:divsChild>
            <w:div w:id="711150017">
              <w:marLeft w:val="-75"/>
              <w:marRight w:val="0"/>
              <w:marTop w:val="30"/>
              <w:marBottom w:val="30"/>
              <w:divBdr>
                <w:top w:val="none" w:sz="0" w:space="0" w:color="auto"/>
                <w:left w:val="none" w:sz="0" w:space="0" w:color="auto"/>
                <w:bottom w:val="none" w:sz="0" w:space="0" w:color="auto"/>
                <w:right w:val="none" w:sz="0" w:space="0" w:color="auto"/>
              </w:divBdr>
              <w:divsChild>
                <w:div w:id="222838716">
                  <w:marLeft w:val="0"/>
                  <w:marRight w:val="0"/>
                  <w:marTop w:val="0"/>
                  <w:marBottom w:val="0"/>
                  <w:divBdr>
                    <w:top w:val="none" w:sz="0" w:space="0" w:color="auto"/>
                    <w:left w:val="none" w:sz="0" w:space="0" w:color="auto"/>
                    <w:bottom w:val="none" w:sz="0" w:space="0" w:color="auto"/>
                    <w:right w:val="none" w:sz="0" w:space="0" w:color="auto"/>
                  </w:divBdr>
                  <w:divsChild>
                    <w:div w:id="77361754">
                      <w:marLeft w:val="0"/>
                      <w:marRight w:val="0"/>
                      <w:marTop w:val="0"/>
                      <w:marBottom w:val="0"/>
                      <w:divBdr>
                        <w:top w:val="none" w:sz="0" w:space="0" w:color="auto"/>
                        <w:left w:val="none" w:sz="0" w:space="0" w:color="auto"/>
                        <w:bottom w:val="none" w:sz="0" w:space="0" w:color="auto"/>
                        <w:right w:val="none" w:sz="0" w:space="0" w:color="auto"/>
                      </w:divBdr>
                    </w:div>
                  </w:divsChild>
                </w:div>
                <w:div w:id="727266581">
                  <w:marLeft w:val="0"/>
                  <w:marRight w:val="0"/>
                  <w:marTop w:val="0"/>
                  <w:marBottom w:val="0"/>
                  <w:divBdr>
                    <w:top w:val="none" w:sz="0" w:space="0" w:color="auto"/>
                    <w:left w:val="none" w:sz="0" w:space="0" w:color="auto"/>
                    <w:bottom w:val="none" w:sz="0" w:space="0" w:color="auto"/>
                    <w:right w:val="none" w:sz="0" w:space="0" w:color="auto"/>
                  </w:divBdr>
                  <w:divsChild>
                    <w:div w:id="543522322">
                      <w:marLeft w:val="0"/>
                      <w:marRight w:val="0"/>
                      <w:marTop w:val="0"/>
                      <w:marBottom w:val="0"/>
                      <w:divBdr>
                        <w:top w:val="none" w:sz="0" w:space="0" w:color="auto"/>
                        <w:left w:val="none" w:sz="0" w:space="0" w:color="auto"/>
                        <w:bottom w:val="none" w:sz="0" w:space="0" w:color="auto"/>
                        <w:right w:val="none" w:sz="0" w:space="0" w:color="auto"/>
                      </w:divBdr>
                    </w:div>
                  </w:divsChild>
                </w:div>
                <w:div w:id="972367719">
                  <w:marLeft w:val="0"/>
                  <w:marRight w:val="0"/>
                  <w:marTop w:val="0"/>
                  <w:marBottom w:val="0"/>
                  <w:divBdr>
                    <w:top w:val="none" w:sz="0" w:space="0" w:color="auto"/>
                    <w:left w:val="none" w:sz="0" w:space="0" w:color="auto"/>
                    <w:bottom w:val="none" w:sz="0" w:space="0" w:color="auto"/>
                    <w:right w:val="none" w:sz="0" w:space="0" w:color="auto"/>
                  </w:divBdr>
                  <w:divsChild>
                    <w:div w:id="2068262423">
                      <w:marLeft w:val="0"/>
                      <w:marRight w:val="0"/>
                      <w:marTop w:val="0"/>
                      <w:marBottom w:val="0"/>
                      <w:divBdr>
                        <w:top w:val="none" w:sz="0" w:space="0" w:color="auto"/>
                        <w:left w:val="none" w:sz="0" w:space="0" w:color="auto"/>
                        <w:bottom w:val="none" w:sz="0" w:space="0" w:color="auto"/>
                        <w:right w:val="none" w:sz="0" w:space="0" w:color="auto"/>
                      </w:divBdr>
                    </w:div>
                  </w:divsChild>
                </w:div>
                <w:div w:id="340662138">
                  <w:marLeft w:val="0"/>
                  <w:marRight w:val="0"/>
                  <w:marTop w:val="0"/>
                  <w:marBottom w:val="0"/>
                  <w:divBdr>
                    <w:top w:val="none" w:sz="0" w:space="0" w:color="auto"/>
                    <w:left w:val="none" w:sz="0" w:space="0" w:color="auto"/>
                    <w:bottom w:val="none" w:sz="0" w:space="0" w:color="auto"/>
                    <w:right w:val="none" w:sz="0" w:space="0" w:color="auto"/>
                  </w:divBdr>
                  <w:divsChild>
                    <w:div w:id="955062357">
                      <w:marLeft w:val="0"/>
                      <w:marRight w:val="0"/>
                      <w:marTop w:val="0"/>
                      <w:marBottom w:val="0"/>
                      <w:divBdr>
                        <w:top w:val="none" w:sz="0" w:space="0" w:color="auto"/>
                        <w:left w:val="none" w:sz="0" w:space="0" w:color="auto"/>
                        <w:bottom w:val="none" w:sz="0" w:space="0" w:color="auto"/>
                        <w:right w:val="none" w:sz="0" w:space="0" w:color="auto"/>
                      </w:divBdr>
                    </w:div>
                  </w:divsChild>
                </w:div>
                <w:div w:id="512376668">
                  <w:marLeft w:val="0"/>
                  <w:marRight w:val="0"/>
                  <w:marTop w:val="0"/>
                  <w:marBottom w:val="0"/>
                  <w:divBdr>
                    <w:top w:val="none" w:sz="0" w:space="0" w:color="auto"/>
                    <w:left w:val="none" w:sz="0" w:space="0" w:color="auto"/>
                    <w:bottom w:val="none" w:sz="0" w:space="0" w:color="auto"/>
                    <w:right w:val="none" w:sz="0" w:space="0" w:color="auto"/>
                  </w:divBdr>
                  <w:divsChild>
                    <w:div w:id="650063706">
                      <w:marLeft w:val="0"/>
                      <w:marRight w:val="0"/>
                      <w:marTop w:val="0"/>
                      <w:marBottom w:val="0"/>
                      <w:divBdr>
                        <w:top w:val="none" w:sz="0" w:space="0" w:color="auto"/>
                        <w:left w:val="none" w:sz="0" w:space="0" w:color="auto"/>
                        <w:bottom w:val="none" w:sz="0" w:space="0" w:color="auto"/>
                        <w:right w:val="none" w:sz="0" w:space="0" w:color="auto"/>
                      </w:divBdr>
                    </w:div>
                  </w:divsChild>
                </w:div>
                <w:div w:id="750277164">
                  <w:marLeft w:val="0"/>
                  <w:marRight w:val="0"/>
                  <w:marTop w:val="0"/>
                  <w:marBottom w:val="0"/>
                  <w:divBdr>
                    <w:top w:val="none" w:sz="0" w:space="0" w:color="auto"/>
                    <w:left w:val="none" w:sz="0" w:space="0" w:color="auto"/>
                    <w:bottom w:val="none" w:sz="0" w:space="0" w:color="auto"/>
                    <w:right w:val="none" w:sz="0" w:space="0" w:color="auto"/>
                  </w:divBdr>
                  <w:divsChild>
                    <w:div w:id="1437480371">
                      <w:marLeft w:val="0"/>
                      <w:marRight w:val="0"/>
                      <w:marTop w:val="0"/>
                      <w:marBottom w:val="0"/>
                      <w:divBdr>
                        <w:top w:val="none" w:sz="0" w:space="0" w:color="auto"/>
                        <w:left w:val="none" w:sz="0" w:space="0" w:color="auto"/>
                        <w:bottom w:val="none" w:sz="0" w:space="0" w:color="auto"/>
                        <w:right w:val="none" w:sz="0" w:space="0" w:color="auto"/>
                      </w:divBdr>
                    </w:div>
                  </w:divsChild>
                </w:div>
                <w:div w:id="2097751407">
                  <w:marLeft w:val="0"/>
                  <w:marRight w:val="0"/>
                  <w:marTop w:val="0"/>
                  <w:marBottom w:val="0"/>
                  <w:divBdr>
                    <w:top w:val="none" w:sz="0" w:space="0" w:color="auto"/>
                    <w:left w:val="none" w:sz="0" w:space="0" w:color="auto"/>
                    <w:bottom w:val="none" w:sz="0" w:space="0" w:color="auto"/>
                    <w:right w:val="none" w:sz="0" w:space="0" w:color="auto"/>
                  </w:divBdr>
                  <w:divsChild>
                    <w:div w:id="305401483">
                      <w:marLeft w:val="0"/>
                      <w:marRight w:val="0"/>
                      <w:marTop w:val="0"/>
                      <w:marBottom w:val="0"/>
                      <w:divBdr>
                        <w:top w:val="none" w:sz="0" w:space="0" w:color="auto"/>
                        <w:left w:val="none" w:sz="0" w:space="0" w:color="auto"/>
                        <w:bottom w:val="none" w:sz="0" w:space="0" w:color="auto"/>
                        <w:right w:val="none" w:sz="0" w:space="0" w:color="auto"/>
                      </w:divBdr>
                    </w:div>
                    <w:div w:id="136459588">
                      <w:marLeft w:val="0"/>
                      <w:marRight w:val="0"/>
                      <w:marTop w:val="0"/>
                      <w:marBottom w:val="0"/>
                      <w:divBdr>
                        <w:top w:val="none" w:sz="0" w:space="0" w:color="auto"/>
                        <w:left w:val="none" w:sz="0" w:space="0" w:color="auto"/>
                        <w:bottom w:val="none" w:sz="0" w:space="0" w:color="auto"/>
                        <w:right w:val="none" w:sz="0" w:space="0" w:color="auto"/>
                      </w:divBdr>
                    </w:div>
                  </w:divsChild>
                </w:div>
                <w:div w:id="1017847969">
                  <w:marLeft w:val="0"/>
                  <w:marRight w:val="0"/>
                  <w:marTop w:val="0"/>
                  <w:marBottom w:val="0"/>
                  <w:divBdr>
                    <w:top w:val="none" w:sz="0" w:space="0" w:color="auto"/>
                    <w:left w:val="none" w:sz="0" w:space="0" w:color="auto"/>
                    <w:bottom w:val="none" w:sz="0" w:space="0" w:color="auto"/>
                    <w:right w:val="none" w:sz="0" w:space="0" w:color="auto"/>
                  </w:divBdr>
                  <w:divsChild>
                    <w:div w:id="9540938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7648972">
          <w:marLeft w:val="0"/>
          <w:marRight w:val="0"/>
          <w:marTop w:val="0"/>
          <w:marBottom w:val="0"/>
          <w:divBdr>
            <w:top w:val="none" w:sz="0" w:space="0" w:color="auto"/>
            <w:left w:val="none" w:sz="0" w:space="0" w:color="auto"/>
            <w:bottom w:val="none" w:sz="0" w:space="0" w:color="auto"/>
            <w:right w:val="none" w:sz="0" w:space="0" w:color="auto"/>
          </w:divBdr>
        </w:div>
        <w:div w:id="65568612">
          <w:marLeft w:val="0"/>
          <w:marRight w:val="0"/>
          <w:marTop w:val="0"/>
          <w:marBottom w:val="0"/>
          <w:divBdr>
            <w:top w:val="none" w:sz="0" w:space="0" w:color="auto"/>
            <w:left w:val="none" w:sz="0" w:space="0" w:color="auto"/>
            <w:bottom w:val="none" w:sz="0" w:space="0" w:color="auto"/>
            <w:right w:val="none" w:sz="0" w:space="0" w:color="auto"/>
          </w:divBdr>
        </w:div>
        <w:div w:id="1285771933">
          <w:marLeft w:val="0"/>
          <w:marRight w:val="0"/>
          <w:marTop w:val="0"/>
          <w:marBottom w:val="0"/>
          <w:divBdr>
            <w:top w:val="none" w:sz="0" w:space="0" w:color="auto"/>
            <w:left w:val="none" w:sz="0" w:space="0" w:color="auto"/>
            <w:bottom w:val="none" w:sz="0" w:space="0" w:color="auto"/>
            <w:right w:val="none" w:sz="0" w:space="0" w:color="auto"/>
          </w:divBdr>
        </w:div>
        <w:div w:id="1717509281">
          <w:marLeft w:val="0"/>
          <w:marRight w:val="0"/>
          <w:marTop w:val="0"/>
          <w:marBottom w:val="0"/>
          <w:divBdr>
            <w:top w:val="none" w:sz="0" w:space="0" w:color="auto"/>
            <w:left w:val="none" w:sz="0" w:space="0" w:color="auto"/>
            <w:bottom w:val="none" w:sz="0" w:space="0" w:color="auto"/>
            <w:right w:val="none" w:sz="0" w:space="0" w:color="auto"/>
          </w:divBdr>
        </w:div>
        <w:div w:id="1345479921">
          <w:marLeft w:val="0"/>
          <w:marRight w:val="0"/>
          <w:marTop w:val="0"/>
          <w:marBottom w:val="0"/>
          <w:divBdr>
            <w:top w:val="none" w:sz="0" w:space="0" w:color="auto"/>
            <w:left w:val="none" w:sz="0" w:space="0" w:color="auto"/>
            <w:bottom w:val="none" w:sz="0" w:space="0" w:color="auto"/>
            <w:right w:val="none" w:sz="0" w:space="0" w:color="auto"/>
          </w:divBdr>
        </w:div>
        <w:div w:id="1265264912">
          <w:marLeft w:val="0"/>
          <w:marRight w:val="0"/>
          <w:marTop w:val="0"/>
          <w:marBottom w:val="0"/>
          <w:divBdr>
            <w:top w:val="none" w:sz="0" w:space="0" w:color="auto"/>
            <w:left w:val="none" w:sz="0" w:space="0" w:color="auto"/>
            <w:bottom w:val="none" w:sz="0" w:space="0" w:color="auto"/>
            <w:right w:val="none" w:sz="0" w:space="0" w:color="auto"/>
          </w:divBdr>
          <w:divsChild>
            <w:div w:id="675423647">
              <w:marLeft w:val="-75"/>
              <w:marRight w:val="0"/>
              <w:marTop w:val="30"/>
              <w:marBottom w:val="30"/>
              <w:divBdr>
                <w:top w:val="none" w:sz="0" w:space="0" w:color="auto"/>
                <w:left w:val="none" w:sz="0" w:space="0" w:color="auto"/>
                <w:bottom w:val="none" w:sz="0" w:space="0" w:color="auto"/>
                <w:right w:val="none" w:sz="0" w:space="0" w:color="auto"/>
              </w:divBdr>
              <w:divsChild>
                <w:div w:id="841817817">
                  <w:marLeft w:val="0"/>
                  <w:marRight w:val="0"/>
                  <w:marTop w:val="0"/>
                  <w:marBottom w:val="0"/>
                  <w:divBdr>
                    <w:top w:val="none" w:sz="0" w:space="0" w:color="auto"/>
                    <w:left w:val="none" w:sz="0" w:space="0" w:color="auto"/>
                    <w:bottom w:val="none" w:sz="0" w:space="0" w:color="auto"/>
                    <w:right w:val="none" w:sz="0" w:space="0" w:color="auto"/>
                  </w:divBdr>
                  <w:divsChild>
                    <w:div w:id="1481772855">
                      <w:marLeft w:val="0"/>
                      <w:marRight w:val="0"/>
                      <w:marTop w:val="0"/>
                      <w:marBottom w:val="0"/>
                      <w:divBdr>
                        <w:top w:val="none" w:sz="0" w:space="0" w:color="auto"/>
                        <w:left w:val="none" w:sz="0" w:space="0" w:color="auto"/>
                        <w:bottom w:val="none" w:sz="0" w:space="0" w:color="auto"/>
                        <w:right w:val="none" w:sz="0" w:space="0" w:color="auto"/>
                      </w:divBdr>
                    </w:div>
                  </w:divsChild>
                </w:div>
                <w:div w:id="2003895026">
                  <w:marLeft w:val="0"/>
                  <w:marRight w:val="0"/>
                  <w:marTop w:val="0"/>
                  <w:marBottom w:val="0"/>
                  <w:divBdr>
                    <w:top w:val="none" w:sz="0" w:space="0" w:color="auto"/>
                    <w:left w:val="none" w:sz="0" w:space="0" w:color="auto"/>
                    <w:bottom w:val="none" w:sz="0" w:space="0" w:color="auto"/>
                    <w:right w:val="none" w:sz="0" w:space="0" w:color="auto"/>
                  </w:divBdr>
                  <w:divsChild>
                    <w:div w:id="1295406743">
                      <w:marLeft w:val="0"/>
                      <w:marRight w:val="0"/>
                      <w:marTop w:val="0"/>
                      <w:marBottom w:val="0"/>
                      <w:divBdr>
                        <w:top w:val="none" w:sz="0" w:space="0" w:color="auto"/>
                        <w:left w:val="none" w:sz="0" w:space="0" w:color="auto"/>
                        <w:bottom w:val="none" w:sz="0" w:space="0" w:color="auto"/>
                        <w:right w:val="none" w:sz="0" w:space="0" w:color="auto"/>
                      </w:divBdr>
                    </w:div>
                  </w:divsChild>
                </w:div>
                <w:div w:id="2092576218">
                  <w:marLeft w:val="0"/>
                  <w:marRight w:val="0"/>
                  <w:marTop w:val="0"/>
                  <w:marBottom w:val="0"/>
                  <w:divBdr>
                    <w:top w:val="none" w:sz="0" w:space="0" w:color="auto"/>
                    <w:left w:val="none" w:sz="0" w:space="0" w:color="auto"/>
                    <w:bottom w:val="none" w:sz="0" w:space="0" w:color="auto"/>
                    <w:right w:val="none" w:sz="0" w:space="0" w:color="auto"/>
                  </w:divBdr>
                  <w:divsChild>
                    <w:div w:id="1520853459">
                      <w:marLeft w:val="0"/>
                      <w:marRight w:val="0"/>
                      <w:marTop w:val="0"/>
                      <w:marBottom w:val="0"/>
                      <w:divBdr>
                        <w:top w:val="none" w:sz="0" w:space="0" w:color="auto"/>
                        <w:left w:val="none" w:sz="0" w:space="0" w:color="auto"/>
                        <w:bottom w:val="none" w:sz="0" w:space="0" w:color="auto"/>
                        <w:right w:val="none" w:sz="0" w:space="0" w:color="auto"/>
                      </w:divBdr>
                    </w:div>
                  </w:divsChild>
                </w:div>
                <w:div w:id="770399269">
                  <w:marLeft w:val="0"/>
                  <w:marRight w:val="0"/>
                  <w:marTop w:val="0"/>
                  <w:marBottom w:val="0"/>
                  <w:divBdr>
                    <w:top w:val="none" w:sz="0" w:space="0" w:color="auto"/>
                    <w:left w:val="none" w:sz="0" w:space="0" w:color="auto"/>
                    <w:bottom w:val="none" w:sz="0" w:space="0" w:color="auto"/>
                    <w:right w:val="none" w:sz="0" w:space="0" w:color="auto"/>
                  </w:divBdr>
                  <w:divsChild>
                    <w:div w:id="1429884995">
                      <w:marLeft w:val="0"/>
                      <w:marRight w:val="0"/>
                      <w:marTop w:val="0"/>
                      <w:marBottom w:val="0"/>
                      <w:divBdr>
                        <w:top w:val="none" w:sz="0" w:space="0" w:color="auto"/>
                        <w:left w:val="none" w:sz="0" w:space="0" w:color="auto"/>
                        <w:bottom w:val="none" w:sz="0" w:space="0" w:color="auto"/>
                        <w:right w:val="none" w:sz="0" w:space="0" w:color="auto"/>
                      </w:divBdr>
                    </w:div>
                  </w:divsChild>
                </w:div>
                <w:div w:id="1087381122">
                  <w:marLeft w:val="0"/>
                  <w:marRight w:val="0"/>
                  <w:marTop w:val="0"/>
                  <w:marBottom w:val="0"/>
                  <w:divBdr>
                    <w:top w:val="none" w:sz="0" w:space="0" w:color="auto"/>
                    <w:left w:val="none" w:sz="0" w:space="0" w:color="auto"/>
                    <w:bottom w:val="none" w:sz="0" w:space="0" w:color="auto"/>
                    <w:right w:val="none" w:sz="0" w:space="0" w:color="auto"/>
                  </w:divBdr>
                  <w:divsChild>
                    <w:div w:id="907694968">
                      <w:marLeft w:val="0"/>
                      <w:marRight w:val="0"/>
                      <w:marTop w:val="0"/>
                      <w:marBottom w:val="0"/>
                      <w:divBdr>
                        <w:top w:val="none" w:sz="0" w:space="0" w:color="auto"/>
                        <w:left w:val="none" w:sz="0" w:space="0" w:color="auto"/>
                        <w:bottom w:val="none" w:sz="0" w:space="0" w:color="auto"/>
                        <w:right w:val="none" w:sz="0" w:space="0" w:color="auto"/>
                      </w:divBdr>
                    </w:div>
                  </w:divsChild>
                </w:div>
                <w:div w:id="193537893">
                  <w:marLeft w:val="0"/>
                  <w:marRight w:val="0"/>
                  <w:marTop w:val="0"/>
                  <w:marBottom w:val="0"/>
                  <w:divBdr>
                    <w:top w:val="none" w:sz="0" w:space="0" w:color="auto"/>
                    <w:left w:val="none" w:sz="0" w:space="0" w:color="auto"/>
                    <w:bottom w:val="none" w:sz="0" w:space="0" w:color="auto"/>
                    <w:right w:val="none" w:sz="0" w:space="0" w:color="auto"/>
                  </w:divBdr>
                  <w:divsChild>
                    <w:div w:id="1633558013">
                      <w:marLeft w:val="0"/>
                      <w:marRight w:val="0"/>
                      <w:marTop w:val="0"/>
                      <w:marBottom w:val="0"/>
                      <w:divBdr>
                        <w:top w:val="none" w:sz="0" w:space="0" w:color="auto"/>
                        <w:left w:val="none" w:sz="0" w:space="0" w:color="auto"/>
                        <w:bottom w:val="none" w:sz="0" w:space="0" w:color="auto"/>
                        <w:right w:val="none" w:sz="0" w:space="0" w:color="auto"/>
                      </w:divBdr>
                    </w:div>
                  </w:divsChild>
                </w:div>
                <w:div w:id="184640668">
                  <w:marLeft w:val="0"/>
                  <w:marRight w:val="0"/>
                  <w:marTop w:val="0"/>
                  <w:marBottom w:val="0"/>
                  <w:divBdr>
                    <w:top w:val="none" w:sz="0" w:space="0" w:color="auto"/>
                    <w:left w:val="none" w:sz="0" w:space="0" w:color="auto"/>
                    <w:bottom w:val="none" w:sz="0" w:space="0" w:color="auto"/>
                    <w:right w:val="none" w:sz="0" w:space="0" w:color="auto"/>
                  </w:divBdr>
                  <w:divsChild>
                    <w:div w:id="1830057102">
                      <w:marLeft w:val="0"/>
                      <w:marRight w:val="0"/>
                      <w:marTop w:val="0"/>
                      <w:marBottom w:val="0"/>
                      <w:divBdr>
                        <w:top w:val="none" w:sz="0" w:space="0" w:color="auto"/>
                        <w:left w:val="none" w:sz="0" w:space="0" w:color="auto"/>
                        <w:bottom w:val="none" w:sz="0" w:space="0" w:color="auto"/>
                        <w:right w:val="none" w:sz="0" w:space="0" w:color="auto"/>
                      </w:divBdr>
                    </w:div>
                  </w:divsChild>
                </w:div>
                <w:div w:id="420758680">
                  <w:marLeft w:val="0"/>
                  <w:marRight w:val="0"/>
                  <w:marTop w:val="0"/>
                  <w:marBottom w:val="0"/>
                  <w:divBdr>
                    <w:top w:val="none" w:sz="0" w:space="0" w:color="auto"/>
                    <w:left w:val="none" w:sz="0" w:space="0" w:color="auto"/>
                    <w:bottom w:val="none" w:sz="0" w:space="0" w:color="auto"/>
                    <w:right w:val="none" w:sz="0" w:space="0" w:color="auto"/>
                  </w:divBdr>
                  <w:divsChild>
                    <w:div w:id="1146508605">
                      <w:marLeft w:val="0"/>
                      <w:marRight w:val="0"/>
                      <w:marTop w:val="0"/>
                      <w:marBottom w:val="0"/>
                      <w:divBdr>
                        <w:top w:val="none" w:sz="0" w:space="0" w:color="auto"/>
                        <w:left w:val="none" w:sz="0" w:space="0" w:color="auto"/>
                        <w:bottom w:val="none" w:sz="0" w:space="0" w:color="auto"/>
                        <w:right w:val="none" w:sz="0" w:space="0" w:color="auto"/>
                      </w:divBdr>
                    </w:div>
                  </w:divsChild>
                </w:div>
                <w:div w:id="1988394445">
                  <w:marLeft w:val="0"/>
                  <w:marRight w:val="0"/>
                  <w:marTop w:val="0"/>
                  <w:marBottom w:val="0"/>
                  <w:divBdr>
                    <w:top w:val="none" w:sz="0" w:space="0" w:color="auto"/>
                    <w:left w:val="none" w:sz="0" w:space="0" w:color="auto"/>
                    <w:bottom w:val="none" w:sz="0" w:space="0" w:color="auto"/>
                    <w:right w:val="none" w:sz="0" w:space="0" w:color="auto"/>
                  </w:divBdr>
                  <w:divsChild>
                    <w:div w:id="125782144">
                      <w:marLeft w:val="0"/>
                      <w:marRight w:val="0"/>
                      <w:marTop w:val="0"/>
                      <w:marBottom w:val="0"/>
                      <w:divBdr>
                        <w:top w:val="none" w:sz="0" w:space="0" w:color="auto"/>
                        <w:left w:val="none" w:sz="0" w:space="0" w:color="auto"/>
                        <w:bottom w:val="none" w:sz="0" w:space="0" w:color="auto"/>
                        <w:right w:val="none" w:sz="0" w:space="0" w:color="auto"/>
                      </w:divBdr>
                    </w:div>
                  </w:divsChild>
                </w:div>
                <w:div w:id="59641974">
                  <w:marLeft w:val="0"/>
                  <w:marRight w:val="0"/>
                  <w:marTop w:val="0"/>
                  <w:marBottom w:val="0"/>
                  <w:divBdr>
                    <w:top w:val="none" w:sz="0" w:space="0" w:color="auto"/>
                    <w:left w:val="none" w:sz="0" w:space="0" w:color="auto"/>
                    <w:bottom w:val="none" w:sz="0" w:space="0" w:color="auto"/>
                    <w:right w:val="none" w:sz="0" w:space="0" w:color="auto"/>
                  </w:divBdr>
                  <w:divsChild>
                    <w:div w:id="938024822">
                      <w:marLeft w:val="0"/>
                      <w:marRight w:val="0"/>
                      <w:marTop w:val="0"/>
                      <w:marBottom w:val="0"/>
                      <w:divBdr>
                        <w:top w:val="none" w:sz="0" w:space="0" w:color="auto"/>
                        <w:left w:val="none" w:sz="0" w:space="0" w:color="auto"/>
                        <w:bottom w:val="none" w:sz="0" w:space="0" w:color="auto"/>
                        <w:right w:val="none" w:sz="0" w:space="0" w:color="auto"/>
                      </w:divBdr>
                    </w:div>
                  </w:divsChild>
                </w:div>
                <w:div w:id="1419516652">
                  <w:marLeft w:val="0"/>
                  <w:marRight w:val="0"/>
                  <w:marTop w:val="0"/>
                  <w:marBottom w:val="0"/>
                  <w:divBdr>
                    <w:top w:val="none" w:sz="0" w:space="0" w:color="auto"/>
                    <w:left w:val="none" w:sz="0" w:space="0" w:color="auto"/>
                    <w:bottom w:val="none" w:sz="0" w:space="0" w:color="auto"/>
                    <w:right w:val="none" w:sz="0" w:space="0" w:color="auto"/>
                  </w:divBdr>
                  <w:divsChild>
                    <w:div w:id="1618486437">
                      <w:marLeft w:val="0"/>
                      <w:marRight w:val="0"/>
                      <w:marTop w:val="0"/>
                      <w:marBottom w:val="0"/>
                      <w:divBdr>
                        <w:top w:val="none" w:sz="0" w:space="0" w:color="auto"/>
                        <w:left w:val="none" w:sz="0" w:space="0" w:color="auto"/>
                        <w:bottom w:val="none" w:sz="0" w:space="0" w:color="auto"/>
                        <w:right w:val="none" w:sz="0" w:space="0" w:color="auto"/>
                      </w:divBdr>
                    </w:div>
                  </w:divsChild>
                </w:div>
                <w:div w:id="530805366">
                  <w:marLeft w:val="0"/>
                  <w:marRight w:val="0"/>
                  <w:marTop w:val="0"/>
                  <w:marBottom w:val="0"/>
                  <w:divBdr>
                    <w:top w:val="none" w:sz="0" w:space="0" w:color="auto"/>
                    <w:left w:val="none" w:sz="0" w:space="0" w:color="auto"/>
                    <w:bottom w:val="none" w:sz="0" w:space="0" w:color="auto"/>
                    <w:right w:val="none" w:sz="0" w:space="0" w:color="auto"/>
                  </w:divBdr>
                  <w:divsChild>
                    <w:div w:id="820511461">
                      <w:marLeft w:val="0"/>
                      <w:marRight w:val="0"/>
                      <w:marTop w:val="0"/>
                      <w:marBottom w:val="0"/>
                      <w:divBdr>
                        <w:top w:val="none" w:sz="0" w:space="0" w:color="auto"/>
                        <w:left w:val="none" w:sz="0" w:space="0" w:color="auto"/>
                        <w:bottom w:val="none" w:sz="0" w:space="0" w:color="auto"/>
                        <w:right w:val="none" w:sz="0" w:space="0" w:color="auto"/>
                      </w:divBdr>
                    </w:div>
                  </w:divsChild>
                </w:div>
                <w:div w:id="186716997">
                  <w:marLeft w:val="0"/>
                  <w:marRight w:val="0"/>
                  <w:marTop w:val="0"/>
                  <w:marBottom w:val="0"/>
                  <w:divBdr>
                    <w:top w:val="none" w:sz="0" w:space="0" w:color="auto"/>
                    <w:left w:val="none" w:sz="0" w:space="0" w:color="auto"/>
                    <w:bottom w:val="none" w:sz="0" w:space="0" w:color="auto"/>
                    <w:right w:val="none" w:sz="0" w:space="0" w:color="auto"/>
                  </w:divBdr>
                  <w:divsChild>
                    <w:div w:id="20856843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2227510">
          <w:marLeft w:val="0"/>
          <w:marRight w:val="0"/>
          <w:marTop w:val="0"/>
          <w:marBottom w:val="0"/>
          <w:divBdr>
            <w:top w:val="none" w:sz="0" w:space="0" w:color="auto"/>
            <w:left w:val="none" w:sz="0" w:space="0" w:color="auto"/>
            <w:bottom w:val="none" w:sz="0" w:space="0" w:color="auto"/>
            <w:right w:val="none" w:sz="0" w:space="0" w:color="auto"/>
          </w:divBdr>
        </w:div>
        <w:div w:id="1695224479">
          <w:marLeft w:val="0"/>
          <w:marRight w:val="0"/>
          <w:marTop w:val="0"/>
          <w:marBottom w:val="0"/>
          <w:divBdr>
            <w:top w:val="none" w:sz="0" w:space="0" w:color="auto"/>
            <w:left w:val="none" w:sz="0" w:space="0" w:color="auto"/>
            <w:bottom w:val="none" w:sz="0" w:space="0" w:color="auto"/>
            <w:right w:val="none" w:sz="0" w:space="0" w:color="auto"/>
          </w:divBdr>
        </w:div>
        <w:div w:id="4207567">
          <w:marLeft w:val="0"/>
          <w:marRight w:val="0"/>
          <w:marTop w:val="0"/>
          <w:marBottom w:val="0"/>
          <w:divBdr>
            <w:top w:val="none" w:sz="0" w:space="0" w:color="auto"/>
            <w:left w:val="none" w:sz="0" w:space="0" w:color="auto"/>
            <w:bottom w:val="none" w:sz="0" w:space="0" w:color="auto"/>
            <w:right w:val="none" w:sz="0" w:space="0" w:color="auto"/>
          </w:divBdr>
          <w:divsChild>
            <w:div w:id="1596982977">
              <w:marLeft w:val="0"/>
              <w:marRight w:val="0"/>
              <w:marTop w:val="0"/>
              <w:marBottom w:val="0"/>
              <w:divBdr>
                <w:top w:val="none" w:sz="0" w:space="0" w:color="auto"/>
                <w:left w:val="none" w:sz="0" w:space="0" w:color="auto"/>
                <w:bottom w:val="none" w:sz="0" w:space="0" w:color="auto"/>
                <w:right w:val="none" w:sz="0" w:space="0" w:color="auto"/>
              </w:divBdr>
            </w:div>
            <w:div w:id="911695020">
              <w:marLeft w:val="0"/>
              <w:marRight w:val="0"/>
              <w:marTop w:val="0"/>
              <w:marBottom w:val="0"/>
              <w:divBdr>
                <w:top w:val="none" w:sz="0" w:space="0" w:color="auto"/>
                <w:left w:val="none" w:sz="0" w:space="0" w:color="auto"/>
                <w:bottom w:val="none" w:sz="0" w:space="0" w:color="auto"/>
                <w:right w:val="none" w:sz="0" w:space="0" w:color="auto"/>
              </w:divBdr>
            </w:div>
            <w:div w:id="1328358842">
              <w:marLeft w:val="0"/>
              <w:marRight w:val="0"/>
              <w:marTop w:val="0"/>
              <w:marBottom w:val="0"/>
              <w:divBdr>
                <w:top w:val="none" w:sz="0" w:space="0" w:color="auto"/>
                <w:left w:val="none" w:sz="0" w:space="0" w:color="auto"/>
                <w:bottom w:val="none" w:sz="0" w:space="0" w:color="auto"/>
                <w:right w:val="none" w:sz="0" w:space="0" w:color="auto"/>
              </w:divBdr>
            </w:div>
            <w:div w:id="1438911210">
              <w:marLeft w:val="0"/>
              <w:marRight w:val="0"/>
              <w:marTop w:val="0"/>
              <w:marBottom w:val="0"/>
              <w:divBdr>
                <w:top w:val="none" w:sz="0" w:space="0" w:color="auto"/>
                <w:left w:val="none" w:sz="0" w:space="0" w:color="auto"/>
                <w:bottom w:val="none" w:sz="0" w:space="0" w:color="auto"/>
                <w:right w:val="none" w:sz="0" w:space="0" w:color="auto"/>
              </w:divBdr>
            </w:div>
            <w:div w:id="1358853039">
              <w:marLeft w:val="0"/>
              <w:marRight w:val="0"/>
              <w:marTop w:val="0"/>
              <w:marBottom w:val="0"/>
              <w:divBdr>
                <w:top w:val="none" w:sz="0" w:space="0" w:color="auto"/>
                <w:left w:val="none" w:sz="0" w:space="0" w:color="auto"/>
                <w:bottom w:val="none" w:sz="0" w:space="0" w:color="auto"/>
                <w:right w:val="none" w:sz="0" w:space="0" w:color="auto"/>
              </w:divBdr>
            </w:div>
            <w:div w:id="1703744465">
              <w:marLeft w:val="0"/>
              <w:marRight w:val="0"/>
              <w:marTop w:val="0"/>
              <w:marBottom w:val="0"/>
              <w:divBdr>
                <w:top w:val="none" w:sz="0" w:space="0" w:color="auto"/>
                <w:left w:val="none" w:sz="0" w:space="0" w:color="auto"/>
                <w:bottom w:val="none" w:sz="0" w:space="0" w:color="auto"/>
                <w:right w:val="none" w:sz="0" w:space="0" w:color="auto"/>
              </w:divBdr>
            </w:div>
            <w:div w:id="754326616">
              <w:marLeft w:val="0"/>
              <w:marRight w:val="0"/>
              <w:marTop w:val="0"/>
              <w:marBottom w:val="0"/>
              <w:divBdr>
                <w:top w:val="none" w:sz="0" w:space="0" w:color="auto"/>
                <w:left w:val="none" w:sz="0" w:space="0" w:color="auto"/>
                <w:bottom w:val="none" w:sz="0" w:space="0" w:color="auto"/>
                <w:right w:val="none" w:sz="0" w:space="0" w:color="auto"/>
              </w:divBdr>
            </w:div>
            <w:div w:id="1379626441">
              <w:marLeft w:val="0"/>
              <w:marRight w:val="0"/>
              <w:marTop w:val="0"/>
              <w:marBottom w:val="0"/>
              <w:divBdr>
                <w:top w:val="none" w:sz="0" w:space="0" w:color="auto"/>
                <w:left w:val="none" w:sz="0" w:space="0" w:color="auto"/>
                <w:bottom w:val="none" w:sz="0" w:space="0" w:color="auto"/>
                <w:right w:val="none" w:sz="0" w:space="0" w:color="auto"/>
              </w:divBdr>
            </w:div>
            <w:div w:id="200434330">
              <w:marLeft w:val="0"/>
              <w:marRight w:val="0"/>
              <w:marTop w:val="0"/>
              <w:marBottom w:val="0"/>
              <w:divBdr>
                <w:top w:val="none" w:sz="0" w:space="0" w:color="auto"/>
                <w:left w:val="none" w:sz="0" w:space="0" w:color="auto"/>
                <w:bottom w:val="none" w:sz="0" w:space="0" w:color="auto"/>
                <w:right w:val="none" w:sz="0" w:space="0" w:color="auto"/>
              </w:divBdr>
            </w:div>
            <w:div w:id="1344285579">
              <w:marLeft w:val="0"/>
              <w:marRight w:val="0"/>
              <w:marTop w:val="0"/>
              <w:marBottom w:val="0"/>
              <w:divBdr>
                <w:top w:val="none" w:sz="0" w:space="0" w:color="auto"/>
                <w:left w:val="none" w:sz="0" w:space="0" w:color="auto"/>
                <w:bottom w:val="none" w:sz="0" w:space="0" w:color="auto"/>
                <w:right w:val="none" w:sz="0" w:space="0" w:color="auto"/>
              </w:divBdr>
            </w:div>
            <w:div w:id="1841697207">
              <w:marLeft w:val="0"/>
              <w:marRight w:val="0"/>
              <w:marTop w:val="0"/>
              <w:marBottom w:val="0"/>
              <w:divBdr>
                <w:top w:val="none" w:sz="0" w:space="0" w:color="auto"/>
                <w:left w:val="none" w:sz="0" w:space="0" w:color="auto"/>
                <w:bottom w:val="none" w:sz="0" w:space="0" w:color="auto"/>
                <w:right w:val="none" w:sz="0" w:space="0" w:color="auto"/>
              </w:divBdr>
            </w:div>
            <w:div w:id="94251609">
              <w:marLeft w:val="0"/>
              <w:marRight w:val="0"/>
              <w:marTop w:val="0"/>
              <w:marBottom w:val="0"/>
              <w:divBdr>
                <w:top w:val="none" w:sz="0" w:space="0" w:color="auto"/>
                <w:left w:val="none" w:sz="0" w:space="0" w:color="auto"/>
                <w:bottom w:val="none" w:sz="0" w:space="0" w:color="auto"/>
                <w:right w:val="none" w:sz="0" w:space="0" w:color="auto"/>
              </w:divBdr>
            </w:div>
            <w:div w:id="1895966589">
              <w:marLeft w:val="0"/>
              <w:marRight w:val="0"/>
              <w:marTop w:val="0"/>
              <w:marBottom w:val="0"/>
              <w:divBdr>
                <w:top w:val="none" w:sz="0" w:space="0" w:color="auto"/>
                <w:left w:val="none" w:sz="0" w:space="0" w:color="auto"/>
                <w:bottom w:val="none" w:sz="0" w:space="0" w:color="auto"/>
                <w:right w:val="none" w:sz="0" w:space="0" w:color="auto"/>
              </w:divBdr>
            </w:div>
            <w:div w:id="1793089199">
              <w:marLeft w:val="0"/>
              <w:marRight w:val="0"/>
              <w:marTop w:val="0"/>
              <w:marBottom w:val="0"/>
              <w:divBdr>
                <w:top w:val="none" w:sz="0" w:space="0" w:color="auto"/>
                <w:left w:val="none" w:sz="0" w:space="0" w:color="auto"/>
                <w:bottom w:val="none" w:sz="0" w:space="0" w:color="auto"/>
                <w:right w:val="none" w:sz="0" w:space="0" w:color="auto"/>
              </w:divBdr>
            </w:div>
          </w:divsChild>
        </w:div>
        <w:div w:id="408625954">
          <w:marLeft w:val="0"/>
          <w:marRight w:val="0"/>
          <w:marTop w:val="0"/>
          <w:marBottom w:val="0"/>
          <w:divBdr>
            <w:top w:val="none" w:sz="0" w:space="0" w:color="auto"/>
            <w:left w:val="none" w:sz="0" w:space="0" w:color="auto"/>
            <w:bottom w:val="none" w:sz="0" w:space="0" w:color="auto"/>
            <w:right w:val="none" w:sz="0" w:space="0" w:color="auto"/>
          </w:divBdr>
        </w:div>
        <w:div w:id="1858155917">
          <w:marLeft w:val="0"/>
          <w:marRight w:val="0"/>
          <w:marTop w:val="0"/>
          <w:marBottom w:val="0"/>
          <w:divBdr>
            <w:top w:val="none" w:sz="0" w:space="0" w:color="auto"/>
            <w:left w:val="none" w:sz="0" w:space="0" w:color="auto"/>
            <w:bottom w:val="none" w:sz="0" w:space="0" w:color="auto"/>
            <w:right w:val="none" w:sz="0" w:space="0" w:color="auto"/>
          </w:divBdr>
        </w:div>
        <w:div w:id="158354722">
          <w:marLeft w:val="0"/>
          <w:marRight w:val="0"/>
          <w:marTop w:val="0"/>
          <w:marBottom w:val="0"/>
          <w:divBdr>
            <w:top w:val="none" w:sz="0" w:space="0" w:color="auto"/>
            <w:left w:val="none" w:sz="0" w:space="0" w:color="auto"/>
            <w:bottom w:val="none" w:sz="0" w:space="0" w:color="auto"/>
            <w:right w:val="none" w:sz="0" w:space="0" w:color="auto"/>
          </w:divBdr>
        </w:div>
        <w:div w:id="1666084026">
          <w:marLeft w:val="0"/>
          <w:marRight w:val="0"/>
          <w:marTop w:val="0"/>
          <w:marBottom w:val="0"/>
          <w:divBdr>
            <w:top w:val="none" w:sz="0" w:space="0" w:color="auto"/>
            <w:left w:val="none" w:sz="0" w:space="0" w:color="auto"/>
            <w:bottom w:val="none" w:sz="0" w:space="0" w:color="auto"/>
            <w:right w:val="none" w:sz="0" w:space="0" w:color="auto"/>
          </w:divBdr>
          <w:divsChild>
            <w:div w:id="1389457158">
              <w:marLeft w:val="-75"/>
              <w:marRight w:val="0"/>
              <w:marTop w:val="30"/>
              <w:marBottom w:val="30"/>
              <w:divBdr>
                <w:top w:val="none" w:sz="0" w:space="0" w:color="auto"/>
                <w:left w:val="none" w:sz="0" w:space="0" w:color="auto"/>
                <w:bottom w:val="none" w:sz="0" w:space="0" w:color="auto"/>
                <w:right w:val="none" w:sz="0" w:space="0" w:color="auto"/>
              </w:divBdr>
              <w:divsChild>
                <w:div w:id="1170876309">
                  <w:marLeft w:val="0"/>
                  <w:marRight w:val="0"/>
                  <w:marTop w:val="0"/>
                  <w:marBottom w:val="0"/>
                  <w:divBdr>
                    <w:top w:val="none" w:sz="0" w:space="0" w:color="auto"/>
                    <w:left w:val="none" w:sz="0" w:space="0" w:color="auto"/>
                    <w:bottom w:val="none" w:sz="0" w:space="0" w:color="auto"/>
                    <w:right w:val="none" w:sz="0" w:space="0" w:color="auto"/>
                  </w:divBdr>
                  <w:divsChild>
                    <w:div w:id="568618380">
                      <w:marLeft w:val="0"/>
                      <w:marRight w:val="0"/>
                      <w:marTop w:val="0"/>
                      <w:marBottom w:val="0"/>
                      <w:divBdr>
                        <w:top w:val="none" w:sz="0" w:space="0" w:color="auto"/>
                        <w:left w:val="none" w:sz="0" w:space="0" w:color="auto"/>
                        <w:bottom w:val="none" w:sz="0" w:space="0" w:color="auto"/>
                        <w:right w:val="none" w:sz="0" w:space="0" w:color="auto"/>
                      </w:divBdr>
                    </w:div>
                  </w:divsChild>
                </w:div>
                <w:div w:id="1642688519">
                  <w:marLeft w:val="0"/>
                  <w:marRight w:val="0"/>
                  <w:marTop w:val="0"/>
                  <w:marBottom w:val="0"/>
                  <w:divBdr>
                    <w:top w:val="none" w:sz="0" w:space="0" w:color="auto"/>
                    <w:left w:val="none" w:sz="0" w:space="0" w:color="auto"/>
                    <w:bottom w:val="none" w:sz="0" w:space="0" w:color="auto"/>
                    <w:right w:val="none" w:sz="0" w:space="0" w:color="auto"/>
                  </w:divBdr>
                  <w:divsChild>
                    <w:div w:id="453670459">
                      <w:marLeft w:val="0"/>
                      <w:marRight w:val="0"/>
                      <w:marTop w:val="0"/>
                      <w:marBottom w:val="0"/>
                      <w:divBdr>
                        <w:top w:val="none" w:sz="0" w:space="0" w:color="auto"/>
                        <w:left w:val="none" w:sz="0" w:space="0" w:color="auto"/>
                        <w:bottom w:val="none" w:sz="0" w:space="0" w:color="auto"/>
                        <w:right w:val="none" w:sz="0" w:space="0" w:color="auto"/>
                      </w:divBdr>
                    </w:div>
                  </w:divsChild>
                </w:div>
                <w:div w:id="60178183">
                  <w:marLeft w:val="0"/>
                  <w:marRight w:val="0"/>
                  <w:marTop w:val="0"/>
                  <w:marBottom w:val="0"/>
                  <w:divBdr>
                    <w:top w:val="none" w:sz="0" w:space="0" w:color="auto"/>
                    <w:left w:val="none" w:sz="0" w:space="0" w:color="auto"/>
                    <w:bottom w:val="none" w:sz="0" w:space="0" w:color="auto"/>
                    <w:right w:val="none" w:sz="0" w:space="0" w:color="auto"/>
                  </w:divBdr>
                  <w:divsChild>
                    <w:div w:id="1973554317">
                      <w:marLeft w:val="0"/>
                      <w:marRight w:val="0"/>
                      <w:marTop w:val="0"/>
                      <w:marBottom w:val="0"/>
                      <w:divBdr>
                        <w:top w:val="none" w:sz="0" w:space="0" w:color="auto"/>
                        <w:left w:val="none" w:sz="0" w:space="0" w:color="auto"/>
                        <w:bottom w:val="none" w:sz="0" w:space="0" w:color="auto"/>
                        <w:right w:val="none" w:sz="0" w:space="0" w:color="auto"/>
                      </w:divBdr>
                    </w:div>
                  </w:divsChild>
                </w:div>
                <w:div w:id="1252396965">
                  <w:marLeft w:val="0"/>
                  <w:marRight w:val="0"/>
                  <w:marTop w:val="0"/>
                  <w:marBottom w:val="0"/>
                  <w:divBdr>
                    <w:top w:val="none" w:sz="0" w:space="0" w:color="auto"/>
                    <w:left w:val="none" w:sz="0" w:space="0" w:color="auto"/>
                    <w:bottom w:val="none" w:sz="0" w:space="0" w:color="auto"/>
                    <w:right w:val="none" w:sz="0" w:space="0" w:color="auto"/>
                  </w:divBdr>
                  <w:divsChild>
                    <w:div w:id="2101485262">
                      <w:marLeft w:val="0"/>
                      <w:marRight w:val="0"/>
                      <w:marTop w:val="0"/>
                      <w:marBottom w:val="0"/>
                      <w:divBdr>
                        <w:top w:val="none" w:sz="0" w:space="0" w:color="auto"/>
                        <w:left w:val="none" w:sz="0" w:space="0" w:color="auto"/>
                        <w:bottom w:val="none" w:sz="0" w:space="0" w:color="auto"/>
                        <w:right w:val="none" w:sz="0" w:space="0" w:color="auto"/>
                      </w:divBdr>
                    </w:div>
                  </w:divsChild>
                </w:div>
                <w:div w:id="696320042">
                  <w:marLeft w:val="0"/>
                  <w:marRight w:val="0"/>
                  <w:marTop w:val="0"/>
                  <w:marBottom w:val="0"/>
                  <w:divBdr>
                    <w:top w:val="none" w:sz="0" w:space="0" w:color="auto"/>
                    <w:left w:val="none" w:sz="0" w:space="0" w:color="auto"/>
                    <w:bottom w:val="none" w:sz="0" w:space="0" w:color="auto"/>
                    <w:right w:val="none" w:sz="0" w:space="0" w:color="auto"/>
                  </w:divBdr>
                  <w:divsChild>
                    <w:div w:id="1263685368">
                      <w:marLeft w:val="0"/>
                      <w:marRight w:val="0"/>
                      <w:marTop w:val="0"/>
                      <w:marBottom w:val="0"/>
                      <w:divBdr>
                        <w:top w:val="none" w:sz="0" w:space="0" w:color="auto"/>
                        <w:left w:val="none" w:sz="0" w:space="0" w:color="auto"/>
                        <w:bottom w:val="none" w:sz="0" w:space="0" w:color="auto"/>
                        <w:right w:val="none" w:sz="0" w:space="0" w:color="auto"/>
                      </w:divBdr>
                    </w:div>
                  </w:divsChild>
                </w:div>
                <w:div w:id="812403952">
                  <w:marLeft w:val="0"/>
                  <w:marRight w:val="0"/>
                  <w:marTop w:val="0"/>
                  <w:marBottom w:val="0"/>
                  <w:divBdr>
                    <w:top w:val="none" w:sz="0" w:space="0" w:color="auto"/>
                    <w:left w:val="none" w:sz="0" w:space="0" w:color="auto"/>
                    <w:bottom w:val="none" w:sz="0" w:space="0" w:color="auto"/>
                    <w:right w:val="none" w:sz="0" w:space="0" w:color="auto"/>
                  </w:divBdr>
                  <w:divsChild>
                    <w:div w:id="1657340209">
                      <w:marLeft w:val="0"/>
                      <w:marRight w:val="0"/>
                      <w:marTop w:val="0"/>
                      <w:marBottom w:val="0"/>
                      <w:divBdr>
                        <w:top w:val="none" w:sz="0" w:space="0" w:color="auto"/>
                        <w:left w:val="none" w:sz="0" w:space="0" w:color="auto"/>
                        <w:bottom w:val="none" w:sz="0" w:space="0" w:color="auto"/>
                        <w:right w:val="none" w:sz="0" w:space="0" w:color="auto"/>
                      </w:divBdr>
                    </w:div>
                  </w:divsChild>
                </w:div>
                <w:div w:id="1889220410">
                  <w:marLeft w:val="0"/>
                  <w:marRight w:val="0"/>
                  <w:marTop w:val="0"/>
                  <w:marBottom w:val="0"/>
                  <w:divBdr>
                    <w:top w:val="none" w:sz="0" w:space="0" w:color="auto"/>
                    <w:left w:val="none" w:sz="0" w:space="0" w:color="auto"/>
                    <w:bottom w:val="none" w:sz="0" w:space="0" w:color="auto"/>
                    <w:right w:val="none" w:sz="0" w:space="0" w:color="auto"/>
                  </w:divBdr>
                  <w:divsChild>
                    <w:div w:id="538934944">
                      <w:marLeft w:val="0"/>
                      <w:marRight w:val="0"/>
                      <w:marTop w:val="0"/>
                      <w:marBottom w:val="0"/>
                      <w:divBdr>
                        <w:top w:val="none" w:sz="0" w:space="0" w:color="auto"/>
                        <w:left w:val="none" w:sz="0" w:space="0" w:color="auto"/>
                        <w:bottom w:val="none" w:sz="0" w:space="0" w:color="auto"/>
                        <w:right w:val="none" w:sz="0" w:space="0" w:color="auto"/>
                      </w:divBdr>
                    </w:div>
                  </w:divsChild>
                </w:div>
                <w:div w:id="92635046">
                  <w:marLeft w:val="0"/>
                  <w:marRight w:val="0"/>
                  <w:marTop w:val="0"/>
                  <w:marBottom w:val="0"/>
                  <w:divBdr>
                    <w:top w:val="none" w:sz="0" w:space="0" w:color="auto"/>
                    <w:left w:val="none" w:sz="0" w:space="0" w:color="auto"/>
                    <w:bottom w:val="none" w:sz="0" w:space="0" w:color="auto"/>
                    <w:right w:val="none" w:sz="0" w:space="0" w:color="auto"/>
                  </w:divBdr>
                  <w:divsChild>
                    <w:div w:id="1231311919">
                      <w:marLeft w:val="0"/>
                      <w:marRight w:val="0"/>
                      <w:marTop w:val="0"/>
                      <w:marBottom w:val="0"/>
                      <w:divBdr>
                        <w:top w:val="none" w:sz="0" w:space="0" w:color="auto"/>
                        <w:left w:val="none" w:sz="0" w:space="0" w:color="auto"/>
                        <w:bottom w:val="none" w:sz="0" w:space="0" w:color="auto"/>
                        <w:right w:val="none" w:sz="0" w:space="0" w:color="auto"/>
                      </w:divBdr>
                    </w:div>
                    <w:div w:id="577324284">
                      <w:marLeft w:val="0"/>
                      <w:marRight w:val="0"/>
                      <w:marTop w:val="0"/>
                      <w:marBottom w:val="0"/>
                      <w:divBdr>
                        <w:top w:val="none" w:sz="0" w:space="0" w:color="auto"/>
                        <w:left w:val="none" w:sz="0" w:space="0" w:color="auto"/>
                        <w:bottom w:val="none" w:sz="0" w:space="0" w:color="auto"/>
                        <w:right w:val="none" w:sz="0" w:space="0" w:color="auto"/>
                      </w:divBdr>
                    </w:div>
                    <w:div w:id="1918483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6893995">
          <w:marLeft w:val="0"/>
          <w:marRight w:val="0"/>
          <w:marTop w:val="0"/>
          <w:marBottom w:val="0"/>
          <w:divBdr>
            <w:top w:val="none" w:sz="0" w:space="0" w:color="auto"/>
            <w:left w:val="none" w:sz="0" w:space="0" w:color="auto"/>
            <w:bottom w:val="none" w:sz="0" w:space="0" w:color="auto"/>
            <w:right w:val="none" w:sz="0" w:space="0" w:color="auto"/>
          </w:divBdr>
        </w:div>
        <w:div w:id="217517292">
          <w:marLeft w:val="0"/>
          <w:marRight w:val="0"/>
          <w:marTop w:val="0"/>
          <w:marBottom w:val="0"/>
          <w:divBdr>
            <w:top w:val="none" w:sz="0" w:space="0" w:color="auto"/>
            <w:left w:val="none" w:sz="0" w:space="0" w:color="auto"/>
            <w:bottom w:val="none" w:sz="0" w:space="0" w:color="auto"/>
            <w:right w:val="none" w:sz="0" w:space="0" w:color="auto"/>
          </w:divBdr>
        </w:div>
        <w:div w:id="1030686864">
          <w:marLeft w:val="0"/>
          <w:marRight w:val="0"/>
          <w:marTop w:val="0"/>
          <w:marBottom w:val="0"/>
          <w:divBdr>
            <w:top w:val="none" w:sz="0" w:space="0" w:color="auto"/>
            <w:left w:val="none" w:sz="0" w:space="0" w:color="auto"/>
            <w:bottom w:val="none" w:sz="0" w:space="0" w:color="auto"/>
            <w:right w:val="none" w:sz="0" w:space="0" w:color="auto"/>
          </w:divBdr>
        </w:div>
        <w:div w:id="37895894">
          <w:marLeft w:val="0"/>
          <w:marRight w:val="0"/>
          <w:marTop w:val="0"/>
          <w:marBottom w:val="0"/>
          <w:divBdr>
            <w:top w:val="none" w:sz="0" w:space="0" w:color="auto"/>
            <w:left w:val="none" w:sz="0" w:space="0" w:color="auto"/>
            <w:bottom w:val="none" w:sz="0" w:space="0" w:color="auto"/>
            <w:right w:val="none" w:sz="0" w:space="0" w:color="auto"/>
          </w:divBdr>
        </w:div>
        <w:div w:id="14159626">
          <w:marLeft w:val="0"/>
          <w:marRight w:val="0"/>
          <w:marTop w:val="0"/>
          <w:marBottom w:val="0"/>
          <w:divBdr>
            <w:top w:val="none" w:sz="0" w:space="0" w:color="auto"/>
            <w:left w:val="none" w:sz="0" w:space="0" w:color="auto"/>
            <w:bottom w:val="none" w:sz="0" w:space="0" w:color="auto"/>
            <w:right w:val="none" w:sz="0" w:space="0" w:color="auto"/>
          </w:divBdr>
          <w:divsChild>
            <w:div w:id="1115445701">
              <w:marLeft w:val="-75"/>
              <w:marRight w:val="0"/>
              <w:marTop w:val="30"/>
              <w:marBottom w:val="30"/>
              <w:divBdr>
                <w:top w:val="none" w:sz="0" w:space="0" w:color="auto"/>
                <w:left w:val="none" w:sz="0" w:space="0" w:color="auto"/>
                <w:bottom w:val="none" w:sz="0" w:space="0" w:color="auto"/>
                <w:right w:val="none" w:sz="0" w:space="0" w:color="auto"/>
              </w:divBdr>
              <w:divsChild>
                <w:div w:id="822701601">
                  <w:marLeft w:val="0"/>
                  <w:marRight w:val="0"/>
                  <w:marTop w:val="0"/>
                  <w:marBottom w:val="0"/>
                  <w:divBdr>
                    <w:top w:val="none" w:sz="0" w:space="0" w:color="auto"/>
                    <w:left w:val="none" w:sz="0" w:space="0" w:color="auto"/>
                    <w:bottom w:val="none" w:sz="0" w:space="0" w:color="auto"/>
                    <w:right w:val="none" w:sz="0" w:space="0" w:color="auto"/>
                  </w:divBdr>
                  <w:divsChild>
                    <w:div w:id="1797946495">
                      <w:marLeft w:val="0"/>
                      <w:marRight w:val="0"/>
                      <w:marTop w:val="0"/>
                      <w:marBottom w:val="0"/>
                      <w:divBdr>
                        <w:top w:val="none" w:sz="0" w:space="0" w:color="auto"/>
                        <w:left w:val="none" w:sz="0" w:space="0" w:color="auto"/>
                        <w:bottom w:val="none" w:sz="0" w:space="0" w:color="auto"/>
                        <w:right w:val="none" w:sz="0" w:space="0" w:color="auto"/>
                      </w:divBdr>
                    </w:div>
                  </w:divsChild>
                </w:div>
                <w:div w:id="317658084">
                  <w:marLeft w:val="0"/>
                  <w:marRight w:val="0"/>
                  <w:marTop w:val="0"/>
                  <w:marBottom w:val="0"/>
                  <w:divBdr>
                    <w:top w:val="none" w:sz="0" w:space="0" w:color="auto"/>
                    <w:left w:val="none" w:sz="0" w:space="0" w:color="auto"/>
                    <w:bottom w:val="none" w:sz="0" w:space="0" w:color="auto"/>
                    <w:right w:val="none" w:sz="0" w:space="0" w:color="auto"/>
                  </w:divBdr>
                  <w:divsChild>
                    <w:div w:id="2143764642">
                      <w:marLeft w:val="0"/>
                      <w:marRight w:val="0"/>
                      <w:marTop w:val="0"/>
                      <w:marBottom w:val="0"/>
                      <w:divBdr>
                        <w:top w:val="none" w:sz="0" w:space="0" w:color="auto"/>
                        <w:left w:val="none" w:sz="0" w:space="0" w:color="auto"/>
                        <w:bottom w:val="none" w:sz="0" w:space="0" w:color="auto"/>
                        <w:right w:val="none" w:sz="0" w:space="0" w:color="auto"/>
                      </w:divBdr>
                    </w:div>
                  </w:divsChild>
                </w:div>
                <w:div w:id="191455319">
                  <w:marLeft w:val="0"/>
                  <w:marRight w:val="0"/>
                  <w:marTop w:val="0"/>
                  <w:marBottom w:val="0"/>
                  <w:divBdr>
                    <w:top w:val="none" w:sz="0" w:space="0" w:color="auto"/>
                    <w:left w:val="none" w:sz="0" w:space="0" w:color="auto"/>
                    <w:bottom w:val="none" w:sz="0" w:space="0" w:color="auto"/>
                    <w:right w:val="none" w:sz="0" w:space="0" w:color="auto"/>
                  </w:divBdr>
                  <w:divsChild>
                    <w:div w:id="1906377695">
                      <w:marLeft w:val="0"/>
                      <w:marRight w:val="0"/>
                      <w:marTop w:val="0"/>
                      <w:marBottom w:val="0"/>
                      <w:divBdr>
                        <w:top w:val="none" w:sz="0" w:space="0" w:color="auto"/>
                        <w:left w:val="none" w:sz="0" w:space="0" w:color="auto"/>
                        <w:bottom w:val="none" w:sz="0" w:space="0" w:color="auto"/>
                        <w:right w:val="none" w:sz="0" w:space="0" w:color="auto"/>
                      </w:divBdr>
                    </w:div>
                  </w:divsChild>
                </w:div>
                <w:div w:id="1581063864">
                  <w:marLeft w:val="0"/>
                  <w:marRight w:val="0"/>
                  <w:marTop w:val="0"/>
                  <w:marBottom w:val="0"/>
                  <w:divBdr>
                    <w:top w:val="none" w:sz="0" w:space="0" w:color="auto"/>
                    <w:left w:val="none" w:sz="0" w:space="0" w:color="auto"/>
                    <w:bottom w:val="none" w:sz="0" w:space="0" w:color="auto"/>
                    <w:right w:val="none" w:sz="0" w:space="0" w:color="auto"/>
                  </w:divBdr>
                  <w:divsChild>
                    <w:div w:id="2134202960">
                      <w:marLeft w:val="0"/>
                      <w:marRight w:val="0"/>
                      <w:marTop w:val="0"/>
                      <w:marBottom w:val="0"/>
                      <w:divBdr>
                        <w:top w:val="none" w:sz="0" w:space="0" w:color="auto"/>
                        <w:left w:val="none" w:sz="0" w:space="0" w:color="auto"/>
                        <w:bottom w:val="none" w:sz="0" w:space="0" w:color="auto"/>
                        <w:right w:val="none" w:sz="0" w:space="0" w:color="auto"/>
                      </w:divBdr>
                    </w:div>
                  </w:divsChild>
                </w:div>
                <w:div w:id="515197756">
                  <w:marLeft w:val="0"/>
                  <w:marRight w:val="0"/>
                  <w:marTop w:val="0"/>
                  <w:marBottom w:val="0"/>
                  <w:divBdr>
                    <w:top w:val="none" w:sz="0" w:space="0" w:color="auto"/>
                    <w:left w:val="none" w:sz="0" w:space="0" w:color="auto"/>
                    <w:bottom w:val="none" w:sz="0" w:space="0" w:color="auto"/>
                    <w:right w:val="none" w:sz="0" w:space="0" w:color="auto"/>
                  </w:divBdr>
                  <w:divsChild>
                    <w:div w:id="1729692109">
                      <w:marLeft w:val="0"/>
                      <w:marRight w:val="0"/>
                      <w:marTop w:val="0"/>
                      <w:marBottom w:val="0"/>
                      <w:divBdr>
                        <w:top w:val="none" w:sz="0" w:space="0" w:color="auto"/>
                        <w:left w:val="none" w:sz="0" w:space="0" w:color="auto"/>
                        <w:bottom w:val="none" w:sz="0" w:space="0" w:color="auto"/>
                        <w:right w:val="none" w:sz="0" w:space="0" w:color="auto"/>
                      </w:divBdr>
                    </w:div>
                  </w:divsChild>
                </w:div>
                <w:div w:id="1102606177">
                  <w:marLeft w:val="0"/>
                  <w:marRight w:val="0"/>
                  <w:marTop w:val="0"/>
                  <w:marBottom w:val="0"/>
                  <w:divBdr>
                    <w:top w:val="none" w:sz="0" w:space="0" w:color="auto"/>
                    <w:left w:val="none" w:sz="0" w:space="0" w:color="auto"/>
                    <w:bottom w:val="none" w:sz="0" w:space="0" w:color="auto"/>
                    <w:right w:val="none" w:sz="0" w:space="0" w:color="auto"/>
                  </w:divBdr>
                  <w:divsChild>
                    <w:div w:id="1038776877">
                      <w:marLeft w:val="0"/>
                      <w:marRight w:val="0"/>
                      <w:marTop w:val="0"/>
                      <w:marBottom w:val="0"/>
                      <w:divBdr>
                        <w:top w:val="none" w:sz="0" w:space="0" w:color="auto"/>
                        <w:left w:val="none" w:sz="0" w:space="0" w:color="auto"/>
                        <w:bottom w:val="none" w:sz="0" w:space="0" w:color="auto"/>
                        <w:right w:val="none" w:sz="0" w:space="0" w:color="auto"/>
                      </w:divBdr>
                    </w:div>
                  </w:divsChild>
                </w:div>
                <w:div w:id="390078831">
                  <w:marLeft w:val="0"/>
                  <w:marRight w:val="0"/>
                  <w:marTop w:val="0"/>
                  <w:marBottom w:val="0"/>
                  <w:divBdr>
                    <w:top w:val="none" w:sz="0" w:space="0" w:color="auto"/>
                    <w:left w:val="none" w:sz="0" w:space="0" w:color="auto"/>
                    <w:bottom w:val="none" w:sz="0" w:space="0" w:color="auto"/>
                    <w:right w:val="none" w:sz="0" w:space="0" w:color="auto"/>
                  </w:divBdr>
                  <w:divsChild>
                    <w:div w:id="77096090">
                      <w:marLeft w:val="0"/>
                      <w:marRight w:val="0"/>
                      <w:marTop w:val="0"/>
                      <w:marBottom w:val="0"/>
                      <w:divBdr>
                        <w:top w:val="none" w:sz="0" w:space="0" w:color="auto"/>
                        <w:left w:val="none" w:sz="0" w:space="0" w:color="auto"/>
                        <w:bottom w:val="none" w:sz="0" w:space="0" w:color="auto"/>
                        <w:right w:val="none" w:sz="0" w:space="0" w:color="auto"/>
                      </w:divBdr>
                    </w:div>
                  </w:divsChild>
                </w:div>
                <w:div w:id="22219752">
                  <w:marLeft w:val="0"/>
                  <w:marRight w:val="0"/>
                  <w:marTop w:val="0"/>
                  <w:marBottom w:val="0"/>
                  <w:divBdr>
                    <w:top w:val="none" w:sz="0" w:space="0" w:color="auto"/>
                    <w:left w:val="none" w:sz="0" w:space="0" w:color="auto"/>
                    <w:bottom w:val="none" w:sz="0" w:space="0" w:color="auto"/>
                    <w:right w:val="none" w:sz="0" w:space="0" w:color="auto"/>
                  </w:divBdr>
                  <w:divsChild>
                    <w:div w:id="2136675092">
                      <w:marLeft w:val="0"/>
                      <w:marRight w:val="0"/>
                      <w:marTop w:val="0"/>
                      <w:marBottom w:val="0"/>
                      <w:divBdr>
                        <w:top w:val="none" w:sz="0" w:space="0" w:color="auto"/>
                        <w:left w:val="none" w:sz="0" w:space="0" w:color="auto"/>
                        <w:bottom w:val="none" w:sz="0" w:space="0" w:color="auto"/>
                        <w:right w:val="none" w:sz="0" w:space="0" w:color="auto"/>
                      </w:divBdr>
                    </w:div>
                  </w:divsChild>
                </w:div>
                <w:div w:id="1895576627">
                  <w:marLeft w:val="0"/>
                  <w:marRight w:val="0"/>
                  <w:marTop w:val="0"/>
                  <w:marBottom w:val="0"/>
                  <w:divBdr>
                    <w:top w:val="none" w:sz="0" w:space="0" w:color="auto"/>
                    <w:left w:val="none" w:sz="0" w:space="0" w:color="auto"/>
                    <w:bottom w:val="none" w:sz="0" w:space="0" w:color="auto"/>
                    <w:right w:val="none" w:sz="0" w:space="0" w:color="auto"/>
                  </w:divBdr>
                  <w:divsChild>
                    <w:div w:id="1828086480">
                      <w:marLeft w:val="0"/>
                      <w:marRight w:val="0"/>
                      <w:marTop w:val="0"/>
                      <w:marBottom w:val="0"/>
                      <w:divBdr>
                        <w:top w:val="none" w:sz="0" w:space="0" w:color="auto"/>
                        <w:left w:val="none" w:sz="0" w:space="0" w:color="auto"/>
                        <w:bottom w:val="none" w:sz="0" w:space="0" w:color="auto"/>
                        <w:right w:val="none" w:sz="0" w:space="0" w:color="auto"/>
                      </w:divBdr>
                    </w:div>
                  </w:divsChild>
                </w:div>
                <w:div w:id="115952129">
                  <w:marLeft w:val="0"/>
                  <w:marRight w:val="0"/>
                  <w:marTop w:val="0"/>
                  <w:marBottom w:val="0"/>
                  <w:divBdr>
                    <w:top w:val="none" w:sz="0" w:space="0" w:color="auto"/>
                    <w:left w:val="none" w:sz="0" w:space="0" w:color="auto"/>
                    <w:bottom w:val="none" w:sz="0" w:space="0" w:color="auto"/>
                    <w:right w:val="none" w:sz="0" w:space="0" w:color="auto"/>
                  </w:divBdr>
                  <w:divsChild>
                    <w:div w:id="1314607083">
                      <w:marLeft w:val="0"/>
                      <w:marRight w:val="0"/>
                      <w:marTop w:val="0"/>
                      <w:marBottom w:val="0"/>
                      <w:divBdr>
                        <w:top w:val="none" w:sz="0" w:space="0" w:color="auto"/>
                        <w:left w:val="none" w:sz="0" w:space="0" w:color="auto"/>
                        <w:bottom w:val="none" w:sz="0" w:space="0" w:color="auto"/>
                        <w:right w:val="none" w:sz="0" w:space="0" w:color="auto"/>
                      </w:divBdr>
                    </w:div>
                  </w:divsChild>
                </w:div>
                <w:div w:id="1283000279">
                  <w:marLeft w:val="0"/>
                  <w:marRight w:val="0"/>
                  <w:marTop w:val="0"/>
                  <w:marBottom w:val="0"/>
                  <w:divBdr>
                    <w:top w:val="none" w:sz="0" w:space="0" w:color="auto"/>
                    <w:left w:val="none" w:sz="0" w:space="0" w:color="auto"/>
                    <w:bottom w:val="none" w:sz="0" w:space="0" w:color="auto"/>
                    <w:right w:val="none" w:sz="0" w:space="0" w:color="auto"/>
                  </w:divBdr>
                  <w:divsChild>
                    <w:div w:id="285702835">
                      <w:marLeft w:val="0"/>
                      <w:marRight w:val="0"/>
                      <w:marTop w:val="0"/>
                      <w:marBottom w:val="0"/>
                      <w:divBdr>
                        <w:top w:val="none" w:sz="0" w:space="0" w:color="auto"/>
                        <w:left w:val="none" w:sz="0" w:space="0" w:color="auto"/>
                        <w:bottom w:val="none" w:sz="0" w:space="0" w:color="auto"/>
                        <w:right w:val="none" w:sz="0" w:space="0" w:color="auto"/>
                      </w:divBdr>
                    </w:div>
                  </w:divsChild>
                </w:div>
                <w:div w:id="1061253956">
                  <w:marLeft w:val="0"/>
                  <w:marRight w:val="0"/>
                  <w:marTop w:val="0"/>
                  <w:marBottom w:val="0"/>
                  <w:divBdr>
                    <w:top w:val="none" w:sz="0" w:space="0" w:color="auto"/>
                    <w:left w:val="none" w:sz="0" w:space="0" w:color="auto"/>
                    <w:bottom w:val="none" w:sz="0" w:space="0" w:color="auto"/>
                    <w:right w:val="none" w:sz="0" w:space="0" w:color="auto"/>
                  </w:divBdr>
                  <w:divsChild>
                    <w:div w:id="2057774414">
                      <w:marLeft w:val="0"/>
                      <w:marRight w:val="0"/>
                      <w:marTop w:val="0"/>
                      <w:marBottom w:val="0"/>
                      <w:divBdr>
                        <w:top w:val="none" w:sz="0" w:space="0" w:color="auto"/>
                        <w:left w:val="none" w:sz="0" w:space="0" w:color="auto"/>
                        <w:bottom w:val="none" w:sz="0" w:space="0" w:color="auto"/>
                        <w:right w:val="none" w:sz="0" w:space="0" w:color="auto"/>
                      </w:divBdr>
                    </w:div>
                  </w:divsChild>
                </w:div>
                <w:div w:id="1052004124">
                  <w:marLeft w:val="0"/>
                  <w:marRight w:val="0"/>
                  <w:marTop w:val="0"/>
                  <w:marBottom w:val="0"/>
                  <w:divBdr>
                    <w:top w:val="none" w:sz="0" w:space="0" w:color="auto"/>
                    <w:left w:val="none" w:sz="0" w:space="0" w:color="auto"/>
                    <w:bottom w:val="none" w:sz="0" w:space="0" w:color="auto"/>
                    <w:right w:val="none" w:sz="0" w:space="0" w:color="auto"/>
                  </w:divBdr>
                  <w:divsChild>
                    <w:div w:id="930701864">
                      <w:marLeft w:val="0"/>
                      <w:marRight w:val="0"/>
                      <w:marTop w:val="0"/>
                      <w:marBottom w:val="0"/>
                      <w:divBdr>
                        <w:top w:val="none" w:sz="0" w:space="0" w:color="auto"/>
                        <w:left w:val="none" w:sz="0" w:space="0" w:color="auto"/>
                        <w:bottom w:val="none" w:sz="0" w:space="0" w:color="auto"/>
                        <w:right w:val="none" w:sz="0" w:space="0" w:color="auto"/>
                      </w:divBdr>
                    </w:div>
                  </w:divsChild>
                </w:div>
                <w:div w:id="951403909">
                  <w:marLeft w:val="0"/>
                  <w:marRight w:val="0"/>
                  <w:marTop w:val="0"/>
                  <w:marBottom w:val="0"/>
                  <w:divBdr>
                    <w:top w:val="none" w:sz="0" w:space="0" w:color="auto"/>
                    <w:left w:val="none" w:sz="0" w:space="0" w:color="auto"/>
                    <w:bottom w:val="none" w:sz="0" w:space="0" w:color="auto"/>
                    <w:right w:val="none" w:sz="0" w:space="0" w:color="auto"/>
                  </w:divBdr>
                  <w:divsChild>
                    <w:div w:id="1118723403">
                      <w:marLeft w:val="0"/>
                      <w:marRight w:val="0"/>
                      <w:marTop w:val="0"/>
                      <w:marBottom w:val="0"/>
                      <w:divBdr>
                        <w:top w:val="none" w:sz="0" w:space="0" w:color="auto"/>
                        <w:left w:val="none" w:sz="0" w:space="0" w:color="auto"/>
                        <w:bottom w:val="none" w:sz="0" w:space="0" w:color="auto"/>
                        <w:right w:val="none" w:sz="0" w:space="0" w:color="auto"/>
                      </w:divBdr>
                    </w:div>
                  </w:divsChild>
                </w:div>
                <w:div w:id="1711032946">
                  <w:marLeft w:val="0"/>
                  <w:marRight w:val="0"/>
                  <w:marTop w:val="0"/>
                  <w:marBottom w:val="0"/>
                  <w:divBdr>
                    <w:top w:val="none" w:sz="0" w:space="0" w:color="auto"/>
                    <w:left w:val="none" w:sz="0" w:space="0" w:color="auto"/>
                    <w:bottom w:val="none" w:sz="0" w:space="0" w:color="auto"/>
                    <w:right w:val="none" w:sz="0" w:space="0" w:color="auto"/>
                  </w:divBdr>
                  <w:divsChild>
                    <w:div w:id="1527674320">
                      <w:marLeft w:val="0"/>
                      <w:marRight w:val="0"/>
                      <w:marTop w:val="0"/>
                      <w:marBottom w:val="0"/>
                      <w:divBdr>
                        <w:top w:val="none" w:sz="0" w:space="0" w:color="auto"/>
                        <w:left w:val="none" w:sz="0" w:space="0" w:color="auto"/>
                        <w:bottom w:val="none" w:sz="0" w:space="0" w:color="auto"/>
                        <w:right w:val="none" w:sz="0" w:space="0" w:color="auto"/>
                      </w:divBdr>
                    </w:div>
                  </w:divsChild>
                </w:div>
                <w:div w:id="373771294">
                  <w:marLeft w:val="0"/>
                  <w:marRight w:val="0"/>
                  <w:marTop w:val="0"/>
                  <w:marBottom w:val="0"/>
                  <w:divBdr>
                    <w:top w:val="none" w:sz="0" w:space="0" w:color="auto"/>
                    <w:left w:val="none" w:sz="0" w:space="0" w:color="auto"/>
                    <w:bottom w:val="none" w:sz="0" w:space="0" w:color="auto"/>
                    <w:right w:val="none" w:sz="0" w:space="0" w:color="auto"/>
                  </w:divBdr>
                  <w:divsChild>
                    <w:div w:id="458112909">
                      <w:marLeft w:val="0"/>
                      <w:marRight w:val="0"/>
                      <w:marTop w:val="0"/>
                      <w:marBottom w:val="0"/>
                      <w:divBdr>
                        <w:top w:val="none" w:sz="0" w:space="0" w:color="auto"/>
                        <w:left w:val="none" w:sz="0" w:space="0" w:color="auto"/>
                        <w:bottom w:val="none" w:sz="0" w:space="0" w:color="auto"/>
                        <w:right w:val="none" w:sz="0" w:space="0" w:color="auto"/>
                      </w:divBdr>
                    </w:div>
                  </w:divsChild>
                </w:div>
                <w:div w:id="331640131">
                  <w:marLeft w:val="0"/>
                  <w:marRight w:val="0"/>
                  <w:marTop w:val="0"/>
                  <w:marBottom w:val="0"/>
                  <w:divBdr>
                    <w:top w:val="none" w:sz="0" w:space="0" w:color="auto"/>
                    <w:left w:val="none" w:sz="0" w:space="0" w:color="auto"/>
                    <w:bottom w:val="none" w:sz="0" w:space="0" w:color="auto"/>
                    <w:right w:val="none" w:sz="0" w:space="0" w:color="auto"/>
                  </w:divBdr>
                  <w:divsChild>
                    <w:div w:id="1351567596">
                      <w:marLeft w:val="0"/>
                      <w:marRight w:val="0"/>
                      <w:marTop w:val="0"/>
                      <w:marBottom w:val="0"/>
                      <w:divBdr>
                        <w:top w:val="none" w:sz="0" w:space="0" w:color="auto"/>
                        <w:left w:val="none" w:sz="0" w:space="0" w:color="auto"/>
                        <w:bottom w:val="none" w:sz="0" w:space="0" w:color="auto"/>
                        <w:right w:val="none" w:sz="0" w:space="0" w:color="auto"/>
                      </w:divBdr>
                    </w:div>
                  </w:divsChild>
                </w:div>
                <w:div w:id="155265410">
                  <w:marLeft w:val="0"/>
                  <w:marRight w:val="0"/>
                  <w:marTop w:val="0"/>
                  <w:marBottom w:val="0"/>
                  <w:divBdr>
                    <w:top w:val="none" w:sz="0" w:space="0" w:color="auto"/>
                    <w:left w:val="none" w:sz="0" w:space="0" w:color="auto"/>
                    <w:bottom w:val="none" w:sz="0" w:space="0" w:color="auto"/>
                    <w:right w:val="none" w:sz="0" w:space="0" w:color="auto"/>
                  </w:divBdr>
                  <w:divsChild>
                    <w:div w:id="4598840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0245259">
          <w:marLeft w:val="0"/>
          <w:marRight w:val="0"/>
          <w:marTop w:val="0"/>
          <w:marBottom w:val="0"/>
          <w:divBdr>
            <w:top w:val="none" w:sz="0" w:space="0" w:color="auto"/>
            <w:left w:val="none" w:sz="0" w:space="0" w:color="auto"/>
            <w:bottom w:val="none" w:sz="0" w:space="0" w:color="auto"/>
            <w:right w:val="none" w:sz="0" w:space="0" w:color="auto"/>
          </w:divBdr>
        </w:div>
        <w:div w:id="1345329536">
          <w:marLeft w:val="0"/>
          <w:marRight w:val="0"/>
          <w:marTop w:val="0"/>
          <w:marBottom w:val="0"/>
          <w:divBdr>
            <w:top w:val="none" w:sz="0" w:space="0" w:color="auto"/>
            <w:left w:val="none" w:sz="0" w:space="0" w:color="auto"/>
            <w:bottom w:val="none" w:sz="0" w:space="0" w:color="auto"/>
            <w:right w:val="none" w:sz="0" w:space="0" w:color="auto"/>
          </w:divBdr>
        </w:div>
        <w:div w:id="96801223">
          <w:marLeft w:val="0"/>
          <w:marRight w:val="0"/>
          <w:marTop w:val="0"/>
          <w:marBottom w:val="0"/>
          <w:divBdr>
            <w:top w:val="none" w:sz="0" w:space="0" w:color="auto"/>
            <w:left w:val="none" w:sz="0" w:space="0" w:color="auto"/>
            <w:bottom w:val="none" w:sz="0" w:space="0" w:color="auto"/>
            <w:right w:val="none" w:sz="0" w:space="0" w:color="auto"/>
          </w:divBdr>
          <w:divsChild>
            <w:div w:id="1600940585">
              <w:marLeft w:val="0"/>
              <w:marRight w:val="0"/>
              <w:marTop w:val="0"/>
              <w:marBottom w:val="0"/>
              <w:divBdr>
                <w:top w:val="none" w:sz="0" w:space="0" w:color="auto"/>
                <w:left w:val="none" w:sz="0" w:space="0" w:color="auto"/>
                <w:bottom w:val="none" w:sz="0" w:space="0" w:color="auto"/>
                <w:right w:val="none" w:sz="0" w:space="0" w:color="auto"/>
              </w:divBdr>
            </w:div>
            <w:div w:id="1454982869">
              <w:marLeft w:val="0"/>
              <w:marRight w:val="0"/>
              <w:marTop w:val="0"/>
              <w:marBottom w:val="0"/>
              <w:divBdr>
                <w:top w:val="none" w:sz="0" w:space="0" w:color="auto"/>
                <w:left w:val="none" w:sz="0" w:space="0" w:color="auto"/>
                <w:bottom w:val="none" w:sz="0" w:space="0" w:color="auto"/>
                <w:right w:val="none" w:sz="0" w:space="0" w:color="auto"/>
              </w:divBdr>
            </w:div>
            <w:div w:id="162013123">
              <w:marLeft w:val="0"/>
              <w:marRight w:val="0"/>
              <w:marTop w:val="0"/>
              <w:marBottom w:val="0"/>
              <w:divBdr>
                <w:top w:val="none" w:sz="0" w:space="0" w:color="auto"/>
                <w:left w:val="none" w:sz="0" w:space="0" w:color="auto"/>
                <w:bottom w:val="none" w:sz="0" w:space="0" w:color="auto"/>
                <w:right w:val="none" w:sz="0" w:space="0" w:color="auto"/>
              </w:divBdr>
            </w:div>
            <w:div w:id="2106000364">
              <w:marLeft w:val="0"/>
              <w:marRight w:val="0"/>
              <w:marTop w:val="0"/>
              <w:marBottom w:val="0"/>
              <w:divBdr>
                <w:top w:val="none" w:sz="0" w:space="0" w:color="auto"/>
                <w:left w:val="none" w:sz="0" w:space="0" w:color="auto"/>
                <w:bottom w:val="none" w:sz="0" w:space="0" w:color="auto"/>
                <w:right w:val="none" w:sz="0" w:space="0" w:color="auto"/>
              </w:divBdr>
            </w:div>
            <w:div w:id="122503570">
              <w:marLeft w:val="0"/>
              <w:marRight w:val="0"/>
              <w:marTop w:val="0"/>
              <w:marBottom w:val="0"/>
              <w:divBdr>
                <w:top w:val="none" w:sz="0" w:space="0" w:color="auto"/>
                <w:left w:val="none" w:sz="0" w:space="0" w:color="auto"/>
                <w:bottom w:val="none" w:sz="0" w:space="0" w:color="auto"/>
                <w:right w:val="none" w:sz="0" w:space="0" w:color="auto"/>
              </w:divBdr>
            </w:div>
            <w:div w:id="1827355255">
              <w:marLeft w:val="0"/>
              <w:marRight w:val="0"/>
              <w:marTop w:val="0"/>
              <w:marBottom w:val="0"/>
              <w:divBdr>
                <w:top w:val="none" w:sz="0" w:space="0" w:color="auto"/>
                <w:left w:val="none" w:sz="0" w:space="0" w:color="auto"/>
                <w:bottom w:val="none" w:sz="0" w:space="0" w:color="auto"/>
                <w:right w:val="none" w:sz="0" w:space="0" w:color="auto"/>
              </w:divBdr>
            </w:div>
            <w:div w:id="550458696">
              <w:marLeft w:val="0"/>
              <w:marRight w:val="0"/>
              <w:marTop w:val="0"/>
              <w:marBottom w:val="0"/>
              <w:divBdr>
                <w:top w:val="none" w:sz="0" w:space="0" w:color="auto"/>
                <w:left w:val="none" w:sz="0" w:space="0" w:color="auto"/>
                <w:bottom w:val="none" w:sz="0" w:space="0" w:color="auto"/>
                <w:right w:val="none" w:sz="0" w:space="0" w:color="auto"/>
              </w:divBdr>
            </w:div>
            <w:div w:id="1040519892">
              <w:marLeft w:val="0"/>
              <w:marRight w:val="0"/>
              <w:marTop w:val="0"/>
              <w:marBottom w:val="0"/>
              <w:divBdr>
                <w:top w:val="none" w:sz="0" w:space="0" w:color="auto"/>
                <w:left w:val="none" w:sz="0" w:space="0" w:color="auto"/>
                <w:bottom w:val="none" w:sz="0" w:space="0" w:color="auto"/>
                <w:right w:val="none" w:sz="0" w:space="0" w:color="auto"/>
              </w:divBdr>
            </w:div>
            <w:div w:id="1387216829">
              <w:marLeft w:val="0"/>
              <w:marRight w:val="0"/>
              <w:marTop w:val="0"/>
              <w:marBottom w:val="0"/>
              <w:divBdr>
                <w:top w:val="none" w:sz="0" w:space="0" w:color="auto"/>
                <w:left w:val="none" w:sz="0" w:space="0" w:color="auto"/>
                <w:bottom w:val="none" w:sz="0" w:space="0" w:color="auto"/>
                <w:right w:val="none" w:sz="0" w:space="0" w:color="auto"/>
              </w:divBdr>
            </w:div>
            <w:div w:id="2129424275">
              <w:marLeft w:val="0"/>
              <w:marRight w:val="0"/>
              <w:marTop w:val="0"/>
              <w:marBottom w:val="0"/>
              <w:divBdr>
                <w:top w:val="none" w:sz="0" w:space="0" w:color="auto"/>
                <w:left w:val="none" w:sz="0" w:space="0" w:color="auto"/>
                <w:bottom w:val="none" w:sz="0" w:space="0" w:color="auto"/>
                <w:right w:val="none" w:sz="0" w:space="0" w:color="auto"/>
              </w:divBdr>
            </w:div>
            <w:div w:id="745616972">
              <w:marLeft w:val="0"/>
              <w:marRight w:val="0"/>
              <w:marTop w:val="0"/>
              <w:marBottom w:val="0"/>
              <w:divBdr>
                <w:top w:val="none" w:sz="0" w:space="0" w:color="auto"/>
                <w:left w:val="none" w:sz="0" w:space="0" w:color="auto"/>
                <w:bottom w:val="none" w:sz="0" w:space="0" w:color="auto"/>
                <w:right w:val="none" w:sz="0" w:space="0" w:color="auto"/>
              </w:divBdr>
            </w:div>
            <w:div w:id="490873240">
              <w:marLeft w:val="0"/>
              <w:marRight w:val="0"/>
              <w:marTop w:val="0"/>
              <w:marBottom w:val="0"/>
              <w:divBdr>
                <w:top w:val="none" w:sz="0" w:space="0" w:color="auto"/>
                <w:left w:val="none" w:sz="0" w:space="0" w:color="auto"/>
                <w:bottom w:val="none" w:sz="0" w:space="0" w:color="auto"/>
                <w:right w:val="none" w:sz="0" w:space="0" w:color="auto"/>
              </w:divBdr>
            </w:div>
            <w:div w:id="544290558">
              <w:marLeft w:val="0"/>
              <w:marRight w:val="0"/>
              <w:marTop w:val="0"/>
              <w:marBottom w:val="0"/>
              <w:divBdr>
                <w:top w:val="none" w:sz="0" w:space="0" w:color="auto"/>
                <w:left w:val="none" w:sz="0" w:space="0" w:color="auto"/>
                <w:bottom w:val="none" w:sz="0" w:space="0" w:color="auto"/>
                <w:right w:val="none" w:sz="0" w:space="0" w:color="auto"/>
              </w:divBdr>
            </w:div>
            <w:div w:id="556091208">
              <w:marLeft w:val="0"/>
              <w:marRight w:val="0"/>
              <w:marTop w:val="0"/>
              <w:marBottom w:val="0"/>
              <w:divBdr>
                <w:top w:val="none" w:sz="0" w:space="0" w:color="auto"/>
                <w:left w:val="none" w:sz="0" w:space="0" w:color="auto"/>
                <w:bottom w:val="none" w:sz="0" w:space="0" w:color="auto"/>
                <w:right w:val="none" w:sz="0" w:space="0" w:color="auto"/>
              </w:divBdr>
            </w:div>
            <w:div w:id="2134709570">
              <w:marLeft w:val="0"/>
              <w:marRight w:val="0"/>
              <w:marTop w:val="0"/>
              <w:marBottom w:val="0"/>
              <w:divBdr>
                <w:top w:val="none" w:sz="0" w:space="0" w:color="auto"/>
                <w:left w:val="none" w:sz="0" w:space="0" w:color="auto"/>
                <w:bottom w:val="none" w:sz="0" w:space="0" w:color="auto"/>
                <w:right w:val="none" w:sz="0" w:space="0" w:color="auto"/>
              </w:divBdr>
            </w:div>
            <w:div w:id="1648124586">
              <w:marLeft w:val="0"/>
              <w:marRight w:val="0"/>
              <w:marTop w:val="0"/>
              <w:marBottom w:val="0"/>
              <w:divBdr>
                <w:top w:val="none" w:sz="0" w:space="0" w:color="auto"/>
                <w:left w:val="none" w:sz="0" w:space="0" w:color="auto"/>
                <w:bottom w:val="none" w:sz="0" w:space="0" w:color="auto"/>
                <w:right w:val="none" w:sz="0" w:space="0" w:color="auto"/>
              </w:divBdr>
            </w:div>
            <w:div w:id="296030273">
              <w:marLeft w:val="0"/>
              <w:marRight w:val="0"/>
              <w:marTop w:val="0"/>
              <w:marBottom w:val="0"/>
              <w:divBdr>
                <w:top w:val="none" w:sz="0" w:space="0" w:color="auto"/>
                <w:left w:val="none" w:sz="0" w:space="0" w:color="auto"/>
                <w:bottom w:val="none" w:sz="0" w:space="0" w:color="auto"/>
                <w:right w:val="none" w:sz="0" w:space="0" w:color="auto"/>
              </w:divBdr>
            </w:div>
            <w:div w:id="441193266">
              <w:marLeft w:val="0"/>
              <w:marRight w:val="0"/>
              <w:marTop w:val="0"/>
              <w:marBottom w:val="0"/>
              <w:divBdr>
                <w:top w:val="none" w:sz="0" w:space="0" w:color="auto"/>
                <w:left w:val="none" w:sz="0" w:space="0" w:color="auto"/>
                <w:bottom w:val="none" w:sz="0" w:space="0" w:color="auto"/>
                <w:right w:val="none" w:sz="0" w:space="0" w:color="auto"/>
              </w:divBdr>
            </w:div>
          </w:divsChild>
        </w:div>
        <w:div w:id="72357150">
          <w:marLeft w:val="0"/>
          <w:marRight w:val="0"/>
          <w:marTop w:val="0"/>
          <w:marBottom w:val="0"/>
          <w:divBdr>
            <w:top w:val="none" w:sz="0" w:space="0" w:color="auto"/>
            <w:left w:val="none" w:sz="0" w:space="0" w:color="auto"/>
            <w:bottom w:val="none" w:sz="0" w:space="0" w:color="auto"/>
            <w:right w:val="none" w:sz="0" w:space="0" w:color="auto"/>
          </w:divBdr>
        </w:div>
        <w:div w:id="471799236">
          <w:marLeft w:val="0"/>
          <w:marRight w:val="0"/>
          <w:marTop w:val="0"/>
          <w:marBottom w:val="0"/>
          <w:divBdr>
            <w:top w:val="none" w:sz="0" w:space="0" w:color="auto"/>
            <w:left w:val="none" w:sz="0" w:space="0" w:color="auto"/>
            <w:bottom w:val="none" w:sz="0" w:space="0" w:color="auto"/>
            <w:right w:val="none" w:sz="0" w:space="0" w:color="auto"/>
          </w:divBdr>
        </w:div>
      </w:divsChild>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6997416">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57925824">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366065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26" Type="http://schemas.openxmlformats.org/officeDocument/2006/relationships/hyperlink" Target="https://www.adelaide.edu.au/writingcentre/sites/default/files/docs/learningguide-mindmapping.pdf" TargetMode="External"/><Relationship Id="rId39" Type="http://schemas.openxmlformats.org/officeDocument/2006/relationships/hyperlink" Target="https://www.sadlier.com/school/ela-blog/how-to-use-the-circle-of-viewpoints-routine-with-students"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lsc.cornell.edu/how-to-study/taking-notes/cornell-note-taking-system/" TargetMode="External"/><Relationship Id="rId55" Type="http://schemas.openxmlformats.org/officeDocument/2006/relationships/header" Target="header5.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tesolatrennertnyc.wordpress.com/2013/09/25/quick-activity-idea-yes-but-dialogue-game/" TargetMode="External"/><Relationship Id="rId58"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theme" Target="theme/theme1.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footer" Target="footer5.xml"/><Relationship Id="rId8" Type="http://schemas.openxmlformats.org/officeDocument/2006/relationships/webSettings" Target="webSettings.xml"/><Relationship Id="rId51" Type="http://schemas.openxmlformats.org/officeDocument/2006/relationships/hyperlink" Target="https://getting-it-together.moadoph.gov.au/teacher-guide/graphic-organisers.html"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www.dramanotebook.com/drama-games/yes-and/"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eader" Target="header6.xm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education.nsw.gov.au/teaching-and-learning/learning-remotely/teaching-at-home/expectations/contemporary-learning-and-teaching-from-home/learning-from-home--teaching-strategies" TargetMode="External"/><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B74271B37B704841BE43B5604182C196"/>
        <w:category>
          <w:name w:val="General"/>
          <w:gallery w:val="placeholder"/>
        </w:category>
        <w:types>
          <w:type w:val="bbPlcHdr"/>
        </w:types>
        <w:behaviors>
          <w:behavior w:val="content"/>
        </w:behaviors>
        <w:guid w:val="{2757E87A-1582-4F80-B862-ABF76EEF0A58}"/>
      </w:docPartPr>
      <w:docPartBody>
        <w:p w:rsidR="008C5915" w:rsidRDefault="008C5915" w:rsidP="008C5915">
          <w:pPr>
            <w:pStyle w:val="B74271B37B704841BE43B5604182C196"/>
          </w:pPr>
          <w:r w:rsidRPr="007A01CF">
            <w:rPr>
              <w:rStyle w:val="PlaceholderText"/>
            </w:rPr>
            <w:t>Click or tap here to enter text.</w:t>
          </w:r>
        </w:p>
      </w:docPartBody>
    </w:docPart>
    <w:docPart>
      <w:docPartPr>
        <w:name w:val="D537B3CB1B564E118B397F725868F716"/>
        <w:category>
          <w:name w:val="General"/>
          <w:gallery w:val="placeholder"/>
        </w:category>
        <w:types>
          <w:type w:val="bbPlcHdr"/>
        </w:types>
        <w:behaviors>
          <w:behavior w:val="content"/>
        </w:behaviors>
        <w:guid w:val="{D3AAFE8F-3739-429D-8F35-A4F0CD73A949}"/>
      </w:docPartPr>
      <w:docPartBody>
        <w:p w:rsidR="008C5915" w:rsidRDefault="008C5915" w:rsidP="008C5915">
          <w:pPr>
            <w:pStyle w:val="D537B3CB1B564E118B397F725868F716"/>
          </w:pPr>
          <w:r w:rsidRPr="007A01CF">
            <w:rPr>
              <w:rStyle w:val="PlaceholderText"/>
            </w:rPr>
            <w:t>[Title]</w:t>
          </w:r>
        </w:p>
      </w:docPartBody>
    </w:docPart>
    <w:docPart>
      <w:docPartPr>
        <w:name w:val="58243C521BA54CC8834E2CD32EC0EF74"/>
        <w:category>
          <w:name w:val="General"/>
          <w:gallery w:val="placeholder"/>
        </w:category>
        <w:types>
          <w:type w:val="bbPlcHdr"/>
        </w:types>
        <w:behaviors>
          <w:behavior w:val="content"/>
        </w:behaviors>
        <w:guid w:val="{ECFF5F77-CED8-4807-86B2-C0D6E025AA3D}"/>
      </w:docPartPr>
      <w:docPartBody>
        <w:p w:rsidR="008C5915" w:rsidRDefault="008C5915" w:rsidP="008C5915">
          <w:pPr>
            <w:pStyle w:val="58243C521BA54CC8834E2CD32EC0EF74"/>
          </w:pPr>
          <w:r w:rsidRPr="003D58FC">
            <w:rPr>
              <w:rStyle w:val="PlaceholderText"/>
            </w:rPr>
            <w:t>[Keywords]</w:t>
          </w:r>
        </w:p>
      </w:docPartBody>
    </w:docPart>
    <w:docPart>
      <w:docPartPr>
        <w:name w:val="DA6F7ED18BDC4C86A20A320A719F8366"/>
        <w:category>
          <w:name w:val="General"/>
          <w:gallery w:val="placeholder"/>
        </w:category>
        <w:types>
          <w:type w:val="bbPlcHdr"/>
        </w:types>
        <w:behaviors>
          <w:behavior w:val="content"/>
        </w:behaviors>
        <w:guid w:val="{89D4D20A-5A44-42F0-A754-B1C4569D3211}"/>
      </w:docPartPr>
      <w:docPartBody>
        <w:p w:rsidR="008C5915" w:rsidRDefault="008C5915" w:rsidP="008C5915">
          <w:pPr>
            <w:pStyle w:val="DA6F7ED18BDC4C86A20A320A719F8366"/>
          </w:pPr>
          <w:r w:rsidRPr="003D58FC">
            <w:rPr>
              <w:rStyle w:val="PlaceholderText"/>
            </w:rPr>
            <w:t>[Keywords]</w:t>
          </w:r>
        </w:p>
      </w:docPartBody>
    </w:docPart>
    <w:docPart>
      <w:docPartPr>
        <w:name w:val="44420D7A93754443A9DD666546A49555"/>
        <w:category>
          <w:name w:val="General"/>
          <w:gallery w:val="placeholder"/>
        </w:category>
        <w:types>
          <w:type w:val="bbPlcHdr"/>
        </w:types>
        <w:behaviors>
          <w:behavior w:val="content"/>
        </w:behaviors>
        <w:guid w:val="{7651CA14-DF03-4C34-8A88-4C3FCA10FB87}"/>
      </w:docPartPr>
      <w:docPartBody>
        <w:p w:rsidR="008C5915" w:rsidRDefault="008C5915" w:rsidP="008C5915">
          <w:pPr>
            <w:pStyle w:val="44420D7A93754443A9DD666546A49555"/>
          </w:pPr>
          <w:r w:rsidRPr="003D58FC">
            <w:rPr>
              <w:rStyle w:val="PlaceholderText"/>
            </w:rPr>
            <w:t>[Keywords]</w:t>
          </w:r>
        </w:p>
      </w:docPartBody>
    </w:docPart>
    <w:docPart>
      <w:docPartPr>
        <w:name w:val="00719CE4FE4C447FACF392B19FC161D7"/>
        <w:category>
          <w:name w:val="General"/>
          <w:gallery w:val="placeholder"/>
        </w:category>
        <w:types>
          <w:type w:val="bbPlcHdr"/>
        </w:types>
        <w:behaviors>
          <w:behavior w:val="content"/>
        </w:behaviors>
        <w:guid w:val="{80E94E08-6EF7-4941-A601-DF0AAFCC17EE}"/>
      </w:docPartPr>
      <w:docPartBody>
        <w:p w:rsidR="008C5915" w:rsidRDefault="008C5915" w:rsidP="008C5915">
          <w:pPr>
            <w:pStyle w:val="00719CE4FE4C447FACF392B19FC161D7"/>
          </w:pPr>
          <w:r w:rsidRPr="003D58FC">
            <w:rPr>
              <w:rStyle w:val="PlaceholderText"/>
            </w:rPr>
            <w:t>[Keywords]</w:t>
          </w:r>
        </w:p>
      </w:docPartBody>
    </w:docPart>
    <w:docPart>
      <w:docPartPr>
        <w:name w:val="B2F282EC61374A07A68532B01E7B4228"/>
        <w:category>
          <w:name w:val="General"/>
          <w:gallery w:val="placeholder"/>
        </w:category>
        <w:types>
          <w:type w:val="bbPlcHdr"/>
        </w:types>
        <w:behaviors>
          <w:behavior w:val="content"/>
        </w:behaviors>
        <w:guid w:val="{7C9DDC5F-6826-4F20-93D6-800FD301717A}"/>
      </w:docPartPr>
      <w:docPartBody>
        <w:p w:rsidR="008C5915" w:rsidRDefault="008C5915" w:rsidP="008C5915">
          <w:pPr>
            <w:pStyle w:val="B2F282EC61374A07A68532B01E7B4228"/>
          </w:pPr>
          <w:r w:rsidRPr="003D58FC">
            <w:rPr>
              <w:rStyle w:val="PlaceholderText"/>
            </w:rPr>
            <w:t>[Keywords]</w:t>
          </w:r>
        </w:p>
      </w:docPartBody>
    </w:docPart>
    <w:docPart>
      <w:docPartPr>
        <w:name w:val="0A791B77F3A9463D84B53F256839A16A"/>
        <w:category>
          <w:name w:val="General"/>
          <w:gallery w:val="placeholder"/>
        </w:category>
        <w:types>
          <w:type w:val="bbPlcHdr"/>
        </w:types>
        <w:behaviors>
          <w:behavior w:val="content"/>
        </w:behaviors>
        <w:guid w:val="{C71D3600-98C0-49A1-83A8-5DC09597F81C}"/>
      </w:docPartPr>
      <w:docPartBody>
        <w:p w:rsidR="008C5915" w:rsidRDefault="008C5915" w:rsidP="008C5915">
          <w:pPr>
            <w:pStyle w:val="0A791B77F3A9463D84B53F256839A16A"/>
          </w:pPr>
          <w:r w:rsidRPr="003D58FC">
            <w:rPr>
              <w:rStyle w:val="PlaceholderText"/>
            </w:rPr>
            <w:t>[Keywords]</w:t>
          </w:r>
        </w:p>
      </w:docPartBody>
    </w:docPart>
    <w:docPart>
      <w:docPartPr>
        <w:name w:val="08C6540D7BE54B24979C707BFF718EB6"/>
        <w:category>
          <w:name w:val="General"/>
          <w:gallery w:val="placeholder"/>
        </w:category>
        <w:types>
          <w:type w:val="bbPlcHdr"/>
        </w:types>
        <w:behaviors>
          <w:behavior w:val="content"/>
        </w:behaviors>
        <w:guid w:val="{AB2D5897-3456-4651-8B98-D2B9A662031C}"/>
      </w:docPartPr>
      <w:docPartBody>
        <w:p w:rsidR="008C5915" w:rsidRDefault="008C5915" w:rsidP="008C5915">
          <w:pPr>
            <w:pStyle w:val="08C6540D7BE54B24979C707BFF718EB6"/>
          </w:pPr>
          <w:r w:rsidRPr="003D58FC">
            <w:rPr>
              <w:rStyle w:val="PlaceholderText"/>
            </w:rPr>
            <w:t>[Keywords]</w:t>
          </w:r>
        </w:p>
      </w:docPartBody>
    </w:docPart>
    <w:docPart>
      <w:docPartPr>
        <w:name w:val="46C7C46CEB094FF9AA08FCC91777712E"/>
        <w:category>
          <w:name w:val="General"/>
          <w:gallery w:val="placeholder"/>
        </w:category>
        <w:types>
          <w:type w:val="bbPlcHdr"/>
        </w:types>
        <w:behaviors>
          <w:behavior w:val="content"/>
        </w:behaviors>
        <w:guid w:val="{DDB04CF1-189C-4489-B2E3-3BC8C5C0EE8E}"/>
      </w:docPartPr>
      <w:docPartBody>
        <w:p w:rsidR="008C5915" w:rsidRDefault="008C5915" w:rsidP="008C5915">
          <w:pPr>
            <w:pStyle w:val="46C7C46CEB094FF9AA08FCC91777712E"/>
          </w:pPr>
          <w:r w:rsidRPr="003D58FC">
            <w:rPr>
              <w:rStyle w:val="PlaceholderText"/>
            </w:rPr>
            <w:t>[Keywords]</w:t>
          </w:r>
        </w:p>
      </w:docPartBody>
    </w:docPart>
    <w:docPart>
      <w:docPartPr>
        <w:name w:val="42411C8C0B1042868557BA0043E4E9CA"/>
        <w:category>
          <w:name w:val="General"/>
          <w:gallery w:val="placeholder"/>
        </w:category>
        <w:types>
          <w:type w:val="bbPlcHdr"/>
        </w:types>
        <w:behaviors>
          <w:behavior w:val="content"/>
        </w:behaviors>
        <w:guid w:val="{46154F5C-299F-4D20-BC53-D5C4D49D5FAC}"/>
      </w:docPartPr>
      <w:docPartBody>
        <w:p w:rsidR="008C5915" w:rsidRDefault="008C5915" w:rsidP="008C5915">
          <w:pPr>
            <w:pStyle w:val="42411C8C0B1042868557BA0043E4E9CA"/>
          </w:pPr>
          <w:r w:rsidRPr="003D58FC">
            <w:rPr>
              <w:rStyle w:val="PlaceholderText"/>
            </w:rPr>
            <w:t>[Keywords]</w:t>
          </w:r>
        </w:p>
      </w:docPartBody>
    </w:docPart>
    <w:docPart>
      <w:docPartPr>
        <w:name w:val="30F3C2C9F1624AD3AAB81501AE52AF65"/>
        <w:category>
          <w:name w:val="General"/>
          <w:gallery w:val="placeholder"/>
        </w:category>
        <w:types>
          <w:type w:val="bbPlcHdr"/>
        </w:types>
        <w:behaviors>
          <w:behavior w:val="content"/>
        </w:behaviors>
        <w:guid w:val="{F55E5736-5EE9-4736-9AF1-1D4AC61B849D}"/>
      </w:docPartPr>
      <w:docPartBody>
        <w:p w:rsidR="008C5915" w:rsidRDefault="008C5915" w:rsidP="008C5915">
          <w:pPr>
            <w:pStyle w:val="30F3C2C9F1624AD3AAB81501AE52AF65"/>
          </w:pPr>
          <w:r w:rsidRPr="003D58FC">
            <w:rPr>
              <w:rStyle w:val="PlaceholderText"/>
            </w:rPr>
            <w:t>[Keywords]</w:t>
          </w:r>
        </w:p>
      </w:docPartBody>
    </w:docPart>
    <w:docPart>
      <w:docPartPr>
        <w:name w:val="4B443006AF214B208EE521170A583A9C"/>
        <w:category>
          <w:name w:val="General"/>
          <w:gallery w:val="placeholder"/>
        </w:category>
        <w:types>
          <w:type w:val="bbPlcHdr"/>
        </w:types>
        <w:behaviors>
          <w:behavior w:val="content"/>
        </w:behaviors>
        <w:guid w:val="{AD619275-7CE7-4016-8A7E-3ED9601A7550}"/>
      </w:docPartPr>
      <w:docPartBody>
        <w:p w:rsidR="008C5915" w:rsidRDefault="008C5915" w:rsidP="008C5915">
          <w:pPr>
            <w:pStyle w:val="4B443006AF214B208EE521170A583A9C"/>
          </w:pPr>
          <w:r w:rsidRPr="003D58FC">
            <w:rPr>
              <w:rStyle w:val="PlaceholderText"/>
            </w:rPr>
            <w:t>[Keywords]</w:t>
          </w:r>
        </w:p>
      </w:docPartBody>
    </w:docPart>
    <w:docPart>
      <w:docPartPr>
        <w:name w:val="3D0FF519A3004D979DD49130E98DF1B6"/>
        <w:category>
          <w:name w:val="General"/>
          <w:gallery w:val="placeholder"/>
        </w:category>
        <w:types>
          <w:type w:val="bbPlcHdr"/>
        </w:types>
        <w:behaviors>
          <w:behavior w:val="content"/>
        </w:behaviors>
        <w:guid w:val="{18F2CA48-8E80-46C2-85D2-3D3B6080A239}"/>
      </w:docPartPr>
      <w:docPartBody>
        <w:p w:rsidR="008C5915" w:rsidRDefault="008C5915" w:rsidP="008C5915">
          <w:pPr>
            <w:pStyle w:val="3D0FF519A3004D979DD49130E98DF1B6"/>
          </w:pPr>
          <w:r w:rsidRPr="003D58FC">
            <w:rPr>
              <w:rStyle w:val="PlaceholderText"/>
            </w:rPr>
            <w:t>[Keywords]</w:t>
          </w:r>
        </w:p>
      </w:docPartBody>
    </w:docPart>
    <w:docPart>
      <w:docPartPr>
        <w:name w:val="F91F8850D75846A1BD3CA8584C648CD6"/>
        <w:category>
          <w:name w:val="General"/>
          <w:gallery w:val="placeholder"/>
        </w:category>
        <w:types>
          <w:type w:val="bbPlcHdr"/>
        </w:types>
        <w:behaviors>
          <w:behavior w:val="content"/>
        </w:behaviors>
        <w:guid w:val="{05599AFF-42C0-412A-9CD1-6C178A565C5D}"/>
      </w:docPartPr>
      <w:docPartBody>
        <w:p w:rsidR="008C5915" w:rsidRDefault="008C5915" w:rsidP="008C5915">
          <w:pPr>
            <w:pStyle w:val="F91F8850D75846A1BD3CA8584C648CD6"/>
          </w:pPr>
          <w:r w:rsidRPr="003D58FC">
            <w:rPr>
              <w:rStyle w:val="PlaceholderText"/>
            </w:rPr>
            <w:t>[Keywords]</w:t>
          </w:r>
        </w:p>
      </w:docPartBody>
    </w:docPart>
    <w:docPart>
      <w:docPartPr>
        <w:name w:val="4B61438D08EF4CE6AF86E95F9D268581"/>
        <w:category>
          <w:name w:val="General"/>
          <w:gallery w:val="placeholder"/>
        </w:category>
        <w:types>
          <w:type w:val="bbPlcHdr"/>
        </w:types>
        <w:behaviors>
          <w:behavior w:val="content"/>
        </w:behaviors>
        <w:guid w:val="{7901CBF5-C6B5-4EE4-865C-0F787BD8EB8D}"/>
      </w:docPartPr>
      <w:docPartBody>
        <w:p w:rsidR="008C5915" w:rsidRDefault="008C5915" w:rsidP="008C5915">
          <w:pPr>
            <w:pStyle w:val="4B61438D08EF4CE6AF86E95F9D268581"/>
          </w:pPr>
          <w:r w:rsidRPr="003D58FC">
            <w:rPr>
              <w:rStyle w:val="PlaceholderText"/>
            </w:rPr>
            <w:t>[Keywords]</w:t>
          </w:r>
        </w:p>
      </w:docPartBody>
    </w:docPart>
    <w:docPart>
      <w:docPartPr>
        <w:name w:val="7A26D17A45224EB5B188063C37652658"/>
        <w:category>
          <w:name w:val="General"/>
          <w:gallery w:val="placeholder"/>
        </w:category>
        <w:types>
          <w:type w:val="bbPlcHdr"/>
        </w:types>
        <w:behaviors>
          <w:behavior w:val="content"/>
        </w:behaviors>
        <w:guid w:val="{EB1E4457-41A1-4DD8-B40A-2845D2D43153}"/>
      </w:docPartPr>
      <w:docPartBody>
        <w:p w:rsidR="008C5915" w:rsidRDefault="008C5915" w:rsidP="008C5915">
          <w:pPr>
            <w:pStyle w:val="7A26D17A45224EB5B188063C37652658"/>
          </w:pPr>
          <w:r w:rsidRPr="003D58FC">
            <w:rPr>
              <w:rStyle w:val="PlaceholderText"/>
            </w:rPr>
            <w:t>[Keywords]</w:t>
          </w:r>
        </w:p>
      </w:docPartBody>
    </w:docPart>
    <w:docPart>
      <w:docPartPr>
        <w:name w:val="BAD3859A30514DABBA1694F5CF65CDC9"/>
        <w:category>
          <w:name w:val="General"/>
          <w:gallery w:val="placeholder"/>
        </w:category>
        <w:types>
          <w:type w:val="bbPlcHdr"/>
        </w:types>
        <w:behaviors>
          <w:behavior w:val="content"/>
        </w:behaviors>
        <w:guid w:val="{B41EDCC2-7D6C-4FA9-A378-0C91EDE6AFA9}"/>
      </w:docPartPr>
      <w:docPartBody>
        <w:p w:rsidR="008C5915" w:rsidRDefault="008C5915" w:rsidP="008C5915">
          <w:pPr>
            <w:pStyle w:val="BAD3859A30514DABBA1694F5CF65CDC9"/>
          </w:pPr>
          <w:r w:rsidRPr="003D58FC">
            <w:rPr>
              <w:rStyle w:val="PlaceholderText"/>
            </w:rPr>
            <w:t>[Keywords]</w:t>
          </w:r>
        </w:p>
      </w:docPartBody>
    </w:docPart>
    <w:docPart>
      <w:docPartPr>
        <w:name w:val="8F41F08CFB764864A9D50513F42F67FE"/>
        <w:category>
          <w:name w:val="General"/>
          <w:gallery w:val="placeholder"/>
        </w:category>
        <w:types>
          <w:type w:val="bbPlcHdr"/>
        </w:types>
        <w:behaviors>
          <w:behavior w:val="content"/>
        </w:behaviors>
        <w:guid w:val="{6A491767-A5D8-4188-A1B8-CC2BBB350C38}"/>
      </w:docPartPr>
      <w:docPartBody>
        <w:p w:rsidR="008C5915" w:rsidRDefault="008C5915" w:rsidP="008C5915">
          <w:pPr>
            <w:pStyle w:val="8F41F08CFB764864A9D50513F42F67FE"/>
          </w:pPr>
          <w:r w:rsidRPr="003D58FC">
            <w:rPr>
              <w:rStyle w:val="PlaceholderText"/>
            </w:rPr>
            <w:t>[Keywords]</w:t>
          </w:r>
        </w:p>
      </w:docPartBody>
    </w:docPart>
    <w:docPart>
      <w:docPartPr>
        <w:name w:val="6951B4182DD04075963163267F80A646"/>
        <w:category>
          <w:name w:val="General"/>
          <w:gallery w:val="placeholder"/>
        </w:category>
        <w:types>
          <w:type w:val="bbPlcHdr"/>
        </w:types>
        <w:behaviors>
          <w:behavior w:val="content"/>
        </w:behaviors>
        <w:guid w:val="{F9B68049-896A-4F8D-AAAB-8FF1B28123E4}"/>
      </w:docPartPr>
      <w:docPartBody>
        <w:p w:rsidR="008C5915" w:rsidRDefault="008C5915" w:rsidP="008C5915">
          <w:pPr>
            <w:pStyle w:val="6951B4182DD04075963163267F80A646"/>
          </w:pPr>
          <w:r w:rsidRPr="003D58FC">
            <w:rPr>
              <w:rStyle w:val="PlaceholderText"/>
            </w:rPr>
            <w:t>[Keywords]</w:t>
          </w:r>
        </w:p>
      </w:docPartBody>
    </w:docPart>
    <w:docPart>
      <w:docPartPr>
        <w:name w:val="2EAFC6658F734FB7A224EADF7E76D8AF"/>
        <w:category>
          <w:name w:val="General"/>
          <w:gallery w:val="placeholder"/>
        </w:category>
        <w:types>
          <w:type w:val="bbPlcHdr"/>
        </w:types>
        <w:behaviors>
          <w:behavior w:val="content"/>
        </w:behaviors>
        <w:guid w:val="{FB6D3D56-4FCD-4FA2-B4CD-A6B78AE964F8}"/>
      </w:docPartPr>
      <w:docPartBody>
        <w:p w:rsidR="008C5915" w:rsidRDefault="008C5915" w:rsidP="008C5915">
          <w:pPr>
            <w:pStyle w:val="2EAFC6658F734FB7A224EADF7E76D8AF"/>
          </w:pPr>
          <w:r w:rsidRPr="003D58FC">
            <w:rPr>
              <w:rStyle w:val="PlaceholderText"/>
            </w:rPr>
            <w:t>[Keywords]</w:t>
          </w:r>
        </w:p>
      </w:docPartBody>
    </w:docPart>
    <w:docPart>
      <w:docPartPr>
        <w:name w:val="F24D0BFBD98C4515A68C4AAAADFB44A7"/>
        <w:category>
          <w:name w:val="General"/>
          <w:gallery w:val="placeholder"/>
        </w:category>
        <w:types>
          <w:type w:val="bbPlcHdr"/>
        </w:types>
        <w:behaviors>
          <w:behavior w:val="content"/>
        </w:behaviors>
        <w:guid w:val="{FA05F3AC-B409-4C67-A5E6-6B138856E7B7}"/>
      </w:docPartPr>
      <w:docPartBody>
        <w:p w:rsidR="008C5915" w:rsidRDefault="008C5915" w:rsidP="008C5915">
          <w:pPr>
            <w:pStyle w:val="F24D0BFBD98C4515A68C4AAAADFB44A7"/>
          </w:pPr>
          <w:r w:rsidRPr="003D58FC">
            <w:rPr>
              <w:rStyle w:val="PlaceholderText"/>
            </w:rPr>
            <w:t>[Keywords]</w:t>
          </w:r>
        </w:p>
      </w:docPartBody>
    </w:docPart>
    <w:docPart>
      <w:docPartPr>
        <w:name w:val="FCE050DA26824DCFAED7B7904DC412FB"/>
        <w:category>
          <w:name w:val="General"/>
          <w:gallery w:val="placeholder"/>
        </w:category>
        <w:types>
          <w:type w:val="bbPlcHdr"/>
        </w:types>
        <w:behaviors>
          <w:behavior w:val="content"/>
        </w:behaviors>
        <w:guid w:val="{149AA216-D33F-4C61-B31E-CA114C0612A3}"/>
      </w:docPartPr>
      <w:docPartBody>
        <w:p w:rsidR="008C5915" w:rsidRDefault="008C5915" w:rsidP="008C5915">
          <w:pPr>
            <w:pStyle w:val="FCE050DA26824DCFAED7B7904DC412FB"/>
          </w:pPr>
          <w:r w:rsidRPr="003D58FC">
            <w:rPr>
              <w:rStyle w:val="PlaceholderText"/>
            </w:rPr>
            <w:t>[Keywords]</w:t>
          </w:r>
        </w:p>
      </w:docPartBody>
    </w:docPart>
    <w:docPart>
      <w:docPartPr>
        <w:name w:val="F5C9121E51E64567982F3F667FA86A77"/>
        <w:category>
          <w:name w:val="General"/>
          <w:gallery w:val="placeholder"/>
        </w:category>
        <w:types>
          <w:type w:val="bbPlcHdr"/>
        </w:types>
        <w:behaviors>
          <w:behavior w:val="content"/>
        </w:behaviors>
        <w:guid w:val="{62E6163B-126F-4BCC-ACB9-410C0E5EFFE4}"/>
      </w:docPartPr>
      <w:docPartBody>
        <w:p w:rsidR="008C5915" w:rsidRDefault="008C5915" w:rsidP="008C5915">
          <w:pPr>
            <w:pStyle w:val="F5C9121E51E64567982F3F667FA86A77"/>
          </w:pPr>
          <w:r w:rsidRPr="003D58FC">
            <w:rPr>
              <w:rStyle w:val="PlaceholderText"/>
            </w:rPr>
            <w:t>[Keywords]</w:t>
          </w:r>
        </w:p>
      </w:docPartBody>
    </w:docPart>
    <w:docPart>
      <w:docPartPr>
        <w:name w:val="CE536C73A9D54625B14A97FF377FB121"/>
        <w:category>
          <w:name w:val="General"/>
          <w:gallery w:val="placeholder"/>
        </w:category>
        <w:types>
          <w:type w:val="bbPlcHdr"/>
        </w:types>
        <w:behaviors>
          <w:behavior w:val="content"/>
        </w:behaviors>
        <w:guid w:val="{2618FDBC-52DF-4D83-8DCC-D6AAA131F5C1}"/>
      </w:docPartPr>
      <w:docPartBody>
        <w:p w:rsidR="008C5915" w:rsidRDefault="008C5915" w:rsidP="008C5915">
          <w:pPr>
            <w:pStyle w:val="CE536C73A9D54625B14A97FF377FB121"/>
          </w:pPr>
          <w:r w:rsidRPr="003D58FC">
            <w:rPr>
              <w:rStyle w:val="PlaceholderText"/>
            </w:rPr>
            <w:t>[Keywords]</w:t>
          </w:r>
        </w:p>
      </w:docPartBody>
    </w:docPart>
    <w:docPart>
      <w:docPartPr>
        <w:name w:val="B4AAB7A03C4D4F0AB71A3DC0C03A135C"/>
        <w:category>
          <w:name w:val="General"/>
          <w:gallery w:val="placeholder"/>
        </w:category>
        <w:types>
          <w:type w:val="bbPlcHdr"/>
        </w:types>
        <w:behaviors>
          <w:behavior w:val="content"/>
        </w:behaviors>
        <w:guid w:val="{821C2328-5A84-45B0-B511-03B04D522B51}"/>
      </w:docPartPr>
      <w:docPartBody>
        <w:p w:rsidR="008C5915" w:rsidRDefault="008C5915" w:rsidP="008C5915">
          <w:pPr>
            <w:pStyle w:val="B4AAB7A03C4D4F0AB71A3DC0C03A135C"/>
          </w:pPr>
          <w:r w:rsidRPr="003D58FC">
            <w:rPr>
              <w:rStyle w:val="PlaceholderText"/>
            </w:rPr>
            <w:t>[Keywords]</w:t>
          </w:r>
        </w:p>
      </w:docPartBody>
    </w:docPart>
    <w:docPart>
      <w:docPartPr>
        <w:name w:val="FE417FCDDEA14AA59133F5AD1020322D"/>
        <w:category>
          <w:name w:val="General"/>
          <w:gallery w:val="placeholder"/>
        </w:category>
        <w:types>
          <w:type w:val="bbPlcHdr"/>
        </w:types>
        <w:behaviors>
          <w:behavior w:val="content"/>
        </w:behaviors>
        <w:guid w:val="{E78877EF-42B3-44D2-9F20-C085AD6794EA}"/>
      </w:docPartPr>
      <w:docPartBody>
        <w:p w:rsidR="008C5915" w:rsidRDefault="008C5915" w:rsidP="008C5915">
          <w:pPr>
            <w:pStyle w:val="FE417FCDDEA14AA59133F5AD1020322D"/>
          </w:pPr>
          <w:r w:rsidRPr="003D58FC">
            <w:rPr>
              <w:rStyle w:val="PlaceholderText"/>
            </w:rPr>
            <w:t>[Keywords]</w:t>
          </w:r>
        </w:p>
      </w:docPartBody>
    </w:docPart>
    <w:docPart>
      <w:docPartPr>
        <w:name w:val="922D37394262424585C3043E68E3E910"/>
        <w:category>
          <w:name w:val="General"/>
          <w:gallery w:val="placeholder"/>
        </w:category>
        <w:types>
          <w:type w:val="bbPlcHdr"/>
        </w:types>
        <w:behaviors>
          <w:behavior w:val="content"/>
        </w:behaviors>
        <w:guid w:val="{F42CA279-89AB-4ED2-A101-A21FA69EDC35}"/>
      </w:docPartPr>
      <w:docPartBody>
        <w:p w:rsidR="008C5915" w:rsidRDefault="008C5915" w:rsidP="008C5915">
          <w:pPr>
            <w:pStyle w:val="922D37394262424585C3043E68E3E910"/>
          </w:pPr>
          <w:r w:rsidRPr="003D58FC">
            <w:rPr>
              <w:rStyle w:val="PlaceholderText"/>
            </w:rPr>
            <w:t>[Keywords]</w:t>
          </w:r>
        </w:p>
      </w:docPartBody>
    </w:docPart>
    <w:docPart>
      <w:docPartPr>
        <w:name w:val="7D278AA482EF4BD088FDAF28A34FEFF3"/>
        <w:category>
          <w:name w:val="General"/>
          <w:gallery w:val="placeholder"/>
        </w:category>
        <w:types>
          <w:type w:val="bbPlcHdr"/>
        </w:types>
        <w:behaviors>
          <w:behavior w:val="content"/>
        </w:behaviors>
        <w:guid w:val="{A1A8DB0B-E476-44B5-9F21-6543483159A2}"/>
      </w:docPartPr>
      <w:docPartBody>
        <w:p w:rsidR="008C5915" w:rsidRDefault="008C5915" w:rsidP="008C5915">
          <w:pPr>
            <w:pStyle w:val="7D278AA482EF4BD088FDAF28A34FEFF3"/>
          </w:pPr>
          <w:r w:rsidRPr="003D58FC">
            <w:rPr>
              <w:rStyle w:val="PlaceholderText"/>
            </w:rPr>
            <w:t>[Keywords]</w:t>
          </w:r>
        </w:p>
      </w:docPartBody>
    </w:docPart>
    <w:docPart>
      <w:docPartPr>
        <w:name w:val="7829B630E3AE43F1AF481AC04F60D5C5"/>
        <w:category>
          <w:name w:val="General"/>
          <w:gallery w:val="placeholder"/>
        </w:category>
        <w:types>
          <w:type w:val="bbPlcHdr"/>
        </w:types>
        <w:behaviors>
          <w:behavior w:val="content"/>
        </w:behaviors>
        <w:guid w:val="{3965BF4E-6754-46BF-9AE9-5D8CA695DE17}"/>
      </w:docPartPr>
      <w:docPartBody>
        <w:p w:rsidR="008C5915" w:rsidRDefault="008C5915" w:rsidP="008C5915">
          <w:pPr>
            <w:pStyle w:val="7829B630E3AE43F1AF481AC04F60D5C5"/>
          </w:pPr>
          <w:r w:rsidRPr="003D58FC">
            <w:rPr>
              <w:rStyle w:val="PlaceholderText"/>
            </w:rPr>
            <w:t>[Keywords]</w:t>
          </w:r>
        </w:p>
      </w:docPartBody>
    </w:docPart>
    <w:docPart>
      <w:docPartPr>
        <w:name w:val="6F3D33D4EA41456B827EC471F988559C"/>
        <w:category>
          <w:name w:val="General"/>
          <w:gallery w:val="placeholder"/>
        </w:category>
        <w:types>
          <w:type w:val="bbPlcHdr"/>
        </w:types>
        <w:behaviors>
          <w:behavior w:val="content"/>
        </w:behaviors>
        <w:guid w:val="{C08985AA-6BCF-4A62-9C17-1060FFB1E76C}"/>
      </w:docPartPr>
      <w:docPartBody>
        <w:p w:rsidR="008C5915" w:rsidRDefault="008C5915" w:rsidP="008C5915">
          <w:pPr>
            <w:pStyle w:val="6F3D33D4EA41456B827EC471F988559C"/>
          </w:pPr>
          <w:r w:rsidRPr="003D58FC">
            <w:rPr>
              <w:rStyle w:val="PlaceholderText"/>
            </w:rPr>
            <w:t>[Keywords]</w:t>
          </w:r>
        </w:p>
      </w:docPartBody>
    </w:docPart>
    <w:docPart>
      <w:docPartPr>
        <w:name w:val="ADFE9B3A7C994F11B59BA50595AFD33D"/>
        <w:category>
          <w:name w:val="General"/>
          <w:gallery w:val="placeholder"/>
        </w:category>
        <w:types>
          <w:type w:val="bbPlcHdr"/>
        </w:types>
        <w:behaviors>
          <w:behavior w:val="content"/>
        </w:behaviors>
        <w:guid w:val="{3DD44261-34FD-4286-809C-0E9E39736157}"/>
      </w:docPartPr>
      <w:docPartBody>
        <w:p w:rsidR="008C5915" w:rsidRDefault="008C5915" w:rsidP="008C5915">
          <w:pPr>
            <w:pStyle w:val="ADFE9B3A7C994F11B59BA50595AFD33D"/>
          </w:pPr>
          <w:r w:rsidRPr="003D58FC">
            <w:rPr>
              <w:rStyle w:val="PlaceholderText"/>
            </w:rPr>
            <w:t>[Keywords]</w:t>
          </w:r>
        </w:p>
      </w:docPartBody>
    </w:docPart>
    <w:docPart>
      <w:docPartPr>
        <w:name w:val="D091C1ABF4E04C4B9886005E11AA53BD"/>
        <w:category>
          <w:name w:val="General"/>
          <w:gallery w:val="placeholder"/>
        </w:category>
        <w:types>
          <w:type w:val="bbPlcHdr"/>
        </w:types>
        <w:behaviors>
          <w:behavior w:val="content"/>
        </w:behaviors>
        <w:guid w:val="{4BE898B6-E19C-47AA-8E1E-1C6FC7F3E7DF}"/>
      </w:docPartPr>
      <w:docPartBody>
        <w:p w:rsidR="008C5915" w:rsidRDefault="008C5915" w:rsidP="008C5915">
          <w:pPr>
            <w:pStyle w:val="D091C1ABF4E04C4B9886005E11AA53BD"/>
          </w:pPr>
          <w:r w:rsidRPr="003D58FC">
            <w:rPr>
              <w:rStyle w:val="PlaceholderText"/>
            </w:rPr>
            <w:t>[Keywords]</w:t>
          </w:r>
        </w:p>
      </w:docPartBody>
    </w:docPart>
    <w:docPart>
      <w:docPartPr>
        <w:name w:val="9EE44D668AAE460A9BE6F3FC16F90BD0"/>
        <w:category>
          <w:name w:val="General"/>
          <w:gallery w:val="placeholder"/>
        </w:category>
        <w:types>
          <w:type w:val="bbPlcHdr"/>
        </w:types>
        <w:behaviors>
          <w:behavior w:val="content"/>
        </w:behaviors>
        <w:guid w:val="{EF990578-9A61-46B1-A4E3-7E53F22CAF52}"/>
      </w:docPartPr>
      <w:docPartBody>
        <w:p w:rsidR="008C5915" w:rsidRDefault="008C5915" w:rsidP="008C5915">
          <w:pPr>
            <w:pStyle w:val="9EE44D668AAE460A9BE6F3FC16F90BD0"/>
          </w:pPr>
          <w:r w:rsidRPr="003D58FC">
            <w:rPr>
              <w:rStyle w:val="PlaceholderText"/>
            </w:rPr>
            <w:t>[Keywords]</w:t>
          </w:r>
        </w:p>
      </w:docPartBody>
    </w:docPart>
    <w:docPart>
      <w:docPartPr>
        <w:name w:val="B51261F54C454A0C88218DF269505505"/>
        <w:category>
          <w:name w:val="General"/>
          <w:gallery w:val="placeholder"/>
        </w:category>
        <w:types>
          <w:type w:val="bbPlcHdr"/>
        </w:types>
        <w:behaviors>
          <w:behavior w:val="content"/>
        </w:behaviors>
        <w:guid w:val="{1B002B75-8ADB-4E48-A1B6-81F49BC7996F}"/>
      </w:docPartPr>
      <w:docPartBody>
        <w:p w:rsidR="008C5915" w:rsidRDefault="008C5915" w:rsidP="008C5915">
          <w:pPr>
            <w:pStyle w:val="B51261F54C454A0C88218DF269505505"/>
          </w:pPr>
          <w:r w:rsidRPr="003D58FC">
            <w:rPr>
              <w:rStyle w:val="PlaceholderText"/>
            </w:rPr>
            <w:t>[Keywords]</w:t>
          </w:r>
        </w:p>
      </w:docPartBody>
    </w:docPart>
    <w:docPart>
      <w:docPartPr>
        <w:name w:val="6B06047568224C2C9ABD9F425134A0E7"/>
        <w:category>
          <w:name w:val="General"/>
          <w:gallery w:val="placeholder"/>
        </w:category>
        <w:types>
          <w:type w:val="bbPlcHdr"/>
        </w:types>
        <w:behaviors>
          <w:behavior w:val="content"/>
        </w:behaviors>
        <w:guid w:val="{5EC7BD59-3982-4142-A67A-8672DB357F1C}"/>
      </w:docPartPr>
      <w:docPartBody>
        <w:p w:rsidR="008C5915" w:rsidRDefault="008C5915" w:rsidP="008C5915">
          <w:pPr>
            <w:pStyle w:val="6B06047568224C2C9ABD9F425134A0E7"/>
          </w:pPr>
          <w:r w:rsidRPr="003D58FC">
            <w:rPr>
              <w:rStyle w:val="PlaceholderText"/>
            </w:rPr>
            <w:t>[Keywords]</w:t>
          </w:r>
        </w:p>
      </w:docPartBody>
    </w:docPart>
    <w:docPart>
      <w:docPartPr>
        <w:name w:val="8E202605F55445769D1B175E9AE90628"/>
        <w:category>
          <w:name w:val="General"/>
          <w:gallery w:val="placeholder"/>
        </w:category>
        <w:types>
          <w:type w:val="bbPlcHdr"/>
        </w:types>
        <w:behaviors>
          <w:behavior w:val="content"/>
        </w:behaviors>
        <w:guid w:val="{5555EC35-91DF-4A69-8D6E-6A55035E6473}"/>
      </w:docPartPr>
      <w:docPartBody>
        <w:p w:rsidR="008C5915" w:rsidRDefault="008C5915" w:rsidP="008C5915">
          <w:pPr>
            <w:pStyle w:val="8E202605F55445769D1B175E9AE90628"/>
          </w:pPr>
          <w:r w:rsidRPr="003D58FC">
            <w:rPr>
              <w:rStyle w:val="PlaceholderText"/>
            </w:rPr>
            <w:t>[Keywords]</w:t>
          </w:r>
        </w:p>
      </w:docPartBody>
    </w:docPart>
    <w:docPart>
      <w:docPartPr>
        <w:name w:val="AE7AD3B479674ABDB1CACB71C0F105CB"/>
        <w:category>
          <w:name w:val="General"/>
          <w:gallery w:val="placeholder"/>
        </w:category>
        <w:types>
          <w:type w:val="bbPlcHdr"/>
        </w:types>
        <w:behaviors>
          <w:behavior w:val="content"/>
        </w:behaviors>
        <w:guid w:val="{F1D87A95-9941-4270-B34D-DCBB33478728}"/>
      </w:docPartPr>
      <w:docPartBody>
        <w:p w:rsidR="008C5915" w:rsidRDefault="008C5915" w:rsidP="008C5915">
          <w:pPr>
            <w:pStyle w:val="AE7AD3B479674ABDB1CACB71C0F105CB"/>
          </w:pPr>
          <w:r w:rsidRPr="003D58FC">
            <w:rPr>
              <w:rStyle w:val="PlaceholderText"/>
            </w:rPr>
            <w:t>[Keywords]</w:t>
          </w:r>
        </w:p>
      </w:docPartBody>
    </w:docPart>
    <w:docPart>
      <w:docPartPr>
        <w:name w:val="5C4E1BC6E67248EDAD7E7AD9AB60FD5A"/>
        <w:category>
          <w:name w:val="General"/>
          <w:gallery w:val="placeholder"/>
        </w:category>
        <w:types>
          <w:type w:val="bbPlcHdr"/>
        </w:types>
        <w:behaviors>
          <w:behavior w:val="content"/>
        </w:behaviors>
        <w:guid w:val="{211E4A5C-A8FA-483C-86B3-3289CD1F0E21}"/>
      </w:docPartPr>
      <w:docPartBody>
        <w:p w:rsidR="008C5915" w:rsidRDefault="008C5915" w:rsidP="008C5915">
          <w:pPr>
            <w:pStyle w:val="5C4E1BC6E67248EDAD7E7AD9AB60FD5A"/>
          </w:pPr>
          <w:r w:rsidRPr="003D58FC">
            <w:rPr>
              <w:rStyle w:val="PlaceholderText"/>
            </w:rPr>
            <w:t>[Keywords]</w:t>
          </w:r>
        </w:p>
      </w:docPartBody>
    </w:docPart>
    <w:docPart>
      <w:docPartPr>
        <w:name w:val="4B1D06CBE5F443B3A5DD40C27AAD5FFF"/>
        <w:category>
          <w:name w:val="General"/>
          <w:gallery w:val="placeholder"/>
        </w:category>
        <w:types>
          <w:type w:val="bbPlcHdr"/>
        </w:types>
        <w:behaviors>
          <w:behavior w:val="content"/>
        </w:behaviors>
        <w:guid w:val="{F7C63F2D-0C5B-4D36-A690-97CE4CD5B381}"/>
      </w:docPartPr>
      <w:docPartBody>
        <w:p w:rsidR="008C5915" w:rsidRDefault="008C5915" w:rsidP="008C5915">
          <w:pPr>
            <w:pStyle w:val="4B1D06CBE5F443B3A5DD40C27AAD5FFF"/>
          </w:pPr>
          <w:r w:rsidRPr="003D58FC">
            <w:rPr>
              <w:rStyle w:val="PlaceholderText"/>
            </w:rPr>
            <w:t>[Keywords]</w:t>
          </w:r>
        </w:p>
      </w:docPartBody>
    </w:docPart>
    <w:docPart>
      <w:docPartPr>
        <w:name w:val="243809728F5B42FA9D48D431B94DC87A"/>
        <w:category>
          <w:name w:val="General"/>
          <w:gallery w:val="placeholder"/>
        </w:category>
        <w:types>
          <w:type w:val="bbPlcHdr"/>
        </w:types>
        <w:behaviors>
          <w:behavior w:val="content"/>
        </w:behaviors>
        <w:guid w:val="{5DDB61C1-6170-471F-BA87-579258C560DF}"/>
      </w:docPartPr>
      <w:docPartBody>
        <w:p w:rsidR="008C5915" w:rsidRDefault="008C5915" w:rsidP="008C5915">
          <w:pPr>
            <w:pStyle w:val="243809728F5B42FA9D48D431B94DC87A"/>
          </w:pPr>
          <w:r w:rsidRPr="003D58FC">
            <w:rPr>
              <w:rStyle w:val="PlaceholderText"/>
            </w:rPr>
            <w:t>[Keywords]</w:t>
          </w:r>
        </w:p>
      </w:docPartBody>
    </w:docPart>
    <w:docPart>
      <w:docPartPr>
        <w:name w:val="21040CBD837F437594B8B812136263E5"/>
        <w:category>
          <w:name w:val="General"/>
          <w:gallery w:val="placeholder"/>
        </w:category>
        <w:types>
          <w:type w:val="bbPlcHdr"/>
        </w:types>
        <w:behaviors>
          <w:behavior w:val="content"/>
        </w:behaviors>
        <w:guid w:val="{DF741135-ED69-44B5-8430-27E18CE99160}"/>
      </w:docPartPr>
      <w:docPartBody>
        <w:p w:rsidR="008C5915" w:rsidRDefault="008C5915" w:rsidP="008C5915">
          <w:pPr>
            <w:pStyle w:val="21040CBD837F437594B8B812136263E5"/>
          </w:pPr>
          <w:r w:rsidRPr="003D58FC">
            <w:rPr>
              <w:rStyle w:val="PlaceholderText"/>
            </w:rPr>
            <w:t>[Keywords]</w:t>
          </w:r>
        </w:p>
      </w:docPartBody>
    </w:docPart>
    <w:docPart>
      <w:docPartPr>
        <w:name w:val="618CEC706E9F43B9AAB0FED5E5DE1391"/>
        <w:category>
          <w:name w:val="General"/>
          <w:gallery w:val="placeholder"/>
        </w:category>
        <w:types>
          <w:type w:val="bbPlcHdr"/>
        </w:types>
        <w:behaviors>
          <w:behavior w:val="content"/>
        </w:behaviors>
        <w:guid w:val="{4A598E58-23D5-4638-A4E4-BE1121ADC3D6}"/>
      </w:docPartPr>
      <w:docPartBody>
        <w:p w:rsidR="008C5915" w:rsidRDefault="008C5915" w:rsidP="008C5915">
          <w:pPr>
            <w:pStyle w:val="618CEC706E9F43B9AAB0FED5E5DE1391"/>
          </w:pPr>
          <w:r w:rsidRPr="003D58FC">
            <w:rPr>
              <w:rStyle w:val="PlaceholderText"/>
            </w:rPr>
            <w:t>[Keywords]</w:t>
          </w:r>
        </w:p>
      </w:docPartBody>
    </w:docPart>
    <w:docPart>
      <w:docPartPr>
        <w:name w:val="45D99E15F46844A0BB3F069F71BDC9D0"/>
        <w:category>
          <w:name w:val="General"/>
          <w:gallery w:val="placeholder"/>
        </w:category>
        <w:types>
          <w:type w:val="bbPlcHdr"/>
        </w:types>
        <w:behaviors>
          <w:behavior w:val="content"/>
        </w:behaviors>
        <w:guid w:val="{92855E1E-BF7A-4739-8E86-44D991928F8D}"/>
      </w:docPartPr>
      <w:docPartBody>
        <w:p w:rsidR="008C5915" w:rsidRDefault="008C5915" w:rsidP="008C5915">
          <w:pPr>
            <w:pStyle w:val="45D99E15F46844A0BB3F069F71BDC9D0"/>
          </w:pPr>
          <w:r w:rsidRPr="003D58FC">
            <w:rPr>
              <w:rStyle w:val="PlaceholderText"/>
            </w:rPr>
            <w:t>[Keywords]</w:t>
          </w:r>
        </w:p>
      </w:docPartBody>
    </w:docPart>
    <w:docPart>
      <w:docPartPr>
        <w:name w:val="65359BB3D524443FB48FB021E31BD322"/>
        <w:category>
          <w:name w:val="General"/>
          <w:gallery w:val="placeholder"/>
        </w:category>
        <w:types>
          <w:type w:val="bbPlcHdr"/>
        </w:types>
        <w:behaviors>
          <w:behavior w:val="content"/>
        </w:behaviors>
        <w:guid w:val="{B3A3B205-7909-4C8E-B0ED-E43B6F62BCB9}"/>
      </w:docPartPr>
      <w:docPartBody>
        <w:p w:rsidR="008C5915" w:rsidRDefault="008C5915" w:rsidP="008C5915">
          <w:pPr>
            <w:pStyle w:val="65359BB3D524443FB48FB021E31BD322"/>
          </w:pPr>
          <w:r w:rsidRPr="003D58FC">
            <w:rPr>
              <w:rStyle w:val="PlaceholderText"/>
            </w:rPr>
            <w:t>[Keywords]</w:t>
          </w:r>
        </w:p>
      </w:docPartBody>
    </w:docPart>
    <w:docPart>
      <w:docPartPr>
        <w:name w:val="90377ACB77A94A34ACD9955F781E46D3"/>
        <w:category>
          <w:name w:val="General"/>
          <w:gallery w:val="placeholder"/>
        </w:category>
        <w:types>
          <w:type w:val="bbPlcHdr"/>
        </w:types>
        <w:behaviors>
          <w:behavior w:val="content"/>
        </w:behaviors>
        <w:guid w:val="{32483108-ECD6-46F2-8333-635A72F6FAC8}"/>
      </w:docPartPr>
      <w:docPartBody>
        <w:p w:rsidR="008C5915" w:rsidRDefault="008C5915" w:rsidP="008C5915">
          <w:pPr>
            <w:pStyle w:val="90377ACB77A94A34ACD9955F781E46D3"/>
          </w:pPr>
          <w:r w:rsidRPr="003D58FC">
            <w:rPr>
              <w:rStyle w:val="PlaceholderText"/>
            </w:rPr>
            <w:t>[Keywords]</w:t>
          </w:r>
        </w:p>
      </w:docPartBody>
    </w:docPart>
    <w:docPart>
      <w:docPartPr>
        <w:name w:val="8F352D0999BF4B51941C0CF2CD179AC7"/>
        <w:category>
          <w:name w:val="General"/>
          <w:gallery w:val="placeholder"/>
        </w:category>
        <w:types>
          <w:type w:val="bbPlcHdr"/>
        </w:types>
        <w:behaviors>
          <w:behavior w:val="content"/>
        </w:behaviors>
        <w:guid w:val="{B28D8640-22EF-4F8F-AB9D-DEE58543FCA7}"/>
      </w:docPartPr>
      <w:docPartBody>
        <w:p w:rsidR="008C5915" w:rsidRDefault="008C5915" w:rsidP="008C5915">
          <w:pPr>
            <w:pStyle w:val="8F352D0999BF4B51941C0CF2CD179AC7"/>
          </w:pPr>
          <w:r w:rsidRPr="003D58FC">
            <w:rPr>
              <w:rStyle w:val="PlaceholderText"/>
            </w:rPr>
            <w:t>[Keywords]</w:t>
          </w:r>
        </w:p>
      </w:docPartBody>
    </w:docPart>
    <w:docPart>
      <w:docPartPr>
        <w:name w:val="5951223354AF4913950DB3779254421B"/>
        <w:category>
          <w:name w:val="General"/>
          <w:gallery w:val="placeholder"/>
        </w:category>
        <w:types>
          <w:type w:val="bbPlcHdr"/>
        </w:types>
        <w:behaviors>
          <w:behavior w:val="content"/>
        </w:behaviors>
        <w:guid w:val="{F1637031-D7BF-4DC6-858B-604F76F9EC74}"/>
      </w:docPartPr>
      <w:docPartBody>
        <w:p w:rsidR="008C5915" w:rsidRDefault="008C5915" w:rsidP="008C5915">
          <w:pPr>
            <w:pStyle w:val="5951223354AF4913950DB3779254421B"/>
          </w:pPr>
          <w:r w:rsidRPr="003D58FC">
            <w:rPr>
              <w:rStyle w:val="PlaceholderText"/>
            </w:rPr>
            <w:t>[Keywords]</w:t>
          </w:r>
        </w:p>
      </w:docPartBody>
    </w:docPart>
    <w:docPart>
      <w:docPartPr>
        <w:name w:val="F632CB7B3A4B4C15A8BECCD74B7A3797"/>
        <w:category>
          <w:name w:val="General"/>
          <w:gallery w:val="placeholder"/>
        </w:category>
        <w:types>
          <w:type w:val="bbPlcHdr"/>
        </w:types>
        <w:behaviors>
          <w:behavior w:val="content"/>
        </w:behaviors>
        <w:guid w:val="{43E3FEAF-5E43-452A-9C23-2C9BC2A48A51}"/>
      </w:docPartPr>
      <w:docPartBody>
        <w:p w:rsidR="008C5915" w:rsidRDefault="008C5915" w:rsidP="008C5915">
          <w:pPr>
            <w:pStyle w:val="F632CB7B3A4B4C15A8BECCD74B7A3797"/>
          </w:pPr>
          <w:r w:rsidRPr="003D58FC">
            <w:rPr>
              <w:rStyle w:val="PlaceholderText"/>
            </w:rPr>
            <w:t>[Keywords]</w:t>
          </w:r>
        </w:p>
      </w:docPartBody>
    </w:docPart>
    <w:docPart>
      <w:docPartPr>
        <w:name w:val="939F6F9E161D48189DF31E5A21B53EB5"/>
        <w:category>
          <w:name w:val="General"/>
          <w:gallery w:val="placeholder"/>
        </w:category>
        <w:types>
          <w:type w:val="bbPlcHdr"/>
        </w:types>
        <w:behaviors>
          <w:behavior w:val="content"/>
        </w:behaviors>
        <w:guid w:val="{AFEB2B89-697C-4E34-A826-0E684B4E91C9}"/>
      </w:docPartPr>
      <w:docPartBody>
        <w:p w:rsidR="008C5915" w:rsidRDefault="008C5915" w:rsidP="008C5915">
          <w:pPr>
            <w:pStyle w:val="939F6F9E161D48189DF31E5A21B53EB5"/>
          </w:pPr>
          <w:r w:rsidRPr="003D58FC">
            <w:rPr>
              <w:rStyle w:val="PlaceholderText"/>
            </w:rPr>
            <w:t>[Keywords]</w:t>
          </w:r>
        </w:p>
      </w:docPartBody>
    </w:docPart>
    <w:docPart>
      <w:docPartPr>
        <w:name w:val="D9214EC4FF434342ABD0CC5FFD791A4D"/>
        <w:category>
          <w:name w:val="General"/>
          <w:gallery w:val="placeholder"/>
        </w:category>
        <w:types>
          <w:type w:val="bbPlcHdr"/>
        </w:types>
        <w:behaviors>
          <w:behavior w:val="content"/>
        </w:behaviors>
        <w:guid w:val="{DCF86EE9-BBF0-4719-9C49-25C2C89A521E}"/>
      </w:docPartPr>
      <w:docPartBody>
        <w:p w:rsidR="008C5915" w:rsidRDefault="008C5915" w:rsidP="008C5915">
          <w:pPr>
            <w:pStyle w:val="D9214EC4FF434342ABD0CC5FFD791A4D"/>
          </w:pPr>
          <w:r w:rsidRPr="003D58FC">
            <w:rPr>
              <w:rStyle w:val="PlaceholderText"/>
            </w:rPr>
            <w:t>[Keywords]</w:t>
          </w:r>
        </w:p>
      </w:docPartBody>
    </w:docPart>
    <w:docPart>
      <w:docPartPr>
        <w:name w:val="08EB84D2A71F4AB5B8457228F1CA1911"/>
        <w:category>
          <w:name w:val="General"/>
          <w:gallery w:val="placeholder"/>
        </w:category>
        <w:types>
          <w:type w:val="bbPlcHdr"/>
        </w:types>
        <w:behaviors>
          <w:behavior w:val="content"/>
        </w:behaviors>
        <w:guid w:val="{6791629C-8E85-4252-B69B-B0D798F9D45F}"/>
      </w:docPartPr>
      <w:docPartBody>
        <w:p w:rsidR="008C5915" w:rsidRDefault="008C5915" w:rsidP="008C5915">
          <w:pPr>
            <w:pStyle w:val="08EB84D2A71F4AB5B8457228F1CA1911"/>
          </w:pPr>
          <w:r w:rsidRPr="003D58FC">
            <w:rPr>
              <w:rStyle w:val="PlaceholderText"/>
            </w:rPr>
            <w:t>[Keywords]</w:t>
          </w:r>
        </w:p>
      </w:docPartBody>
    </w:docPart>
    <w:docPart>
      <w:docPartPr>
        <w:name w:val="D5CD5544AA3F4253A426E2725D750E3E"/>
        <w:category>
          <w:name w:val="General"/>
          <w:gallery w:val="placeholder"/>
        </w:category>
        <w:types>
          <w:type w:val="bbPlcHdr"/>
        </w:types>
        <w:behaviors>
          <w:behavior w:val="content"/>
        </w:behaviors>
        <w:guid w:val="{0E2DF713-6E29-4925-ACE7-5F22CBA76658}"/>
      </w:docPartPr>
      <w:docPartBody>
        <w:p w:rsidR="008C5915" w:rsidRDefault="008C5915" w:rsidP="008C5915">
          <w:pPr>
            <w:pStyle w:val="D5CD5544AA3F4253A426E2725D750E3E"/>
          </w:pPr>
          <w:r w:rsidRPr="003D58FC">
            <w:rPr>
              <w:rStyle w:val="PlaceholderText"/>
            </w:rPr>
            <w:t>[Keywords]</w:t>
          </w:r>
        </w:p>
      </w:docPartBody>
    </w:docPart>
    <w:docPart>
      <w:docPartPr>
        <w:name w:val="C0F9256906C84F1C9A0EABAFF6DA7B97"/>
        <w:category>
          <w:name w:val="General"/>
          <w:gallery w:val="placeholder"/>
        </w:category>
        <w:types>
          <w:type w:val="bbPlcHdr"/>
        </w:types>
        <w:behaviors>
          <w:behavior w:val="content"/>
        </w:behaviors>
        <w:guid w:val="{81EAB61A-2712-48A4-99DF-2CC68925B458}"/>
      </w:docPartPr>
      <w:docPartBody>
        <w:p w:rsidR="008C5915" w:rsidRDefault="008C5915" w:rsidP="008C5915">
          <w:pPr>
            <w:pStyle w:val="C0F9256906C84F1C9A0EABAFF6DA7B97"/>
          </w:pPr>
          <w:r w:rsidRPr="003D58FC">
            <w:rPr>
              <w:rStyle w:val="PlaceholderText"/>
            </w:rPr>
            <w:t>[Keywords]</w:t>
          </w:r>
        </w:p>
      </w:docPartBody>
    </w:docPart>
    <w:docPart>
      <w:docPartPr>
        <w:name w:val="4E2F3223A0F844D8AECC589D4CBCE2F8"/>
        <w:category>
          <w:name w:val="General"/>
          <w:gallery w:val="placeholder"/>
        </w:category>
        <w:types>
          <w:type w:val="bbPlcHdr"/>
        </w:types>
        <w:behaviors>
          <w:behavior w:val="content"/>
        </w:behaviors>
        <w:guid w:val="{9B6101AA-5308-4ECD-AA84-E92150C11D47}"/>
      </w:docPartPr>
      <w:docPartBody>
        <w:p w:rsidR="008C5915" w:rsidRDefault="008C5915" w:rsidP="008C5915">
          <w:pPr>
            <w:pStyle w:val="4E2F3223A0F844D8AECC589D4CBCE2F8"/>
          </w:pPr>
          <w:r w:rsidRPr="003D58FC">
            <w:rPr>
              <w:rStyle w:val="PlaceholderText"/>
            </w:rPr>
            <w:t>[Keywords]</w:t>
          </w:r>
        </w:p>
      </w:docPartBody>
    </w:docPart>
    <w:docPart>
      <w:docPartPr>
        <w:name w:val="3E924DE0C8454D32999054E62EE33DC0"/>
        <w:category>
          <w:name w:val="General"/>
          <w:gallery w:val="placeholder"/>
        </w:category>
        <w:types>
          <w:type w:val="bbPlcHdr"/>
        </w:types>
        <w:behaviors>
          <w:behavior w:val="content"/>
        </w:behaviors>
        <w:guid w:val="{9623EB72-1236-49F5-8C2D-7E4E20FD2FCF}"/>
      </w:docPartPr>
      <w:docPartBody>
        <w:p w:rsidR="008C5915" w:rsidRDefault="008C5915" w:rsidP="008C5915">
          <w:pPr>
            <w:pStyle w:val="3E924DE0C8454D32999054E62EE33DC0"/>
          </w:pPr>
          <w:r w:rsidRPr="003D58FC">
            <w:rPr>
              <w:rStyle w:val="PlaceholderText"/>
            </w:rPr>
            <w:t>[Keywords]</w:t>
          </w:r>
        </w:p>
      </w:docPartBody>
    </w:docPart>
    <w:docPart>
      <w:docPartPr>
        <w:name w:val="6255719655FE4233BE59FFF00CEC2A1D"/>
        <w:category>
          <w:name w:val="General"/>
          <w:gallery w:val="placeholder"/>
        </w:category>
        <w:types>
          <w:type w:val="bbPlcHdr"/>
        </w:types>
        <w:behaviors>
          <w:behavior w:val="content"/>
        </w:behaviors>
        <w:guid w:val="{34F18B47-DEE8-46CE-B40F-361AB517E1DC}"/>
      </w:docPartPr>
      <w:docPartBody>
        <w:p w:rsidR="008C5915" w:rsidRDefault="008C5915" w:rsidP="008C5915">
          <w:pPr>
            <w:pStyle w:val="6255719655FE4233BE59FFF00CEC2A1D"/>
          </w:pPr>
          <w:r w:rsidRPr="003D58FC">
            <w:rPr>
              <w:rStyle w:val="PlaceholderText"/>
            </w:rPr>
            <w:t>[Keywords]</w:t>
          </w:r>
        </w:p>
      </w:docPartBody>
    </w:docPart>
    <w:docPart>
      <w:docPartPr>
        <w:name w:val="630451A105874728B50061EAA38E8D05"/>
        <w:category>
          <w:name w:val="General"/>
          <w:gallery w:val="placeholder"/>
        </w:category>
        <w:types>
          <w:type w:val="bbPlcHdr"/>
        </w:types>
        <w:behaviors>
          <w:behavior w:val="content"/>
        </w:behaviors>
        <w:guid w:val="{C5A7A751-B49D-4B1D-846F-90C24AB20C64}"/>
      </w:docPartPr>
      <w:docPartBody>
        <w:p w:rsidR="008C5915" w:rsidRDefault="008C5915" w:rsidP="008C5915">
          <w:pPr>
            <w:pStyle w:val="630451A105874728B50061EAA38E8D05"/>
          </w:pPr>
          <w:r w:rsidRPr="003D58FC">
            <w:rPr>
              <w:rStyle w:val="PlaceholderText"/>
            </w:rPr>
            <w:t>[Keywords]</w:t>
          </w:r>
        </w:p>
      </w:docPartBody>
    </w:docPart>
    <w:docPart>
      <w:docPartPr>
        <w:name w:val="7D66F07F5E2D47269CC5EF04DEDB4E0B"/>
        <w:category>
          <w:name w:val="General"/>
          <w:gallery w:val="placeholder"/>
        </w:category>
        <w:types>
          <w:type w:val="bbPlcHdr"/>
        </w:types>
        <w:behaviors>
          <w:behavior w:val="content"/>
        </w:behaviors>
        <w:guid w:val="{0977C0AC-1CF4-4334-ACFA-1717A2750304}"/>
      </w:docPartPr>
      <w:docPartBody>
        <w:p w:rsidR="008C5915" w:rsidRDefault="008C5915" w:rsidP="008C5915">
          <w:pPr>
            <w:pStyle w:val="7D66F07F5E2D47269CC5EF04DEDB4E0B"/>
          </w:pPr>
          <w:r w:rsidRPr="003D58FC">
            <w:rPr>
              <w:rStyle w:val="PlaceholderText"/>
            </w:rPr>
            <w:t>[Keywords]</w:t>
          </w:r>
        </w:p>
      </w:docPartBody>
    </w:docPart>
    <w:docPart>
      <w:docPartPr>
        <w:name w:val="6BA096A1F88846C886B4CEFF1599C7B3"/>
        <w:category>
          <w:name w:val="General"/>
          <w:gallery w:val="placeholder"/>
        </w:category>
        <w:types>
          <w:type w:val="bbPlcHdr"/>
        </w:types>
        <w:behaviors>
          <w:behavior w:val="content"/>
        </w:behaviors>
        <w:guid w:val="{04ED7270-1C03-4D6B-909C-0AF93F25502C}"/>
      </w:docPartPr>
      <w:docPartBody>
        <w:p w:rsidR="008C5915" w:rsidRDefault="008C5915" w:rsidP="008C5915">
          <w:pPr>
            <w:pStyle w:val="6BA096A1F88846C886B4CEFF1599C7B3"/>
          </w:pPr>
          <w:r w:rsidRPr="003D58FC">
            <w:rPr>
              <w:rStyle w:val="PlaceholderText"/>
            </w:rPr>
            <w:t>[Keywords]</w:t>
          </w:r>
        </w:p>
      </w:docPartBody>
    </w:docPart>
    <w:docPart>
      <w:docPartPr>
        <w:name w:val="398E24921FD1466FAA16CE177E48A934"/>
        <w:category>
          <w:name w:val="General"/>
          <w:gallery w:val="placeholder"/>
        </w:category>
        <w:types>
          <w:type w:val="bbPlcHdr"/>
        </w:types>
        <w:behaviors>
          <w:behavior w:val="content"/>
        </w:behaviors>
        <w:guid w:val="{7BC54171-8DA3-4D86-AC8E-0E49743865E9}"/>
      </w:docPartPr>
      <w:docPartBody>
        <w:p w:rsidR="008C5915" w:rsidRDefault="008C5915" w:rsidP="008C5915">
          <w:pPr>
            <w:pStyle w:val="398E24921FD1466FAA16CE177E48A934"/>
          </w:pPr>
          <w:r w:rsidRPr="003D58FC">
            <w:rPr>
              <w:rStyle w:val="PlaceholderText"/>
            </w:rPr>
            <w:t>[Keywords]</w:t>
          </w:r>
        </w:p>
      </w:docPartBody>
    </w:docPart>
    <w:docPart>
      <w:docPartPr>
        <w:name w:val="041E95D8D2B947E59F61BD8F4060C016"/>
        <w:category>
          <w:name w:val="General"/>
          <w:gallery w:val="placeholder"/>
        </w:category>
        <w:types>
          <w:type w:val="bbPlcHdr"/>
        </w:types>
        <w:behaviors>
          <w:behavior w:val="content"/>
        </w:behaviors>
        <w:guid w:val="{D0D80C80-4299-4131-9233-367A0542DBA0}"/>
      </w:docPartPr>
      <w:docPartBody>
        <w:p w:rsidR="008C5915" w:rsidRDefault="008C5915" w:rsidP="008C5915">
          <w:pPr>
            <w:pStyle w:val="041E95D8D2B947E59F61BD8F4060C016"/>
          </w:pPr>
          <w:r w:rsidRPr="003D58FC">
            <w:rPr>
              <w:rStyle w:val="PlaceholderText"/>
            </w:rPr>
            <w:t>[Keywords]</w:t>
          </w:r>
        </w:p>
      </w:docPartBody>
    </w:docPart>
    <w:docPart>
      <w:docPartPr>
        <w:name w:val="4E5DC31F80BD4031B8532420AE1DB929"/>
        <w:category>
          <w:name w:val="General"/>
          <w:gallery w:val="placeholder"/>
        </w:category>
        <w:types>
          <w:type w:val="bbPlcHdr"/>
        </w:types>
        <w:behaviors>
          <w:behavior w:val="content"/>
        </w:behaviors>
        <w:guid w:val="{25A35405-7B44-425E-A7C1-176DB2ABCB10}"/>
      </w:docPartPr>
      <w:docPartBody>
        <w:p w:rsidR="008C5915" w:rsidRDefault="008C5915" w:rsidP="008C5915">
          <w:pPr>
            <w:pStyle w:val="4E5DC31F80BD4031B8532420AE1DB929"/>
          </w:pPr>
          <w:r w:rsidRPr="003D58FC">
            <w:rPr>
              <w:rStyle w:val="PlaceholderText"/>
            </w:rPr>
            <w:t>[Keywords]</w:t>
          </w:r>
        </w:p>
      </w:docPartBody>
    </w:docPart>
    <w:docPart>
      <w:docPartPr>
        <w:name w:val="41CEA1DECB0A47F48B9CDCCD5F6C2C9B"/>
        <w:category>
          <w:name w:val="General"/>
          <w:gallery w:val="placeholder"/>
        </w:category>
        <w:types>
          <w:type w:val="bbPlcHdr"/>
        </w:types>
        <w:behaviors>
          <w:behavior w:val="content"/>
        </w:behaviors>
        <w:guid w:val="{C1159627-ECA0-4A14-90AC-1A81BFE55696}"/>
      </w:docPartPr>
      <w:docPartBody>
        <w:p w:rsidR="008C5915" w:rsidRDefault="008C5915" w:rsidP="008C5915">
          <w:pPr>
            <w:pStyle w:val="41CEA1DECB0A47F48B9CDCCD5F6C2C9B"/>
          </w:pPr>
          <w:r w:rsidRPr="003D58FC">
            <w:rPr>
              <w:rStyle w:val="PlaceholderText"/>
            </w:rPr>
            <w:t>[Keywords]</w:t>
          </w:r>
        </w:p>
      </w:docPartBody>
    </w:docPart>
    <w:docPart>
      <w:docPartPr>
        <w:name w:val="A92FD5B0D0614942B35D1FD22050FDA9"/>
        <w:category>
          <w:name w:val="General"/>
          <w:gallery w:val="placeholder"/>
        </w:category>
        <w:types>
          <w:type w:val="bbPlcHdr"/>
        </w:types>
        <w:behaviors>
          <w:behavior w:val="content"/>
        </w:behaviors>
        <w:guid w:val="{E0915103-C68A-44D5-B525-618A2C90148B}"/>
      </w:docPartPr>
      <w:docPartBody>
        <w:p w:rsidR="008C5915" w:rsidRDefault="008C5915" w:rsidP="008C5915">
          <w:pPr>
            <w:pStyle w:val="A92FD5B0D0614942B35D1FD22050FDA9"/>
          </w:pPr>
          <w:r w:rsidRPr="003D58FC">
            <w:rPr>
              <w:rStyle w:val="PlaceholderText"/>
            </w:rPr>
            <w:t>[Keywords]</w:t>
          </w:r>
        </w:p>
      </w:docPartBody>
    </w:docPart>
    <w:docPart>
      <w:docPartPr>
        <w:name w:val="2926FB53C7884067A06AF3DDE1B76B72"/>
        <w:category>
          <w:name w:val="General"/>
          <w:gallery w:val="placeholder"/>
        </w:category>
        <w:types>
          <w:type w:val="bbPlcHdr"/>
        </w:types>
        <w:behaviors>
          <w:behavior w:val="content"/>
        </w:behaviors>
        <w:guid w:val="{5A97B02A-86AA-40F3-B679-6112F970BF5B}"/>
      </w:docPartPr>
      <w:docPartBody>
        <w:p w:rsidR="008C5915" w:rsidRDefault="008C5915" w:rsidP="008C5915">
          <w:pPr>
            <w:pStyle w:val="2926FB53C7884067A06AF3DDE1B76B72"/>
          </w:pPr>
          <w:r w:rsidRPr="003D58FC">
            <w:rPr>
              <w:rStyle w:val="PlaceholderText"/>
            </w:rPr>
            <w:t>[Keywords]</w:t>
          </w:r>
        </w:p>
      </w:docPartBody>
    </w:docPart>
    <w:docPart>
      <w:docPartPr>
        <w:name w:val="9D309B728F2D47F5B9509CDF3CB5EE88"/>
        <w:category>
          <w:name w:val="General"/>
          <w:gallery w:val="placeholder"/>
        </w:category>
        <w:types>
          <w:type w:val="bbPlcHdr"/>
        </w:types>
        <w:behaviors>
          <w:behavior w:val="content"/>
        </w:behaviors>
        <w:guid w:val="{8193CD26-4E89-4935-99B1-493287AE0CEA}"/>
      </w:docPartPr>
      <w:docPartBody>
        <w:p w:rsidR="008C5915" w:rsidRDefault="008C5915" w:rsidP="008C5915">
          <w:pPr>
            <w:pStyle w:val="9D309B728F2D47F5B9509CDF3CB5EE88"/>
          </w:pPr>
          <w:r w:rsidRPr="003D58FC">
            <w:rPr>
              <w:rStyle w:val="PlaceholderText"/>
            </w:rPr>
            <w:t>[Keywords]</w:t>
          </w:r>
        </w:p>
      </w:docPartBody>
    </w:docPart>
    <w:docPart>
      <w:docPartPr>
        <w:name w:val="AA3DD3A8ED9C410BABF3887E70008FD2"/>
        <w:category>
          <w:name w:val="General"/>
          <w:gallery w:val="placeholder"/>
        </w:category>
        <w:types>
          <w:type w:val="bbPlcHdr"/>
        </w:types>
        <w:behaviors>
          <w:behavior w:val="content"/>
        </w:behaviors>
        <w:guid w:val="{E56DE358-CAF2-4468-9709-C9FAE8CB9A80}"/>
      </w:docPartPr>
      <w:docPartBody>
        <w:p w:rsidR="008C5915" w:rsidRDefault="008C5915" w:rsidP="008C5915">
          <w:pPr>
            <w:pStyle w:val="AA3DD3A8ED9C410BABF3887E70008FD2"/>
          </w:pPr>
          <w:r w:rsidRPr="003D58FC">
            <w:rPr>
              <w:rStyle w:val="PlaceholderText"/>
            </w:rPr>
            <w:t>[Keywords]</w:t>
          </w:r>
        </w:p>
      </w:docPartBody>
    </w:docPart>
    <w:docPart>
      <w:docPartPr>
        <w:name w:val="758FB8E18801448ABED2678003567627"/>
        <w:category>
          <w:name w:val="General"/>
          <w:gallery w:val="placeholder"/>
        </w:category>
        <w:types>
          <w:type w:val="bbPlcHdr"/>
        </w:types>
        <w:behaviors>
          <w:behavior w:val="content"/>
        </w:behaviors>
        <w:guid w:val="{7015E8F4-2D08-47EC-B88A-C9455F5C6F92}"/>
      </w:docPartPr>
      <w:docPartBody>
        <w:p w:rsidR="008C5915" w:rsidRDefault="008C5915" w:rsidP="008C5915">
          <w:pPr>
            <w:pStyle w:val="758FB8E18801448ABED2678003567627"/>
          </w:pPr>
          <w:r w:rsidRPr="003D58FC">
            <w:rPr>
              <w:rStyle w:val="PlaceholderText"/>
            </w:rPr>
            <w:t>[Keywords]</w:t>
          </w:r>
        </w:p>
      </w:docPartBody>
    </w:docPart>
    <w:docPart>
      <w:docPartPr>
        <w:name w:val="799FD8D175DA4CF69E7E918F7B37E201"/>
        <w:category>
          <w:name w:val="General"/>
          <w:gallery w:val="placeholder"/>
        </w:category>
        <w:types>
          <w:type w:val="bbPlcHdr"/>
        </w:types>
        <w:behaviors>
          <w:behavior w:val="content"/>
        </w:behaviors>
        <w:guid w:val="{4F04C073-DF51-48C4-B174-B6FF469520C7}"/>
      </w:docPartPr>
      <w:docPartBody>
        <w:p w:rsidR="008C5915" w:rsidRDefault="008C5915" w:rsidP="008C5915">
          <w:pPr>
            <w:pStyle w:val="799FD8D175DA4CF69E7E918F7B37E201"/>
          </w:pPr>
          <w:r w:rsidRPr="003D58FC">
            <w:rPr>
              <w:rStyle w:val="PlaceholderText"/>
            </w:rPr>
            <w:t>[Keywords]</w:t>
          </w:r>
        </w:p>
      </w:docPartBody>
    </w:docPart>
    <w:docPart>
      <w:docPartPr>
        <w:name w:val="56657D316B3E4F0AB43783546A2E3004"/>
        <w:category>
          <w:name w:val="General"/>
          <w:gallery w:val="placeholder"/>
        </w:category>
        <w:types>
          <w:type w:val="bbPlcHdr"/>
        </w:types>
        <w:behaviors>
          <w:behavior w:val="content"/>
        </w:behaviors>
        <w:guid w:val="{57158D0A-4E31-4326-8126-56A7229D09EE}"/>
      </w:docPartPr>
      <w:docPartBody>
        <w:p w:rsidR="008C5915" w:rsidRDefault="008C5915" w:rsidP="008C5915">
          <w:pPr>
            <w:pStyle w:val="56657D316B3E4F0AB43783546A2E3004"/>
          </w:pPr>
          <w:r w:rsidRPr="003D58FC">
            <w:rPr>
              <w:rStyle w:val="PlaceholderText"/>
            </w:rPr>
            <w:t>[Keywords]</w:t>
          </w:r>
        </w:p>
      </w:docPartBody>
    </w:docPart>
    <w:docPart>
      <w:docPartPr>
        <w:name w:val="7A309D9CF63A4359A5C7218F8DF15551"/>
        <w:category>
          <w:name w:val="General"/>
          <w:gallery w:val="placeholder"/>
        </w:category>
        <w:types>
          <w:type w:val="bbPlcHdr"/>
        </w:types>
        <w:behaviors>
          <w:behavior w:val="content"/>
        </w:behaviors>
        <w:guid w:val="{2ADBABB1-BC85-4CEB-9AE9-224AD574D41E}"/>
      </w:docPartPr>
      <w:docPartBody>
        <w:p w:rsidR="008C5915" w:rsidRDefault="008C5915" w:rsidP="008C5915">
          <w:pPr>
            <w:pStyle w:val="7A309D9CF63A4359A5C7218F8DF15551"/>
          </w:pPr>
          <w:r w:rsidRPr="003D58FC">
            <w:rPr>
              <w:rStyle w:val="PlaceholderText"/>
            </w:rPr>
            <w:t>[Keywords]</w:t>
          </w:r>
        </w:p>
      </w:docPartBody>
    </w:docPart>
    <w:docPart>
      <w:docPartPr>
        <w:name w:val="ED9F530AA73D4C319900EE080254C1FC"/>
        <w:category>
          <w:name w:val="General"/>
          <w:gallery w:val="placeholder"/>
        </w:category>
        <w:types>
          <w:type w:val="bbPlcHdr"/>
        </w:types>
        <w:behaviors>
          <w:behavior w:val="content"/>
        </w:behaviors>
        <w:guid w:val="{C3FC7015-AC25-4215-AAE3-54926251FF9C}"/>
      </w:docPartPr>
      <w:docPartBody>
        <w:p w:rsidR="008C5915" w:rsidRDefault="008C5915" w:rsidP="008C5915">
          <w:pPr>
            <w:pStyle w:val="ED9F530AA73D4C319900EE080254C1FC"/>
          </w:pPr>
          <w:r w:rsidRPr="003D58FC">
            <w:rPr>
              <w:rStyle w:val="PlaceholderText"/>
            </w:rPr>
            <w:t>[Keywords]</w:t>
          </w:r>
        </w:p>
      </w:docPartBody>
    </w:docPart>
    <w:docPart>
      <w:docPartPr>
        <w:name w:val="350EB7259008482582F35F8C3D4988A2"/>
        <w:category>
          <w:name w:val="General"/>
          <w:gallery w:val="placeholder"/>
        </w:category>
        <w:types>
          <w:type w:val="bbPlcHdr"/>
        </w:types>
        <w:behaviors>
          <w:behavior w:val="content"/>
        </w:behaviors>
        <w:guid w:val="{4842DCAD-625B-4C03-BE82-1B7DF8BB9BFD}"/>
      </w:docPartPr>
      <w:docPartBody>
        <w:p w:rsidR="008C5915" w:rsidRDefault="008C5915" w:rsidP="008C5915">
          <w:pPr>
            <w:pStyle w:val="350EB7259008482582F35F8C3D4988A2"/>
          </w:pPr>
          <w:r w:rsidRPr="003D58FC">
            <w:rPr>
              <w:rStyle w:val="PlaceholderText"/>
            </w:rPr>
            <w:t>[Keywords]</w:t>
          </w:r>
        </w:p>
      </w:docPartBody>
    </w:docPart>
    <w:docPart>
      <w:docPartPr>
        <w:name w:val="BEC2E58AF8D84332ACD60FA7E5109642"/>
        <w:category>
          <w:name w:val="General"/>
          <w:gallery w:val="placeholder"/>
        </w:category>
        <w:types>
          <w:type w:val="bbPlcHdr"/>
        </w:types>
        <w:behaviors>
          <w:behavior w:val="content"/>
        </w:behaviors>
        <w:guid w:val="{4F2A67CE-2EFA-4559-86E5-4CC305AF816A}"/>
      </w:docPartPr>
      <w:docPartBody>
        <w:p w:rsidR="008C5915" w:rsidRDefault="008C5915" w:rsidP="008C5915">
          <w:pPr>
            <w:pStyle w:val="BEC2E58AF8D84332ACD60FA7E5109642"/>
          </w:pPr>
          <w:r w:rsidRPr="003D58FC">
            <w:rPr>
              <w:rStyle w:val="PlaceholderText"/>
            </w:rPr>
            <w:t>[Keywords]</w:t>
          </w:r>
        </w:p>
      </w:docPartBody>
    </w:docPart>
    <w:docPart>
      <w:docPartPr>
        <w:name w:val="9F4D6C8FD931448796AD55E1634B9A01"/>
        <w:category>
          <w:name w:val="General"/>
          <w:gallery w:val="placeholder"/>
        </w:category>
        <w:types>
          <w:type w:val="bbPlcHdr"/>
        </w:types>
        <w:behaviors>
          <w:behavior w:val="content"/>
        </w:behaviors>
        <w:guid w:val="{3D9CE7A4-29E7-4BF0-B5F9-79A28417C2E3}"/>
      </w:docPartPr>
      <w:docPartBody>
        <w:p w:rsidR="008C5915" w:rsidRDefault="008C5915" w:rsidP="008C5915">
          <w:pPr>
            <w:pStyle w:val="9F4D6C8FD931448796AD55E1634B9A01"/>
          </w:pPr>
          <w:r w:rsidRPr="003D58FC">
            <w:rPr>
              <w:rStyle w:val="PlaceholderText"/>
            </w:rPr>
            <w:t>[Keywords]</w:t>
          </w:r>
        </w:p>
      </w:docPartBody>
    </w:docPart>
    <w:docPart>
      <w:docPartPr>
        <w:name w:val="F3B2B57C7FAB431E9FE29509143CC61E"/>
        <w:category>
          <w:name w:val="General"/>
          <w:gallery w:val="placeholder"/>
        </w:category>
        <w:types>
          <w:type w:val="bbPlcHdr"/>
        </w:types>
        <w:behaviors>
          <w:behavior w:val="content"/>
        </w:behaviors>
        <w:guid w:val="{0BA0BA30-8DDA-4FD5-A7A5-80FE580703FF}"/>
      </w:docPartPr>
      <w:docPartBody>
        <w:p w:rsidR="008C5915" w:rsidRDefault="008C5915" w:rsidP="008C5915">
          <w:pPr>
            <w:pStyle w:val="F3B2B57C7FAB431E9FE29509143CC61E"/>
          </w:pPr>
          <w:r w:rsidRPr="003D58FC">
            <w:rPr>
              <w:rStyle w:val="PlaceholderText"/>
            </w:rPr>
            <w:t>[Keywords]</w:t>
          </w:r>
        </w:p>
      </w:docPartBody>
    </w:docPart>
    <w:docPart>
      <w:docPartPr>
        <w:name w:val="3FC54AF63B9A4E28BF830EC68DF9C3DC"/>
        <w:category>
          <w:name w:val="General"/>
          <w:gallery w:val="placeholder"/>
        </w:category>
        <w:types>
          <w:type w:val="bbPlcHdr"/>
        </w:types>
        <w:behaviors>
          <w:behavior w:val="content"/>
        </w:behaviors>
        <w:guid w:val="{A13AD53B-ED0B-4731-8AF7-00C9F1A29C98}"/>
      </w:docPartPr>
      <w:docPartBody>
        <w:p w:rsidR="008C5915" w:rsidRDefault="008C5915" w:rsidP="008C5915">
          <w:pPr>
            <w:pStyle w:val="3FC54AF63B9A4E28BF830EC68DF9C3DC"/>
          </w:pPr>
          <w:r w:rsidRPr="003D58FC">
            <w:rPr>
              <w:rStyle w:val="PlaceholderText"/>
            </w:rPr>
            <w:t>[Keywords]</w:t>
          </w:r>
        </w:p>
      </w:docPartBody>
    </w:docPart>
    <w:docPart>
      <w:docPartPr>
        <w:name w:val="5DDB4B1391774B1CA50CFD3A4952CFCC"/>
        <w:category>
          <w:name w:val="General"/>
          <w:gallery w:val="placeholder"/>
        </w:category>
        <w:types>
          <w:type w:val="bbPlcHdr"/>
        </w:types>
        <w:behaviors>
          <w:behavior w:val="content"/>
        </w:behaviors>
        <w:guid w:val="{73379D03-93B9-4230-9787-BFFD60D36792}"/>
      </w:docPartPr>
      <w:docPartBody>
        <w:p w:rsidR="008C5915" w:rsidRDefault="008C5915" w:rsidP="008C5915">
          <w:pPr>
            <w:pStyle w:val="5DDB4B1391774B1CA50CFD3A4952CFCC"/>
          </w:pPr>
          <w:r w:rsidRPr="003D58FC">
            <w:rPr>
              <w:rStyle w:val="PlaceholderText"/>
            </w:rPr>
            <w:t>[Keywords]</w:t>
          </w:r>
        </w:p>
      </w:docPartBody>
    </w:docPart>
    <w:docPart>
      <w:docPartPr>
        <w:name w:val="18423FEBBA4D4DFDBAB2BC9F395A2359"/>
        <w:category>
          <w:name w:val="General"/>
          <w:gallery w:val="placeholder"/>
        </w:category>
        <w:types>
          <w:type w:val="bbPlcHdr"/>
        </w:types>
        <w:behaviors>
          <w:behavior w:val="content"/>
        </w:behaviors>
        <w:guid w:val="{89650F6F-60CE-43BD-BE45-B2B5B5740F87}"/>
      </w:docPartPr>
      <w:docPartBody>
        <w:p w:rsidR="008C5915" w:rsidRDefault="008C5915" w:rsidP="008C5915">
          <w:pPr>
            <w:pStyle w:val="18423FEBBA4D4DFDBAB2BC9F395A2359"/>
          </w:pPr>
          <w:r w:rsidRPr="003D58FC">
            <w:rPr>
              <w:rStyle w:val="PlaceholderText"/>
            </w:rPr>
            <w:t>[Keywords]</w:t>
          </w:r>
        </w:p>
      </w:docPartBody>
    </w:docPart>
    <w:docPart>
      <w:docPartPr>
        <w:name w:val="17CE64BCE9354F9AAA380B4D950AE58E"/>
        <w:category>
          <w:name w:val="General"/>
          <w:gallery w:val="placeholder"/>
        </w:category>
        <w:types>
          <w:type w:val="bbPlcHdr"/>
        </w:types>
        <w:behaviors>
          <w:behavior w:val="content"/>
        </w:behaviors>
        <w:guid w:val="{3B270614-170C-45F1-94EF-65919D459BD9}"/>
      </w:docPartPr>
      <w:docPartBody>
        <w:p w:rsidR="008C5915" w:rsidRDefault="008C5915" w:rsidP="008C5915">
          <w:pPr>
            <w:pStyle w:val="17CE64BCE9354F9AAA380B4D950AE58E"/>
          </w:pPr>
          <w:r w:rsidRPr="003D58FC">
            <w:rPr>
              <w:rStyle w:val="PlaceholderText"/>
            </w:rPr>
            <w:t>[Keywords]</w:t>
          </w:r>
        </w:p>
      </w:docPartBody>
    </w:docPart>
    <w:docPart>
      <w:docPartPr>
        <w:name w:val="A2F25700F909433D88A5220606F5483B"/>
        <w:category>
          <w:name w:val="General"/>
          <w:gallery w:val="placeholder"/>
        </w:category>
        <w:types>
          <w:type w:val="bbPlcHdr"/>
        </w:types>
        <w:behaviors>
          <w:behavior w:val="content"/>
        </w:behaviors>
        <w:guid w:val="{3B50EC0A-91FD-440B-922C-6EFB01F542FD}"/>
      </w:docPartPr>
      <w:docPartBody>
        <w:p w:rsidR="008C5915" w:rsidRDefault="008C5915" w:rsidP="008C5915">
          <w:pPr>
            <w:pStyle w:val="A2F25700F909433D88A5220606F5483B"/>
          </w:pPr>
          <w:r w:rsidRPr="003D58FC">
            <w:rPr>
              <w:rStyle w:val="PlaceholderText"/>
            </w:rPr>
            <w:t>[Keywords]</w:t>
          </w:r>
        </w:p>
      </w:docPartBody>
    </w:docPart>
    <w:docPart>
      <w:docPartPr>
        <w:name w:val="9AA2CB01CA7F476FA5EC04EBA0650173"/>
        <w:category>
          <w:name w:val="General"/>
          <w:gallery w:val="placeholder"/>
        </w:category>
        <w:types>
          <w:type w:val="bbPlcHdr"/>
        </w:types>
        <w:behaviors>
          <w:behavior w:val="content"/>
        </w:behaviors>
        <w:guid w:val="{9E3D0B45-B872-4238-AD5A-936A08842082}"/>
      </w:docPartPr>
      <w:docPartBody>
        <w:p w:rsidR="008C5915" w:rsidRDefault="008C5915" w:rsidP="008C5915">
          <w:pPr>
            <w:pStyle w:val="9AA2CB01CA7F476FA5EC04EBA0650173"/>
          </w:pPr>
          <w:r w:rsidRPr="003D58FC">
            <w:rPr>
              <w:rStyle w:val="PlaceholderText"/>
            </w:rPr>
            <w:t>[Keywords]</w:t>
          </w:r>
        </w:p>
      </w:docPartBody>
    </w:docPart>
    <w:docPart>
      <w:docPartPr>
        <w:name w:val="67A1738422554BE9A997492F6FD0DD74"/>
        <w:category>
          <w:name w:val="General"/>
          <w:gallery w:val="placeholder"/>
        </w:category>
        <w:types>
          <w:type w:val="bbPlcHdr"/>
        </w:types>
        <w:behaviors>
          <w:behavior w:val="content"/>
        </w:behaviors>
        <w:guid w:val="{4986973E-5BF1-400E-ACB1-3B6FF69BAF63}"/>
      </w:docPartPr>
      <w:docPartBody>
        <w:p w:rsidR="008C5915" w:rsidRDefault="008C5915" w:rsidP="008C5915">
          <w:pPr>
            <w:pStyle w:val="67A1738422554BE9A997492F6FD0DD74"/>
          </w:pPr>
          <w:r w:rsidRPr="003D58FC">
            <w:rPr>
              <w:rStyle w:val="PlaceholderText"/>
            </w:rPr>
            <w:t>[Keywords]</w:t>
          </w:r>
        </w:p>
      </w:docPartBody>
    </w:docPart>
    <w:docPart>
      <w:docPartPr>
        <w:name w:val="588CCCA840CF43A0B3994BB31D041624"/>
        <w:category>
          <w:name w:val="General"/>
          <w:gallery w:val="placeholder"/>
        </w:category>
        <w:types>
          <w:type w:val="bbPlcHdr"/>
        </w:types>
        <w:behaviors>
          <w:behavior w:val="content"/>
        </w:behaviors>
        <w:guid w:val="{C96EA7AC-9DC1-429A-AFE8-9498ED0C1E39}"/>
      </w:docPartPr>
      <w:docPartBody>
        <w:p w:rsidR="008C5915" w:rsidRDefault="008C5915" w:rsidP="008C5915">
          <w:pPr>
            <w:pStyle w:val="588CCCA840CF43A0B3994BB31D041624"/>
          </w:pPr>
          <w:r w:rsidRPr="003D58FC">
            <w:rPr>
              <w:rStyle w:val="PlaceholderText"/>
            </w:rPr>
            <w:t>[Keywords]</w:t>
          </w:r>
        </w:p>
      </w:docPartBody>
    </w:docPart>
    <w:docPart>
      <w:docPartPr>
        <w:name w:val="205C891D033F49E49C551ADA8D251069"/>
        <w:category>
          <w:name w:val="General"/>
          <w:gallery w:val="placeholder"/>
        </w:category>
        <w:types>
          <w:type w:val="bbPlcHdr"/>
        </w:types>
        <w:behaviors>
          <w:behavior w:val="content"/>
        </w:behaviors>
        <w:guid w:val="{B288F086-F6B7-4FA8-A271-59D9E18D38B8}"/>
      </w:docPartPr>
      <w:docPartBody>
        <w:p w:rsidR="008C5915" w:rsidRDefault="008C5915" w:rsidP="008C5915">
          <w:pPr>
            <w:pStyle w:val="205C891D033F49E49C551ADA8D251069"/>
          </w:pPr>
          <w:r w:rsidRPr="003D58FC">
            <w:rPr>
              <w:rStyle w:val="PlaceholderText"/>
            </w:rPr>
            <w:t>[Keywords]</w:t>
          </w:r>
        </w:p>
      </w:docPartBody>
    </w:docPart>
    <w:docPart>
      <w:docPartPr>
        <w:name w:val="586F86F9747B4BB0BE6C1A671BDFD27C"/>
        <w:category>
          <w:name w:val="General"/>
          <w:gallery w:val="placeholder"/>
        </w:category>
        <w:types>
          <w:type w:val="bbPlcHdr"/>
        </w:types>
        <w:behaviors>
          <w:behavior w:val="content"/>
        </w:behaviors>
        <w:guid w:val="{72EA688E-FEDE-435F-933A-A1D6769F9C4F}"/>
      </w:docPartPr>
      <w:docPartBody>
        <w:p w:rsidR="008C5915" w:rsidRDefault="008C5915" w:rsidP="008C5915">
          <w:pPr>
            <w:pStyle w:val="586F86F9747B4BB0BE6C1A671BDFD27C"/>
          </w:pPr>
          <w:r w:rsidRPr="003D58FC">
            <w:rPr>
              <w:rStyle w:val="PlaceholderText"/>
            </w:rPr>
            <w:t>[Keywords]</w:t>
          </w:r>
        </w:p>
      </w:docPartBody>
    </w:docPart>
    <w:docPart>
      <w:docPartPr>
        <w:name w:val="3C8DA916B702427581909482752493C6"/>
        <w:category>
          <w:name w:val="General"/>
          <w:gallery w:val="placeholder"/>
        </w:category>
        <w:types>
          <w:type w:val="bbPlcHdr"/>
        </w:types>
        <w:behaviors>
          <w:behavior w:val="content"/>
        </w:behaviors>
        <w:guid w:val="{C62B3F5C-567C-4803-84E9-72D7C0EACC1F}"/>
      </w:docPartPr>
      <w:docPartBody>
        <w:p w:rsidR="008C5915" w:rsidRDefault="008C5915" w:rsidP="008C5915">
          <w:pPr>
            <w:pStyle w:val="3C8DA916B702427581909482752493C6"/>
          </w:pPr>
          <w:r w:rsidRPr="003D58FC">
            <w:rPr>
              <w:rStyle w:val="PlaceholderText"/>
            </w:rPr>
            <w:t>[Keywords]</w:t>
          </w:r>
        </w:p>
      </w:docPartBody>
    </w:docPart>
    <w:docPart>
      <w:docPartPr>
        <w:name w:val="D30EA845232946FBA91C50AA5CE03555"/>
        <w:category>
          <w:name w:val="General"/>
          <w:gallery w:val="placeholder"/>
        </w:category>
        <w:types>
          <w:type w:val="bbPlcHdr"/>
        </w:types>
        <w:behaviors>
          <w:behavior w:val="content"/>
        </w:behaviors>
        <w:guid w:val="{D8914DCD-F75F-4C15-BDEE-0C53C2949806}"/>
      </w:docPartPr>
      <w:docPartBody>
        <w:p w:rsidR="008C5915" w:rsidRDefault="008C5915" w:rsidP="008C5915">
          <w:pPr>
            <w:pStyle w:val="D30EA845232946FBA91C50AA5CE03555"/>
          </w:pPr>
          <w:r w:rsidRPr="003D58FC">
            <w:rPr>
              <w:rStyle w:val="PlaceholderText"/>
            </w:rPr>
            <w:t>[Keywords]</w:t>
          </w:r>
        </w:p>
      </w:docPartBody>
    </w:docPart>
    <w:docPart>
      <w:docPartPr>
        <w:name w:val="120E1483B79C4C49A1C9F46943863A21"/>
        <w:category>
          <w:name w:val="General"/>
          <w:gallery w:val="placeholder"/>
        </w:category>
        <w:types>
          <w:type w:val="bbPlcHdr"/>
        </w:types>
        <w:behaviors>
          <w:behavior w:val="content"/>
        </w:behaviors>
        <w:guid w:val="{89D75DB0-CE6E-4954-92F6-91CDBE927789}"/>
      </w:docPartPr>
      <w:docPartBody>
        <w:p w:rsidR="008C5915" w:rsidRDefault="008C5915" w:rsidP="008C5915">
          <w:pPr>
            <w:pStyle w:val="120E1483B79C4C49A1C9F46943863A21"/>
          </w:pPr>
          <w:r w:rsidRPr="003D58FC">
            <w:rPr>
              <w:rStyle w:val="PlaceholderText"/>
            </w:rPr>
            <w:t>[Keywords]</w:t>
          </w:r>
        </w:p>
      </w:docPartBody>
    </w:docPart>
    <w:docPart>
      <w:docPartPr>
        <w:name w:val="1B3FFBC3A3CD4D15966B6A584CE2E360"/>
        <w:category>
          <w:name w:val="General"/>
          <w:gallery w:val="placeholder"/>
        </w:category>
        <w:types>
          <w:type w:val="bbPlcHdr"/>
        </w:types>
        <w:behaviors>
          <w:behavior w:val="content"/>
        </w:behaviors>
        <w:guid w:val="{D1684C3A-68F9-4D26-8F0F-F261C71053DB}"/>
      </w:docPartPr>
      <w:docPartBody>
        <w:p w:rsidR="008C5915" w:rsidRDefault="008C5915" w:rsidP="008C5915">
          <w:pPr>
            <w:pStyle w:val="1B3FFBC3A3CD4D15966B6A584CE2E360"/>
          </w:pPr>
          <w:r w:rsidRPr="003D58FC">
            <w:rPr>
              <w:rStyle w:val="PlaceholderText"/>
            </w:rPr>
            <w:t>[Keywords]</w:t>
          </w:r>
        </w:p>
      </w:docPartBody>
    </w:docPart>
    <w:docPart>
      <w:docPartPr>
        <w:name w:val="D4477ADAA1294790A688EBFCF009D817"/>
        <w:category>
          <w:name w:val="General"/>
          <w:gallery w:val="placeholder"/>
        </w:category>
        <w:types>
          <w:type w:val="bbPlcHdr"/>
        </w:types>
        <w:behaviors>
          <w:behavior w:val="content"/>
        </w:behaviors>
        <w:guid w:val="{B0A8BD70-3F3F-4A7E-AC02-A8480DBB2C5B}"/>
      </w:docPartPr>
      <w:docPartBody>
        <w:p w:rsidR="008C5915" w:rsidRDefault="008C5915" w:rsidP="008C5915">
          <w:pPr>
            <w:pStyle w:val="D4477ADAA1294790A688EBFCF009D817"/>
          </w:pPr>
          <w:r w:rsidRPr="003D58FC">
            <w:rPr>
              <w:rStyle w:val="PlaceholderText"/>
            </w:rPr>
            <w:t>[Keywords]</w:t>
          </w:r>
        </w:p>
      </w:docPartBody>
    </w:docPart>
    <w:docPart>
      <w:docPartPr>
        <w:name w:val="E374E4E65AF44983A07716D2D42E46F7"/>
        <w:category>
          <w:name w:val="General"/>
          <w:gallery w:val="placeholder"/>
        </w:category>
        <w:types>
          <w:type w:val="bbPlcHdr"/>
        </w:types>
        <w:behaviors>
          <w:behavior w:val="content"/>
        </w:behaviors>
        <w:guid w:val="{99ED0CD8-23C6-469B-90C6-1EA5B2211D3A}"/>
      </w:docPartPr>
      <w:docPartBody>
        <w:p w:rsidR="008C5915" w:rsidRDefault="008C5915" w:rsidP="008C5915">
          <w:pPr>
            <w:pStyle w:val="E374E4E65AF44983A07716D2D42E46F7"/>
          </w:pPr>
          <w:r w:rsidRPr="003D58FC">
            <w:rPr>
              <w:rStyle w:val="PlaceholderText"/>
            </w:rPr>
            <w:t>[Keywords]</w:t>
          </w:r>
        </w:p>
      </w:docPartBody>
    </w:docPart>
    <w:docPart>
      <w:docPartPr>
        <w:name w:val="3D0D67DCC29F4575A77AA3CB3BDD029D"/>
        <w:category>
          <w:name w:val="General"/>
          <w:gallery w:val="placeholder"/>
        </w:category>
        <w:types>
          <w:type w:val="bbPlcHdr"/>
        </w:types>
        <w:behaviors>
          <w:behavior w:val="content"/>
        </w:behaviors>
        <w:guid w:val="{90B0F4B4-F989-4BB0-B3C2-818F263B3414}"/>
      </w:docPartPr>
      <w:docPartBody>
        <w:p w:rsidR="008C5915" w:rsidRDefault="008C5915" w:rsidP="008C5915">
          <w:pPr>
            <w:pStyle w:val="3D0D67DCC29F4575A77AA3CB3BDD029D"/>
          </w:pPr>
          <w:r w:rsidRPr="003D58FC">
            <w:rPr>
              <w:rStyle w:val="PlaceholderText"/>
            </w:rPr>
            <w:t>[Keywords]</w:t>
          </w:r>
        </w:p>
      </w:docPartBody>
    </w:docPart>
    <w:docPart>
      <w:docPartPr>
        <w:name w:val="854CE11EFB9440318A57BF10A4994F83"/>
        <w:category>
          <w:name w:val="General"/>
          <w:gallery w:val="placeholder"/>
        </w:category>
        <w:types>
          <w:type w:val="bbPlcHdr"/>
        </w:types>
        <w:behaviors>
          <w:behavior w:val="content"/>
        </w:behaviors>
        <w:guid w:val="{BB2DE4CB-53D4-41DF-8CE0-35647B24AF9A}"/>
      </w:docPartPr>
      <w:docPartBody>
        <w:p w:rsidR="008C5915" w:rsidRDefault="008C5915" w:rsidP="008C5915">
          <w:pPr>
            <w:pStyle w:val="854CE11EFB9440318A57BF10A4994F83"/>
          </w:pPr>
          <w:r w:rsidRPr="003D58FC">
            <w:rPr>
              <w:rStyle w:val="PlaceholderText"/>
            </w:rPr>
            <w:t>[Keywords]</w:t>
          </w:r>
        </w:p>
      </w:docPartBody>
    </w:docPart>
    <w:docPart>
      <w:docPartPr>
        <w:name w:val="463C14B95FD14DE8A97A83FB7D451510"/>
        <w:category>
          <w:name w:val="General"/>
          <w:gallery w:val="placeholder"/>
        </w:category>
        <w:types>
          <w:type w:val="bbPlcHdr"/>
        </w:types>
        <w:behaviors>
          <w:behavior w:val="content"/>
        </w:behaviors>
        <w:guid w:val="{3EF02816-0D1C-48D5-BA23-9C50FD349632}"/>
      </w:docPartPr>
      <w:docPartBody>
        <w:p w:rsidR="008C5915" w:rsidRDefault="008C5915" w:rsidP="008C5915">
          <w:pPr>
            <w:pStyle w:val="463C14B95FD14DE8A97A83FB7D451510"/>
          </w:pPr>
          <w:r w:rsidRPr="003D58FC">
            <w:rPr>
              <w:rStyle w:val="PlaceholderText"/>
            </w:rPr>
            <w:t>[Keywords]</w:t>
          </w:r>
        </w:p>
      </w:docPartBody>
    </w:docPart>
    <w:docPart>
      <w:docPartPr>
        <w:name w:val="4DEB1AF16A4E494B85204D89EB2C766B"/>
        <w:category>
          <w:name w:val="General"/>
          <w:gallery w:val="placeholder"/>
        </w:category>
        <w:types>
          <w:type w:val="bbPlcHdr"/>
        </w:types>
        <w:behaviors>
          <w:behavior w:val="content"/>
        </w:behaviors>
        <w:guid w:val="{D57C90C5-9FC8-4E30-9D81-E665A512B68D}"/>
      </w:docPartPr>
      <w:docPartBody>
        <w:p w:rsidR="008C5915" w:rsidRDefault="008C5915" w:rsidP="008C5915">
          <w:pPr>
            <w:pStyle w:val="4DEB1AF16A4E494B85204D89EB2C766B"/>
          </w:pPr>
          <w:r w:rsidRPr="003D58FC">
            <w:rPr>
              <w:rStyle w:val="PlaceholderText"/>
            </w:rPr>
            <w:t>[Keywords]</w:t>
          </w:r>
        </w:p>
      </w:docPartBody>
    </w:docPart>
    <w:docPart>
      <w:docPartPr>
        <w:name w:val="3CC4CF1D62574387B9FCC0F23BC974A7"/>
        <w:category>
          <w:name w:val="General"/>
          <w:gallery w:val="placeholder"/>
        </w:category>
        <w:types>
          <w:type w:val="bbPlcHdr"/>
        </w:types>
        <w:behaviors>
          <w:behavior w:val="content"/>
        </w:behaviors>
        <w:guid w:val="{201ACC5A-2BE1-4693-89E7-604C5E9DCA91}"/>
      </w:docPartPr>
      <w:docPartBody>
        <w:p w:rsidR="008C5915" w:rsidRDefault="008C5915" w:rsidP="008C5915">
          <w:pPr>
            <w:pStyle w:val="3CC4CF1D62574387B9FCC0F23BC974A7"/>
          </w:pPr>
          <w:r w:rsidRPr="003D58FC">
            <w:rPr>
              <w:rStyle w:val="PlaceholderText"/>
            </w:rPr>
            <w:t>[Keywords]</w:t>
          </w:r>
        </w:p>
      </w:docPartBody>
    </w:docPart>
    <w:docPart>
      <w:docPartPr>
        <w:name w:val="A87B57D1D1B0419EAD61E9981A9D1E6B"/>
        <w:category>
          <w:name w:val="General"/>
          <w:gallery w:val="placeholder"/>
        </w:category>
        <w:types>
          <w:type w:val="bbPlcHdr"/>
        </w:types>
        <w:behaviors>
          <w:behavior w:val="content"/>
        </w:behaviors>
        <w:guid w:val="{85D28EB9-A352-4AFC-8E2A-6A03968C68D0}"/>
      </w:docPartPr>
      <w:docPartBody>
        <w:p w:rsidR="008C5915" w:rsidRDefault="008C5915" w:rsidP="008C5915">
          <w:pPr>
            <w:pStyle w:val="A87B57D1D1B0419EAD61E9981A9D1E6B"/>
          </w:pPr>
          <w:r w:rsidRPr="003D58FC">
            <w:rPr>
              <w:rStyle w:val="PlaceholderText"/>
            </w:rPr>
            <w:t>[Keywords]</w:t>
          </w:r>
        </w:p>
      </w:docPartBody>
    </w:docPart>
    <w:docPart>
      <w:docPartPr>
        <w:name w:val="96014A53A5304ECEB74956550C82F77E"/>
        <w:category>
          <w:name w:val="General"/>
          <w:gallery w:val="placeholder"/>
        </w:category>
        <w:types>
          <w:type w:val="bbPlcHdr"/>
        </w:types>
        <w:behaviors>
          <w:behavior w:val="content"/>
        </w:behaviors>
        <w:guid w:val="{368BCD2E-0999-42FC-8EB5-4B85FD8F5AEC}"/>
      </w:docPartPr>
      <w:docPartBody>
        <w:p w:rsidR="008C5915" w:rsidRDefault="008C5915" w:rsidP="008C5915">
          <w:pPr>
            <w:pStyle w:val="96014A53A5304ECEB74956550C82F77E"/>
          </w:pPr>
          <w:r w:rsidRPr="003D58FC">
            <w:rPr>
              <w:rStyle w:val="PlaceholderText"/>
            </w:rPr>
            <w:t>[Keywords]</w:t>
          </w:r>
        </w:p>
      </w:docPartBody>
    </w:docPart>
    <w:docPart>
      <w:docPartPr>
        <w:name w:val="3141C319814142A6884B565D26EDB86F"/>
        <w:category>
          <w:name w:val="General"/>
          <w:gallery w:val="placeholder"/>
        </w:category>
        <w:types>
          <w:type w:val="bbPlcHdr"/>
        </w:types>
        <w:behaviors>
          <w:behavior w:val="content"/>
        </w:behaviors>
        <w:guid w:val="{812893C5-6853-4FFB-92AE-E9884C01DD61}"/>
      </w:docPartPr>
      <w:docPartBody>
        <w:p w:rsidR="008C5915" w:rsidRDefault="008C5915" w:rsidP="008C5915">
          <w:pPr>
            <w:pStyle w:val="3141C319814142A6884B565D26EDB86F"/>
          </w:pPr>
          <w:r w:rsidRPr="003D58FC">
            <w:rPr>
              <w:rStyle w:val="PlaceholderText"/>
            </w:rPr>
            <w:t>[Keywords]</w:t>
          </w:r>
        </w:p>
      </w:docPartBody>
    </w:docPart>
    <w:docPart>
      <w:docPartPr>
        <w:name w:val="441BD42033524519BFEB3AE52372725F"/>
        <w:category>
          <w:name w:val="General"/>
          <w:gallery w:val="placeholder"/>
        </w:category>
        <w:types>
          <w:type w:val="bbPlcHdr"/>
        </w:types>
        <w:behaviors>
          <w:behavior w:val="content"/>
        </w:behaviors>
        <w:guid w:val="{E6C25C90-8BF7-4BF9-9BC3-DECA439D64A6}"/>
      </w:docPartPr>
      <w:docPartBody>
        <w:p w:rsidR="008C5915" w:rsidRDefault="008C5915" w:rsidP="008C5915">
          <w:pPr>
            <w:pStyle w:val="441BD42033524519BFEB3AE52372725F"/>
          </w:pPr>
          <w:r w:rsidRPr="003D58FC">
            <w:rPr>
              <w:rStyle w:val="PlaceholderText"/>
            </w:rPr>
            <w:t>[Keywords]</w:t>
          </w:r>
        </w:p>
      </w:docPartBody>
    </w:docPart>
    <w:docPart>
      <w:docPartPr>
        <w:name w:val="AC63E841A04A48AC85E3F363C5E7EFF6"/>
        <w:category>
          <w:name w:val="General"/>
          <w:gallery w:val="placeholder"/>
        </w:category>
        <w:types>
          <w:type w:val="bbPlcHdr"/>
        </w:types>
        <w:behaviors>
          <w:behavior w:val="content"/>
        </w:behaviors>
        <w:guid w:val="{CA742E9E-BC99-4BA9-B9E0-180FB466D6BB}"/>
      </w:docPartPr>
      <w:docPartBody>
        <w:p w:rsidR="008C5915" w:rsidRDefault="008C5915" w:rsidP="008C5915">
          <w:pPr>
            <w:pStyle w:val="AC63E841A04A48AC85E3F363C5E7EFF6"/>
          </w:pPr>
          <w:r w:rsidRPr="003D58FC">
            <w:rPr>
              <w:rStyle w:val="PlaceholderText"/>
            </w:rPr>
            <w:t>[Keywords]</w:t>
          </w:r>
        </w:p>
      </w:docPartBody>
    </w:docPart>
    <w:docPart>
      <w:docPartPr>
        <w:name w:val="D9F9FA8D58D24D029E8C5729D09EE120"/>
        <w:category>
          <w:name w:val="General"/>
          <w:gallery w:val="placeholder"/>
        </w:category>
        <w:types>
          <w:type w:val="bbPlcHdr"/>
        </w:types>
        <w:behaviors>
          <w:behavior w:val="content"/>
        </w:behaviors>
        <w:guid w:val="{A7D51027-B218-4DB9-A949-B6D78B1289EE}"/>
      </w:docPartPr>
      <w:docPartBody>
        <w:p w:rsidR="008C5915" w:rsidRDefault="008C5915" w:rsidP="008C5915">
          <w:pPr>
            <w:pStyle w:val="D9F9FA8D58D24D029E8C5729D09EE120"/>
          </w:pPr>
          <w:r w:rsidRPr="003D58FC">
            <w:rPr>
              <w:rStyle w:val="PlaceholderText"/>
            </w:rPr>
            <w:t>[Keywords]</w:t>
          </w:r>
        </w:p>
      </w:docPartBody>
    </w:docPart>
    <w:docPart>
      <w:docPartPr>
        <w:name w:val="03198CC07EC54395BE042DA723931EE5"/>
        <w:category>
          <w:name w:val="General"/>
          <w:gallery w:val="placeholder"/>
        </w:category>
        <w:types>
          <w:type w:val="bbPlcHdr"/>
        </w:types>
        <w:behaviors>
          <w:behavior w:val="content"/>
        </w:behaviors>
        <w:guid w:val="{7996BCF3-156A-48F0-A46E-3297A40E4DFD}"/>
      </w:docPartPr>
      <w:docPartBody>
        <w:p w:rsidR="008C5915" w:rsidRDefault="008C5915" w:rsidP="008C5915">
          <w:pPr>
            <w:pStyle w:val="03198CC07EC54395BE042DA723931EE5"/>
          </w:pPr>
          <w:r w:rsidRPr="003D58FC">
            <w:rPr>
              <w:rStyle w:val="PlaceholderText"/>
            </w:rPr>
            <w:t>[Keywords]</w:t>
          </w:r>
        </w:p>
      </w:docPartBody>
    </w:docPart>
    <w:docPart>
      <w:docPartPr>
        <w:name w:val="DD1BF05C2AFF45E8906D4CC9B84504C9"/>
        <w:category>
          <w:name w:val="General"/>
          <w:gallery w:val="placeholder"/>
        </w:category>
        <w:types>
          <w:type w:val="bbPlcHdr"/>
        </w:types>
        <w:behaviors>
          <w:behavior w:val="content"/>
        </w:behaviors>
        <w:guid w:val="{71F54FF7-716E-415C-A4CB-4319D49F6B36}"/>
      </w:docPartPr>
      <w:docPartBody>
        <w:p w:rsidR="008C5915" w:rsidRDefault="008C5915" w:rsidP="008C5915">
          <w:pPr>
            <w:pStyle w:val="DD1BF05C2AFF45E8906D4CC9B84504C9"/>
          </w:pPr>
          <w:r w:rsidRPr="003D58FC">
            <w:rPr>
              <w:rStyle w:val="PlaceholderText"/>
            </w:rPr>
            <w:t>[Keywords]</w:t>
          </w:r>
        </w:p>
      </w:docPartBody>
    </w:docPart>
    <w:docPart>
      <w:docPartPr>
        <w:name w:val="3D39E1708D2C4A9AA073F2C8EE4666C0"/>
        <w:category>
          <w:name w:val="General"/>
          <w:gallery w:val="placeholder"/>
        </w:category>
        <w:types>
          <w:type w:val="bbPlcHdr"/>
        </w:types>
        <w:behaviors>
          <w:behavior w:val="content"/>
        </w:behaviors>
        <w:guid w:val="{401089FF-8166-428F-8F6F-93FC93D07B8C}"/>
      </w:docPartPr>
      <w:docPartBody>
        <w:p w:rsidR="008C5915" w:rsidRDefault="008C5915" w:rsidP="008C5915">
          <w:pPr>
            <w:pStyle w:val="3D39E1708D2C4A9AA073F2C8EE4666C0"/>
          </w:pPr>
          <w:r w:rsidRPr="003D58FC">
            <w:rPr>
              <w:rStyle w:val="PlaceholderText"/>
            </w:rPr>
            <w:t>[Keywords]</w:t>
          </w:r>
        </w:p>
      </w:docPartBody>
    </w:docPart>
    <w:docPart>
      <w:docPartPr>
        <w:name w:val="551B7D335CDA45E88E2605ABC7314CD6"/>
        <w:category>
          <w:name w:val="General"/>
          <w:gallery w:val="placeholder"/>
        </w:category>
        <w:types>
          <w:type w:val="bbPlcHdr"/>
        </w:types>
        <w:behaviors>
          <w:behavior w:val="content"/>
        </w:behaviors>
        <w:guid w:val="{FC6537FA-974A-41B2-B043-25ACB34F2793}"/>
      </w:docPartPr>
      <w:docPartBody>
        <w:p w:rsidR="008C5915" w:rsidRDefault="008C5915" w:rsidP="008C5915">
          <w:pPr>
            <w:pStyle w:val="551B7D335CDA45E88E2605ABC7314CD6"/>
          </w:pPr>
          <w:r w:rsidRPr="003D58FC">
            <w:rPr>
              <w:rStyle w:val="PlaceholderText"/>
            </w:rPr>
            <w:t>[Keywords]</w:t>
          </w:r>
        </w:p>
      </w:docPartBody>
    </w:docPart>
    <w:docPart>
      <w:docPartPr>
        <w:name w:val="81C0384FCA4B47CA832F522686AF19FB"/>
        <w:category>
          <w:name w:val="General"/>
          <w:gallery w:val="placeholder"/>
        </w:category>
        <w:types>
          <w:type w:val="bbPlcHdr"/>
        </w:types>
        <w:behaviors>
          <w:behavior w:val="content"/>
        </w:behaviors>
        <w:guid w:val="{E116DF6F-A353-499E-A268-6EEA7C6F69FF}"/>
      </w:docPartPr>
      <w:docPartBody>
        <w:p w:rsidR="008C5915" w:rsidRDefault="008C5915" w:rsidP="008C5915">
          <w:pPr>
            <w:pStyle w:val="81C0384FCA4B47CA832F522686AF19FB"/>
          </w:pPr>
          <w:r w:rsidRPr="003D58FC">
            <w:rPr>
              <w:rStyle w:val="PlaceholderText"/>
            </w:rPr>
            <w:t>[Keywords]</w:t>
          </w:r>
        </w:p>
      </w:docPartBody>
    </w:docPart>
    <w:docPart>
      <w:docPartPr>
        <w:name w:val="6B6AF98B8D8146379CD5C723E30F71FA"/>
        <w:category>
          <w:name w:val="General"/>
          <w:gallery w:val="placeholder"/>
        </w:category>
        <w:types>
          <w:type w:val="bbPlcHdr"/>
        </w:types>
        <w:behaviors>
          <w:behavior w:val="content"/>
        </w:behaviors>
        <w:guid w:val="{A6524430-87AB-484A-A97A-A0DDBEF88C0E}"/>
      </w:docPartPr>
      <w:docPartBody>
        <w:p w:rsidR="008C5915" w:rsidRDefault="008C5915" w:rsidP="008C5915">
          <w:pPr>
            <w:pStyle w:val="6B6AF98B8D8146379CD5C723E30F71FA"/>
          </w:pPr>
          <w:r w:rsidRPr="003D58FC">
            <w:rPr>
              <w:rStyle w:val="PlaceholderText"/>
            </w:rPr>
            <w:t>[Keywords]</w:t>
          </w:r>
        </w:p>
      </w:docPartBody>
    </w:docPart>
    <w:docPart>
      <w:docPartPr>
        <w:name w:val="82276000F9114DDCAFF07AB181982746"/>
        <w:category>
          <w:name w:val="General"/>
          <w:gallery w:val="placeholder"/>
        </w:category>
        <w:types>
          <w:type w:val="bbPlcHdr"/>
        </w:types>
        <w:behaviors>
          <w:behavior w:val="content"/>
        </w:behaviors>
        <w:guid w:val="{500EC3C9-1174-45D1-BAAC-0821B87BDC43}"/>
      </w:docPartPr>
      <w:docPartBody>
        <w:p w:rsidR="008C5915" w:rsidRDefault="008C5915" w:rsidP="008C5915">
          <w:pPr>
            <w:pStyle w:val="82276000F9114DDCAFF07AB181982746"/>
          </w:pPr>
          <w:r w:rsidRPr="003D58FC">
            <w:rPr>
              <w:rStyle w:val="PlaceholderText"/>
            </w:rPr>
            <w:t>[Keywords]</w:t>
          </w:r>
        </w:p>
      </w:docPartBody>
    </w:docPart>
    <w:docPart>
      <w:docPartPr>
        <w:name w:val="2C001351880B4B43B8FC8ED9DA5A7B39"/>
        <w:category>
          <w:name w:val="General"/>
          <w:gallery w:val="placeholder"/>
        </w:category>
        <w:types>
          <w:type w:val="bbPlcHdr"/>
        </w:types>
        <w:behaviors>
          <w:behavior w:val="content"/>
        </w:behaviors>
        <w:guid w:val="{E1480985-9DB4-47C1-B1CF-9D1A18346D85}"/>
      </w:docPartPr>
      <w:docPartBody>
        <w:p w:rsidR="008C5915" w:rsidRDefault="008C5915" w:rsidP="008C5915">
          <w:pPr>
            <w:pStyle w:val="2C001351880B4B43B8FC8ED9DA5A7B39"/>
          </w:pPr>
          <w:r w:rsidRPr="003D58FC">
            <w:rPr>
              <w:rStyle w:val="PlaceholderText"/>
            </w:rPr>
            <w:t>[Keywords]</w:t>
          </w:r>
        </w:p>
      </w:docPartBody>
    </w:docPart>
    <w:docPart>
      <w:docPartPr>
        <w:name w:val="77B2342927CA4426B91F4D154F5C243B"/>
        <w:category>
          <w:name w:val="General"/>
          <w:gallery w:val="placeholder"/>
        </w:category>
        <w:types>
          <w:type w:val="bbPlcHdr"/>
        </w:types>
        <w:behaviors>
          <w:behavior w:val="content"/>
        </w:behaviors>
        <w:guid w:val="{BB5ECBCD-2D88-4FF5-B694-D202EF908397}"/>
      </w:docPartPr>
      <w:docPartBody>
        <w:p w:rsidR="008C5915" w:rsidRDefault="008C5915" w:rsidP="008C5915">
          <w:pPr>
            <w:pStyle w:val="77B2342927CA4426B91F4D154F5C243B"/>
          </w:pPr>
          <w:r w:rsidRPr="003D58FC">
            <w:rPr>
              <w:rStyle w:val="PlaceholderText"/>
            </w:rPr>
            <w:t>[Keywords]</w:t>
          </w:r>
        </w:p>
      </w:docPartBody>
    </w:docPart>
    <w:docPart>
      <w:docPartPr>
        <w:name w:val="B9AFA17451C942AA87C458C6261290A3"/>
        <w:category>
          <w:name w:val="General"/>
          <w:gallery w:val="placeholder"/>
        </w:category>
        <w:types>
          <w:type w:val="bbPlcHdr"/>
        </w:types>
        <w:behaviors>
          <w:behavior w:val="content"/>
        </w:behaviors>
        <w:guid w:val="{F3CDC278-2449-43FE-8A8F-E36D06A2F289}"/>
      </w:docPartPr>
      <w:docPartBody>
        <w:p w:rsidR="008C5915" w:rsidRDefault="008C5915" w:rsidP="008C5915">
          <w:pPr>
            <w:pStyle w:val="B9AFA17451C942AA87C458C6261290A3"/>
          </w:pPr>
          <w:r w:rsidRPr="003D58FC">
            <w:rPr>
              <w:rStyle w:val="PlaceholderText"/>
            </w:rPr>
            <w:t>[Keywords]</w:t>
          </w:r>
        </w:p>
      </w:docPartBody>
    </w:docPart>
    <w:docPart>
      <w:docPartPr>
        <w:name w:val="25CCB6F83A7B4A52AE6F425A104134E4"/>
        <w:category>
          <w:name w:val="General"/>
          <w:gallery w:val="placeholder"/>
        </w:category>
        <w:types>
          <w:type w:val="bbPlcHdr"/>
        </w:types>
        <w:behaviors>
          <w:behavior w:val="content"/>
        </w:behaviors>
        <w:guid w:val="{9BDC2ED7-E71E-4A90-B81A-3E92A7A7F85E}"/>
      </w:docPartPr>
      <w:docPartBody>
        <w:p w:rsidR="008C5915" w:rsidRDefault="008C5915" w:rsidP="008C5915">
          <w:pPr>
            <w:pStyle w:val="25CCB6F83A7B4A52AE6F425A104134E4"/>
          </w:pPr>
          <w:r w:rsidRPr="003D58FC">
            <w:rPr>
              <w:rStyle w:val="PlaceholderText"/>
            </w:rPr>
            <w:t>[Keywords]</w:t>
          </w:r>
        </w:p>
      </w:docPartBody>
    </w:docPart>
    <w:docPart>
      <w:docPartPr>
        <w:name w:val="78F213C9704640459385D9EA373ACFEA"/>
        <w:category>
          <w:name w:val="General"/>
          <w:gallery w:val="placeholder"/>
        </w:category>
        <w:types>
          <w:type w:val="bbPlcHdr"/>
        </w:types>
        <w:behaviors>
          <w:behavior w:val="content"/>
        </w:behaviors>
        <w:guid w:val="{A3B69941-562A-4DE5-9227-0733B6308B44}"/>
      </w:docPartPr>
      <w:docPartBody>
        <w:p w:rsidR="008C5915" w:rsidRDefault="008C5915" w:rsidP="008C5915">
          <w:pPr>
            <w:pStyle w:val="78F213C9704640459385D9EA373ACFEA"/>
          </w:pPr>
          <w:r w:rsidRPr="003D58FC">
            <w:rPr>
              <w:rStyle w:val="PlaceholderText"/>
            </w:rPr>
            <w:t>[Keywords]</w:t>
          </w:r>
        </w:p>
      </w:docPartBody>
    </w:docPart>
    <w:docPart>
      <w:docPartPr>
        <w:name w:val="7D3839D74C844BDABEF70FA5FAF6B738"/>
        <w:category>
          <w:name w:val="General"/>
          <w:gallery w:val="placeholder"/>
        </w:category>
        <w:types>
          <w:type w:val="bbPlcHdr"/>
        </w:types>
        <w:behaviors>
          <w:behavior w:val="content"/>
        </w:behaviors>
        <w:guid w:val="{46997370-ADA9-4A8E-BF7B-D9AB7C97830E}"/>
      </w:docPartPr>
      <w:docPartBody>
        <w:p w:rsidR="008C5915" w:rsidRDefault="008C5915" w:rsidP="008C5915">
          <w:pPr>
            <w:pStyle w:val="7D3839D74C844BDABEF70FA5FAF6B738"/>
          </w:pPr>
          <w:r w:rsidRPr="003D58FC">
            <w:rPr>
              <w:rStyle w:val="PlaceholderText"/>
            </w:rPr>
            <w:t>[Keywords]</w:t>
          </w:r>
        </w:p>
      </w:docPartBody>
    </w:docPart>
    <w:docPart>
      <w:docPartPr>
        <w:name w:val="7C609B786C294DA395BAB64B328F157A"/>
        <w:category>
          <w:name w:val="General"/>
          <w:gallery w:val="placeholder"/>
        </w:category>
        <w:types>
          <w:type w:val="bbPlcHdr"/>
        </w:types>
        <w:behaviors>
          <w:behavior w:val="content"/>
        </w:behaviors>
        <w:guid w:val="{2B1A658E-45F2-4C1A-BB41-114CFA8B4E70}"/>
      </w:docPartPr>
      <w:docPartBody>
        <w:p w:rsidR="008C5915" w:rsidRDefault="008C5915" w:rsidP="008C5915">
          <w:pPr>
            <w:pStyle w:val="7C609B786C294DA395BAB64B328F157A"/>
          </w:pPr>
          <w:r w:rsidRPr="003D58FC">
            <w:rPr>
              <w:rStyle w:val="PlaceholderText"/>
            </w:rPr>
            <w:t>[Keywords]</w:t>
          </w:r>
        </w:p>
      </w:docPartBody>
    </w:docPart>
    <w:docPart>
      <w:docPartPr>
        <w:name w:val="2E61C07ECD244430AC4D1984D7366EF2"/>
        <w:category>
          <w:name w:val="General"/>
          <w:gallery w:val="placeholder"/>
        </w:category>
        <w:types>
          <w:type w:val="bbPlcHdr"/>
        </w:types>
        <w:behaviors>
          <w:behavior w:val="content"/>
        </w:behaviors>
        <w:guid w:val="{C782FA70-FA97-4C8F-9870-61A8340C0557}"/>
      </w:docPartPr>
      <w:docPartBody>
        <w:p w:rsidR="008C5915" w:rsidRDefault="008C5915" w:rsidP="008C5915">
          <w:pPr>
            <w:pStyle w:val="2E61C07ECD244430AC4D1984D7366EF2"/>
          </w:pPr>
          <w:r w:rsidRPr="003D58FC">
            <w:rPr>
              <w:rStyle w:val="PlaceholderText"/>
            </w:rPr>
            <w:t>[Keywords]</w:t>
          </w:r>
        </w:p>
      </w:docPartBody>
    </w:docPart>
    <w:docPart>
      <w:docPartPr>
        <w:name w:val="10756CD2F3AD426098E90CECB9FEC158"/>
        <w:category>
          <w:name w:val="General"/>
          <w:gallery w:val="placeholder"/>
        </w:category>
        <w:types>
          <w:type w:val="bbPlcHdr"/>
        </w:types>
        <w:behaviors>
          <w:behavior w:val="content"/>
        </w:behaviors>
        <w:guid w:val="{5198B1E5-23A1-4189-B8C9-0938B93BEBF5}"/>
      </w:docPartPr>
      <w:docPartBody>
        <w:p w:rsidR="008C5915" w:rsidRDefault="008C5915" w:rsidP="008C5915">
          <w:pPr>
            <w:pStyle w:val="10756CD2F3AD426098E90CECB9FEC158"/>
          </w:pPr>
          <w:r w:rsidRPr="003D58FC">
            <w:rPr>
              <w:rStyle w:val="PlaceholderText"/>
            </w:rPr>
            <w:t>[Keywords]</w:t>
          </w:r>
        </w:p>
      </w:docPartBody>
    </w:docPart>
    <w:docPart>
      <w:docPartPr>
        <w:name w:val="4573A149C9504462BC59A0024E33F0C7"/>
        <w:category>
          <w:name w:val="General"/>
          <w:gallery w:val="placeholder"/>
        </w:category>
        <w:types>
          <w:type w:val="bbPlcHdr"/>
        </w:types>
        <w:behaviors>
          <w:behavior w:val="content"/>
        </w:behaviors>
        <w:guid w:val="{711B1A09-6CEC-4D4B-BDC3-6E6ABCF6F78C}"/>
      </w:docPartPr>
      <w:docPartBody>
        <w:p w:rsidR="008C5915" w:rsidRDefault="008C5915" w:rsidP="008C5915">
          <w:pPr>
            <w:pStyle w:val="4573A149C9504462BC59A0024E33F0C7"/>
          </w:pPr>
          <w:r w:rsidRPr="003D58FC">
            <w:rPr>
              <w:rStyle w:val="PlaceholderText"/>
            </w:rPr>
            <w:t>[Keywords]</w:t>
          </w:r>
        </w:p>
      </w:docPartBody>
    </w:docPart>
    <w:docPart>
      <w:docPartPr>
        <w:name w:val="6667D4D8728F4F41A80E837DA316E4CF"/>
        <w:category>
          <w:name w:val="General"/>
          <w:gallery w:val="placeholder"/>
        </w:category>
        <w:types>
          <w:type w:val="bbPlcHdr"/>
        </w:types>
        <w:behaviors>
          <w:behavior w:val="content"/>
        </w:behaviors>
        <w:guid w:val="{9B3BBAC8-A34A-4DB6-BAE3-E8285B393EEC}"/>
      </w:docPartPr>
      <w:docPartBody>
        <w:p w:rsidR="008C5915" w:rsidRDefault="008C5915" w:rsidP="008C5915">
          <w:pPr>
            <w:pStyle w:val="6667D4D8728F4F41A80E837DA316E4CF"/>
          </w:pPr>
          <w:r w:rsidRPr="003D58FC">
            <w:rPr>
              <w:rStyle w:val="PlaceholderText"/>
            </w:rPr>
            <w:t>[Keywords]</w:t>
          </w:r>
        </w:p>
      </w:docPartBody>
    </w:docPart>
    <w:docPart>
      <w:docPartPr>
        <w:name w:val="B3515530923E47529255099741319451"/>
        <w:category>
          <w:name w:val="General"/>
          <w:gallery w:val="placeholder"/>
        </w:category>
        <w:types>
          <w:type w:val="bbPlcHdr"/>
        </w:types>
        <w:behaviors>
          <w:behavior w:val="content"/>
        </w:behaviors>
        <w:guid w:val="{528EAD55-DB11-4B4E-9635-68994C9EA6F4}"/>
      </w:docPartPr>
      <w:docPartBody>
        <w:p w:rsidR="008C5915" w:rsidRDefault="008C5915" w:rsidP="008C5915">
          <w:pPr>
            <w:pStyle w:val="B3515530923E47529255099741319451"/>
          </w:pPr>
          <w:r w:rsidRPr="003D58FC">
            <w:rPr>
              <w:rStyle w:val="PlaceholderText"/>
            </w:rPr>
            <w:t>[Keywords]</w:t>
          </w:r>
        </w:p>
      </w:docPartBody>
    </w:docPart>
    <w:docPart>
      <w:docPartPr>
        <w:name w:val="7E67772FA5C34FC09E46DAE03BF68B2E"/>
        <w:category>
          <w:name w:val="General"/>
          <w:gallery w:val="placeholder"/>
        </w:category>
        <w:types>
          <w:type w:val="bbPlcHdr"/>
        </w:types>
        <w:behaviors>
          <w:behavior w:val="content"/>
        </w:behaviors>
        <w:guid w:val="{D63FB3B5-480A-44D2-92A7-12FC6E49ABA4}"/>
      </w:docPartPr>
      <w:docPartBody>
        <w:p w:rsidR="008C5915" w:rsidRDefault="008C5915" w:rsidP="008C5915">
          <w:pPr>
            <w:pStyle w:val="7E67772FA5C34FC09E46DAE03BF68B2E"/>
          </w:pPr>
          <w:r w:rsidRPr="003D58FC">
            <w:rPr>
              <w:rStyle w:val="PlaceholderText"/>
            </w:rPr>
            <w:t>[Keywords]</w:t>
          </w:r>
        </w:p>
      </w:docPartBody>
    </w:docPart>
    <w:docPart>
      <w:docPartPr>
        <w:name w:val="E27B2E723BCB4272A749C902D10236DA"/>
        <w:category>
          <w:name w:val="General"/>
          <w:gallery w:val="placeholder"/>
        </w:category>
        <w:types>
          <w:type w:val="bbPlcHdr"/>
        </w:types>
        <w:behaviors>
          <w:behavior w:val="content"/>
        </w:behaviors>
        <w:guid w:val="{CA3859A8-CE63-4B6C-BD28-F974CC655D21}"/>
      </w:docPartPr>
      <w:docPartBody>
        <w:p w:rsidR="008C5915" w:rsidRDefault="008C5915" w:rsidP="008C5915">
          <w:pPr>
            <w:pStyle w:val="E27B2E723BCB4272A749C902D10236DA"/>
          </w:pPr>
          <w:r w:rsidRPr="003D58FC">
            <w:rPr>
              <w:rStyle w:val="PlaceholderText"/>
            </w:rPr>
            <w:t>[Keywords]</w:t>
          </w:r>
        </w:p>
      </w:docPartBody>
    </w:docPart>
    <w:docPart>
      <w:docPartPr>
        <w:name w:val="1DBCE85B326B455A811DE12CEB82670A"/>
        <w:category>
          <w:name w:val="General"/>
          <w:gallery w:val="placeholder"/>
        </w:category>
        <w:types>
          <w:type w:val="bbPlcHdr"/>
        </w:types>
        <w:behaviors>
          <w:behavior w:val="content"/>
        </w:behaviors>
        <w:guid w:val="{BFB0D611-F0F3-4B17-9D74-FB9DDE5147A8}"/>
      </w:docPartPr>
      <w:docPartBody>
        <w:p w:rsidR="008C5915" w:rsidRDefault="008C5915" w:rsidP="008C5915">
          <w:pPr>
            <w:pStyle w:val="1DBCE85B326B455A811DE12CEB82670A"/>
          </w:pPr>
          <w:r w:rsidRPr="003D58FC">
            <w:rPr>
              <w:rStyle w:val="PlaceholderText"/>
            </w:rPr>
            <w:t>[Keywords]</w:t>
          </w:r>
        </w:p>
      </w:docPartBody>
    </w:docPart>
    <w:docPart>
      <w:docPartPr>
        <w:name w:val="6D45240A2F2A43EFA54CF82E4E10B698"/>
        <w:category>
          <w:name w:val="General"/>
          <w:gallery w:val="placeholder"/>
        </w:category>
        <w:types>
          <w:type w:val="bbPlcHdr"/>
        </w:types>
        <w:behaviors>
          <w:behavior w:val="content"/>
        </w:behaviors>
        <w:guid w:val="{60D57EA1-1B4D-4EDC-B0C4-5839D5B22C9F}"/>
      </w:docPartPr>
      <w:docPartBody>
        <w:p w:rsidR="008C5915" w:rsidRDefault="008C5915" w:rsidP="008C5915">
          <w:pPr>
            <w:pStyle w:val="6D45240A2F2A43EFA54CF82E4E10B698"/>
          </w:pPr>
          <w:r w:rsidRPr="003D58FC">
            <w:rPr>
              <w:rStyle w:val="PlaceholderText"/>
            </w:rPr>
            <w:t>[Keywords]</w:t>
          </w:r>
        </w:p>
      </w:docPartBody>
    </w:docPart>
    <w:docPart>
      <w:docPartPr>
        <w:name w:val="2C4F846640D7407A87915F0DAB36A60C"/>
        <w:category>
          <w:name w:val="General"/>
          <w:gallery w:val="placeholder"/>
        </w:category>
        <w:types>
          <w:type w:val="bbPlcHdr"/>
        </w:types>
        <w:behaviors>
          <w:behavior w:val="content"/>
        </w:behaviors>
        <w:guid w:val="{EED131BE-1A18-4226-9DC3-CFCF70B9BA36}"/>
      </w:docPartPr>
      <w:docPartBody>
        <w:p w:rsidR="008C5915" w:rsidRDefault="008C5915" w:rsidP="008C5915">
          <w:pPr>
            <w:pStyle w:val="2C4F846640D7407A87915F0DAB36A60C"/>
          </w:pPr>
          <w:r w:rsidRPr="003D58FC">
            <w:rPr>
              <w:rStyle w:val="PlaceholderText"/>
            </w:rPr>
            <w:t>[Keywords]</w:t>
          </w:r>
        </w:p>
      </w:docPartBody>
    </w:docPart>
    <w:docPart>
      <w:docPartPr>
        <w:name w:val="B5D70A329FA84957BA1BD4B954C72021"/>
        <w:category>
          <w:name w:val="General"/>
          <w:gallery w:val="placeholder"/>
        </w:category>
        <w:types>
          <w:type w:val="bbPlcHdr"/>
        </w:types>
        <w:behaviors>
          <w:behavior w:val="content"/>
        </w:behaviors>
        <w:guid w:val="{BDAF43E3-F5C2-4F51-9D28-DCDEC4D95995}"/>
      </w:docPartPr>
      <w:docPartBody>
        <w:p w:rsidR="008C5915" w:rsidRDefault="008C5915" w:rsidP="008C5915">
          <w:pPr>
            <w:pStyle w:val="B5D70A329FA84957BA1BD4B954C72021"/>
          </w:pPr>
          <w:r w:rsidRPr="003D58FC">
            <w:rPr>
              <w:rStyle w:val="PlaceholderText"/>
            </w:rPr>
            <w:t>[Keywords]</w:t>
          </w:r>
        </w:p>
      </w:docPartBody>
    </w:docPart>
    <w:docPart>
      <w:docPartPr>
        <w:name w:val="7448931159C040EC88755C851DAF8058"/>
        <w:category>
          <w:name w:val="General"/>
          <w:gallery w:val="placeholder"/>
        </w:category>
        <w:types>
          <w:type w:val="bbPlcHdr"/>
        </w:types>
        <w:behaviors>
          <w:behavior w:val="content"/>
        </w:behaviors>
        <w:guid w:val="{2CD208CA-AC60-422B-A590-A8809A7E9EBC}"/>
      </w:docPartPr>
      <w:docPartBody>
        <w:p w:rsidR="008C5915" w:rsidRDefault="008C5915" w:rsidP="008C5915">
          <w:pPr>
            <w:pStyle w:val="7448931159C040EC88755C851DAF8058"/>
          </w:pPr>
          <w:r w:rsidRPr="003D58FC">
            <w:rPr>
              <w:rStyle w:val="PlaceholderText"/>
            </w:rPr>
            <w:t>[Keywords]</w:t>
          </w:r>
        </w:p>
      </w:docPartBody>
    </w:docPart>
    <w:docPart>
      <w:docPartPr>
        <w:name w:val="F05C3B889068450D886623FD801E095E"/>
        <w:category>
          <w:name w:val="General"/>
          <w:gallery w:val="placeholder"/>
        </w:category>
        <w:types>
          <w:type w:val="bbPlcHdr"/>
        </w:types>
        <w:behaviors>
          <w:behavior w:val="content"/>
        </w:behaviors>
        <w:guid w:val="{B4AA74D6-0F7C-41AC-A308-60B3FCF6534B}"/>
      </w:docPartPr>
      <w:docPartBody>
        <w:p w:rsidR="008C5915" w:rsidRDefault="008C5915" w:rsidP="008C5915">
          <w:pPr>
            <w:pStyle w:val="F05C3B889068450D886623FD801E095E"/>
          </w:pPr>
          <w:r w:rsidRPr="003D58FC">
            <w:rPr>
              <w:rStyle w:val="PlaceholderText"/>
            </w:rPr>
            <w:t>[Keywords]</w:t>
          </w:r>
        </w:p>
      </w:docPartBody>
    </w:docPart>
    <w:docPart>
      <w:docPartPr>
        <w:name w:val="4E66EB5CE1214DF089F130DE5633D0BB"/>
        <w:category>
          <w:name w:val="General"/>
          <w:gallery w:val="placeholder"/>
        </w:category>
        <w:types>
          <w:type w:val="bbPlcHdr"/>
        </w:types>
        <w:behaviors>
          <w:behavior w:val="content"/>
        </w:behaviors>
        <w:guid w:val="{AD5860DE-0E65-46DB-97A5-B484693D7EF0}"/>
      </w:docPartPr>
      <w:docPartBody>
        <w:p w:rsidR="008C5915" w:rsidRDefault="008C5915" w:rsidP="008C5915">
          <w:pPr>
            <w:pStyle w:val="4E66EB5CE1214DF089F130DE5633D0BB"/>
          </w:pPr>
          <w:r w:rsidRPr="003D58FC">
            <w:rPr>
              <w:rStyle w:val="PlaceholderText"/>
            </w:rPr>
            <w:t>[Keywords]</w:t>
          </w:r>
        </w:p>
      </w:docPartBody>
    </w:docPart>
    <w:docPart>
      <w:docPartPr>
        <w:name w:val="D84A03E3A5334531A90B020B78764566"/>
        <w:category>
          <w:name w:val="General"/>
          <w:gallery w:val="placeholder"/>
        </w:category>
        <w:types>
          <w:type w:val="bbPlcHdr"/>
        </w:types>
        <w:behaviors>
          <w:behavior w:val="content"/>
        </w:behaviors>
        <w:guid w:val="{C5757790-0C36-4B7C-8700-10236918DB44}"/>
      </w:docPartPr>
      <w:docPartBody>
        <w:p w:rsidR="008C5915" w:rsidRDefault="008C5915" w:rsidP="008C5915">
          <w:pPr>
            <w:pStyle w:val="D84A03E3A5334531A90B020B78764566"/>
          </w:pPr>
          <w:r w:rsidRPr="003D58FC">
            <w:rPr>
              <w:rStyle w:val="PlaceholderText"/>
            </w:rPr>
            <w:t>[Keywords]</w:t>
          </w:r>
        </w:p>
      </w:docPartBody>
    </w:docPart>
    <w:docPart>
      <w:docPartPr>
        <w:name w:val="58BD90EA26B64302BD106176D888E86A"/>
        <w:category>
          <w:name w:val="General"/>
          <w:gallery w:val="placeholder"/>
        </w:category>
        <w:types>
          <w:type w:val="bbPlcHdr"/>
        </w:types>
        <w:behaviors>
          <w:behavior w:val="content"/>
        </w:behaviors>
        <w:guid w:val="{378C466F-1A60-4819-9EC4-360FA5E4FD57}"/>
      </w:docPartPr>
      <w:docPartBody>
        <w:p w:rsidR="008C5915" w:rsidRDefault="008C5915" w:rsidP="008C5915">
          <w:pPr>
            <w:pStyle w:val="58BD90EA26B64302BD106176D888E86A"/>
          </w:pPr>
          <w:r w:rsidRPr="003D58FC">
            <w:rPr>
              <w:rStyle w:val="PlaceholderText"/>
            </w:rPr>
            <w:t>[Keywords]</w:t>
          </w:r>
        </w:p>
      </w:docPartBody>
    </w:docPart>
    <w:docPart>
      <w:docPartPr>
        <w:name w:val="C4049A2718F24F77BCB2803926875EBD"/>
        <w:category>
          <w:name w:val="General"/>
          <w:gallery w:val="placeholder"/>
        </w:category>
        <w:types>
          <w:type w:val="bbPlcHdr"/>
        </w:types>
        <w:behaviors>
          <w:behavior w:val="content"/>
        </w:behaviors>
        <w:guid w:val="{93284AF6-503A-4FFA-8278-D904E02FE733}"/>
      </w:docPartPr>
      <w:docPartBody>
        <w:p w:rsidR="008C5915" w:rsidRDefault="008C5915" w:rsidP="008C5915">
          <w:pPr>
            <w:pStyle w:val="C4049A2718F24F77BCB2803926875EBD"/>
          </w:pPr>
          <w:r w:rsidRPr="003D58FC">
            <w:rPr>
              <w:rStyle w:val="PlaceholderText"/>
            </w:rPr>
            <w:t>[Keywords]</w:t>
          </w:r>
        </w:p>
      </w:docPartBody>
    </w:docPart>
    <w:docPart>
      <w:docPartPr>
        <w:name w:val="5860FA78601F48B2B87772E1483A58CF"/>
        <w:category>
          <w:name w:val="General"/>
          <w:gallery w:val="placeholder"/>
        </w:category>
        <w:types>
          <w:type w:val="bbPlcHdr"/>
        </w:types>
        <w:behaviors>
          <w:behavior w:val="content"/>
        </w:behaviors>
        <w:guid w:val="{9F30EB81-B1DB-41C9-8560-EE8E946AACBF}"/>
      </w:docPartPr>
      <w:docPartBody>
        <w:p w:rsidR="008C5915" w:rsidRDefault="008C5915" w:rsidP="008C5915">
          <w:pPr>
            <w:pStyle w:val="5860FA78601F48B2B87772E1483A58CF"/>
          </w:pPr>
          <w:r w:rsidRPr="003D58FC">
            <w:rPr>
              <w:rStyle w:val="PlaceholderText"/>
            </w:rPr>
            <w:t>[Keywords]</w:t>
          </w:r>
        </w:p>
      </w:docPartBody>
    </w:docPart>
    <w:docPart>
      <w:docPartPr>
        <w:name w:val="F8FBB524FA0C42B7AA07C2C650C30CFC"/>
        <w:category>
          <w:name w:val="General"/>
          <w:gallery w:val="placeholder"/>
        </w:category>
        <w:types>
          <w:type w:val="bbPlcHdr"/>
        </w:types>
        <w:behaviors>
          <w:behavior w:val="content"/>
        </w:behaviors>
        <w:guid w:val="{F492DE2F-757F-4B9B-A89D-0B809356AE69}"/>
      </w:docPartPr>
      <w:docPartBody>
        <w:p w:rsidR="008C5915" w:rsidRDefault="008C5915" w:rsidP="008C5915">
          <w:pPr>
            <w:pStyle w:val="F8FBB524FA0C42B7AA07C2C650C30CFC"/>
          </w:pPr>
          <w:r w:rsidRPr="003D58FC">
            <w:rPr>
              <w:rStyle w:val="PlaceholderText"/>
            </w:rPr>
            <w:t>[Keywords]</w:t>
          </w:r>
        </w:p>
      </w:docPartBody>
    </w:docPart>
    <w:docPart>
      <w:docPartPr>
        <w:name w:val="673A71E8442A483298D0846C51A90E63"/>
        <w:category>
          <w:name w:val="General"/>
          <w:gallery w:val="placeholder"/>
        </w:category>
        <w:types>
          <w:type w:val="bbPlcHdr"/>
        </w:types>
        <w:behaviors>
          <w:behavior w:val="content"/>
        </w:behaviors>
        <w:guid w:val="{2AD05B1D-5394-4DC1-B1BC-B607FA5086E3}"/>
      </w:docPartPr>
      <w:docPartBody>
        <w:p w:rsidR="008C5915" w:rsidRDefault="008C5915" w:rsidP="008C5915">
          <w:pPr>
            <w:pStyle w:val="673A71E8442A483298D0846C51A90E63"/>
          </w:pPr>
          <w:r w:rsidRPr="003D58FC">
            <w:rPr>
              <w:rStyle w:val="PlaceholderText"/>
            </w:rPr>
            <w:t>[Keywords]</w:t>
          </w:r>
        </w:p>
      </w:docPartBody>
    </w:docPart>
    <w:docPart>
      <w:docPartPr>
        <w:name w:val="8AF14EE3796C449B9F26823380AD3588"/>
        <w:category>
          <w:name w:val="General"/>
          <w:gallery w:val="placeholder"/>
        </w:category>
        <w:types>
          <w:type w:val="bbPlcHdr"/>
        </w:types>
        <w:behaviors>
          <w:behavior w:val="content"/>
        </w:behaviors>
        <w:guid w:val="{D83460C7-D723-42D2-8AFF-32C1D413A4A9}"/>
      </w:docPartPr>
      <w:docPartBody>
        <w:p w:rsidR="008C5915" w:rsidRDefault="008C5915" w:rsidP="008C5915">
          <w:pPr>
            <w:pStyle w:val="8AF14EE3796C449B9F26823380AD3588"/>
          </w:pPr>
          <w:r w:rsidRPr="003D58FC">
            <w:rPr>
              <w:rStyle w:val="PlaceholderText"/>
            </w:rPr>
            <w:t>[Keywords]</w:t>
          </w:r>
        </w:p>
      </w:docPartBody>
    </w:docPart>
    <w:docPart>
      <w:docPartPr>
        <w:name w:val="B07B8D3938BF4E5C98C2D2284C58A40A"/>
        <w:category>
          <w:name w:val="General"/>
          <w:gallery w:val="placeholder"/>
        </w:category>
        <w:types>
          <w:type w:val="bbPlcHdr"/>
        </w:types>
        <w:behaviors>
          <w:behavior w:val="content"/>
        </w:behaviors>
        <w:guid w:val="{98B3A815-6049-4B97-B5FD-CDB071E6DD9F}"/>
      </w:docPartPr>
      <w:docPartBody>
        <w:p w:rsidR="008C5915" w:rsidRDefault="008C5915" w:rsidP="008C5915">
          <w:pPr>
            <w:pStyle w:val="B07B8D3938BF4E5C98C2D2284C58A40A"/>
          </w:pPr>
          <w:r w:rsidRPr="003D58FC">
            <w:rPr>
              <w:rStyle w:val="PlaceholderText"/>
            </w:rPr>
            <w:t>[Keywords]</w:t>
          </w:r>
        </w:p>
      </w:docPartBody>
    </w:docPart>
    <w:docPart>
      <w:docPartPr>
        <w:name w:val="14CB52B1AB33450AA8858D36948BFECE"/>
        <w:category>
          <w:name w:val="General"/>
          <w:gallery w:val="placeholder"/>
        </w:category>
        <w:types>
          <w:type w:val="bbPlcHdr"/>
        </w:types>
        <w:behaviors>
          <w:behavior w:val="content"/>
        </w:behaviors>
        <w:guid w:val="{61CB69D8-0C37-422C-ADC3-76C30484932B}"/>
      </w:docPartPr>
      <w:docPartBody>
        <w:p w:rsidR="008C5915" w:rsidRDefault="008C5915" w:rsidP="008C5915">
          <w:pPr>
            <w:pStyle w:val="14CB52B1AB33450AA8858D36948BFECE"/>
          </w:pPr>
          <w:r w:rsidRPr="003D58FC">
            <w:rPr>
              <w:rStyle w:val="PlaceholderText"/>
            </w:rPr>
            <w:t>[Keywords]</w:t>
          </w:r>
        </w:p>
      </w:docPartBody>
    </w:docPart>
    <w:docPart>
      <w:docPartPr>
        <w:name w:val="780AAB8C5AAD430898A5F225564E5FF5"/>
        <w:category>
          <w:name w:val="General"/>
          <w:gallery w:val="placeholder"/>
        </w:category>
        <w:types>
          <w:type w:val="bbPlcHdr"/>
        </w:types>
        <w:behaviors>
          <w:behavior w:val="content"/>
        </w:behaviors>
        <w:guid w:val="{B337725C-75DF-498A-A36E-F63DC383AF0C}"/>
      </w:docPartPr>
      <w:docPartBody>
        <w:p w:rsidR="008C5915" w:rsidRDefault="008C5915" w:rsidP="008C5915">
          <w:pPr>
            <w:pStyle w:val="780AAB8C5AAD430898A5F225564E5FF5"/>
          </w:pPr>
          <w:r w:rsidRPr="003D58FC">
            <w:rPr>
              <w:rStyle w:val="PlaceholderText"/>
            </w:rPr>
            <w:t>[Keywords]</w:t>
          </w:r>
        </w:p>
      </w:docPartBody>
    </w:docPart>
    <w:docPart>
      <w:docPartPr>
        <w:name w:val="3455F3D8863A4F828A9DAB586180E927"/>
        <w:category>
          <w:name w:val="General"/>
          <w:gallery w:val="placeholder"/>
        </w:category>
        <w:types>
          <w:type w:val="bbPlcHdr"/>
        </w:types>
        <w:behaviors>
          <w:behavior w:val="content"/>
        </w:behaviors>
        <w:guid w:val="{C132803A-4601-4D67-98C8-B201B565C9D7}"/>
      </w:docPartPr>
      <w:docPartBody>
        <w:p w:rsidR="008C5915" w:rsidRDefault="008C5915" w:rsidP="008C5915">
          <w:pPr>
            <w:pStyle w:val="3455F3D8863A4F828A9DAB586180E927"/>
          </w:pPr>
          <w:r w:rsidRPr="003D58FC">
            <w:rPr>
              <w:rStyle w:val="PlaceholderText"/>
            </w:rPr>
            <w:t>[Keywords]</w:t>
          </w:r>
        </w:p>
      </w:docPartBody>
    </w:docPart>
    <w:docPart>
      <w:docPartPr>
        <w:name w:val="2B09A55F0D21456DB558345107FA1371"/>
        <w:category>
          <w:name w:val="General"/>
          <w:gallery w:val="placeholder"/>
        </w:category>
        <w:types>
          <w:type w:val="bbPlcHdr"/>
        </w:types>
        <w:behaviors>
          <w:behavior w:val="content"/>
        </w:behaviors>
        <w:guid w:val="{AAA78C0D-5DDB-4936-A9D6-ADE65A5FACC9}"/>
      </w:docPartPr>
      <w:docPartBody>
        <w:p w:rsidR="008C5915" w:rsidRDefault="008C5915" w:rsidP="008C5915">
          <w:pPr>
            <w:pStyle w:val="2B09A55F0D21456DB558345107FA1371"/>
          </w:pPr>
          <w:r w:rsidRPr="003D58FC">
            <w:rPr>
              <w:rStyle w:val="PlaceholderText"/>
            </w:rPr>
            <w:t>[Keywords]</w:t>
          </w:r>
        </w:p>
      </w:docPartBody>
    </w:docPart>
    <w:docPart>
      <w:docPartPr>
        <w:name w:val="721BAB956C5C45EB9F3E0723906C8583"/>
        <w:category>
          <w:name w:val="General"/>
          <w:gallery w:val="placeholder"/>
        </w:category>
        <w:types>
          <w:type w:val="bbPlcHdr"/>
        </w:types>
        <w:behaviors>
          <w:behavior w:val="content"/>
        </w:behaviors>
        <w:guid w:val="{00A47EBA-07FD-4ED3-999D-17E11E09C855}"/>
      </w:docPartPr>
      <w:docPartBody>
        <w:p w:rsidR="008C5915" w:rsidRDefault="008C5915" w:rsidP="008C5915">
          <w:pPr>
            <w:pStyle w:val="721BAB956C5C45EB9F3E0723906C8583"/>
          </w:pPr>
          <w:r w:rsidRPr="003D58FC">
            <w:rPr>
              <w:rStyle w:val="PlaceholderText"/>
            </w:rPr>
            <w:t>[Keywords]</w:t>
          </w:r>
        </w:p>
      </w:docPartBody>
    </w:docPart>
    <w:docPart>
      <w:docPartPr>
        <w:name w:val="2919ABAE240448528841EF43C5629538"/>
        <w:category>
          <w:name w:val="General"/>
          <w:gallery w:val="placeholder"/>
        </w:category>
        <w:types>
          <w:type w:val="bbPlcHdr"/>
        </w:types>
        <w:behaviors>
          <w:behavior w:val="content"/>
        </w:behaviors>
        <w:guid w:val="{6428D575-8783-4D35-97F3-EED7AAFF7A27}"/>
      </w:docPartPr>
      <w:docPartBody>
        <w:p w:rsidR="008C5915" w:rsidRDefault="008C5915" w:rsidP="008C5915">
          <w:pPr>
            <w:pStyle w:val="2919ABAE240448528841EF43C5629538"/>
          </w:pPr>
          <w:r w:rsidRPr="003D58FC">
            <w:rPr>
              <w:rStyle w:val="PlaceholderText"/>
            </w:rPr>
            <w:t>[Keywords]</w:t>
          </w:r>
        </w:p>
      </w:docPartBody>
    </w:docPart>
    <w:docPart>
      <w:docPartPr>
        <w:name w:val="F53F50B2C8514806971CEE9955D95A95"/>
        <w:category>
          <w:name w:val="General"/>
          <w:gallery w:val="placeholder"/>
        </w:category>
        <w:types>
          <w:type w:val="bbPlcHdr"/>
        </w:types>
        <w:behaviors>
          <w:behavior w:val="content"/>
        </w:behaviors>
        <w:guid w:val="{96E5EC41-2C63-4C13-BEB9-C9E6225DA9F5}"/>
      </w:docPartPr>
      <w:docPartBody>
        <w:p w:rsidR="008C5915" w:rsidRDefault="008C5915" w:rsidP="008C5915">
          <w:pPr>
            <w:pStyle w:val="F53F50B2C8514806971CEE9955D95A95"/>
          </w:pPr>
          <w:r w:rsidRPr="003D58FC">
            <w:rPr>
              <w:rStyle w:val="PlaceholderText"/>
            </w:rPr>
            <w:t>[Keywords]</w:t>
          </w:r>
        </w:p>
      </w:docPartBody>
    </w:docPart>
    <w:docPart>
      <w:docPartPr>
        <w:name w:val="F2D21D8549614D36AFD05210025F7A91"/>
        <w:category>
          <w:name w:val="General"/>
          <w:gallery w:val="placeholder"/>
        </w:category>
        <w:types>
          <w:type w:val="bbPlcHdr"/>
        </w:types>
        <w:behaviors>
          <w:behavior w:val="content"/>
        </w:behaviors>
        <w:guid w:val="{C82D5444-9041-42FE-98B3-23479952D542}"/>
      </w:docPartPr>
      <w:docPartBody>
        <w:p w:rsidR="008C5915" w:rsidRDefault="008C5915" w:rsidP="008C5915">
          <w:pPr>
            <w:pStyle w:val="F2D21D8549614D36AFD05210025F7A91"/>
          </w:pPr>
          <w:r w:rsidRPr="003D58FC">
            <w:rPr>
              <w:rStyle w:val="PlaceholderText"/>
            </w:rPr>
            <w:t>[Keywords]</w:t>
          </w:r>
        </w:p>
      </w:docPartBody>
    </w:docPart>
    <w:docPart>
      <w:docPartPr>
        <w:name w:val="0AF452EE1D3E4E9EACE0D81BF695FFF1"/>
        <w:category>
          <w:name w:val="General"/>
          <w:gallery w:val="placeholder"/>
        </w:category>
        <w:types>
          <w:type w:val="bbPlcHdr"/>
        </w:types>
        <w:behaviors>
          <w:behavior w:val="content"/>
        </w:behaviors>
        <w:guid w:val="{B382D26D-0BE2-4CE5-962F-CCE1E2D51092}"/>
      </w:docPartPr>
      <w:docPartBody>
        <w:p w:rsidR="008C5915" w:rsidRDefault="008C5915" w:rsidP="008C5915">
          <w:pPr>
            <w:pStyle w:val="0AF452EE1D3E4E9EACE0D81BF695FFF1"/>
          </w:pPr>
          <w:r w:rsidRPr="003D58FC">
            <w:rPr>
              <w:rStyle w:val="PlaceholderText"/>
            </w:rPr>
            <w:t>[Keywords]</w:t>
          </w:r>
        </w:p>
      </w:docPartBody>
    </w:docPart>
    <w:docPart>
      <w:docPartPr>
        <w:name w:val="DB3D1E583D434FA6BA770B12DD4A7A47"/>
        <w:category>
          <w:name w:val="General"/>
          <w:gallery w:val="placeholder"/>
        </w:category>
        <w:types>
          <w:type w:val="bbPlcHdr"/>
        </w:types>
        <w:behaviors>
          <w:behavior w:val="content"/>
        </w:behaviors>
        <w:guid w:val="{F5333971-837A-4268-BF78-9671A30AF6EA}"/>
      </w:docPartPr>
      <w:docPartBody>
        <w:p w:rsidR="008C5915" w:rsidRDefault="008C5915" w:rsidP="008C5915">
          <w:pPr>
            <w:pStyle w:val="DB3D1E583D434FA6BA770B12DD4A7A47"/>
          </w:pPr>
          <w:r w:rsidRPr="003D58FC">
            <w:rPr>
              <w:rStyle w:val="PlaceholderText"/>
            </w:rPr>
            <w:t>[Keywords]</w:t>
          </w:r>
        </w:p>
      </w:docPartBody>
    </w:docPart>
    <w:docPart>
      <w:docPartPr>
        <w:name w:val="AEE27F3A5A204A09A018FBD37F925F99"/>
        <w:category>
          <w:name w:val="General"/>
          <w:gallery w:val="placeholder"/>
        </w:category>
        <w:types>
          <w:type w:val="bbPlcHdr"/>
        </w:types>
        <w:behaviors>
          <w:behavior w:val="content"/>
        </w:behaviors>
        <w:guid w:val="{503FBFAE-7D65-48E9-AC53-8BE11AF37C99}"/>
      </w:docPartPr>
      <w:docPartBody>
        <w:p w:rsidR="008C5915" w:rsidRDefault="008C5915" w:rsidP="008C5915">
          <w:pPr>
            <w:pStyle w:val="AEE27F3A5A204A09A018FBD37F925F99"/>
          </w:pPr>
          <w:r w:rsidRPr="003D58FC">
            <w:rPr>
              <w:rStyle w:val="PlaceholderText"/>
            </w:rPr>
            <w:t>[Keywords]</w:t>
          </w:r>
        </w:p>
      </w:docPartBody>
    </w:docPart>
    <w:docPart>
      <w:docPartPr>
        <w:name w:val="C3465B0DB6C94AF582CF7D1E3B784EF4"/>
        <w:category>
          <w:name w:val="General"/>
          <w:gallery w:val="placeholder"/>
        </w:category>
        <w:types>
          <w:type w:val="bbPlcHdr"/>
        </w:types>
        <w:behaviors>
          <w:behavior w:val="content"/>
        </w:behaviors>
        <w:guid w:val="{F5E3DD26-65AE-4188-90AD-0DA92087B9EA}"/>
      </w:docPartPr>
      <w:docPartBody>
        <w:p w:rsidR="008C5915" w:rsidRDefault="008C5915" w:rsidP="008C5915">
          <w:pPr>
            <w:pStyle w:val="C3465B0DB6C94AF582CF7D1E3B784EF4"/>
          </w:pPr>
          <w:r w:rsidRPr="003D58FC">
            <w:rPr>
              <w:rStyle w:val="PlaceholderText"/>
            </w:rPr>
            <w:t>[Keywords]</w:t>
          </w:r>
        </w:p>
      </w:docPartBody>
    </w:docPart>
    <w:docPart>
      <w:docPartPr>
        <w:name w:val="E5518013C58944B0A51CDB72EFB00D05"/>
        <w:category>
          <w:name w:val="General"/>
          <w:gallery w:val="placeholder"/>
        </w:category>
        <w:types>
          <w:type w:val="bbPlcHdr"/>
        </w:types>
        <w:behaviors>
          <w:behavior w:val="content"/>
        </w:behaviors>
        <w:guid w:val="{79776DDB-D235-4824-B7C1-BAA2101C2ED3}"/>
      </w:docPartPr>
      <w:docPartBody>
        <w:p w:rsidR="008C5915" w:rsidRDefault="008C5915" w:rsidP="008C5915">
          <w:pPr>
            <w:pStyle w:val="E5518013C58944B0A51CDB72EFB00D05"/>
          </w:pPr>
          <w:r w:rsidRPr="003D58FC">
            <w:rPr>
              <w:rStyle w:val="PlaceholderText"/>
            </w:rPr>
            <w:t>[Keywords]</w:t>
          </w:r>
        </w:p>
      </w:docPartBody>
    </w:docPart>
    <w:docPart>
      <w:docPartPr>
        <w:name w:val="0A94E20AF5D64689ACDE27E15D81726B"/>
        <w:category>
          <w:name w:val="General"/>
          <w:gallery w:val="placeholder"/>
        </w:category>
        <w:types>
          <w:type w:val="bbPlcHdr"/>
        </w:types>
        <w:behaviors>
          <w:behavior w:val="content"/>
        </w:behaviors>
        <w:guid w:val="{3E48C55E-0F75-4D21-BA90-E72ACC08EB4F}"/>
      </w:docPartPr>
      <w:docPartBody>
        <w:p w:rsidR="008C5915" w:rsidRDefault="008C5915" w:rsidP="008C5915">
          <w:pPr>
            <w:pStyle w:val="0A94E20AF5D64689ACDE27E15D81726B"/>
          </w:pPr>
          <w:r w:rsidRPr="003D58FC">
            <w:rPr>
              <w:rStyle w:val="PlaceholderText"/>
            </w:rPr>
            <w:t>[Keywords]</w:t>
          </w:r>
        </w:p>
      </w:docPartBody>
    </w:docPart>
    <w:docPart>
      <w:docPartPr>
        <w:name w:val="A3077ABDF1B547FD8D7EFC9A5306DE22"/>
        <w:category>
          <w:name w:val="General"/>
          <w:gallery w:val="placeholder"/>
        </w:category>
        <w:types>
          <w:type w:val="bbPlcHdr"/>
        </w:types>
        <w:behaviors>
          <w:behavior w:val="content"/>
        </w:behaviors>
        <w:guid w:val="{EC97CFE4-A1DE-42E2-B35E-6AF7D70D5C9E}"/>
      </w:docPartPr>
      <w:docPartBody>
        <w:p w:rsidR="008C5915" w:rsidRDefault="008C5915" w:rsidP="008C5915">
          <w:pPr>
            <w:pStyle w:val="A3077ABDF1B547FD8D7EFC9A5306DE22"/>
          </w:pPr>
          <w:r w:rsidRPr="003D58FC">
            <w:rPr>
              <w:rStyle w:val="PlaceholderText"/>
            </w:rPr>
            <w:t>[Keywords]</w:t>
          </w:r>
        </w:p>
      </w:docPartBody>
    </w:docPart>
    <w:docPart>
      <w:docPartPr>
        <w:name w:val="9B86287E7F4B4BB1A935F755398AB4BD"/>
        <w:category>
          <w:name w:val="General"/>
          <w:gallery w:val="placeholder"/>
        </w:category>
        <w:types>
          <w:type w:val="bbPlcHdr"/>
        </w:types>
        <w:behaviors>
          <w:behavior w:val="content"/>
        </w:behaviors>
        <w:guid w:val="{04B01B6C-1D39-4E07-A1B3-1647A6FDE3A1}"/>
      </w:docPartPr>
      <w:docPartBody>
        <w:p w:rsidR="008C5915" w:rsidRDefault="008C5915" w:rsidP="008C5915">
          <w:pPr>
            <w:pStyle w:val="9B86287E7F4B4BB1A935F755398AB4BD"/>
          </w:pPr>
          <w:r w:rsidRPr="003D58FC">
            <w:rPr>
              <w:rStyle w:val="PlaceholderText"/>
            </w:rPr>
            <w:t>[Keywords]</w:t>
          </w:r>
        </w:p>
      </w:docPartBody>
    </w:docPart>
    <w:docPart>
      <w:docPartPr>
        <w:name w:val="9C8CA19C96114A8984E2583B6114594E"/>
        <w:category>
          <w:name w:val="General"/>
          <w:gallery w:val="placeholder"/>
        </w:category>
        <w:types>
          <w:type w:val="bbPlcHdr"/>
        </w:types>
        <w:behaviors>
          <w:behavior w:val="content"/>
        </w:behaviors>
        <w:guid w:val="{E341AA5D-994B-4333-AA87-934C61C451A7}"/>
      </w:docPartPr>
      <w:docPartBody>
        <w:p w:rsidR="008C5915" w:rsidRDefault="008C5915" w:rsidP="008C5915">
          <w:pPr>
            <w:pStyle w:val="9C8CA19C96114A8984E2583B6114594E"/>
          </w:pPr>
          <w:r w:rsidRPr="003D58FC">
            <w:rPr>
              <w:rStyle w:val="PlaceholderText"/>
            </w:rPr>
            <w:t>[Keywords]</w:t>
          </w:r>
        </w:p>
      </w:docPartBody>
    </w:docPart>
    <w:docPart>
      <w:docPartPr>
        <w:name w:val="7B755221C059490DA15986F411BEE08A"/>
        <w:category>
          <w:name w:val="General"/>
          <w:gallery w:val="placeholder"/>
        </w:category>
        <w:types>
          <w:type w:val="bbPlcHdr"/>
        </w:types>
        <w:behaviors>
          <w:behavior w:val="content"/>
        </w:behaviors>
        <w:guid w:val="{EC817571-76E4-4E0D-B9B9-969B41AAFDFB}"/>
      </w:docPartPr>
      <w:docPartBody>
        <w:p w:rsidR="008C5915" w:rsidRDefault="008C5915" w:rsidP="008C5915">
          <w:pPr>
            <w:pStyle w:val="7B755221C059490DA15986F411BEE08A"/>
          </w:pPr>
          <w:r w:rsidRPr="003D58FC">
            <w:rPr>
              <w:rStyle w:val="PlaceholderText"/>
            </w:rPr>
            <w:t>[Keywords]</w:t>
          </w:r>
        </w:p>
      </w:docPartBody>
    </w:docPart>
    <w:docPart>
      <w:docPartPr>
        <w:name w:val="754E203C855040C59C9E206AA211DCBD"/>
        <w:category>
          <w:name w:val="General"/>
          <w:gallery w:val="placeholder"/>
        </w:category>
        <w:types>
          <w:type w:val="bbPlcHdr"/>
        </w:types>
        <w:behaviors>
          <w:behavior w:val="content"/>
        </w:behaviors>
        <w:guid w:val="{819540D7-C963-43ED-9235-40F3422939E2}"/>
      </w:docPartPr>
      <w:docPartBody>
        <w:p w:rsidR="008C5915" w:rsidRDefault="008C5915" w:rsidP="008C5915">
          <w:pPr>
            <w:pStyle w:val="754E203C855040C59C9E206AA211DCBD"/>
          </w:pPr>
          <w:r w:rsidRPr="003D58FC">
            <w:rPr>
              <w:rStyle w:val="PlaceholderText"/>
            </w:rPr>
            <w:t>[Keywords]</w:t>
          </w:r>
        </w:p>
      </w:docPartBody>
    </w:docPart>
    <w:docPart>
      <w:docPartPr>
        <w:name w:val="4065977E7E1841B5BDB5BD694CB5570D"/>
        <w:category>
          <w:name w:val="General"/>
          <w:gallery w:val="placeholder"/>
        </w:category>
        <w:types>
          <w:type w:val="bbPlcHdr"/>
        </w:types>
        <w:behaviors>
          <w:behavior w:val="content"/>
        </w:behaviors>
        <w:guid w:val="{39B81A52-B8F4-495B-803F-95588A954D2B}"/>
      </w:docPartPr>
      <w:docPartBody>
        <w:p w:rsidR="008C5915" w:rsidRDefault="008C5915" w:rsidP="008C5915">
          <w:pPr>
            <w:pStyle w:val="4065977E7E1841B5BDB5BD694CB5570D"/>
          </w:pPr>
          <w:r w:rsidRPr="003D58FC">
            <w:rPr>
              <w:rStyle w:val="PlaceholderText"/>
            </w:rPr>
            <w:t>[Keywords]</w:t>
          </w:r>
        </w:p>
      </w:docPartBody>
    </w:docPart>
    <w:docPart>
      <w:docPartPr>
        <w:name w:val="E6896022AF484E88A675CFAD556E578C"/>
        <w:category>
          <w:name w:val="General"/>
          <w:gallery w:val="placeholder"/>
        </w:category>
        <w:types>
          <w:type w:val="bbPlcHdr"/>
        </w:types>
        <w:behaviors>
          <w:behavior w:val="content"/>
        </w:behaviors>
        <w:guid w:val="{8DF85907-3E19-4C71-A842-C6BD2B4D4AA9}"/>
      </w:docPartPr>
      <w:docPartBody>
        <w:p w:rsidR="008C5915" w:rsidRDefault="008C5915" w:rsidP="008C5915">
          <w:pPr>
            <w:pStyle w:val="E6896022AF484E88A675CFAD556E578C"/>
          </w:pPr>
          <w:r w:rsidRPr="003D58FC">
            <w:rPr>
              <w:rStyle w:val="PlaceholderText"/>
            </w:rPr>
            <w:t>[Keywords]</w:t>
          </w:r>
        </w:p>
      </w:docPartBody>
    </w:docPart>
    <w:docPart>
      <w:docPartPr>
        <w:name w:val="11091528B9B74832B3F85CED015430EB"/>
        <w:category>
          <w:name w:val="General"/>
          <w:gallery w:val="placeholder"/>
        </w:category>
        <w:types>
          <w:type w:val="bbPlcHdr"/>
        </w:types>
        <w:behaviors>
          <w:behavior w:val="content"/>
        </w:behaviors>
        <w:guid w:val="{0EB6E70B-B8B9-4188-96CE-3E8432469D84}"/>
      </w:docPartPr>
      <w:docPartBody>
        <w:p w:rsidR="008C5915" w:rsidRDefault="008C5915" w:rsidP="008C5915">
          <w:pPr>
            <w:pStyle w:val="11091528B9B74832B3F85CED015430EB"/>
          </w:pPr>
          <w:r w:rsidRPr="003D58FC">
            <w:rPr>
              <w:rStyle w:val="PlaceholderText"/>
            </w:rPr>
            <w:t>[Keywords]</w:t>
          </w:r>
        </w:p>
      </w:docPartBody>
    </w:docPart>
    <w:docPart>
      <w:docPartPr>
        <w:name w:val="F3E68F25AFE24F748E0A4916484551AC"/>
        <w:category>
          <w:name w:val="General"/>
          <w:gallery w:val="placeholder"/>
        </w:category>
        <w:types>
          <w:type w:val="bbPlcHdr"/>
        </w:types>
        <w:behaviors>
          <w:behavior w:val="content"/>
        </w:behaviors>
        <w:guid w:val="{CEC746DE-A619-4040-8668-DBFACB629E42}"/>
      </w:docPartPr>
      <w:docPartBody>
        <w:p w:rsidR="008C5915" w:rsidRDefault="008C5915" w:rsidP="008C5915">
          <w:pPr>
            <w:pStyle w:val="F3E68F25AFE24F748E0A4916484551AC"/>
          </w:pPr>
          <w:r w:rsidRPr="003D58FC">
            <w:rPr>
              <w:rStyle w:val="PlaceholderText"/>
            </w:rPr>
            <w:t>[Keywords]</w:t>
          </w:r>
        </w:p>
      </w:docPartBody>
    </w:docPart>
    <w:docPart>
      <w:docPartPr>
        <w:name w:val="AEE8FB068626442E98959ACFB5350724"/>
        <w:category>
          <w:name w:val="General"/>
          <w:gallery w:val="placeholder"/>
        </w:category>
        <w:types>
          <w:type w:val="bbPlcHdr"/>
        </w:types>
        <w:behaviors>
          <w:behavior w:val="content"/>
        </w:behaviors>
        <w:guid w:val="{09767B23-4059-4EEC-9D4D-BF4E43B35470}"/>
      </w:docPartPr>
      <w:docPartBody>
        <w:p w:rsidR="008C5915" w:rsidRDefault="008C5915" w:rsidP="008C5915">
          <w:pPr>
            <w:pStyle w:val="AEE8FB068626442E98959ACFB5350724"/>
          </w:pPr>
          <w:r w:rsidRPr="003D58FC">
            <w:rPr>
              <w:rStyle w:val="PlaceholderText"/>
            </w:rPr>
            <w:t>[Keywords]</w:t>
          </w:r>
        </w:p>
      </w:docPartBody>
    </w:docPart>
    <w:docPart>
      <w:docPartPr>
        <w:name w:val="DAB71E54EF1E47DD88529B0935CEE6C2"/>
        <w:category>
          <w:name w:val="General"/>
          <w:gallery w:val="placeholder"/>
        </w:category>
        <w:types>
          <w:type w:val="bbPlcHdr"/>
        </w:types>
        <w:behaviors>
          <w:behavior w:val="content"/>
        </w:behaviors>
        <w:guid w:val="{F9331F7E-4E51-4B16-8F1A-1BBEE9A942A7}"/>
      </w:docPartPr>
      <w:docPartBody>
        <w:p w:rsidR="008C5915" w:rsidRDefault="008C5915" w:rsidP="008C5915">
          <w:pPr>
            <w:pStyle w:val="DAB71E54EF1E47DD88529B0935CEE6C2"/>
          </w:pPr>
          <w:r w:rsidRPr="003D58FC">
            <w:rPr>
              <w:rStyle w:val="PlaceholderText"/>
            </w:rPr>
            <w:t>[Keywords]</w:t>
          </w:r>
        </w:p>
      </w:docPartBody>
    </w:docPart>
    <w:docPart>
      <w:docPartPr>
        <w:name w:val="C3B7B35BE47947928EB538586F498A06"/>
        <w:category>
          <w:name w:val="General"/>
          <w:gallery w:val="placeholder"/>
        </w:category>
        <w:types>
          <w:type w:val="bbPlcHdr"/>
        </w:types>
        <w:behaviors>
          <w:behavior w:val="content"/>
        </w:behaviors>
        <w:guid w:val="{D517E762-32AE-4F19-92C9-2AB7B6D30654}"/>
      </w:docPartPr>
      <w:docPartBody>
        <w:p w:rsidR="008C5915" w:rsidRDefault="008C5915" w:rsidP="008C5915">
          <w:pPr>
            <w:pStyle w:val="C3B7B35BE47947928EB538586F498A06"/>
          </w:pPr>
          <w:r w:rsidRPr="003D58FC">
            <w:rPr>
              <w:rStyle w:val="PlaceholderText"/>
            </w:rPr>
            <w:t>[Keywords]</w:t>
          </w:r>
        </w:p>
      </w:docPartBody>
    </w:docPart>
    <w:docPart>
      <w:docPartPr>
        <w:name w:val="9AEA2EE03EE144ECAA84ADB561322019"/>
        <w:category>
          <w:name w:val="General"/>
          <w:gallery w:val="placeholder"/>
        </w:category>
        <w:types>
          <w:type w:val="bbPlcHdr"/>
        </w:types>
        <w:behaviors>
          <w:behavior w:val="content"/>
        </w:behaviors>
        <w:guid w:val="{4FF46E80-5DDF-4353-8299-1BEE9E289F09}"/>
      </w:docPartPr>
      <w:docPartBody>
        <w:p w:rsidR="008C5915" w:rsidRDefault="008C5915" w:rsidP="008C5915">
          <w:pPr>
            <w:pStyle w:val="9AEA2EE03EE144ECAA84ADB561322019"/>
          </w:pPr>
          <w:r w:rsidRPr="003D58FC">
            <w:rPr>
              <w:rStyle w:val="PlaceholderText"/>
            </w:rPr>
            <w:t>[Keywords]</w:t>
          </w:r>
        </w:p>
      </w:docPartBody>
    </w:docPart>
    <w:docPart>
      <w:docPartPr>
        <w:name w:val="3CDD74EF6E934B2B8282DCC507C764EC"/>
        <w:category>
          <w:name w:val="General"/>
          <w:gallery w:val="placeholder"/>
        </w:category>
        <w:types>
          <w:type w:val="bbPlcHdr"/>
        </w:types>
        <w:behaviors>
          <w:behavior w:val="content"/>
        </w:behaviors>
        <w:guid w:val="{B25033FA-C41A-4267-827D-3AD1682E87AD}"/>
      </w:docPartPr>
      <w:docPartBody>
        <w:p w:rsidR="008C5915" w:rsidRDefault="008C5915" w:rsidP="008C5915">
          <w:pPr>
            <w:pStyle w:val="3CDD74EF6E934B2B8282DCC507C764EC"/>
          </w:pPr>
          <w:r w:rsidRPr="003D58FC">
            <w:rPr>
              <w:rStyle w:val="PlaceholderText"/>
            </w:rPr>
            <w:t>[Keywords]</w:t>
          </w:r>
        </w:p>
      </w:docPartBody>
    </w:docPart>
    <w:docPart>
      <w:docPartPr>
        <w:name w:val="6632F942CC174DB6819FB021A4D51BF9"/>
        <w:category>
          <w:name w:val="General"/>
          <w:gallery w:val="placeholder"/>
        </w:category>
        <w:types>
          <w:type w:val="bbPlcHdr"/>
        </w:types>
        <w:behaviors>
          <w:behavior w:val="content"/>
        </w:behaviors>
        <w:guid w:val="{501FCD6D-A79B-43C4-A129-FA80B0CCF574}"/>
      </w:docPartPr>
      <w:docPartBody>
        <w:p w:rsidR="008C5915" w:rsidRDefault="008C5915" w:rsidP="008C5915">
          <w:pPr>
            <w:pStyle w:val="6632F942CC174DB6819FB021A4D51BF9"/>
          </w:pPr>
          <w:r w:rsidRPr="003D58FC">
            <w:rPr>
              <w:rStyle w:val="PlaceholderText"/>
            </w:rPr>
            <w:t>[Keywords]</w:t>
          </w:r>
        </w:p>
      </w:docPartBody>
    </w:docPart>
    <w:docPart>
      <w:docPartPr>
        <w:name w:val="A196107639F4411E863005A08A62C51D"/>
        <w:category>
          <w:name w:val="General"/>
          <w:gallery w:val="placeholder"/>
        </w:category>
        <w:types>
          <w:type w:val="bbPlcHdr"/>
        </w:types>
        <w:behaviors>
          <w:behavior w:val="content"/>
        </w:behaviors>
        <w:guid w:val="{75207FC6-1ABA-4CDE-B2C8-3CDE975D1312}"/>
      </w:docPartPr>
      <w:docPartBody>
        <w:p w:rsidR="008C5915" w:rsidRDefault="008C5915" w:rsidP="008C5915">
          <w:pPr>
            <w:pStyle w:val="A196107639F4411E863005A08A62C51D"/>
          </w:pPr>
          <w:r w:rsidRPr="003D58FC">
            <w:rPr>
              <w:rStyle w:val="PlaceholderText"/>
            </w:rPr>
            <w:t>[Keywords]</w:t>
          </w:r>
        </w:p>
      </w:docPartBody>
    </w:docPart>
    <w:docPart>
      <w:docPartPr>
        <w:name w:val="276A30E417D54B54B40B812E950BDC4B"/>
        <w:category>
          <w:name w:val="General"/>
          <w:gallery w:val="placeholder"/>
        </w:category>
        <w:types>
          <w:type w:val="bbPlcHdr"/>
        </w:types>
        <w:behaviors>
          <w:behavior w:val="content"/>
        </w:behaviors>
        <w:guid w:val="{1D5B415C-5B33-454D-B264-61D5ED43561F}"/>
      </w:docPartPr>
      <w:docPartBody>
        <w:p w:rsidR="008C5915" w:rsidRDefault="008C5915" w:rsidP="008C5915">
          <w:pPr>
            <w:pStyle w:val="276A30E417D54B54B40B812E950BDC4B"/>
          </w:pPr>
          <w:r w:rsidRPr="003D58FC">
            <w:rPr>
              <w:rStyle w:val="PlaceholderText"/>
            </w:rPr>
            <w:t>[Keywords]</w:t>
          </w:r>
        </w:p>
      </w:docPartBody>
    </w:docPart>
    <w:docPart>
      <w:docPartPr>
        <w:name w:val="9ECCB7CCCD004EFA8053B049E2D727BC"/>
        <w:category>
          <w:name w:val="General"/>
          <w:gallery w:val="placeholder"/>
        </w:category>
        <w:types>
          <w:type w:val="bbPlcHdr"/>
        </w:types>
        <w:behaviors>
          <w:behavior w:val="content"/>
        </w:behaviors>
        <w:guid w:val="{93EB6565-9153-4049-B506-181BD339C221}"/>
      </w:docPartPr>
      <w:docPartBody>
        <w:p w:rsidR="00EC1FD6" w:rsidRDefault="00EC1FD6" w:rsidP="00EC1FD6">
          <w:pPr>
            <w:pStyle w:val="9ECCB7CCCD004EFA8053B049E2D727BC"/>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6A5C"/>
    <w:rsid w:val="000877AD"/>
    <w:rsid w:val="00093270"/>
    <w:rsid w:val="00142F80"/>
    <w:rsid w:val="001C4F44"/>
    <w:rsid w:val="00266E53"/>
    <w:rsid w:val="00327D07"/>
    <w:rsid w:val="004567A0"/>
    <w:rsid w:val="00472EE5"/>
    <w:rsid w:val="004F6DD6"/>
    <w:rsid w:val="006A1A16"/>
    <w:rsid w:val="006C7101"/>
    <w:rsid w:val="00827393"/>
    <w:rsid w:val="008B5223"/>
    <w:rsid w:val="008C5915"/>
    <w:rsid w:val="00A04171"/>
    <w:rsid w:val="00A21492"/>
    <w:rsid w:val="00A67188"/>
    <w:rsid w:val="00A96180"/>
    <w:rsid w:val="00D115E9"/>
    <w:rsid w:val="00D91F25"/>
    <w:rsid w:val="00DE06C6"/>
    <w:rsid w:val="00E10101"/>
    <w:rsid w:val="00E40EB8"/>
    <w:rsid w:val="00E43F02"/>
    <w:rsid w:val="00EC1FD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C1FD6"/>
  </w:style>
  <w:style w:type="paragraph" w:customStyle="1" w:styleId="75BD38B864049E4CB05FD22C1CB75C76">
    <w:name w:val="75BD38B864049E4CB05FD22C1CB75C76"/>
  </w:style>
  <w:style w:type="paragraph" w:customStyle="1" w:styleId="9ECCB7CCCD004EFA8053B049E2D727BC">
    <w:name w:val="9ECCB7CCCD004EFA8053B049E2D727BC"/>
    <w:rsid w:val="00EC1FD6"/>
    <w:pPr>
      <w:spacing w:after="160" w:line="259" w:lineRule="auto"/>
    </w:pPr>
    <w:rPr>
      <w:kern w:val="2"/>
      <w:sz w:val="22"/>
      <w:szCs w:val="22"/>
      <w:lang w:eastAsia="en-AU"/>
      <w14:ligatures w14:val="standardContextual"/>
    </w:rPr>
  </w:style>
  <w:style w:type="paragraph" w:customStyle="1" w:styleId="B74271B37B704841BE43B5604182C196">
    <w:name w:val="B74271B37B704841BE43B5604182C196"/>
    <w:rsid w:val="008C5915"/>
    <w:pPr>
      <w:spacing w:after="160" w:line="259" w:lineRule="auto"/>
    </w:pPr>
    <w:rPr>
      <w:kern w:val="2"/>
      <w:sz w:val="22"/>
      <w:szCs w:val="22"/>
      <w:lang w:eastAsia="en-AU"/>
      <w14:ligatures w14:val="standardContextual"/>
    </w:rPr>
  </w:style>
  <w:style w:type="paragraph" w:customStyle="1" w:styleId="D537B3CB1B564E118B397F725868F716">
    <w:name w:val="D537B3CB1B564E118B397F725868F716"/>
    <w:rsid w:val="008C5915"/>
    <w:pPr>
      <w:spacing w:after="160" w:line="259" w:lineRule="auto"/>
    </w:pPr>
    <w:rPr>
      <w:kern w:val="2"/>
      <w:sz w:val="22"/>
      <w:szCs w:val="22"/>
      <w:lang w:eastAsia="en-AU"/>
      <w14:ligatures w14:val="standardContextual"/>
    </w:rPr>
  </w:style>
  <w:style w:type="paragraph" w:customStyle="1" w:styleId="58243C521BA54CC8834E2CD32EC0EF74">
    <w:name w:val="58243C521BA54CC8834E2CD32EC0EF74"/>
    <w:rsid w:val="008C5915"/>
    <w:pPr>
      <w:spacing w:after="160" w:line="259" w:lineRule="auto"/>
    </w:pPr>
    <w:rPr>
      <w:kern w:val="2"/>
      <w:sz w:val="22"/>
      <w:szCs w:val="22"/>
      <w:lang w:eastAsia="en-AU"/>
      <w14:ligatures w14:val="standardContextual"/>
    </w:rPr>
  </w:style>
  <w:style w:type="paragraph" w:customStyle="1" w:styleId="DA6F7ED18BDC4C86A20A320A719F8366">
    <w:name w:val="DA6F7ED18BDC4C86A20A320A719F8366"/>
    <w:rsid w:val="008C5915"/>
    <w:pPr>
      <w:spacing w:after="160" w:line="259" w:lineRule="auto"/>
    </w:pPr>
    <w:rPr>
      <w:kern w:val="2"/>
      <w:sz w:val="22"/>
      <w:szCs w:val="22"/>
      <w:lang w:eastAsia="en-AU"/>
      <w14:ligatures w14:val="standardContextual"/>
    </w:rPr>
  </w:style>
  <w:style w:type="paragraph" w:customStyle="1" w:styleId="44420D7A93754443A9DD666546A49555">
    <w:name w:val="44420D7A93754443A9DD666546A49555"/>
    <w:rsid w:val="008C5915"/>
    <w:pPr>
      <w:spacing w:after="160" w:line="259" w:lineRule="auto"/>
    </w:pPr>
    <w:rPr>
      <w:kern w:val="2"/>
      <w:sz w:val="22"/>
      <w:szCs w:val="22"/>
      <w:lang w:eastAsia="en-AU"/>
      <w14:ligatures w14:val="standardContextual"/>
    </w:rPr>
  </w:style>
  <w:style w:type="paragraph" w:customStyle="1" w:styleId="00719CE4FE4C447FACF392B19FC161D7">
    <w:name w:val="00719CE4FE4C447FACF392B19FC161D7"/>
    <w:rsid w:val="008C5915"/>
    <w:pPr>
      <w:spacing w:after="160" w:line="259" w:lineRule="auto"/>
    </w:pPr>
    <w:rPr>
      <w:kern w:val="2"/>
      <w:sz w:val="22"/>
      <w:szCs w:val="22"/>
      <w:lang w:eastAsia="en-AU"/>
      <w14:ligatures w14:val="standardContextual"/>
    </w:rPr>
  </w:style>
  <w:style w:type="paragraph" w:customStyle="1" w:styleId="B2F282EC61374A07A68532B01E7B4228">
    <w:name w:val="B2F282EC61374A07A68532B01E7B4228"/>
    <w:rsid w:val="008C5915"/>
    <w:pPr>
      <w:spacing w:after="160" w:line="259" w:lineRule="auto"/>
    </w:pPr>
    <w:rPr>
      <w:kern w:val="2"/>
      <w:sz w:val="22"/>
      <w:szCs w:val="22"/>
      <w:lang w:eastAsia="en-AU"/>
      <w14:ligatures w14:val="standardContextual"/>
    </w:rPr>
  </w:style>
  <w:style w:type="paragraph" w:customStyle="1" w:styleId="0A791B77F3A9463D84B53F256839A16A">
    <w:name w:val="0A791B77F3A9463D84B53F256839A16A"/>
    <w:rsid w:val="008C5915"/>
    <w:pPr>
      <w:spacing w:after="160" w:line="259" w:lineRule="auto"/>
    </w:pPr>
    <w:rPr>
      <w:kern w:val="2"/>
      <w:sz w:val="22"/>
      <w:szCs w:val="22"/>
      <w:lang w:eastAsia="en-AU"/>
      <w14:ligatures w14:val="standardContextual"/>
    </w:rPr>
  </w:style>
  <w:style w:type="paragraph" w:customStyle="1" w:styleId="08C6540D7BE54B24979C707BFF718EB6">
    <w:name w:val="08C6540D7BE54B24979C707BFF718EB6"/>
    <w:rsid w:val="008C5915"/>
    <w:pPr>
      <w:spacing w:after="160" w:line="259" w:lineRule="auto"/>
    </w:pPr>
    <w:rPr>
      <w:kern w:val="2"/>
      <w:sz w:val="22"/>
      <w:szCs w:val="22"/>
      <w:lang w:eastAsia="en-AU"/>
      <w14:ligatures w14:val="standardContextual"/>
    </w:rPr>
  </w:style>
  <w:style w:type="paragraph" w:customStyle="1" w:styleId="46C7C46CEB094FF9AA08FCC91777712E">
    <w:name w:val="46C7C46CEB094FF9AA08FCC91777712E"/>
    <w:rsid w:val="008C5915"/>
    <w:pPr>
      <w:spacing w:after="160" w:line="259" w:lineRule="auto"/>
    </w:pPr>
    <w:rPr>
      <w:kern w:val="2"/>
      <w:sz w:val="22"/>
      <w:szCs w:val="22"/>
      <w:lang w:eastAsia="en-AU"/>
      <w14:ligatures w14:val="standardContextual"/>
    </w:rPr>
  </w:style>
  <w:style w:type="paragraph" w:customStyle="1" w:styleId="42411C8C0B1042868557BA0043E4E9CA">
    <w:name w:val="42411C8C0B1042868557BA0043E4E9CA"/>
    <w:rsid w:val="008C5915"/>
    <w:pPr>
      <w:spacing w:after="160" w:line="259" w:lineRule="auto"/>
    </w:pPr>
    <w:rPr>
      <w:kern w:val="2"/>
      <w:sz w:val="22"/>
      <w:szCs w:val="22"/>
      <w:lang w:eastAsia="en-AU"/>
      <w14:ligatures w14:val="standardContextual"/>
    </w:rPr>
  </w:style>
  <w:style w:type="paragraph" w:customStyle="1" w:styleId="30F3C2C9F1624AD3AAB81501AE52AF65">
    <w:name w:val="30F3C2C9F1624AD3AAB81501AE52AF65"/>
    <w:rsid w:val="008C5915"/>
    <w:pPr>
      <w:spacing w:after="160" w:line="259" w:lineRule="auto"/>
    </w:pPr>
    <w:rPr>
      <w:kern w:val="2"/>
      <w:sz w:val="22"/>
      <w:szCs w:val="22"/>
      <w:lang w:eastAsia="en-AU"/>
      <w14:ligatures w14:val="standardContextual"/>
    </w:rPr>
  </w:style>
  <w:style w:type="paragraph" w:customStyle="1" w:styleId="4B443006AF214B208EE521170A583A9C">
    <w:name w:val="4B443006AF214B208EE521170A583A9C"/>
    <w:rsid w:val="008C5915"/>
    <w:pPr>
      <w:spacing w:after="160" w:line="259" w:lineRule="auto"/>
    </w:pPr>
    <w:rPr>
      <w:kern w:val="2"/>
      <w:sz w:val="22"/>
      <w:szCs w:val="22"/>
      <w:lang w:eastAsia="en-AU"/>
      <w14:ligatures w14:val="standardContextual"/>
    </w:rPr>
  </w:style>
  <w:style w:type="paragraph" w:customStyle="1" w:styleId="3D0FF519A3004D979DD49130E98DF1B6">
    <w:name w:val="3D0FF519A3004D979DD49130E98DF1B6"/>
    <w:rsid w:val="008C5915"/>
    <w:pPr>
      <w:spacing w:after="160" w:line="259" w:lineRule="auto"/>
    </w:pPr>
    <w:rPr>
      <w:kern w:val="2"/>
      <w:sz w:val="22"/>
      <w:szCs w:val="22"/>
      <w:lang w:eastAsia="en-AU"/>
      <w14:ligatures w14:val="standardContextual"/>
    </w:rPr>
  </w:style>
  <w:style w:type="paragraph" w:customStyle="1" w:styleId="F91F8850D75846A1BD3CA8584C648CD6">
    <w:name w:val="F91F8850D75846A1BD3CA8584C648CD6"/>
    <w:rsid w:val="008C5915"/>
    <w:pPr>
      <w:spacing w:after="160" w:line="259" w:lineRule="auto"/>
    </w:pPr>
    <w:rPr>
      <w:kern w:val="2"/>
      <w:sz w:val="22"/>
      <w:szCs w:val="22"/>
      <w:lang w:eastAsia="en-AU"/>
      <w14:ligatures w14:val="standardContextual"/>
    </w:rPr>
  </w:style>
  <w:style w:type="paragraph" w:customStyle="1" w:styleId="4B61438D08EF4CE6AF86E95F9D268581">
    <w:name w:val="4B61438D08EF4CE6AF86E95F9D268581"/>
    <w:rsid w:val="008C5915"/>
    <w:pPr>
      <w:spacing w:after="160" w:line="259" w:lineRule="auto"/>
    </w:pPr>
    <w:rPr>
      <w:kern w:val="2"/>
      <w:sz w:val="22"/>
      <w:szCs w:val="22"/>
      <w:lang w:eastAsia="en-AU"/>
      <w14:ligatures w14:val="standardContextual"/>
    </w:rPr>
  </w:style>
  <w:style w:type="paragraph" w:customStyle="1" w:styleId="7A26D17A45224EB5B188063C37652658">
    <w:name w:val="7A26D17A45224EB5B188063C37652658"/>
    <w:rsid w:val="008C5915"/>
    <w:pPr>
      <w:spacing w:after="160" w:line="259" w:lineRule="auto"/>
    </w:pPr>
    <w:rPr>
      <w:kern w:val="2"/>
      <w:sz w:val="22"/>
      <w:szCs w:val="22"/>
      <w:lang w:eastAsia="en-AU"/>
      <w14:ligatures w14:val="standardContextual"/>
    </w:rPr>
  </w:style>
  <w:style w:type="paragraph" w:customStyle="1" w:styleId="BAD3859A30514DABBA1694F5CF65CDC9">
    <w:name w:val="BAD3859A30514DABBA1694F5CF65CDC9"/>
    <w:rsid w:val="008C5915"/>
    <w:pPr>
      <w:spacing w:after="160" w:line="259" w:lineRule="auto"/>
    </w:pPr>
    <w:rPr>
      <w:kern w:val="2"/>
      <w:sz w:val="22"/>
      <w:szCs w:val="22"/>
      <w:lang w:eastAsia="en-AU"/>
      <w14:ligatures w14:val="standardContextual"/>
    </w:rPr>
  </w:style>
  <w:style w:type="paragraph" w:customStyle="1" w:styleId="8F41F08CFB764864A9D50513F42F67FE">
    <w:name w:val="8F41F08CFB764864A9D50513F42F67FE"/>
    <w:rsid w:val="008C5915"/>
    <w:pPr>
      <w:spacing w:after="160" w:line="259" w:lineRule="auto"/>
    </w:pPr>
    <w:rPr>
      <w:kern w:val="2"/>
      <w:sz w:val="22"/>
      <w:szCs w:val="22"/>
      <w:lang w:eastAsia="en-AU"/>
      <w14:ligatures w14:val="standardContextual"/>
    </w:rPr>
  </w:style>
  <w:style w:type="paragraph" w:customStyle="1" w:styleId="6951B4182DD04075963163267F80A646">
    <w:name w:val="6951B4182DD04075963163267F80A646"/>
    <w:rsid w:val="008C5915"/>
    <w:pPr>
      <w:spacing w:after="160" w:line="259" w:lineRule="auto"/>
    </w:pPr>
    <w:rPr>
      <w:kern w:val="2"/>
      <w:sz w:val="22"/>
      <w:szCs w:val="22"/>
      <w:lang w:eastAsia="en-AU"/>
      <w14:ligatures w14:val="standardContextual"/>
    </w:rPr>
  </w:style>
  <w:style w:type="paragraph" w:customStyle="1" w:styleId="2EAFC6658F734FB7A224EADF7E76D8AF">
    <w:name w:val="2EAFC6658F734FB7A224EADF7E76D8AF"/>
    <w:rsid w:val="008C5915"/>
    <w:pPr>
      <w:spacing w:after="160" w:line="259" w:lineRule="auto"/>
    </w:pPr>
    <w:rPr>
      <w:kern w:val="2"/>
      <w:sz w:val="22"/>
      <w:szCs w:val="22"/>
      <w:lang w:eastAsia="en-AU"/>
      <w14:ligatures w14:val="standardContextual"/>
    </w:rPr>
  </w:style>
  <w:style w:type="paragraph" w:customStyle="1" w:styleId="F24D0BFBD98C4515A68C4AAAADFB44A7">
    <w:name w:val="F24D0BFBD98C4515A68C4AAAADFB44A7"/>
    <w:rsid w:val="008C5915"/>
    <w:pPr>
      <w:spacing w:after="160" w:line="259" w:lineRule="auto"/>
    </w:pPr>
    <w:rPr>
      <w:kern w:val="2"/>
      <w:sz w:val="22"/>
      <w:szCs w:val="22"/>
      <w:lang w:eastAsia="en-AU"/>
      <w14:ligatures w14:val="standardContextual"/>
    </w:rPr>
  </w:style>
  <w:style w:type="paragraph" w:customStyle="1" w:styleId="FCE050DA26824DCFAED7B7904DC412FB">
    <w:name w:val="FCE050DA26824DCFAED7B7904DC412FB"/>
    <w:rsid w:val="008C5915"/>
    <w:pPr>
      <w:spacing w:after="160" w:line="259" w:lineRule="auto"/>
    </w:pPr>
    <w:rPr>
      <w:kern w:val="2"/>
      <w:sz w:val="22"/>
      <w:szCs w:val="22"/>
      <w:lang w:eastAsia="en-AU"/>
      <w14:ligatures w14:val="standardContextual"/>
    </w:rPr>
  </w:style>
  <w:style w:type="paragraph" w:customStyle="1" w:styleId="F5C9121E51E64567982F3F667FA86A77">
    <w:name w:val="F5C9121E51E64567982F3F667FA86A77"/>
    <w:rsid w:val="008C5915"/>
    <w:pPr>
      <w:spacing w:after="160" w:line="259" w:lineRule="auto"/>
    </w:pPr>
    <w:rPr>
      <w:kern w:val="2"/>
      <w:sz w:val="22"/>
      <w:szCs w:val="22"/>
      <w:lang w:eastAsia="en-AU"/>
      <w14:ligatures w14:val="standardContextual"/>
    </w:rPr>
  </w:style>
  <w:style w:type="paragraph" w:customStyle="1" w:styleId="CE536C73A9D54625B14A97FF377FB121">
    <w:name w:val="CE536C73A9D54625B14A97FF377FB121"/>
    <w:rsid w:val="008C5915"/>
    <w:pPr>
      <w:spacing w:after="160" w:line="259" w:lineRule="auto"/>
    </w:pPr>
    <w:rPr>
      <w:kern w:val="2"/>
      <w:sz w:val="22"/>
      <w:szCs w:val="22"/>
      <w:lang w:eastAsia="en-AU"/>
      <w14:ligatures w14:val="standardContextual"/>
    </w:rPr>
  </w:style>
  <w:style w:type="paragraph" w:customStyle="1" w:styleId="B4AAB7A03C4D4F0AB71A3DC0C03A135C">
    <w:name w:val="B4AAB7A03C4D4F0AB71A3DC0C03A135C"/>
    <w:rsid w:val="008C5915"/>
    <w:pPr>
      <w:spacing w:after="160" w:line="259" w:lineRule="auto"/>
    </w:pPr>
    <w:rPr>
      <w:kern w:val="2"/>
      <w:sz w:val="22"/>
      <w:szCs w:val="22"/>
      <w:lang w:eastAsia="en-AU"/>
      <w14:ligatures w14:val="standardContextual"/>
    </w:rPr>
  </w:style>
  <w:style w:type="paragraph" w:customStyle="1" w:styleId="FE417FCDDEA14AA59133F5AD1020322D">
    <w:name w:val="FE417FCDDEA14AA59133F5AD1020322D"/>
    <w:rsid w:val="008C5915"/>
    <w:pPr>
      <w:spacing w:after="160" w:line="259" w:lineRule="auto"/>
    </w:pPr>
    <w:rPr>
      <w:kern w:val="2"/>
      <w:sz w:val="22"/>
      <w:szCs w:val="22"/>
      <w:lang w:eastAsia="en-AU"/>
      <w14:ligatures w14:val="standardContextual"/>
    </w:rPr>
  </w:style>
  <w:style w:type="paragraph" w:customStyle="1" w:styleId="922D37394262424585C3043E68E3E910">
    <w:name w:val="922D37394262424585C3043E68E3E910"/>
    <w:rsid w:val="008C5915"/>
    <w:pPr>
      <w:spacing w:after="160" w:line="259" w:lineRule="auto"/>
    </w:pPr>
    <w:rPr>
      <w:kern w:val="2"/>
      <w:sz w:val="22"/>
      <w:szCs w:val="22"/>
      <w:lang w:eastAsia="en-AU"/>
      <w14:ligatures w14:val="standardContextual"/>
    </w:rPr>
  </w:style>
  <w:style w:type="paragraph" w:customStyle="1" w:styleId="7D278AA482EF4BD088FDAF28A34FEFF3">
    <w:name w:val="7D278AA482EF4BD088FDAF28A34FEFF3"/>
    <w:rsid w:val="008C5915"/>
    <w:pPr>
      <w:spacing w:after="160" w:line="259" w:lineRule="auto"/>
    </w:pPr>
    <w:rPr>
      <w:kern w:val="2"/>
      <w:sz w:val="22"/>
      <w:szCs w:val="22"/>
      <w:lang w:eastAsia="en-AU"/>
      <w14:ligatures w14:val="standardContextual"/>
    </w:rPr>
  </w:style>
  <w:style w:type="paragraph" w:customStyle="1" w:styleId="7829B630E3AE43F1AF481AC04F60D5C5">
    <w:name w:val="7829B630E3AE43F1AF481AC04F60D5C5"/>
    <w:rsid w:val="008C5915"/>
    <w:pPr>
      <w:spacing w:after="160" w:line="259" w:lineRule="auto"/>
    </w:pPr>
    <w:rPr>
      <w:kern w:val="2"/>
      <w:sz w:val="22"/>
      <w:szCs w:val="22"/>
      <w:lang w:eastAsia="en-AU"/>
      <w14:ligatures w14:val="standardContextual"/>
    </w:rPr>
  </w:style>
  <w:style w:type="paragraph" w:customStyle="1" w:styleId="6F3D33D4EA41456B827EC471F988559C">
    <w:name w:val="6F3D33D4EA41456B827EC471F988559C"/>
    <w:rsid w:val="008C5915"/>
    <w:pPr>
      <w:spacing w:after="160" w:line="259" w:lineRule="auto"/>
    </w:pPr>
    <w:rPr>
      <w:kern w:val="2"/>
      <w:sz w:val="22"/>
      <w:szCs w:val="22"/>
      <w:lang w:eastAsia="en-AU"/>
      <w14:ligatures w14:val="standardContextual"/>
    </w:rPr>
  </w:style>
  <w:style w:type="paragraph" w:customStyle="1" w:styleId="ADFE9B3A7C994F11B59BA50595AFD33D">
    <w:name w:val="ADFE9B3A7C994F11B59BA50595AFD33D"/>
    <w:rsid w:val="008C5915"/>
    <w:pPr>
      <w:spacing w:after="160" w:line="259" w:lineRule="auto"/>
    </w:pPr>
    <w:rPr>
      <w:kern w:val="2"/>
      <w:sz w:val="22"/>
      <w:szCs w:val="22"/>
      <w:lang w:eastAsia="en-AU"/>
      <w14:ligatures w14:val="standardContextual"/>
    </w:rPr>
  </w:style>
  <w:style w:type="paragraph" w:customStyle="1" w:styleId="D091C1ABF4E04C4B9886005E11AA53BD">
    <w:name w:val="D091C1ABF4E04C4B9886005E11AA53BD"/>
    <w:rsid w:val="008C5915"/>
    <w:pPr>
      <w:spacing w:after="160" w:line="259" w:lineRule="auto"/>
    </w:pPr>
    <w:rPr>
      <w:kern w:val="2"/>
      <w:sz w:val="22"/>
      <w:szCs w:val="22"/>
      <w:lang w:eastAsia="en-AU"/>
      <w14:ligatures w14:val="standardContextual"/>
    </w:rPr>
  </w:style>
  <w:style w:type="paragraph" w:customStyle="1" w:styleId="9EE44D668AAE460A9BE6F3FC16F90BD0">
    <w:name w:val="9EE44D668AAE460A9BE6F3FC16F90BD0"/>
    <w:rsid w:val="008C5915"/>
    <w:pPr>
      <w:spacing w:after="160" w:line="259" w:lineRule="auto"/>
    </w:pPr>
    <w:rPr>
      <w:kern w:val="2"/>
      <w:sz w:val="22"/>
      <w:szCs w:val="22"/>
      <w:lang w:eastAsia="en-AU"/>
      <w14:ligatures w14:val="standardContextual"/>
    </w:rPr>
  </w:style>
  <w:style w:type="paragraph" w:customStyle="1" w:styleId="B51261F54C454A0C88218DF269505505">
    <w:name w:val="B51261F54C454A0C88218DF269505505"/>
    <w:rsid w:val="008C5915"/>
    <w:pPr>
      <w:spacing w:after="160" w:line="259" w:lineRule="auto"/>
    </w:pPr>
    <w:rPr>
      <w:kern w:val="2"/>
      <w:sz w:val="22"/>
      <w:szCs w:val="22"/>
      <w:lang w:eastAsia="en-AU"/>
      <w14:ligatures w14:val="standardContextual"/>
    </w:rPr>
  </w:style>
  <w:style w:type="paragraph" w:customStyle="1" w:styleId="6B06047568224C2C9ABD9F425134A0E7">
    <w:name w:val="6B06047568224C2C9ABD9F425134A0E7"/>
    <w:rsid w:val="008C5915"/>
    <w:pPr>
      <w:spacing w:after="160" w:line="259" w:lineRule="auto"/>
    </w:pPr>
    <w:rPr>
      <w:kern w:val="2"/>
      <w:sz w:val="22"/>
      <w:szCs w:val="22"/>
      <w:lang w:eastAsia="en-AU"/>
      <w14:ligatures w14:val="standardContextual"/>
    </w:rPr>
  </w:style>
  <w:style w:type="paragraph" w:customStyle="1" w:styleId="8E202605F55445769D1B175E9AE90628">
    <w:name w:val="8E202605F55445769D1B175E9AE90628"/>
    <w:rsid w:val="008C5915"/>
    <w:pPr>
      <w:spacing w:after="160" w:line="259" w:lineRule="auto"/>
    </w:pPr>
    <w:rPr>
      <w:kern w:val="2"/>
      <w:sz w:val="22"/>
      <w:szCs w:val="22"/>
      <w:lang w:eastAsia="en-AU"/>
      <w14:ligatures w14:val="standardContextual"/>
    </w:rPr>
  </w:style>
  <w:style w:type="paragraph" w:customStyle="1" w:styleId="AE7AD3B479674ABDB1CACB71C0F105CB">
    <w:name w:val="AE7AD3B479674ABDB1CACB71C0F105CB"/>
    <w:rsid w:val="008C5915"/>
    <w:pPr>
      <w:spacing w:after="160" w:line="259" w:lineRule="auto"/>
    </w:pPr>
    <w:rPr>
      <w:kern w:val="2"/>
      <w:sz w:val="22"/>
      <w:szCs w:val="22"/>
      <w:lang w:eastAsia="en-AU"/>
      <w14:ligatures w14:val="standardContextual"/>
    </w:rPr>
  </w:style>
  <w:style w:type="paragraph" w:customStyle="1" w:styleId="5C4E1BC6E67248EDAD7E7AD9AB60FD5A">
    <w:name w:val="5C4E1BC6E67248EDAD7E7AD9AB60FD5A"/>
    <w:rsid w:val="008C5915"/>
    <w:pPr>
      <w:spacing w:after="160" w:line="259" w:lineRule="auto"/>
    </w:pPr>
    <w:rPr>
      <w:kern w:val="2"/>
      <w:sz w:val="22"/>
      <w:szCs w:val="22"/>
      <w:lang w:eastAsia="en-AU"/>
      <w14:ligatures w14:val="standardContextual"/>
    </w:rPr>
  </w:style>
  <w:style w:type="paragraph" w:customStyle="1" w:styleId="4B1D06CBE5F443B3A5DD40C27AAD5FFF">
    <w:name w:val="4B1D06CBE5F443B3A5DD40C27AAD5FFF"/>
    <w:rsid w:val="008C5915"/>
    <w:pPr>
      <w:spacing w:after="160" w:line="259" w:lineRule="auto"/>
    </w:pPr>
    <w:rPr>
      <w:kern w:val="2"/>
      <w:sz w:val="22"/>
      <w:szCs w:val="22"/>
      <w:lang w:eastAsia="en-AU"/>
      <w14:ligatures w14:val="standardContextual"/>
    </w:rPr>
  </w:style>
  <w:style w:type="paragraph" w:customStyle="1" w:styleId="243809728F5B42FA9D48D431B94DC87A">
    <w:name w:val="243809728F5B42FA9D48D431B94DC87A"/>
    <w:rsid w:val="008C5915"/>
    <w:pPr>
      <w:spacing w:after="160" w:line="259" w:lineRule="auto"/>
    </w:pPr>
    <w:rPr>
      <w:kern w:val="2"/>
      <w:sz w:val="22"/>
      <w:szCs w:val="22"/>
      <w:lang w:eastAsia="en-AU"/>
      <w14:ligatures w14:val="standardContextual"/>
    </w:rPr>
  </w:style>
  <w:style w:type="paragraph" w:customStyle="1" w:styleId="21040CBD837F437594B8B812136263E5">
    <w:name w:val="21040CBD837F437594B8B812136263E5"/>
    <w:rsid w:val="008C5915"/>
    <w:pPr>
      <w:spacing w:after="160" w:line="259" w:lineRule="auto"/>
    </w:pPr>
    <w:rPr>
      <w:kern w:val="2"/>
      <w:sz w:val="22"/>
      <w:szCs w:val="22"/>
      <w:lang w:eastAsia="en-AU"/>
      <w14:ligatures w14:val="standardContextual"/>
    </w:rPr>
  </w:style>
  <w:style w:type="paragraph" w:customStyle="1" w:styleId="618CEC706E9F43B9AAB0FED5E5DE1391">
    <w:name w:val="618CEC706E9F43B9AAB0FED5E5DE1391"/>
    <w:rsid w:val="008C5915"/>
    <w:pPr>
      <w:spacing w:after="160" w:line="259" w:lineRule="auto"/>
    </w:pPr>
    <w:rPr>
      <w:kern w:val="2"/>
      <w:sz w:val="22"/>
      <w:szCs w:val="22"/>
      <w:lang w:eastAsia="en-AU"/>
      <w14:ligatures w14:val="standardContextual"/>
    </w:rPr>
  </w:style>
  <w:style w:type="paragraph" w:customStyle="1" w:styleId="45D99E15F46844A0BB3F069F71BDC9D0">
    <w:name w:val="45D99E15F46844A0BB3F069F71BDC9D0"/>
    <w:rsid w:val="008C5915"/>
    <w:pPr>
      <w:spacing w:after="160" w:line="259" w:lineRule="auto"/>
    </w:pPr>
    <w:rPr>
      <w:kern w:val="2"/>
      <w:sz w:val="22"/>
      <w:szCs w:val="22"/>
      <w:lang w:eastAsia="en-AU"/>
      <w14:ligatures w14:val="standardContextual"/>
    </w:rPr>
  </w:style>
  <w:style w:type="paragraph" w:customStyle="1" w:styleId="65359BB3D524443FB48FB021E31BD322">
    <w:name w:val="65359BB3D524443FB48FB021E31BD322"/>
    <w:rsid w:val="008C5915"/>
    <w:pPr>
      <w:spacing w:after="160" w:line="259" w:lineRule="auto"/>
    </w:pPr>
    <w:rPr>
      <w:kern w:val="2"/>
      <w:sz w:val="22"/>
      <w:szCs w:val="22"/>
      <w:lang w:eastAsia="en-AU"/>
      <w14:ligatures w14:val="standardContextual"/>
    </w:rPr>
  </w:style>
  <w:style w:type="paragraph" w:customStyle="1" w:styleId="90377ACB77A94A34ACD9955F781E46D3">
    <w:name w:val="90377ACB77A94A34ACD9955F781E46D3"/>
    <w:rsid w:val="008C5915"/>
    <w:pPr>
      <w:spacing w:after="160" w:line="259" w:lineRule="auto"/>
    </w:pPr>
    <w:rPr>
      <w:kern w:val="2"/>
      <w:sz w:val="22"/>
      <w:szCs w:val="22"/>
      <w:lang w:eastAsia="en-AU"/>
      <w14:ligatures w14:val="standardContextual"/>
    </w:rPr>
  </w:style>
  <w:style w:type="paragraph" w:customStyle="1" w:styleId="8F352D0999BF4B51941C0CF2CD179AC7">
    <w:name w:val="8F352D0999BF4B51941C0CF2CD179AC7"/>
    <w:rsid w:val="008C5915"/>
    <w:pPr>
      <w:spacing w:after="160" w:line="259" w:lineRule="auto"/>
    </w:pPr>
    <w:rPr>
      <w:kern w:val="2"/>
      <w:sz w:val="22"/>
      <w:szCs w:val="22"/>
      <w:lang w:eastAsia="en-AU"/>
      <w14:ligatures w14:val="standardContextual"/>
    </w:rPr>
  </w:style>
  <w:style w:type="paragraph" w:customStyle="1" w:styleId="5951223354AF4913950DB3779254421B">
    <w:name w:val="5951223354AF4913950DB3779254421B"/>
    <w:rsid w:val="008C5915"/>
    <w:pPr>
      <w:spacing w:after="160" w:line="259" w:lineRule="auto"/>
    </w:pPr>
    <w:rPr>
      <w:kern w:val="2"/>
      <w:sz w:val="22"/>
      <w:szCs w:val="22"/>
      <w:lang w:eastAsia="en-AU"/>
      <w14:ligatures w14:val="standardContextual"/>
    </w:rPr>
  </w:style>
  <w:style w:type="paragraph" w:customStyle="1" w:styleId="F632CB7B3A4B4C15A8BECCD74B7A3797">
    <w:name w:val="F632CB7B3A4B4C15A8BECCD74B7A3797"/>
    <w:rsid w:val="008C5915"/>
    <w:pPr>
      <w:spacing w:after="160" w:line="259" w:lineRule="auto"/>
    </w:pPr>
    <w:rPr>
      <w:kern w:val="2"/>
      <w:sz w:val="22"/>
      <w:szCs w:val="22"/>
      <w:lang w:eastAsia="en-AU"/>
      <w14:ligatures w14:val="standardContextual"/>
    </w:rPr>
  </w:style>
  <w:style w:type="paragraph" w:customStyle="1" w:styleId="939F6F9E161D48189DF31E5A21B53EB5">
    <w:name w:val="939F6F9E161D48189DF31E5A21B53EB5"/>
    <w:rsid w:val="008C5915"/>
    <w:pPr>
      <w:spacing w:after="160" w:line="259" w:lineRule="auto"/>
    </w:pPr>
    <w:rPr>
      <w:kern w:val="2"/>
      <w:sz w:val="22"/>
      <w:szCs w:val="22"/>
      <w:lang w:eastAsia="en-AU"/>
      <w14:ligatures w14:val="standardContextual"/>
    </w:rPr>
  </w:style>
  <w:style w:type="paragraph" w:customStyle="1" w:styleId="D9214EC4FF434342ABD0CC5FFD791A4D">
    <w:name w:val="D9214EC4FF434342ABD0CC5FFD791A4D"/>
    <w:rsid w:val="008C5915"/>
    <w:pPr>
      <w:spacing w:after="160" w:line="259" w:lineRule="auto"/>
    </w:pPr>
    <w:rPr>
      <w:kern w:val="2"/>
      <w:sz w:val="22"/>
      <w:szCs w:val="22"/>
      <w:lang w:eastAsia="en-AU"/>
      <w14:ligatures w14:val="standardContextual"/>
    </w:rPr>
  </w:style>
  <w:style w:type="paragraph" w:customStyle="1" w:styleId="08EB84D2A71F4AB5B8457228F1CA1911">
    <w:name w:val="08EB84D2A71F4AB5B8457228F1CA1911"/>
    <w:rsid w:val="008C5915"/>
    <w:pPr>
      <w:spacing w:after="160" w:line="259" w:lineRule="auto"/>
    </w:pPr>
    <w:rPr>
      <w:kern w:val="2"/>
      <w:sz w:val="22"/>
      <w:szCs w:val="22"/>
      <w:lang w:eastAsia="en-AU"/>
      <w14:ligatures w14:val="standardContextual"/>
    </w:rPr>
  </w:style>
  <w:style w:type="paragraph" w:customStyle="1" w:styleId="D5CD5544AA3F4253A426E2725D750E3E">
    <w:name w:val="D5CD5544AA3F4253A426E2725D750E3E"/>
    <w:rsid w:val="008C5915"/>
    <w:pPr>
      <w:spacing w:after="160" w:line="259" w:lineRule="auto"/>
    </w:pPr>
    <w:rPr>
      <w:kern w:val="2"/>
      <w:sz w:val="22"/>
      <w:szCs w:val="22"/>
      <w:lang w:eastAsia="en-AU"/>
      <w14:ligatures w14:val="standardContextual"/>
    </w:rPr>
  </w:style>
  <w:style w:type="paragraph" w:customStyle="1" w:styleId="C0F9256906C84F1C9A0EABAFF6DA7B97">
    <w:name w:val="C0F9256906C84F1C9A0EABAFF6DA7B97"/>
    <w:rsid w:val="008C5915"/>
    <w:pPr>
      <w:spacing w:after="160" w:line="259" w:lineRule="auto"/>
    </w:pPr>
    <w:rPr>
      <w:kern w:val="2"/>
      <w:sz w:val="22"/>
      <w:szCs w:val="22"/>
      <w:lang w:eastAsia="en-AU"/>
      <w14:ligatures w14:val="standardContextual"/>
    </w:rPr>
  </w:style>
  <w:style w:type="paragraph" w:customStyle="1" w:styleId="4E2F3223A0F844D8AECC589D4CBCE2F8">
    <w:name w:val="4E2F3223A0F844D8AECC589D4CBCE2F8"/>
    <w:rsid w:val="008C5915"/>
    <w:pPr>
      <w:spacing w:after="160" w:line="259" w:lineRule="auto"/>
    </w:pPr>
    <w:rPr>
      <w:kern w:val="2"/>
      <w:sz w:val="22"/>
      <w:szCs w:val="22"/>
      <w:lang w:eastAsia="en-AU"/>
      <w14:ligatures w14:val="standardContextual"/>
    </w:rPr>
  </w:style>
  <w:style w:type="paragraph" w:customStyle="1" w:styleId="3E924DE0C8454D32999054E62EE33DC0">
    <w:name w:val="3E924DE0C8454D32999054E62EE33DC0"/>
    <w:rsid w:val="008C5915"/>
    <w:pPr>
      <w:spacing w:after="160" w:line="259" w:lineRule="auto"/>
    </w:pPr>
    <w:rPr>
      <w:kern w:val="2"/>
      <w:sz w:val="22"/>
      <w:szCs w:val="22"/>
      <w:lang w:eastAsia="en-AU"/>
      <w14:ligatures w14:val="standardContextual"/>
    </w:rPr>
  </w:style>
  <w:style w:type="paragraph" w:customStyle="1" w:styleId="6255719655FE4233BE59FFF00CEC2A1D">
    <w:name w:val="6255719655FE4233BE59FFF00CEC2A1D"/>
    <w:rsid w:val="008C5915"/>
    <w:pPr>
      <w:spacing w:after="160" w:line="259" w:lineRule="auto"/>
    </w:pPr>
    <w:rPr>
      <w:kern w:val="2"/>
      <w:sz w:val="22"/>
      <w:szCs w:val="22"/>
      <w:lang w:eastAsia="en-AU"/>
      <w14:ligatures w14:val="standardContextual"/>
    </w:rPr>
  </w:style>
  <w:style w:type="paragraph" w:customStyle="1" w:styleId="630451A105874728B50061EAA38E8D05">
    <w:name w:val="630451A105874728B50061EAA38E8D05"/>
    <w:rsid w:val="008C5915"/>
    <w:pPr>
      <w:spacing w:after="160" w:line="259" w:lineRule="auto"/>
    </w:pPr>
    <w:rPr>
      <w:kern w:val="2"/>
      <w:sz w:val="22"/>
      <w:szCs w:val="22"/>
      <w:lang w:eastAsia="en-AU"/>
      <w14:ligatures w14:val="standardContextual"/>
    </w:rPr>
  </w:style>
  <w:style w:type="paragraph" w:customStyle="1" w:styleId="7D66F07F5E2D47269CC5EF04DEDB4E0B">
    <w:name w:val="7D66F07F5E2D47269CC5EF04DEDB4E0B"/>
    <w:rsid w:val="008C5915"/>
    <w:pPr>
      <w:spacing w:after="160" w:line="259" w:lineRule="auto"/>
    </w:pPr>
    <w:rPr>
      <w:kern w:val="2"/>
      <w:sz w:val="22"/>
      <w:szCs w:val="22"/>
      <w:lang w:eastAsia="en-AU"/>
      <w14:ligatures w14:val="standardContextual"/>
    </w:rPr>
  </w:style>
  <w:style w:type="paragraph" w:customStyle="1" w:styleId="6BA096A1F88846C886B4CEFF1599C7B3">
    <w:name w:val="6BA096A1F88846C886B4CEFF1599C7B3"/>
    <w:rsid w:val="008C5915"/>
    <w:pPr>
      <w:spacing w:after="160" w:line="259" w:lineRule="auto"/>
    </w:pPr>
    <w:rPr>
      <w:kern w:val="2"/>
      <w:sz w:val="22"/>
      <w:szCs w:val="22"/>
      <w:lang w:eastAsia="en-AU"/>
      <w14:ligatures w14:val="standardContextual"/>
    </w:rPr>
  </w:style>
  <w:style w:type="paragraph" w:customStyle="1" w:styleId="398E24921FD1466FAA16CE177E48A934">
    <w:name w:val="398E24921FD1466FAA16CE177E48A934"/>
    <w:rsid w:val="008C5915"/>
    <w:pPr>
      <w:spacing w:after="160" w:line="259" w:lineRule="auto"/>
    </w:pPr>
    <w:rPr>
      <w:kern w:val="2"/>
      <w:sz w:val="22"/>
      <w:szCs w:val="22"/>
      <w:lang w:eastAsia="en-AU"/>
      <w14:ligatures w14:val="standardContextual"/>
    </w:rPr>
  </w:style>
  <w:style w:type="paragraph" w:customStyle="1" w:styleId="041E95D8D2B947E59F61BD8F4060C016">
    <w:name w:val="041E95D8D2B947E59F61BD8F4060C016"/>
    <w:rsid w:val="008C5915"/>
    <w:pPr>
      <w:spacing w:after="160" w:line="259" w:lineRule="auto"/>
    </w:pPr>
    <w:rPr>
      <w:kern w:val="2"/>
      <w:sz w:val="22"/>
      <w:szCs w:val="22"/>
      <w:lang w:eastAsia="en-AU"/>
      <w14:ligatures w14:val="standardContextual"/>
    </w:rPr>
  </w:style>
  <w:style w:type="paragraph" w:customStyle="1" w:styleId="4E5DC31F80BD4031B8532420AE1DB929">
    <w:name w:val="4E5DC31F80BD4031B8532420AE1DB929"/>
    <w:rsid w:val="008C5915"/>
    <w:pPr>
      <w:spacing w:after="160" w:line="259" w:lineRule="auto"/>
    </w:pPr>
    <w:rPr>
      <w:kern w:val="2"/>
      <w:sz w:val="22"/>
      <w:szCs w:val="22"/>
      <w:lang w:eastAsia="en-AU"/>
      <w14:ligatures w14:val="standardContextual"/>
    </w:rPr>
  </w:style>
  <w:style w:type="paragraph" w:customStyle="1" w:styleId="41CEA1DECB0A47F48B9CDCCD5F6C2C9B">
    <w:name w:val="41CEA1DECB0A47F48B9CDCCD5F6C2C9B"/>
    <w:rsid w:val="008C5915"/>
    <w:pPr>
      <w:spacing w:after="160" w:line="259" w:lineRule="auto"/>
    </w:pPr>
    <w:rPr>
      <w:kern w:val="2"/>
      <w:sz w:val="22"/>
      <w:szCs w:val="22"/>
      <w:lang w:eastAsia="en-AU"/>
      <w14:ligatures w14:val="standardContextual"/>
    </w:rPr>
  </w:style>
  <w:style w:type="paragraph" w:customStyle="1" w:styleId="A92FD5B0D0614942B35D1FD22050FDA9">
    <w:name w:val="A92FD5B0D0614942B35D1FD22050FDA9"/>
    <w:rsid w:val="008C5915"/>
    <w:pPr>
      <w:spacing w:after="160" w:line="259" w:lineRule="auto"/>
    </w:pPr>
    <w:rPr>
      <w:kern w:val="2"/>
      <w:sz w:val="22"/>
      <w:szCs w:val="22"/>
      <w:lang w:eastAsia="en-AU"/>
      <w14:ligatures w14:val="standardContextual"/>
    </w:rPr>
  </w:style>
  <w:style w:type="paragraph" w:customStyle="1" w:styleId="2926FB53C7884067A06AF3DDE1B76B72">
    <w:name w:val="2926FB53C7884067A06AF3DDE1B76B72"/>
    <w:rsid w:val="008C5915"/>
    <w:pPr>
      <w:spacing w:after="160" w:line="259" w:lineRule="auto"/>
    </w:pPr>
    <w:rPr>
      <w:kern w:val="2"/>
      <w:sz w:val="22"/>
      <w:szCs w:val="22"/>
      <w:lang w:eastAsia="en-AU"/>
      <w14:ligatures w14:val="standardContextual"/>
    </w:rPr>
  </w:style>
  <w:style w:type="paragraph" w:customStyle="1" w:styleId="9D309B728F2D47F5B9509CDF3CB5EE88">
    <w:name w:val="9D309B728F2D47F5B9509CDF3CB5EE88"/>
    <w:rsid w:val="008C5915"/>
    <w:pPr>
      <w:spacing w:after="160" w:line="259" w:lineRule="auto"/>
    </w:pPr>
    <w:rPr>
      <w:kern w:val="2"/>
      <w:sz w:val="22"/>
      <w:szCs w:val="22"/>
      <w:lang w:eastAsia="en-AU"/>
      <w14:ligatures w14:val="standardContextual"/>
    </w:rPr>
  </w:style>
  <w:style w:type="paragraph" w:customStyle="1" w:styleId="AA3DD3A8ED9C410BABF3887E70008FD2">
    <w:name w:val="AA3DD3A8ED9C410BABF3887E70008FD2"/>
    <w:rsid w:val="008C5915"/>
    <w:pPr>
      <w:spacing w:after="160" w:line="259" w:lineRule="auto"/>
    </w:pPr>
    <w:rPr>
      <w:kern w:val="2"/>
      <w:sz w:val="22"/>
      <w:szCs w:val="22"/>
      <w:lang w:eastAsia="en-AU"/>
      <w14:ligatures w14:val="standardContextual"/>
    </w:rPr>
  </w:style>
  <w:style w:type="paragraph" w:customStyle="1" w:styleId="758FB8E18801448ABED2678003567627">
    <w:name w:val="758FB8E18801448ABED2678003567627"/>
    <w:rsid w:val="008C5915"/>
    <w:pPr>
      <w:spacing w:after="160" w:line="259" w:lineRule="auto"/>
    </w:pPr>
    <w:rPr>
      <w:kern w:val="2"/>
      <w:sz w:val="22"/>
      <w:szCs w:val="22"/>
      <w:lang w:eastAsia="en-AU"/>
      <w14:ligatures w14:val="standardContextual"/>
    </w:rPr>
  </w:style>
  <w:style w:type="paragraph" w:customStyle="1" w:styleId="799FD8D175DA4CF69E7E918F7B37E201">
    <w:name w:val="799FD8D175DA4CF69E7E918F7B37E201"/>
    <w:rsid w:val="008C5915"/>
    <w:pPr>
      <w:spacing w:after="160" w:line="259" w:lineRule="auto"/>
    </w:pPr>
    <w:rPr>
      <w:kern w:val="2"/>
      <w:sz w:val="22"/>
      <w:szCs w:val="22"/>
      <w:lang w:eastAsia="en-AU"/>
      <w14:ligatures w14:val="standardContextual"/>
    </w:rPr>
  </w:style>
  <w:style w:type="paragraph" w:customStyle="1" w:styleId="56657D316B3E4F0AB43783546A2E3004">
    <w:name w:val="56657D316B3E4F0AB43783546A2E3004"/>
    <w:rsid w:val="008C5915"/>
    <w:pPr>
      <w:spacing w:after="160" w:line="259" w:lineRule="auto"/>
    </w:pPr>
    <w:rPr>
      <w:kern w:val="2"/>
      <w:sz w:val="22"/>
      <w:szCs w:val="22"/>
      <w:lang w:eastAsia="en-AU"/>
      <w14:ligatures w14:val="standardContextual"/>
    </w:rPr>
  </w:style>
  <w:style w:type="paragraph" w:customStyle="1" w:styleId="7A309D9CF63A4359A5C7218F8DF15551">
    <w:name w:val="7A309D9CF63A4359A5C7218F8DF15551"/>
    <w:rsid w:val="008C5915"/>
    <w:pPr>
      <w:spacing w:after="160" w:line="259" w:lineRule="auto"/>
    </w:pPr>
    <w:rPr>
      <w:kern w:val="2"/>
      <w:sz w:val="22"/>
      <w:szCs w:val="22"/>
      <w:lang w:eastAsia="en-AU"/>
      <w14:ligatures w14:val="standardContextual"/>
    </w:rPr>
  </w:style>
  <w:style w:type="paragraph" w:customStyle="1" w:styleId="ED9F530AA73D4C319900EE080254C1FC">
    <w:name w:val="ED9F530AA73D4C319900EE080254C1FC"/>
    <w:rsid w:val="008C5915"/>
    <w:pPr>
      <w:spacing w:after="160" w:line="259" w:lineRule="auto"/>
    </w:pPr>
    <w:rPr>
      <w:kern w:val="2"/>
      <w:sz w:val="22"/>
      <w:szCs w:val="22"/>
      <w:lang w:eastAsia="en-AU"/>
      <w14:ligatures w14:val="standardContextual"/>
    </w:rPr>
  </w:style>
  <w:style w:type="paragraph" w:customStyle="1" w:styleId="350EB7259008482582F35F8C3D4988A2">
    <w:name w:val="350EB7259008482582F35F8C3D4988A2"/>
    <w:rsid w:val="008C5915"/>
    <w:pPr>
      <w:spacing w:after="160" w:line="259" w:lineRule="auto"/>
    </w:pPr>
    <w:rPr>
      <w:kern w:val="2"/>
      <w:sz w:val="22"/>
      <w:szCs w:val="22"/>
      <w:lang w:eastAsia="en-AU"/>
      <w14:ligatures w14:val="standardContextual"/>
    </w:rPr>
  </w:style>
  <w:style w:type="paragraph" w:customStyle="1" w:styleId="BEC2E58AF8D84332ACD60FA7E5109642">
    <w:name w:val="BEC2E58AF8D84332ACD60FA7E5109642"/>
    <w:rsid w:val="008C5915"/>
    <w:pPr>
      <w:spacing w:after="160" w:line="259" w:lineRule="auto"/>
    </w:pPr>
    <w:rPr>
      <w:kern w:val="2"/>
      <w:sz w:val="22"/>
      <w:szCs w:val="22"/>
      <w:lang w:eastAsia="en-AU"/>
      <w14:ligatures w14:val="standardContextual"/>
    </w:rPr>
  </w:style>
  <w:style w:type="paragraph" w:customStyle="1" w:styleId="9F4D6C8FD931448796AD55E1634B9A01">
    <w:name w:val="9F4D6C8FD931448796AD55E1634B9A01"/>
    <w:rsid w:val="008C5915"/>
    <w:pPr>
      <w:spacing w:after="160" w:line="259" w:lineRule="auto"/>
    </w:pPr>
    <w:rPr>
      <w:kern w:val="2"/>
      <w:sz w:val="22"/>
      <w:szCs w:val="22"/>
      <w:lang w:eastAsia="en-AU"/>
      <w14:ligatures w14:val="standardContextual"/>
    </w:rPr>
  </w:style>
  <w:style w:type="paragraph" w:customStyle="1" w:styleId="F3B2B57C7FAB431E9FE29509143CC61E">
    <w:name w:val="F3B2B57C7FAB431E9FE29509143CC61E"/>
    <w:rsid w:val="008C5915"/>
    <w:pPr>
      <w:spacing w:after="160" w:line="259" w:lineRule="auto"/>
    </w:pPr>
    <w:rPr>
      <w:kern w:val="2"/>
      <w:sz w:val="22"/>
      <w:szCs w:val="22"/>
      <w:lang w:eastAsia="en-AU"/>
      <w14:ligatures w14:val="standardContextual"/>
    </w:rPr>
  </w:style>
  <w:style w:type="paragraph" w:customStyle="1" w:styleId="3FC54AF63B9A4E28BF830EC68DF9C3DC">
    <w:name w:val="3FC54AF63B9A4E28BF830EC68DF9C3DC"/>
    <w:rsid w:val="008C5915"/>
    <w:pPr>
      <w:spacing w:after="160" w:line="259" w:lineRule="auto"/>
    </w:pPr>
    <w:rPr>
      <w:kern w:val="2"/>
      <w:sz w:val="22"/>
      <w:szCs w:val="22"/>
      <w:lang w:eastAsia="en-AU"/>
      <w14:ligatures w14:val="standardContextual"/>
    </w:rPr>
  </w:style>
  <w:style w:type="paragraph" w:customStyle="1" w:styleId="5DDB4B1391774B1CA50CFD3A4952CFCC">
    <w:name w:val="5DDB4B1391774B1CA50CFD3A4952CFCC"/>
    <w:rsid w:val="008C5915"/>
    <w:pPr>
      <w:spacing w:after="160" w:line="259" w:lineRule="auto"/>
    </w:pPr>
    <w:rPr>
      <w:kern w:val="2"/>
      <w:sz w:val="22"/>
      <w:szCs w:val="22"/>
      <w:lang w:eastAsia="en-AU"/>
      <w14:ligatures w14:val="standardContextual"/>
    </w:rPr>
  </w:style>
  <w:style w:type="paragraph" w:customStyle="1" w:styleId="18423FEBBA4D4DFDBAB2BC9F395A2359">
    <w:name w:val="18423FEBBA4D4DFDBAB2BC9F395A2359"/>
    <w:rsid w:val="008C5915"/>
    <w:pPr>
      <w:spacing w:after="160" w:line="259" w:lineRule="auto"/>
    </w:pPr>
    <w:rPr>
      <w:kern w:val="2"/>
      <w:sz w:val="22"/>
      <w:szCs w:val="22"/>
      <w:lang w:eastAsia="en-AU"/>
      <w14:ligatures w14:val="standardContextual"/>
    </w:rPr>
  </w:style>
  <w:style w:type="paragraph" w:customStyle="1" w:styleId="17CE64BCE9354F9AAA380B4D950AE58E">
    <w:name w:val="17CE64BCE9354F9AAA380B4D950AE58E"/>
    <w:rsid w:val="008C5915"/>
    <w:pPr>
      <w:spacing w:after="160" w:line="259" w:lineRule="auto"/>
    </w:pPr>
    <w:rPr>
      <w:kern w:val="2"/>
      <w:sz w:val="22"/>
      <w:szCs w:val="22"/>
      <w:lang w:eastAsia="en-AU"/>
      <w14:ligatures w14:val="standardContextual"/>
    </w:rPr>
  </w:style>
  <w:style w:type="paragraph" w:customStyle="1" w:styleId="A2F25700F909433D88A5220606F5483B">
    <w:name w:val="A2F25700F909433D88A5220606F5483B"/>
    <w:rsid w:val="008C5915"/>
    <w:pPr>
      <w:spacing w:after="160" w:line="259" w:lineRule="auto"/>
    </w:pPr>
    <w:rPr>
      <w:kern w:val="2"/>
      <w:sz w:val="22"/>
      <w:szCs w:val="22"/>
      <w:lang w:eastAsia="en-AU"/>
      <w14:ligatures w14:val="standardContextual"/>
    </w:rPr>
  </w:style>
  <w:style w:type="paragraph" w:customStyle="1" w:styleId="9AA2CB01CA7F476FA5EC04EBA0650173">
    <w:name w:val="9AA2CB01CA7F476FA5EC04EBA0650173"/>
    <w:rsid w:val="008C5915"/>
    <w:pPr>
      <w:spacing w:after="160" w:line="259" w:lineRule="auto"/>
    </w:pPr>
    <w:rPr>
      <w:kern w:val="2"/>
      <w:sz w:val="22"/>
      <w:szCs w:val="22"/>
      <w:lang w:eastAsia="en-AU"/>
      <w14:ligatures w14:val="standardContextual"/>
    </w:rPr>
  </w:style>
  <w:style w:type="paragraph" w:customStyle="1" w:styleId="67A1738422554BE9A997492F6FD0DD74">
    <w:name w:val="67A1738422554BE9A997492F6FD0DD74"/>
    <w:rsid w:val="008C5915"/>
    <w:pPr>
      <w:spacing w:after="160" w:line="259" w:lineRule="auto"/>
    </w:pPr>
    <w:rPr>
      <w:kern w:val="2"/>
      <w:sz w:val="22"/>
      <w:szCs w:val="22"/>
      <w:lang w:eastAsia="en-AU"/>
      <w14:ligatures w14:val="standardContextual"/>
    </w:rPr>
  </w:style>
  <w:style w:type="paragraph" w:customStyle="1" w:styleId="588CCCA840CF43A0B3994BB31D041624">
    <w:name w:val="588CCCA840CF43A0B3994BB31D041624"/>
    <w:rsid w:val="008C5915"/>
    <w:pPr>
      <w:spacing w:after="160" w:line="259" w:lineRule="auto"/>
    </w:pPr>
    <w:rPr>
      <w:kern w:val="2"/>
      <w:sz w:val="22"/>
      <w:szCs w:val="22"/>
      <w:lang w:eastAsia="en-AU"/>
      <w14:ligatures w14:val="standardContextual"/>
    </w:rPr>
  </w:style>
  <w:style w:type="paragraph" w:customStyle="1" w:styleId="205C891D033F49E49C551ADA8D251069">
    <w:name w:val="205C891D033F49E49C551ADA8D251069"/>
    <w:rsid w:val="008C5915"/>
    <w:pPr>
      <w:spacing w:after="160" w:line="259" w:lineRule="auto"/>
    </w:pPr>
    <w:rPr>
      <w:kern w:val="2"/>
      <w:sz w:val="22"/>
      <w:szCs w:val="22"/>
      <w:lang w:eastAsia="en-AU"/>
      <w14:ligatures w14:val="standardContextual"/>
    </w:rPr>
  </w:style>
  <w:style w:type="paragraph" w:customStyle="1" w:styleId="586F86F9747B4BB0BE6C1A671BDFD27C">
    <w:name w:val="586F86F9747B4BB0BE6C1A671BDFD27C"/>
    <w:rsid w:val="008C5915"/>
    <w:pPr>
      <w:spacing w:after="160" w:line="259" w:lineRule="auto"/>
    </w:pPr>
    <w:rPr>
      <w:kern w:val="2"/>
      <w:sz w:val="22"/>
      <w:szCs w:val="22"/>
      <w:lang w:eastAsia="en-AU"/>
      <w14:ligatures w14:val="standardContextual"/>
    </w:rPr>
  </w:style>
  <w:style w:type="paragraph" w:customStyle="1" w:styleId="3C8DA916B702427581909482752493C6">
    <w:name w:val="3C8DA916B702427581909482752493C6"/>
    <w:rsid w:val="008C5915"/>
    <w:pPr>
      <w:spacing w:after="160" w:line="259" w:lineRule="auto"/>
    </w:pPr>
    <w:rPr>
      <w:kern w:val="2"/>
      <w:sz w:val="22"/>
      <w:szCs w:val="22"/>
      <w:lang w:eastAsia="en-AU"/>
      <w14:ligatures w14:val="standardContextual"/>
    </w:rPr>
  </w:style>
  <w:style w:type="paragraph" w:customStyle="1" w:styleId="D30EA845232946FBA91C50AA5CE03555">
    <w:name w:val="D30EA845232946FBA91C50AA5CE03555"/>
    <w:rsid w:val="008C5915"/>
    <w:pPr>
      <w:spacing w:after="160" w:line="259" w:lineRule="auto"/>
    </w:pPr>
    <w:rPr>
      <w:kern w:val="2"/>
      <w:sz w:val="22"/>
      <w:szCs w:val="22"/>
      <w:lang w:eastAsia="en-AU"/>
      <w14:ligatures w14:val="standardContextual"/>
    </w:rPr>
  </w:style>
  <w:style w:type="paragraph" w:customStyle="1" w:styleId="120E1483B79C4C49A1C9F46943863A21">
    <w:name w:val="120E1483B79C4C49A1C9F46943863A21"/>
    <w:rsid w:val="008C5915"/>
    <w:pPr>
      <w:spacing w:after="160" w:line="259" w:lineRule="auto"/>
    </w:pPr>
    <w:rPr>
      <w:kern w:val="2"/>
      <w:sz w:val="22"/>
      <w:szCs w:val="22"/>
      <w:lang w:eastAsia="en-AU"/>
      <w14:ligatures w14:val="standardContextual"/>
    </w:rPr>
  </w:style>
  <w:style w:type="paragraph" w:customStyle="1" w:styleId="1B3FFBC3A3CD4D15966B6A584CE2E360">
    <w:name w:val="1B3FFBC3A3CD4D15966B6A584CE2E360"/>
    <w:rsid w:val="008C5915"/>
    <w:pPr>
      <w:spacing w:after="160" w:line="259" w:lineRule="auto"/>
    </w:pPr>
    <w:rPr>
      <w:kern w:val="2"/>
      <w:sz w:val="22"/>
      <w:szCs w:val="22"/>
      <w:lang w:eastAsia="en-AU"/>
      <w14:ligatures w14:val="standardContextual"/>
    </w:rPr>
  </w:style>
  <w:style w:type="paragraph" w:customStyle="1" w:styleId="D4477ADAA1294790A688EBFCF009D817">
    <w:name w:val="D4477ADAA1294790A688EBFCF009D817"/>
    <w:rsid w:val="008C5915"/>
    <w:pPr>
      <w:spacing w:after="160" w:line="259" w:lineRule="auto"/>
    </w:pPr>
    <w:rPr>
      <w:kern w:val="2"/>
      <w:sz w:val="22"/>
      <w:szCs w:val="22"/>
      <w:lang w:eastAsia="en-AU"/>
      <w14:ligatures w14:val="standardContextual"/>
    </w:rPr>
  </w:style>
  <w:style w:type="paragraph" w:customStyle="1" w:styleId="E374E4E65AF44983A07716D2D42E46F7">
    <w:name w:val="E374E4E65AF44983A07716D2D42E46F7"/>
    <w:rsid w:val="008C5915"/>
    <w:pPr>
      <w:spacing w:after="160" w:line="259" w:lineRule="auto"/>
    </w:pPr>
    <w:rPr>
      <w:kern w:val="2"/>
      <w:sz w:val="22"/>
      <w:szCs w:val="22"/>
      <w:lang w:eastAsia="en-AU"/>
      <w14:ligatures w14:val="standardContextual"/>
    </w:rPr>
  </w:style>
  <w:style w:type="paragraph" w:customStyle="1" w:styleId="3D0D67DCC29F4575A77AA3CB3BDD029D">
    <w:name w:val="3D0D67DCC29F4575A77AA3CB3BDD029D"/>
    <w:rsid w:val="008C5915"/>
    <w:pPr>
      <w:spacing w:after="160" w:line="259" w:lineRule="auto"/>
    </w:pPr>
    <w:rPr>
      <w:kern w:val="2"/>
      <w:sz w:val="22"/>
      <w:szCs w:val="22"/>
      <w:lang w:eastAsia="en-AU"/>
      <w14:ligatures w14:val="standardContextual"/>
    </w:rPr>
  </w:style>
  <w:style w:type="paragraph" w:customStyle="1" w:styleId="854CE11EFB9440318A57BF10A4994F83">
    <w:name w:val="854CE11EFB9440318A57BF10A4994F83"/>
    <w:rsid w:val="008C5915"/>
    <w:pPr>
      <w:spacing w:after="160" w:line="259" w:lineRule="auto"/>
    </w:pPr>
    <w:rPr>
      <w:kern w:val="2"/>
      <w:sz w:val="22"/>
      <w:szCs w:val="22"/>
      <w:lang w:eastAsia="en-AU"/>
      <w14:ligatures w14:val="standardContextual"/>
    </w:rPr>
  </w:style>
  <w:style w:type="paragraph" w:customStyle="1" w:styleId="463C14B95FD14DE8A97A83FB7D451510">
    <w:name w:val="463C14B95FD14DE8A97A83FB7D451510"/>
    <w:rsid w:val="008C5915"/>
    <w:pPr>
      <w:spacing w:after="160" w:line="259" w:lineRule="auto"/>
    </w:pPr>
    <w:rPr>
      <w:kern w:val="2"/>
      <w:sz w:val="22"/>
      <w:szCs w:val="22"/>
      <w:lang w:eastAsia="en-AU"/>
      <w14:ligatures w14:val="standardContextual"/>
    </w:rPr>
  </w:style>
  <w:style w:type="paragraph" w:customStyle="1" w:styleId="4DEB1AF16A4E494B85204D89EB2C766B">
    <w:name w:val="4DEB1AF16A4E494B85204D89EB2C766B"/>
    <w:rsid w:val="008C5915"/>
    <w:pPr>
      <w:spacing w:after="160" w:line="259" w:lineRule="auto"/>
    </w:pPr>
    <w:rPr>
      <w:kern w:val="2"/>
      <w:sz w:val="22"/>
      <w:szCs w:val="22"/>
      <w:lang w:eastAsia="en-AU"/>
      <w14:ligatures w14:val="standardContextual"/>
    </w:rPr>
  </w:style>
  <w:style w:type="paragraph" w:customStyle="1" w:styleId="3CC4CF1D62574387B9FCC0F23BC974A7">
    <w:name w:val="3CC4CF1D62574387B9FCC0F23BC974A7"/>
    <w:rsid w:val="008C5915"/>
    <w:pPr>
      <w:spacing w:after="160" w:line="259" w:lineRule="auto"/>
    </w:pPr>
    <w:rPr>
      <w:kern w:val="2"/>
      <w:sz w:val="22"/>
      <w:szCs w:val="22"/>
      <w:lang w:eastAsia="en-AU"/>
      <w14:ligatures w14:val="standardContextual"/>
    </w:rPr>
  </w:style>
  <w:style w:type="paragraph" w:customStyle="1" w:styleId="A87B57D1D1B0419EAD61E9981A9D1E6B">
    <w:name w:val="A87B57D1D1B0419EAD61E9981A9D1E6B"/>
    <w:rsid w:val="008C5915"/>
    <w:pPr>
      <w:spacing w:after="160" w:line="259" w:lineRule="auto"/>
    </w:pPr>
    <w:rPr>
      <w:kern w:val="2"/>
      <w:sz w:val="22"/>
      <w:szCs w:val="22"/>
      <w:lang w:eastAsia="en-AU"/>
      <w14:ligatures w14:val="standardContextual"/>
    </w:rPr>
  </w:style>
  <w:style w:type="paragraph" w:customStyle="1" w:styleId="96014A53A5304ECEB74956550C82F77E">
    <w:name w:val="96014A53A5304ECEB74956550C82F77E"/>
    <w:rsid w:val="008C5915"/>
    <w:pPr>
      <w:spacing w:after="160" w:line="259" w:lineRule="auto"/>
    </w:pPr>
    <w:rPr>
      <w:kern w:val="2"/>
      <w:sz w:val="22"/>
      <w:szCs w:val="22"/>
      <w:lang w:eastAsia="en-AU"/>
      <w14:ligatures w14:val="standardContextual"/>
    </w:rPr>
  </w:style>
  <w:style w:type="paragraph" w:customStyle="1" w:styleId="3141C319814142A6884B565D26EDB86F">
    <w:name w:val="3141C319814142A6884B565D26EDB86F"/>
    <w:rsid w:val="008C5915"/>
    <w:pPr>
      <w:spacing w:after="160" w:line="259" w:lineRule="auto"/>
    </w:pPr>
    <w:rPr>
      <w:kern w:val="2"/>
      <w:sz w:val="22"/>
      <w:szCs w:val="22"/>
      <w:lang w:eastAsia="en-AU"/>
      <w14:ligatures w14:val="standardContextual"/>
    </w:rPr>
  </w:style>
  <w:style w:type="paragraph" w:customStyle="1" w:styleId="441BD42033524519BFEB3AE52372725F">
    <w:name w:val="441BD42033524519BFEB3AE52372725F"/>
    <w:rsid w:val="008C5915"/>
    <w:pPr>
      <w:spacing w:after="160" w:line="259" w:lineRule="auto"/>
    </w:pPr>
    <w:rPr>
      <w:kern w:val="2"/>
      <w:sz w:val="22"/>
      <w:szCs w:val="22"/>
      <w:lang w:eastAsia="en-AU"/>
      <w14:ligatures w14:val="standardContextual"/>
    </w:rPr>
  </w:style>
  <w:style w:type="paragraph" w:customStyle="1" w:styleId="AC63E841A04A48AC85E3F363C5E7EFF6">
    <w:name w:val="AC63E841A04A48AC85E3F363C5E7EFF6"/>
    <w:rsid w:val="008C5915"/>
    <w:pPr>
      <w:spacing w:after="160" w:line="259" w:lineRule="auto"/>
    </w:pPr>
    <w:rPr>
      <w:kern w:val="2"/>
      <w:sz w:val="22"/>
      <w:szCs w:val="22"/>
      <w:lang w:eastAsia="en-AU"/>
      <w14:ligatures w14:val="standardContextual"/>
    </w:rPr>
  </w:style>
  <w:style w:type="paragraph" w:customStyle="1" w:styleId="D9F9FA8D58D24D029E8C5729D09EE120">
    <w:name w:val="D9F9FA8D58D24D029E8C5729D09EE120"/>
    <w:rsid w:val="008C5915"/>
    <w:pPr>
      <w:spacing w:after="160" w:line="259" w:lineRule="auto"/>
    </w:pPr>
    <w:rPr>
      <w:kern w:val="2"/>
      <w:sz w:val="22"/>
      <w:szCs w:val="22"/>
      <w:lang w:eastAsia="en-AU"/>
      <w14:ligatures w14:val="standardContextual"/>
    </w:rPr>
  </w:style>
  <w:style w:type="paragraph" w:customStyle="1" w:styleId="03198CC07EC54395BE042DA723931EE5">
    <w:name w:val="03198CC07EC54395BE042DA723931EE5"/>
    <w:rsid w:val="008C5915"/>
    <w:pPr>
      <w:spacing w:after="160" w:line="259" w:lineRule="auto"/>
    </w:pPr>
    <w:rPr>
      <w:kern w:val="2"/>
      <w:sz w:val="22"/>
      <w:szCs w:val="22"/>
      <w:lang w:eastAsia="en-AU"/>
      <w14:ligatures w14:val="standardContextual"/>
    </w:rPr>
  </w:style>
  <w:style w:type="paragraph" w:customStyle="1" w:styleId="DD1BF05C2AFF45E8906D4CC9B84504C9">
    <w:name w:val="DD1BF05C2AFF45E8906D4CC9B84504C9"/>
    <w:rsid w:val="008C5915"/>
    <w:pPr>
      <w:spacing w:after="160" w:line="259" w:lineRule="auto"/>
    </w:pPr>
    <w:rPr>
      <w:kern w:val="2"/>
      <w:sz w:val="22"/>
      <w:szCs w:val="22"/>
      <w:lang w:eastAsia="en-AU"/>
      <w14:ligatures w14:val="standardContextual"/>
    </w:rPr>
  </w:style>
  <w:style w:type="paragraph" w:customStyle="1" w:styleId="3D39E1708D2C4A9AA073F2C8EE4666C0">
    <w:name w:val="3D39E1708D2C4A9AA073F2C8EE4666C0"/>
    <w:rsid w:val="008C5915"/>
    <w:pPr>
      <w:spacing w:after="160" w:line="259" w:lineRule="auto"/>
    </w:pPr>
    <w:rPr>
      <w:kern w:val="2"/>
      <w:sz w:val="22"/>
      <w:szCs w:val="22"/>
      <w:lang w:eastAsia="en-AU"/>
      <w14:ligatures w14:val="standardContextual"/>
    </w:rPr>
  </w:style>
  <w:style w:type="paragraph" w:customStyle="1" w:styleId="551B7D335CDA45E88E2605ABC7314CD6">
    <w:name w:val="551B7D335CDA45E88E2605ABC7314CD6"/>
    <w:rsid w:val="008C5915"/>
    <w:pPr>
      <w:spacing w:after="160" w:line="259" w:lineRule="auto"/>
    </w:pPr>
    <w:rPr>
      <w:kern w:val="2"/>
      <w:sz w:val="22"/>
      <w:szCs w:val="22"/>
      <w:lang w:eastAsia="en-AU"/>
      <w14:ligatures w14:val="standardContextual"/>
    </w:rPr>
  </w:style>
  <w:style w:type="paragraph" w:customStyle="1" w:styleId="81C0384FCA4B47CA832F522686AF19FB">
    <w:name w:val="81C0384FCA4B47CA832F522686AF19FB"/>
    <w:rsid w:val="008C5915"/>
    <w:pPr>
      <w:spacing w:after="160" w:line="259" w:lineRule="auto"/>
    </w:pPr>
    <w:rPr>
      <w:kern w:val="2"/>
      <w:sz w:val="22"/>
      <w:szCs w:val="22"/>
      <w:lang w:eastAsia="en-AU"/>
      <w14:ligatures w14:val="standardContextual"/>
    </w:rPr>
  </w:style>
  <w:style w:type="paragraph" w:customStyle="1" w:styleId="6B6AF98B8D8146379CD5C723E30F71FA">
    <w:name w:val="6B6AF98B8D8146379CD5C723E30F71FA"/>
    <w:rsid w:val="008C5915"/>
    <w:pPr>
      <w:spacing w:after="160" w:line="259" w:lineRule="auto"/>
    </w:pPr>
    <w:rPr>
      <w:kern w:val="2"/>
      <w:sz w:val="22"/>
      <w:szCs w:val="22"/>
      <w:lang w:eastAsia="en-AU"/>
      <w14:ligatures w14:val="standardContextual"/>
    </w:rPr>
  </w:style>
  <w:style w:type="paragraph" w:customStyle="1" w:styleId="82276000F9114DDCAFF07AB181982746">
    <w:name w:val="82276000F9114DDCAFF07AB181982746"/>
    <w:rsid w:val="008C5915"/>
    <w:pPr>
      <w:spacing w:after="160" w:line="259" w:lineRule="auto"/>
    </w:pPr>
    <w:rPr>
      <w:kern w:val="2"/>
      <w:sz w:val="22"/>
      <w:szCs w:val="22"/>
      <w:lang w:eastAsia="en-AU"/>
      <w14:ligatures w14:val="standardContextual"/>
    </w:rPr>
  </w:style>
  <w:style w:type="paragraph" w:customStyle="1" w:styleId="2C001351880B4B43B8FC8ED9DA5A7B39">
    <w:name w:val="2C001351880B4B43B8FC8ED9DA5A7B39"/>
    <w:rsid w:val="008C5915"/>
    <w:pPr>
      <w:spacing w:after="160" w:line="259" w:lineRule="auto"/>
    </w:pPr>
    <w:rPr>
      <w:kern w:val="2"/>
      <w:sz w:val="22"/>
      <w:szCs w:val="22"/>
      <w:lang w:eastAsia="en-AU"/>
      <w14:ligatures w14:val="standardContextual"/>
    </w:rPr>
  </w:style>
  <w:style w:type="paragraph" w:customStyle="1" w:styleId="77B2342927CA4426B91F4D154F5C243B">
    <w:name w:val="77B2342927CA4426B91F4D154F5C243B"/>
    <w:rsid w:val="008C5915"/>
    <w:pPr>
      <w:spacing w:after="160" w:line="259" w:lineRule="auto"/>
    </w:pPr>
    <w:rPr>
      <w:kern w:val="2"/>
      <w:sz w:val="22"/>
      <w:szCs w:val="22"/>
      <w:lang w:eastAsia="en-AU"/>
      <w14:ligatures w14:val="standardContextual"/>
    </w:rPr>
  </w:style>
  <w:style w:type="paragraph" w:customStyle="1" w:styleId="B9AFA17451C942AA87C458C6261290A3">
    <w:name w:val="B9AFA17451C942AA87C458C6261290A3"/>
    <w:rsid w:val="008C5915"/>
    <w:pPr>
      <w:spacing w:after="160" w:line="259" w:lineRule="auto"/>
    </w:pPr>
    <w:rPr>
      <w:kern w:val="2"/>
      <w:sz w:val="22"/>
      <w:szCs w:val="22"/>
      <w:lang w:eastAsia="en-AU"/>
      <w14:ligatures w14:val="standardContextual"/>
    </w:rPr>
  </w:style>
  <w:style w:type="paragraph" w:customStyle="1" w:styleId="25CCB6F83A7B4A52AE6F425A104134E4">
    <w:name w:val="25CCB6F83A7B4A52AE6F425A104134E4"/>
    <w:rsid w:val="008C5915"/>
    <w:pPr>
      <w:spacing w:after="160" w:line="259" w:lineRule="auto"/>
    </w:pPr>
    <w:rPr>
      <w:kern w:val="2"/>
      <w:sz w:val="22"/>
      <w:szCs w:val="22"/>
      <w:lang w:eastAsia="en-AU"/>
      <w14:ligatures w14:val="standardContextual"/>
    </w:rPr>
  </w:style>
  <w:style w:type="paragraph" w:customStyle="1" w:styleId="78F213C9704640459385D9EA373ACFEA">
    <w:name w:val="78F213C9704640459385D9EA373ACFEA"/>
    <w:rsid w:val="008C5915"/>
    <w:pPr>
      <w:spacing w:after="160" w:line="259" w:lineRule="auto"/>
    </w:pPr>
    <w:rPr>
      <w:kern w:val="2"/>
      <w:sz w:val="22"/>
      <w:szCs w:val="22"/>
      <w:lang w:eastAsia="en-AU"/>
      <w14:ligatures w14:val="standardContextual"/>
    </w:rPr>
  </w:style>
  <w:style w:type="paragraph" w:customStyle="1" w:styleId="7D3839D74C844BDABEF70FA5FAF6B738">
    <w:name w:val="7D3839D74C844BDABEF70FA5FAF6B738"/>
    <w:rsid w:val="008C5915"/>
    <w:pPr>
      <w:spacing w:after="160" w:line="259" w:lineRule="auto"/>
    </w:pPr>
    <w:rPr>
      <w:kern w:val="2"/>
      <w:sz w:val="22"/>
      <w:szCs w:val="22"/>
      <w:lang w:eastAsia="en-AU"/>
      <w14:ligatures w14:val="standardContextual"/>
    </w:rPr>
  </w:style>
  <w:style w:type="paragraph" w:customStyle="1" w:styleId="7C609B786C294DA395BAB64B328F157A">
    <w:name w:val="7C609B786C294DA395BAB64B328F157A"/>
    <w:rsid w:val="008C5915"/>
    <w:pPr>
      <w:spacing w:after="160" w:line="259" w:lineRule="auto"/>
    </w:pPr>
    <w:rPr>
      <w:kern w:val="2"/>
      <w:sz w:val="22"/>
      <w:szCs w:val="22"/>
      <w:lang w:eastAsia="en-AU"/>
      <w14:ligatures w14:val="standardContextual"/>
    </w:rPr>
  </w:style>
  <w:style w:type="paragraph" w:customStyle="1" w:styleId="2E61C07ECD244430AC4D1984D7366EF2">
    <w:name w:val="2E61C07ECD244430AC4D1984D7366EF2"/>
    <w:rsid w:val="008C5915"/>
    <w:pPr>
      <w:spacing w:after="160" w:line="259" w:lineRule="auto"/>
    </w:pPr>
    <w:rPr>
      <w:kern w:val="2"/>
      <w:sz w:val="22"/>
      <w:szCs w:val="22"/>
      <w:lang w:eastAsia="en-AU"/>
      <w14:ligatures w14:val="standardContextual"/>
    </w:rPr>
  </w:style>
  <w:style w:type="paragraph" w:customStyle="1" w:styleId="10756CD2F3AD426098E90CECB9FEC158">
    <w:name w:val="10756CD2F3AD426098E90CECB9FEC158"/>
    <w:rsid w:val="008C5915"/>
    <w:pPr>
      <w:spacing w:after="160" w:line="259" w:lineRule="auto"/>
    </w:pPr>
    <w:rPr>
      <w:kern w:val="2"/>
      <w:sz w:val="22"/>
      <w:szCs w:val="22"/>
      <w:lang w:eastAsia="en-AU"/>
      <w14:ligatures w14:val="standardContextual"/>
    </w:rPr>
  </w:style>
  <w:style w:type="paragraph" w:customStyle="1" w:styleId="4573A149C9504462BC59A0024E33F0C7">
    <w:name w:val="4573A149C9504462BC59A0024E33F0C7"/>
    <w:rsid w:val="008C5915"/>
    <w:pPr>
      <w:spacing w:after="160" w:line="259" w:lineRule="auto"/>
    </w:pPr>
    <w:rPr>
      <w:kern w:val="2"/>
      <w:sz w:val="22"/>
      <w:szCs w:val="22"/>
      <w:lang w:eastAsia="en-AU"/>
      <w14:ligatures w14:val="standardContextual"/>
    </w:rPr>
  </w:style>
  <w:style w:type="paragraph" w:customStyle="1" w:styleId="6667D4D8728F4F41A80E837DA316E4CF">
    <w:name w:val="6667D4D8728F4F41A80E837DA316E4CF"/>
    <w:rsid w:val="008C5915"/>
    <w:pPr>
      <w:spacing w:after="160" w:line="259" w:lineRule="auto"/>
    </w:pPr>
    <w:rPr>
      <w:kern w:val="2"/>
      <w:sz w:val="22"/>
      <w:szCs w:val="22"/>
      <w:lang w:eastAsia="en-AU"/>
      <w14:ligatures w14:val="standardContextual"/>
    </w:rPr>
  </w:style>
  <w:style w:type="paragraph" w:customStyle="1" w:styleId="B3515530923E47529255099741319451">
    <w:name w:val="B3515530923E47529255099741319451"/>
    <w:rsid w:val="008C5915"/>
    <w:pPr>
      <w:spacing w:after="160" w:line="259" w:lineRule="auto"/>
    </w:pPr>
    <w:rPr>
      <w:kern w:val="2"/>
      <w:sz w:val="22"/>
      <w:szCs w:val="22"/>
      <w:lang w:eastAsia="en-AU"/>
      <w14:ligatures w14:val="standardContextual"/>
    </w:rPr>
  </w:style>
  <w:style w:type="paragraph" w:customStyle="1" w:styleId="7E67772FA5C34FC09E46DAE03BF68B2E">
    <w:name w:val="7E67772FA5C34FC09E46DAE03BF68B2E"/>
    <w:rsid w:val="008C5915"/>
    <w:pPr>
      <w:spacing w:after="160" w:line="259" w:lineRule="auto"/>
    </w:pPr>
    <w:rPr>
      <w:kern w:val="2"/>
      <w:sz w:val="22"/>
      <w:szCs w:val="22"/>
      <w:lang w:eastAsia="en-AU"/>
      <w14:ligatures w14:val="standardContextual"/>
    </w:rPr>
  </w:style>
  <w:style w:type="paragraph" w:customStyle="1" w:styleId="E27B2E723BCB4272A749C902D10236DA">
    <w:name w:val="E27B2E723BCB4272A749C902D10236DA"/>
    <w:rsid w:val="008C5915"/>
    <w:pPr>
      <w:spacing w:after="160" w:line="259" w:lineRule="auto"/>
    </w:pPr>
    <w:rPr>
      <w:kern w:val="2"/>
      <w:sz w:val="22"/>
      <w:szCs w:val="22"/>
      <w:lang w:eastAsia="en-AU"/>
      <w14:ligatures w14:val="standardContextual"/>
    </w:rPr>
  </w:style>
  <w:style w:type="paragraph" w:customStyle="1" w:styleId="1DBCE85B326B455A811DE12CEB82670A">
    <w:name w:val="1DBCE85B326B455A811DE12CEB82670A"/>
    <w:rsid w:val="008C5915"/>
    <w:pPr>
      <w:spacing w:after="160" w:line="259" w:lineRule="auto"/>
    </w:pPr>
    <w:rPr>
      <w:kern w:val="2"/>
      <w:sz w:val="22"/>
      <w:szCs w:val="22"/>
      <w:lang w:eastAsia="en-AU"/>
      <w14:ligatures w14:val="standardContextual"/>
    </w:rPr>
  </w:style>
  <w:style w:type="paragraph" w:customStyle="1" w:styleId="6D45240A2F2A43EFA54CF82E4E10B698">
    <w:name w:val="6D45240A2F2A43EFA54CF82E4E10B698"/>
    <w:rsid w:val="008C5915"/>
    <w:pPr>
      <w:spacing w:after="160" w:line="259" w:lineRule="auto"/>
    </w:pPr>
    <w:rPr>
      <w:kern w:val="2"/>
      <w:sz w:val="22"/>
      <w:szCs w:val="22"/>
      <w:lang w:eastAsia="en-AU"/>
      <w14:ligatures w14:val="standardContextual"/>
    </w:rPr>
  </w:style>
  <w:style w:type="paragraph" w:customStyle="1" w:styleId="2C4F846640D7407A87915F0DAB36A60C">
    <w:name w:val="2C4F846640D7407A87915F0DAB36A60C"/>
    <w:rsid w:val="008C5915"/>
    <w:pPr>
      <w:spacing w:after="160" w:line="259" w:lineRule="auto"/>
    </w:pPr>
    <w:rPr>
      <w:kern w:val="2"/>
      <w:sz w:val="22"/>
      <w:szCs w:val="22"/>
      <w:lang w:eastAsia="en-AU"/>
      <w14:ligatures w14:val="standardContextual"/>
    </w:rPr>
  </w:style>
  <w:style w:type="paragraph" w:customStyle="1" w:styleId="B5D70A329FA84957BA1BD4B954C72021">
    <w:name w:val="B5D70A329FA84957BA1BD4B954C72021"/>
    <w:rsid w:val="008C5915"/>
    <w:pPr>
      <w:spacing w:after="160" w:line="259" w:lineRule="auto"/>
    </w:pPr>
    <w:rPr>
      <w:kern w:val="2"/>
      <w:sz w:val="22"/>
      <w:szCs w:val="22"/>
      <w:lang w:eastAsia="en-AU"/>
      <w14:ligatures w14:val="standardContextual"/>
    </w:rPr>
  </w:style>
  <w:style w:type="paragraph" w:customStyle="1" w:styleId="7448931159C040EC88755C851DAF8058">
    <w:name w:val="7448931159C040EC88755C851DAF8058"/>
    <w:rsid w:val="008C5915"/>
    <w:pPr>
      <w:spacing w:after="160" w:line="259" w:lineRule="auto"/>
    </w:pPr>
    <w:rPr>
      <w:kern w:val="2"/>
      <w:sz w:val="22"/>
      <w:szCs w:val="22"/>
      <w:lang w:eastAsia="en-AU"/>
      <w14:ligatures w14:val="standardContextual"/>
    </w:rPr>
  </w:style>
  <w:style w:type="paragraph" w:customStyle="1" w:styleId="F05C3B889068450D886623FD801E095E">
    <w:name w:val="F05C3B889068450D886623FD801E095E"/>
    <w:rsid w:val="008C5915"/>
    <w:pPr>
      <w:spacing w:after="160" w:line="259" w:lineRule="auto"/>
    </w:pPr>
    <w:rPr>
      <w:kern w:val="2"/>
      <w:sz w:val="22"/>
      <w:szCs w:val="22"/>
      <w:lang w:eastAsia="en-AU"/>
      <w14:ligatures w14:val="standardContextual"/>
    </w:rPr>
  </w:style>
  <w:style w:type="paragraph" w:customStyle="1" w:styleId="4E66EB5CE1214DF089F130DE5633D0BB">
    <w:name w:val="4E66EB5CE1214DF089F130DE5633D0BB"/>
    <w:rsid w:val="008C5915"/>
    <w:pPr>
      <w:spacing w:after="160" w:line="259" w:lineRule="auto"/>
    </w:pPr>
    <w:rPr>
      <w:kern w:val="2"/>
      <w:sz w:val="22"/>
      <w:szCs w:val="22"/>
      <w:lang w:eastAsia="en-AU"/>
      <w14:ligatures w14:val="standardContextual"/>
    </w:rPr>
  </w:style>
  <w:style w:type="paragraph" w:customStyle="1" w:styleId="D84A03E3A5334531A90B020B78764566">
    <w:name w:val="D84A03E3A5334531A90B020B78764566"/>
    <w:rsid w:val="008C5915"/>
    <w:pPr>
      <w:spacing w:after="160" w:line="259" w:lineRule="auto"/>
    </w:pPr>
    <w:rPr>
      <w:kern w:val="2"/>
      <w:sz w:val="22"/>
      <w:szCs w:val="22"/>
      <w:lang w:eastAsia="en-AU"/>
      <w14:ligatures w14:val="standardContextual"/>
    </w:rPr>
  </w:style>
  <w:style w:type="paragraph" w:customStyle="1" w:styleId="58BD90EA26B64302BD106176D888E86A">
    <w:name w:val="58BD90EA26B64302BD106176D888E86A"/>
    <w:rsid w:val="008C5915"/>
    <w:pPr>
      <w:spacing w:after="160" w:line="259" w:lineRule="auto"/>
    </w:pPr>
    <w:rPr>
      <w:kern w:val="2"/>
      <w:sz w:val="22"/>
      <w:szCs w:val="22"/>
      <w:lang w:eastAsia="en-AU"/>
      <w14:ligatures w14:val="standardContextual"/>
    </w:rPr>
  </w:style>
  <w:style w:type="paragraph" w:customStyle="1" w:styleId="C4049A2718F24F77BCB2803926875EBD">
    <w:name w:val="C4049A2718F24F77BCB2803926875EBD"/>
    <w:rsid w:val="008C5915"/>
    <w:pPr>
      <w:spacing w:after="160" w:line="259" w:lineRule="auto"/>
    </w:pPr>
    <w:rPr>
      <w:kern w:val="2"/>
      <w:sz w:val="22"/>
      <w:szCs w:val="22"/>
      <w:lang w:eastAsia="en-AU"/>
      <w14:ligatures w14:val="standardContextual"/>
    </w:rPr>
  </w:style>
  <w:style w:type="paragraph" w:customStyle="1" w:styleId="5860FA78601F48B2B87772E1483A58CF">
    <w:name w:val="5860FA78601F48B2B87772E1483A58CF"/>
    <w:rsid w:val="008C5915"/>
    <w:pPr>
      <w:spacing w:after="160" w:line="259" w:lineRule="auto"/>
    </w:pPr>
    <w:rPr>
      <w:kern w:val="2"/>
      <w:sz w:val="22"/>
      <w:szCs w:val="22"/>
      <w:lang w:eastAsia="en-AU"/>
      <w14:ligatures w14:val="standardContextual"/>
    </w:rPr>
  </w:style>
  <w:style w:type="paragraph" w:customStyle="1" w:styleId="F8FBB524FA0C42B7AA07C2C650C30CFC">
    <w:name w:val="F8FBB524FA0C42B7AA07C2C650C30CFC"/>
    <w:rsid w:val="008C5915"/>
    <w:pPr>
      <w:spacing w:after="160" w:line="259" w:lineRule="auto"/>
    </w:pPr>
    <w:rPr>
      <w:kern w:val="2"/>
      <w:sz w:val="22"/>
      <w:szCs w:val="22"/>
      <w:lang w:eastAsia="en-AU"/>
      <w14:ligatures w14:val="standardContextual"/>
    </w:rPr>
  </w:style>
  <w:style w:type="paragraph" w:customStyle="1" w:styleId="673A71E8442A483298D0846C51A90E63">
    <w:name w:val="673A71E8442A483298D0846C51A90E63"/>
    <w:rsid w:val="008C5915"/>
    <w:pPr>
      <w:spacing w:after="160" w:line="259" w:lineRule="auto"/>
    </w:pPr>
    <w:rPr>
      <w:kern w:val="2"/>
      <w:sz w:val="22"/>
      <w:szCs w:val="22"/>
      <w:lang w:eastAsia="en-AU"/>
      <w14:ligatures w14:val="standardContextual"/>
    </w:rPr>
  </w:style>
  <w:style w:type="paragraph" w:customStyle="1" w:styleId="8AF14EE3796C449B9F26823380AD3588">
    <w:name w:val="8AF14EE3796C449B9F26823380AD3588"/>
    <w:rsid w:val="008C5915"/>
    <w:pPr>
      <w:spacing w:after="160" w:line="259" w:lineRule="auto"/>
    </w:pPr>
    <w:rPr>
      <w:kern w:val="2"/>
      <w:sz w:val="22"/>
      <w:szCs w:val="22"/>
      <w:lang w:eastAsia="en-AU"/>
      <w14:ligatures w14:val="standardContextual"/>
    </w:rPr>
  </w:style>
  <w:style w:type="paragraph" w:customStyle="1" w:styleId="B07B8D3938BF4E5C98C2D2284C58A40A">
    <w:name w:val="B07B8D3938BF4E5C98C2D2284C58A40A"/>
    <w:rsid w:val="008C5915"/>
    <w:pPr>
      <w:spacing w:after="160" w:line="259" w:lineRule="auto"/>
    </w:pPr>
    <w:rPr>
      <w:kern w:val="2"/>
      <w:sz w:val="22"/>
      <w:szCs w:val="22"/>
      <w:lang w:eastAsia="en-AU"/>
      <w14:ligatures w14:val="standardContextual"/>
    </w:rPr>
  </w:style>
  <w:style w:type="paragraph" w:customStyle="1" w:styleId="14CB52B1AB33450AA8858D36948BFECE">
    <w:name w:val="14CB52B1AB33450AA8858D36948BFECE"/>
    <w:rsid w:val="008C5915"/>
    <w:pPr>
      <w:spacing w:after="160" w:line="259" w:lineRule="auto"/>
    </w:pPr>
    <w:rPr>
      <w:kern w:val="2"/>
      <w:sz w:val="22"/>
      <w:szCs w:val="22"/>
      <w:lang w:eastAsia="en-AU"/>
      <w14:ligatures w14:val="standardContextual"/>
    </w:rPr>
  </w:style>
  <w:style w:type="paragraph" w:customStyle="1" w:styleId="780AAB8C5AAD430898A5F225564E5FF5">
    <w:name w:val="780AAB8C5AAD430898A5F225564E5FF5"/>
    <w:rsid w:val="008C5915"/>
    <w:pPr>
      <w:spacing w:after="160" w:line="259" w:lineRule="auto"/>
    </w:pPr>
    <w:rPr>
      <w:kern w:val="2"/>
      <w:sz w:val="22"/>
      <w:szCs w:val="22"/>
      <w:lang w:eastAsia="en-AU"/>
      <w14:ligatures w14:val="standardContextual"/>
    </w:rPr>
  </w:style>
  <w:style w:type="paragraph" w:customStyle="1" w:styleId="3455F3D8863A4F828A9DAB586180E927">
    <w:name w:val="3455F3D8863A4F828A9DAB586180E927"/>
    <w:rsid w:val="008C5915"/>
    <w:pPr>
      <w:spacing w:after="160" w:line="259" w:lineRule="auto"/>
    </w:pPr>
    <w:rPr>
      <w:kern w:val="2"/>
      <w:sz w:val="22"/>
      <w:szCs w:val="22"/>
      <w:lang w:eastAsia="en-AU"/>
      <w14:ligatures w14:val="standardContextual"/>
    </w:rPr>
  </w:style>
  <w:style w:type="paragraph" w:customStyle="1" w:styleId="2B09A55F0D21456DB558345107FA1371">
    <w:name w:val="2B09A55F0D21456DB558345107FA1371"/>
    <w:rsid w:val="008C5915"/>
    <w:pPr>
      <w:spacing w:after="160" w:line="259" w:lineRule="auto"/>
    </w:pPr>
    <w:rPr>
      <w:kern w:val="2"/>
      <w:sz w:val="22"/>
      <w:szCs w:val="22"/>
      <w:lang w:eastAsia="en-AU"/>
      <w14:ligatures w14:val="standardContextual"/>
    </w:rPr>
  </w:style>
  <w:style w:type="paragraph" w:customStyle="1" w:styleId="721BAB956C5C45EB9F3E0723906C8583">
    <w:name w:val="721BAB956C5C45EB9F3E0723906C8583"/>
    <w:rsid w:val="008C5915"/>
    <w:pPr>
      <w:spacing w:after="160" w:line="259" w:lineRule="auto"/>
    </w:pPr>
    <w:rPr>
      <w:kern w:val="2"/>
      <w:sz w:val="22"/>
      <w:szCs w:val="22"/>
      <w:lang w:eastAsia="en-AU"/>
      <w14:ligatures w14:val="standardContextual"/>
    </w:rPr>
  </w:style>
  <w:style w:type="paragraph" w:customStyle="1" w:styleId="2919ABAE240448528841EF43C5629538">
    <w:name w:val="2919ABAE240448528841EF43C5629538"/>
    <w:rsid w:val="008C5915"/>
    <w:pPr>
      <w:spacing w:after="160" w:line="259" w:lineRule="auto"/>
    </w:pPr>
    <w:rPr>
      <w:kern w:val="2"/>
      <w:sz w:val="22"/>
      <w:szCs w:val="22"/>
      <w:lang w:eastAsia="en-AU"/>
      <w14:ligatures w14:val="standardContextual"/>
    </w:rPr>
  </w:style>
  <w:style w:type="paragraph" w:customStyle="1" w:styleId="F53F50B2C8514806971CEE9955D95A95">
    <w:name w:val="F53F50B2C8514806971CEE9955D95A95"/>
    <w:rsid w:val="008C5915"/>
    <w:pPr>
      <w:spacing w:after="160" w:line="259" w:lineRule="auto"/>
    </w:pPr>
    <w:rPr>
      <w:kern w:val="2"/>
      <w:sz w:val="22"/>
      <w:szCs w:val="22"/>
      <w:lang w:eastAsia="en-AU"/>
      <w14:ligatures w14:val="standardContextual"/>
    </w:rPr>
  </w:style>
  <w:style w:type="paragraph" w:customStyle="1" w:styleId="F2D21D8549614D36AFD05210025F7A91">
    <w:name w:val="F2D21D8549614D36AFD05210025F7A91"/>
    <w:rsid w:val="008C5915"/>
    <w:pPr>
      <w:spacing w:after="160" w:line="259" w:lineRule="auto"/>
    </w:pPr>
    <w:rPr>
      <w:kern w:val="2"/>
      <w:sz w:val="22"/>
      <w:szCs w:val="22"/>
      <w:lang w:eastAsia="en-AU"/>
      <w14:ligatures w14:val="standardContextual"/>
    </w:rPr>
  </w:style>
  <w:style w:type="paragraph" w:customStyle="1" w:styleId="0AF452EE1D3E4E9EACE0D81BF695FFF1">
    <w:name w:val="0AF452EE1D3E4E9EACE0D81BF695FFF1"/>
    <w:rsid w:val="008C5915"/>
    <w:pPr>
      <w:spacing w:after="160" w:line="259" w:lineRule="auto"/>
    </w:pPr>
    <w:rPr>
      <w:kern w:val="2"/>
      <w:sz w:val="22"/>
      <w:szCs w:val="22"/>
      <w:lang w:eastAsia="en-AU"/>
      <w14:ligatures w14:val="standardContextual"/>
    </w:rPr>
  </w:style>
  <w:style w:type="paragraph" w:customStyle="1" w:styleId="DB3D1E583D434FA6BA770B12DD4A7A47">
    <w:name w:val="DB3D1E583D434FA6BA770B12DD4A7A47"/>
    <w:rsid w:val="008C5915"/>
    <w:pPr>
      <w:spacing w:after="160" w:line="259" w:lineRule="auto"/>
    </w:pPr>
    <w:rPr>
      <w:kern w:val="2"/>
      <w:sz w:val="22"/>
      <w:szCs w:val="22"/>
      <w:lang w:eastAsia="en-AU"/>
      <w14:ligatures w14:val="standardContextual"/>
    </w:rPr>
  </w:style>
  <w:style w:type="paragraph" w:customStyle="1" w:styleId="AEE27F3A5A204A09A018FBD37F925F99">
    <w:name w:val="AEE27F3A5A204A09A018FBD37F925F99"/>
    <w:rsid w:val="008C5915"/>
    <w:pPr>
      <w:spacing w:after="160" w:line="259" w:lineRule="auto"/>
    </w:pPr>
    <w:rPr>
      <w:kern w:val="2"/>
      <w:sz w:val="22"/>
      <w:szCs w:val="22"/>
      <w:lang w:eastAsia="en-AU"/>
      <w14:ligatures w14:val="standardContextual"/>
    </w:rPr>
  </w:style>
  <w:style w:type="paragraph" w:customStyle="1" w:styleId="C3465B0DB6C94AF582CF7D1E3B784EF4">
    <w:name w:val="C3465B0DB6C94AF582CF7D1E3B784EF4"/>
    <w:rsid w:val="008C5915"/>
    <w:pPr>
      <w:spacing w:after="160" w:line="259" w:lineRule="auto"/>
    </w:pPr>
    <w:rPr>
      <w:kern w:val="2"/>
      <w:sz w:val="22"/>
      <w:szCs w:val="22"/>
      <w:lang w:eastAsia="en-AU"/>
      <w14:ligatures w14:val="standardContextual"/>
    </w:rPr>
  </w:style>
  <w:style w:type="paragraph" w:customStyle="1" w:styleId="E5518013C58944B0A51CDB72EFB00D05">
    <w:name w:val="E5518013C58944B0A51CDB72EFB00D05"/>
    <w:rsid w:val="008C5915"/>
    <w:pPr>
      <w:spacing w:after="160" w:line="259" w:lineRule="auto"/>
    </w:pPr>
    <w:rPr>
      <w:kern w:val="2"/>
      <w:sz w:val="22"/>
      <w:szCs w:val="22"/>
      <w:lang w:eastAsia="en-AU"/>
      <w14:ligatures w14:val="standardContextual"/>
    </w:rPr>
  </w:style>
  <w:style w:type="paragraph" w:customStyle="1" w:styleId="0A94E20AF5D64689ACDE27E15D81726B">
    <w:name w:val="0A94E20AF5D64689ACDE27E15D81726B"/>
    <w:rsid w:val="008C5915"/>
    <w:pPr>
      <w:spacing w:after="160" w:line="259" w:lineRule="auto"/>
    </w:pPr>
    <w:rPr>
      <w:kern w:val="2"/>
      <w:sz w:val="22"/>
      <w:szCs w:val="22"/>
      <w:lang w:eastAsia="en-AU"/>
      <w14:ligatures w14:val="standardContextual"/>
    </w:rPr>
  </w:style>
  <w:style w:type="paragraph" w:customStyle="1" w:styleId="A3077ABDF1B547FD8D7EFC9A5306DE22">
    <w:name w:val="A3077ABDF1B547FD8D7EFC9A5306DE22"/>
    <w:rsid w:val="008C5915"/>
    <w:pPr>
      <w:spacing w:after="160" w:line="259" w:lineRule="auto"/>
    </w:pPr>
    <w:rPr>
      <w:kern w:val="2"/>
      <w:sz w:val="22"/>
      <w:szCs w:val="22"/>
      <w:lang w:eastAsia="en-AU"/>
      <w14:ligatures w14:val="standardContextual"/>
    </w:rPr>
  </w:style>
  <w:style w:type="paragraph" w:customStyle="1" w:styleId="9B86287E7F4B4BB1A935F755398AB4BD">
    <w:name w:val="9B86287E7F4B4BB1A935F755398AB4BD"/>
    <w:rsid w:val="008C5915"/>
    <w:pPr>
      <w:spacing w:after="160" w:line="259" w:lineRule="auto"/>
    </w:pPr>
    <w:rPr>
      <w:kern w:val="2"/>
      <w:sz w:val="22"/>
      <w:szCs w:val="22"/>
      <w:lang w:eastAsia="en-AU"/>
      <w14:ligatures w14:val="standardContextual"/>
    </w:rPr>
  </w:style>
  <w:style w:type="paragraph" w:customStyle="1" w:styleId="9C8CA19C96114A8984E2583B6114594E">
    <w:name w:val="9C8CA19C96114A8984E2583B6114594E"/>
    <w:rsid w:val="008C5915"/>
    <w:pPr>
      <w:spacing w:after="160" w:line="259" w:lineRule="auto"/>
    </w:pPr>
    <w:rPr>
      <w:kern w:val="2"/>
      <w:sz w:val="22"/>
      <w:szCs w:val="22"/>
      <w:lang w:eastAsia="en-AU"/>
      <w14:ligatures w14:val="standardContextual"/>
    </w:rPr>
  </w:style>
  <w:style w:type="paragraph" w:customStyle="1" w:styleId="7B755221C059490DA15986F411BEE08A">
    <w:name w:val="7B755221C059490DA15986F411BEE08A"/>
    <w:rsid w:val="008C5915"/>
    <w:pPr>
      <w:spacing w:after="160" w:line="259" w:lineRule="auto"/>
    </w:pPr>
    <w:rPr>
      <w:kern w:val="2"/>
      <w:sz w:val="22"/>
      <w:szCs w:val="22"/>
      <w:lang w:eastAsia="en-AU"/>
      <w14:ligatures w14:val="standardContextual"/>
    </w:rPr>
  </w:style>
  <w:style w:type="paragraph" w:customStyle="1" w:styleId="754E203C855040C59C9E206AA211DCBD">
    <w:name w:val="754E203C855040C59C9E206AA211DCBD"/>
    <w:rsid w:val="008C5915"/>
    <w:pPr>
      <w:spacing w:after="160" w:line="259" w:lineRule="auto"/>
    </w:pPr>
    <w:rPr>
      <w:kern w:val="2"/>
      <w:sz w:val="22"/>
      <w:szCs w:val="22"/>
      <w:lang w:eastAsia="en-AU"/>
      <w14:ligatures w14:val="standardContextual"/>
    </w:rPr>
  </w:style>
  <w:style w:type="paragraph" w:customStyle="1" w:styleId="4065977E7E1841B5BDB5BD694CB5570D">
    <w:name w:val="4065977E7E1841B5BDB5BD694CB5570D"/>
    <w:rsid w:val="008C5915"/>
    <w:pPr>
      <w:spacing w:after="160" w:line="259" w:lineRule="auto"/>
    </w:pPr>
    <w:rPr>
      <w:kern w:val="2"/>
      <w:sz w:val="22"/>
      <w:szCs w:val="22"/>
      <w:lang w:eastAsia="en-AU"/>
      <w14:ligatures w14:val="standardContextual"/>
    </w:rPr>
  </w:style>
  <w:style w:type="paragraph" w:customStyle="1" w:styleId="E6896022AF484E88A675CFAD556E578C">
    <w:name w:val="E6896022AF484E88A675CFAD556E578C"/>
    <w:rsid w:val="008C5915"/>
    <w:pPr>
      <w:spacing w:after="160" w:line="259" w:lineRule="auto"/>
    </w:pPr>
    <w:rPr>
      <w:kern w:val="2"/>
      <w:sz w:val="22"/>
      <w:szCs w:val="22"/>
      <w:lang w:eastAsia="en-AU"/>
      <w14:ligatures w14:val="standardContextual"/>
    </w:rPr>
  </w:style>
  <w:style w:type="paragraph" w:customStyle="1" w:styleId="11091528B9B74832B3F85CED015430EB">
    <w:name w:val="11091528B9B74832B3F85CED015430EB"/>
    <w:rsid w:val="008C5915"/>
    <w:pPr>
      <w:spacing w:after="160" w:line="259" w:lineRule="auto"/>
    </w:pPr>
    <w:rPr>
      <w:kern w:val="2"/>
      <w:sz w:val="22"/>
      <w:szCs w:val="22"/>
      <w:lang w:eastAsia="en-AU"/>
      <w14:ligatures w14:val="standardContextual"/>
    </w:rPr>
  </w:style>
  <w:style w:type="paragraph" w:customStyle="1" w:styleId="F3E68F25AFE24F748E0A4916484551AC">
    <w:name w:val="F3E68F25AFE24F748E0A4916484551AC"/>
    <w:rsid w:val="008C5915"/>
    <w:pPr>
      <w:spacing w:after="160" w:line="259" w:lineRule="auto"/>
    </w:pPr>
    <w:rPr>
      <w:kern w:val="2"/>
      <w:sz w:val="22"/>
      <w:szCs w:val="22"/>
      <w:lang w:eastAsia="en-AU"/>
      <w14:ligatures w14:val="standardContextual"/>
    </w:rPr>
  </w:style>
  <w:style w:type="paragraph" w:customStyle="1" w:styleId="AEE8FB068626442E98959ACFB5350724">
    <w:name w:val="AEE8FB068626442E98959ACFB5350724"/>
    <w:rsid w:val="008C5915"/>
    <w:pPr>
      <w:spacing w:after="160" w:line="259" w:lineRule="auto"/>
    </w:pPr>
    <w:rPr>
      <w:kern w:val="2"/>
      <w:sz w:val="22"/>
      <w:szCs w:val="22"/>
      <w:lang w:eastAsia="en-AU"/>
      <w14:ligatures w14:val="standardContextual"/>
    </w:rPr>
  </w:style>
  <w:style w:type="paragraph" w:customStyle="1" w:styleId="DAB71E54EF1E47DD88529B0935CEE6C2">
    <w:name w:val="DAB71E54EF1E47DD88529B0935CEE6C2"/>
    <w:rsid w:val="008C5915"/>
    <w:pPr>
      <w:spacing w:after="160" w:line="259" w:lineRule="auto"/>
    </w:pPr>
    <w:rPr>
      <w:kern w:val="2"/>
      <w:sz w:val="22"/>
      <w:szCs w:val="22"/>
      <w:lang w:eastAsia="en-AU"/>
      <w14:ligatures w14:val="standardContextual"/>
    </w:rPr>
  </w:style>
  <w:style w:type="paragraph" w:customStyle="1" w:styleId="C3B7B35BE47947928EB538586F498A06">
    <w:name w:val="C3B7B35BE47947928EB538586F498A06"/>
    <w:rsid w:val="008C5915"/>
    <w:pPr>
      <w:spacing w:after="160" w:line="259" w:lineRule="auto"/>
    </w:pPr>
    <w:rPr>
      <w:kern w:val="2"/>
      <w:sz w:val="22"/>
      <w:szCs w:val="22"/>
      <w:lang w:eastAsia="en-AU"/>
      <w14:ligatures w14:val="standardContextual"/>
    </w:rPr>
  </w:style>
  <w:style w:type="paragraph" w:customStyle="1" w:styleId="9AEA2EE03EE144ECAA84ADB561322019">
    <w:name w:val="9AEA2EE03EE144ECAA84ADB561322019"/>
    <w:rsid w:val="008C5915"/>
    <w:pPr>
      <w:spacing w:after="160" w:line="259" w:lineRule="auto"/>
    </w:pPr>
    <w:rPr>
      <w:kern w:val="2"/>
      <w:sz w:val="22"/>
      <w:szCs w:val="22"/>
      <w:lang w:eastAsia="en-AU"/>
      <w14:ligatures w14:val="standardContextual"/>
    </w:rPr>
  </w:style>
  <w:style w:type="paragraph" w:customStyle="1" w:styleId="3CDD74EF6E934B2B8282DCC507C764EC">
    <w:name w:val="3CDD74EF6E934B2B8282DCC507C764EC"/>
    <w:rsid w:val="008C5915"/>
    <w:pPr>
      <w:spacing w:after="160" w:line="259" w:lineRule="auto"/>
    </w:pPr>
    <w:rPr>
      <w:kern w:val="2"/>
      <w:sz w:val="22"/>
      <w:szCs w:val="22"/>
      <w:lang w:eastAsia="en-AU"/>
      <w14:ligatures w14:val="standardContextual"/>
    </w:rPr>
  </w:style>
  <w:style w:type="paragraph" w:customStyle="1" w:styleId="6632F942CC174DB6819FB021A4D51BF9">
    <w:name w:val="6632F942CC174DB6819FB021A4D51BF9"/>
    <w:rsid w:val="008C5915"/>
    <w:pPr>
      <w:spacing w:after="160" w:line="259" w:lineRule="auto"/>
    </w:pPr>
    <w:rPr>
      <w:kern w:val="2"/>
      <w:sz w:val="22"/>
      <w:szCs w:val="22"/>
      <w:lang w:eastAsia="en-AU"/>
      <w14:ligatures w14:val="standardContextual"/>
    </w:rPr>
  </w:style>
  <w:style w:type="paragraph" w:customStyle="1" w:styleId="A196107639F4411E863005A08A62C51D">
    <w:name w:val="A196107639F4411E863005A08A62C51D"/>
    <w:rsid w:val="008C5915"/>
    <w:pPr>
      <w:spacing w:after="160" w:line="259" w:lineRule="auto"/>
    </w:pPr>
    <w:rPr>
      <w:kern w:val="2"/>
      <w:sz w:val="22"/>
      <w:szCs w:val="22"/>
      <w:lang w:eastAsia="en-AU"/>
      <w14:ligatures w14:val="standardContextual"/>
    </w:rPr>
  </w:style>
  <w:style w:type="paragraph" w:customStyle="1" w:styleId="276A30E417D54B54B40B812E950BDC4B">
    <w:name w:val="276A30E417D54B54B40B812E950BDC4B"/>
    <w:rsid w:val="008C5915"/>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Props1.xml><?xml version="1.0" encoding="utf-8"?>
<ds:datastoreItem xmlns:ds="http://schemas.openxmlformats.org/officeDocument/2006/customXml" ds:itemID="{2CAF4316-FD34-49DB-8AA7-E6F6C670DF1B}"/>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EE30330C-F8D0-4B95-8BB4-BF4D057658BF}">
  <ds:schemaRefs>
    <ds:schemaRef ds:uri="http://purl.org/dc/elements/1.1/"/>
    <ds:schemaRef ds:uri="http://purl.org/dc/dcmitype/"/>
    <ds:schemaRef ds:uri="http://www.w3.org/XML/1998/namespace"/>
    <ds:schemaRef ds:uri="http://schemas.microsoft.com/office/2006/documentManagement/types"/>
    <ds:schemaRef ds:uri="http://purl.org/dc/terms/"/>
    <ds:schemaRef ds:uri="9b5b5804-0acf-4ce9-9ba9-eda4935f56b0"/>
    <ds:schemaRef ds:uri="13ed0dd0-ea67-4747-a470-7f0f635f2150"/>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43</Pages>
  <Words>13853</Words>
  <Characters>78968</Characters>
  <Application>Microsoft Office Word</Application>
  <DocSecurity>0</DocSecurity>
  <Lines>658</Lines>
  <Paragraphs>185</Paragraphs>
  <ScaleCrop>false</ScaleCrop>
  <HeadingPairs>
    <vt:vector size="2" baseType="variant">
      <vt:variant>
        <vt:lpstr>Title</vt:lpstr>
      </vt:variant>
      <vt:variant>
        <vt:i4>1</vt:i4>
      </vt:variant>
    </vt:vector>
  </HeadingPairs>
  <TitlesOfParts>
    <vt:vector size="1" baseType="lpstr">
      <vt:lpstr>2025 VCE Chin Hakha</vt:lpstr>
    </vt:vector>
  </TitlesOfParts>
  <LinksUpToDate>false</LinksUpToDate>
  <CharactersWithSpaces>92636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Chin Hakha</dc:title>
  <dc:subject/>
  <dc:creator/>
  <cp:keywords>Chin Hakha</cp:keywords>
  <cp:lastModifiedBy/>
  <cp:revision>4</cp:revision>
  <dcterms:created xsi:type="dcterms:W3CDTF">2024-07-09T05:30:00Z</dcterms:created>
  <dcterms:modified xsi:type="dcterms:W3CDTF">2025-02-26T00:50:00Z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