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133FD0271DB148AF8E9989BA9CD2D32A"/>
        </w:placeholder>
        <w:group/>
      </w:sdtPr>
      <w:sdtEndPr/>
      <w:sdtContent>
        <w:p w14:paraId="1746F051" w14:textId="05AB0690" w:rsidR="004E506B" w:rsidRPr="004A22BC" w:rsidRDefault="00B8179B" w:rsidP="00743DF7">
          <w:pPr>
            <w:pStyle w:val="Title"/>
          </w:pPr>
          <w:sdt>
            <w:sdtPr>
              <w:alias w:val="Title"/>
              <w:tag w:val=""/>
              <w:id w:val="1621577399"/>
              <w:placeholder>
                <w:docPart w:val="320350500C2A4114BB7EE1FE7ABC05BB"/>
              </w:placeholder>
              <w:dataBinding w:prefixMappings="xmlns:ns0='http://purl.org/dc/elements/1.1/' xmlns:ns1='http://schemas.openxmlformats.org/package/2006/metadata/core-properties' " w:xpath="/ns1:coreProperties[1]/ns0:title[1]" w:storeItemID="{6C3C8BC8-F283-45AE-878A-BAB7291924A1}"/>
              <w:text/>
            </w:sdtPr>
            <w:sdtEndPr/>
            <w:sdtContent>
              <w:r w:rsidR="004E506B">
                <w:t>2025 VCE Croatian</w:t>
              </w:r>
            </w:sdtContent>
          </w:sdt>
        </w:p>
      </w:sdtContent>
    </w:sdt>
    <w:bookmarkEnd w:id="2"/>
    <w:bookmarkEnd w:id="1"/>
    <w:bookmarkEnd w:id="0"/>
    <w:p w14:paraId="177E20C1" w14:textId="77777777" w:rsidR="004E506B" w:rsidRPr="004A22BC" w:rsidRDefault="004E506B" w:rsidP="00743DF7">
      <w:pPr>
        <w:pStyle w:val="Documentsubtitle"/>
        <w:ind w:right="3543"/>
      </w:pPr>
      <w:r w:rsidRPr="004A22BC">
        <w:drawing>
          <wp:anchor distT="0" distB="0" distL="114300" distR="114300" simplePos="0" relativeHeight="251682816" behindDoc="1" locked="1" layoutInCell="0" allowOverlap="0" wp14:anchorId="7E50C4A5" wp14:editId="7B94D963">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5CBB50F9" w14:textId="77777777" w:rsidR="004E506B" w:rsidRPr="00210AB7" w:rsidRDefault="004E506B" w:rsidP="00743DF7">
      <w:pPr>
        <w:jc w:val="center"/>
        <w:rPr>
          <w:lang w:val="en-AU"/>
        </w:rPr>
        <w:sectPr w:rsidR="004E506B" w:rsidRPr="00210AB7" w:rsidSect="004E506B">
          <w:headerReference w:type="even" r:id="rId12"/>
          <w:headerReference w:type="default" r:id="rId13"/>
          <w:footerReference w:type="even" r:id="rId14"/>
          <w:footerReference w:type="default" r:id="rId15"/>
          <w:headerReference w:type="first" r:id="rId16"/>
          <w:footerReference w:type="first" r:id="rId17"/>
          <w:pgSz w:w="11907" w:h="16840" w:code="9"/>
          <w:pgMar w:top="0" w:right="567" w:bottom="567" w:left="567" w:header="794" w:footer="686" w:gutter="0"/>
          <w:cols w:space="708"/>
          <w:titlePg/>
          <w:docGrid w:linePitch="360"/>
        </w:sectPr>
      </w:pPr>
    </w:p>
    <w:p w14:paraId="191E3787" w14:textId="77777777" w:rsidR="004E506B" w:rsidRPr="000F5CEC" w:rsidRDefault="004E506B" w:rsidP="00743DF7">
      <w:pPr>
        <w:rPr>
          <w:color w:val="0F7EB4"/>
          <w:sz w:val="48"/>
          <w:lang w:val="en-AU"/>
        </w:rPr>
      </w:pPr>
      <w:r>
        <w:rPr>
          <w:color w:val="0F7EB4"/>
          <w:sz w:val="48"/>
          <w:lang w:val="en-AU"/>
        </w:rPr>
        <w:lastRenderedPageBreak/>
        <w:t>C</w:t>
      </w:r>
      <w:r w:rsidRPr="000F5CEC">
        <w:rPr>
          <w:color w:val="0F7EB4"/>
          <w:sz w:val="48"/>
          <w:lang w:val="en-AU"/>
        </w:rPr>
        <w:t>ontents</w:t>
      </w:r>
    </w:p>
    <w:p w14:paraId="2437E208" w14:textId="089303FE" w:rsidR="00B8179B" w:rsidRDefault="004E506B">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0317" w:history="1">
        <w:r w:rsidR="00B8179B" w:rsidRPr="00C00B4B">
          <w:rPr>
            <w:rStyle w:val="Hyperlink"/>
          </w:rPr>
          <w:t>VCE Croatian: Teaching and Learning Activities</w:t>
        </w:r>
        <w:r w:rsidR="00B8179B">
          <w:rPr>
            <w:webHidden/>
          </w:rPr>
          <w:tab/>
        </w:r>
        <w:r w:rsidR="00B8179B">
          <w:rPr>
            <w:webHidden/>
          </w:rPr>
          <w:fldChar w:fldCharType="begin"/>
        </w:r>
        <w:r w:rsidR="00B8179B">
          <w:rPr>
            <w:webHidden/>
          </w:rPr>
          <w:instrText xml:space="preserve"> PAGEREF _Toc191900317 \h </w:instrText>
        </w:r>
        <w:r w:rsidR="00B8179B">
          <w:rPr>
            <w:webHidden/>
          </w:rPr>
        </w:r>
        <w:r w:rsidR="00B8179B">
          <w:rPr>
            <w:webHidden/>
          </w:rPr>
          <w:fldChar w:fldCharType="separate"/>
        </w:r>
        <w:r w:rsidR="00B8179B">
          <w:rPr>
            <w:webHidden/>
          </w:rPr>
          <w:t>1</w:t>
        </w:r>
        <w:r w:rsidR="00B8179B">
          <w:rPr>
            <w:webHidden/>
          </w:rPr>
          <w:fldChar w:fldCharType="end"/>
        </w:r>
      </w:hyperlink>
    </w:p>
    <w:p w14:paraId="0EE72433" w14:textId="47FBBE72" w:rsidR="00B8179B" w:rsidRDefault="00B8179B">
      <w:pPr>
        <w:pStyle w:val="TOC3"/>
        <w:rPr>
          <w:rFonts w:eastAsiaTheme="minorEastAsia"/>
          <w:kern w:val="2"/>
          <w:sz w:val="22"/>
          <w:lang w:val="en-AU" w:eastAsia="en-AU"/>
          <w14:ligatures w14:val="standardContextual"/>
        </w:rPr>
      </w:pPr>
      <w:hyperlink w:anchor="_Toc191900318" w:history="1">
        <w:r w:rsidRPr="00C00B4B">
          <w:rPr>
            <w:rStyle w:val="Hyperlink"/>
          </w:rPr>
          <w:t>Unit 1</w:t>
        </w:r>
        <w:r>
          <w:rPr>
            <w:webHidden/>
          </w:rPr>
          <w:tab/>
        </w:r>
        <w:r>
          <w:rPr>
            <w:webHidden/>
          </w:rPr>
          <w:fldChar w:fldCharType="begin"/>
        </w:r>
        <w:r>
          <w:rPr>
            <w:webHidden/>
          </w:rPr>
          <w:instrText xml:space="preserve"> PAGEREF _Toc191900318 \h </w:instrText>
        </w:r>
        <w:r>
          <w:rPr>
            <w:webHidden/>
          </w:rPr>
        </w:r>
        <w:r>
          <w:rPr>
            <w:webHidden/>
          </w:rPr>
          <w:fldChar w:fldCharType="separate"/>
        </w:r>
        <w:r>
          <w:rPr>
            <w:webHidden/>
          </w:rPr>
          <w:t>1</w:t>
        </w:r>
        <w:r>
          <w:rPr>
            <w:webHidden/>
          </w:rPr>
          <w:fldChar w:fldCharType="end"/>
        </w:r>
      </w:hyperlink>
    </w:p>
    <w:p w14:paraId="54648374" w14:textId="6C16E0EB" w:rsidR="00B8179B" w:rsidRDefault="00B8179B">
      <w:pPr>
        <w:pStyle w:val="TOC2"/>
        <w:rPr>
          <w:rFonts w:asciiTheme="minorHAnsi" w:eastAsiaTheme="minorEastAsia" w:hAnsiTheme="minorHAnsi" w:cstheme="minorBidi"/>
          <w:kern w:val="2"/>
          <w:sz w:val="22"/>
          <w:szCs w:val="22"/>
          <w14:ligatures w14:val="standardContextual"/>
        </w:rPr>
      </w:pPr>
      <w:hyperlink w:anchor="_Toc191900319" w:history="1">
        <w:r w:rsidRPr="00C00B4B">
          <w:rPr>
            <w:rStyle w:val="Hyperlink"/>
          </w:rPr>
          <w:t>Outcome 1</w:t>
        </w:r>
        <w:r>
          <w:rPr>
            <w:webHidden/>
          </w:rPr>
          <w:tab/>
        </w:r>
        <w:r>
          <w:rPr>
            <w:webHidden/>
          </w:rPr>
          <w:fldChar w:fldCharType="begin"/>
        </w:r>
        <w:r>
          <w:rPr>
            <w:webHidden/>
          </w:rPr>
          <w:instrText xml:space="preserve"> PAGEREF _Toc191900319 \h </w:instrText>
        </w:r>
        <w:r>
          <w:rPr>
            <w:webHidden/>
          </w:rPr>
        </w:r>
        <w:r>
          <w:rPr>
            <w:webHidden/>
          </w:rPr>
          <w:fldChar w:fldCharType="separate"/>
        </w:r>
        <w:r>
          <w:rPr>
            <w:webHidden/>
          </w:rPr>
          <w:t>1</w:t>
        </w:r>
        <w:r>
          <w:rPr>
            <w:webHidden/>
          </w:rPr>
          <w:fldChar w:fldCharType="end"/>
        </w:r>
      </w:hyperlink>
    </w:p>
    <w:p w14:paraId="2F13EB8F" w14:textId="33638430" w:rsidR="00B8179B" w:rsidRDefault="00B8179B">
      <w:pPr>
        <w:pStyle w:val="TOC2"/>
        <w:rPr>
          <w:rFonts w:asciiTheme="minorHAnsi" w:eastAsiaTheme="minorEastAsia" w:hAnsiTheme="minorHAnsi" w:cstheme="minorBidi"/>
          <w:kern w:val="2"/>
          <w:sz w:val="22"/>
          <w:szCs w:val="22"/>
          <w14:ligatures w14:val="standardContextual"/>
        </w:rPr>
      </w:pPr>
      <w:hyperlink w:anchor="_Toc191900320" w:history="1">
        <w:r w:rsidRPr="00C00B4B">
          <w:rPr>
            <w:rStyle w:val="Hyperlink"/>
          </w:rPr>
          <w:t>Examples of learning activities</w:t>
        </w:r>
        <w:r>
          <w:rPr>
            <w:webHidden/>
          </w:rPr>
          <w:tab/>
        </w:r>
        <w:r>
          <w:rPr>
            <w:webHidden/>
          </w:rPr>
          <w:fldChar w:fldCharType="begin"/>
        </w:r>
        <w:r>
          <w:rPr>
            <w:webHidden/>
          </w:rPr>
          <w:instrText xml:space="preserve"> PAGEREF _Toc191900320 \h </w:instrText>
        </w:r>
        <w:r>
          <w:rPr>
            <w:webHidden/>
          </w:rPr>
        </w:r>
        <w:r>
          <w:rPr>
            <w:webHidden/>
          </w:rPr>
          <w:fldChar w:fldCharType="separate"/>
        </w:r>
        <w:r>
          <w:rPr>
            <w:webHidden/>
          </w:rPr>
          <w:t>1</w:t>
        </w:r>
        <w:r>
          <w:rPr>
            <w:webHidden/>
          </w:rPr>
          <w:fldChar w:fldCharType="end"/>
        </w:r>
      </w:hyperlink>
    </w:p>
    <w:p w14:paraId="2A408E70" w14:textId="49F65807" w:rsidR="00B8179B" w:rsidRDefault="00B8179B">
      <w:pPr>
        <w:pStyle w:val="TOC2"/>
        <w:rPr>
          <w:rFonts w:asciiTheme="minorHAnsi" w:eastAsiaTheme="minorEastAsia" w:hAnsiTheme="minorHAnsi" w:cstheme="minorBidi"/>
          <w:kern w:val="2"/>
          <w:sz w:val="22"/>
          <w:szCs w:val="22"/>
          <w14:ligatures w14:val="standardContextual"/>
        </w:rPr>
      </w:pPr>
      <w:hyperlink w:anchor="_Toc191900321" w:history="1">
        <w:r w:rsidRPr="00C00B4B">
          <w:rPr>
            <w:rStyle w:val="Hyperlink"/>
            <w:b/>
            <w:bCs/>
          </w:rPr>
          <w:t>Detailed example</w:t>
        </w:r>
        <w:r>
          <w:rPr>
            <w:webHidden/>
          </w:rPr>
          <w:tab/>
        </w:r>
        <w:r>
          <w:rPr>
            <w:webHidden/>
          </w:rPr>
          <w:fldChar w:fldCharType="begin"/>
        </w:r>
        <w:r>
          <w:rPr>
            <w:webHidden/>
          </w:rPr>
          <w:instrText xml:space="preserve"> PAGEREF _Toc191900321 \h </w:instrText>
        </w:r>
        <w:r>
          <w:rPr>
            <w:webHidden/>
          </w:rPr>
        </w:r>
        <w:r>
          <w:rPr>
            <w:webHidden/>
          </w:rPr>
          <w:fldChar w:fldCharType="separate"/>
        </w:r>
        <w:r>
          <w:rPr>
            <w:webHidden/>
          </w:rPr>
          <w:t>3</w:t>
        </w:r>
        <w:r>
          <w:rPr>
            <w:webHidden/>
          </w:rPr>
          <w:fldChar w:fldCharType="end"/>
        </w:r>
      </w:hyperlink>
    </w:p>
    <w:p w14:paraId="09A52F17" w14:textId="691C6F31" w:rsidR="00B8179B" w:rsidRDefault="00B8179B">
      <w:pPr>
        <w:pStyle w:val="TOC2"/>
        <w:rPr>
          <w:rFonts w:asciiTheme="minorHAnsi" w:eastAsiaTheme="minorEastAsia" w:hAnsiTheme="minorHAnsi" w:cstheme="minorBidi"/>
          <w:kern w:val="2"/>
          <w:sz w:val="22"/>
          <w:szCs w:val="22"/>
          <w14:ligatures w14:val="standardContextual"/>
        </w:rPr>
      </w:pPr>
      <w:hyperlink w:anchor="_Toc191900322" w:history="1">
        <w:r w:rsidRPr="00C00B4B">
          <w:rPr>
            <w:rStyle w:val="Hyperlink"/>
          </w:rPr>
          <w:t>Outcome 2</w:t>
        </w:r>
        <w:r>
          <w:rPr>
            <w:webHidden/>
          </w:rPr>
          <w:tab/>
        </w:r>
        <w:r>
          <w:rPr>
            <w:webHidden/>
          </w:rPr>
          <w:fldChar w:fldCharType="begin"/>
        </w:r>
        <w:r>
          <w:rPr>
            <w:webHidden/>
          </w:rPr>
          <w:instrText xml:space="preserve"> PAGEREF _Toc191900322 \h </w:instrText>
        </w:r>
        <w:r>
          <w:rPr>
            <w:webHidden/>
          </w:rPr>
        </w:r>
        <w:r>
          <w:rPr>
            <w:webHidden/>
          </w:rPr>
          <w:fldChar w:fldCharType="separate"/>
        </w:r>
        <w:r>
          <w:rPr>
            <w:webHidden/>
          </w:rPr>
          <w:t>3</w:t>
        </w:r>
        <w:r>
          <w:rPr>
            <w:webHidden/>
          </w:rPr>
          <w:fldChar w:fldCharType="end"/>
        </w:r>
      </w:hyperlink>
    </w:p>
    <w:p w14:paraId="210C3503" w14:textId="792B137C" w:rsidR="00B8179B" w:rsidRDefault="00B8179B">
      <w:pPr>
        <w:pStyle w:val="TOC2"/>
        <w:rPr>
          <w:rFonts w:asciiTheme="minorHAnsi" w:eastAsiaTheme="minorEastAsia" w:hAnsiTheme="minorHAnsi" w:cstheme="minorBidi"/>
          <w:kern w:val="2"/>
          <w:sz w:val="22"/>
          <w:szCs w:val="22"/>
          <w14:ligatures w14:val="standardContextual"/>
        </w:rPr>
      </w:pPr>
      <w:hyperlink w:anchor="_Toc191900323" w:history="1">
        <w:r w:rsidRPr="00C00B4B">
          <w:rPr>
            <w:rStyle w:val="Hyperlink"/>
          </w:rPr>
          <w:t>Examples of learning activities</w:t>
        </w:r>
        <w:r>
          <w:rPr>
            <w:webHidden/>
          </w:rPr>
          <w:tab/>
        </w:r>
        <w:r>
          <w:rPr>
            <w:webHidden/>
          </w:rPr>
          <w:fldChar w:fldCharType="begin"/>
        </w:r>
        <w:r>
          <w:rPr>
            <w:webHidden/>
          </w:rPr>
          <w:instrText xml:space="preserve"> PAGEREF _Toc191900323 \h </w:instrText>
        </w:r>
        <w:r>
          <w:rPr>
            <w:webHidden/>
          </w:rPr>
        </w:r>
        <w:r>
          <w:rPr>
            <w:webHidden/>
          </w:rPr>
          <w:fldChar w:fldCharType="separate"/>
        </w:r>
        <w:r>
          <w:rPr>
            <w:webHidden/>
          </w:rPr>
          <w:t>4</w:t>
        </w:r>
        <w:r>
          <w:rPr>
            <w:webHidden/>
          </w:rPr>
          <w:fldChar w:fldCharType="end"/>
        </w:r>
      </w:hyperlink>
    </w:p>
    <w:p w14:paraId="6C5A7BA5" w14:textId="52ECD7A3" w:rsidR="00B8179B" w:rsidRDefault="00B8179B">
      <w:pPr>
        <w:pStyle w:val="TOC2"/>
        <w:rPr>
          <w:rFonts w:asciiTheme="minorHAnsi" w:eastAsiaTheme="minorEastAsia" w:hAnsiTheme="minorHAnsi" w:cstheme="minorBidi"/>
          <w:kern w:val="2"/>
          <w:sz w:val="22"/>
          <w:szCs w:val="22"/>
          <w14:ligatures w14:val="standardContextual"/>
        </w:rPr>
      </w:pPr>
      <w:hyperlink w:anchor="_Toc191900324" w:history="1">
        <w:r w:rsidRPr="00C00B4B">
          <w:rPr>
            <w:rStyle w:val="Hyperlink"/>
            <w:b/>
            <w:bCs/>
          </w:rPr>
          <w:t>Detailed example</w:t>
        </w:r>
        <w:r>
          <w:rPr>
            <w:webHidden/>
          </w:rPr>
          <w:tab/>
        </w:r>
        <w:r>
          <w:rPr>
            <w:webHidden/>
          </w:rPr>
          <w:fldChar w:fldCharType="begin"/>
        </w:r>
        <w:r>
          <w:rPr>
            <w:webHidden/>
          </w:rPr>
          <w:instrText xml:space="preserve"> PAGEREF _Toc191900324 \h </w:instrText>
        </w:r>
        <w:r>
          <w:rPr>
            <w:webHidden/>
          </w:rPr>
        </w:r>
        <w:r>
          <w:rPr>
            <w:webHidden/>
          </w:rPr>
          <w:fldChar w:fldCharType="separate"/>
        </w:r>
        <w:r>
          <w:rPr>
            <w:webHidden/>
          </w:rPr>
          <w:t>5</w:t>
        </w:r>
        <w:r>
          <w:rPr>
            <w:webHidden/>
          </w:rPr>
          <w:fldChar w:fldCharType="end"/>
        </w:r>
      </w:hyperlink>
    </w:p>
    <w:p w14:paraId="664654B0" w14:textId="0F28F969" w:rsidR="00B8179B" w:rsidRDefault="00B8179B">
      <w:pPr>
        <w:pStyle w:val="TOC2"/>
        <w:rPr>
          <w:rFonts w:asciiTheme="minorHAnsi" w:eastAsiaTheme="minorEastAsia" w:hAnsiTheme="minorHAnsi" w:cstheme="minorBidi"/>
          <w:kern w:val="2"/>
          <w:sz w:val="22"/>
          <w:szCs w:val="22"/>
          <w14:ligatures w14:val="standardContextual"/>
        </w:rPr>
      </w:pPr>
      <w:hyperlink w:anchor="_Toc191900325" w:history="1">
        <w:r w:rsidRPr="00C00B4B">
          <w:rPr>
            <w:rStyle w:val="Hyperlink"/>
          </w:rPr>
          <w:t>Outcome 3</w:t>
        </w:r>
        <w:r>
          <w:rPr>
            <w:webHidden/>
          </w:rPr>
          <w:tab/>
        </w:r>
        <w:r>
          <w:rPr>
            <w:webHidden/>
          </w:rPr>
          <w:fldChar w:fldCharType="begin"/>
        </w:r>
        <w:r>
          <w:rPr>
            <w:webHidden/>
          </w:rPr>
          <w:instrText xml:space="preserve"> PAGEREF _Toc191900325 \h </w:instrText>
        </w:r>
        <w:r>
          <w:rPr>
            <w:webHidden/>
          </w:rPr>
        </w:r>
        <w:r>
          <w:rPr>
            <w:webHidden/>
          </w:rPr>
          <w:fldChar w:fldCharType="separate"/>
        </w:r>
        <w:r>
          <w:rPr>
            <w:webHidden/>
          </w:rPr>
          <w:t>6</w:t>
        </w:r>
        <w:r>
          <w:rPr>
            <w:webHidden/>
          </w:rPr>
          <w:fldChar w:fldCharType="end"/>
        </w:r>
      </w:hyperlink>
    </w:p>
    <w:p w14:paraId="332BC592" w14:textId="640D4353" w:rsidR="00B8179B" w:rsidRDefault="00B8179B">
      <w:pPr>
        <w:pStyle w:val="TOC2"/>
        <w:rPr>
          <w:rFonts w:asciiTheme="minorHAnsi" w:eastAsiaTheme="minorEastAsia" w:hAnsiTheme="minorHAnsi" w:cstheme="minorBidi"/>
          <w:kern w:val="2"/>
          <w:sz w:val="22"/>
          <w:szCs w:val="22"/>
          <w14:ligatures w14:val="standardContextual"/>
        </w:rPr>
      </w:pPr>
      <w:hyperlink w:anchor="_Toc191900326" w:history="1">
        <w:r w:rsidRPr="00C00B4B">
          <w:rPr>
            <w:rStyle w:val="Hyperlink"/>
          </w:rPr>
          <w:t>Examples of learning activities</w:t>
        </w:r>
        <w:r>
          <w:rPr>
            <w:webHidden/>
          </w:rPr>
          <w:tab/>
        </w:r>
        <w:r>
          <w:rPr>
            <w:webHidden/>
          </w:rPr>
          <w:fldChar w:fldCharType="begin"/>
        </w:r>
        <w:r>
          <w:rPr>
            <w:webHidden/>
          </w:rPr>
          <w:instrText xml:space="preserve"> PAGEREF _Toc191900326 \h </w:instrText>
        </w:r>
        <w:r>
          <w:rPr>
            <w:webHidden/>
          </w:rPr>
        </w:r>
        <w:r>
          <w:rPr>
            <w:webHidden/>
          </w:rPr>
          <w:fldChar w:fldCharType="separate"/>
        </w:r>
        <w:r>
          <w:rPr>
            <w:webHidden/>
          </w:rPr>
          <w:t>6</w:t>
        </w:r>
        <w:r>
          <w:rPr>
            <w:webHidden/>
          </w:rPr>
          <w:fldChar w:fldCharType="end"/>
        </w:r>
      </w:hyperlink>
    </w:p>
    <w:p w14:paraId="31473F84" w14:textId="7C6C7A73" w:rsidR="00B8179B" w:rsidRDefault="00B8179B">
      <w:pPr>
        <w:pStyle w:val="TOC2"/>
        <w:rPr>
          <w:rFonts w:asciiTheme="minorHAnsi" w:eastAsiaTheme="minorEastAsia" w:hAnsiTheme="minorHAnsi" w:cstheme="minorBidi"/>
          <w:kern w:val="2"/>
          <w:sz w:val="22"/>
          <w:szCs w:val="22"/>
          <w14:ligatures w14:val="standardContextual"/>
        </w:rPr>
      </w:pPr>
      <w:hyperlink w:anchor="_Toc191900327" w:history="1">
        <w:r w:rsidRPr="00C00B4B">
          <w:rPr>
            <w:rStyle w:val="Hyperlink"/>
            <w:b/>
            <w:bCs/>
          </w:rPr>
          <w:t>Detailed example</w:t>
        </w:r>
        <w:r>
          <w:rPr>
            <w:webHidden/>
          </w:rPr>
          <w:tab/>
        </w:r>
        <w:r>
          <w:rPr>
            <w:webHidden/>
          </w:rPr>
          <w:fldChar w:fldCharType="begin"/>
        </w:r>
        <w:r>
          <w:rPr>
            <w:webHidden/>
          </w:rPr>
          <w:instrText xml:space="preserve"> PAGEREF _Toc191900327 \h </w:instrText>
        </w:r>
        <w:r>
          <w:rPr>
            <w:webHidden/>
          </w:rPr>
        </w:r>
        <w:r>
          <w:rPr>
            <w:webHidden/>
          </w:rPr>
          <w:fldChar w:fldCharType="separate"/>
        </w:r>
        <w:r>
          <w:rPr>
            <w:webHidden/>
          </w:rPr>
          <w:t>8</w:t>
        </w:r>
        <w:r>
          <w:rPr>
            <w:webHidden/>
          </w:rPr>
          <w:fldChar w:fldCharType="end"/>
        </w:r>
      </w:hyperlink>
    </w:p>
    <w:p w14:paraId="155C7DC0" w14:textId="3019E84D" w:rsidR="00B8179B" w:rsidRDefault="00B8179B">
      <w:pPr>
        <w:pStyle w:val="TOC3"/>
        <w:rPr>
          <w:rFonts w:eastAsiaTheme="minorEastAsia"/>
          <w:kern w:val="2"/>
          <w:sz w:val="22"/>
          <w:lang w:val="en-AU" w:eastAsia="en-AU"/>
          <w14:ligatures w14:val="standardContextual"/>
        </w:rPr>
      </w:pPr>
      <w:hyperlink w:anchor="_Toc191900328" w:history="1">
        <w:r w:rsidRPr="00C00B4B">
          <w:rPr>
            <w:rStyle w:val="Hyperlink"/>
          </w:rPr>
          <w:t>Unit 2</w:t>
        </w:r>
        <w:r>
          <w:rPr>
            <w:webHidden/>
          </w:rPr>
          <w:tab/>
        </w:r>
        <w:r>
          <w:rPr>
            <w:webHidden/>
          </w:rPr>
          <w:fldChar w:fldCharType="begin"/>
        </w:r>
        <w:r>
          <w:rPr>
            <w:webHidden/>
          </w:rPr>
          <w:instrText xml:space="preserve"> PAGEREF _Toc191900328 \h </w:instrText>
        </w:r>
        <w:r>
          <w:rPr>
            <w:webHidden/>
          </w:rPr>
        </w:r>
        <w:r>
          <w:rPr>
            <w:webHidden/>
          </w:rPr>
          <w:fldChar w:fldCharType="separate"/>
        </w:r>
        <w:r>
          <w:rPr>
            <w:webHidden/>
          </w:rPr>
          <w:t>10</w:t>
        </w:r>
        <w:r>
          <w:rPr>
            <w:webHidden/>
          </w:rPr>
          <w:fldChar w:fldCharType="end"/>
        </w:r>
      </w:hyperlink>
    </w:p>
    <w:p w14:paraId="1850FD94" w14:textId="295B8337" w:rsidR="00B8179B" w:rsidRDefault="00B8179B">
      <w:pPr>
        <w:pStyle w:val="TOC2"/>
        <w:rPr>
          <w:rFonts w:asciiTheme="minorHAnsi" w:eastAsiaTheme="minorEastAsia" w:hAnsiTheme="minorHAnsi" w:cstheme="minorBidi"/>
          <w:kern w:val="2"/>
          <w:sz w:val="22"/>
          <w:szCs w:val="22"/>
          <w14:ligatures w14:val="standardContextual"/>
        </w:rPr>
      </w:pPr>
      <w:hyperlink w:anchor="_Toc191900329" w:history="1">
        <w:r w:rsidRPr="00C00B4B">
          <w:rPr>
            <w:rStyle w:val="Hyperlink"/>
          </w:rPr>
          <w:t>Outcome 1</w:t>
        </w:r>
        <w:r>
          <w:rPr>
            <w:webHidden/>
          </w:rPr>
          <w:tab/>
        </w:r>
        <w:r>
          <w:rPr>
            <w:webHidden/>
          </w:rPr>
          <w:fldChar w:fldCharType="begin"/>
        </w:r>
        <w:r>
          <w:rPr>
            <w:webHidden/>
          </w:rPr>
          <w:instrText xml:space="preserve"> PAGEREF _Toc191900329 \h </w:instrText>
        </w:r>
        <w:r>
          <w:rPr>
            <w:webHidden/>
          </w:rPr>
        </w:r>
        <w:r>
          <w:rPr>
            <w:webHidden/>
          </w:rPr>
          <w:fldChar w:fldCharType="separate"/>
        </w:r>
        <w:r>
          <w:rPr>
            <w:webHidden/>
          </w:rPr>
          <w:t>10</w:t>
        </w:r>
        <w:r>
          <w:rPr>
            <w:webHidden/>
          </w:rPr>
          <w:fldChar w:fldCharType="end"/>
        </w:r>
      </w:hyperlink>
    </w:p>
    <w:p w14:paraId="761CCD89" w14:textId="2EB404DC" w:rsidR="00B8179B" w:rsidRDefault="00B8179B">
      <w:pPr>
        <w:pStyle w:val="TOC2"/>
        <w:rPr>
          <w:rFonts w:asciiTheme="minorHAnsi" w:eastAsiaTheme="minorEastAsia" w:hAnsiTheme="minorHAnsi" w:cstheme="minorBidi"/>
          <w:kern w:val="2"/>
          <w:sz w:val="22"/>
          <w:szCs w:val="22"/>
          <w14:ligatures w14:val="standardContextual"/>
        </w:rPr>
      </w:pPr>
      <w:hyperlink w:anchor="_Toc191900330" w:history="1">
        <w:r w:rsidRPr="00C00B4B">
          <w:rPr>
            <w:rStyle w:val="Hyperlink"/>
          </w:rPr>
          <w:t>Examples of learning activities</w:t>
        </w:r>
        <w:r>
          <w:rPr>
            <w:webHidden/>
          </w:rPr>
          <w:tab/>
        </w:r>
        <w:r>
          <w:rPr>
            <w:webHidden/>
          </w:rPr>
          <w:fldChar w:fldCharType="begin"/>
        </w:r>
        <w:r>
          <w:rPr>
            <w:webHidden/>
          </w:rPr>
          <w:instrText xml:space="preserve"> PAGEREF _Toc191900330 \h </w:instrText>
        </w:r>
        <w:r>
          <w:rPr>
            <w:webHidden/>
          </w:rPr>
        </w:r>
        <w:r>
          <w:rPr>
            <w:webHidden/>
          </w:rPr>
          <w:fldChar w:fldCharType="separate"/>
        </w:r>
        <w:r>
          <w:rPr>
            <w:webHidden/>
          </w:rPr>
          <w:t>10</w:t>
        </w:r>
        <w:r>
          <w:rPr>
            <w:webHidden/>
          </w:rPr>
          <w:fldChar w:fldCharType="end"/>
        </w:r>
      </w:hyperlink>
    </w:p>
    <w:p w14:paraId="4A05F881" w14:textId="4E64947A" w:rsidR="00B8179B" w:rsidRDefault="00B8179B">
      <w:pPr>
        <w:pStyle w:val="TOC2"/>
        <w:rPr>
          <w:rFonts w:asciiTheme="minorHAnsi" w:eastAsiaTheme="minorEastAsia" w:hAnsiTheme="minorHAnsi" w:cstheme="minorBidi"/>
          <w:kern w:val="2"/>
          <w:sz w:val="22"/>
          <w:szCs w:val="22"/>
          <w14:ligatures w14:val="standardContextual"/>
        </w:rPr>
      </w:pPr>
      <w:hyperlink w:anchor="_Toc191900331" w:history="1">
        <w:r w:rsidRPr="00C00B4B">
          <w:rPr>
            <w:rStyle w:val="Hyperlink"/>
            <w:b/>
            <w:bCs/>
          </w:rPr>
          <w:t>Detailed example</w:t>
        </w:r>
        <w:r>
          <w:rPr>
            <w:webHidden/>
          </w:rPr>
          <w:tab/>
        </w:r>
        <w:r>
          <w:rPr>
            <w:webHidden/>
          </w:rPr>
          <w:fldChar w:fldCharType="begin"/>
        </w:r>
        <w:r>
          <w:rPr>
            <w:webHidden/>
          </w:rPr>
          <w:instrText xml:space="preserve"> PAGEREF _Toc191900331 \h </w:instrText>
        </w:r>
        <w:r>
          <w:rPr>
            <w:webHidden/>
          </w:rPr>
        </w:r>
        <w:r>
          <w:rPr>
            <w:webHidden/>
          </w:rPr>
          <w:fldChar w:fldCharType="separate"/>
        </w:r>
        <w:r>
          <w:rPr>
            <w:webHidden/>
          </w:rPr>
          <w:t>12</w:t>
        </w:r>
        <w:r>
          <w:rPr>
            <w:webHidden/>
          </w:rPr>
          <w:fldChar w:fldCharType="end"/>
        </w:r>
      </w:hyperlink>
    </w:p>
    <w:p w14:paraId="621B50E4" w14:textId="02D7A785" w:rsidR="00B8179B" w:rsidRDefault="00B8179B">
      <w:pPr>
        <w:pStyle w:val="TOC2"/>
        <w:rPr>
          <w:rFonts w:asciiTheme="minorHAnsi" w:eastAsiaTheme="minorEastAsia" w:hAnsiTheme="minorHAnsi" w:cstheme="minorBidi"/>
          <w:kern w:val="2"/>
          <w:sz w:val="22"/>
          <w:szCs w:val="22"/>
          <w14:ligatures w14:val="standardContextual"/>
        </w:rPr>
      </w:pPr>
      <w:hyperlink w:anchor="_Toc191900332" w:history="1">
        <w:r w:rsidRPr="00C00B4B">
          <w:rPr>
            <w:rStyle w:val="Hyperlink"/>
          </w:rPr>
          <w:t>Outcome 2</w:t>
        </w:r>
        <w:r>
          <w:rPr>
            <w:webHidden/>
          </w:rPr>
          <w:tab/>
        </w:r>
        <w:r>
          <w:rPr>
            <w:webHidden/>
          </w:rPr>
          <w:fldChar w:fldCharType="begin"/>
        </w:r>
        <w:r>
          <w:rPr>
            <w:webHidden/>
          </w:rPr>
          <w:instrText xml:space="preserve"> PAGEREF _Toc191900332 \h </w:instrText>
        </w:r>
        <w:r>
          <w:rPr>
            <w:webHidden/>
          </w:rPr>
        </w:r>
        <w:r>
          <w:rPr>
            <w:webHidden/>
          </w:rPr>
          <w:fldChar w:fldCharType="separate"/>
        </w:r>
        <w:r>
          <w:rPr>
            <w:webHidden/>
          </w:rPr>
          <w:t>13</w:t>
        </w:r>
        <w:r>
          <w:rPr>
            <w:webHidden/>
          </w:rPr>
          <w:fldChar w:fldCharType="end"/>
        </w:r>
      </w:hyperlink>
    </w:p>
    <w:p w14:paraId="4CFB2779" w14:textId="72131678" w:rsidR="00B8179B" w:rsidRDefault="00B8179B">
      <w:pPr>
        <w:pStyle w:val="TOC2"/>
        <w:rPr>
          <w:rFonts w:asciiTheme="minorHAnsi" w:eastAsiaTheme="minorEastAsia" w:hAnsiTheme="minorHAnsi" w:cstheme="minorBidi"/>
          <w:kern w:val="2"/>
          <w:sz w:val="22"/>
          <w:szCs w:val="22"/>
          <w14:ligatures w14:val="standardContextual"/>
        </w:rPr>
      </w:pPr>
      <w:hyperlink w:anchor="_Toc191900333" w:history="1">
        <w:r w:rsidRPr="00C00B4B">
          <w:rPr>
            <w:rStyle w:val="Hyperlink"/>
          </w:rPr>
          <w:t>Examples of learning activities</w:t>
        </w:r>
        <w:r>
          <w:rPr>
            <w:webHidden/>
          </w:rPr>
          <w:tab/>
        </w:r>
        <w:r>
          <w:rPr>
            <w:webHidden/>
          </w:rPr>
          <w:fldChar w:fldCharType="begin"/>
        </w:r>
        <w:r>
          <w:rPr>
            <w:webHidden/>
          </w:rPr>
          <w:instrText xml:space="preserve"> PAGEREF _Toc191900333 \h </w:instrText>
        </w:r>
        <w:r>
          <w:rPr>
            <w:webHidden/>
          </w:rPr>
        </w:r>
        <w:r>
          <w:rPr>
            <w:webHidden/>
          </w:rPr>
          <w:fldChar w:fldCharType="separate"/>
        </w:r>
        <w:r>
          <w:rPr>
            <w:webHidden/>
          </w:rPr>
          <w:t>13</w:t>
        </w:r>
        <w:r>
          <w:rPr>
            <w:webHidden/>
          </w:rPr>
          <w:fldChar w:fldCharType="end"/>
        </w:r>
      </w:hyperlink>
    </w:p>
    <w:p w14:paraId="5A263555" w14:textId="3393C133" w:rsidR="00B8179B" w:rsidRDefault="00B8179B">
      <w:pPr>
        <w:pStyle w:val="TOC2"/>
        <w:rPr>
          <w:rFonts w:asciiTheme="minorHAnsi" w:eastAsiaTheme="minorEastAsia" w:hAnsiTheme="minorHAnsi" w:cstheme="minorBidi"/>
          <w:kern w:val="2"/>
          <w:sz w:val="22"/>
          <w:szCs w:val="22"/>
          <w14:ligatures w14:val="standardContextual"/>
        </w:rPr>
      </w:pPr>
      <w:hyperlink w:anchor="_Toc191900334" w:history="1">
        <w:r w:rsidRPr="00C00B4B">
          <w:rPr>
            <w:rStyle w:val="Hyperlink"/>
            <w:b/>
            <w:bCs/>
          </w:rPr>
          <w:t>Detailed example</w:t>
        </w:r>
        <w:r>
          <w:rPr>
            <w:webHidden/>
          </w:rPr>
          <w:tab/>
        </w:r>
        <w:r>
          <w:rPr>
            <w:webHidden/>
          </w:rPr>
          <w:fldChar w:fldCharType="begin"/>
        </w:r>
        <w:r>
          <w:rPr>
            <w:webHidden/>
          </w:rPr>
          <w:instrText xml:space="preserve"> PAGEREF _Toc191900334 \h </w:instrText>
        </w:r>
        <w:r>
          <w:rPr>
            <w:webHidden/>
          </w:rPr>
        </w:r>
        <w:r>
          <w:rPr>
            <w:webHidden/>
          </w:rPr>
          <w:fldChar w:fldCharType="separate"/>
        </w:r>
        <w:r>
          <w:rPr>
            <w:webHidden/>
          </w:rPr>
          <w:t>15</w:t>
        </w:r>
        <w:r>
          <w:rPr>
            <w:webHidden/>
          </w:rPr>
          <w:fldChar w:fldCharType="end"/>
        </w:r>
      </w:hyperlink>
    </w:p>
    <w:p w14:paraId="06D8D8B2" w14:textId="48FF070A" w:rsidR="00B8179B" w:rsidRDefault="00B8179B">
      <w:pPr>
        <w:pStyle w:val="TOC2"/>
        <w:rPr>
          <w:rFonts w:asciiTheme="minorHAnsi" w:eastAsiaTheme="minorEastAsia" w:hAnsiTheme="minorHAnsi" w:cstheme="minorBidi"/>
          <w:kern w:val="2"/>
          <w:sz w:val="22"/>
          <w:szCs w:val="22"/>
          <w14:ligatures w14:val="standardContextual"/>
        </w:rPr>
      </w:pPr>
      <w:hyperlink w:anchor="_Toc191900335" w:history="1">
        <w:r w:rsidRPr="00C00B4B">
          <w:rPr>
            <w:rStyle w:val="Hyperlink"/>
          </w:rPr>
          <w:t>Outcome 3</w:t>
        </w:r>
        <w:r>
          <w:rPr>
            <w:webHidden/>
          </w:rPr>
          <w:tab/>
        </w:r>
        <w:r>
          <w:rPr>
            <w:webHidden/>
          </w:rPr>
          <w:fldChar w:fldCharType="begin"/>
        </w:r>
        <w:r>
          <w:rPr>
            <w:webHidden/>
          </w:rPr>
          <w:instrText xml:space="preserve"> PAGEREF _Toc191900335 \h </w:instrText>
        </w:r>
        <w:r>
          <w:rPr>
            <w:webHidden/>
          </w:rPr>
        </w:r>
        <w:r>
          <w:rPr>
            <w:webHidden/>
          </w:rPr>
          <w:fldChar w:fldCharType="separate"/>
        </w:r>
        <w:r>
          <w:rPr>
            <w:webHidden/>
          </w:rPr>
          <w:t>16</w:t>
        </w:r>
        <w:r>
          <w:rPr>
            <w:webHidden/>
          </w:rPr>
          <w:fldChar w:fldCharType="end"/>
        </w:r>
      </w:hyperlink>
    </w:p>
    <w:p w14:paraId="47FDDDD6" w14:textId="4975BCC9" w:rsidR="00B8179B" w:rsidRDefault="00B8179B">
      <w:pPr>
        <w:pStyle w:val="TOC2"/>
        <w:rPr>
          <w:rFonts w:asciiTheme="minorHAnsi" w:eastAsiaTheme="minorEastAsia" w:hAnsiTheme="minorHAnsi" w:cstheme="minorBidi"/>
          <w:kern w:val="2"/>
          <w:sz w:val="22"/>
          <w:szCs w:val="22"/>
          <w14:ligatures w14:val="standardContextual"/>
        </w:rPr>
      </w:pPr>
      <w:hyperlink w:anchor="_Toc191900336" w:history="1">
        <w:r w:rsidRPr="00C00B4B">
          <w:rPr>
            <w:rStyle w:val="Hyperlink"/>
          </w:rPr>
          <w:t>Examples of learning activities</w:t>
        </w:r>
        <w:r>
          <w:rPr>
            <w:webHidden/>
          </w:rPr>
          <w:tab/>
        </w:r>
        <w:r>
          <w:rPr>
            <w:webHidden/>
          </w:rPr>
          <w:fldChar w:fldCharType="begin"/>
        </w:r>
        <w:r>
          <w:rPr>
            <w:webHidden/>
          </w:rPr>
          <w:instrText xml:space="preserve"> PAGEREF _Toc191900336 \h </w:instrText>
        </w:r>
        <w:r>
          <w:rPr>
            <w:webHidden/>
          </w:rPr>
        </w:r>
        <w:r>
          <w:rPr>
            <w:webHidden/>
          </w:rPr>
          <w:fldChar w:fldCharType="separate"/>
        </w:r>
        <w:r>
          <w:rPr>
            <w:webHidden/>
          </w:rPr>
          <w:t>16</w:t>
        </w:r>
        <w:r>
          <w:rPr>
            <w:webHidden/>
          </w:rPr>
          <w:fldChar w:fldCharType="end"/>
        </w:r>
      </w:hyperlink>
    </w:p>
    <w:p w14:paraId="713424EB" w14:textId="46A1F387" w:rsidR="00B8179B" w:rsidRDefault="00B8179B">
      <w:pPr>
        <w:pStyle w:val="TOC2"/>
        <w:rPr>
          <w:rFonts w:asciiTheme="minorHAnsi" w:eastAsiaTheme="minorEastAsia" w:hAnsiTheme="minorHAnsi" w:cstheme="minorBidi"/>
          <w:kern w:val="2"/>
          <w:sz w:val="22"/>
          <w:szCs w:val="22"/>
          <w14:ligatures w14:val="standardContextual"/>
        </w:rPr>
      </w:pPr>
      <w:hyperlink w:anchor="_Toc191900337" w:history="1">
        <w:r w:rsidRPr="00C00B4B">
          <w:rPr>
            <w:rStyle w:val="Hyperlink"/>
            <w:b/>
            <w:bCs/>
          </w:rPr>
          <w:t>Detailed example</w:t>
        </w:r>
        <w:r>
          <w:rPr>
            <w:webHidden/>
          </w:rPr>
          <w:tab/>
        </w:r>
        <w:r>
          <w:rPr>
            <w:webHidden/>
          </w:rPr>
          <w:fldChar w:fldCharType="begin"/>
        </w:r>
        <w:r>
          <w:rPr>
            <w:webHidden/>
          </w:rPr>
          <w:instrText xml:space="preserve"> PAGEREF _Toc191900337 \h </w:instrText>
        </w:r>
        <w:r>
          <w:rPr>
            <w:webHidden/>
          </w:rPr>
        </w:r>
        <w:r>
          <w:rPr>
            <w:webHidden/>
          </w:rPr>
          <w:fldChar w:fldCharType="separate"/>
        </w:r>
        <w:r>
          <w:rPr>
            <w:webHidden/>
          </w:rPr>
          <w:t>18</w:t>
        </w:r>
        <w:r>
          <w:rPr>
            <w:webHidden/>
          </w:rPr>
          <w:fldChar w:fldCharType="end"/>
        </w:r>
      </w:hyperlink>
    </w:p>
    <w:p w14:paraId="787944D4" w14:textId="4222C7E0" w:rsidR="00B8179B" w:rsidRDefault="00B8179B">
      <w:pPr>
        <w:pStyle w:val="TOC3"/>
        <w:rPr>
          <w:rFonts w:eastAsiaTheme="minorEastAsia"/>
          <w:kern w:val="2"/>
          <w:sz w:val="22"/>
          <w:lang w:val="en-AU" w:eastAsia="en-AU"/>
          <w14:ligatures w14:val="standardContextual"/>
        </w:rPr>
      </w:pPr>
      <w:hyperlink w:anchor="_Toc191900338" w:history="1">
        <w:r w:rsidRPr="00C00B4B">
          <w:rPr>
            <w:rStyle w:val="Hyperlink"/>
          </w:rPr>
          <w:t>Unit 3</w:t>
        </w:r>
        <w:r>
          <w:rPr>
            <w:webHidden/>
          </w:rPr>
          <w:tab/>
        </w:r>
        <w:r>
          <w:rPr>
            <w:webHidden/>
          </w:rPr>
          <w:fldChar w:fldCharType="begin"/>
        </w:r>
        <w:r>
          <w:rPr>
            <w:webHidden/>
          </w:rPr>
          <w:instrText xml:space="preserve"> PAGEREF _Toc191900338 \h </w:instrText>
        </w:r>
        <w:r>
          <w:rPr>
            <w:webHidden/>
          </w:rPr>
        </w:r>
        <w:r>
          <w:rPr>
            <w:webHidden/>
          </w:rPr>
          <w:fldChar w:fldCharType="separate"/>
        </w:r>
        <w:r>
          <w:rPr>
            <w:webHidden/>
          </w:rPr>
          <w:t>20</w:t>
        </w:r>
        <w:r>
          <w:rPr>
            <w:webHidden/>
          </w:rPr>
          <w:fldChar w:fldCharType="end"/>
        </w:r>
      </w:hyperlink>
    </w:p>
    <w:p w14:paraId="5F5263C9" w14:textId="6915DAD1" w:rsidR="00B8179B" w:rsidRDefault="00B8179B">
      <w:pPr>
        <w:pStyle w:val="TOC2"/>
        <w:rPr>
          <w:rFonts w:asciiTheme="minorHAnsi" w:eastAsiaTheme="minorEastAsia" w:hAnsiTheme="minorHAnsi" w:cstheme="minorBidi"/>
          <w:kern w:val="2"/>
          <w:sz w:val="22"/>
          <w:szCs w:val="22"/>
          <w14:ligatures w14:val="standardContextual"/>
        </w:rPr>
      </w:pPr>
      <w:hyperlink w:anchor="_Toc191900339" w:history="1">
        <w:r w:rsidRPr="00C00B4B">
          <w:rPr>
            <w:rStyle w:val="Hyperlink"/>
          </w:rPr>
          <w:t>Outcome 1</w:t>
        </w:r>
        <w:r>
          <w:rPr>
            <w:webHidden/>
          </w:rPr>
          <w:tab/>
        </w:r>
        <w:r>
          <w:rPr>
            <w:webHidden/>
          </w:rPr>
          <w:fldChar w:fldCharType="begin"/>
        </w:r>
        <w:r>
          <w:rPr>
            <w:webHidden/>
          </w:rPr>
          <w:instrText xml:space="preserve"> PAGEREF _Toc191900339 \h </w:instrText>
        </w:r>
        <w:r>
          <w:rPr>
            <w:webHidden/>
          </w:rPr>
        </w:r>
        <w:r>
          <w:rPr>
            <w:webHidden/>
          </w:rPr>
          <w:fldChar w:fldCharType="separate"/>
        </w:r>
        <w:r>
          <w:rPr>
            <w:webHidden/>
          </w:rPr>
          <w:t>20</w:t>
        </w:r>
        <w:r>
          <w:rPr>
            <w:webHidden/>
          </w:rPr>
          <w:fldChar w:fldCharType="end"/>
        </w:r>
      </w:hyperlink>
    </w:p>
    <w:p w14:paraId="76CB1013" w14:textId="56B94F58" w:rsidR="00B8179B" w:rsidRDefault="00B8179B">
      <w:pPr>
        <w:pStyle w:val="TOC2"/>
        <w:rPr>
          <w:rFonts w:asciiTheme="minorHAnsi" w:eastAsiaTheme="minorEastAsia" w:hAnsiTheme="minorHAnsi" w:cstheme="minorBidi"/>
          <w:kern w:val="2"/>
          <w:sz w:val="22"/>
          <w:szCs w:val="22"/>
          <w14:ligatures w14:val="standardContextual"/>
        </w:rPr>
      </w:pPr>
      <w:hyperlink w:anchor="_Toc191900340" w:history="1">
        <w:r w:rsidRPr="00C00B4B">
          <w:rPr>
            <w:rStyle w:val="Hyperlink"/>
          </w:rPr>
          <w:t>Examples of learning activities</w:t>
        </w:r>
        <w:r>
          <w:rPr>
            <w:webHidden/>
          </w:rPr>
          <w:tab/>
        </w:r>
        <w:r>
          <w:rPr>
            <w:webHidden/>
          </w:rPr>
          <w:fldChar w:fldCharType="begin"/>
        </w:r>
        <w:r>
          <w:rPr>
            <w:webHidden/>
          </w:rPr>
          <w:instrText xml:space="preserve"> PAGEREF _Toc191900340 \h </w:instrText>
        </w:r>
        <w:r>
          <w:rPr>
            <w:webHidden/>
          </w:rPr>
        </w:r>
        <w:r>
          <w:rPr>
            <w:webHidden/>
          </w:rPr>
          <w:fldChar w:fldCharType="separate"/>
        </w:r>
        <w:r>
          <w:rPr>
            <w:webHidden/>
          </w:rPr>
          <w:t>20</w:t>
        </w:r>
        <w:r>
          <w:rPr>
            <w:webHidden/>
          </w:rPr>
          <w:fldChar w:fldCharType="end"/>
        </w:r>
      </w:hyperlink>
    </w:p>
    <w:p w14:paraId="6734A4FB" w14:textId="2CFD8F2F" w:rsidR="00B8179B" w:rsidRDefault="00B8179B">
      <w:pPr>
        <w:pStyle w:val="TOC2"/>
        <w:rPr>
          <w:rFonts w:asciiTheme="minorHAnsi" w:eastAsiaTheme="minorEastAsia" w:hAnsiTheme="minorHAnsi" w:cstheme="minorBidi"/>
          <w:kern w:val="2"/>
          <w:sz w:val="22"/>
          <w:szCs w:val="22"/>
          <w14:ligatures w14:val="standardContextual"/>
        </w:rPr>
      </w:pPr>
      <w:hyperlink w:anchor="_Toc191900341" w:history="1">
        <w:r w:rsidRPr="00C00B4B">
          <w:rPr>
            <w:rStyle w:val="Hyperlink"/>
            <w:b/>
            <w:bCs/>
          </w:rPr>
          <w:t>Detailed example</w:t>
        </w:r>
        <w:r>
          <w:rPr>
            <w:webHidden/>
          </w:rPr>
          <w:tab/>
        </w:r>
        <w:r>
          <w:rPr>
            <w:webHidden/>
          </w:rPr>
          <w:fldChar w:fldCharType="begin"/>
        </w:r>
        <w:r>
          <w:rPr>
            <w:webHidden/>
          </w:rPr>
          <w:instrText xml:space="preserve"> PAGEREF _Toc191900341 \h </w:instrText>
        </w:r>
        <w:r>
          <w:rPr>
            <w:webHidden/>
          </w:rPr>
        </w:r>
        <w:r>
          <w:rPr>
            <w:webHidden/>
          </w:rPr>
          <w:fldChar w:fldCharType="separate"/>
        </w:r>
        <w:r>
          <w:rPr>
            <w:webHidden/>
          </w:rPr>
          <w:t>21</w:t>
        </w:r>
        <w:r>
          <w:rPr>
            <w:webHidden/>
          </w:rPr>
          <w:fldChar w:fldCharType="end"/>
        </w:r>
      </w:hyperlink>
    </w:p>
    <w:p w14:paraId="69AA2997" w14:textId="7F3E4C5E" w:rsidR="00B8179B" w:rsidRDefault="00B8179B">
      <w:pPr>
        <w:pStyle w:val="TOC2"/>
        <w:rPr>
          <w:rFonts w:asciiTheme="minorHAnsi" w:eastAsiaTheme="minorEastAsia" w:hAnsiTheme="minorHAnsi" w:cstheme="minorBidi"/>
          <w:kern w:val="2"/>
          <w:sz w:val="22"/>
          <w:szCs w:val="22"/>
          <w14:ligatures w14:val="standardContextual"/>
        </w:rPr>
      </w:pPr>
      <w:hyperlink w:anchor="_Toc191900342" w:history="1">
        <w:r w:rsidRPr="00C00B4B">
          <w:rPr>
            <w:rStyle w:val="Hyperlink"/>
          </w:rPr>
          <w:t>Outcome 2</w:t>
        </w:r>
        <w:r>
          <w:rPr>
            <w:webHidden/>
          </w:rPr>
          <w:tab/>
        </w:r>
        <w:r>
          <w:rPr>
            <w:webHidden/>
          </w:rPr>
          <w:fldChar w:fldCharType="begin"/>
        </w:r>
        <w:r>
          <w:rPr>
            <w:webHidden/>
          </w:rPr>
          <w:instrText xml:space="preserve"> PAGEREF _Toc191900342 \h </w:instrText>
        </w:r>
        <w:r>
          <w:rPr>
            <w:webHidden/>
          </w:rPr>
        </w:r>
        <w:r>
          <w:rPr>
            <w:webHidden/>
          </w:rPr>
          <w:fldChar w:fldCharType="separate"/>
        </w:r>
        <w:r>
          <w:rPr>
            <w:webHidden/>
          </w:rPr>
          <w:t>22</w:t>
        </w:r>
        <w:r>
          <w:rPr>
            <w:webHidden/>
          </w:rPr>
          <w:fldChar w:fldCharType="end"/>
        </w:r>
      </w:hyperlink>
    </w:p>
    <w:p w14:paraId="400A8216" w14:textId="50E05421" w:rsidR="00B8179B" w:rsidRDefault="00B8179B">
      <w:pPr>
        <w:pStyle w:val="TOC2"/>
        <w:rPr>
          <w:rFonts w:asciiTheme="minorHAnsi" w:eastAsiaTheme="minorEastAsia" w:hAnsiTheme="minorHAnsi" w:cstheme="minorBidi"/>
          <w:kern w:val="2"/>
          <w:sz w:val="22"/>
          <w:szCs w:val="22"/>
          <w14:ligatures w14:val="standardContextual"/>
        </w:rPr>
      </w:pPr>
      <w:hyperlink w:anchor="_Toc191900343" w:history="1">
        <w:r w:rsidRPr="00C00B4B">
          <w:rPr>
            <w:rStyle w:val="Hyperlink"/>
          </w:rPr>
          <w:t>Examples of learning activities</w:t>
        </w:r>
        <w:r>
          <w:rPr>
            <w:webHidden/>
          </w:rPr>
          <w:tab/>
        </w:r>
        <w:r>
          <w:rPr>
            <w:webHidden/>
          </w:rPr>
          <w:fldChar w:fldCharType="begin"/>
        </w:r>
        <w:r>
          <w:rPr>
            <w:webHidden/>
          </w:rPr>
          <w:instrText xml:space="preserve"> PAGEREF _Toc191900343 \h </w:instrText>
        </w:r>
        <w:r>
          <w:rPr>
            <w:webHidden/>
          </w:rPr>
        </w:r>
        <w:r>
          <w:rPr>
            <w:webHidden/>
          </w:rPr>
          <w:fldChar w:fldCharType="separate"/>
        </w:r>
        <w:r>
          <w:rPr>
            <w:webHidden/>
          </w:rPr>
          <w:t>23</w:t>
        </w:r>
        <w:r>
          <w:rPr>
            <w:webHidden/>
          </w:rPr>
          <w:fldChar w:fldCharType="end"/>
        </w:r>
      </w:hyperlink>
    </w:p>
    <w:p w14:paraId="6E2D65F9" w14:textId="5DA0399E" w:rsidR="00B8179B" w:rsidRDefault="00B8179B">
      <w:pPr>
        <w:pStyle w:val="TOC2"/>
        <w:rPr>
          <w:rFonts w:asciiTheme="minorHAnsi" w:eastAsiaTheme="minorEastAsia" w:hAnsiTheme="minorHAnsi" w:cstheme="minorBidi"/>
          <w:kern w:val="2"/>
          <w:sz w:val="22"/>
          <w:szCs w:val="22"/>
          <w14:ligatures w14:val="standardContextual"/>
        </w:rPr>
      </w:pPr>
      <w:hyperlink w:anchor="_Toc191900344" w:history="1">
        <w:r w:rsidRPr="00C00B4B">
          <w:rPr>
            <w:rStyle w:val="Hyperlink"/>
            <w:b/>
            <w:bCs/>
          </w:rPr>
          <w:t>Detailed example</w:t>
        </w:r>
        <w:r>
          <w:rPr>
            <w:webHidden/>
          </w:rPr>
          <w:tab/>
        </w:r>
        <w:r>
          <w:rPr>
            <w:webHidden/>
          </w:rPr>
          <w:fldChar w:fldCharType="begin"/>
        </w:r>
        <w:r>
          <w:rPr>
            <w:webHidden/>
          </w:rPr>
          <w:instrText xml:space="preserve"> PAGEREF _Toc191900344 \h </w:instrText>
        </w:r>
        <w:r>
          <w:rPr>
            <w:webHidden/>
          </w:rPr>
        </w:r>
        <w:r>
          <w:rPr>
            <w:webHidden/>
          </w:rPr>
          <w:fldChar w:fldCharType="separate"/>
        </w:r>
        <w:r>
          <w:rPr>
            <w:webHidden/>
          </w:rPr>
          <w:t>25</w:t>
        </w:r>
        <w:r>
          <w:rPr>
            <w:webHidden/>
          </w:rPr>
          <w:fldChar w:fldCharType="end"/>
        </w:r>
      </w:hyperlink>
    </w:p>
    <w:p w14:paraId="5EADF572" w14:textId="150C9D21" w:rsidR="00B8179B" w:rsidRDefault="00B8179B">
      <w:pPr>
        <w:pStyle w:val="TOC2"/>
        <w:rPr>
          <w:rFonts w:asciiTheme="minorHAnsi" w:eastAsiaTheme="minorEastAsia" w:hAnsiTheme="minorHAnsi" w:cstheme="minorBidi"/>
          <w:kern w:val="2"/>
          <w:sz w:val="22"/>
          <w:szCs w:val="22"/>
          <w14:ligatures w14:val="standardContextual"/>
        </w:rPr>
      </w:pPr>
      <w:hyperlink w:anchor="_Toc191900345" w:history="1">
        <w:r w:rsidRPr="00C00B4B">
          <w:rPr>
            <w:rStyle w:val="Hyperlink"/>
          </w:rPr>
          <w:t>Outcome 3</w:t>
        </w:r>
        <w:r>
          <w:rPr>
            <w:webHidden/>
          </w:rPr>
          <w:tab/>
        </w:r>
        <w:r>
          <w:rPr>
            <w:webHidden/>
          </w:rPr>
          <w:fldChar w:fldCharType="begin"/>
        </w:r>
        <w:r>
          <w:rPr>
            <w:webHidden/>
          </w:rPr>
          <w:instrText xml:space="preserve"> PAGEREF _Toc191900345 \h </w:instrText>
        </w:r>
        <w:r>
          <w:rPr>
            <w:webHidden/>
          </w:rPr>
        </w:r>
        <w:r>
          <w:rPr>
            <w:webHidden/>
          </w:rPr>
          <w:fldChar w:fldCharType="separate"/>
        </w:r>
        <w:r>
          <w:rPr>
            <w:webHidden/>
          </w:rPr>
          <w:t>26</w:t>
        </w:r>
        <w:r>
          <w:rPr>
            <w:webHidden/>
          </w:rPr>
          <w:fldChar w:fldCharType="end"/>
        </w:r>
      </w:hyperlink>
    </w:p>
    <w:p w14:paraId="52ADF725" w14:textId="4E56B710" w:rsidR="00B8179B" w:rsidRDefault="00B8179B">
      <w:pPr>
        <w:pStyle w:val="TOC2"/>
        <w:rPr>
          <w:rFonts w:asciiTheme="minorHAnsi" w:eastAsiaTheme="minorEastAsia" w:hAnsiTheme="minorHAnsi" w:cstheme="minorBidi"/>
          <w:kern w:val="2"/>
          <w:sz w:val="22"/>
          <w:szCs w:val="22"/>
          <w14:ligatures w14:val="standardContextual"/>
        </w:rPr>
      </w:pPr>
      <w:hyperlink w:anchor="_Toc191900346" w:history="1">
        <w:r w:rsidRPr="00C00B4B">
          <w:rPr>
            <w:rStyle w:val="Hyperlink"/>
          </w:rPr>
          <w:t>Examples of learning activities</w:t>
        </w:r>
        <w:r>
          <w:rPr>
            <w:webHidden/>
          </w:rPr>
          <w:tab/>
        </w:r>
        <w:r>
          <w:rPr>
            <w:webHidden/>
          </w:rPr>
          <w:fldChar w:fldCharType="begin"/>
        </w:r>
        <w:r>
          <w:rPr>
            <w:webHidden/>
          </w:rPr>
          <w:instrText xml:space="preserve"> PAGEREF _Toc191900346 \h </w:instrText>
        </w:r>
        <w:r>
          <w:rPr>
            <w:webHidden/>
          </w:rPr>
        </w:r>
        <w:r>
          <w:rPr>
            <w:webHidden/>
          </w:rPr>
          <w:fldChar w:fldCharType="separate"/>
        </w:r>
        <w:r>
          <w:rPr>
            <w:webHidden/>
          </w:rPr>
          <w:t>26</w:t>
        </w:r>
        <w:r>
          <w:rPr>
            <w:webHidden/>
          </w:rPr>
          <w:fldChar w:fldCharType="end"/>
        </w:r>
      </w:hyperlink>
    </w:p>
    <w:p w14:paraId="76EF3362" w14:textId="1BA022C5" w:rsidR="00B8179B" w:rsidRDefault="00B8179B">
      <w:pPr>
        <w:pStyle w:val="TOC2"/>
        <w:rPr>
          <w:rFonts w:asciiTheme="minorHAnsi" w:eastAsiaTheme="minorEastAsia" w:hAnsiTheme="minorHAnsi" w:cstheme="minorBidi"/>
          <w:kern w:val="2"/>
          <w:sz w:val="22"/>
          <w:szCs w:val="22"/>
          <w14:ligatures w14:val="standardContextual"/>
        </w:rPr>
      </w:pPr>
      <w:hyperlink w:anchor="_Toc191900347" w:history="1">
        <w:r w:rsidRPr="00C00B4B">
          <w:rPr>
            <w:rStyle w:val="Hyperlink"/>
            <w:b/>
            <w:bCs/>
          </w:rPr>
          <w:t>Detailed example</w:t>
        </w:r>
        <w:r>
          <w:rPr>
            <w:webHidden/>
          </w:rPr>
          <w:tab/>
        </w:r>
        <w:r>
          <w:rPr>
            <w:webHidden/>
          </w:rPr>
          <w:fldChar w:fldCharType="begin"/>
        </w:r>
        <w:r>
          <w:rPr>
            <w:webHidden/>
          </w:rPr>
          <w:instrText xml:space="preserve"> PAGEREF _Toc191900347 \h </w:instrText>
        </w:r>
        <w:r>
          <w:rPr>
            <w:webHidden/>
          </w:rPr>
        </w:r>
        <w:r>
          <w:rPr>
            <w:webHidden/>
          </w:rPr>
          <w:fldChar w:fldCharType="separate"/>
        </w:r>
        <w:r>
          <w:rPr>
            <w:webHidden/>
          </w:rPr>
          <w:t>28</w:t>
        </w:r>
        <w:r>
          <w:rPr>
            <w:webHidden/>
          </w:rPr>
          <w:fldChar w:fldCharType="end"/>
        </w:r>
      </w:hyperlink>
    </w:p>
    <w:p w14:paraId="51933AD9" w14:textId="3670BED3" w:rsidR="00B8179B" w:rsidRDefault="00B8179B">
      <w:pPr>
        <w:pStyle w:val="TOC3"/>
        <w:rPr>
          <w:rFonts w:eastAsiaTheme="minorEastAsia"/>
          <w:kern w:val="2"/>
          <w:sz w:val="22"/>
          <w:lang w:val="en-AU" w:eastAsia="en-AU"/>
          <w14:ligatures w14:val="standardContextual"/>
        </w:rPr>
      </w:pPr>
      <w:hyperlink w:anchor="_Toc191900348" w:history="1">
        <w:r w:rsidRPr="00C00B4B">
          <w:rPr>
            <w:rStyle w:val="Hyperlink"/>
          </w:rPr>
          <w:t>Unit 4</w:t>
        </w:r>
        <w:r>
          <w:rPr>
            <w:webHidden/>
          </w:rPr>
          <w:tab/>
        </w:r>
        <w:r>
          <w:rPr>
            <w:webHidden/>
          </w:rPr>
          <w:fldChar w:fldCharType="begin"/>
        </w:r>
        <w:r>
          <w:rPr>
            <w:webHidden/>
          </w:rPr>
          <w:instrText xml:space="preserve"> PAGEREF _Toc191900348 \h </w:instrText>
        </w:r>
        <w:r>
          <w:rPr>
            <w:webHidden/>
          </w:rPr>
        </w:r>
        <w:r>
          <w:rPr>
            <w:webHidden/>
          </w:rPr>
          <w:fldChar w:fldCharType="separate"/>
        </w:r>
        <w:r>
          <w:rPr>
            <w:webHidden/>
          </w:rPr>
          <w:t>30</w:t>
        </w:r>
        <w:r>
          <w:rPr>
            <w:webHidden/>
          </w:rPr>
          <w:fldChar w:fldCharType="end"/>
        </w:r>
      </w:hyperlink>
    </w:p>
    <w:p w14:paraId="1845879A" w14:textId="50A5C33D" w:rsidR="00B8179B" w:rsidRDefault="00B8179B">
      <w:pPr>
        <w:pStyle w:val="TOC2"/>
        <w:rPr>
          <w:rFonts w:asciiTheme="minorHAnsi" w:eastAsiaTheme="minorEastAsia" w:hAnsiTheme="minorHAnsi" w:cstheme="minorBidi"/>
          <w:kern w:val="2"/>
          <w:sz w:val="22"/>
          <w:szCs w:val="22"/>
          <w14:ligatures w14:val="standardContextual"/>
        </w:rPr>
      </w:pPr>
      <w:hyperlink w:anchor="_Toc191900349" w:history="1">
        <w:r w:rsidRPr="00C00B4B">
          <w:rPr>
            <w:rStyle w:val="Hyperlink"/>
          </w:rPr>
          <w:t>Outcome 1</w:t>
        </w:r>
        <w:r>
          <w:rPr>
            <w:webHidden/>
          </w:rPr>
          <w:tab/>
        </w:r>
        <w:r>
          <w:rPr>
            <w:webHidden/>
          </w:rPr>
          <w:fldChar w:fldCharType="begin"/>
        </w:r>
        <w:r>
          <w:rPr>
            <w:webHidden/>
          </w:rPr>
          <w:instrText xml:space="preserve"> PAGEREF _Toc191900349 \h </w:instrText>
        </w:r>
        <w:r>
          <w:rPr>
            <w:webHidden/>
          </w:rPr>
        </w:r>
        <w:r>
          <w:rPr>
            <w:webHidden/>
          </w:rPr>
          <w:fldChar w:fldCharType="separate"/>
        </w:r>
        <w:r>
          <w:rPr>
            <w:webHidden/>
          </w:rPr>
          <w:t>30</w:t>
        </w:r>
        <w:r>
          <w:rPr>
            <w:webHidden/>
          </w:rPr>
          <w:fldChar w:fldCharType="end"/>
        </w:r>
      </w:hyperlink>
    </w:p>
    <w:p w14:paraId="3E6FE095" w14:textId="77E0D204" w:rsidR="00B8179B" w:rsidRDefault="00B8179B">
      <w:pPr>
        <w:pStyle w:val="TOC2"/>
        <w:rPr>
          <w:rFonts w:asciiTheme="minorHAnsi" w:eastAsiaTheme="minorEastAsia" w:hAnsiTheme="minorHAnsi" w:cstheme="minorBidi"/>
          <w:kern w:val="2"/>
          <w:sz w:val="22"/>
          <w:szCs w:val="22"/>
          <w14:ligatures w14:val="standardContextual"/>
        </w:rPr>
      </w:pPr>
      <w:hyperlink w:anchor="_Toc191900350" w:history="1">
        <w:r w:rsidRPr="00C00B4B">
          <w:rPr>
            <w:rStyle w:val="Hyperlink"/>
          </w:rPr>
          <w:t>Examples of learning activities</w:t>
        </w:r>
        <w:r>
          <w:rPr>
            <w:webHidden/>
          </w:rPr>
          <w:tab/>
        </w:r>
        <w:r>
          <w:rPr>
            <w:webHidden/>
          </w:rPr>
          <w:fldChar w:fldCharType="begin"/>
        </w:r>
        <w:r>
          <w:rPr>
            <w:webHidden/>
          </w:rPr>
          <w:instrText xml:space="preserve"> PAGEREF _Toc191900350 \h </w:instrText>
        </w:r>
        <w:r>
          <w:rPr>
            <w:webHidden/>
          </w:rPr>
        </w:r>
        <w:r>
          <w:rPr>
            <w:webHidden/>
          </w:rPr>
          <w:fldChar w:fldCharType="separate"/>
        </w:r>
        <w:r>
          <w:rPr>
            <w:webHidden/>
          </w:rPr>
          <w:t>30</w:t>
        </w:r>
        <w:r>
          <w:rPr>
            <w:webHidden/>
          </w:rPr>
          <w:fldChar w:fldCharType="end"/>
        </w:r>
      </w:hyperlink>
    </w:p>
    <w:p w14:paraId="65079276" w14:textId="261B93DA" w:rsidR="00B8179B" w:rsidRDefault="00B8179B">
      <w:pPr>
        <w:pStyle w:val="TOC2"/>
        <w:rPr>
          <w:rFonts w:asciiTheme="minorHAnsi" w:eastAsiaTheme="minorEastAsia" w:hAnsiTheme="minorHAnsi" w:cstheme="minorBidi"/>
          <w:kern w:val="2"/>
          <w:sz w:val="22"/>
          <w:szCs w:val="22"/>
          <w14:ligatures w14:val="standardContextual"/>
        </w:rPr>
      </w:pPr>
      <w:hyperlink w:anchor="_Toc191900351" w:history="1">
        <w:r w:rsidRPr="00C00B4B">
          <w:rPr>
            <w:rStyle w:val="Hyperlink"/>
            <w:b/>
            <w:bCs/>
          </w:rPr>
          <w:t>Detailed example</w:t>
        </w:r>
        <w:r>
          <w:rPr>
            <w:webHidden/>
          </w:rPr>
          <w:tab/>
        </w:r>
        <w:r>
          <w:rPr>
            <w:webHidden/>
          </w:rPr>
          <w:fldChar w:fldCharType="begin"/>
        </w:r>
        <w:r>
          <w:rPr>
            <w:webHidden/>
          </w:rPr>
          <w:instrText xml:space="preserve"> PAGEREF _Toc191900351 \h </w:instrText>
        </w:r>
        <w:r>
          <w:rPr>
            <w:webHidden/>
          </w:rPr>
        </w:r>
        <w:r>
          <w:rPr>
            <w:webHidden/>
          </w:rPr>
          <w:fldChar w:fldCharType="separate"/>
        </w:r>
        <w:r>
          <w:rPr>
            <w:webHidden/>
          </w:rPr>
          <w:t>32</w:t>
        </w:r>
        <w:r>
          <w:rPr>
            <w:webHidden/>
          </w:rPr>
          <w:fldChar w:fldCharType="end"/>
        </w:r>
      </w:hyperlink>
    </w:p>
    <w:p w14:paraId="6E8AAD01" w14:textId="31B53844" w:rsidR="00B8179B" w:rsidRDefault="00B8179B">
      <w:pPr>
        <w:pStyle w:val="TOC2"/>
        <w:rPr>
          <w:rFonts w:asciiTheme="minorHAnsi" w:eastAsiaTheme="minorEastAsia" w:hAnsiTheme="minorHAnsi" w:cstheme="minorBidi"/>
          <w:kern w:val="2"/>
          <w:sz w:val="22"/>
          <w:szCs w:val="22"/>
          <w14:ligatures w14:val="standardContextual"/>
        </w:rPr>
      </w:pPr>
      <w:hyperlink w:anchor="_Toc191900352" w:history="1">
        <w:r w:rsidRPr="00C00B4B">
          <w:rPr>
            <w:rStyle w:val="Hyperlink"/>
          </w:rPr>
          <w:t>Outcome 2</w:t>
        </w:r>
        <w:r>
          <w:rPr>
            <w:webHidden/>
          </w:rPr>
          <w:tab/>
        </w:r>
        <w:r>
          <w:rPr>
            <w:webHidden/>
          </w:rPr>
          <w:fldChar w:fldCharType="begin"/>
        </w:r>
        <w:r>
          <w:rPr>
            <w:webHidden/>
          </w:rPr>
          <w:instrText xml:space="preserve"> PAGEREF _Toc191900352 \h </w:instrText>
        </w:r>
        <w:r>
          <w:rPr>
            <w:webHidden/>
          </w:rPr>
        </w:r>
        <w:r>
          <w:rPr>
            <w:webHidden/>
          </w:rPr>
          <w:fldChar w:fldCharType="separate"/>
        </w:r>
        <w:r>
          <w:rPr>
            <w:webHidden/>
          </w:rPr>
          <w:t>33</w:t>
        </w:r>
        <w:r>
          <w:rPr>
            <w:webHidden/>
          </w:rPr>
          <w:fldChar w:fldCharType="end"/>
        </w:r>
      </w:hyperlink>
    </w:p>
    <w:p w14:paraId="591BEE08" w14:textId="0E51D6AE" w:rsidR="00B8179B" w:rsidRDefault="00B8179B">
      <w:pPr>
        <w:pStyle w:val="TOC2"/>
        <w:rPr>
          <w:rFonts w:asciiTheme="minorHAnsi" w:eastAsiaTheme="minorEastAsia" w:hAnsiTheme="minorHAnsi" w:cstheme="minorBidi"/>
          <w:kern w:val="2"/>
          <w:sz w:val="22"/>
          <w:szCs w:val="22"/>
          <w14:ligatures w14:val="standardContextual"/>
        </w:rPr>
      </w:pPr>
      <w:hyperlink w:anchor="_Toc191900353" w:history="1">
        <w:r w:rsidRPr="00C00B4B">
          <w:rPr>
            <w:rStyle w:val="Hyperlink"/>
          </w:rPr>
          <w:t>Examples of learning activities</w:t>
        </w:r>
        <w:r>
          <w:rPr>
            <w:webHidden/>
          </w:rPr>
          <w:tab/>
        </w:r>
        <w:r>
          <w:rPr>
            <w:webHidden/>
          </w:rPr>
          <w:fldChar w:fldCharType="begin"/>
        </w:r>
        <w:r>
          <w:rPr>
            <w:webHidden/>
          </w:rPr>
          <w:instrText xml:space="preserve"> PAGEREF _Toc191900353 \h </w:instrText>
        </w:r>
        <w:r>
          <w:rPr>
            <w:webHidden/>
          </w:rPr>
        </w:r>
        <w:r>
          <w:rPr>
            <w:webHidden/>
          </w:rPr>
          <w:fldChar w:fldCharType="separate"/>
        </w:r>
        <w:r>
          <w:rPr>
            <w:webHidden/>
          </w:rPr>
          <w:t>33</w:t>
        </w:r>
        <w:r>
          <w:rPr>
            <w:webHidden/>
          </w:rPr>
          <w:fldChar w:fldCharType="end"/>
        </w:r>
      </w:hyperlink>
    </w:p>
    <w:p w14:paraId="1F878DB0" w14:textId="292C9889" w:rsidR="00B8179B" w:rsidRDefault="00B8179B">
      <w:pPr>
        <w:pStyle w:val="TOC2"/>
        <w:rPr>
          <w:rFonts w:asciiTheme="minorHAnsi" w:eastAsiaTheme="minorEastAsia" w:hAnsiTheme="minorHAnsi" w:cstheme="minorBidi"/>
          <w:kern w:val="2"/>
          <w:sz w:val="22"/>
          <w:szCs w:val="22"/>
          <w14:ligatures w14:val="standardContextual"/>
        </w:rPr>
      </w:pPr>
      <w:hyperlink w:anchor="_Toc191900354" w:history="1">
        <w:r w:rsidRPr="00C00B4B">
          <w:rPr>
            <w:rStyle w:val="Hyperlink"/>
            <w:b/>
            <w:bCs/>
          </w:rPr>
          <w:t>Detailed example</w:t>
        </w:r>
        <w:r>
          <w:rPr>
            <w:webHidden/>
          </w:rPr>
          <w:tab/>
        </w:r>
        <w:r>
          <w:rPr>
            <w:webHidden/>
          </w:rPr>
          <w:fldChar w:fldCharType="begin"/>
        </w:r>
        <w:r>
          <w:rPr>
            <w:webHidden/>
          </w:rPr>
          <w:instrText xml:space="preserve"> PAGEREF _Toc191900354 \h </w:instrText>
        </w:r>
        <w:r>
          <w:rPr>
            <w:webHidden/>
          </w:rPr>
        </w:r>
        <w:r>
          <w:rPr>
            <w:webHidden/>
          </w:rPr>
          <w:fldChar w:fldCharType="separate"/>
        </w:r>
        <w:r>
          <w:rPr>
            <w:webHidden/>
          </w:rPr>
          <w:t>35</w:t>
        </w:r>
        <w:r>
          <w:rPr>
            <w:webHidden/>
          </w:rPr>
          <w:fldChar w:fldCharType="end"/>
        </w:r>
      </w:hyperlink>
    </w:p>
    <w:p w14:paraId="2E53582E" w14:textId="4FB97185" w:rsidR="00B8179B" w:rsidRDefault="00B8179B">
      <w:pPr>
        <w:pStyle w:val="TOC2"/>
        <w:rPr>
          <w:rFonts w:asciiTheme="minorHAnsi" w:eastAsiaTheme="minorEastAsia" w:hAnsiTheme="minorHAnsi" w:cstheme="minorBidi"/>
          <w:kern w:val="2"/>
          <w:sz w:val="22"/>
          <w:szCs w:val="22"/>
          <w14:ligatures w14:val="standardContextual"/>
        </w:rPr>
      </w:pPr>
      <w:hyperlink w:anchor="_Toc191900355" w:history="1">
        <w:r w:rsidRPr="00C00B4B">
          <w:rPr>
            <w:rStyle w:val="Hyperlink"/>
          </w:rPr>
          <w:t>Outcome 3</w:t>
        </w:r>
        <w:r>
          <w:rPr>
            <w:webHidden/>
          </w:rPr>
          <w:tab/>
        </w:r>
        <w:r>
          <w:rPr>
            <w:webHidden/>
          </w:rPr>
          <w:fldChar w:fldCharType="begin"/>
        </w:r>
        <w:r>
          <w:rPr>
            <w:webHidden/>
          </w:rPr>
          <w:instrText xml:space="preserve"> PAGEREF _Toc191900355 \h </w:instrText>
        </w:r>
        <w:r>
          <w:rPr>
            <w:webHidden/>
          </w:rPr>
        </w:r>
        <w:r>
          <w:rPr>
            <w:webHidden/>
          </w:rPr>
          <w:fldChar w:fldCharType="separate"/>
        </w:r>
        <w:r>
          <w:rPr>
            <w:webHidden/>
          </w:rPr>
          <w:t>37</w:t>
        </w:r>
        <w:r>
          <w:rPr>
            <w:webHidden/>
          </w:rPr>
          <w:fldChar w:fldCharType="end"/>
        </w:r>
      </w:hyperlink>
    </w:p>
    <w:p w14:paraId="4E6A9BE0" w14:textId="11FC3E18" w:rsidR="00B8179B" w:rsidRDefault="00B8179B">
      <w:pPr>
        <w:pStyle w:val="TOC2"/>
        <w:rPr>
          <w:rFonts w:asciiTheme="minorHAnsi" w:eastAsiaTheme="minorEastAsia" w:hAnsiTheme="minorHAnsi" w:cstheme="minorBidi"/>
          <w:kern w:val="2"/>
          <w:sz w:val="22"/>
          <w:szCs w:val="22"/>
          <w14:ligatures w14:val="standardContextual"/>
        </w:rPr>
      </w:pPr>
      <w:hyperlink w:anchor="_Toc191900356" w:history="1">
        <w:r w:rsidRPr="00C00B4B">
          <w:rPr>
            <w:rStyle w:val="Hyperlink"/>
          </w:rPr>
          <w:t>Examples of learning activities</w:t>
        </w:r>
        <w:r>
          <w:rPr>
            <w:webHidden/>
          </w:rPr>
          <w:tab/>
        </w:r>
        <w:r>
          <w:rPr>
            <w:webHidden/>
          </w:rPr>
          <w:fldChar w:fldCharType="begin"/>
        </w:r>
        <w:r>
          <w:rPr>
            <w:webHidden/>
          </w:rPr>
          <w:instrText xml:space="preserve"> PAGEREF _Toc191900356 \h </w:instrText>
        </w:r>
        <w:r>
          <w:rPr>
            <w:webHidden/>
          </w:rPr>
        </w:r>
        <w:r>
          <w:rPr>
            <w:webHidden/>
          </w:rPr>
          <w:fldChar w:fldCharType="separate"/>
        </w:r>
        <w:r>
          <w:rPr>
            <w:webHidden/>
          </w:rPr>
          <w:t>37</w:t>
        </w:r>
        <w:r>
          <w:rPr>
            <w:webHidden/>
          </w:rPr>
          <w:fldChar w:fldCharType="end"/>
        </w:r>
      </w:hyperlink>
    </w:p>
    <w:p w14:paraId="6AEABEEF" w14:textId="793B2B26" w:rsidR="00B8179B" w:rsidRDefault="00B8179B">
      <w:pPr>
        <w:pStyle w:val="TOC2"/>
        <w:rPr>
          <w:rFonts w:asciiTheme="minorHAnsi" w:eastAsiaTheme="minorEastAsia" w:hAnsiTheme="minorHAnsi" w:cstheme="minorBidi"/>
          <w:kern w:val="2"/>
          <w:sz w:val="22"/>
          <w:szCs w:val="22"/>
          <w14:ligatures w14:val="standardContextual"/>
        </w:rPr>
      </w:pPr>
      <w:hyperlink w:anchor="_Toc191900357" w:history="1">
        <w:r w:rsidRPr="00C00B4B">
          <w:rPr>
            <w:rStyle w:val="Hyperlink"/>
            <w:b/>
            <w:bCs/>
          </w:rPr>
          <w:t>Detailed example</w:t>
        </w:r>
        <w:r>
          <w:rPr>
            <w:webHidden/>
          </w:rPr>
          <w:tab/>
        </w:r>
        <w:r>
          <w:rPr>
            <w:webHidden/>
          </w:rPr>
          <w:fldChar w:fldCharType="begin"/>
        </w:r>
        <w:r>
          <w:rPr>
            <w:webHidden/>
          </w:rPr>
          <w:instrText xml:space="preserve"> PAGEREF _Toc191900357 \h </w:instrText>
        </w:r>
        <w:r>
          <w:rPr>
            <w:webHidden/>
          </w:rPr>
        </w:r>
        <w:r>
          <w:rPr>
            <w:webHidden/>
          </w:rPr>
          <w:fldChar w:fldCharType="separate"/>
        </w:r>
        <w:r>
          <w:rPr>
            <w:webHidden/>
          </w:rPr>
          <w:t>39</w:t>
        </w:r>
        <w:r>
          <w:rPr>
            <w:webHidden/>
          </w:rPr>
          <w:fldChar w:fldCharType="end"/>
        </w:r>
      </w:hyperlink>
    </w:p>
    <w:p w14:paraId="06E4F977" w14:textId="4AABB981" w:rsidR="004E506B" w:rsidRPr="000F5CEC" w:rsidRDefault="004E506B" w:rsidP="00743DF7">
      <w:r>
        <w:rPr>
          <w:rFonts w:ascii="Arial" w:eastAsia="Times New Roman" w:hAnsi="Arial" w:cs="Arial"/>
          <w:b/>
          <w:bCs/>
          <w:noProof/>
          <w:sz w:val="24"/>
          <w:szCs w:val="24"/>
          <w:lang w:val="en-AU" w:eastAsia="en-AU"/>
        </w:rPr>
        <w:fldChar w:fldCharType="end"/>
      </w:r>
    </w:p>
    <w:p w14:paraId="1942F2C5" w14:textId="77777777" w:rsidR="004E506B" w:rsidRPr="000F5CEC" w:rsidRDefault="004E506B" w:rsidP="00743DF7">
      <w:pPr>
        <w:rPr>
          <w:lang w:val="en-AU" w:eastAsia="en-AU"/>
        </w:rPr>
        <w:sectPr w:rsidR="004E506B" w:rsidRPr="000F5CEC" w:rsidSect="004E506B">
          <w:headerReference w:type="first" r:id="rId18"/>
          <w:footerReference w:type="first" r:id="rId19"/>
          <w:type w:val="oddPage"/>
          <w:pgSz w:w="11907" w:h="16840" w:code="9"/>
          <w:pgMar w:top="1644" w:right="1134" w:bottom="238" w:left="1134" w:header="709" w:footer="567" w:gutter="0"/>
          <w:pgNumType w:fmt="lowerRoman" w:start="1"/>
          <w:cols w:space="708"/>
          <w:titlePg/>
          <w:docGrid w:linePitch="360"/>
        </w:sectPr>
      </w:pPr>
    </w:p>
    <w:p w14:paraId="38682D4F" w14:textId="4ADA5405" w:rsidR="004E506B" w:rsidRPr="000F5CEC" w:rsidRDefault="004E506B" w:rsidP="00743DF7">
      <w:pPr>
        <w:pStyle w:val="Heading1"/>
      </w:pPr>
      <w:bookmarkStart w:id="4" w:name="_Toc191900317"/>
      <w:r>
        <w:lastRenderedPageBreak/>
        <w:t>VCE Croatian: Teaching and Learning Activities</w:t>
      </w:r>
      <w:bookmarkEnd w:id="4"/>
    </w:p>
    <w:p w14:paraId="0F9EFCF4" w14:textId="77777777" w:rsidR="004E506B" w:rsidRDefault="004E506B" w:rsidP="00743DF7">
      <w:pPr>
        <w:pStyle w:val="Heading3"/>
      </w:pPr>
      <w:bookmarkStart w:id="5" w:name="_Toc191900318"/>
      <w:r>
        <w:t>Unit 1</w:t>
      </w:r>
      <w:bookmarkEnd w:id="5"/>
    </w:p>
    <w:p w14:paraId="615ADA88" w14:textId="77777777" w:rsidR="004E506B" w:rsidRPr="00B13D9B" w:rsidRDefault="004E506B" w:rsidP="00743DF7">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F040C4" w14:paraId="112EFCC7" w14:textId="77777777" w:rsidTr="00743DF7">
        <w:trPr>
          <w:trHeight w:val="274"/>
        </w:trPr>
        <w:tc>
          <w:tcPr>
            <w:tcW w:w="2197" w:type="dxa"/>
            <w:shd w:val="clear" w:color="auto" w:fill="0F7EB4"/>
          </w:tcPr>
          <w:bookmarkEnd w:id="6"/>
          <w:p w14:paraId="757E6E97" w14:textId="77777777" w:rsidR="004E506B" w:rsidRPr="00F040C4" w:rsidRDefault="004E506B" w:rsidP="00743DF7">
            <w:pPr>
              <w:pStyle w:val="VCAAtablecondensedheading"/>
              <w:rPr>
                <w:b w:val="0"/>
              </w:rPr>
            </w:pPr>
            <w:r w:rsidRPr="00F040C4">
              <w:t xml:space="preserve">Concept </w:t>
            </w:r>
          </w:p>
        </w:tc>
        <w:tc>
          <w:tcPr>
            <w:tcW w:w="2197" w:type="dxa"/>
            <w:shd w:val="clear" w:color="auto" w:fill="0F7EB4"/>
          </w:tcPr>
          <w:p w14:paraId="0E65993C" w14:textId="77777777" w:rsidR="004E506B" w:rsidRPr="00F040C4" w:rsidRDefault="004E506B" w:rsidP="00743DF7">
            <w:pPr>
              <w:pStyle w:val="VCAAtablecondensedheading"/>
              <w:rPr>
                <w:b w:val="0"/>
              </w:rPr>
            </w:pPr>
            <w:r w:rsidRPr="00F040C4">
              <w:t>Perspective</w:t>
            </w:r>
          </w:p>
        </w:tc>
        <w:tc>
          <w:tcPr>
            <w:tcW w:w="2197" w:type="dxa"/>
            <w:shd w:val="clear" w:color="auto" w:fill="0F7EB4"/>
          </w:tcPr>
          <w:p w14:paraId="6AB4485E" w14:textId="77777777" w:rsidR="004E506B" w:rsidRPr="00F040C4" w:rsidRDefault="004E506B" w:rsidP="00743DF7">
            <w:pPr>
              <w:pStyle w:val="VCAAtablecondensedheading"/>
              <w:rPr>
                <w:b w:val="0"/>
              </w:rPr>
            </w:pPr>
            <w:r w:rsidRPr="00F040C4">
              <w:t>Topic</w:t>
            </w:r>
          </w:p>
        </w:tc>
        <w:tc>
          <w:tcPr>
            <w:tcW w:w="2198" w:type="dxa"/>
            <w:shd w:val="clear" w:color="auto" w:fill="0F7EB4"/>
          </w:tcPr>
          <w:p w14:paraId="2149397C" w14:textId="77777777" w:rsidR="004E506B" w:rsidRPr="00F040C4" w:rsidRDefault="004E506B" w:rsidP="00743DF7">
            <w:pPr>
              <w:pStyle w:val="VCAAtablecondensedheading"/>
              <w:rPr>
                <w:b w:val="0"/>
              </w:rPr>
            </w:pPr>
            <w:r w:rsidRPr="00F040C4">
              <w:t>Subtopic</w:t>
            </w:r>
          </w:p>
        </w:tc>
      </w:tr>
      <w:tr w:rsidR="004E506B" w:rsidRPr="00F040C4" w14:paraId="4B2634D0" w14:textId="77777777" w:rsidTr="00B8179B">
        <w:trPr>
          <w:trHeight w:val="1701"/>
        </w:trPr>
        <w:tc>
          <w:tcPr>
            <w:tcW w:w="2197" w:type="dxa"/>
            <w:vAlign w:val="center"/>
          </w:tcPr>
          <w:p w14:paraId="52A410A5" w14:textId="77777777" w:rsidR="004E506B" w:rsidRPr="0094696C" w:rsidRDefault="004E506B" w:rsidP="00743DF7">
            <w:pPr>
              <w:pStyle w:val="VCAAbody"/>
              <w:jc w:val="center"/>
            </w:pPr>
            <w:r w:rsidRPr="0094696C">
              <w:t>Identity</w:t>
            </w:r>
          </w:p>
        </w:tc>
        <w:tc>
          <w:tcPr>
            <w:tcW w:w="2197" w:type="dxa"/>
            <w:vAlign w:val="center"/>
          </w:tcPr>
          <w:p w14:paraId="7B1F662D" w14:textId="77777777" w:rsidR="004E506B" w:rsidRPr="000A7273" w:rsidRDefault="004E506B" w:rsidP="00743DF7">
            <w:pPr>
              <w:pStyle w:val="VCAAbody"/>
              <w:jc w:val="center"/>
            </w:pPr>
            <w:r w:rsidRPr="000A7273">
              <w:t>Personal</w:t>
            </w:r>
          </w:p>
        </w:tc>
        <w:tc>
          <w:tcPr>
            <w:tcW w:w="2197" w:type="dxa"/>
            <w:vAlign w:val="center"/>
          </w:tcPr>
          <w:p w14:paraId="7E9FBD30" w14:textId="77777777" w:rsidR="004E506B" w:rsidRPr="0094696C" w:rsidRDefault="004E506B" w:rsidP="00743DF7">
            <w:pPr>
              <w:pStyle w:val="VCAAbody"/>
              <w:jc w:val="center"/>
            </w:pPr>
            <w:r w:rsidRPr="000A7273">
              <w:t>Inclusivity, Diversity and Belonging</w:t>
            </w:r>
            <w:r w:rsidRPr="0094696C">
              <w:t xml:space="preserve"> </w:t>
            </w:r>
          </w:p>
        </w:tc>
        <w:tc>
          <w:tcPr>
            <w:tcW w:w="2198" w:type="dxa"/>
            <w:vAlign w:val="center"/>
          </w:tcPr>
          <w:p w14:paraId="5129C98E" w14:textId="77777777" w:rsidR="004E506B" w:rsidRPr="0094696C" w:rsidRDefault="004E506B" w:rsidP="00743DF7">
            <w:pPr>
              <w:pStyle w:val="VCAAbody"/>
              <w:jc w:val="center"/>
            </w:pPr>
            <w:r w:rsidRPr="0094696C">
              <w:t>Watch your language! Impact of language use on personal image</w:t>
            </w:r>
          </w:p>
        </w:tc>
      </w:tr>
    </w:tbl>
    <w:p w14:paraId="13C4DC71" w14:textId="77777777" w:rsidR="004E506B" w:rsidRPr="00B13D9B" w:rsidRDefault="004E506B" w:rsidP="004E506B">
      <w:pPr>
        <w:pStyle w:val="Heading2"/>
        <w:rPr>
          <w:sz w:val="28"/>
        </w:rPr>
      </w:pPr>
      <w:bookmarkStart w:id="7" w:name="_Hlk179222526"/>
      <w:bookmarkStart w:id="8" w:name="_Toc191900319"/>
      <w:r w:rsidRPr="00B13D9B">
        <w:rPr>
          <w:sz w:val="28"/>
        </w:rPr>
        <w:t>Outcome 1</w:t>
      </w:r>
      <w:bookmarkEnd w:id="8"/>
    </w:p>
    <w:bookmarkEnd w:id="7"/>
    <w:p w14:paraId="02499C78" w14:textId="31A6EF72" w:rsidR="004E506B" w:rsidRDefault="004E506B" w:rsidP="004E506B">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FE55FA6EBDF644D3A08E5860E18DF9AE"/>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B1912">
        <w:rPr>
          <w:shd w:val="clear" w:color="auto" w:fill="FFFFFF"/>
        </w:rPr>
        <w:t xml:space="preserve">. </w:t>
      </w:r>
    </w:p>
    <w:p w14:paraId="5D044AA9" w14:textId="77777777" w:rsidR="004E506B" w:rsidRPr="00753F1C" w:rsidRDefault="004E506B" w:rsidP="004E506B">
      <w:pPr>
        <w:pStyle w:val="Heading2"/>
        <w:rPr>
          <w:sz w:val="24"/>
          <w:szCs w:val="24"/>
        </w:rPr>
      </w:pPr>
      <w:bookmarkStart w:id="9" w:name="_Toc191900320"/>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0BADD8F5" w14:textId="77777777" w:rsidTr="00743DF7">
        <w:trPr>
          <w:cantSplit/>
        </w:trPr>
        <w:tc>
          <w:tcPr>
            <w:tcW w:w="9634" w:type="dxa"/>
          </w:tcPr>
          <w:p w14:paraId="08B10F8A" w14:textId="77777777" w:rsidR="004E506B" w:rsidRPr="00F66F92" w:rsidRDefault="004E506B" w:rsidP="00743DF7">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4E506B" w14:paraId="7F9FA503" w14:textId="77777777" w:rsidTr="00743DF7">
        <w:trPr>
          <w:cantSplit/>
        </w:trPr>
        <w:tc>
          <w:tcPr>
            <w:tcW w:w="9634" w:type="dxa"/>
          </w:tcPr>
          <w:p w14:paraId="2768EED8" w14:textId="77777777" w:rsidR="004E506B" w:rsidRPr="00F66F92" w:rsidRDefault="004E506B" w:rsidP="00743DF7">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4E506B" w14:paraId="1BBA719D" w14:textId="77777777" w:rsidTr="00743DF7">
        <w:trPr>
          <w:cantSplit/>
        </w:trPr>
        <w:tc>
          <w:tcPr>
            <w:tcW w:w="9634" w:type="dxa"/>
          </w:tcPr>
          <w:p w14:paraId="2A8A6E69" w14:textId="77777777" w:rsidR="004E506B" w:rsidRPr="00F66F92" w:rsidRDefault="004E506B" w:rsidP="00743DF7">
            <w:pPr>
              <w:pStyle w:val="VCAAbulletlevel2"/>
              <w:spacing w:after="0"/>
            </w:pPr>
            <w:r w:rsidRPr="00A76523">
              <w:t>Share a personal story or experience using the descriptive language and engaging storytelling techniques you have brainstormed as a class.</w:t>
            </w:r>
          </w:p>
        </w:tc>
      </w:tr>
      <w:tr w:rsidR="004E506B" w14:paraId="10D7E839" w14:textId="77777777" w:rsidTr="00743DF7">
        <w:trPr>
          <w:cantSplit/>
        </w:trPr>
        <w:tc>
          <w:tcPr>
            <w:tcW w:w="9634" w:type="dxa"/>
          </w:tcPr>
          <w:p w14:paraId="5AA541BD" w14:textId="20CF3DEB" w:rsidR="004E506B" w:rsidRPr="00F66F92" w:rsidRDefault="004E506B" w:rsidP="00743DF7">
            <w:pPr>
              <w:pStyle w:val="VCAAbulletlevel2"/>
            </w:pPr>
            <w:r w:rsidRPr="00A76523">
              <w:t xml:space="preserve">Create a </w:t>
            </w:r>
            <w:hyperlink r:id="rId20"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02A1469BDCD646AA856E014EC002D11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A76523">
              <w:t xml:space="preserve"> on a </w:t>
            </w:r>
            <w:r>
              <w:t>sticky</w:t>
            </w:r>
            <w:r w:rsidRPr="00A76523">
              <w:t xml:space="preserve"> note and stick these around the p</w:t>
            </w:r>
            <w:r>
              <w:t>ortraits</w:t>
            </w:r>
            <w:r w:rsidRPr="00A76523">
              <w:t>.</w:t>
            </w:r>
          </w:p>
        </w:tc>
      </w:tr>
      <w:tr w:rsidR="004E506B" w14:paraId="524AD98C" w14:textId="77777777" w:rsidTr="00743DF7">
        <w:trPr>
          <w:cantSplit/>
        </w:trPr>
        <w:tc>
          <w:tcPr>
            <w:tcW w:w="9634" w:type="dxa"/>
          </w:tcPr>
          <w:p w14:paraId="45F49026" w14:textId="77777777" w:rsidR="004E506B" w:rsidRPr="00F66F92" w:rsidRDefault="004E506B" w:rsidP="00743DF7">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4E506B" w14:paraId="402B3D7D" w14:textId="77777777" w:rsidTr="00743DF7">
        <w:trPr>
          <w:cantSplit/>
        </w:trPr>
        <w:tc>
          <w:tcPr>
            <w:tcW w:w="9634" w:type="dxa"/>
          </w:tcPr>
          <w:p w14:paraId="1C889E3D" w14:textId="77777777" w:rsidR="004E506B" w:rsidRPr="00F66F92" w:rsidRDefault="004E506B" w:rsidP="00743DF7">
            <w:pPr>
              <w:pStyle w:val="VCAAbulletlevel2"/>
            </w:pPr>
            <w:r w:rsidRPr="00633101">
              <w:rPr>
                <w:lang w:val="en-US"/>
              </w:rPr>
              <w:t>Write a reflective text on your personal identity and its relationship to language.</w:t>
            </w:r>
          </w:p>
        </w:tc>
      </w:tr>
      <w:tr w:rsidR="004E506B" w14:paraId="73597512" w14:textId="77777777" w:rsidTr="00743DF7">
        <w:trPr>
          <w:cantSplit/>
        </w:trPr>
        <w:tc>
          <w:tcPr>
            <w:tcW w:w="9634" w:type="dxa"/>
          </w:tcPr>
          <w:p w14:paraId="55E2A825" w14:textId="77777777" w:rsidR="004E506B" w:rsidRPr="00F66F92" w:rsidRDefault="004E506B" w:rsidP="00743DF7">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4E506B" w14:paraId="2A0C8730" w14:textId="77777777" w:rsidTr="00743DF7">
        <w:trPr>
          <w:cantSplit/>
        </w:trPr>
        <w:tc>
          <w:tcPr>
            <w:tcW w:w="9634" w:type="dxa"/>
          </w:tcPr>
          <w:p w14:paraId="49ED2761" w14:textId="30B86185" w:rsidR="004E506B" w:rsidRPr="00F66F92" w:rsidRDefault="004E506B" w:rsidP="00743DF7">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F5D1D3F498D14042875AF1305A206E9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A76523">
              <w:t>.</w:t>
            </w:r>
          </w:p>
        </w:tc>
      </w:tr>
      <w:tr w:rsidR="004E506B" w14:paraId="6232D0A2" w14:textId="77777777" w:rsidTr="00743DF7">
        <w:trPr>
          <w:cantSplit/>
        </w:trPr>
        <w:tc>
          <w:tcPr>
            <w:tcW w:w="9634" w:type="dxa"/>
          </w:tcPr>
          <w:p w14:paraId="3DAAF2D6" w14:textId="77777777" w:rsidR="004E506B" w:rsidRDefault="004E506B" w:rsidP="00743DF7">
            <w:pPr>
              <w:pStyle w:val="VCAAbulletlevel2"/>
              <w:spacing w:after="0"/>
            </w:pPr>
            <w:r w:rsidRPr="00A76523">
              <w:t xml:space="preserve">Participate in a </w:t>
            </w:r>
            <w:hyperlink r:id="rId21"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4E506B" w14:paraId="4C70F314" w14:textId="77777777" w:rsidTr="00743DF7">
        <w:trPr>
          <w:cantSplit/>
        </w:trPr>
        <w:tc>
          <w:tcPr>
            <w:tcW w:w="9634" w:type="dxa"/>
          </w:tcPr>
          <w:p w14:paraId="527ACF56" w14:textId="77777777" w:rsidR="004E506B" w:rsidRPr="00A76523" w:rsidRDefault="004E506B" w:rsidP="00743DF7">
            <w:pPr>
              <w:pStyle w:val="VCAAbulletlevel2"/>
              <w:spacing w:after="0"/>
            </w:pPr>
            <w:r w:rsidRPr="00A76523">
              <w:t xml:space="preserve">View a range of images portraying stereotypes. Brainstorm the vocabulary required to describe the image, then complete a </w:t>
            </w:r>
            <w:hyperlink r:id="rId22" w:history="1">
              <w:r w:rsidRPr="00183BDC">
                <w:rPr>
                  <w:rStyle w:val="Hyperlink"/>
                </w:rPr>
                <w:t>‘</w:t>
              </w:r>
            </w:hyperlink>
            <w:hyperlink r:id="rId23"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4E506B" w14:paraId="7F6C19FC" w14:textId="77777777" w:rsidTr="00743DF7">
        <w:trPr>
          <w:cantSplit/>
        </w:trPr>
        <w:tc>
          <w:tcPr>
            <w:tcW w:w="9634" w:type="dxa"/>
          </w:tcPr>
          <w:p w14:paraId="242A2221" w14:textId="77777777" w:rsidR="004E506B" w:rsidRPr="00A76523" w:rsidRDefault="004E506B" w:rsidP="00743DF7">
            <w:pPr>
              <w:pStyle w:val="VCAAbulletlevel2"/>
              <w:spacing w:after="0"/>
            </w:pPr>
            <w:r>
              <w:t>I</w:t>
            </w:r>
            <w:r w:rsidRPr="00A76523">
              <w:t>n small groups</w:t>
            </w:r>
            <w:r>
              <w:t>, c</w:t>
            </w:r>
            <w:r w:rsidRPr="00A76523">
              <w:t>reate posters that unpack and promote more inclusive and respectful communication.</w:t>
            </w:r>
          </w:p>
        </w:tc>
      </w:tr>
      <w:tr w:rsidR="004E506B" w14:paraId="0762699B" w14:textId="77777777" w:rsidTr="00743DF7">
        <w:trPr>
          <w:cantSplit/>
        </w:trPr>
        <w:tc>
          <w:tcPr>
            <w:tcW w:w="9634" w:type="dxa"/>
          </w:tcPr>
          <w:p w14:paraId="712DDC1E" w14:textId="77777777" w:rsidR="004E506B" w:rsidRPr="00A76523" w:rsidRDefault="004E506B" w:rsidP="00743DF7">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4E506B" w14:paraId="18157059" w14:textId="77777777" w:rsidTr="00743DF7">
        <w:trPr>
          <w:cantSplit/>
        </w:trPr>
        <w:tc>
          <w:tcPr>
            <w:tcW w:w="9634" w:type="dxa"/>
          </w:tcPr>
          <w:p w14:paraId="657A18C7" w14:textId="671E3738" w:rsidR="004E506B" w:rsidRPr="00A76523" w:rsidRDefault="004E506B" w:rsidP="00743DF7">
            <w:pPr>
              <w:pStyle w:val="VCAAbulletlevel2"/>
              <w:spacing w:after="0"/>
            </w:pPr>
            <w:bookmarkStart w:id="10" w:name="_Hlk139633649"/>
            <w:r w:rsidRPr="00A76523">
              <w:t xml:space="preserve">Discuss the use of </w:t>
            </w:r>
            <w:sdt>
              <w:sdtPr>
                <w:alias w:val="Keywords"/>
                <w:tag w:val=""/>
                <w:id w:val="125903447"/>
                <w:placeholder>
                  <w:docPart w:val="76A4106789834803B319A12BE1808EC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A76523">
              <w:t xml:space="preserve"> between </w:t>
            </w:r>
            <w:r>
              <w:t>2</w:t>
            </w:r>
            <w:r w:rsidRPr="00A76523">
              <w:t xml:space="preserve"> different groups in </w:t>
            </w:r>
            <w:sdt>
              <w:sdtPr>
                <w:alias w:val="Keywords"/>
                <w:tag w:val=""/>
                <w:id w:val="667834847"/>
                <w:placeholder>
                  <w:docPart w:val="62DAC50278AE4B2786D24904200F6E56"/>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A76523">
              <w:t>-speaking communities and reflect on their</w:t>
            </w:r>
            <w:r>
              <w:t xml:space="preserve"> language</w:t>
            </w:r>
            <w:r w:rsidRPr="00A76523">
              <w:t xml:space="preserve"> norms and standards. </w:t>
            </w:r>
            <w:bookmarkEnd w:id="10"/>
          </w:p>
        </w:tc>
      </w:tr>
      <w:tr w:rsidR="004E506B" w14:paraId="1FC0B1C0" w14:textId="77777777" w:rsidTr="00743DF7">
        <w:trPr>
          <w:cantSplit/>
        </w:trPr>
        <w:tc>
          <w:tcPr>
            <w:tcW w:w="9634" w:type="dxa"/>
          </w:tcPr>
          <w:p w14:paraId="0983C8F2" w14:textId="77777777" w:rsidR="004E506B" w:rsidRPr="00A76523" w:rsidRDefault="004E506B" w:rsidP="00743DF7">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4E506B" w14:paraId="62BDDD9A" w14:textId="77777777" w:rsidTr="00743DF7">
        <w:trPr>
          <w:cantSplit/>
        </w:trPr>
        <w:tc>
          <w:tcPr>
            <w:tcW w:w="9634" w:type="dxa"/>
          </w:tcPr>
          <w:p w14:paraId="3E6FD151" w14:textId="77777777" w:rsidR="004E506B" w:rsidRPr="00A76523" w:rsidRDefault="004E506B" w:rsidP="00743DF7">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4E506B" w14:paraId="6325C8BE" w14:textId="77777777" w:rsidTr="00743DF7">
        <w:trPr>
          <w:cantSplit/>
        </w:trPr>
        <w:tc>
          <w:tcPr>
            <w:tcW w:w="9634" w:type="dxa"/>
          </w:tcPr>
          <w:p w14:paraId="28EB3A3C" w14:textId="77777777" w:rsidR="004E506B" w:rsidRPr="00A76523" w:rsidRDefault="004E506B" w:rsidP="00743DF7">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4E506B" w14:paraId="10F3BEDB" w14:textId="77777777" w:rsidTr="00743DF7">
        <w:trPr>
          <w:cantSplit/>
        </w:trPr>
        <w:tc>
          <w:tcPr>
            <w:tcW w:w="9634" w:type="dxa"/>
          </w:tcPr>
          <w:p w14:paraId="3B92FCA9" w14:textId="77777777" w:rsidR="004E506B" w:rsidRPr="00A76523" w:rsidRDefault="004E506B" w:rsidP="00743DF7">
            <w:pPr>
              <w:pStyle w:val="VCAAbulletlevel2"/>
              <w:spacing w:after="0"/>
            </w:pPr>
            <w:r w:rsidRPr="00A76523">
              <w:t xml:space="preserve">Listen to a guest speaker sharing personal experiences related to language and personal image, then ask questions and share your personal experiences. </w:t>
            </w:r>
          </w:p>
        </w:tc>
      </w:tr>
      <w:tr w:rsidR="004E506B" w14:paraId="43574EC8" w14:textId="77777777" w:rsidTr="00743DF7">
        <w:trPr>
          <w:cantSplit/>
        </w:trPr>
        <w:tc>
          <w:tcPr>
            <w:tcW w:w="9634" w:type="dxa"/>
            <w:shd w:val="clear" w:color="auto" w:fill="D9D9D9" w:themeFill="background1" w:themeFillShade="D9"/>
          </w:tcPr>
          <w:p w14:paraId="71ED9AC4" w14:textId="77777777" w:rsidR="004E506B" w:rsidRPr="00875BC2" w:rsidRDefault="004E506B" w:rsidP="00743DF7">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18649717" wp14:editId="66050506">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4E506B" w14:paraId="63C41B88" w14:textId="77777777" w:rsidTr="00743DF7">
        <w:tc>
          <w:tcPr>
            <w:tcW w:w="9634" w:type="dxa"/>
            <w:tcBorders>
              <w:bottom w:val="single" w:sz="4" w:space="0" w:color="C6ECFF" w:themeColor="accent1" w:themeTint="33"/>
            </w:tcBorders>
            <w:shd w:val="clear" w:color="auto" w:fill="auto"/>
          </w:tcPr>
          <w:p w14:paraId="077638FC" w14:textId="77777777" w:rsidR="004E506B" w:rsidRDefault="004E506B" w:rsidP="00743DF7">
            <w:pPr>
              <w:pStyle w:val="VCAAbulletlevel2"/>
              <w:numPr>
                <w:ilvl w:val="0"/>
                <w:numId w:val="0"/>
              </w:numPr>
              <w:spacing w:after="0"/>
              <w:ind w:left="360"/>
            </w:pPr>
          </w:p>
          <w:p w14:paraId="5D74C55B" w14:textId="77777777" w:rsidR="004E506B" w:rsidRPr="00BB1912" w:rsidRDefault="004E506B" w:rsidP="00743DF7">
            <w:pPr>
              <w:pStyle w:val="VCAAbulletlevel2"/>
              <w:numPr>
                <w:ilvl w:val="0"/>
                <w:numId w:val="0"/>
              </w:numPr>
              <w:spacing w:after="0"/>
              <w:ind w:left="360"/>
            </w:pPr>
          </w:p>
        </w:tc>
      </w:tr>
      <w:tr w:rsidR="004E506B" w14:paraId="4D8D651C" w14:textId="77777777" w:rsidTr="00743DF7">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5612AB0" w14:textId="77777777" w:rsidR="004E506B" w:rsidRPr="00AC53F0" w:rsidRDefault="004E506B" w:rsidP="00743DF7">
            <w:pPr>
              <w:pStyle w:val="Heading2"/>
            </w:pPr>
            <w:bookmarkStart w:id="11" w:name="_Toc191900321"/>
            <w:r w:rsidRPr="00B13D9B">
              <w:rPr>
                <w:b/>
                <w:bCs/>
                <w:noProof/>
                <w:color w:val="004EA8"/>
              </w:rPr>
              <w:drawing>
                <wp:anchor distT="0" distB="0" distL="114300" distR="114300" simplePos="0" relativeHeight="251660288" behindDoc="0" locked="0" layoutInCell="1" allowOverlap="1" wp14:anchorId="699EB5CE" wp14:editId="08B19EF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2BAF8C90" w14:textId="77777777" w:rsidR="004E506B" w:rsidRDefault="004E506B" w:rsidP="00743DF7">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08B03613" w14:textId="77777777" w:rsidR="004E506B" w:rsidRDefault="004E506B" w:rsidP="00743DF7">
            <w:pPr>
              <w:pStyle w:val="VCAAbulletlevel2"/>
              <w:numPr>
                <w:ilvl w:val="0"/>
                <w:numId w:val="0"/>
              </w:numPr>
              <w:rPr>
                <w:b/>
                <w:bCs/>
                <w:color w:val="004EA8"/>
                <w:sz w:val="32"/>
                <w:szCs w:val="32"/>
              </w:rPr>
            </w:pPr>
          </w:p>
          <w:p w14:paraId="6B172E7F" w14:textId="77777777" w:rsidR="004E506B" w:rsidRPr="00A76523" w:rsidRDefault="004E506B" w:rsidP="00743DF7">
            <w:pPr>
              <w:pStyle w:val="VCAAbulletlevel2"/>
              <w:spacing w:after="0"/>
            </w:pPr>
            <w:r w:rsidRPr="00A76523">
              <w:t>Watch a video of a debate and record useful expressions to use in your group’s debate.</w:t>
            </w:r>
            <w:r>
              <w:br/>
            </w:r>
          </w:p>
          <w:p w14:paraId="735FB5CB" w14:textId="77777777" w:rsidR="004E506B" w:rsidRPr="00A76523" w:rsidRDefault="004E506B" w:rsidP="00743DF7">
            <w:pPr>
              <w:pStyle w:val="VCAAbulletlevel2"/>
              <w:spacing w:after="0"/>
            </w:pPr>
            <w:r w:rsidRPr="00A76523">
              <w:t>Complete a ‘</w:t>
            </w:r>
            <w:r>
              <w:t>r</w:t>
            </w:r>
            <w:r w:rsidRPr="00A76523">
              <w:t xml:space="preserve">unning </w:t>
            </w:r>
            <w:r>
              <w:t>d</w:t>
            </w:r>
            <w:r w:rsidRPr="00A76523">
              <w:t xml:space="preserve">ictation’ activity, revising the use of </w:t>
            </w:r>
            <w:hyperlink r:id="rId26" w:history="1">
              <w:r w:rsidRPr="00A76523">
                <w:rPr>
                  <w:rStyle w:val="Hyperlink"/>
                </w:rPr>
                <w:t>debating phrases</w:t>
              </w:r>
            </w:hyperlink>
            <w:r w:rsidRPr="00A76523">
              <w:t>.</w:t>
            </w:r>
            <w:r>
              <w:br/>
            </w:r>
          </w:p>
          <w:p w14:paraId="39CE3019" w14:textId="77777777" w:rsidR="004E506B" w:rsidRPr="00A76523" w:rsidRDefault="004E506B" w:rsidP="00743DF7">
            <w:pPr>
              <w:pStyle w:val="VCAAbulletlevel2"/>
              <w:spacing w:after="0"/>
            </w:pPr>
            <w:r w:rsidRPr="00A76523">
              <w:t>Collect a debate discussion card for your group and research the topic, taking notes and creating a glossary of key terms.</w:t>
            </w:r>
            <w:r>
              <w:br/>
            </w:r>
          </w:p>
          <w:p w14:paraId="3617F298" w14:textId="77777777" w:rsidR="004E506B" w:rsidRPr="00A76523" w:rsidRDefault="004E506B" w:rsidP="00743DF7">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4FC27DF2" w14:textId="77777777" w:rsidR="004E506B" w:rsidRPr="00A76523" w:rsidRDefault="004E506B" w:rsidP="00743DF7">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736686C0" w14:textId="77777777" w:rsidR="004E506B" w:rsidRPr="00A76523" w:rsidRDefault="004E506B" w:rsidP="00743DF7">
            <w:pPr>
              <w:pStyle w:val="VCAAbulletlevel2"/>
              <w:spacing w:after="0"/>
            </w:pPr>
            <w:r w:rsidRPr="00A76523">
              <w:t>Prepare arguments supporting your position and challenging the other team’s possible arguments.</w:t>
            </w:r>
            <w:r>
              <w:br/>
            </w:r>
          </w:p>
          <w:p w14:paraId="3F4C6BC9" w14:textId="77777777" w:rsidR="004E506B" w:rsidRPr="00A76523" w:rsidRDefault="004E506B" w:rsidP="00743DF7">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71CFD78E" w14:textId="5506AFAC" w:rsidR="00AC563B" w:rsidRPr="0066155E" w:rsidRDefault="004E506B" w:rsidP="008C670B">
            <w:pPr>
              <w:pStyle w:val="VCAAbulletlevel2"/>
              <w:spacing w:after="0"/>
            </w:pPr>
            <w:r w:rsidRPr="00A76523">
              <w:t xml:space="preserve">Engage in a structured </w:t>
            </w:r>
            <w:hyperlink r:id="rId27" w:history="1">
              <w:r w:rsidRPr="00392B0A">
                <w:rPr>
                  <w:rStyle w:val="Hyperlink"/>
                </w:rPr>
                <w:t>debate</w:t>
              </w:r>
            </w:hyperlink>
            <w:r w:rsidRPr="00A76523">
              <w:t xml:space="preserve">. </w:t>
            </w:r>
          </w:p>
        </w:tc>
      </w:tr>
    </w:tbl>
    <w:p w14:paraId="1D08D1D4" w14:textId="77777777" w:rsidR="004E506B" w:rsidRDefault="004E506B" w:rsidP="004E506B"/>
    <w:p w14:paraId="0247C8BC" w14:textId="77777777" w:rsidR="00AC563B" w:rsidRDefault="00AC563B" w:rsidP="004E506B"/>
    <w:p w14:paraId="7666839C" w14:textId="77777777" w:rsidR="004E506B" w:rsidRDefault="004E506B" w:rsidP="004E506B">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F201FE" w14:paraId="56E9830B" w14:textId="77777777" w:rsidTr="00743DF7">
        <w:trPr>
          <w:trHeight w:val="274"/>
        </w:trPr>
        <w:tc>
          <w:tcPr>
            <w:tcW w:w="2197" w:type="dxa"/>
            <w:shd w:val="clear" w:color="auto" w:fill="0F7EB4"/>
          </w:tcPr>
          <w:p w14:paraId="55D3F075" w14:textId="77777777" w:rsidR="004E506B" w:rsidRPr="00F040C4" w:rsidRDefault="004E506B" w:rsidP="00743DF7">
            <w:pPr>
              <w:pStyle w:val="VCAAtablecondensedheading"/>
              <w:rPr>
                <w:b w:val="0"/>
              </w:rPr>
            </w:pPr>
            <w:r w:rsidRPr="00F040C4">
              <w:t xml:space="preserve">Concept </w:t>
            </w:r>
          </w:p>
        </w:tc>
        <w:tc>
          <w:tcPr>
            <w:tcW w:w="2197" w:type="dxa"/>
            <w:shd w:val="clear" w:color="auto" w:fill="0F7EB4"/>
          </w:tcPr>
          <w:p w14:paraId="3EBC8ADA" w14:textId="77777777" w:rsidR="004E506B" w:rsidRPr="00F040C4" w:rsidRDefault="004E506B" w:rsidP="00743DF7">
            <w:pPr>
              <w:pStyle w:val="VCAAtablecondensedheading"/>
              <w:rPr>
                <w:b w:val="0"/>
              </w:rPr>
            </w:pPr>
            <w:r w:rsidRPr="00F040C4">
              <w:t>Perspective</w:t>
            </w:r>
          </w:p>
        </w:tc>
        <w:tc>
          <w:tcPr>
            <w:tcW w:w="2197" w:type="dxa"/>
            <w:shd w:val="clear" w:color="auto" w:fill="0F7EB4"/>
          </w:tcPr>
          <w:p w14:paraId="62279892" w14:textId="77777777" w:rsidR="004E506B" w:rsidRPr="00F040C4" w:rsidRDefault="004E506B" w:rsidP="00743DF7">
            <w:pPr>
              <w:pStyle w:val="VCAAtablecondensedheading"/>
              <w:rPr>
                <w:b w:val="0"/>
              </w:rPr>
            </w:pPr>
            <w:r w:rsidRPr="00F040C4">
              <w:t>Topic</w:t>
            </w:r>
          </w:p>
        </w:tc>
        <w:tc>
          <w:tcPr>
            <w:tcW w:w="2198" w:type="dxa"/>
            <w:shd w:val="clear" w:color="auto" w:fill="0F7EB4"/>
          </w:tcPr>
          <w:p w14:paraId="24150EE7" w14:textId="77777777" w:rsidR="004E506B" w:rsidRPr="00F040C4" w:rsidRDefault="004E506B" w:rsidP="00743DF7">
            <w:pPr>
              <w:pStyle w:val="VCAAtablecondensedheading"/>
              <w:rPr>
                <w:b w:val="0"/>
              </w:rPr>
            </w:pPr>
            <w:r w:rsidRPr="00F040C4">
              <w:t>Subtopic</w:t>
            </w:r>
          </w:p>
        </w:tc>
      </w:tr>
      <w:tr w:rsidR="004E506B" w:rsidRPr="00990040" w14:paraId="026E29DC" w14:textId="77777777" w:rsidTr="00B8179B">
        <w:trPr>
          <w:trHeight w:val="1701"/>
        </w:trPr>
        <w:tc>
          <w:tcPr>
            <w:tcW w:w="2197" w:type="dxa"/>
            <w:vAlign w:val="center"/>
          </w:tcPr>
          <w:p w14:paraId="57550FA4" w14:textId="77777777" w:rsidR="004E506B" w:rsidRPr="002256A5" w:rsidRDefault="004E506B" w:rsidP="00743DF7">
            <w:pPr>
              <w:pStyle w:val="VCAAbody"/>
              <w:jc w:val="center"/>
            </w:pPr>
            <w:r w:rsidRPr="002256A5">
              <w:t>Sustainability</w:t>
            </w:r>
          </w:p>
        </w:tc>
        <w:tc>
          <w:tcPr>
            <w:tcW w:w="2197" w:type="dxa"/>
            <w:vAlign w:val="center"/>
          </w:tcPr>
          <w:p w14:paraId="7545EDD4" w14:textId="77777777" w:rsidR="004E506B" w:rsidRPr="00F040C4" w:rsidRDefault="004E506B" w:rsidP="00743DF7">
            <w:pPr>
              <w:pStyle w:val="VCAAbody"/>
              <w:jc w:val="center"/>
            </w:pPr>
            <w:r>
              <w:t>Community</w:t>
            </w:r>
          </w:p>
        </w:tc>
        <w:tc>
          <w:tcPr>
            <w:tcW w:w="2197" w:type="dxa"/>
            <w:vAlign w:val="center"/>
          </w:tcPr>
          <w:p w14:paraId="16C1C365" w14:textId="77777777" w:rsidR="004E506B" w:rsidRPr="00F040C4" w:rsidRDefault="004E506B" w:rsidP="00743DF7">
            <w:pPr>
              <w:pStyle w:val="VCAAbody"/>
              <w:jc w:val="center"/>
            </w:pPr>
            <w:r w:rsidRPr="002256A5">
              <w:t>Sustaining language and culture</w:t>
            </w:r>
          </w:p>
        </w:tc>
        <w:tc>
          <w:tcPr>
            <w:tcW w:w="2198" w:type="dxa"/>
            <w:vAlign w:val="center"/>
          </w:tcPr>
          <w:p w14:paraId="2271CA64" w14:textId="77777777" w:rsidR="004E506B" w:rsidRPr="00F040C4" w:rsidRDefault="004E506B" w:rsidP="00743DF7">
            <w:pPr>
              <w:pStyle w:val="VCAAbody"/>
              <w:jc w:val="center"/>
            </w:pPr>
            <w:r w:rsidRPr="002256A5">
              <w:t>Celebrating culture– specific community events</w:t>
            </w:r>
          </w:p>
        </w:tc>
      </w:tr>
    </w:tbl>
    <w:p w14:paraId="574893FE" w14:textId="77777777" w:rsidR="004E506B" w:rsidRPr="00B13D9B" w:rsidRDefault="004E506B" w:rsidP="004E506B">
      <w:pPr>
        <w:pStyle w:val="Heading2"/>
        <w:rPr>
          <w:sz w:val="28"/>
        </w:rPr>
      </w:pPr>
      <w:bookmarkStart w:id="12" w:name="_Toc191900322"/>
      <w:r w:rsidRPr="1AB6DD3E">
        <w:rPr>
          <w:sz w:val="28"/>
        </w:rPr>
        <w:t>Outcome 2</w:t>
      </w:r>
      <w:bookmarkEnd w:id="12"/>
    </w:p>
    <w:p w14:paraId="16626486" w14:textId="0A9584A1" w:rsidR="004E506B" w:rsidRPr="00FD4DAA" w:rsidRDefault="004E506B" w:rsidP="004E506B">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E182598555D54B71ADA81C854D25B717"/>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rPr>
          <w:shd w:val="clear" w:color="auto" w:fill="FFFFFF"/>
        </w:rPr>
        <w:t xml:space="preserve"> related to different aspects of the subtopic studied and respond in writing to short-answer questions about the texts in English.</w:t>
      </w:r>
    </w:p>
    <w:p w14:paraId="57B72CB7" w14:textId="77777777" w:rsidR="004E506B" w:rsidRPr="00753F1C" w:rsidRDefault="004E506B" w:rsidP="004E506B">
      <w:pPr>
        <w:pStyle w:val="Heading2"/>
        <w:rPr>
          <w:sz w:val="24"/>
          <w:szCs w:val="24"/>
        </w:rPr>
      </w:pPr>
      <w:bookmarkStart w:id="13" w:name="_Toc191900323"/>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61049A1D" w14:textId="77777777" w:rsidTr="00743DF7">
        <w:trPr>
          <w:cantSplit/>
        </w:trPr>
        <w:tc>
          <w:tcPr>
            <w:tcW w:w="8783" w:type="dxa"/>
          </w:tcPr>
          <w:p w14:paraId="293B3FA0" w14:textId="77777777" w:rsidR="004E506B" w:rsidRPr="00F66F92" w:rsidRDefault="004E506B" w:rsidP="00743DF7">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4E506B" w14:paraId="7B004FE6" w14:textId="77777777" w:rsidTr="00743DF7">
        <w:trPr>
          <w:cantSplit/>
        </w:trPr>
        <w:tc>
          <w:tcPr>
            <w:tcW w:w="8783" w:type="dxa"/>
          </w:tcPr>
          <w:p w14:paraId="08994532" w14:textId="5461969D" w:rsidR="004E506B" w:rsidRPr="00F66F92" w:rsidRDefault="004E506B" w:rsidP="00743DF7">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89F5E7A7E2364E9EA09F8188B3A2724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w:t>
            </w:r>
          </w:p>
        </w:tc>
      </w:tr>
      <w:tr w:rsidR="004E506B" w14:paraId="45472A5D" w14:textId="77777777" w:rsidTr="00743DF7">
        <w:trPr>
          <w:cantSplit/>
        </w:trPr>
        <w:tc>
          <w:tcPr>
            <w:tcW w:w="8783" w:type="dxa"/>
          </w:tcPr>
          <w:p w14:paraId="5606285C" w14:textId="77777777" w:rsidR="004E506B" w:rsidRPr="00F66F92" w:rsidRDefault="004E506B" w:rsidP="00743DF7">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4E506B" w14:paraId="305604CB" w14:textId="77777777" w:rsidTr="00743DF7">
        <w:trPr>
          <w:cantSplit/>
        </w:trPr>
        <w:tc>
          <w:tcPr>
            <w:tcW w:w="8783" w:type="dxa"/>
          </w:tcPr>
          <w:p w14:paraId="5630FC90" w14:textId="5E35B503" w:rsidR="004E506B" w:rsidRPr="00F66F92" w:rsidRDefault="004E506B" w:rsidP="00743DF7">
            <w:pPr>
              <w:pStyle w:val="VCAAbulletlevel2"/>
              <w:spacing w:after="0"/>
            </w:pPr>
            <w:r>
              <w:t xml:space="preserve">In pairs, look at an image related to a cultural celebration in a </w:t>
            </w:r>
            <w:sdt>
              <w:sdtPr>
                <w:rPr>
                  <w:lang w:val="en-AU"/>
                </w:rPr>
                <w:alias w:val="Keywords"/>
                <w:tag w:val=""/>
                <w:id w:val="-681590336"/>
                <w:placeholder>
                  <w:docPart w:val="A4457317BDDF4C818F2CFB0F12BAF00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05AC5A51570B483CAE2C1C36CB5F925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from the perspective of one of the people in the image.</w:t>
            </w:r>
          </w:p>
        </w:tc>
      </w:tr>
      <w:tr w:rsidR="004E506B" w14:paraId="542C7CF8" w14:textId="77777777" w:rsidTr="00743DF7">
        <w:trPr>
          <w:cantSplit/>
        </w:trPr>
        <w:tc>
          <w:tcPr>
            <w:tcW w:w="8783" w:type="dxa"/>
          </w:tcPr>
          <w:p w14:paraId="6F02A979" w14:textId="046D5E72" w:rsidR="004E506B" w:rsidRPr="00F66F92" w:rsidRDefault="004E506B" w:rsidP="00743DF7">
            <w:pPr>
              <w:pStyle w:val="VCAAbulletlevel2"/>
              <w:spacing w:after="0"/>
            </w:pPr>
            <w:r>
              <w:t xml:space="preserve">Listen to a podcast in </w:t>
            </w:r>
            <w:sdt>
              <w:sdtPr>
                <w:rPr>
                  <w:lang w:val="en-AU"/>
                </w:rPr>
                <w:alias w:val="Keywords"/>
                <w:tag w:val=""/>
                <w:id w:val="1697965787"/>
                <w:placeholder>
                  <w:docPart w:val="E8027E07A9AE40E2B9DD6F1A9595AB0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FC6E37E95E2D4A5793F3C5AB36353BA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using the selected interrogatives, then answer the comprehension questions in </w:t>
            </w:r>
            <w:sdt>
              <w:sdtPr>
                <w:rPr>
                  <w:lang w:val="en-AU"/>
                </w:rPr>
                <w:alias w:val="Keywords"/>
                <w:tag w:val=""/>
                <w:id w:val="2098287835"/>
                <w:placeholder>
                  <w:docPart w:val="2DDB75B2608845A5BB064732389157A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w:t>
            </w:r>
          </w:p>
        </w:tc>
      </w:tr>
      <w:tr w:rsidR="004E506B" w14:paraId="5BC58FCE" w14:textId="77777777" w:rsidTr="00743DF7">
        <w:trPr>
          <w:cantSplit/>
        </w:trPr>
        <w:tc>
          <w:tcPr>
            <w:tcW w:w="8783" w:type="dxa"/>
          </w:tcPr>
          <w:p w14:paraId="49C3133B" w14:textId="77777777" w:rsidR="004E506B" w:rsidRPr="00F66F92" w:rsidRDefault="004E506B" w:rsidP="00743DF7">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4E506B" w14:paraId="128A0C31" w14:textId="77777777" w:rsidTr="00743DF7">
        <w:trPr>
          <w:cantSplit/>
        </w:trPr>
        <w:tc>
          <w:tcPr>
            <w:tcW w:w="8783" w:type="dxa"/>
          </w:tcPr>
          <w:p w14:paraId="452AB5B7" w14:textId="77777777" w:rsidR="004E506B" w:rsidRPr="00F66F92" w:rsidRDefault="004E506B" w:rsidP="00743DF7">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4E506B" w14:paraId="3F8DCD62" w14:textId="77777777" w:rsidTr="00743DF7">
        <w:trPr>
          <w:cantSplit/>
        </w:trPr>
        <w:tc>
          <w:tcPr>
            <w:tcW w:w="8783" w:type="dxa"/>
            <w:shd w:val="clear" w:color="auto" w:fill="D9D9D9" w:themeFill="background1" w:themeFillShade="D9"/>
          </w:tcPr>
          <w:p w14:paraId="55027E0E" w14:textId="4D6E2468" w:rsidR="004E506B" w:rsidRPr="00875BC2" w:rsidRDefault="004E506B" w:rsidP="00743DF7">
            <w:pPr>
              <w:pStyle w:val="VCAAbulletlevel2"/>
              <w:spacing w:after="0"/>
              <w:rPr>
                <w:b/>
                <w:bCs/>
              </w:rPr>
            </w:pPr>
            <w:r w:rsidRPr="00875BC2">
              <w:rPr>
                <w:b/>
                <w:noProof/>
              </w:rPr>
              <w:drawing>
                <wp:anchor distT="0" distB="0" distL="114300" distR="114300" simplePos="0" relativeHeight="251661312" behindDoc="0" locked="0" layoutInCell="1" allowOverlap="1" wp14:anchorId="212D331E" wp14:editId="5E0ECC41">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AF3083A7F2D04F29B8A577209563B146"/>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Croatian</w:t>
                </w:r>
              </w:sdtContent>
            </w:sdt>
            <w:r w:rsidRPr="00875BC2">
              <w:rPr>
                <w:b/>
              </w:rPr>
              <w:t>-speaking community.</w:t>
            </w:r>
            <w:r w:rsidRPr="00875BC2">
              <w:rPr>
                <w:b/>
                <w:bCs/>
              </w:rPr>
              <w:t xml:space="preserve"> </w:t>
            </w:r>
          </w:p>
          <w:p w14:paraId="5BAAB926" w14:textId="77777777" w:rsidR="004E506B" w:rsidRPr="00BB1912" w:rsidRDefault="004E506B" w:rsidP="00743DF7">
            <w:pPr>
              <w:pStyle w:val="VCAAbulletlevel2"/>
              <w:numPr>
                <w:ilvl w:val="0"/>
                <w:numId w:val="0"/>
              </w:numPr>
              <w:shd w:val="clear" w:color="auto" w:fill="D9D9D9" w:themeFill="background1" w:themeFillShade="D9"/>
              <w:spacing w:after="0"/>
              <w:ind w:left="360"/>
            </w:pPr>
          </w:p>
        </w:tc>
      </w:tr>
      <w:tr w:rsidR="004E506B" w14:paraId="1237F0D7" w14:textId="77777777" w:rsidTr="00743DF7">
        <w:trPr>
          <w:cantSplit/>
        </w:trPr>
        <w:tc>
          <w:tcPr>
            <w:tcW w:w="8783" w:type="dxa"/>
            <w:shd w:val="clear" w:color="auto" w:fill="FFFFFF" w:themeFill="background1"/>
          </w:tcPr>
          <w:p w14:paraId="3E0CF5A1" w14:textId="77777777" w:rsidR="004E506B" w:rsidRPr="00BB1912" w:rsidRDefault="004E506B" w:rsidP="00743DF7">
            <w:pPr>
              <w:pStyle w:val="VCAAbulletlevel2"/>
              <w:spacing w:after="0"/>
            </w:pPr>
            <w:r>
              <w:t xml:space="preserve">Brainstorm useful </w:t>
            </w:r>
            <w:hyperlink r:id="rId28"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4E506B" w14:paraId="517FFD22" w14:textId="77777777" w:rsidTr="00743DF7">
        <w:trPr>
          <w:cantSplit/>
        </w:trPr>
        <w:tc>
          <w:tcPr>
            <w:tcW w:w="8783" w:type="dxa"/>
            <w:shd w:val="clear" w:color="auto" w:fill="FFFFFF" w:themeFill="background1"/>
          </w:tcPr>
          <w:p w14:paraId="071F294C" w14:textId="02678D8D" w:rsidR="004E506B" w:rsidRDefault="004E506B" w:rsidP="00743DF7">
            <w:pPr>
              <w:pStyle w:val="VCAAbulletlevel2"/>
              <w:spacing w:after="0"/>
            </w:pPr>
            <w:r>
              <w:t xml:space="preserve">Write a script for an interview with a local </w:t>
            </w:r>
            <w:sdt>
              <w:sdtPr>
                <w:rPr>
                  <w:lang w:val="en-AU"/>
                </w:rPr>
                <w:alias w:val="Keywords"/>
                <w:tag w:val=""/>
                <w:id w:val="-843475448"/>
                <w:placeholder>
                  <w:docPart w:val="FF7C4A31FE754612A57CAF0F9A535D1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-speaking community member asking them about an important cultural celebration. </w:t>
            </w:r>
          </w:p>
        </w:tc>
      </w:tr>
      <w:tr w:rsidR="004E506B" w14:paraId="5AB1829E" w14:textId="77777777" w:rsidTr="00743DF7">
        <w:trPr>
          <w:cantSplit/>
        </w:trPr>
        <w:tc>
          <w:tcPr>
            <w:tcW w:w="8783" w:type="dxa"/>
            <w:tcBorders>
              <w:bottom w:val="single" w:sz="4" w:space="0" w:color="auto"/>
            </w:tcBorders>
            <w:shd w:val="clear" w:color="auto" w:fill="FFFFFF" w:themeFill="background1"/>
          </w:tcPr>
          <w:p w14:paraId="361EE7DB" w14:textId="15778E57" w:rsidR="004E506B" w:rsidRDefault="004E506B" w:rsidP="00743DF7">
            <w:pPr>
              <w:pStyle w:val="VCAAbulletlevel2"/>
              <w:spacing w:after="0"/>
            </w:pPr>
            <w:r>
              <w:lastRenderedPageBreak/>
              <w:t xml:space="preserve">Complete a </w:t>
            </w:r>
            <w:hyperlink r:id="rId29" w:history="1">
              <w:r w:rsidRPr="007D2E7A">
                <w:rPr>
                  <w:rStyle w:val="Hyperlink"/>
                  <w:lang w:val="en-AU"/>
                </w:rPr>
                <w:t>PMI chart</w:t>
              </w:r>
            </w:hyperlink>
            <w:r>
              <w:t xml:space="preserve"> about preserving a </w:t>
            </w:r>
            <w:sdt>
              <w:sdtPr>
                <w:rPr>
                  <w:lang w:val="en-AU"/>
                </w:rPr>
                <w:alias w:val="Keywords"/>
                <w:tag w:val=""/>
                <w:id w:val="842674756"/>
                <w:placeholder>
                  <w:docPart w:val="919A9475CB874F79ADF3C1C72B786F4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-speaking celebration in the local community. Write an informative article in </w:t>
            </w:r>
            <w:sdt>
              <w:sdtPr>
                <w:rPr>
                  <w:lang w:val="en-AU"/>
                </w:rPr>
                <w:alias w:val="Keywords"/>
                <w:tag w:val=""/>
                <w:id w:val="-208812138"/>
                <w:placeholder>
                  <w:docPart w:val="D4A14EE5A79A42E0AB86DA7C2C938FF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for the local community paper outlining the advantages and disadvantages of continuing to hold this event.</w:t>
            </w:r>
          </w:p>
        </w:tc>
      </w:tr>
      <w:tr w:rsidR="00AC563B" w14:paraId="1C140A46" w14:textId="77777777" w:rsidTr="00743DF7">
        <w:trPr>
          <w:cantSplit/>
        </w:trPr>
        <w:tc>
          <w:tcPr>
            <w:tcW w:w="8783" w:type="dxa"/>
            <w:tcBorders>
              <w:bottom w:val="single" w:sz="4" w:space="0" w:color="auto"/>
            </w:tcBorders>
            <w:shd w:val="clear" w:color="auto" w:fill="FFFFFF" w:themeFill="background1"/>
          </w:tcPr>
          <w:p w14:paraId="6804D2B3" w14:textId="6D7C394B" w:rsidR="00AC563B" w:rsidRDefault="00AC563B" w:rsidP="00743DF7">
            <w:pPr>
              <w:pStyle w:val="VCAAbulletlevel2"/>
              <w:spacing w:after="0"/>
            </w:pPr>
            <w:r w:rsidRPr="00AC563B">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4E506B" w14:paraId="30842610" w14:textId="77777777" w:rsidTr="00743DF7">
        <w:tc>
          <w:tcPr>
            <w:tcW w:w="8783" w:type="dxa"/>
            <w:tcBorders>
              <w:bottom w:val="single" w:sz="4" w:space="0" w:color="B5E2F1"/>
            </w:tcBorders>
            <w:shd w:val="clear" w:color="auto" w:fill="FFFFFF" w:themeFill="background1"/>
          </w:tcPr>
          <w:p w14:paraId="66ECBADE" w14:textId="77777777" w:rsidR="004E506B" w:rsidRDefault="004E506B" w:rsidP="00743DF7">
            <w:pPr>
              <w:pStyle w:val="VCAAbulletlevel2"/>
              <w:numPr>
                <w:ilvl w:val="0"/>
                <w:numId w:val="0"/>
              </w:numPr>
              <w:spacing w:after="0"/>
              <w:ind w:left="360"/>
            </w:pPr>
          </w:p>
          <w:p w14:paraId="22C9BDD4" w14:textId="77777777" w:rsidR="004E506B" w:rsidRDefault="004E506B" w:rsidP="00743DF7">
            <w:pPr>
              <w:pStyle w:val="VCAAbulletlevel2"/>
              <w:numPr>
                <w:ilvl w:val="0"/>
                <w:numId w:val="0"/>
              </w:numPr>
              <w:spacing w:after="0"/>
              <w:ind w:left="360" w:hanging="360"/>
            </w:pPr>
          </w:p>
        </w:tc>
      </w:tr>
      <w:tr w:rsidR="004E506B" w14:paraId="5359E0DE" w14:textId="77777777" w:rsidTr="00743DF7">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8B5088E" w14:textId="77777777" w:rsidR="004E506B" w:rsidRPr="0094696C" w:rsidRDefault="004E506B" w:rsidP="00743DF7">
            <w:pPr>
              <w:pStyle w:val="Heading2"/>
              <w:rPr>
                <w:b/>
                <w:bCs/>
                <w:color w:val="004EA8"/>
              </w:rPr>
            </w:pPr>
            <w:bookmarkStart w:id="14" w:name="_Toc191900324"/>
            <w:r w:rsidRPr="00B13D9B">
              <w:rPr>
                <w:b/>
                <w:bCs/>
                <w:noProof/>
                <w:color w:val="004EA8"/>
              </w:rPr>
              <w:drawing>
                <wp:anchor distT="0" distB="0" distL="114300" distR="114300" simplePos="0" relativeHeight="251668480" behindDoc="0" locked="0" layoutInCell="1" allowOverlap="1" wp14:anchorId="78BEC8F4" wp14:editId="4A3035B2">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34161A23" w14:textId="51AEEBEE" w:rsidR="004E506B" w:rsidRDefault="004E506B" w:rsidP="00743DF7">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0DFC540AC06F4B47ABF7E91BC75C3EB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40C49421">
              <w:rPr>
                <w:b/>
                <w:bCs/>
                <w:color w:val="004EA8"/>
                <w:sz w:val="32"/>
                <w:szCs w:val="32"/>
              </w:rPr>
              <w:t xml:space="preserve">-speaking community. </w:t>
            </w:r>
          </w:p>
          <w:p w14:paraId="4EF56F6E" w14:textId="77777777" w:rsidR="004E506B" w:rsidRDefault="004E506B" w:rsidP="00743DF7">
            <w:pPr>
              <w:pStyle w:val="VCAAbulletlevel2"/>
              <w:numPr>
                <w:ilvl w:val="0"/>
                <w:numId w:val="0"/>
              </w:numPr>
              <w:rPr>
                <w:b/>
                <w:bCs/>
                <w:color w:val="004EA8"/>
                <w:sz w:val="32"/>
                <w:szCs w:val="32"/>
              </w:rPr>
            </w:pPr>
          </w:p>
          <w:p w14:paraId="38C0AA13" w14:textId="3E9DE2B3" w:rsidR="004E506B" w:rsidRDefault="004E506B" w:rsidP="00743DF7">
            <w:pPr>
              <w:pStyle w:val="VCAAbulletlevel2"/>
              <w:spacing w:after="0"/>
            </w:pPr>
            <w:r>
              <w:t xml:space="preserve">Choose a cultural celebration from a </w:t>
            </w:r>
            <w:sdt>
              <w:sdtPr>
                <w:rPr>
                  <w:lang w:val="en-AU"/>
                </w:rPr>
                <w:alias w:val="Keywords"/>
                <w:tag w:val=""/>
                <w:id w:val="-878237751"/>
                <w:placeholder>
                  <w:docPart w:val="E3F15CEB1F79441BA6445AAA59823E0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-speaking community and complete a ‘Know, wonder, learn’ table.</w:t>
            </w:r>
          </w:p>
          <w:p w14:paraId="52496FF2" w14:textId="77777777" w:rsidR="004E506B" w:rsidRDefault="004E506B" w:rsidP="00743DF7">
            <w:pPr>
              <w:pStyle w:val="VCAAbulletlevel2"/>
              <w:numPr>
                <w:ilvl w:val="0"/>
                <w:numId w:val="0"/>
              </w:numPr>
              <w:spacing w:after="0"/>
              <w:ind w:left="360"/>
            </w:pPr>
          </w:p>
          <w:p w14:paraId="665876F8" w14:textId="77777777" w:rsidR="004E506B" w:rsidRPr="00A76523" w:rsidRDefault="004E506B" w:rsidP="00743DF7">
            <w:pPr>
              <w:pStyle w:val="VCAAbulletlevel2"/>
              <w:spacing w:after="0"/>
            </w:pPr>
            <w:r>
              <w:t>Brainstorm target vocabulary required to present a speech to the class about the celebration. Create and run an online revision activity.</w:t>
            </w:r>
            <w:r>
              <w:br/>
            </w:r>
          </w:p>
          <w:p w14:paraId="6AD9030C" w14:textId="2B5E279C" w:rsidR="004E506B" w:rsidRPr="00A76523" w:rsidRDefault="004E506B" w:rsidP="00743DF7">
            <w:pPr>
              <w:pStyle w:val="VCAAbulletlevel2"/>
              <w:spacing w:after="0"/>
            </w:pPr>
            <w:r>
              <w:t xml:space="preserve">Design and create a </w:t>
            </w:r>
            <w:hyperlink r:id="rId30" w:history="1">
              <w:r w:rsidRPr="00EC36CA">
                <w:rPr>
                  <w:rStyle w:val="Hyperlink"/>
                </w:rPr>
                <w:t>mind map</w:t>
              </w:r>
            </w:hyperlink>
            <w:r>
              <w:t xml:space="preserve"> in </w:t>
            </w:r>
            <w:sdt>
              <w:sdtPr>
                <w:rPr>
                  <w:lang w:val="en-AU"/>
                </w:rPr>
                <w:alias w:val="Keywords"/>
                <w:tag w:val=""/>
                <w:id w:val="-1807236649"/>
                <w:placeholder>
                  <w:docPart w:val="972994C19CA14D62A08D96A45B16657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rsidRPr="007D2E7A">
              <w:rPr>
                <w:lang w:val="en-AU"/>
              </w:rPr>
              <w:t>,</w:t>
            </w:r>
            <w:r>
              <w:t xml:space="preserve"> identifying the different types of information you will require for your presentation.  </w:t>
            </w:r>
            <w:r>
              <w:br/>
            </w:r>
          </w:p>
          <w:p w14:paraId="2256E656" w14:textId="7FABA405" w:rsidR="004E506B" w:rsidRDefault="004E506B" w:rsidP="00743DF7">
            <w:pPr>
              <w:pStyle w:val="VCAAbulletlevel2"/>
              <w:spacing w:after="0"/>
            </w:pPr>
            <w:r>
              <w:t xml:space="preserve">Watch a documentary, video or film about the cultural celebration or event in </w:t>
            </w:r>
            <w:sdt>
              <w:sdtPr>
                <w:rPr>
                  <w:lang w:val="en-AU"/>
                </w:rPr>
                <w:alias w:val="Keywords"/>
                <w:tag w:val=""/>
                <w:id w:val="-2039040853"/>
                <w:placeholder>
                  <w:docPart w:val="8FA3B33D71964603989C4117A76C917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and identify the target vocabulary and main points conveyed in the text. Add this to your mind map.</w:t>
            </w:r>
          </w:p>
          <w:p w14:paraId="7ACF3832" w14:textId="77777777" w:rsidR="004E506B" w:rsidRDefault="004E506B" w:rsidP="00743DF7">
            <w:pPr>
              <w:pStyle w:val="VCAAbulletlevel2"/>
              <w:numPr>
                <w:ilvl w:val="0"/>
                <w:numId w:val="0"/>
              </w:numPr>
              <w:spacing w:after="0"/>
            </w:pPr>
          </w:p>
          <w:p w14:paraId="7AABD6E3" w14:textId="4A0ED3AE" w:rsidR="004E506B" w:rsidRDefault="004E506B" w:rsidP="00743DF7">
            <w:pPr>
              <w:pStyle w:val="VCAAbulletlevel2"/>
              <w:spacing w:after="0"/>
            </w:pPr>
            <w:r>
              <w:t xml:space="preserve">Revise question words in </w:t>
            </w:r>
            <w:sdt>
              <w:sdtPr>
                <w:rPr>
                  <w:lang w:val="en-AU"/>
                </w:rPr>
                <w:alias w:val="Keywords"/>
                <w:tag w:val=""/>
                <w:id w:val="-270709121"/>
                <w:placeholder>
                  <w:docPart w:val="A1A139F1A51F408CB6C0F6263C5BC80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041B5E3CC7E1485C9C78B1842149C4F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-speaking community.</w:t>
            </w:r>
          </w:p>
          <w:p w14:paraId="2D5FC511" w14:textId="77777777" w:rsidR="004E506B" w:rsidRDefault="004E506B" w:rsidP="00743DF7">
            <w:pPr>
              <w:pStyle w:val="VCAAbulletlevel2"/>
              <w:numPr>
                <w:ilvl w:val="0"/>
                <w:numId w:val="0"/>
              </w:numPr>
              <w:spacing w:after="0"/>
            </w:pPr>
          </w:p>
          <w:p w14:paraId="4E17E7BB" w14:textId="77777777" w:rsidR="004E506B" w:rsidRPr="00A76523" w:rsidRDefault="004E506B" w:rsidP="00743DF7">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31">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0621C083" w14:textId="77777777" w:rsidR="004E506B" w:rsidRPr="00A76523" w:rsidRDefault="004E506B" w:rsidP="00743DF7">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57E31151" w14:textId="77777777" w:rsidR="004E506B" w:rsidRDefault="004E506B" w:rsidP="00743DF7">
            <w:pPr>
              <w:pStyle w:val="VCAAbulletlevel2"/>
              <w:spacing w:after="0"/>
            </w:pPr>
            <w:r>
              <w:t xml:space="preserve">Reflect on your own part in the mock interview using a </w:t>
            </w:r>
            <w:hyperlink r:id="rId32"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3D1C4550" w14:textId="77777777" w:rsidR="004E506B" w:rsidRDefault="004E506B" w:rsidP="00743DF7">
            <w:pPr>
              <w:pStyle w:val="VCAAbulletlevel2"/>
              <w:numPr>
                <w:ilvl w:val="0"/>
                <w:numId w:val="0"/>
              </w:numPr>
              <w:spacing w:after="0"/>
              <w:ind w:left="360" w:hanging="360"/>
            </w:pPr>
          </w:p>
          <w:p w14:paraId="009BF5B1" w14:textId="785F16B7" w:rsidR="004E506B" w:rsidRDefault="004E506B" w:rsidP="00743DF7">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72C07ACF4ED14C959471F08CED27690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-speaking community member, using the questions you have generated and actively listening and participating in the conversation.</w:t>
            </w:r>
          </w:p>
          <w:p w14:paraId="7A2D42CA" w14:textId="77777777" w:rsidR="004E506B" w:rsidRDefault="004E506B" w:rsidP="00743DF7">
            <w:pPr>
              <w:pStyle w:val="VCAAbulletlevel2"/>
              <w:numPr>
                <w:ilvl w:val="0"/>
                <w:numId w:val="0"/>
              </w:numPr>
              <w:spacing w:after="0"/>
              <w:ind w:left="360" w:hanging="360"/>
            </w:pPr>
          </w:p>
          <w:p w14:paraId="35684821" w14:textId="77777777" w:rsidR="004E506B" w:rsidRDefault="004E506B" w:rsidP="00743DF7">
            <w:pPr>
              <w:pStyle w:val="VCAAbulletlevel2"/>
              <w:spacing w:after="0"/>
            </w:pPr>
            <w:r>
              <w:t>Watch the recording of the interview, making notes about key pieces of information, then write several quotes or anecdotes that can be incorporated into your presentation.</w:t>
            </w:r>
          </w:p>
          <w:p w14:paraId="7CA3EC08" w14:textId="77777777" w:rsidR="004E506B" w:rsidRDefault="004E506B" w:rsidP="00743DF7">
            <w:pPr>
              <w:pStyle w:val="VCAAbulletlevel2"/>
              <w:numPr>
                <w:ilvl w:val="0"/>
                <w:numId w:val="0"/>
              </w:numPr>
              <w:spacing w:after="0"/>
            </w:pPr>
          </w:p>
          <w:p w14:paraId="37A2EB23" w14:textId="77777777" w:rsidR="004E506B" w:rsidRDefault="004E506B" w:rsidP="00743DF7">
            <w:pPr>
              <w:pStyle w:val="VCAAbulletlevel2"/>
              <w:spacing w:after="0"/>
            </w:pPr>
            <w:r>
              <w:t>Write a draft script for your 1 to 2–minute speech and respond to feedback from your teacher to further improve your work.</w:t>
            </w:r>
          </w:p>
          <w:p w14:paraId="00237DDA" w14:textId="77777777" w:rsidR="004E506B" w:rsidRDefault="004E506B" w:rsidP="00743DF7">
            <w:pPr>
              <w:pStyle w:val="VCAAbulletlevel2"/>
              <w:numPr>
                <w:ilvl w:val="0"/>
                <w:numId w:val="0"/>
              </w:numPr>
              <w:spacing w:after="0"/>
              <w:ind w:left="360"/>
            </w:pPr>
          </w:p>
          <w:p w14:paraId="6C9FC964" w14:textId="35DB8E35" w:rsidR="004E506B" w:rsidRDefault="004E506B" w:rsidP="00743DF7">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5B19F330A0D3426C8235264EC034930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Croatian</w:t>
                </w:r>
              </w:sdtContent>
            </w:sdt>
            <w:r>
              <w:t>-speaking community.</w:t>
            </w:r>
          </w:p>
          <w:p w14:paraId="48FE002F" w14:textId="77777777" w:rsidR="004E506B" w:rsidRPr="0066155E" w:rsidRDefault="004E506B" w:rsidP="00743DF7">
            <w:pPr>
              <w:pStyle w:val="VCAAbulletlevel2"/>
              <w:numPr>
                <w:ilvl w:val="0"/>
                <w:numId w:val="0"/>
              </w:numPr>
              <w:spacing w:after="0"/>
              <w:ind w:left="360" w:hanging="360"/>
            </w:pPr>
          </w:p>
        </w:tc>
      </w:tr>
    </w:tbl>
    <w:p w14:paraId="3A147DAA" w14:textId="77777777" w:rsidR="004E506B" w:rsidRDefault="004E506B" w:rsidP="004E506B"/>
    <w:p w14:paraId="3F25B481" w14:textId="77777777" w:rsidR="004E506B" w:rsidRDefault="004E506B" w:rsidP="004E506B"/>
    <w:p w14:paraId="248A9939" w14:textId="77777777" w:rsidR="004E506B" w:rsidRDefault="004E506B" w:rsidP="004E506B">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4E506B" w14:paraId="7A7AB281" w14:textId="77777777" w:rsidTr="00743DF7">
        <w:trPr>
          <w:trHeight w:val="274"/>
        </w:trPr>
        <w:tc>
          <w:tcPr>
            <w:tcW w:w="2197" w:type="dxa"/>
            <w:shd w:val="clear" w:color="auto" w:fill="0F7EB4"/>
          </w:tcPr>
          <w:p w14:paraId="7424E9CF" w14:textId="77777777" w:rsidR="004E506B" w:rsidRDefault="004E506B" w:rsidP="00743DF7">
            <w:pPr>
              <w:pStyle w:val="VCAAtablecondensedheading"/>
              <w:rPr>
                <w:b w:val="0"/>
              </w:rPr>
            </w:pPr>
            <w:r>
              <w:t xml:space="preserve">Concept </w:t>
            </w:r>
          </w:p>
        </w:tc>
        <w:tc>
          <w:tcPr>
            <w:tcW w:w="2197" w:type="dxa"/>
            <w:shd w:val="clear" w:color="auto" w:fill="0F7EB4"/>
          </w:tcPr>
          <w:p w14:paraId="472A9CB1" w14:textId="77777777" w:rsidR="004E506B" w:rsidRDefault="004E506B" w:rsidP="00743DF7">
            <w:pPr>
              <w:pStyle w:val="VCAAtablecondensedheading"/>
              <w:rPr>
                <w:b w:val="0"/>
              </w:rPr>
            </w:pPr>
            <w:r>
              <w:t>Perspective</w:t>
            </w:r>
          </w:p>
        </w:tc>
        <w:tc>
          <w:tcPr>
            <w:tcW w:w="2197" w:type="dxa"/>
            <w:shd w:val="clear" w:color="auto" w:fill="0F7EB4"/>
          </w:tcPr>
          <w:p w14:paraId="48C9FAC2" w14:textId="77777777" w:rsidR="004E506B" w:rsidRDefault="004E506B" w:rsidP="00743DF7">
            <w:pPr>
              <w:pStyle w:val="VCAAtablecondensedheading"/>
              <w:rPr>
                <w:b w:val="0"/>
              </w:rPr>
            </w:pPr>
            <w:r>
              <w:t>Topic</w:t>
            </w:r>
          </w:p>
        </w:tc>
        <w:tc>
          <w:tcPr>
            <w:tcW w:w="2198" w:type="dxa"/>
            <w:shd w:val="clear" w:color="auto" w:fill="0F7EB4"/>
          </w:tcPr>
          <w:p w14:paraId="07A5B0C2" w14:textId="77777777" w:rsidR="004E506B" w:rsidRDefault="004E506B" w:rsidP="00743DF7">
            <w:pPr>
              <w:pStyle w:val="VCAAtablecondensedheading"/>
              <w:rPr>
                <w:b w:val="0"/>
              </w:rPr>
            </w:pPr>
            <w:r>
              <w:t>Subtopic</w:t>
            </w:r>
          </w:p>
        </w:tc>
      </w:tr>
      <w:tr w:rsidR="004E506B" w14:paraId="7C0D9232" w14:textId="77777777" w:rsidTr="00B8179B">
        <w:trPr>
          <w:trHeight w:val="1701"/>
        </w:trPr>
        <w:tc>
          <w:tcPr>
            <w:tcW w:w="2197" w:type="dxa"/>
            <w:vAlign w:val="center"/>
          </w:tcPr>
          <w:p w14:paraId="501EE943" w14:textId="77777777" w:rsidR="004E506B" w:rsidRPr="000A7273" w:rsidRDefault="004E506B" w:rsidP="00743DF7">
            <w:pPr>
              <w:pStyle w:val="VCAAbody"/>
              <w:jc w:val="center"/>
            </w:pPr>
            <w:r w:rsidRPr="000A7273">
              <w:t>Community</w:t>
            </w:r>
          </w:p>
        </w:tc>
        <w:tc>
          <w:tcPr>
            <w:tcW w:w="2197" w:type="dxa"/>
            <w:vAlign w:val="center"/>
          </w:tcPr>
          <w:p w14:paraId="4CE7867B" w14:textId="77777777" w:rsidR="004E506B" w:rsidRDefault="004E506B" w:rsidP="00743DF7">
            <w:pPr>
              <w:pStyle w:val="VCAAbody"/>
              <w:jc w:val="center"/>
            </w:pPr>
            <w:r w:rsidRPr="000A7273">
              <w:t>Identity</w:t>
            </w:r>
          </w:p>
        </w:tc>
        <w:tc>
          <w:tcPr>
            <w:tcW w:w="2197" w:type="dxa"/>
            <w:vAlign w:val="center"/>
          </w:tcPr>
          <w:p w14:paraId="691F0009" w14:textId="77777777" w:rsidR="004E506B" w:rsidRPr="000A7273" w:rsidRDefault="004E506B" w:rsidP="00743DF7">
            <w:pPr>
              <w:pStyle w:val="VCAAbody"/>
              <w:jc w:val="center"/>
            </w:pPr>
            <w:r w:rsidRPr="000A7273">
              <w:t>Relationsh</w:t>
            </w:r>
            <w:r>
              <w:t>i</w:t>
            </w:r>
            <w:r w:rsidRPr="000A7273">
              <w:t>ps and Human Interaction</w:t>
            </w:r>
          </w:p>
        </w:tc>
        <w:tc>
          <w:tcPr>
            <w:tcW w:w="2198" w:type="dxa"/>
            <w:vAlign w:val="center"/>
          </w:tcPr>
          <w:p w14:paraId="655153ED" w14:textId="77777777" w:rsidR="004E506B" w:rsidRPr="000A7273" w:rsidRDefault="004E506B" w:rsidP="00743DF7">
            <w:pPr>
              <w:pStyle w:val="VCAAbody"/>
              <w:jc w:val="center"/>
            </w:pPr>
            <w:r w:rsidRPr="000A7273">
              <w:t>Cultural perspectives reflected in everyday interactions</w:t>
            </w:r>
          </w:p>
        </w:tc>
      </w:tr>
    </w:tbl>
    <w:p w14:paraId="2FAE85F8" w14:textId="77777777" w:rsidR="004E506B" w:rsidRDefault="004E506B" w:rsidP="004E506B">
      <w:pPr>
        <w:pStyle w:val="Heading2"/>
        <w:rPr>
          <w:sz w:val="28"/>
        </w:rPr>
      </w:pPr>
      <w:bookmarkStart w:id="16" w:name="_Toc191900325"/>
      <w:r w:rsidRPr="1AB6DD3E">
        <w:rPr>
          <w:sz w:val="28"/>
        </w:rPr>
        <w:t>Outcome 3</w:t>
      </w:r>
      <w:bookmarkEnd w:id="16"/>
    </w:p>
    <w:p w14:paraId="7654052D" w14:textId="3C1EFAFB" w:rsidR="004E506B" w:rsidRPr="004E506B" w:rsidRDefault="004E506B" w:rsidP="004E506B">
      <w:pPr>
        <w:pStyle w:val="VCAAbody"/>
        <w:rPr>
          <w:shd w:val="clear" w:color="auto" w:fill="FFFFFF"/>
        </w:rPr>
      </w:pPr>
      <w:r w:rsidRPr="004E506B">
        <w:rPr>
          <w:shd w:val="clear" w:color="auto" w:fill="FFFFFF"/>
        </w:rPr>
        <w:t>On completion of this unit the student should be able to produce original writing in</w:t>
      </w:r>
      <w:r w:rsidR="0005142E">
        <w:rPr>
          <w:shd w:val="clear" w:color="auto" w:fill="FFFFFF"/>
        </w:rPr>
        <w:t xml:space="preserve"> Croatia</w:t>
      </w:r>
      <w:r w:rsidRPr="004E506B">
        <w:rPr>
          <w:shd w:val="clear" w:color="auto" w:fill="FFFFFF"/>
        </w:rPr>
        <w:t>n on the subtopic studied that includes information to support ideas and opinions.</w:t>
      </w:r>
    </w:p>
    <w:p w14:paraId="55565408" w14:textId="77777777" w:rsidR="004E506B" w:rsidRPr="00753F1C" w:rsidRDefault="004E506B" w:rsidP="004E506B">
      <w:pPr>
        <w:pStyle w:val="Heading2"/>
        <w:rPr>
          <w:sz w:val="24"/>
          <w:szCs w:val="24"/>
        </w:rPr>
      </w:pPr>
      <w:bookmarkStart w:id="17" w:name="_Toc191900326"/>
      <w:r w:rsidRPr="00633101">
        <w:rPr>
          <w:sz w:val="24"/>
          <w:szCs w:val="24"/>
        </w:rPr>
        <w:t>Examples of learning activities</w:t>
      </w:r>
      <w:bookmarkEnd w:id="1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7155B8D6" w14:textId="77777777" w:rsidTr="00743DF7">
        <w:trPr>
          <w:cantSplit/>
        </w:trPr>
        <w:tc>
          <w:tcPr>
            <w:tcW w:w="8783" w:type="dxa"/>
          </w:tcPr>
          <w:p w14:paraId="6BE2A80C" w14:textId="77777777" w:rsidR="004E506B" w:rsidRPr="00F66F92" w:rsidRDefault="004E506B" w:rsidP="00743DF7">
            <w:pPr>
              <w:pStyle w:val="VCAAbulletlevel2"/>
            </w:pPr>
            <w:r>
              <w:t xml:space="preserve">Explore your own identity through a visual text by creating a </w:t>
            </w:r>
            <w:hyperlink r:id="rId33">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4E506B" w14:paraId="35D49656" w14:textId="77777777" w:rsidTr="00743DF7">
        <w:trPr>
          <w:cantSplit/>
        </w:trPr>
        <w:tc>
          <w:tcPr>
            <w:tcW w:w="8783" w:type="dxa"/>
          </w:tcPr>
          <w:p w14:paraId="00A0D9EA" w14:textId="77777777" w:rsidR="004E506B" w:rsidRPr="00F66F92" w:rsidRDefault="004E506B" w:rsidP="00743DF7">
            <w:pPr>
              <w:pStyle w:val="VCAAbulletlevel2"/>
            </w:pPr>
            <w:r>
              <w:t xml:space="preserve">View the language portraits during a </w:t>
            </w:r>
            <w:hyperlink r:id="rId34">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5">
              <w:r w:rsidRPr="6F702DB1">
                <w:rPr>
                  <w:rStyle w:val="Hyperlink"/>
                  <w:lang w:val="en" w:eastAsia="en-AU"/>
                </w:rPr>
                <w:t>Cornell note taking sheet</w:t>
              </w:r>
            </w:hyperlink>
            <w:r>
              <w:t>.</w:t>
            </w:r>
          </w:p>
        </w:tc>
      </w:tr>
      <w:tr w:rsidR="004E506B" w14:paraId="6708474A" w14:textId="77777777" w:rsidTr="00743DF7">
        <w:trPr>
          <w:cantSplit/>
        </w:trPr>
        <w:tc>
          <w:tcPr>
            <w:tcW w:w="8783" w:type="dxa"/>
          </w:tcPr>
          <w:p w14:paraId="37984127" w14:textId="07737984" w:rsidR="004E506B" w:rsidRPr="00F66F92" w:rsidRDefault="004E506B" w:rsidP="00743DF7">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F518E7BA2F8D4FADA0F71133C7AFEFB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4E506B" w14:paraId="7BD874B4" w14:textId="77777777" w:rsidTr="00743DF7">
        <w:trPr>
          <w:cantSplit/>
        </w:trPr>
        <w:tc>
          <w:tcPr>
            <w:tcW w:w="8783" w:type="dxa"/>
          </w:tcPr>
          <w:p w14:paraId="43A3BEB8" w14:textId="69011256" w:rsidR="004E506B" w:rsidRPr="00F66F92" w:rsidRDefault="004E506B" w:rsidP="00743DF7">
            <w:pPr>
              <w:pStyle w:val="VCAAbulletlevel2"/>
            </w:pPr>
            <w:r>
              <w:lastRenderedPageBreak/>
              <w:t xml:space="preserve">Find a series of images from the </w:t>
            </w:r>
            <w:sdt>
              <w:sdtPr>
                <w:alias w:val="Keywords"/>
                <w:tag w:val=""/>
                <w:id w:val="-1416078902"/>
                <w:placeholder>
                  <w:docPart w:val="9A58B6D0511748A0A0D59427A15ABB5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4E506B" w14:paraId="7C6FF665" w14:textId="77777777" w:rsidTr="00743DF7">
        <w:trPr>
          <w:cantSplit/>
        </w:trPr>
        <w:tc>
          <w:tcPr>
            <w:tcW w:w="8783" w:type="dxa"/>
          </w:tcPr>
          <w:p w14:paraId="3A0211C1" w14:textId="7D0E9884" w:rsidR="004E506B" w:rsidRPr="00F66F92" w:rsidRDefault="004E506B" w:rsidP="00743DF7">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85AA6073A2DE460384D0849378D1BA7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and students race to locate the word in the dictionary. Create a list of new vocabulary from the activity in your notes.</w:t>
            </w:r>
          </w:p>
        </w:tc>
      </w:tr>
      <w:tr w:rsidR="004E506B" w14:paraId="08CB796D" w14:textId="77777777" w:rsidTr="00743DF7">
        <w:trPr>
          <w:cantSplit/>
        </w:trPr>
        <w:tc>
          <w:tcPr>
            <w:tcW w:w="8783" w:type="dxa"/>
          </w:tcPr>
          <w:p w14:paraId="6E4C865C" w14:textId="20B06E18" w:rsidR="004E506B" w:rsidRPr="00F66F92" w:rsidRDefault="004E506B" w:rsidP="00743DF7">
            <w:pPr>
              <w:pStyle w:val="VCAAbulletlevel2"/>
            </w:pPr>
            <w:r>
              <w:t>Discuss the</w:t>
            </w:r>
            <w:r w:rsidRPr="0A225E86">
              <w:t xml:space="preserve"> values of </w:t>
            </w:r>
            <w:sdt>
              <w:sdtPr>
                <w:alias w:val="Keywords"/>
                <w:tag w:val=""/>
                <w:id w:val="-8685646"/>
                <w:placeholder>
                  <w:docPart w:val="D08F371A056440E982F349335D25FC9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6"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4E506B" w14:paraId="2BE366BF" w14:textId="77777777" w:rsidTr="00743DF7">
        <w:trPr>
          <w:cantSplit/>
        </w:trPr>
        <w:tc>
          <w:tcPr>
            <w:tcW w:w="8783" w:type="dxa"/>
          </w:tcPr>
          <w:p w14:paraId="00FE03C6" w14:textId="77777777" w:rsidR="004E506B" w:rsidRPr="00F66F92" w:rsidRDefault="004E506B" w:rsidP="00743DF7">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4E506B" w14:paraId="11F2E4E3" w14:textId="77777777" w:rsidTr="00743DF7">
        <w:trPr>
          <w:cantSplit/>
        </w:trPr>
        <w:tc>
          <w:tcPr>
            <w:tcW w:w="8783" w:type="dxa"/>
          </w:tcPr>
          <w:p w14:paraId="4DE9807C" w14:textId="6FC831AC" w:rsidR="004E506B" w:rsidRPr="00952BE2" w:rsidRDefault="004E506B" w:rsidP="00743DF7">
            <w:pPr>
              <w:pStyle w:val="VCAAbulletlevel2"/>
              <w:rPr>
                <w:color w:val="000000" w:themeColor="text1"/>
              </w:rPr>
            </w:pPr>
            <w:r w:rsidRPr="1BEE84A6">
              <w:t>Read texts or view short video clips</w:t>
            </w:r>
            <w:r>
              <w:t xml:space="preserve"> in </w:t>
            </w:r>
            <w:sdt>
              <w:sdtPr>
                <w:alias w:val="Keywords"/>
                <w:tag w:val=""/>
                <w:id w:val="1041637982"/>
                <w:placeholder>
                  <w:docPart w:val="AD875F1DA355406DAFCA7298CC15EF4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7" w:history="1">
              <w:r w:rsidRPr="00183BDC">
                <w:rPr>
                  <w:rStyle w:val="Hyperlink"/>
                </w:rPr>
                <w:t>fishbowl activity</w:t>
              </w:r>
            </w:hyperlink>
            <w:r w:rsidRPr="00183BDC">
              <w:t>, facilitating discussions and sharing your knowledge.</w:t>
            </w:r>
          </w:p>
        </w:tc>
      </w:tr>
      <w:tr w:rsidR="004E506B" w14:paraId="70930BC3" w14:textId="77777777" w:rsidTr="00743DF7">
        <w:trPr>
          <w:cantSplit/>
        </w:trPr>
        <w:tc>
          <w:tcPr>
            <w:tcW w:w="8783" w:type="dxa"/>
          </w:tcPr>
          <w:p w14:paraId="2E438D5E" w14:textId="13134823" w:rsidR="004E506B" w:rsidRPr="009F023C" w:rsidRDefault="004E506B" w:rsidP="00743DF7">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B9D9462B4432482B8B467E93A318889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5E6D00B0BECC470D9927DEC17D77FF0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2551">
              <w:t>-speaking community</w:t>
            </w:r>
            <w:r>
              <w:t xml:space="preserve"> and other communities within Australia, using </w:t>
            </w:r>
            <w:sdt>
              <w:sdtPr>
                <w:alias w:val="Keywords"/>
                <w:tag w:val=""/>
                <w:id w:val="1526368590"/>
                <w:placeholder>
                  <w:docPart w:val="466FD570E35940198EBD03A0FF1E6D1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where appropriate</w:t>
            </w:r>
            <w:r w:rsidRPr="00FE2551">
              <w:t>.</w:t>
            </w:r>
          </w:p>
        </w:tc>
      </w:tr>
      <w:tr w:rsidR="004E506B" w14:paraId="65203328" w14:textId="77777777" w:rsidTr="00743DF7">
        <w:trPr>
          <w:cantSplit/>
        </w:trPr>
        <w:tc>
          <w:tcPr>
            <w:tcW w:w="8783" w:type="dxa"/>
          </w:tcPr>
          <w:p w14:paraId="54373605" w14:textId="77777777" w:rsidR="004E506B" w:rsidRPr="1BEE84A6" w:rsidRDefault="004E506B" w:rsidP="00743DF7">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4E506B" w14:paraId="7B0E7656" w14:textId="77777777" w:rsidTr="00743DF7">
        <w:trPr>
          <w:cantSplit/>
        </w:trPr>
        <w:tc>
          <w:tcPr>
            <w:tcW w:w="8783" w:type="dxa"/>
          </w:tcPr>
          <w:p w14:paraId="1F578177" w14:textId="70DC27EE" w:rsidR="004E506B" w:rsidRPr="1BEE84A6" w:rsidRDefault="004E506B" w:rsidP="00743DF7">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174515BF6E5143B3AC7CC48916C06E74"/>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Pr>
                <w:lang w:eastAsia="en-AU"/>
              </w:rPr>
              <w:t xml:space="preserve">, then </w:t>
            </w:r>
            <w:r w:rsidRPr="1BEE84A6">
              <w:rPr>
                <w:lang w:eastAsia="en-AU"/>
              </w:rPr>
              <w:t xml:space="preserve">use a </w:t>
            </w:r>
            <w:hyperlink r:id="rId38"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64F975BE05F34EE08456BA938FD00FE4"/>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4E506B" w14:paraId="2153DCB7" w14:textId="77777777" w:rsidTr="00743DF7">
        <w:trPr>
          <w:cantSplit/>
        </w:trPr>
        <w:tc>
          <w:tcPr>
            <w:tcW w:w="8783" w:type="dxa"/>
          </w:tcPr>
          <w:p w14:paraId="74DEC5B6" w14:textId="4C7AD83A" w:rsidR="004E506B" w:rsidRPr="1BEE84A6" w:rsidRDefault="004E506B" w:rsidP="00743DF7">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7381A451EA634B69B32B6839C697A67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4E506B" w14:paraId="2A9ECE42" w14:textId="77777777" w:rsidTr="00743DF7">
        <w:trPr>
          <w:cantSplit/>
        </w:trPr>
        <w:tc>
          <w:tcPr>
            <w:tcW w:w="8783" w:type="dxa"/>
          </w:tcPr>
          <w:p w14:paraId="29472D3A" w14:textId="77777777" w:rsidR="004E506B" w:rsidRPr="1BEE84A6" w:rsidRDefault="004E506B" w:rsidP="00743DF7">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4E506B" w14:paraId="3531F96A" w14:textId="77777777" w:rsidTr="00743DF7">
        <w:trPr>
          <w:cantSplit/>
        </w:trPr>
        <w:tc>
          <w:tcPr>
            <w:tcW w:w="8783" w:type="dxa"/>
          </w:tcPr>
          <w:p w14:paraId="295B78B1" w14:textId="147E6EFD" w:rsidR="004E506B" w:rsidRPr="1BEE84A6" w:rsidRDefault="004E506B" w:rsidP="00743DF7">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0B7A9AA0E9CC4780A56BE8BBC1839B5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to test the validity of the interview questions. With a partner, discuss how the interview questions could be refined or what follow-up questions could be asked to prompt more detail.</w:t>
            </w:r>
          </w:p>
        </w:tc>
      </w:tr>
      <w:tr w:rsidR="004E506B" w14:paraId="27CBFD48" w14:textId="77777777" w:rsidTr="00743DF7">
        <w:trPr>
          <w:cantSplit/>
        </w:trPr>
        <w:tc>
          <w:tcPr>
            <w:tcW w:w="8783" w:type="dxa"/>
          </w:tcPr>
          <w:p w14:paraId="593A2C8D" w14:textId="37EB7CE9" w:rsidR="004E506B" w:rsidRPr="1BEE84A6" w:rsidRDefault="004E506B" w:rsidP="00743DF7">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19E64877950945BBA1BD61F220724F83"/>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4E506B" w14:paraId="1024AD5D" w14:textId="77777777" w:rsidTr="00743DF7">
        <w:trPr>
          <w:cantSplit/>
        </w:trPr>
        <w:tc>
          <w:tcPr>
            <w:tcW w:w="8783" w:type="dxa"/>
          </w:tcPr>
          <w:p w14:paraId="57C087C0" w14:textId="3FC2427E" w:rsidR="004E506B" w:rsidRPr="002E4CED" w:rsidRDefault="004E506B" w:rsidP="00743DF7">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FBA430C75354494FB82226C68712585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9"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4E506B" w14:paraId="3E664663" w14:textId="77777777" w:rsidTr="00743DF7">
        <w:trPr>
          <w:cantSplit/>
        </w:trPr>
        <w:tc>
          <w:tcPr>
            <w:tcW w:w="8783" w:type="dxa"/>
            <w:shd w:val="clear" w:color="auto" w:fill="D9D9D9" w:themeFill="background1" w:themeFillShade="D9"/>
          </w:tcPr>
          <w:p w14:paraId="6A1B8FBD" w14:textId="77777777" w:rsidR="004E506B" w:rsidRPr="002E4CED" w:rsidRDefault="004E506B" w:rsidP="00743DF7">
            <w:pPr>
              <w:pStyle w:val="VCAAbulletlevel2"/>
              <w:rPr>
                <w:b/>
              </w:rPr>
            </w:pPr>
            <w:r w:rsidRPr="002E4CED">
              <w:rPr>
                <w:b/>
                <w:noProof/>
              </w:rPr>
              <w:drawing>
                <wp:anchor distT="0" distB="0" distL="114300" distR="114300" simplePos="0" relativeHeight="251666432" behindDoc="0" locked="0" layoutInCell="1" allowOverlap="1" wp14:anchorId="3688CDA6" wp14:editId="394626EE">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4E506B" w14:paraId="7CFE7255" w14:textId="77777777" w:rsidTr="00743DF7">
        <w:tc>
          <w:tcPr>
            <w:tcW w:w="8783" w:type="dxa"/>
            <w:tcBorders>
              <w:bottom w:val="single" w:sz="4" w:space="0" w:color="B5E2F1"/>
            </w:tcBorders>
            <w:shd w:val="clear" w:color="auto" w:fill="FFFFFF" w:themeFill="background1"/>
          </w:tcPr>
          <w:p w14:paraId="74A7200C" w14:textId="77777777" w:rsidR="004E506B" w:rsidRDefault="004E506B" w:rsidP="00743DF7">
            <w:pPr>
              <w:pStyle w:val="VCAAbulletlevel2"/>
              <w:numPr>
                <w:ilvl w:val="0"/>
                <w:numId w:val="0"/>
              </w:numPr>
              <w:ind w:left="360"/>
            </w:pPr>
          </w:p>
          <w:p w14:paraId="4A8575A1" w14:textId="77777777" w:rsidR="004E506B" w:rsidRDefault="004E506B" w:rsidP="00743DF7">
            <w:pPr>
              <w:pStyle w:val="VCAAbulletlevel2"/>
              <w:numPr>
                <w:ilvl w:val="0"/>
                <w:numId w:val="0"/>
              </w:numPr>
              <w:ind w:left="360"/>
            </w:pPr>
          </w:p>
        </w:tc>
      </w:tr>
      <w:tr w:rsidR="004E506B" w14:paraId="1AB3E7AB" w14:textId="77777777" w:rsidTr="00743DF7">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87526B5" w14:textId="77777777" w:rsidR="004E506B" w:rsidRPr="0094696C" w:rsidRDefault="004E506B" w:rsidP="00743DF7">
            <w:pPr>
              <w:pStyle w:val="Heading2"/>
              <w:rPr>
                <w:b/>
                <w:bCs/>
                <w:color w:val="004EA8"/>
              </w:rPr>
            </w:pPr>
            <w:bookmarkStart w:id="18" w:name="_Toc191900327"/>
            <w:r w:rsidRPr="00B13D9B">
              <w:rPr>
                <w:b/>
                <w:bCs/>
                <w:noProof/>
                <w:color w:val="004EA8"/>
              </w:rPr>
              <w:drawing>
                <wp:anchor distT="0" distB="0" distL="114300" distR="114300" simplePos="0" relativeHeight="251667456" behindDoc="0" locked="0" layoutInCell="1" allowOverlap="1" wp14:anchorId="53505931" wp14:editId="4C7A99BF">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8"/>
            <w:r w:rsidRPr="00B13D9B">
              <w:rPr>
                <w:b/>
                <w:bCs/>
                <w:color w:val="004EA8"/>
              </w:rPr>
              <w:t xml:space="preserve"> </w:t>
            </w:r>
          </w:p>
          <w:p w14:paraId="515AC319" w14:textId="77777777" w:rsidR="004E506B" w:rsidRDefault="004E506B" w:rsidP="00743DF7">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21FB6BA7" w14:textId="77777777" w:rsidR="004E506B" w:rsidRDefault="004E506B" w:rsidP="00743DF7">
            <w:pPr>
              <w:pStyle w:val="VCAAbulletlevel2"/>
              <w:numPr>
                <w:ilvl w:val="0"/>
                <w:numId w:val="0"/>
              </w:numPr>
              <w:rPr>
                <w:b/>
                <w:bCs/>
                <w:color w:val="004EA8"/>
                <w:sz w:val="32"/>
                <w:szCs w:val="32"/>
              </w:rPr>
            </w:pPr>
          </w:p>
          <w:p w14:paraId="455DA9C7" w14:textId="0477A91D" w:rsidR="004E506B" w:rsidRDefault="004E506B" w:rsidP="00743DF7">
            <w:pPr>
              <w:pStyle w:val="VCAAbulletlevel2"/>
            </w:pPr>
            <w:r>
              <w:t xml:space="preserve">Watch a video about a person who lives in Australia and speaks </w:t>
            </w:r>
            <w:sdt>
              <w:sdtPr>
                <w:alias w:val="Keywords"/>
                <w:tag w:val=""/>
                <w:id w:val="-563867975"/>
                <w:placeholder>
                  <w:docPart w:val="6F60066B4316496D89A3A156A207574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35471567" w14:textId="77777777" w:rsidR="004E506B" w:rsidRDefault="004E506B" w:rsidP="00743DF7">
            <w:pPr>
              <w:pStyle w:val="VCAAbulletlevel2"/>
              <w:numPr>
                <w:ilvl w:val="0"/>
                <w:numId w:val="0"/>
              </w:numPr>
              <w:spacing w:after="0"/>
              <w:ind w:left="360"/>
            </w:pPr>
          </w:p>
          <w:p w14:paraId="030CEFA8" w14:textId="6A58D5C7" w:rsidR="004E506B" w:rsidRPr="00A76523" w:rsidRDefault="004E506B" w:rsidP="00743DF7">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365B7429A3454A53BDC1D1C744704540"/>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and then participate in a ‘Think, pair, share’ activity.</w:t>
            </w:r>
            <w:r>
              <w:br/>
            </w:r>
          </w:p>
          <w:p w14:paraId="2252AE57" w14:textId="77777777" w:rsidR="004E506B" w:rsidRDefault="004E506B" w:rsidP="00743DF7">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58F6FCD3" w14:textId="77777777" w:rsidR="004E506B" w:rsidRDefault="004E506B" w:rsidP="00743DF7">
            <w:pPr>
              <w:pStyle w:val="VCAAbulletlevel2"/>
            </w:pPr>
            <w:r>
              <w:t>As a class, brainstorm what multiculturalism means and how it may be demonstrated in different areas of Australian society. Collate the ideas on a word cloud to be displayed in the classroom.</w:t>
            </w:r>
          </w:p>
          <w:p w14:paraId="164E047F" w14:textId="77777777" w:rsidR="004E506B" w:rsidRDefault="004E506B" w:rsidP="00743DF7">
            <w:pPr>
              <w:pStyle w:val="VCAAbulletlevel2"/>
              <w:numPr>
                <w:ilvl w:val="0"/>
                <w:numId w:val="0"/>
              </w:numPr>
              <w:ind w:left="360"/>
            </w:pPr>
          </w:p>
          <w:p w14:paraId="4A0F2772" w14:textId="65531F4C" w:rsidR="004E506B" w:rsidRDefault="004E506B" w:rsidP="00743DF7">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3EA5220F7C01460A99FDB396E127B90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community.</w:t>
            </w:r>
          </w:p>
          <w:p w14:paraId="426919CE" w14:textId="77777777" w:rsidR="004E506B" w:rsidRDefault="004E506B" w:rsidP="00743DF7">
            <w:pPr>
              <w:pStyle w:val="VCAAbulletlevel2"/>
              <w:numPr>
                <w:ilvl w:val="0"/>
                <w:numId w:val="0"/>
              </w:numPr>
              <w:ind w:left="360"/>
            </w:pPr>
          </w:p>
          <w:p w14:paraId="550FC20F" w14:textId="77777777" w:rsidR="004E506B" w:rsidRPr="00A76523" w:rsidRDefault="004E506B" w:rsidP="00743DF7">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40"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5894AB90" w14:textId="77777777" w:rsidR="004E506B" w:rsidRPr="00A76523" w:rsidRDefault="004E506B" w:rsidP="00743DF7">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5A86A5A7" w14:textId="77777777" w:rsidR="004E506B" w:rsidRDefault="004E506B" w:rsidP="00743DF7">
            <w:pPr>
              <w:pStyle w:val="VCAAbulletlevel2"/>
              <w:spacing w:after="0"/>
            </w:pPr>
            <w:r>
              <w:t xml:space="preserve">Share your draft with members of your research group and use the </w:t>
            </w:r>
            <w:hyperlink r:id="rId41" w:anchor=":~:text=they%20can%20use.-,Traffic%20lights,-Green%20%2D%20shows%20the">
              <w:r w:rsidRPr="24192DA6">
                <w:rPr>
                  <w:rStyle w:val="Hyperlink"/>
                </w:rPr>
                <w:t>‘traffic light’</w:t>
              </w:r>
            </w:hyperlink>
            <w:r>
              <w:t xml:space="preserve"> feedback model to provide and receive strengths and areas of improvement for your speech.</w:t>
            </w:r>
          </w:p>
          <w:p w14:paraId="7A8DD88C" w14:textId="77777777" w:rsidR="004E506B" w:rsidRDefault="004E506B" w:rsidP="00743DF7">
            <w:pPr>
              <w:pStyle w:val="VCAAbulletlevel2"/>
              <w:numPr>
                <w:ilvl w:val="0"/>
                <w:numId w:val="0"/>
              </w:numPr>
              <w:spacing w:after="0"/>
              <w:ind w:left="360"/>
            </w:pPr>
          </w:p>
          <w:p w14:paraId="2EB96DBE" w14:textId="77777777" w:rsidR="004E506B" w:rsidRPr="0066155E" w:rsidRDefault="004E506B" w:rsidP="00743DF7">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02CB5634" w14:textId="77777777" w:rsidR="004E506B" w:rsidRDefault="004E506B" w:rsidP="004E506B">
      <w:pPr>
        <w:pStyle w:val="Figures"/>
        <w:jc w:val="left"/>
        <w:rPr>
          <w:lang w:val="en-AU"/>
        </w:rPr>
      </w:pPr>
    </w:p>
    <w:p w14:paraId="16523B23" w14:textId="77777777" w:rsidR="004E506B" w:rsidRDefault="004E506B" w:rsidP="004E506B"/>
    <w:p w14:paraId="6BB35E6A" w14:textId="77777777" w:rsidR="004E506B" w:rsidRDefault="004E506B" w:rsidP="004E506B">
      <w:pPr>
        <w:pStyle w:val="Figures"/>
        <w:jc w:val="left"/>
        <w:rPr>
          <w:lang w:val="en-AU"/>
        </w:rPr>
      </w:pPr>
    </w:p>
    <w:p w14:paraId="5B3A0B42" w14:textId="77777777" w:rsidR="004E506B" w:rsidRDefault="004E506B" w:rsidP="004E506B">
      <w:pPr>
        <w:pStyle w:val="Figures"/>
        <w:jc w:val="left"/>
        <w:rPr>
          <w:lang w:val="en-AU"/>
        </w:rPr>
      </w:pPr>
    </w:p>
    <w:p w14:paraId="5CCEBB77" w14:textId="77777777" w:rsidR="004E506B" w:rsidRDefault="004E506B" w:rsidP="004E506B">
      <w:pPr>
        <w:pStyle w:val="Figures"/>
        <w:jc w:val="left"/>
        <w:rPr>
          <w:lang w:val="en-AU"/>
        </w:rPr>
      </w:pPr>
    </w:p>
    <w:p w14:paraId="01FAB1EE" w14:textId="77777777" w:rsidR="004E506B" w:rsidRDefault="004E506B" w:rsidP="004E506B">
      <w:pPr>
        <w:pStyle w:val="Figures"/>
        <w:jc w:val="left"/>
        <w:rPr>
          <w:lang w:val="en-AU"/>
        </w:rPr>
      </w:pPr>
    </w:p>
    <w:p w14:paraId="0988A7F1" w14:textId="77777777" w:rsidR="004E506B" w:rsidRDefault="004E506B" w:rsidP="004E506B">
      <w:pPr>
        <w:pStyle w:val="Figures"/>
        <w:jc w:val="left"/>
        <w:rPr>
          <w:lang w:val="en-AU"/>
        </w:rPr>
      </w:pPr>
    </w:p>
    <w:p w14:paraId="5A9F9009" w14:textId="77777777" w:rsidR="004E506B" w:rsidRDefault="004E506B" w:rsidP="004E506B">
      <w:pPr>
        <w:pStyle w:val="Figures"/>
        <w:jc w:val="left"/>
        <w:rPr>
          <w:lang w:val="en-AU"/>
        </w:rPr>
      </w:pPr>
    </w:p>
    <w:p w14:paraId="36657EAE" w14:textId="77777777" w:rsidR="004E506B" w:rsidRDefault="004E506B" w:rsidP="004E506B">
      <w:pPr>
        <w:pStyle w:val="Figures"/>
        <w:jc w:val="left"/>
        <w:rPr>
          <w:lang w:val="en-AU"/>
        </w:rPr>
      </w:pPr>
    </w:p>
    <w:p w14:paraId="6EB9A676" w14:textId="77777777" w:rsidR="004E506B" w:rsidRDefault="004E506B" w:rsidP="004E506B">
      <w:pPr>
        <w:pStyle w:val="Figures"/>
        <w:jc w:val="left"/>
        <w:rPr>
          <w:lang w:val="en-AU"/>
        </w:rPr>
        <w:sectPr w:rsidR="004E506B" w:rsidSect="004E506B">
          <w:headerReference w:type="default" r:id="rId42"/>
          <w:footerReference w:type="default" r:id="rId43"/>
          <w:headerReference w:type="first" r:id="rId44"/>
          <w:footerReference w:type="first" r:id="rId45"/>
          <w:pgSz w:w="11907" w:h="16840" w:code="9"/>
          <w:pgMar w:top="1430" w:right="1134" w:bottom="993" w:left="1985" w:header="392" w:footer="273" w:gutter="0"/>
          <w:pgNumType w:start="1"/>
          <w:cols w:space="708"/>
          <w:docGrid w:linePitch="360"/>
        </w:sectPr>
      </w:pPr>
    </w:p>
    <w:p w14:paraId="6333E11F" w14:textId="77777777" w:rsidR="004E506B" w:rsidRPr="00B13D9B" w:rsidRDefault="004E506B" w:rsidP="004E506B">
      <w:pPr>
        <w:pStyle w:val="Heading3"/>
      </w:pPr>
      <w:bookmarkStart w:id="19" w:name="_Hlk179272074"/>
      <w:bookmarkStart w:id="20" w:name="_Toc191900328"/>
      <w:r w:rsidRPr="00B13D9B">
        <w:lastRenderedPageBreak/>
        <w:t>Unit 2</w:t>
      </w:r>
      <w:bookmarkEnd w:id="20"/>
    </w:p>
    <w:p w14:paraId="58503D99" w14:textId="77777777" w:rsidR="004E506B" w:rsidRDefault="004E506B" w:rsidP="004E506B">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4E506B" w:rsidRPr="00F040C4" w14:paraId="276FEB35" w14:textId="77777777" w:rsidTr="00743DF7">
        <w:trPr>
          <w:trHeight w:val="274"/>
        </w:trPr>
        <w:tc>
          <w:tcPr>
            <w:tcW w:w="2161" w:type="dxa"/>
            <w:shd w:val="clear" w:color="auto" w:fill="0F7EB4"/>
          </w:tcPr>
          <w:p w14:paraId="19580089" w14:textId="77777777" w:rsidR="004E506B" w:rsidRPr="00F040C4" w:rsidRDefault="004E506B" w:rsidP="00743DF7">
            <w:pPr>
              <w:pStyle w:val="VCAAtablecondensedheading"/>
              <w:rPr>
                <w:b w:val="0"/>
              </w:rPr>
            </w:pPr>
            <w:r w:rsidRPr="00F040C4">
              <w:t xml:space="preserve">Concept </w:t>
            </w:r>
          </w:p>
        </w:tc>
        <w:tc>
          <w:tcPr>
            <w:tcW w:w="2162" w:type="dxa"/>
            <w:shd w:val="clear" w:color="auto" w:fill="0F7EB4"/>
          </w:tcPr>
          <w:p w14:paraId="60193519" w14:textId="77777777" w:rsidR="004E506B" w:rsidRPr="00F040C4" w:rsidRDefault="004E506B" w:rsidP="00743DF7">
            <w:pPr>
              <w:pStyle w:val="VCAAtablecondensedheading"/>
              <w:rPr>
                <w:b w:val="0"/>
              </w:rPr>
            </w:pPr>
            <w:r w:rsidRPr="00F040C4">
              <w:t>Perspective</w:t>
            </w:r>
          </w:p>
        </w:tc>
        <w:tc>
          <w:tcPr>
            <w:tcW w:w="2162" w:type="dxa"/>
            <w:shd w:val="clear" w:color="auto" w:fill="0F7EB4"/>
          </w:tcPr>
          <w:p w14:paraId="4216FC2A" w14:textId="77777777" w:rsidR="004E506B" w:rsidRPr="00F040C4" w:rsidRDefault="004E506B" w:rsidP="00743DF7">
            <w:pPr>
              <w:pStyle w:val="VCAAtablecondensedheading"/>
              <w:rPr>
                <w:b w:val="0"/>
              </w:rPr>
            </w:pPr>
            <w:r w:rsidRPr="00F040C4">
              <w:t>Topic</w:t>
            </w:r>
          </w:p>
        </w:tc>
        <w:tc>
          <w:tcPr>
            <w:tcW w:w="2162" w:type="dxa"/>
            <w:shd w:val="clear" w:color="auto" w:fill="0F7EB4"/>
          </w:tcPr>
          <w:p w14:paraId="06D4A94F" w14:textId="77777777" w:rsidR="004E506B" w:rsidRPr="00F040C4" w:rsidRDefault="004E506B" w:rsidP="00743DF7">
            <w:pPr>
              <w:pStyle w:val="VCAAtablecondensedheading"/>
              <w:rPr>
                <w:b w:val="0"/>
              </w:rPr>
            </w:pPr>
            <w:r w:rsidRPr="00F040C4">
              <w:t>Subtopic</w:t>
            </w:r>
          </w:p>
        </w:tc>
      </w:tr>
      <w:tr w:rsidR="004E506B" w:rsidRPr="00F040C4" w14:paraId="09719559" w14:textId="77777777" w:rsidTr="00B8179B">
        <w:trPr>
          <w:trHeight w:val="1701"/>
        </w:trPr>
        <w:tc>
          <w:tcPr>
            <w:tcW w:w="2161" w:type="dxa"/>
            <w:vAlign w:val="center"/>
          </w:tcPr>
          <w:p w14:paraId="6F4AA400" w14:textId="1F8858DA" w:rsidR="004E506B" w:rsidRPr="0094696C" w:rsidRDefault="004E506B" w:rsidP="00B8179B">
            <w:pPr>
              <w:pStyle w:val="VCAAbody"/>
              <w:jc w:val="center"/>
            </w:pPr>
            <w:r w:rsidRPr="0094696C">
              <w:t>Legacy</w:t>
            </w:r>
          </w:p>
        </w:tc>
        <w:tc>
          <w:tcPr>
            <w:tcW w:w="2162" w:type="dxa"/>
            <w:vAlign w:val="center"/>
          </w:tcPr>
          <w:p w14:paraId="1D8274BC" w14:textId="77777777" w:rsidR="004E506B" w:rsidRPr="0094696C" w:rsidRDefault="004E506B" w:rsidP="00B8179B">
            <w:pPr>
              <w:pStyle w:val="VCAAbody"/>
              <w:jc w:val="center"/>
            </w:pPr>
            <w:r w:rsidRPr="0094696C">
              <w:t>Personal</w:t>
            </w:r>
          </w:p>
        </w:tc>
        <w:tc>
          <w:tcPr>
            <w:tcW w:w="2162" w:type="dxa"/>
            <w:vAlign w:val="center"/>
          </w:tcPr>
          <w:p w14:paraId="30C516F5" w14:textId="77777777" w:rsidR="004E506B" w:rsidRPr="0094696C" w:rsidRDefault="004E506B" w:rsidP="00B8179B">
            <w:pPr>
              <w:pStyle w:val="VCAAbody"/>
              <w:jc w:val="center"/>
            </w:pPr>
            <w:r w:rsidRPr="005A0EDD">
              <w:t>Innovation</w:t>
            </w:r>
          </w:p>
        </w:tc>
        <w:tc>
          <w:tcPr>
            <w:tcW w:w="2162" w:type="dxa"/>
            <w:vAlign w:val="center"/>
          </w:tcPr>
          <w:p w14:paraId="140E737F" w14:textId="77777777" w:rsidR="004E506B" w:rsidRPr="0094696C" w:rsidRDefault="004E506B" w:rsidP="00B8179B">
            <w:pPr>
              <w:pStyle w:val="VCAAbody"/>
              <w:jc w:val="center"/>
            </w:pPr>
            <w:r w:rsidRPr="005A0EDD">
              <w:t>Innovations I can’t live without</w:t>
            </w:r>
          </w:p>
        </w:tc>
      </w:tr>
    </w:tbl>
    <w:p w14:paraId="657B3260" w14:textId="77777777" w:rsidR="004E506B" w:rsidRPr="00B13D9B" w:rsidRDefault="004E506B" w:rsidP="004E506B">
      <w:pPr>
        <w:pStyle w:val="Heading2"/>
        <w:rPr>
          <w:sz w:val="28"/>
        </w:rPr>
      </w:pPr>
      <w:bookmarkStart w:id="21" w:name="_Toc191900329"/>
      <w:r w:rsidRPr="00633101">
        <w:rPr>
          <w:sz w:val="28"/>
        </w:rPr>
        <w:t xml:space="preserve">Outcome </w:t>
      </w:r>
      <w:r>
        <w:rPr>
          <w:sz w:val="28"/>
        </w:rPr>
        <w:t>1</w:t>
      </w:r>
      <w:bookmarkEnd w:id="21"/>
      <w:r w:rsidRPr="00B13D9B">
        <w:rPr>
          <w:sz w:val="28"/>
        </w:rPr>
        <w:tab/>
      </w:r>
    </w:p>
    <w:p w14:paraId="42486BCF" w14:textId="09C50A36" w:rsidR="004E506B" w:rsidRPr="00FD4DAA" w:rsidRDefault="004E506B" w:rsidP="004E506B">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10E5827B35394F3F98C4DB294906EE7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001AD2DD3D624B4D958246AC30328D7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FD4DAA">
        <w:rPr>
          <w:shd w:val="clear" w:color="auto" w:fill="FFFFFF"/>
        </w:rPr>
        <w:t xml:space="preserve">. </w:t>
      </w:r>
    </w:p>
    <w:p w14:paraId="6F5CC35B" w14:textId="77777777" w:rsidR="004E506B" w:rsidRPr="00753F1C" w:rsidRDefault="004E506B" w:rsidP="004E506B">
      <w:pPr>
        <w:pStyle w:val="Heading2"/>
        <w:rPr>
          <w:sz w:val="24"/>
          <w:szCs w:val="24"/>
        </w:rPr>
      </w:pPr>
      <w:bookmarkStart w:id="22" w:name="_Toc191900330"/>
      <w:r w:rsidRPr="00633101">
        <w:rPr>
          <w:sz w:val="24"/>
          <w:szCs w:val="24"/>
        </w:rPr>
        <w:t>Examples of learning activities</w:t>
      </w:r>
      <w:bookmarkEnd w:id="2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4EF08309" w14:textId="77777777" w:rsidTr="00743DF7">
        <w:trPr>
          <w:cantSplit/>
        </w:trPr>
        <w:tc>
          <w:tcPr>
            <w:tcW w:w="8783" w:type="dxa"/>
          </w:tcPr>
          <w:p w14:paraId="54BF6E1F" w14:textId="1F89BDE8" w:rsidR="004E506B" w:rsidRPr="00F66F92" w:rsidRDefault="004E506B" w:rsidP="00743DF7">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3477BECE38224C68817ABBD0790F5AE2"/>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530117">
              <w:t xml:space="preserve"> and explain</w:t>
            </w:r>
            <w:r>
              <w:t xml:space="preserve"> why</w:t>
            </w:r>
            <w:r w:rsidRPr="00530117">
              <w:t xml:space="preserve"> they are essential to your life.</w:t>
            </w:r>
          </w:p>
        </w:tc>
      </w:tr>
      <w:tr w:rsidR="004E506B" w14:paraId="56A39FF3" w14:textId="77777777" w:rsidTr="00743DF7">
        <w:trPr>
          <w:cantSplit/>
        </w:trPr>
        <w:tc>
          <w:tcPr>
            <w:tcW w:w="8783" w:type="dxa"/>
          </w:tcPr>
          <w:p w14:paraId="7BDFE00F" w14:textId="7DCEE380" w:rsidR="004E506B" w:rsidRPr="00F66F92" w:rsidRDefault="004E506B" w:rsidP="00743DF7">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45D422E9D45249B08113CDEB8AEEE2B8"/>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Discuss why some words may not feature in your print dictionary. Learn and revise the words using an online revision tool.</w:t>
            </w:r>
          </w:p>
        </w:tc>
      </w:tr>
      <w:tr w:rsidR="004E506B" w14:paraId="42E0B96E" w14:textId="77777777" w:rsidTr="00743DF7">
        <w:trPr>
          <w:cantSplit/>
        </w:trPr>
        <w:tc>
          <w:tcPr>
            <w:tcW w:w="8783" w:type="dxa"/>
          </w:tcPr>
          <w:p w14:paraId="5E3C1AE5" w14:textId="1B8C177C" w:rsidR="004E506B" w:rsidRPr="00F66F92" w:rsidRDefault="004E506B" w:rsidP="00743DF7">
            <w:pPr>
              <w:pStyle w:val="VCAAbulletlevel2"/>
              <w:spacing w:after="0"/>
            </w:pPr>
            <w:r w:rsidRPr="00530117">
              <w:t xml:space="preserve">Watch </w:t>
            </w:r>
            <w:r>
              <w:t>online</w:t>
            </w:r>
            <w:r w:rsidRPr="00530117">
              <w:t xml:space="preserve"> videos in </w:t>
            </w:r>
            <w:sdt>
              <w:sdtPr>
                <w:alias w:val="Keywords"/>
                <w:tag w:val=""/>
                <w:id w:val="-1080907557"/>
                <w:placeholder>
                  <w:docPart w:val="9A06A22D5413478798FC9806ED943A1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4E506B" w14:paraId="3F5584B7" w14:textId="77777777" w:rsidTr="00743DF7">
        <w:trPr>
          <w:cantSplit/>
        </w:trPr>
        <w:tc>
          <w:tcPr>
            <w:tcW w:w="8783" w:type="dxa"/>
          </w:tcPr>
          <w:p w14:paraId="42367C90" w14:textId="51D67576" w:rsidR="004E506B" w:rsidRPr="00F66F92" w:rsidRDefault="004E506B" w:rsidP="00743DF7">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1295943430CF4F219132ACB162D3B1C4"/>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4E506B" w14:paraId="4E019314" w14:textId="77777777" w:rsidTr="00743DF7">
        <w:trPr>
          <w:cantSplit/>
        </w:trPr>
        <w:tc>
          <w:tcPr>
            <w:tcW w:w="8783" w:type="dxa"/>
          </w:tcPr>
          <w:p w14:paraId="4ED1499B" w14:textId="77777777" w:rsidR="004E506B" w:rsidRPr="00F66F92" w:rsidRDefault="004E506B" w:rsidP="00743DF7">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4E506B" w14:paraId="60395890" w14:textId="77777777" w:rsidTr="00743DF7">
        <w:trPr>
          <w:cantSplit/>
        </w:trPr>
        <w:tc>
          <w:tcPr>
            <w:tcW w:w="8783" w:type="dxa"/>
          </w:tcPr>
          <w:p w14:paraId="2D7442F4" w14:textId="77777777" w:rsidR="004E506B" w:rsidRPr="00F66F92" w:rsidRDefault="004E506B" w:rsidP="00743DF7">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4E506B" w14:paraId="231C7BD6" w14:textId="77777777" w:rsidTr="00743DF7">
        <w:trPr>
          <w:cantSplit/>
        </w:trPr>
        <w:tc>
          <w:tcPr>
            <w:tcW w:w="8783" w:type="dxa"/>
          </w:tcPr>
          <w:p w14:paraId="130788EC" w14:textId="60B33996" w:rsidR="004E506B" w:rsidRPr="00F66F92" w:rsidRDefault="004E506B" w:rsidP="00743DF7">
            <w:pPr>
              <w:pStyle w:val="VCAAbulletlevel2"/>
              <w:spacing w:after="0"/>
            </w:pPr>
            <w:bookmarkStart w:id="23" w:name="_Hlk144760449"/>
            <w:r>
              <w:lastRenderedPageBreak/>
              <w:t xml:space="preserve">Discuss vocabulary and grammatical structures that could be useful when expressing opinions in </w:t>
            </w:r>
            <w:sdt>
              <w:sdtPr>
                <w:alias w:val="Keywords"/>
                <w:tag w:val=""/>
                <w:id w:val="996622927"/>
                <w:placeholder>
                  <w:docPart w:val="B1C12342F81E4FE79B6E340B9BA2580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then participate in a ‘running dictation’ activity, focusing on revising this information.</w:t>
            </w:r>
            <w:bookmarkEnd w:id="23"/>
          </w:p>
        </w:tc>
      </w:tr>
      <w:tr w:rsidR="004E506B" w14:paraId="7D971071" w14:textId="77777777" w:rsidTr="00743DF7">
        <w:trPr>
          <w:cantSplit/>
        </w:trPr>
        <w:tc>
          <w:tcPr>
            <w:tcW w:w="8783" w:type="dxa"/>
          </w:tcPr>
          <w:p w14:paraId="16C779C4" w14:textId="77777777" w:rsidR="004E506B" w:rsidRPr="00F66F92" w:rsidRDefault="004E506B" w:rsidP="00743DF7">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4E506B" w14:paraId="79156FC5" w14:textId="77777777" w:rsidTr="00743DF7">
        <w:trPr>
          <w:cantSplit/>
        </w:trPr>
        <w:tc>
          <w:tcPr>
            <w:tcW w:w="8783" w:type="dxa"/>
          </w:tcPr>
          <w:p w14:paraId="275EC0C1" w14:textId="77777777" w:rsidR="004E506B" w:rsidRDefault="004E506B" w:rsidP="00743DF7">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4E506B" w14:paraId="7F416DF6" w14:textId="77777777" w:rsidTr="00743DF7">
        <w:trPr>
          <w:cantSplit/>
        </w:trPr>
        <w:tc>
          <w:tcPr>
            <w:tcW w:w="8783" w:type="dxa"/>
          </w:tcPr>
          <w:p w14:paraId="466DD998" w14:textId="7A64B159" w:rsidR="004E506B" w:rsidRDefault="004E506B" w:rsidP="00743DF7">
            <w:pPr>
              <w:pStyle w:val="VCAAbulletlevel2"/>
              <w:spacing w:after="0"/>
            </w:pPr>
            <w:r>
              <w:t xml:space="preserve">Identify different ways of asking questions in </w:t>
            </w:r>
            <w:sdt>
              <w:sdtPr>
                <w:alias w:val="Keywords"/>
                <w:tag w:val=""/>
                <w:id w:val="45804127"/>
                <w:placeholder>
                  <w:docPart w:val="D37A7620F07F46B19EB215AB9146CFD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discussing both open and closed questions. Participate in a ‘</w:t>
            </w:r>
            <w:hyperlink r:id="rId46"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4E506B" w14:paraId="6EDFA59B" w14:textId="77777777" w:rsidTr="00743DF7">
        <w:trPr>
          <w:cantSplit/>
        </w:trPr>
        <w:tc>
          <w:tcPr>
            <w:tcW w:w="8783" w:type="dxa"/>
          </w:tcPr>
          <w:p w14:paraId="0C247D17" w14:textId="77777777" w:rsidR="004E506B" w:rsidRDefault="004E506B" w:rsidP="00743DF7">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4E506B" w14:paraId="1D57B207" w14:textId="77777777" w:rsidTr="00743DF7">
        <w:trPr>
          <w:cantSplit/>
        </w:trPr>
        <w:tc>
          <w:tcPr>
            <w:tcW w:w="8783" w:type="dxa"/>
          </w:tcPr>
          <w:p w14:paraId="14E12BBD" w14:textId="5C2125DB" w:rsidR="004E506B" w:rsidRDefault="004E506B" w:rsidP="00743DF7">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3926EB2176CB4B96BCC7D1D52649DC02"/>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about</w:t>
            </w:r>
            <w:r w:rsidRPr="00530117">
              <w:t xml:space="preserve"> sustainable innovations and discuss their potential to create a positive impact on the world.</w:t>
            </w:r>
          </w:p>
        </w:tc>
      </w:tr>
      <w:tr w:rsidR="004E506B" w14:paraId="0FFC318D" w14:textId="77777777" w:rsidTr="00743DF7">
        <w:trPr>
          <w:cantSplit/>
        </w:trPr>
        <w:tc>
          <w:tcPr>
            <w:tcW w:w="8783" w:type="dxa"/>
          </w:tcPr>
          <w:p w14:paraId="48556B24" w14:textId="77777777" w:rsidR="004E506B" w:rsidRDefault="004E506B" w:rsidP="00743DF7">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4E506B" w14:paraId="4A43E8BD" w14:textId="77777777" w:rsidTr="00743DF7">
        <w:trPr>
          <w:cantSplit/>
        </w:trPr>
        <w:tc>
          <w:tcPr>
            <w:tcW w:w="8783" w:type="dxa"/>
          </w:tcPr>
          <w:p w14:paraId="5905B029" w14:textId="77777777" w:rsidR="004E506B" w:rsidRDefault="004E506B" w:rsidP="00743DF7">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4E506B" w14:paraId="20AEB33B" w14:textId="77777777" w:rsidTr="00743DF7">
        <w:trPr>
          <w:cantSplit/>
        </w:trPr>
        <w:tc>
          <w:tcPr>
            <w:tcW w:w="8783" w:type="dxa"/>
          </w:tcPr>
          <w:p w14:paraId="2A447E51" w14:textId="77777777" w:rsidR="004E506B" w:rsidRDefault="004E506B" w:rsidP="00743DF7">
            <w:pPr>
              <w:pStyle w:val="VCAAbulletlevel2"/>
              <w:spacing w:after="0"/>
            </w:pPr>
            <w:r w:rsidRPr="0009120F">
              <w:t>Read a letter to the editor, focusing on the negative impact of technology in schools.</w:t>
            </w:r>
          </w:p>
        </w:tc>
      </w:tr>
      <w:tr w:rsidR="004E506B" w14:paraId="5A148CA9" w14:textId="77777777" w:rsidTr="00743DF7">
        <w:trPr>
          <w:cantSplit/>
        </w:trPr>
        <w:tc>
          <w:tcPr>
            <w:tcW w:w="8783" w:type="dxa"/>
            <w:tcBorders>
              <w:bottom w:val="single" w:sz="4" w:space="0" w:color="auto"/>
            </w:tcBorders>
            <w:shd w:val="clear" w:color="auto" w:fill="D9D9D9" w:themeFill="background1" w:themeFillShade="D9"/>
          </w:tcPr>
          <w:p w14:paraId="691EB50C" w14:textId="77777777" w:rsidR="004E506B" w:rsidRPr="002E4CED" w:rsidRDefault="004E506B" w:rsidP="00743DF7">
            <w:pPr>
              <w:pStyle w:val="VCAAbulletlevel2"/>
              <w:spacing w:after="0"/>
              <w:rPr>
                <w:b/>
                <w:noProof/>
              </w:rPr>
            </w:pPr>
            <w:r w:rsidRPr="002E4CED">
              <w:rPr>
                <w:b/>
                <w:noProof/>
              </w:rPr>
              <w:drawing>
                <wp:anchor distT="0" distB="0" distL="114300" distR="114300" simplePos="0" relativeHeight="251662336" behindDoc="0" locked="0" layoutInCell="1" allowOverlap="1" wp14:anchorId="6AFFB01F" wp14:editId="6E149576">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4E506B" w14:paraId="7F9E0C3F" w14:textId="77777777" w:rsidTr="00743DF7">
        <w:trPr>
          <w:cantSplit/>
        </w:trPr>
        <w:tc>
          <w:tcPr>
            <w:tcW w:w="8783" w:type="dxa"/>
            <w:tcBorders>
              <w:bottom w:val="single" w:sz="4" w:space="0" w:color="B5E2F1"/>
            </w:tcBorders>
            <w:shd w:val="clear" w:color="auto" w:fill="FFFFFF" w:themeFill="background1"/>
          </w:tcPr>
          <w:p w14:paraId="61652089" w14:textId="77777777" w:rsidR="004E506B" w:rsidRDefault="004E506B" w:rsidP="00743DF7">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7"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4E506B" w14:paraId="3D6DA084" w14:textId="77777777" w:rsidTr="00743DF7">
        <w:trPr>
          <w:cantSplit/>
        </w:trPr>
        <w:tc>
          <w:tcPr>
            <w:tcW w:w="8783" w:type="dxa"/>
            <w:tcBorders>
              <w:bottom w:val="single" w:sz="4" w:space="0" w:color="B5E2F1"/>
            </w:tcBorders>
            <w:shd w:val="clear" w:color="auto" w:fill="FFFFFF" w:themeFill="background1"/>
          </w:tcPr>
          <w:p w14:paraId="6D48BCFA" w14:textId="77777777" w:rsidR="004E506B" w:rsidRDefault="004E506B" w:rsidP="00743DF7">
            <w:pPr>
              <w:pStyle w:val="VCAAbulletlevel2"/>
              <w:numPr>
                <w:ilvl w:val="0"/>
                <w:numId w:val="0"/>
              </w:numPr>
            </w:pPr>
          </w:p>
          <w:p w14:paraId="1A86B8D6" w14:textId="77777777" w:rsidR="004E506B" w:rsidRPr="00530117" w:rsidRDefault="004E506B" w:rsidP="00743DF7">
            <w:pPr>
              <w:pStyle w:val="VCAAbulletlevel2"/>
              <w:numPr>
                <w:ilvl w:val="0"/>
                <w:numId w:val="0"/>
              </w:numPr>
            </w:pPr>
          </w:p>
        </w:tc>
      </w:tr>
      <w:tr w:rsidR="004E506B" w14:paraId="6C5D1F80" w14:textId="77777777" w:rsidTr="00743DF7">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1B3B954" w14:textId="77777777" w:rsidR="004E506B" w:rsidRPr="00C836A8" w:rsidRDefault="004E506B" w:rsidP="00743DF7">
            <w:pPr>
              <w:pStyle w:val="Heading2"/>
              <w:rPr>
                <w:b/>
                <w:bCs/>
                <w:color w:val="004EA8"/>
              </w:rPr>
            </w:pPr>
            <w:bookmarkStart w:id="24" w:name="_Toc191900331"/>
            <w:r w:rsidRPr="00B13D9B">
              <w:rPr>
                <w:b/>
                <w:bCs/>
                <w:noProof/>
                <w:color w:val="004EA8"/>
              </w:rPr>
              <w:lastRenderedPageBreak/>
              <w:drawing>
                <wp:anchor distT="0" distB="0" distL="114300" distR="114300" simplePos="0" relativeHeight="251669504" behindDoc="0" locked="0" layoutInCell="1" allowOverlap="1" wp14:anchorId="26B6C7FB" wp14:editId="4D22A241">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4"/>
            <w:r w:rsidRPr="00B13D9B">
              <w:rPr>
                <w:b/>
                <w:bCs/>
                <w:color w:val="004EA8"/>
              </w:rPr>
              <w:t xml:space="preserve"> </w:t>
            </w:r>
          </w:p>
          <w:p w14:paraId="56D98908" w14:textId="77777777" w:rsidR="004E506B" w:rsidRDefault="004E506B" w:rsidP="00743DF7">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726AD69D" w14:textId="77777777" w:rsidR="004E506B" w:rsidRDefault="004E506B" w:rsidP="00743DF7">
            <w:pPr>
              <w:pStyle w:val="VCAAbulletlevel2"/>
              <w:numPr>
                <w:ilvl w:val="0"/>
                <w:numId w:val="0"/>
              </w:numPr>
              <w:rPr>
                <w:b/>
                <w:bCs/>
                <w:color w:val="004EA8"/>
                <w:sz w:val="32"/>
                <w:szCs w:val="32"/>
              </w:rPr>
            </w:pPr>
          </w:p>
          <w:p w14:paraId="07B835A8" w14:textId="77777777" w:rsidR="004E506B" w:rsidRDefault="004E506B" w:rsidP="00743DF7">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40EF21CF" w14:textId="77777777" w:rsidR="004E506B" w:rsidRPr="002D4607" w:rsidRDefault="004E506B" w:rsidP="00743DF7">
            <w:pPr>
              <w:pStyle w:val="VCAAbulletlevel2"/>
              <w:numPr>
                <w:ilvl w:val="0"/>
                <w:numId w:val="0"/>
              </w:numPr>
              <w:spacing w:after="0"/>
              <w:ind w:left="360"/>
            </w:pPr>
          </w:p>
          <w:p w14:paraId="30F0C962" w14:textId="77777777" w:rsidR="004E506B" w:rsidRDefault="004E506B" w:rsidP="00743DF7">
            <w:pPr>
              <w:pStyle w:val="VCAAbulletlevel2"/>
              <w:spacing w:after="0"/>
            </w:pPr>
            <w:r w:rsidRPr="002D4607">
              <w:t>Watch online talks about innovations and take notes using guided note-taking sheets.</w:t>
            </w:r>
          </w:p>
          <w:p w14:paraId="206A7D82" w14:textId="77777777" w:rsidR="004E506B" w:rsidRPr="002D4607" w:rsidRDefault="004E506B" w:rsidP="00743DF7">
            <w:pPr>
              <w:pStyle w:val="VCAAbulletlevel2"/>
              <w:numPr>
                <w:ilvl w:val="0"/>
                <w:numId w:val="0"/>
              </w:numPr>
              <w:spacing w:after="0"/>
            </w:pPr>
          </w:p>
          <w:p w14:paraId="305DB3F4" w14:textId="77777777" w:rsidR="004E506B" w:rsidRDefault="004E506B" w:rsidP="00743DF7">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15CD554F" w14:textId="77777777" w:rsidR="004E506B" w:rsidRPr="002D4607" w:rsidRDefault="004E506B" w:rsidP="00743DF7">
            <w:pPr>
              <w:pStyle w:val="VCAAbulletlevel2"/>
              <w:numPr>
                <w:ilvl w:val="0"/>
                <w:numId w:val="0"/>
              </w:numPr>
              <w:spacing w:after="0"/>
            </w:pPr>
          </w:p>
          <w:p w14:paraId="014E7DFC" w14:textId="77777777" w:rsidR="004E506B" w:rsidRDefault="004E506B" w:rsidP="00743DF7">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3B43EE8F" w14:textId="77777777" w:rsidR="004E506B" w:rsidRPr="002D4607" w:rsidRDefault="004E506B" w:rsidP="00743DF7">
            <w:pPr>
              <w:pStyle w:val="VCAAbulletlevel2"/>
              <w:numPr>
                <w:ilvl w:val="0"/>
                <w:numId w:val="0"/>
              </w:numPr>
              <w:spacing w:after="0"/>
            </w:pPr>
          </w:p>
          <w:p w14:paraId="3823BEC4" w14:textId="77777777" w:rsidR="004E506B" w:rsidRDefault="004E506B" w:rsidP="00743DF7">
            <w:pPr>
              <w:pStyle w:val="VCAAbulletlevel2"/>
              <w:spacing w:after="0"/>
            </w:pPr>
            <w:r w:rsidRPr="002D4607">
              <w:t>Complete a class survey, identifying the innovations you couldn’t live without and</w:t>
            </w:r>
            <w:r>
              <w:t xml:space="preserve"> identify </w:t>
            </w:r>
            <w:r w:rsidRPr="002D4607">
              <w:t>trends in the data.</w:t>
            </w:r>
          </w:p>
          <w:p w14:paraId="4E5A29D6" w14:textId="77777777" w:rsidR="004E506B" w:rsidRPr="002D4607" w:rsidRDefault="004E506B" w:rsidP="00743DF7">
            <w:pPr>
              <w:pStyle w:val="VCAAbulletlevel2"/>
              <w:numPr>
                <w:ilvl w:val="0"/>
                <w:numId w:val="0"/>
              </w:numPr>
              <w:spacing w:after="0"/>
            </w:pPr>
          </w:p>
          <w:p w14:paraId="7403DF44" w14:textId="77777777" w:rsidR="004E506B" w:rsidRDefault="004E506B" w:rsidP="00743DF7">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53991C74" w14:textId="77777777" w:rsidR="004E506B" w:rsidRPr="002D4607" w:rsidRDefault="004E506B" w:rsidP="00743DF7">
            <w:pPr>
              <w:pStyle w:val="VCAAbulletlevel2"/>
              <w:numPr>
                <w:ilvl w:val="0"/>
                <w:numId w:val="0"/>
              </w:numPr>
              <w:spacing w:after="0"/>
            </w:pPr>
          </w:p>
          <w:p w14:paraId="33E56595" w14:textId="77777777" w:rsidR="004E506B" w:rsidRDefault="004E506B" w:rsidP="00743DF7">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0276DDFF" w14:textId="77777777" w:rsidR="004E506B" w:rsidRPr="002D4607" w:rsidRDefault="004E506B" w:rsidP="00743DF7">
            <w:pPr>
              <w:pStyle w:val="VCAAbulletlevel2"/>
              <w:numPr>
                <w:ilvl w:val="0"/>
                <w:numId w:val="0"/>
              </w:numPr>
              <w:spacing w:after="0"/>
            </w:pPr>
          </w:p>
          <w:p w14:paraId="252F4373" w14:textId="77777777" w:rsidR="004E506B" w:rsidRDefault="004E506B" w:rsidP="00743DF7">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213B5505" w14:textId="77777777" w:rsidR="004E506B" w:rsidRPr="002D4607" w:rsidRDefault="004E506B" w:rsidP="00743DF7">
            <w:pPr>
              <w:pStyle w:val="VCAAbulletlevel2"/>
              <w:numPr>
                <w:ilvl w:val="0"/>
                <w:numId w:val="0"/>
              </w:numPr>
              <w:spacing w:after="0"/>
            </w:pPr>
          </w:p>
          <w:p w14:paraId="7C395ACF" w14:textId="77777777" w:rsidR="004E506B" w:rsidRDefault="004E506B" w:rsidP="00743DF7">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3F5DA7AB" w14:textId="77777777" w:rsidR="004E506B" w:rsidRPr="002D4607" w:rsidRDefault="004E506B" w:rsidP="00743DF7">
            <w:pPr>
              <w:pStyle w:val="VCAAbulletlevel2"/>
              <w:numPr>
                <w:ilvl w:val="0"/>
                <w:numId w:val="0"/>
              </w:numPr>
              <w:spacing w:after="0"/>
            </w:pPr>
          </w:p>
          <w:p w14:paraId="06F61754" w14:textId="77777777" w:rsidR="004E506B" w:rsidRDefault="004E506B" w:rsidP="00743DF7">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29E99A94" w14:textId="77777777" w:rsidR="004E506B" w:rsidRPr="002D4607" w:rsidRDefault="004E506B" w:rsidP="00743DF7">
            <w:pPr>
              <w:pStyle w:val="VCAAbulletlevel2"/>
              <w:numPr>
                <w:ilvl w:val="0"/>
                <w:numId w:val="0"/>
              </w:numPr>
              <w:spacing w:after="0"/>
            </w:pPr>
          </w:p>
          <w:p w14:paraId="01DBE7ED" w14:textId="77777777" w:rsidR="004E506B" w:rsidRPr="0066155E" w:rsidRDefault="004E506B" w:rsidP="00743DF7">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9"/>
    </w:tbl>
    <w:p w14:paraId="4B8E5861" w14:textId="77777777" w:rsidR="004E506B" w:rsidRDefault="004E506B" w:rsidP="004E506B"/>
    <w:p w14:paraId="2EE15AC7" w14:textId="77777777" w:rsidR="004E506B" w:rsidRDefault="004E506B" w:rsidP="004E506B"/>
    <w:p w14:paraId="16646075" w14:textId="77777777" w:rsidR="004E506B" w:rsidRDefault="004E506B" w:rsidP="004E506B">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F040C4" w14:paraId="2EE62C95" w14:textId="77777777" w:rsidTr="00743DF7">
        <w:trPr>
          <w:trHeight w:val="274"/>
        </w:trPr>
        <w:tc>
          <w:tcPr>
            <w:tcW w:w="2197" w:type="dxa"/>
            <w:shd w:val="clear" w:color="auto" w:fill="0F7EB4"/>
          </w:tcPr>
          <w:p w14:paraId="23D52C04" w14:textId="77777777" w:rsidR="004E506B" w:rsidRPr="00F040C4" w:rsidRDefault="004E506B" w:rsidP="00743DF7">
            <w:pPr>
              <w:pStyle w:val="VCAAtablecondensedheading"/>
              <w:rPr>
                <w:b w:val="0"/>
              </w:rPr>
            </w:pPr>
            <w:r w:rsidRPr="00F040C4">
              <w:t xml:space="preserve">Concept </w:t>
            </w:r>
          </w:p>
        </w:tc>
        <w:tc>
          <w:tcPr>
            <w:tcW w:w="2197" w:type="dxa"/>
            <w:shd w:val="clear" w:color="auto" w:fill="0F7EB4"/>
          </w:tcPr>
          <w:p w14:paraId="4406622E" w14:textId="77777777" w:rsidR="004E506B" w:rsidRPr="00F040C4" w:rsidRDefault="004E506B" w:rsidP="00743DF7">
            <w:pPr>
              <w:pStyle w:val="VCAAtablecondensedheading"/>
              <w:rPr>
                <w:b w:val="0"/>
              </w:rPr>
            </w:pPr>
            <w:r w:rsidRPr="00F040C4">
              <w:t>Perspective</w:t>
            </w:r>
          </w:p>
        </w:tc>
        <w:tc>
          <w:tcPr>
            <w:tcW w:w="2197" w:type="dxa"/>
            <w:shd w:val="clear" w:color="auto" w:fill="0F7EB4"/>
          </w:tcPr>
          <w:p w14:paraId="43F1588D" w14:textId="77777777" w:rsidR="004E506B" w:rsidRPr="00F040C4" w:rsidRDefault="004E506B" w:rsidP="00743DF7">
            <w:pPr>
              <w:pStyle w:val="VCAAtablecondensedheading"/>
              <w:rPr>
                <w:b w:val="0"/>
              </w:rPr>
            </w:pPr>
            <w:r w:rsidRPr="00F040C4">
              <w:t>Topic</w:t>
            </w:r>
          </w:p>
        </w:tc>
        <w:tc>
          <w:tcPr>
            <w:tcW w:w="2198" w:type="dxa"/>
            <w:shd w:val="clear" w:color="auto" w:fill="0F7EB4"/>
          </w:tcPr>
          <w:p w14:paraId="1CDEEAE6" w14:textId="77777777" w:rsidR="004E506B" w:rsidRPr="00F040C4" w:rsidRDefault="004E506B" w:rsidP="00743DF7">
            <w:pPr>
              <w:pStyle w:val="VCAAtablecondensedheading"/>
              <w:rPr>
                <w:b w:val="0"/>
              </w:rPr>
            </w:pPr>
            <w:r w:rsidRPr="00F040C4">
              <w:t>Subtopic</w:t>
            </w:r>
          </w:p>
        </w:tc>
      </w:tr>
      <w:tr w:rsidR="004E506B" w:rsidRPr="00F040C4" w14:paraId="428FF40C" w14:textId="77777777" w:rsidTr="00B8179B">
        <w:trPr>
          <w:trHeight w:val="1701"/>
        </w:trPr>
        <w:tc>
          <w:tcPr>
            <w:tcW w:w="2197" w:type="dxa"/>
            <w:vAlign w:val="center"/>
          </w:tcPr>
          <w:p w14:paraId="4F491E5A" w14:textId="77777777" w:rsidR="004E506B" w:rsidRPr="005A0EDD" w:rsidRDefault="004E506B" w:rsidP="00743DF7">
            <w:pPr>
              <w:pStyle w:val="VCAAbody"/>
              <w:jc w:val="center"/>
            </w:pPr>
            <w:r w:rsidRPr="005A0EDD">
              <w:t>Responsibility</w:t>
            </w:r>
          </w:p>
        </w:tc>
        <w:tc>
          <w:tcPr>
            <w:tcW w:w="2197" w:type="dxa"/>
            <w:vAlign w:val="center"/>
          </w:tcPr>
          <w:p w14:paraId="431E54D0" w14:textId="77777777" w:rsidR="004E506B" w:rsidRPr="005A0EDD" w:rsidRDefault="004E506B" w:rsidP="00743DF7">
            <w:pPr>
              <w:pStyle w:val="VCAAbody"/>
              <w:jc w:val="center"/>
            </w:pPr>
            <w:r w:rsidRPr="005A0EDD">
              <w:t>Community</w:t>
            </w:r>
          </w:p>
        </w:tc>
        <w:tc>
          <w:tcPr>
            <w:tcW w:w="2197" w:type="dxa"/>
            <w:vAlign w:val="center"/>
          </w:tcPr>
          <w:p w14:paraId="7DA87B89" w14:textId="77777777" w:rsidR="004E506B" w:rsidRPr="005A0EDD" w:rsidRDefault="004E506B" w:rsidP="00743DF7">
            <w:pPr>
              <w:pStyle w:val="VCAAbody"/>
              <w:jc w:val="center"/>
            </w:pPr>
            <w:r w:rsidRPr="005A0EDD">
              <w:t>Society</w:t>
            </w:r>
          </w:p>
        </w:tc>
        <w:tc>
          <w:tcPr>
            <w:tcW w:w="2198" w:type="dxa"/>
            <w:vAlign w:val="center"/>
          </w:tcPr>
          <w:p w14:paraId="43983E04" w14:textId="77777777" w:rsidR="004E506B" w:rsidRPr="005A0EDD" w:rsidRDefault="004E506B" w:rsidP="00743DF7">
            <w:pPr>
              <w:pStyle w:val="VCAAbody"/>
              <w:jc w:val="center"/>
            </w:pPr>
            <w:r w:rsidRPr="005A0EDD">
              <w:t>Attitudes to an aging population</w:t>
            </w:r>
          </w:p>
        </w:tc>
      </w:tr>
    </w:tbl>
    <w:p w14:paraId="27924CF9" w14:textId="77777777" w:rsidR="004E506B" w:rsidRPr="00633101" w:rsidRDefault="004E506B" w:rsidP="004E506B">
      <w:pPr>
        <w:pStyle w:val="Heading2"/>
        <w:rPr>
          <w:color w:val="004EA8"/>
          <w:sz w:val="28"/>
        </w:rPr>
      </w:pPr>
      <w:bookmarkStart w:id="25" w:name="_Toc191900332"/>
      <w:r w:rsidRPr="00633101">
        <w:rPr>
          <w:sz w:val="28"/>
        </w:rPr>
        <w:t xml:space="preserve">Outcome </w:t>
      </w:r>
      <w:r>
        <w:rPr>
          <w:sz w:val="28"/>
        </w:rPr>
        <w:t>2</w:t>
      </w:r>
      <w:bookmarkEnd w:id="25"/>
      <w:r w:rsidRPr="00633101">
        <w:rPr>
          <w:color w:val="004EA8"/>
          <w:sz w:val="28"/>
        </w:rPr>
        <w:tab/>
      </w:r>
    </w:p>
    <w:p w14:paraId="329FB36A" w14:textId="46D4E84D" w:rsidR="004E506B" w:rsidRPr="00FD4DAA" w:rsidRDefault="004E506B" w:rsidP="004E506B">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EB41A1B55D86458CBDE7B403F02957A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2D76F629D5334700A0E27567B9A0F57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w:t>
      </w:r>
    </w:p>
    <w:p w14:paraId="33B2C3DF" w14:textId="77777777" w:rsidR="004E506B" w:rsidRPr="00753F1C" w:rsidRDefault="004E506B" w:rsidP="004E506B">
      <w:pPr>
        <w:pStyle w:val="Heading2"/>
        <w:rPr>
          <w:sz w:val="24"/>
          <w:szCs w:val="24"/>
        </w:rPr>
      </w:pPr>
      <w:bookmarkStart w:id="26" w:name="_Toc191900333"/>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67BC87FC" w14:textId="77777777" w:rsidTr="00743DF7">
        <w:trPr>
          <w:cantSplit/>
        </w:trPr>
        <w:tc>
          <w:tcPr>
            <w:tcW w:w="8783" w:type="dxa"/>
          </w:tcPr>
          <w:p w14:paraId="6C111E19" w14:textId="77777777" w:rsidR="004E506B" w:rsidRPr="00F66F92" w:rsidRDefault="004E506B" w:rsidP="00743DF7">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4E506B" w14:paraId="5FE47CF0" w14:textId="77777777" w:rsidTr="00743DF7">
        <w:trPr>
          <w:cantSplit/>
        </w:trPr>
        <w:tc>
          <w:tcPr>
            <w:tcW w:w="8783" w:type="dxa"/>
          </w:tcPr>
          <w:p w14:paraId="46B9C5C2" w14:textId="77777777" w:rsidR="004E506B" w:rsidRPr="00F66F92" w:rsidRDefault="004E506B" w:rsidP="00743DF7">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4E506B" w14:paraId="3DCEAD05" w14:textId="77777777" w:rsidTr="00743DF7">
        <w:trPr>
          <w:cantSplit/>
        </w:trPr>
        <w:tc>
          <w:tcPr>
            <w:tcW w:w="8783" w:type="dxa"/>
          </w:tcPr>
          <w:p w14:paraId="5B99FEBE" w14:textId="77777777" w:rsidR="004E506B" w:rsidRPr="00F66F92" w:rsidRDefault="004E506B" w:rsidP="00743DF7">
            <w:pPr>
              <w:pStyle w:val="VCAAbulletlevel2"/>
            </w:pPr>
            <w:r w:rsidRPr="008C6AA2">
              <w:t>Create a list of common myths about aging, then research and present evidence-based arguments to counter these misconceptions.</w:t>
            </w:r>
          </w:p>
        </w:tc>
      </w:tr>
      <w:tr w:rsidR="004E506B" w14:paraId="21C5FFFC" w14:textId="77777777" w:rsidTr="00743DF7">
        <w:trPr>
          <w:cantSplit/>
        </w:trPr>
        <w:tc>
          <w:tcPr>
            <w:tcW w:w="8783" w:type="dxa"/>
          </w:tcPr>
          <w:p w14:paraId="3CD0652B" w14:textId="77777777" w:rsidR="004E506B" w:rsidRPr="00F66F92" w:rsidRDefault="004E506B" w:rsidP="00743DF7">
            <w:pPr>
              <w:pStyle w:val="VCAAbulletlevel2"/>
              <w:spacing w:after="0"/>
            </w:pPr>
            <w:r w:rsidRPr="00FE7AA7">
              <w:t xml:space="preserve">View images that reflect attitudes to an aging population from different perspectives. </w:t>
            </w:r>
          </w:p>
        </w:tc>
      </w:tr>
      <w:tr w:rsidR="004E506B" w14:paraId="6EA25462" w14:textId="77777777" w:rsidTr="00743DF7">
        <w:trPr>
          <w:cantSplit/>
        </w:trPr>
        <w:tc>
          <w:tcPr>
            <w:tcW w:w="8783" w:type="dxa"/>
          </w:tcPr>
          <w:p w14:paraId="43FA2676" w14:textId="58C8209C" w:rsidR="004E506B" w:rsidRPr="00F66F92" w:rsidRDefault="004E506B" w:rsidP="00743DF7">
            <w:pPr>
              <w:pStyle w:val="VCAAbulletlevel2"/>
              <w:spacing w:after="0"/>
            </w:pPr>
            <w:r>
              <w:t xml:space="preserve">In pairs, choose one image, </w:t>
            </w:r>
            <w:r w:rsidRPr="00FE7AA7">
              <w:t>brainstorm</w:t>
            </w:r>
            <w:r>
              <w:t xml:space="preserve"> </w:t>
            </w:r>
            <w:r w:rsidRPr="00FE7AA7">
              <w:t>the vocabulary required to describe the image, then complete a ‘</w:t>
            </w:r>
            <w:r w:rsidR="00AC563B">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4E506B" w14:paraId="6CD26F73" w14:textId="77777777" w:rsidTr="00743DF7">
        <w:trPr>
          <w:cantSplit/>
        </w:trPr>
        <w:tc>
          <w:tcPr>
            <w:tcW w:w="8783" w:type="dxa"/>
          </w:tcPr>
          <w:p w14:paraId="648C136F" w14:textId="77777777" w:rsidR="004E506B" w:rsidRPr="00F66F92" w:rsidRDefault="004E506B" w:rsidP="00743DF7">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4E506B" w14:paraId="0DAC4113" w14:textId="77777777" w:rsidTr="00743DF7">
        <w:trPr>
          <w:cantSplit/>
        </w:trPr>
        <w:tc>
          <w:tcPr>
            <w:tcW w:w="8783" w:type="dxa"/>
          </w:tcPr>
          <w:p w14:paraId="600A7EB8" w14:textId="0331AA58" w:rsidR="004E506B" w:rsidRPr="00F66F92" w:rsidRDefault="004E506B" w:rsidP="00743DF7">
            <w:pPr>
              <w:pStyle w:val="VCAAbulletlevel2"/>
              <w:spacing w:after="0"/>
            </w:pPr>
            <w:r w:rsidRPr="00FE7AA7">
              <w:lastRenderedPageBreak/>
              <w:t xml:space="preserve">Read texts about </w:t>
            </w:r>
            <w:sdt>
              <w:sdtPr>
                <w:alias w:val="Keywords"/>
                <w:tag w:val=""/>
                <w:id w:val="1382205414"/>
                <w:placeholder>
                  <w:docPart w:val="C15BE1AF47AC4F0B915EB1234EBC18A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4E506B" w14:paraId="23D3F649" w14:textId="77777777" w:rsidTr="00743DF7">
        <w:trPr>
          <w:cantSplit/>
        </w:trPr>
        <w:tc>
          <w:tcPr>
            <w:tcW w:w="8783" w:type="dxa"/>
          </w:tcPr>
          <w:p w14:paraId="24491C6B" w14:textId="766E5658" w:rsidR="004E506B" w:rsidRPr="00F66F92" w:rsidRDefault="004E506B" w:rsidP="00743DF7">
            <w:pPr>
              <w:pStyle w:val="VCAAbulletlevel2"/>
              <w:spacing w:after="0"/>
            </w:pPr>
            <w:r w:rsidRPr="00FE7AA7">
              <w:t>View examples of media texts (e.g. advertisements, articles, TV shows) in</w:t>
            </w:r>
            <w:r>
              <w:t xml:space="preserve"> </w:t>
            </w:r>
            <w:sdt>
              <w:sdtPr>
                <w:alias w:val="Keywords"/>
                <w:tag w:val=""/>
                <w:id w:val="1023206853"/>
                <w:placeholder>
                  <w:docPart w:val="1556C2FFCFEC48F7AA44A320D38C15C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7AA7">
              <w:t xml:space="preserve"> that feature older adults and analyse the messages, stereotypes and attitudes conveyed in these representations.</w:t>
            </w:r>
          </w:p>
        </w:tc>
      </w:tr>
      <w:tr w:rsidR="004E506B" w14:paraId="204F9F6B" w14:textId="77777777" w:rsidTr="00743DF7">
        <w:trPr>
          <w:cantSplit/>
        </w:trPr>
        <w:tc>
          <w:tcPr>
            <w:tcW w:w="8783" w:type="dxa"/>
          </w:tcPr>
          <w:p w14:paraId="159C17F4" w14:textId="77777777" w:rsidR="004E506B" w:rsidRDefault="004E506B" w:rsidP="00743DF7">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4E506B" w14:paraId="034D48FF" w14:textId="77777777" w:rsidTr="00743DF7">
        <w:trPr>
          <w:cantSplit/>
        </w:trPr>
        <w:tc>
          <w:tcPr>
            <w:tcW w:w="8783" w:type="dxa"/>
          </w:tcPr>
          <w:p w14:paraId="29A3930E" w14:textId="77777777" w:rsidR="004E506B" w:rsidRDefault="004E506B" w:rsidP="00743DF7">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4E506B" w14:paraId="679DA5AB" w14:textId="77777777" w:rsidTr="00743DF7">
        <w:trPr>
          <w:cantSplit/>
        </w:trPr>
        <w:tc>
          <w:tcPr>
            <w:tcW w:w="8783" w:type="dxa"/>
          </w:tcPr>
          <w:p w14:paraId="46F607FF" w14:textId="77777777" w:rsidR="004E506B" w:rsidRDefault="004E506B" w:rsidP="00743DF7">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4E506B" w14:paraId="073D6B18" w14:textId="77777777" w:rsidTr="00743DF7">
        <w:trPr>
          <w:cantSplit/>
        </w:trPr>
        <w:tc>
          <w:tcPr>
            <w:tcW w:w="8783" w:type="dxa"/>
            <w:tcBorders>
              <w:bottom w:val="single" w:sz="4" w:space="0" w:color="auto"/>
            </w:tcBorders>
            <w:shd w:val="clear" w:color="auto" w:fill="D9D9D9" w:themeFill="background1" w:themeFillShade="D9"/>
          </w:tcPr>
          <w:p w14:paraId="25E96E69" w14:textId="7229702F" w:rsidR="004E506B" w:rsidRPr="008C6AA2" w:rsidRDefault="004E506B" w:rsidP="00743DF7">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44B768B0" wp14:editId="4B37EFF1">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7" w:name="_Hlk142083761"/>
            <w:r w:rsidRPr="00FE7AA7">
              <w:rPr>
                <w:b/>
                <w:bCs/>
              </w:rPr>
              <w:t xml:space="preserve">Organise an intergenerational dialogue event with older adults from the </w:t>
            </w:r>
            <w:sdt>
              <w:sdtPr>
                <w:rPr>
                  <w:b/>
                  <w:bCs/>
                </w:rPr>
                <w:alias w:val="Keywords"/>
                <w:tag w:val=""/>
                <w:id w:val="143407084"/>
                <w:placeholder>
                  <w:docPart w:val="D2FD5C8BF3FC42C18F7982C35C0F9D3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Croatian</w:t>
                </w:r>
              </w:sdtContent>
            </w:sdt>
            <w:r w:rsidRPr="00FE7AA7">
              <w:rPr>
                <w:b/>
                <w:bCs/>
              </w:rPr>
              <w:t>-speaking community and discuss how their lives have changed over time.</w:t>
            </w:r>
            <w:bookmarkEnd w:id="27"/>
          </w:p>
        </w:tc>
      </w:tr>
      <w:tr w:rsidR="004E506B" w14:paraId="37C4EBBC" w14:textId="77777777" w:rsidTr="00743DF7">
        <w:trPr>
          <w:cantSplit/>
        </w:trPr>
        <w:tc>
          <w:tcPr>
            <w:tcW w:w="8783" w:type="dxa"/>
            <w:tcBorders>
              <w:bottom w:val="single" w:sz="4" w:space="0" w:color="auto"/>
            </w:tcBorders>
            <w:shd w:val="clear" w:color="auto" w:fill="auto"/>
          </w:tcPr>
          <w:p w14:paraId="5A422CFE" w14:textId="77777777" w:rsidR="004E506B" w:rsidRDefault="004E506B" w:rsidP="00743DF7">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4E506B" w14:paraId="0C94A872" w14:textId="77777777" w:rsidTr="00743DF7">
        <w:trPr>
          <w:cantSplit/>
        </w:trPr>
        <w:tc>
          <w:tcPr>
            <w:tcW w:w="8783" w:type="dxa"/>
            <w:tcBorders>
              <w:bottom w:val="single" w:sz="4" w:space="0" w:color="auto"/>
            </w:tcBorders>
            <w:shd w:val="clear" w:color="auto" w:fill="auto"/>
          </w:tcPr>
          <w:p w14:paraId="18944E83" w14:textId="7884BB3C" w:rsidR="004E506B" w:rsidRPr="00FE7AA7" w:rsidRDefault="004E506B" w:rsidP="00743DF7">
            <w:pPr>
              <w:pStyle w:val="VCAAbulletlevel2"/>
              <w:spacing w:after="0"/>
            </w:pPr>
            <w:r w:rsidRPr="00FE7AA7">
              <w:t xml:space="preserve">Analyse examples of ageist language in </w:t>
            </w:r>
            <w:sdt>
              <w:sdtPr>
                <w:alias w:val="Keywords"/>
                <w:tag w:val=""/>
                <w:id w:val="1144856130"/>
                <w:placeholder>
                  <w:docPart w:val="8ABFB64E194E4465866CA1A8B8DE8EF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7AA7">
              <w:t xml:space="preserve"> and discuss how these linguistic choices perpetuate stereotypes. Suggest alternative, respectful ways to refer to older adults.</w:t>
            </w:r>
          </w:p>
        </w:tc>
      </w:tr>
      <w:tr w:rsidR="004E506B" w14:paraId="5BE8F00C" w14:textId="77777777" w:rsidTr="00743DF7">
        <w:trPr>
          <w:cantSplit/>
        </w:trPr>
        <w:tc>
          <w:tcPr>
            <w:tcW w:w="8783" w:type="dxa"/>
            <w:tcBorders>
              <w:bottom w:val="single" w:sz="4" w:space="0" w:color="auto"/>
            </w:tcBorders>
            <w:shd w:val="clear" w:color="auto" w:fill="auto"/>
          </w:tcPr>
          <w:p w14:paraId="3E0EE160" w14:textId="77777777" w:rsidR="004E506B" w:rsidRPr="00FE7AA7" w:rsidRDefault="004E506B" w:rsidP="00743DF7">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4E506B" w14:paraId="512A5CA9" w14:textId="77777777" w:rsidTr="00743DF7">
        <w:trPr>
          <w:cantSplit/>
        </w:trPr>
        <w:tc>
          <w:tcPr>
            <w:tcW w:w="8783" w:type="dxa"/>
            <w:tcBorders>
              <w:bottom w:val="single" w:sz="4" w:space="0" w:color="auto"/>
            </w:tcBorders>
            <w:shd w:val="clear" w:color="auto" w:fill="auto"/>
          </w:tcPr>
          <w:p w14:paraId="124DE3D7" w14:textId="1CFD8178" w:rsidR="004E506B" w:rsidRPr="00FE7AA7" w:rsidRDefault="004E506B" w:rsidP="00743DF7">
            <w:pPr>
              <w:pStyle w:val="VCAAbulletlevel2"/>
              <w:spacing w:after="0"/>
            </w:pPr>
            <w:r w:rsidRPr="00FE7AA7">
              <w:t>Reflect on what you have learned</w:t>
            </w:r>
            <w:r w:rsidR="00AC563B">
              <w:t xml:space="preserve"> </w:t>
            </w:r>
            <w:r w:rsidR="00AC563B" w:rsidRPr="00AC563B">
              <w:t>throughout this unit of work</w:t>
            </w:r>
            <w:r w:rsidRPr="00FE7AA7">
              <w:t xml:space="preserve"> by completing a </w:t>
            </w:r>
            <w:hyperlink r:id="rId48"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4E506B" w14:paraId="49544780" w14:textId="77777777" w:rsidTr="00743DF7">
        <w:trPr>
          <w:cantSplit/>
        </w:trPr>
        <w:tc>
          <w:tcPr>
            <w:tcW w:w="8783" w:type="dxa"/>
            <w:tcBorders>
              <w:bottom w:val="single" w:sz="4" w:space="0" w:color="auto"/>
            </w:tcBorders>
            <w:shd w:val="clear" w:color="auto" w:fill="auto"/>
          </w:tcPr>
          <w:p w14:paraId="6131AA04" w14:textId="04F3DCD3" w:rsidR="004E506B" w:rsidRPr="00FE7AA7" w:rsidRDefault="004E506B" w:rsidP="00743DF7">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2E01E540FC9343CEB994383453CDE26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4E506B" w14:paraId="7B164730" w14:textId="77777777" w:rsidTr="00743DF7">
        <w:trPr>
          <w:cantSplit/>
          <w:trHeight w:val="851"/>
        </w:trPr>
        <w:tc>
          <w:tcPr>
            <w:tcW w:w="8783" w:type="dxa"/>
            <w:tcBorders>
              <w:bottom w:val="single" w:sz="4" w:space="0" w:color="auto"/>
            </w:tcBorders>
            <w:shd w:val="clear" w:color="auto" w:fill="auto"/>
          </w:tcPr>
          <w:p w14:paraId="4147D07E" w14:textId="77777777" w:rsidR="004E506B" w:rsidRPr="00FE7AA7" w:rsidRDefault="004E506B" w:rsidP="00743DF7">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4E506B" w14:paraId="01116CAC" w14:textId="77777777" w:rsidTr="00743DF7">
        <w:trPr>
          <w:cantSplit/>
        </w:trPr>
        <w:tc>
          <w:tcPr>
            <w:tcW w:w="8783" w:type="dxa"/>
            <w:tcBorders>
              <w:bottom w:val="nil"/>
            </w:tcBorders>
            <w:shd w:val="clear" w:color="auto" w:fill="FFFFFF" w:themeFill="background1"/>
          </w:tcPr>
          <w:p w14:paraId="20B5FF57" w14:textId="77777777" w:rsidR="004E506B" w:rsidRDefault="004E506B" w:rsidP="00743DF7">
            <w:pPr>
              <w:pStyle w:val="VCAAbulletlevel2"/>
              <w:spacing w:after="0"/>
            </w:pPr>
            <w:r w:rsidRPr="00FE7AA7">
              <w:t xml:space="preserve">Write a short story envisioning how society may change as the population ages. </w:t>
            </w:r>
          </w:p>
        </w:tc>
      </w:tr>
      <w:tr w:rsidR="004E506B" w14:paraId="45F83194" w14:textId="77777777" w:rsidTr="00743DF7">
        <w:tc>
          <w:tcPr>
            <w:tcW w:w="8783" w:type="dxa"/>
            <w:tcBorders>
              <w:bottom w:val="single" w:sz="4" w:space="0" w:color="C6ECFF" w:themeColor="accent1" w:themeTint="33"/>
            </w:tcBorders>
            <w:shd w:val="clear" w:color="auto" w:fill="FFFFFF" w:themeFill="background1"/>
          </w:tcPr>
          <w:p w14:paraId="1482C194" w14:textId="77777777" w:rsidR="004E506B" w:rsidRDefault="004E506B" w:rsidP="00743DF7">
            <w:pPr>
              <w:pStyle w:val="VCAAbulletlevel2"/>
              <w:numPr>
                <w:ilvl w:val="0"/>
                <w:numId w:val="0"/>
              </w:numPr>
              <w:spacing w:after="0"/>
              <w:ind w:left="360"/>
            </w:pPr>
          </w:p>
          <w:p w14:paraId="7748FBFE" w14:textId="77777777" w:rsidR="004E506B" w:rsidRPr="00FE7AA7" w:rsidRDefault="004E506B" w:rsidP="00743DF7">
            <w:pPr>
              <w:pStyle w:val="VCAAbulletlevel2"/>
              <w:numPr>
                <w:ilvl w:val="0"/>
                <w:numId w:val="0"/>
              </w:numPr>
              <w:spacing w:after="0"/>
              <w:ind w:left="360" w:hanging="360"/>
            </w:pPr>
          </w:p>
        </w:tc>
      </w:tr>
      <w:tr w:rsidR="004E506B" w14:paraId="019B2345" w14:textId="77777777" w:rsidTr="00743DF7">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D92C505" w14:textId="77777777" w:rsidR="004E506B" w:rsidRPr="000A7273" w:rsidRDefault="004E506B" w:rsidP="00743DF7">
            <w:pPr>
              <w:pStyle w:val="Heading2"/>
              <w:rPr>
                <w:b/>
                <w:bCs/>
                <w:color w:val="004EA8"/>
              </w:rPr>
            </w:pPr>
            <w:bookmarkStart w:id="28" w:name="_Toc191900334"/>
            <w:r>
              <w:rPr>
                <w:noProof/>
              </w:rPr>
              <w:drawing>
                <wp:anchor distT="0" distB="0" distL="114300" distR="114300" simplePos="0" relativeHeight="251670528" behindDoc="0" locked="0" layoutInCell="1" allowOverlap="1" wp14:anchorId="3BFCDFBF" wp14:editId="6F206B24">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t xml:space="preserve"> </w:t>
            </w:r>
          </w:p>
          <w:p w14:paraId="629D2AE1" w14:textId="445CA578" w:rsidR="004E506B" w:rsidRDefault="004E506B" w:rsidP="00743DF7">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2519A6E56A754BFDB6F310390DA610D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008C6AA2">
              <w:rPr>
                <w:b/>
                <w:bCs/>
                <w:color w:val="004EA8"/>
                <w:sz w:val="32"/>
                <w:szCs w:val="32"/>
              </w:rPr>
              <w:t>-speaking community, discussing how their lives have changed over time.</w:t>
            </w:r>
          </w:p>
          <w:p w14:paraId="4282E051" w14:textId="77777777" w:rsidR="004E506B" w:rsidRDefault="004E506B" w:rsidP="00743DF7">
            <w:pPr>
              <w:pStyle w:val="VCAAbulletlevel2"/>
              <w:numPr>
                <w:ilvl w:val="0"/>
                <w:numId w:val="0"/>
              </w:numPr>
              <w:rPr>
                <w:b/>
                <w:bCs/>
                <w:color w:val="004EA8"/>
                <w:sz w:val="32"/>
                <w:szCs w:val="32"/>
              </w:rPr>
            </w:pPr>
          </w:p>
          <w:p w14:paraId="31E45074" w14:textId="77777777" w:rsidR="004E506B" w:rsidRDefault="004E506B" w:rsidP="00743DF7">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1EEF417E" w14:textId="77777777" w:rsidR="004E506B" w:rsidRPr="00FE7AA7" w:rsidRDefault="004E506B" w:rsidP="00743DF7">
            <w:pPr>
              <w:pStyle w:val="VCAAbulletlevel2"/>
              <w:numPr>
                <w:ilvl w:val="0"/>
                <w:numId w:val="0"/>
              </w:numPr>
              <w:spacing w:after="0"/>
              <w:ind w:left="360"/>
            </w:pPr>
          </w:p>
          <w:p w14:paraId="5BB03FF6" w14:textId="77777777" w:rsidR="004E506B" w:rsidRDefault="004E506B" w:rsidP="00743DF7">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13929B42" w14:textId="77777777" w:rsidR="004E506B" w:rsidRPr="00FE7AA7" w:rsidRDefault="004E506B" w:rsidP="00743DF7">
            <w:pPr>
              <w:pStyle w:val="VCAAbulletlevel2"/>
              <w:numPr>
                <w:ilvl w:val="0"/>
                <w:numId w:val="0"/>
              </w:numPr>
              <w:spacing w:after="0"/>
            </w:pPr>
          </w:p>
          <w:p w14:paraId="7A5AF31D" w14:textId="1E263F96" w:rsidR="004E506B" w:rsidRDefault="004E506B" w:rsidP="00743DF7">
            <w:pPr>
              <w:pStyle w:val="VCAAbulletlevel2"/>
              <w:spacing w:after="0"/>
            </w:pPr>
            <w:r w:rsidRPr="00FE7AA7">
              <w:t xml:space="preserve">Select and write a set of questions in </w:t>
            </w:r>
            <w:sdt>
              <w:sdtPr>
                <w:alias w:val="Keywords"/>
                <w:tag w:val=""/>
                <w:id w:val="-1920397118"/>
                <w:placeholder>
                  <w:docPart w:val="094B295E9CC44D7DBBD05F58E1430D6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0E2D8BF6" w14:textId="77777777" w:rsidR="004E506B" w:rsidRPr="00FE7AA7" w:rsidRDefault="004E506B" w:rsidP="00743DF7">
            <w:pPr>
              <w:pStyle w:val="VCAAbulletlevel2"/>
              <w:numPr>
                <w:ilvl w:val="0"/>
                <w:numId w:val="0"/>
              </w:numPr>
              <w:spacing w:after="0"/>
            </w:pPr>
          </w:p>
          <w:p w14:paraId="045F098E" w14:textId="77777777" w:rsidR="004E506B" w:rsidRDefault="004E506B" w:rsidP="00743DF7">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4CFE2E01" w14:textId="77777777" w:rsidR="004E506B" w:rsidRPr="00FE7AA7" w:rsidRDefault="004E506B" w:rsidP="00743DF7">
            <w:pPr>
              <w:pStyle w:val="VCAAbulletlevel2"/>
              <w:numPr>
                <w:ilvl w:val="0"/>
                <w:numId w:val="0"/>
              </w:numPr>
              <w:spacing w:after="0"/>
            </w:pPr>
          </w:p>
          <w:p w14:paraId="4E37B6A7" w14:textId="30CC015D" w:rsidR="004E506B" w:rsidRDefault="004E506B" w:rsidP="00743DF7">
            <w:pPr>
              <w:pStyle w:val="VCAAbulletlevel2"/>
              <w:spacing w:after="0"/>
            </w:pPr>
            <w:r w:rsidRPr="00FE7AA7">
              <w:t xml:space="preserve">Invite local </w:t>
            </w:r>
            <w:sdt>
              <w:sdtPr>
                <w:alias w:val="Keywords"/>
                <w:tag w:val=""/>
                <w:id w:val="-282423197"/>
                <w:placeholder>
                  <w:docPart w:val="18239CFD4F764643927348F08565061E"/>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E7AA7">
              <w:t>-speaking community members to attend an intergenerational dialogue event. Ask your prepared questions, listening actively to the responses, and ask follow-up questions to deepen the discussion.</w:t>
            </w:r>
          </w:p>
          <w:p w14:paraId="4A66F9C9" w14:textId="77777777" w:rsidR="004E506B" w:rsidRPr="00FE7AA7" w:rsidRDefault="004E506B" w:rsidP="00743DF7">
            <w:pPr>
              <w:pStyle w:val="VCAAbulletlevel2"/>
              <w:numPr>
                <w:ilvl w:val="0"/>
                <w:numId w:val="0"/>
              </w:numPr>
              <w:spacing w:after="0"/>
            </w:pPr>
          </w:p>
          <w:p w14:paraId="6B897B0B" w14:textId="77777777" w:rsidR="004E506B" w:rsidRDefault="004E506B" w:rsidP="00743DF7">
            <w:pPr>
              <w:pStyle w:val="VCAAbulletlevel2"/>
              <w:spacing w:after="0"/>
            </w:pPr>
            <w:r w:rsidRPr="00FE7AA7">
              <w:t xml:space="preserve">Take notes during the </w:t>
            </w:r>
            <w:r>
              <w:t>interview</w:t>
            </w:r>
            <w:r w:rsidRPr="00FE7AA7">
              <w:t xml:space="preserve"> to capture key insights, memorable anecdotes and lessons learned.</w:t>
            </w:r>
          </w:p>
          <w:p w14:paraId="14424BD6" w14:textId="77777777" w:rsidR="004E506B" w:rsidRPr="00FE7AA7" w:rsidRDefault="004E506B" w:rsidP="00743DF7">
            <w:pPr>
              <w:pStyle w:val="VCAAbulletlevel2"/>
              <w:numPr>
                <w:ilvl w:val="0"/>
                <w:numId w:val="0"/>
              </w:numPr>
              <w:spacing w:after="0"/>
            </w:pPr>
          </w:p>
          <w:p w14:paraId="4E640784" w14:textId="77777777" w:rsidR="004E506B" w:rsidRDefault="004E506B" w:rsidP="00743DF7">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6E812453" w14:textId="77777777" w:rsidR="004E506B" w:rsidRPr="00FE7AA7" w:rsidRDefault="004E506B" w:rsidP="00743DF7">
            <w:pPr>
              <w:pStyle w:val="VCAAbulletlevel2"/>
              <w:numPr>
                <w:ilvl w:val="0"/>
                <w:numId w:val="0"/>
              </w:numPr>
              <w:spacing w:after="0"/>
            </w:pPr>
          </w:p>
          <w:p w14:paraId="6B5B6808" w14:textId="77777777" w:rsidR="004E506B" w:rsidRDefault="004E506B" w:rsidP="00743DF7">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2CB2D9B1" w14:textId="77777777" w:rsidR="004E506B" w:rsidRPr="00FE7AA7" w:rsidRDefault="004E506B" w:rsidP="00743DF7">
            <w:pPr>
              <w:pStyle w:val="VCAAbulletlevel2"/>
              <w:numPr>
                <w:ilvl w:val="0"/>
                <w:numId w:val="0"/>
              </w:numPr>
              <w:spacing w:after="0"/>
            </w:pPr>
          </w:p>
          <w:p w14:paraId="64562C99" w14:textId="77777777" w:rsidR="004E506B" w:rsidRDefault="004E506B" w:rsidP="00743DF7">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58F9C67E" w14:textId="77777777" w:rsidR="004E506B" w:rsidRPr="00FE7AA7" w:rsidRDefault="004E506B" w:rsidP="00743DF7">
            <w:pPr>
              <w:pStyle w:val="VCAAbulletlevel2"/>
              <w:numPr>
                <w:ilvl w:val="0"/>
                <w:numId w:val="0"/>
              </w:numPr>
              <w:spacing w:after="0"/>
            </w:pPr>
          </w:p>
          <w:p w14:paraId="0140B29C" w14:textId="77777777" w:rsidR="004E506B" w:rsidRDefault="004E506B" w:rsidP="00743DF7">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2A10AE31" w14:textId="77777777" w:rsidR="004E506B" w:rsidRPr="00FE7AA7" w:rsidRDefault="004E506B" w:rsidP="00743DF7">
            <w:pPr>
              <w:pStyle w:val="VCAAbulletlevel2"/>
              <w:numPr>
                <w:ilvl w:val="0"/>
                <w:numId w:val="0"/>
              </w:numPr>
            </w:pPr>
          </w:p>
          <w:p w14:paraId="5CF74506" w14:textId="77777777" w:rsidR="004E506B" w:rsidRDefault="004E506B" w:rsidP="00743DF7">
            <w:pPr>
              <w:pStyle w:val="VCAAbulletlevel2"/>
              <w:spacing w:after="0"/>
            </w:pPr>
            <w:r w:rsidRPr="00FE7AA7">
              <w:t>Share your reflections with the class, allowing for further discussions and insights.</w:t>
            </w:r>
          </w:p>
          <w:p w14:paraId="151FD781" w14:textId="77777777" w:rsidR="004E506B" w:rsidRPr="0066155E" w:rsidRDefault="004E506B" w:rsidP="00743DF7">
            <w:pPr>
              <w:pStyle w:val="VCAAbulletlevel2"/>
              <w:numPr>
                <w:ilvl w:val="0"/>
                <w:numId w:val="0"/>
              </w:numPr>
              <w:spacing w:after="0"/>
            </w:pPr>
          </w:p>
        </w:tc>
      </w:tr>
    </w:tbl>
    <w:p w14:paraId="37A4B268" w14:textId="77777777" w:rsidR="004E506B" w:rsidRDefault="004E506B" w:rsidP="004E506B">
      <w:bookmarkStart w:id="29" w:name="_Hlk179282842"/>
    </w:p>
    <w:p w14:paraId="445D1D4B" w14:textId="77777777" w:rsidR="004E506B" w:rsidRDefault="004E506B" w:rsidP="004E506B">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F040C4" w14:paraId="2122F714" w14:textId="77777777" w:rsidTr="00743DF7">
        <w:trPr>
          <w:trHeight w:val="274"/>
        </w:trPr>
        <w:tc>
          <w:tcPr>
            <w:tcW w:w="2197" w:type="dxa"/>
            <w:shd w:val="clear" w:color="auto" w:fill="0F7EB4"/>
          </w:tcPr>
          <w:p w14:paraId="43399F90" w14:textId="77777777" w:rsidR="004E506B" w:rsidRPr="00F040C4" w:rsidRDefault="004E506B" w:rsidP="00743DF7">
            <w:pPr>
              <w:pStyle w:val="VCAAtablecondensedheading"/>
              <w:rPr>
                <w:b w:val="0"/>
              </w:rPr>
            </w:pPr>
            <w:r w:rsidRPr="00F040C4">
              <w:t xml:space="preserve">Concept </w:t>
            </w:r>
          </w:p>
        </w:tc>
        <w:tc>
          <w:tcPr>
            <w:tcW w:w="2197" w:type="dxa"/>
            <w:shd w:val="clear" w:color="auto" w:fill="0F7EB4"/>
          </w:tcPr>
          <w:p w14:paraId="14AB1E93" w14:textId="77777777" w:rsidR="004E506B" w:rsidRPr="00F040C4" w:rsidRDefault="004E506B" w:rsidP="00743DF7">
            <w:pPr>
              <w:pStyle w:val="VCAAtablecondensedheading"/>
              <w:rPr>
                <w:b w:val="0"/>
              </w:rPr>
            </w:pPr>
            <w:r w:rsidRPr="00F040C4">
              <w:t>Perspective</w:t>
            </w:r>
          </w:p>
        </w:tc>
        <w:tc>
          <w:tcPr>
            <w:tcW w:w="2197" w:type="dxa"/>
            <w:shd w:val="clear" w:color="auto" w:fill="0F7EB4"/>
          </w:tcPr>
          <w:p w14:paraId="03C096EB" w14:textId="77777777" w:rsidR="004E506B" w:rsidRPr="00F040C4" w:rsidRDefault="004E506B" w:rsidP="00743DF7">
            <w:pPr>
              <w:pStyle w:val="VCAAtablecondensedheading"/>
              <w:rPr>
                <w:b w:val="0"/>
              </w:rPr>
            </w:pPr>
            <w:r w:rsidRPr="00F040C4">
              <w:t>Topic</w:t>
            </w:r>
          </w:p>
        </w:tc>
        <w:tc>
          <w:tcPr>
            <w:tcW w:w="2198" w:type="dxa"/>
            <w:shd w:val="clear" w:color="auto" w:fill="0F7EB4"/>
          </w:tcPr>
          <w:p w14:paraId="0E6A5A9D" w14:textId="77777777" w:rsidR="004E506B" w:rsidRPr="00F040C4" w:rsidRDefault="004E506B" w:rsidP="00743DF7">
            <w:pPr>
              <w:pStyle w:val="VCAAtablecondensedheading"/>
              <w:rPr>
                <w:b w:val="0"/>
              </w:rPr>
            </w:pPr>
            <w:r w:rsidRPr="00F040C4">
              <w:t>Subtopic</w:t>
            </w:r>
          </w:p>
        </w:tc>
      </w:tr>
      <w:tr w:rsidR="004E506B" w:rsidRPr="00F040C4" w14:paraId="14BDF818" w14:textId="77777777" w:rsidTr="00B8179B">
        <w:trPr>
          <w:trHeight w:val="1701"/>
        </w:trPr>
        <w:tc>
          <w:tcPr>
            <w:tcW w:w="2197" w:type="dxa"/>
            <w:vAlign w:val="center"/>
          </w:tcPr>
          <w:p w14:paraId="556D7D07" w14:textId="77777777" w:rsidR="004E506B" w:rsidRPr="002256A5" w:rsidRDefault="004E506B" w:rsidP="00743DF7">
            <w:pPr>
              <w:pStyle w:val="VCAAbody"/>
              <w:jc w:val="center"/>
            </w:pPr>
            <w:r w:rsidRPr="007B1023">
              <w:t>Legacy</w:t>
            </w:r>
          </w:p>
        </w:tc>
        <w:tc>
          <w:tcPr>
            <w:tcW w:w="2197" w:type="dxa"/>
            <w:vAlign w:val="center"/>
          </w:tcPr>
          <w:p w14:paraId="64624950" w14:textId="77777777" w:rsidR="004E506B" w:rsidRPr="00F040C4" w:rsidRDefault="004E506B" w:rsidP="00743DF7">
            <w:pPr>
              <w:pStyle w:val="VCAAbody"/>
              <w:jc w:val="center"/>
            </w:pPr>
            <w:r w:rsidRPr="00387AF6">
              <w:t>Community</w:t>
            </w:r>
          </w:p>
        </w:tc>
        <w:tc>
          <w:tcPr>
            <w:tcW w:w="2197" w:type="dxa"/>
            <w:vAlign w:val="center"/>
          </w:tcPr>
          <w:p w14:paraId="29A35EC0" w14:textId="77777777" w:rsidR="004E506B" w:rsidRPr="00F040C4" w:rsidRDefault="004E506B" w:rsidP="00743DF7">
            <w:pPr>
              <w:pStyle w:val="VCAAbody"/>
              <w:jc w:val="center"/>
            </w:pPr>
            <w:r w:rsidRPr="00387AF6">
              <w:t>History and traditions</w:t>
            </w:r>
          </w:p>
        </w:tc>
        <w:tc>
          <w:tcPr>
            <w:tcW w:w="2198" w:type="dxa"/>
            <w:vAlign w:val="center"/>
          </w:tcPr>
          <w:p w14:paraId="7B76B9AC" w14:textId="2AE59FFB" w:rsidR="004E506B" w:rsidRPr="00F040C4" w:rsidRDefault="004E506B" w:rsidP="00743DF7">
            <w:pPr>
              <w:pStyle w:val="VCAAbody"/>
              <w:jc w:val="center"/>
            </w:pPr>
            <w:r w:rsidRPr="00387AF6">
              <w:t xml:space="preserve">Impact of a famous </w:t>
            </w:r>
            <w:sdt>
              <w:sdtPr>
                <w:alias w:val="Keywords"/>
                <w:tag w:val=""/>
                <w:id w:val="-2091535985"/>
                <w:placeholder>
                  <w:docPart w:val="A06A3DB4AF754435A17308CD76F29E3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56E366E4" w14:textId="77777777" w:rsidR="004E506B" w:rsidRPr="007733F6" w:rsidRDefault="004E506B" w:rsidP="004E506B">
      <w:pPr>
        <w:pStyle w:val="Heading2"/>
        <w:rPr>
          <w:sz w:val="28"/>
        </w:rPr>
      </w:pPr>
      <w:bookmarkStart w:id="30" w:name="_Toc183082947"/>
      <w:bookmarkStart w:id="31" w:name="_Toc183089420"/>
      <w:bookmarkStart w:id="32" w:name="_Toc183090508"/>
      <w:bookmarkStart w:id="33" w:name="_Toc183091014"/>
      <w:bookmarkStart w:id="34" w:name="_Toc189485933"/>
      <w:bookmarkStart w:id="35" w:name="_Toc191900335"/>
      <w:r w:rsidRPr="00633101">
        <w:rPr>
          <w:sz w:val="28"/>
        </w:rPr>
        <w:t xml:space="preserve">Outcome </w:t>
      </w:r>
      <w:r>
        <w:rPr>
          <w:sz w:val="28"/>
        </w:rPr>
        <w:t>3</w:t>
      </w:r>
      <w:bookmarkEnd w:id="30"/>
      <w:bookmarkEnd w:id="31"/>
      <w:bookmarkEnd w:id="32"/>
      <w:bookmarkEnd w:id="33"/>
      <w:bookmarkEnd w:id="34"/>
      <w:bookmarkEnd w:id="35"/>
      <w:r w:rsidRPr="007733F6">
        <w:rPr>
          <w:sz w:val="28"/>
        </w:rPr>
        <w:tab/>
      </w:r>
    </w:p>
    <w:p w14:paraId="6CEF1F2E" w14:textId="4B4832FD" w:rsidR="004E506B" w:rsidRPr="00387AF6" w:rsidRDefault="004E506B" w:rsidP="004E506B">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39F49839A4384B1AAF7C73EA1B41325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952C2AE5DCD949C7B9440E7E10D8B36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387AF6">
        <w:rPr>
          <w:shd w:val="clear" w:color="auto" w:fill="FFFFFF"/>
        </w:rPr>
        <w:t xml:space="preserve">-speakers on the subtopic related to Australia that has been studied. </w:t>
      </w:r>
    </w:p>
    <w:p w14:paraId="2C8C0632" w14:textId="77777777" w:rsidR="004E506B" w:rsidRPr="00753F1C" w:rsidRDefault="004E506B" w:rsidP="004E506B">
      <w:pPr>
        <w:pStyle w:val="Heading2"/>
        <w:rPr>
          <w:sz w:val="24"/>
          <w:szCs w:val="24"/>
        </w:rPr>
      </w:pPr>
      <w:bookmarkStart w:id="36" w:name="_Toc183082948"/>
      <w:bookmarkStart w:id="37" w:name="_Toc183089421"/>
      <w:bookmarkStart w:id="38" w:name="_Toc183090509"/>
      <w:bookmarkStart w:id="39" w:name="_Toc183091015"/>
      <w:bookmarkStart w:id="40" w:name="_Toc189485934"/>
      <w:bookmarkStart w:id="41" w:name="_Toc191900336"/>
      <w:r w:rsidRPr="00633101">
        <w:rPr>
          <w:sz w:val="24"/>
          <w:szCs w:val="24"/>
        </w:rPr>
        <w:t>Examples of learning activities</w:t>
      </w:r>
      <w:bookmarkEnd w:id="36"/>
      <w:bookmarkEnd w:id="37"/>
      <w:bookmarkEnd w:id="38"/>
      <w:bookmarkEnd w:id="39"/>
      <w:bookmarkEnd w:id="40"/>
      <w:bookmarkEnd w:id="4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4B2A62AC" w14:textId="77777777" w:rsidTr="00743DF7">
        <w:tc>
          <w:tcPr>
            <w:tcW w:w="8783" w:type="dxa"/>
          </w:tcPr>
          <w:p w14:paraId="12D687F4" w14:textId="3D8FE021" w:rsidR="004E506B" w:rsidRPr="00F66F92" w:rsidRDefault="004E506B" w:rsidP="00743DF7">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E2DB1FCBFBA042A6BDBBFD7351891B0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4E506B" w14:paraId="21A1C6E5" w14:textId="77777777" w:rsidTr="00743DF7">
        <w:tc>
          <w:tcPr>
            <w:tcW w:w="8783" w:type="dxa"/>
          </w:tcPr>
          <w:p w14:paraId="341841D1" w14:textId="3FF759E6" w:rsidR="004E506B" w:rsidRPr="00F66F92" w:rsidRDefault="004E506B" w:rsidP="00743DF7">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8862F3F68E61444A8E36A6E6142E7BC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t xml:space="preserve"> speaking person in their chosen field, both in Australia and around the world.</w:t>
            </w:r>
          </w:p>
        </w:tc>
      </w:tr>
      <w:tr w:rsidR="004E506B" w14:paraId="086F8B80" w14:textId="77777777" w:rsidTr="00743DF7">
        <w:tc>
          <w:tcPr>
            <w:tcW w:w="8783" w:type="dxa"/>
          </w:tcPr>
          <w:p w14:paraId="5657FC1B" w14:textId="77777777" w:rsidR="004E506B" w:rsidRPr="00F66F92" w:rsidRDefault="004E506B" w:rsidP="00743DF7">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4E506B" w14:paraId="61FB0A7D" w14:textId="77777777" w:rsidTr="00743DF7">
        <w:tc>
          <w:tcPr>
            <w:tcW w:w="8783" w:type="dxa"/>
          </w:tcPr>
          <w:p w14:paraId="3A47725C" w14:textId="51A30F67" w:rsidR="004E506B" w:rsidRPr="00F66F92" w:rsidRDefault="004E506B" w:rsidP="00743DF7">
            <w:pPr>
              <w:pStyle w:val="VCAAbulletlevel2"/>
            </w:pPr>
            <w:r w:rsidRPr="007B1023">
              <w:t xml:space="preserve">Create and display a digital presentation in </w:t>
            </w:r>
            <w:sdt>
              <w:sdtPr>
                <w:rPr>
                  <w:rStyle w:val="VCAAbodyChar"/>
                  <w:sz w:val="22"/>
                  <w:szCs w:val="22"/>
                </w:rPr>
                <w:alias w:val="Keywords"/>
                <w:tag w:val=""/>
                <w:id w:val="-1139331684"/>
                <w:placeholder>
                  <w:docPart w:val="6F46230218834C27A4AF453E4B0F62E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7B1023">
              <w:t xml:space="preserve"> about a famous </w:t>
            </w:r>
            <w:sdt>
              <w:sdtPr>
                <w:rPr>
                  <w:rStyle w:val="VCAAbodyChar"/>
                  <w:sz w:val="22"/>
                  <w:szCs w:val="22"/>
                </w:rPr>
                <w:alias w:val="Keywords"/>
                <w:tag w:val=""/>
                <w:id w:val="-1456022146"/>
                <w:placeholder>
                  <w:docPart w:val="EAF1DF6D44B14BC2B181B6466156D0C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F46B91987FCC4C1AB9741E8EB16E8C4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t>-</w:t>
            </w:r>
            <w:r w:rsidRPr="007B1023">
              <w:t xml:space="preserve">speaking people in their chosen field in Australia and around the world. Then, participate in a </w:t>
            </w:r>
            <w:hyperlink r:id="rId49"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4E506B" w14:paraId="608C1F86" w14:textId="77777777" w:rsidTr="00743DF7">
        <w:tc>
          <w:tcPr>
            <w:tcW w:w="8783" w:type="dxa"/>
          </w:tcPr>
          <w:p w14:paraId="76CE39CB" w14:textId="53753FD6" w:rsidR="004E506B" w:rsidRPr="00F66F92" w:rsidRDefault="004E506B" w:rsidP="00743DF7">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BD4E45B26C754A73A7925BD20B6CA19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4E506B" w14:paraId="3D40F6BF" w14:textId="77777777" w:rsidTr="00743DF7">
        <w:tc>
          <w:tcPr>
            <w:tcW w:w="8783" w:type="dxa"/>
          </w:tcPr>
          <w:p w14:paraId="7AA23E67" w14:textId="7EE85ECB" w:rsidR="004E506B" w:rsidRPr="00F66F92" w:rsidRDefault="004E506B" w:rsidP="00743DF7">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21A92BDBDBBC45F484A683488FB994B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870BC">
              <w:t xml:space="preserve">-speaking people throughout history. Compare one </w:t>
            </w:r>
            <w:sdt>
              <w:sdtPr>
                <w:rPr>
                  <w:rStyle w:val="VCAAbodyChar"/>
                  <w:sz w:val="22"/>
                  <w:szCs w:val="22"/>
                </w:rPr>
                <w:alias w:val="Keywords"/>
                <w:tag w:val=""/>
                <w:id w:val="-753042568"/>
                <w:placeholder>
                  <w:docPart w:val="54BE4CB9B71E4926896F39EFC67A76C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870BC">
              <w:t xml:space="preserve">-speaking person’s achievements to a person from a similar field of endeavour in Australia. Analyse their achievements and the impacts they had in their fields of endeavour using a </w:t>
            </w:r>
            <w:hyperlink r:id="rId50" w:history="1">
              <w:r w:rsidRPr="004870BC">
                <w:rPr>
                  <w:rStyle w:val="Hyperlink"/>
                </w:rPr>
                <w:t>KWHL chart</w:t>
              </w:r>
            </w:hyperlink>
            <w:r w:rsidRPr="004870BC">
              <w:t>.</w:t>
            </w:r>
          </w:p>
        </w:tc>
      </w:tr>
      <w:tr w:rsidR="004E506B" w14:paraId="35F2BDD1" w14:textId="77777777" w:rsidTr="00743DF7">
        <w:tc>
          <w:tcPr>
            <w:tcW w:w="8783" w:type="dxa"/>
          </w:tcPr>
          <w:p w14:paraId="0046C4A6" w14:textId="0F2D0974" w:rsidR="004E506B" w:rsidRPr="00F66F92" w:rsidRDefault="004E506B" w:rsidP="00743DF7">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DB52775809E44E78A3DBEEFA569AA02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366E57B6745B407690F105355F09DE3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870BC">
              <w:t>-speaking person throughout the speech.</w:t>
            </w:r>
          </w:p>
        </w:tc>
      </w:tr>
      <w:tr w:rsidR="004E506B" w14:paraId="1A951BD6" w14:textId="77777777" w:rsidTr="00743DF7">
        <w:tc>
          <w:tcPr>
            <w:tcW w:w="8783" w:type="dxa"/>
          </w:tcPr>
          <w:p w14:paraId="3C68C688" w14:textId="77777777" w:rsidR="004E506B" w:rsidRPr="00F66F92" w:rsidRDefault="004E506B" w:rsidP="00743DF7">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4E506B" w14:paraId="3A2A67E9" w14:textId="77777777" w:rsidTr="00743DF7">
        <w:tc>
          <w:tcPr>
            <w:tcW w:w="8783" w:type="dxa"/>
          </w:tcPr>
          <w:p w14:paraId="65599EB5" w14:textId="77777777" w:rsidR="004E506B" w:rsidRDefault="004E506B" w:rsidP="00743DF7">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4E506B" w14:paraId="649CBD14" w14:textId="77777777" w:rsidTr="00743DF7">
        <w:tc>
          <w:tcPr>
            <w:tcW w:w="8783" w:type="dxa"/>
          </w:tcPr>
          <w:p w14:paraId="07E12D8A" w14:textId="4C8798B3" w:rsidR="004E506B" w:rsidRDefault="004E506B" w:rsidP="00743DF7">
            <w:pPr>
              <w:pStyle w:val="VCAAbulletlevel2"/>
            </w:pPr>
            <w:r w:rsidRPr="004870BC">
              <w:t xml:space="preserve">Participate in a </w:t>
            </w:r>
            <w:hyperlink r:id="rId51"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F49017B402294F5492E51886EFCD643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4E506B" w14:paraId="081FE3C1" w14:textId="77777777" w:rsidTr="00743DF7">
        <w:tc>
          <w:tcPr>
            <w:tcW w:w="8783" w:type="dxa"/>
          </w:tcPr>
          <w:p w14:paraId="6C0EA013" w14:textId="3144D45F" w:rsidR="004E506B" w:rsidRDefault="004E506B" w:rsidP="00743DF7">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9FAD6BE075D44386B079BE6349FAD52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Croatian</w:t>
                </w:r>
              </w:sdtContent>
            </w:sdt>
            <w:r w:rsidRPr="004F1F91">
              <w:t>-speaking person's life or showcasing their impact in their chosen field. Incorporate historical details and dialogue to showcase their contributions in an Australia</w:t>
            </w:r>
            <w:r w:rsidR="00AC563B">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4E506B" w14:paraId="6F9EEEF9" w14:textId="77777777" w:rsidTr="00743DF7">
        <w:tc>
          <w:tcPr>
            <w:tcW w:w="8783" w:type="dxa"/>
          </w:tcPr>
          <w:p w14:paraId="4A71177D" w14:textId="6F9E75CC" w:rsidR="004E506B" w:rsidRPr="004F1F91" w:rsidRDefault="004E506B" w:rsidP="00743DF7">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D2AB04668705439682A67A14113E680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4E506B" w14:paraId="7E11670E" w14:textId="77777777" w:rsidTr="00743DF7">
        <w:tc>
          <w:tcPr>
            <w:tcW w:w="8783" w:type="dxa"/>
          </w:tcPr>
          <w:p w14:paraId="3F42BB1F" w14:textId="5861840D" w:rsidR="004E506B" w:rsidRPr="004F1F91" w:rsidRDefault="004E506B" w:rsidP="00743DF7">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1F0FE3806166448093B07E9D7745FFF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4E506B" w14:paraId="59584F90" w14:textId="77777777" w:rsidTr="00743DF7">
        <w:tc>
          <w:tcPr>
            <w:tcW w:w="8783" w:type="dxa"/>
            <w:tcBorders>
              <w:bottom w:val="single" w:sz="4" w:space="0" w:color="auto"/>
            </w:tcBorders>
            <w:shd w:val="clear" w:color="auto" w:fill="D9D9D9" w:themeFill="background1" w:themeFillShade="D9"/>
          </w:tcPr>
          <w:p w14:paraId="7CAB7945" w14:textId="04D7178F" w:rsidR="004E506B" w:rsidRPr="008C6AA2" w:rsidRDefault="004E506B" w:rsidP="00743DF7">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49BB2C3A" wp14:editId="2C9C997E">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9BB2666F695048D6B45BCA2AE3F418D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Croatian</w:t>
                </w:r>
              </w:sdtContent>
            </w:sdt>
            <w:r>
              <w:rPr>
                <w:b/>
                <w:bCs/>
              </w:rPr>
              <w:t>-speaking person in their field of endeavour in Australia.</w:t>
            </w:r>
          </w:p>
        </w:tc>
      </w:tr>
      <w:tr w:rsidR="004E506B" w14:paraId="622BAA77" w14:textId="77777777" w:rsidTr="00743DF7">
        <w:tc>
          <w:tcPr>
            <w:tcW w:w="8783" w:type="dxa"/>
            <w:tcBorders>
              <w:bottom w:val="single" w:sz="4" w:space="0" w:color="B5E2F1"/>
            </w:tcBorders>
            <w:shd w:val="clear" w:color="auto" w:fill="FFFFFF" w:themeFill="background1"/>
          </w:tcPr>
          <w:p w14:paraId="2BF13F20" w14:textId="77777777" w:rsidR="004E506B" w:rsidRDefault="004E506B" w:rsidP="00743DF7">
            <w:pPr>
              <w:pStyle w:val="VCAAbulletlevel2"/>
              <w:numPr>
                <w:ilvl w:val="0"/>
                <w:numId w:val="0"/>
              </w:numPr>
              <w:spacing w:after="0"/>
              <w:ind w:left="360"/>
            </w:pPr>
          </w:p>
          <w:p w14:paraId="610F731C" w14:textId="77777777" w:rsidR="004E506B" w:rsidRDefault="004E506B" w:rsidP="00743DF7">
            <w:pPr>
              <w:pStyle w:val="VCAAbulletlevel2"/>
              <w:numPr>
                <w:ilvl w:val="0"/>
                <w:numId w:val="0"/>
              </w:numPr>
              <w:spacing w:after="0"/>
              <w:ind w:left="360"/>
            </w:pPr>
          </w:p>
          <w:p w14:paraId="28BFD3C3" w14:textId="77777777" w:rsidR="004E506B" w:rsidRDefault="004E506B" w:rsidP="00743DF7">
            <w:pPr>
              <w:pStyle w:val="VCAAbulletlevel2"/>
              <w:numPr>
                <w:ilvl w:val="0"/>
                <w:numId w:val="0"/>
              </w:numPr>
              <w:spacing w:after="0"/>
              <w:ind w:left="360"/>
            </w:pPr>
          </w:p>
        </w:tc>
      </w:tr>
      <w:tr w:rsidR="004E506B" w14:paraId="237EA290" w14:textId="77777777" w:rsidTr="00743DF7">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0379423" w14:textId="77777777" w:rsidR="004E506B" w:rsidRPr="00AB43C5" w:rsidRDefault="004E506B" w:rsidP="00743DF7">
            <w:pPr>
              <w:pStyle w:val="Heading2"/>
              <w:rPr>
                <w:b/>
                <w:bCs/>
                <w:color w:val="004EA8"/>
              </w:rPr>
            </w:pPr>
            <w:bookmarkStart w:id="42" w:name="_Toc183082949"/>
            <w:bookmarkStart w:id="43" w:name="_Toc183089422"/>
            <w:bookmarkStart w:id="44" w:name="_Toc183090510"/>
            <w:bookmarkStart w:id="45" w:name="_Toc183091016"/>
            <w:bookmarkStart w:id="46" w:name="_Toc189485935"/>
            <w:bookmarkStart w:id="47" w:name="_Toc191900337"/>
            <w:r>
              <w:rPr>
                <w:noProof/>
              </w:rPr>
              <w:drawing>
                <wp:anchor distT="0" distB="0" distL="114300" distR="114300" simplePos="0" relativeHeight="251696128" behindDoc="0" locked="0" layoutInCell="1" allowOverlap="1" wp14:anchorId="0EB94A3F" wp14:editId="756213B2">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2"/>
            <w:bookmarkEnd w:id="43"/>
            <w:bookmarkEnd w:id="44"/>
            <w:bookmarkEnd w:id="45"/>
            <w:bookmarkEnd w:id="46"/>
            <w:bookmarkEnd w:id="47"/>
            <w:r>
              <w:t xml:space="preserve"> </w:t>
            </w:r>
          </w:p>
          <w:p w14:paraId="2F3AD4B0" w14:textId="4BB4F735" w:rsidR="004E506B" w:rsidRDefault="004E506B" w:rsidP="00743DF7">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FBB4D7767701486E97DC8F1DB72A969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004F1F91">
              <w:rPr>
                <w:b/>
                <w:bCs/>
                <w:color w:val="004EA8"/>
                <w:sz w:val="32"/>
                <w:szCs w:val="32"/>
              </w:rPr>
              <w:t xml:space="preserve">-speaking person in their field of endeavour in Australia.  </w:t>
            </w:r>
          </w:p>
          <w:p w14:paraId="7EFE32D5" w14:textId="77777777" w:rsidR="004E506B" w:rsidRDefault="004E506B" w:rsidP="00743DF7">
            <w:pPr>
              <w:pStyle w:val="VCAAbulletlevel2"/>
              <w:numPr>
                <w:ilvl w:val="0"/>
                <w:numId w:val="0"/>
              </w:numPr>
              <w:rPr>
                <w:b/>
                <w:bCs/>
                <w:color w:val="004EA8"/>
                <w:sz w:val="32"/>
                <w:szCs w:val="32"/>
              </w:rPr>
            </w:pPr>
          </w:p>
          <w:p w14:paraId="78F11FD8" w14:textId="5A56CDBA" w:rsidR="004E506B" w:rsidRPr="004F1F91" w:rsidRDefault="004E506B" w:rsidP="00743DF7">
            <w:pPr>
              <w:pStyle w:val="VCAAbulletlevel2"/>
            </w:pPr>
            <w:r w:rsidRPr="004F1F91">
              <w:t xml:space="preserve">Listen to and read a speech about a significant historical figure in </w:t>
            </w:r>
            <w:sdt>
              <w:sdtPr>
                <w:alias w:val="Keywords"/>
                <w:tag w:val=""/>
                <w:id w:val="-536511195"/>
                <w:placeholder>
                  <w:docPart w:val="39B012B326C94710AC1313E2C8F20DA3"/>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555F9515" w14:textId="77777777" w:rsidR="004E506B" w:rsidRPr="00FE7AA7" w:rsidRDefault="004E506B" w:rsidP="00743DF7">
            <w:pPr>
              <w:pStyle w:val="VCAAbulletlevel2"/>
              <w:numPr>
                <w:ilvl w:val="0"/>
                <w:numId w:val="0"/>
              </w:numPr>
              <w:spacing w:after="0"/>
              <w:ind w:left="360"/>
            </w:pPr>
          </w:p>
          <w:p w14:paraId="4EE72AF5" w14:textId="7EF9C87B" w:rsidR="004E506B" w:rsidRPr="004F1F91" w:rsidRDefault="004E506B" w:rsidP="00743DF7">
            <w:pPr>
              <w:pStyle w:val="VCAAbulletlevel2"/>
            </w:pPr>
            <w:r w:rsidRPr="004F1F91">
              <w:t xml:space="preserve">Research a famous </w:t>
            </w:r>
            <w:sdt>
              <w:sdtPr>
                <w:alias w:val="Keywords"/>
                <w:tag w:val=""/>
                <w:id w:val="-1527247210"/>
                <w:placeholder>
                  <w:docPart w:val="0204ACBE1AB44C8A83029B698F553A72"/>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1567DB2A" w14:textId="77777777" w:rsidR="004E506B" w:rsidRPr="00FE7AA7" w:rsidRDefault="004E506B" w:rsidP="00743DF7">
            <w:pPr>
              <w:pStyle w:val="VCAAbulletlevel2"/>
              <w:numPr>
                <w:ilvl w:val="0"/>
                <w:numId w:val="0"/>
              </w:numPr>
              <w:spacing w:after="0"/>
            </w:pPr>
          </w:p>
          <w:p w14:paraId="4C4F8BC9" w14:textId="70D0E9F0" w:rsidR="004E506B" w:rsidRPr="004F1F91" w:rsidRDefault="004E506B" w:rsidP="00743DF7">
            <w:pPr>
              <w:pStyle w:val="VCAAbulletlevel2"/>
            </w:pPr>
            <w:r w:rsidRPr="004F1F91">
              <w:t xml:space="preserve">Identify and select quotes and anecdotes related to the famous </w:t>
            </w:r>
            <w:sdt>
              <w:sdtPr>
                <w:alias w:val="Keywords"/>
                <w:tag w:val=""/>
                <w:id w:val="-1613512085"/>
                <w:placeholder>
                  <w:docPart w:val="12A6A53C62A84DBFB7E500BA4DF63DD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22B27A55" w14:textId="77777777" w:rsidR="004E506B" w:rsidRPr="00FE7AA7" w:rsidRDefault="004E506B" w:rsidP="00743DF7">
            <w:pPr>
              <w:pStyle w:val="VCAAbulletlevel2"/>
              <w:numPr>
                <w:ilvl w:val="0"/>
                <w:numId w:val="0"/>
              </w:numPr>
              <w:spacing w:after="0"/>
            </w:pPr>
          </w:p>
          <w:p w14:paraId="340BE054" w14:textId="77777777" w:rsidR="004E506B" w:rsidRPr="004F1F91" w:rsidRDefault="004E506B" w:rsidP="00743DF7">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46A9BB00" w14:textId="77777777" w:rsidR="004E506B" w:rsidRPr="00FE7AA7" w:rsidRDefault="004E506B" w:rsidP="00743DF7">
            <w:pPr>
              <w:pStyle w:val="VCAAbulletlevel2"/>
              <w:numPr>
                <w:ilvl w:val="0"/>
                <w:numId w:val="0"/>
              </w:numPr>
              <w:spacing w:after="0"/>
            </w:pPr>
          </w:p>
          <w:p w14:paraId="7877C996" w14:textId="77777777" w:rsidR="004E506B" w:rsidRDefault="004E506B" w:rsidP="00743DF7">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267D707C" w14:textId="77777777" w:rsidR="004E506B" w:rsidRPr="00FE7AA7" w:rsidRDefault="004E506B" w:rsidP="00743DF7">
            <w:pPr>
              <w:pStyle w:val="VCAAbulletlevel2"/>
              <w:numPr>
                <w:ilvl w:val="0"/>
                <w:numId w:val="0"/>
              </w:numPr>
              <w:spacing w:after="0"/>
            </w:pPr>
          </w:p>
          <w:p w14:paraId="35511B97" w14:textId="224E3CB1" w:rsidR="004E506B" w:rsidRDefault="004E506B" w:rsidP="00743DF7">
            <w:pPr>
              <w:pStyle w:val="VCAAbulletlevel2"/>
            </w:pPr>
            <w:r w:rsidRPr="004F1F91">
              <w:t xml:space="preserve">View a range of images related to the famous </w:t>
            </w:r>
            <w:sdt>
              <w:sdtPr>
                <w:alias w:val="Keywords"/>
                <w:tag w:val=""/>
                <w:id w:val="-1813091752"/>
                <w:placeholder>
                  <w:docPart w:val="7F44DF758E0649E3BDF65E2F598C734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AC563B">
              <w:t>W</w:t>
            </w:r>
            <w:r w:rsidRPr="004F1F91">
              <w:t xml:space="preserve">ord, phrase, sentence’ activity identifying key information in </w:t>
            </w:r>
            <w:sdt>
              <w:sdtPr>
                <w:alias w:val="Keywords"/>
                <w:tag w:val=""/>
                <w:id w:val="-1755586871"/>
                <w:placeholder>
                  <w:docPart w:val="CEF0307BD88A4473A1B21C42DFA166E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4F1F91">
              <w:t>, and add references to the images within your script text.</w:t>
            </w:r>
          </w:p>
          <w:p w14:paraId="039C41D5" w14:textId="77777777" w:rsidR="004E506B" w:rsidRPr="00FE7AA7" w:rsidRDefault="004E506B" w:rsidP="00743DF7">
            <w:pPr>
              <w:pStyle w:val="VCAAbulletlevel2"/>
              <w:numPr>
                <w:ilvl w:val="0"/>
                <w:numId w:val="0"/>
              </w:numPr>
            </w:pPr>
          </w:p>
          <w:p w14:paraId="1C9630EB" w14:textId="77777777" w:rsidR="004E506B" w:rsidRPr="004F1F91" w:rsidRDefault="004E506B" w:rsidP="00743DF7">
            <w:pPr>
              <w:pStyle w:val="VCAAbulletlevel2"/>
            </w:pPr>
            <w:r w:rsidRPr="004F1F91">
              <w:t>Create a digital or virtual presentation to accompany your museum tour, using appropriate text and images to engage the audience.</w:t>
            </w:r>
          </w:p>
          <w:p w14:paraId="48DF651D" w14:textId="77777777" w:rsidR="004E506B" w:rsidRPr="00FE7AA7" w:rsidRDefault="004E506B" w:rsidP="00743DF7">
            <w:pPr>
              <w:pStyle w:val="VCAAbulletlevel2"/>
              <w:numPr>
                <w:ilvl w:val="0"/>
                <w:numId w:val="0"/>
              </w:numPr>
              <w:spacing w:after="0"/>
            </w:pPr>
          </w:p>
          <w:p w14:paraId="3D36D6C9" w14:textId="77777777" w:rsidR="004E506B" w:rsidRPr="004F1F91" w:rsidRDefault="004E506B" w:rsidP="00743DF7">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7BDAC145" w14:textId="77777777" w:rsidR="004E506B" w:rsidRPr="00FE7AA7" w:rsidRDefault="004E506B" w:rsidP="00743DF7">
            <w:pPr>
              <w:pStyle w:val="VCAAbulletlevel2"/>
              <w:numPr>
                <w:ilvl w:val="0"/>
                <w:numId w:val="0"/>
              </w:numPr>
              <w:spacing w:after="0"/>
            </w:pPr>
          </w:p>
          <w:p w14:paraId="1235759F" w14:textId="77777777" w:rsidR="004E506B" w:rsidRDefault="004E506B" w:rsidP="00743DF7">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27EE0A7D" w14:textId="77777777" w:rsidR="004E506B" w:rsidRPr="004F1F91" w:rsidRDefault="004E506B" w:rsidP="00743DF7">
            <w:pPr>
              <w:pStyle w:val="VCAAbulletlevel2"/>
              <w:numPr>
                <w:ilvl w:val="0"/>
                <w:numId w:val="0"/>
              </w:numPr>
            </w:pPr>
          </w:p>
          <w:p w14:paraId="721519F3" w14:textId="77777777" w:rsidR="004E506B" w:rsidRPr="004F1F91" w:rsidRDefault="004E506B" w:rsidP="00743DF7">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2E91767D" w14:textId="77777777" w:rsidR="004E506B" w:rsidRPr="00FE7AA7" w:rsidRDefault="004E506B" w:rsidP="00743DF7">
            <w:pPr>
              <w:pStyle w:val="VCAAbulletlevel2"/>
              <w:numPr>
                <w:ilvl w:val="0"/>
                <w:numId w:val="0"/>
              </w:numPr>
            </w:pPr>
          </w:p>
          <w:p w14:paraId="1D7B72F4" w14:textId="77777777" w:rsidR="004E506B" w:rsidRPr="004F1F91" w:rsidRDefault="004E506B" w:rsidP="00743DF7">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23F5B071" w14:textId="77777777" w:rsidR="004E506B" w:rsidRPr="0066155E" w:rsidRDefault="004E506B" w:rsidP="00743DF7">
            <w:pPr>
              <w:pStyle w:val="VCAAbulletlevel2"/>
              <w:numPr>
                <w:ilvl w:val="0"/>
                <w:numId w:val="0"/>
              </w:numPr>
              <w:spacing w:after="0"/>
            </w:pPr>
          </w:p>
        </w:tc>
      </w:tr>
    </w:tbl>
    <w:p w14:paraId="4C2F3B0A" w14:textId="77777777" w:rsidR="004E506B" w:rsidRDefault="004E506B" w:rsidP="004E506B">
      <w:pPr>
        <w:pStyle w:val="Figures"/>
        <w:jc w:val="left"/>
        <w:rPr>
          <w:lang w:val="en-AU"/>
        </w:rPr>
      </w:pPr>
    </w:p>
    <w:p w14:paraId="4AF8C879" w14:textId="77777777" w:rsidR="004E506B" w:rsidRDefault="004E506B" w:rsidP="004E506B"/>
    <w:p w14:paraId="42778515" w14:textId="0A41F1A3" w:rsidR="004E506B" w:rsidRDefault="004E506B" w:rsidP="004E506B">
      <w:pPr>
        <w:pStyle w:val="Heading3"/>
        <w:sectPr w:rsidR="004E506B" w:rsidSect="00740A40">
          <w:pgSz w:w="11907" w:h="16840" w:code="9"/>
          <w:pgMar w:top="1430" w:right="1134" w:bottom="993" w:left="1985" w:header="392" w:footer="273" w:gutter="0"/>
          <w:cols w:space="708"/>
          <w:docGrid w:linePitch="360"/>
        </w:sectPr>
      </w:pPr>
      <w:bookmarkStart w:id="48" w:name="_Toc188440469"/>
      <w:bookmarkEnd w:id="29"/>
      <w:r>
        <w:br/>
      </w:r>
      <w:r>
        <w:br/>
      </w:r>
    </w:p>
    <w:p w14:paraId="7E395735" w14:textId="77777777" w:rsidR="004E506B" w:rsidRDefault="004E506B" w:rsidP="004E506B">
      <w:pPr>
        <w:pStyle w:val="Heading3"/>
      </w:pPr>
      <w:bookmarkStart w:id="49" w:name="_Toc191900338"/>
      <w:r>
        <w:lastRenderedPageBreak/>
        <w:t>Unit 3</w:t>
      </w:r>
      <w:bookmarkEnd w:id="48"/>
      <w:bookmarkEnd w:id="49"/>
    </w:p>
    <w:p w14:paraId="78D391A0" w14:textId="77777777" w:rsidR="004E506B" w:rsidRDefault="004E506B" w:rsidP="004E506B">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7B23FE" w14:paraId="47BD4211" w14:textId="77777777" w:rsidTr="00743DF7">
        <w:trPr>
          <w:trHeight w:val="274"/>
        </w:trPr>
        <w:tc>
          <w:tcPr>
            <w:tcW w:w="2197" w:type="dxa"/>
            <w:shd w:val="clear" w:color="auto" w:fill="0F7EB4"/>
          </w:tcPr>
          <w:p w14:paraId="67868D40"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FE5C045"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C0DDFC0"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B4D8391"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6B66D90B" w14:textId="77777777" w:rsidTr="00B8179B">
        <w:trPr>
          <w:trHeight w:val="1701"/>
        </w:trPr>
        <w:tc>
          <w:tcPr>
            <w:tcW w:w="2197" w:type="dxa"/>
            <w:vAlign w:val="center"/>
          </w:tcPr>
          <w:p w14:paraId="429C71B3" w14:textId="77777777" w:rsidR="004E506B" w:rsidRPr="007B23FE" w:rsidRDefault="004E506B" w:rsidP="00743DF7">
            <w:pPr>
              <w:pStyle w:val="VCAAbody"/>
              <w:jc w:val="center"/>
            </w:pPr>
            <w:r w:rsidRPr="007B23FE">
              <w:t>Sustainability</w:t>
            </w:r>
          </w:p>
        </w:tc>
        <w:tc>
          <w:tcPr>
            <w:tcW w:w="2197" w:type="dxa"/>
            <w:vAlign w:val="center"/>
          </w:tcPr>
          <w:p w14:paraId="06C2AC9C" w14:textId="77777777" w:rsidR="004E506B" w:rsidRPr="007B23FE" w:rsidRDefault="004E506B" w:rsidP="00743DF7">
            <w:pPr>
              <w:pStyle w:val="VCAAbody"/>
              <w:jc w:val="center"/>
            </w:pPr>
            <w:r w:rsidRPr="00E4335C">
              <w:t>Personal</w:t>
            </w:r>
          </w:p>
        </w:tc>
        <w:tc>
          <w:tcPr>
            <w:tcW w:w="2197" w:type="dxa"/>
            <w:vAlign w:val="center"/>
          </w:tcPr>
          <w:p w14:paraId="75648235" w14:textId="77777777" w:rsidR="004E506B" w:rsidRPr="007B23FE" w:rsidRDefault="004E506B" w:rsidP="00743DF7">
            <w:pPr>
              <w:pStyle w:val="VCAAbody"/>
              <w:jc w:val="center"/>
            </w:pPr>
            <w:r w:rsidRPr="00E4335C">
              <w:t>Sustaining language and culture</w:t>
            </w:r>
          </w:p>
        </w:tc>
        <w:tc>
          <w:tcPr>
            <w:tcW w:w="2198" w:type="dxa"/>
            <w:vAlign w:val="center"/>
          </w:tcPr>
          <w:p w14:paraId="2BE42B88" w14:textId="77777777" w:rsidR="004E506B" w:rsidRPr="007B23FE" w:rsidRDefault="004E506B" w:rsidP="00743DF7">
            <w:pPr>
              <w:pStyle w:val="VCAAbody"/>
              <w:jc w:val="center"/>
            </w:pPr>
            <w:r w:rsidRPr="00E4335C">
              <w:t>A cultural tradition I will keep in the future</w:t>
            </w:r>
          </w:p>
        </w:tc>
      </w:tr>
    </w:tbl>
    <w:p w14:paraId="63A176A0" w14:textId="77777777" w:rsidR="004E506B" w:rsidRPr="00B13D9B" w:rsidRDefault="004E506B" w:rsidP="004E506B">
      <w:pPr>
        <w:pStyle w:val="Heading2"/>
        <w:rPr>
          <w:sz w:val="28"/>
        </w:rPr>
      </w:pPr>
      <w:bookmarkStart w:id="50" w:name="_Toc188440470"/>
      <w:bookmarkStart w:id="51" w:name="_Toc191900339"/>
      <w:r w:rsidRPr="00B13D9B">
        <w:rPr>
          <w:sz w:val="28"/>
        </w:rPr>
        <w:t>Outcome 1</w:t>
      </w:r>
      <w:bookmarkEnd w:id="50"/>
      <w:bookmarkEnd w:id="51"/>
    </w:p>
    <w:p w14:paraId="4450CD3D" w14:textId="53F4741A" w:rsidR="004E506B" w:rsidRDefault="004E506B" w:rsidP="004E506B">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82DB7DA0D046417EB607BBD8945A9D9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6ADE7353" w14:textId="77777777" w:rsidR="004E506B" w:rsidRPr="00753F1C" w:rsidRDefault="004E506B" w:rsidP="004E506B">
      <w:pPr>
        <w:pStyle w:val="Heading2"/>
        <w:rPr>
          <w:sz w:val="24"/>
          <w:szCs w:val="24"/>
        </w:rPr>
      </w:pPr>
      <w:bookmarkStart w:id="52" w:name="_Toc188440471"/>
      <w:bookmarkStart w:id="53" w:name="_Toc191900340"/>
      <w:r w:rsidRPr="00753F1C">
        <w:rPr>
          <w:sz w:val="24"/>
          <w:szCs w:val="24"/>
        </w:rPr>
        <w:t>Examples of learning activities</w:t>
      </w:r>
      <w:bookmarkEnd w:id="52"/>
      <w:bookmarkEnd w:id="5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E506B" w14:paraId="29E0B74F" w14:textId="77777777" w:rsidTr="00743DF7">
        <w:trPr>
          <w:cantSplit/>
        </w:trPr>
        <w:tc>
          <w:tcPr>
            <w:tcW w:w="8783" w:type="dxa"/>
          </w:tcPr>
          <w:p w14:paraId="72FB3302" w14:textId="2E7B197C" w:rsidR="004E506B" w:rsidRPr="00F66F92" w:rsidRDefault="004E506B" w:rsidP="00743DF7">
            <w:pPr>
              <w:pStyle w:val="VCAAbulletlevel2"/>
            </w:pPr>
            <w:r w:rsidRPr="00E4335C">
              <w:t xml:space="preserve">Research a </w:t>
            </w:r>
            <w:sdt>
              <w:sdtPr>
                <w:rPr>
                  <w:shd w:val="clear" w:color="auto" w:fill="FFFFFF"/>
                </w:rPr>
                <w:alias w:val="Keywords"/>
                <w:tag w:val=""/>
                <w:id w:val="312455101"/>
                <w:placeholder>
                  <w:docPart w:val="1956123237E24D089DC846558A68ABE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4E506B" w14:paraId="6B548660" w14:textId="77777777" w:rsidTr="00743DF7">
        <w:trPr>
          <w:cantSplit/>
        </w:trPr>
        <w:tc>
          <w:tcPr>
            <w:tcW w:w="8783" w:type="dxa"/>
          </w:tcPr>
          <w:p w14:paraId="2CE5149D" w14:textId="77777777" w:rsidR="004E506B" w:rsidRPr="00E4335C" w:rsidRDefault="004E506B" w:rsidP="00743DF7">
            <w:pPr>
              <w:pStyle w:val="VCAAbulletlevel2"/>
              <w:rPr>
                <w:color w:val="212121"/>
                <w:shd w:val="clear" w:color="auto" w:fill="FFFFFF"/>
              </w:rPr>
            </w:pPr>
            <w:r w:rsidRPr="00F40190">
              <w:rPr>
                <w:shd w:val="clear" w:color="auto" w:fill="FFFFFF"/>
              </w:rPr>
              <w:t xml:space="preserve">Participate in a </w:t>
            </w:r>
            <w:hyperlink r:id="rId52"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4E506B" w14:paraId="2A310753" w14:textId="77777777" w:rsidTr="00743DF7">
        <w:trPr>
          <w:cantSplit/>
        </w:trPr>
        <w:tc>
          <w:tcPr>
            <w:tcW w:w="8783" w:type="dxa"/>
          </w:tcPr>
          <w:p w14:paraId="24B40BAF" w14:textId="422A3379" w:rsidR="004E506B" w:rsidRDefault="004E506B" w:rsidP="00743DF7">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242B51103E53461DA68F9EACBC4F73D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4E506B" w14:paraId="3F550C48" w14:textId="77777777" w:rsidTr="00743DF7">
        <w:trPr>
          <w:cantSplit/>
        </w:trPr>
        <w:tc>
          <w:tcPr>
            <w:tcW w:w="8783" w:type="dxa"/>
          </w:tcPr>
          <w:p w14:paraId="35F2D152" w14:textId="438D72F4" w:rsidR="004E506B" w:rsidRPr="00EF154E" w:rsidRDefault="004E506B" w:rsidP="00743DF7">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EDBECFE5723947B5BBC0E4443040998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4E506B" w14:paraId="6E107A9F" w14:textId="77777777" w:rsidTr="00743DF7">
        <w:trPr>
          <w:cantSplit/>
        </w:trPr>
        <w:tc>
          <w:tcPr>
            <w:tcW w:w="8783" w:type="dxa"/>
          </w:tcPr>
          <w:p w14:paraId="3CC509A9" w14:textId="77777777" w:rsidR="004E506B" w:rsidRPr="00F66F92" w:rsidRDefault="004E506B" w:rsidP="00743DF7">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4E506B" w14:paraId="0AA6DDE4" w14:textId="77777777" w:rsidTr="00743DF7">
        <w:trPr>
          <w:cantSplit/>
        </w:trPr>
        <w:tc>
          <w:tcPr>
            <w:tcW w:w="8783" w:type="dxa"/>
          </w:tcPr>
          <w:p w14:paraId="093D2AFD" w14:textId="77777777" w:rsidR="004E506B" w:rsidRPr="00F66F92" w:rsidRDefault="004E506B" w:rsidP="00743DF7">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4E506B" w14:paraId="6222C2CA" w14:textId="77777777" w:rsidTr="00743DF7">
        <w:trPr>
          <w:cantSplit/>
        </w:trPr>
        <w:tc>
          <w:tcPr>
            <w:tcW w:w="8783" w:type="dxa"/>
          </w:tcPr>
          <w:p w14:paraId="3E9B2D39" w14:textId="77777777" w:rsidR="004E506B" w:rsidRPr="00F66F92" w:rsidRDefault="004E506B" w:rsidP="00743DF7">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4E506B" w14:paraId="57C0B024" w14:textId="77777777" w:rsidTr="00743DF7">
        <w:trPr>
          <w:cantSplit/>
        </w:trPr>
        <w:tc>
          <w:tcPr>
            <w:tcW w:w="8783" w:type="dxa"/>
          </w:tcPr>
          <w:p w14:paraId="6A97AC7A" w14:textId="558335D0" w:rsidR="004E506B" w:rsidRPr="00F66F92" w:rsidRDefault="004E506B" w:rsidP="00743DF7">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1E7458B310444A34A7F7B0AD84CE9F5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62D373A250E6465E9D682342D0A2D09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4E506B" w14:paraId="206F45D4" w14:textId="77777777" w:rsidTr="00743DF7">
        <w:trPr>
          <w:cantSplit/>
        </w:trPr>
        <w:tc>
          <w:tcPr>
            <w:tcW w:w="8783" w:type="dxa"/>
          </w:tcPr>
          <w:p w14:paraId="16323D88" w14:textId="77777777" w:rsidR="004E506B" w:rsidRPr="00EF154E" w:rsidRDefault="004E506B" w:rsidP="00743DF7">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4E506B" w14:paraId="2CA1D5BB" w14:textId="77777777" w:rsidTr="00743DF7">
        <w:trPr>
          <w:cantSplit/>
        </w:trPr>
        <w:tc>
          <w:tcPr>
            <w:tcW w:w="8783" w:type="dxa"/>
            <w:shd w:val="clear" w:color="auto" w:fill="D9D9D9" w:themeFill="background1" w:themeFillShade="D9"/>
          </w:tcPr>
          <w:p w14:paraId="67D68B10" w14:textId="247FCA5E" w:rsidR="004E506B" w:rsidRPr="00875BC2" w:rsidRDefault="004E506B" w:rsidP="00743DF7">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4D18AA73" wp14:editId="464FD2D2">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925A6BC5E6FD4EDF918E70C256B4416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Croatian</w:t>
                </w:r>
              </w:sdtContent>
            </w:sdt>
            <w:r w:rsidRPr="00875BC2">
              <w:rPr>
                <w:b/>
                <w:bCs/>
              </w:rPr>
              <w:t xml:space="preserve"> cultural tradition, and </w:t>
            </w:r>
            <w:r>
              <w:rPr>
                <w:b/>
                <w:bCs/>
              </w:rPr>
              <w:t>e</w:t>
            </w:r>
            <w:r w:rsidRPr="00875BC2">
              <w:rPr>
                <w:b/>
                <w:bCs/>
              </w:rPr>
              <w:t xml:space="preserve">xpressing your opinion. </w:t>
            </w:r>
          </w:p>
        </w:tc>
      </w:tr>
      <w:tr w:rsidR="004E506B" w14:paraId="78E4EF51" w14:textId="77777777" w:rsidTr="00743DF7">
        <w:trPr>
          <w:cantSplit/>
        </w:trPr>
        <w:tc>
          <w:tcPr>
            <w:tcW w:w="8783" w:type="dxa"/>
            <w:shd w:val="clear" w:color="auto" w:fill="FFFFFF" w:themeFill="background1"/>
          </w:tcPr>
          <w:p w14:paraId="57913682" w14:textId="77777777" w:rsidR="004E506B" w:rsidRPr="006C0BD9" w:rsidRDefault="004E506B" w:rsidP="00743DF7">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4E506B" w14:paraId="0EA698CD" w14:textId="77777777" w:rsidTr="00743DF7">
        <w:tc>
          <w:tcPr>
            <w:tcW w:w="8783" w:type="dxa"/>
            <w:tcBorders>
              <w:bottom w:val="single" w:sz="4" w:space="0" w:color="C6ECFF" w:themeColor="accent1" w:themeTint="33"/>
            </w:tcBorders>
            <w:shd w:val="clear" w:color="auto" w:fill="auto"/>
          </w:tcPr>
          <w:p w14:paraId="01BDEB51" w14:textId="77777777" w:rsidR="004E506B" w:rsidRDefault="004E506B" w:rsidP="00743DF7">
            <w:pPr>
              <w:pStyle w:val="VCAAbulletlevel2"/>
              <w:numPr>
                <w:ilvl w:val="0"/>
                <w:numId w:val="0"/>
              </w:numPr>
            </w:pPr>
          </w:p>
          <w:p w14:paraId="6DF943B0" w14:textId="77777777" w:rsidR="004E506B" w:rsidRPr="00BB1912" w:rsidRDefault="004E506B" w:rsidP="00743DF7">
            <w:pPr>
              <w:pStyle w:val="VCAAbulletlevel2"/>
              <w:numPr>
                <w:ilvl w:val="0"/>
                <w:numId w:val="0"/>
              </w:numPr>
            </w:pPr>
          </w:p>
        </w:tc>
      </w:tr>
      <w:tr w:rsidR="004E506B" w14:paraId="31B8BC29" w14:textId="77777777" w:rsidTr="00743DF7">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8409D35" w14:textId="77777777" w:rsidR="004E506B" w:rsidRPr="002E4CED" w:rsidRDefault="004E506B" w:rsidP="00743DF7">
            <w:pPr>
              <w:pStyle w:val="Heading2"/>
              <w:rPr>
                <w:b/>
                <w:bCs/>
                <w:color w:val="004EA8"/>
              </w:rPr>
            </w:pPr>
            <w:bookmarkStart w:id="54" w:name="_Toc188440472"/>
            <w:bookmarkStart w:id="55" w:name="_Toc191900341"/>
            <w:r w:rsidRPr="00B13D9B">
              <w:rPr>
                <w:b/>
                <w:bCs/>
                <w:noProof/>
                <w:color w:val="004EA8"/>
              </w:rPr>
              <w:drawing>
                <wp:anchor distT="0" distB="0" distL="114300" distR="114300" simplePos="0" relativeHeight="251672576" behindDoc="0" locked="0" layoutInCell="1" allowOverlap="1" wp14:anchorId="7F57A258" wp14:editId="5FFC04ED">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bookmarkEnd w:id="55"/>
            <w:r w:rsidRPr="00B13D9B">
              <w:rPr>
                <w:b/>
                <w:bCs/>
                <w:color w:val="004EA8"/>
              </w:rPr>
              <w:t xml:space="preserve"> </w:t>
            </w:r>
          </w:p>
          <w:p w14:paraId="51DBBE96" w14:textId="25B45936" w:rsidR="004E506B" w:rsidRDefault="004E506B" w:rsidP="00743DF7">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66966CACED5E444887AB4966BD8633D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762B7381" w14:textId="77777777" w:rsidR="004E506B" w:rsidRDefault="004E506B" w:rsidP="00743DF7">
            <w:pPr>
              <w:pStyle w:val="VCAAbulletlevel2"/>
              <w:numPr>
                <w:ilvl w:val="0"/>
                <w:numId w:val="0"/>
              </w:numPr>
              <w:rPr>
                <w:b/>
                <w:bCs/>
                <w:color w:val="004EA8"/>
                <w:sz w:val="32"/>
                <w:szCs w:val="32"/>
              </w:rPr>
            </w:pPr>
          </w:p>
          <w:p w14:paraId="7BFB1518" w14:textId="77777777" w:rsidR="004E506B" w:rsidRPr="00A76523" w:rsidRDefault="004E506B" w:rsidP="00743DF7">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A653606" w14:textId="77777777" w:rsidR="004E506B" w:rsidRPr="00A76523" w:rsidRDefault="004E506B" w:rsidP="00743DF7">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47D66B35" w14:textId="70ADEDFA" w:rsidR="004E506B" w:rsidRPr="00A76523" w:rsidRDefault="004E506B" w:rsidP="00743DF7">
            <w:pPr>
              <w:pStyle w:val="VCAAbulletlevel2"/>
            </w:pPr>
            <w:r w:rsidRPr="00603480">
              <w:t>Create a chart, graph or diagram</w:t>
            </w:r>
            <w:r>
              <w:t xml:space="preserve"> </w:t>
            </w:r>
            <w:proofErr w:type="gramStart"/>
            <w:r w:rsidR="00AC563B">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07DBA0BB" w14:textId="77777777" w:rsidR="004E506B" w:rsidRPr="00A76523" w:rsidRDefault="004E506B" w:rsidP="00743DF7">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0FB1DC8F" w14:textId="77777777" w:rsidR="004E506B" w:rsidRPr="00A76523" w:rsidRDefault="004E506B" w:rsidP="00743DF7">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35671D63" w14:textId="77777777" w:rsidR="004E506B" w:rsidRPr="00A76523" w:rsidRDefault="004E506B" w:rsidP="00743DF7">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FDF24B9" w14:textId="77777777" w:rsidR="004E506B" w:rsidRPr="00A76523" w:rsidRDefault="004E506B" w:rsidP="00743DF7">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3E90AB2B" w14:textId="77777777" w:rsidR="004E506B" w:rsidRDefault="004E506B" w:rsidP="00743DF7">
            <w:pPr>
              <w:pStyle w:val="VCAAbulletlevel2"/>
            </w:pPr>
            <w:r>
              <w:t>Practise active listening in pairs: paraphrase what your partner says and/or ask questions to clarify understanding, then swap roles.</w:t>
            </w:r>
          </w:p>
          <w:p w14:paraId="4F0361EB" w14:textId="77777777" w:rsidR="004E506B" w:rsidRDefault="004E506B" w:rsidP="00743DF7">
            <w:pPr>
              <w:pStyle w:val="VCAAbulletlevel2"/>
              <w:numPr>
                <w:ilvl w:val="0"/>
                <w:numId w:val="0"/>
              </w:numPr>
              <w:ind w:left="360" w:hanging="360"/>
            </w:pPr>
          </w:p>
          <w:p w14:paraId="4FD05148" w14:textId="77777777" w:rsidR="004E506B" w:rsidRDefault="004E506B" w:rsidP="00743DF7">
            <w:pPr>
              <w:pStyle w:val="VCAAbulletlevel2"/>
            </w:pPr>
            <w:r w:rsidRPr="006B27C6">
              <w:t xml:space="preserve">Play negotiation games (e.g. </w:t>
            </w:r>
            <w:hyperlink r:id="rId53" w:history="1">
              <w:r w:rsidRPr="006B27C6">
                <w:rPr>
                  <w:rStyle w:val="Hyperlink"/>
                </w:rPr>
                <w:t>The 2-Dollar Game</w:t>
              </w:r>
            </w:hyperlink>
            <w:r w:rsidRPr="006B27C6">
              <w:t xml:space="preserve"> or </w:t>
            </w:r>
            <w:hyperlink r:id="rId54"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05CB19FE" w14:textId="77777777" w:rsidR="004E506B" w:rsidRDefault="004E506B" w:rsidP="00743DF7">
            <w:pPr>
              <w:pStyle w:val="VCAAbulletlevel2"/>
              <w:numPr>
                <w:ilvl w:val="0"/>
                <w:numId w:val="0"/>
              </w:numPr>
              <w:ind w:left="360" w:hanging="360"/>
            </w:pPr>
          </w:p>
          <w:p w14:paraId="5BB0C8CA" w14:textId="77777777" w:rsidR="004E506B" w:rsidRDefault="004E506B" w:rsidP="00743DF7">
            <w:pPr>
              <w:pStyle w:val="VCAAbulletlevel2"/>
            </w:pPr>
            <w:r w:rsidRPr="006B27C6">
              <w:t>Brainstorm arguments both for and against the preservation of cultural traditions and provide supporting evidence to justify each position.</w:t>
            </w:r>
          </w:p>
          <w:p w14:paraId="2813CAF8" w14:textId="77777777" w:rsidR="004E506B" w:rsidRDefault="004E506B" w:rsidP="00743DF7">
            <w:pPr>
              <w:pStyle w:val="VCAAbulletlevel2"/>
              <w:numPr>
                <w:ilvl w:val="0"/>
                <w:numId w:val="0"/>
              </w:numPr>
              <w:ind w:left="360" w:hanging="360"/>
            </w:pPr>
          </w:p>
          <w:p w14:paraId="1A5E60EA" w14:textId="77777777" w:rsidR="004E506B" w:rsidRPr="0066155E" w:rsidRDefault="004E506B" w:rsidP="00743DF7">
            <w:pPr>
              <w:pStyle w:val="VCAAbulletlevel2"/>
            </w:pPr>
            <w:r w:rsidRPr="006B27C6">
              <w:t>Participate in a debate</w:t>
            </w:r>
            <w:r>
              <w:t>.</w:t>
            </w:r>
          </w:p>
        </w:tc>
      </w:tr>
    </w:tbl>
    <w:p w14:paraId="171751DB" w14:textId="77777777" w:rsidR="004E506B" w:rsidRDefault="004E506B" w:rsidP="004E506B">
      <w:pPr>
        <w:rPr>
          <w:lang w:val="en-AU"/>
        </w:rPr>
      </w:pPr>
    </w:p>
    <w:p w14:paraId="74ABF3AE" w14:textId="77777777" w:rsidR="004E506B" w:rsidRDefault="004E506B" w:rsidP="004E506B">
      <w:pPr>
        <w:rPr>
          <w:lang w:val="en-AU"/>
        </w:rPr>
      </w:pPr>
    </w:p>
    <w:p w14:paraId="03B0521A" w14:textId="77777777" w:rsidR="004E506B" w:rsidRDefault="004E506B" w:rsidP="004E506B">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7B23FE" w14:paraId="43BA7E86" w14:textId="77777777" w:rsidTr="00743DF7">
        <w:trPr>
          <w:trHeight w:val="274"/>
        </w:trPr>
        <w:tc>
          <w:tcPr>
            <w:tcW w:w="2197" w:type="dxa"/>
            <w:shd w:val="clear" w:color="auto" w:fill="0F7EB4"/>
          </w:tcPr>
          <w:p w14:paraId="1E4A548A"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499E23D"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E89092A"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A316348"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3B7766A2" w14:textId="77777777" w:rsidTr="00B8179B">
        <w:trPr>
          <w:trHeight w:val="1701"/>
        </w:trPr>
        <w:tc>
          <w:tcPr>
            <w:tcW w:w="2197" w:type="dxa"/>
            <w:vAlign w:val="center"/>
          </w:tcPr>
          <w:p w14:paraId="6494AB73" w14:textId="77777777" w:rsidR="004E506B" w:rsidRPr="007B23FE" w:rsidRDefault="004E506B" w:rsidP="00743DF7">
            <w:pPr>
              <w:pStyle w:val="VCAAbody"/>
              <w:jc w:val="center"/>
            </w:pPr>
            <w:r>
              <w:t>Identity</w:t>
            </w:r>
          </w:p>
        </w:tc>
        <w:tc>
          <w:tcPr>
            <w:tcW w:w="2197" w:type="dxa"/>
            <w:vAlign w:val="center"/>
          </w:tcPr>
          <w:p w14:paraId="368253A3" w14:textId="77777777" w:rsidR="004E506B" w:rsidRPr="007B23FE" w:rsidRDefault="004E506B" w:rsidP="00743DF7">
            <w:pPr>
              <w:pStyle w:val="VCAAbody"/>
              <w:jc w:val="center"/>
            </w:pPr>
            <w:r w:rsidRPr="00E4335C">
              <w:t>Personal</w:t>
            </w:r>
          </w:p>
        </w:tc>
        <w:tc>
          <w:tcPr>
            <w:tcW w:w="2197" w:type="dxa"/>
            <w:vAlign w:val="center"/>
          </w:tcPr>
          <w:p w14:paraId="40CF6D88" w14:textId="77777777" w:rsidR="004E506B" w:rsidRPr="007B23FE" w:rsidRDefault="004E506B" w:rsidP="00743DF7">
            <w:pPr>
              <w:pStyle w:val="VCAAbody"/>
              <w:jc w:val="center"/>
            </w:pPr>
            <w:r w:rsidRPr="00D53EA2">
              <w:t>Relationships and human interactions</w:t>
            </w:r>
          </w:p>
        </w:tc>
        <w:tc>
          <w:tcPr>
            <w:tcW w:w="2198" w:type="dxa"/>
            <w:vAlign w:val="center"/>
          </w:tcPr>
          <w:p w14:paraId="70A9C1A9" w14:textId="77777777" w:rsidR="004E506B" w:rsidRPr="007B23FE" w:rsidRDefault="004E506B" w:rsidP="00743DF7">
            <w:pPr>
              <w:pStyle w:val="VCAAbody"/>
              <w:jc w:val="center"/>
            </w:pPr>
            <w:r w:rsidRPr="00D53EA2">
              <w:t xml:space="preserve">Friends, </w:t>
            </w:r>
            <w:proofErr w:type="gramStart"/>
            <w:r w:rsidRPr="00D53EA2">
              <w:t>family</w:t>
            </w:r>
            <w:proofErr w:type="gramEnd"/>
            <w:r w:rsidRPr="00D53EA2">
              <w:t xml:space="preserve"> and community</w:t>
            </w:r>
          </w:p>
        </w:tc>
      </w:tr>
    </w:tbl>
    <w:p w14:paraId="6EA9209A" w14:textId="77777777" w:rsidR="004E506B" w:rsidRPr="00B13D9B" w:rsidRDefault="004E506B" w:rsidP="004E506B">
      <w:pPr>
        <w:pStyle w:val="Heading2"/>
        <w:rPr>
          <w:sz w:val="28"/>
        </w:rPr>
      </w:pPr>
      <w:bookmarkStart w:id="56" w:name="_Toc188440473"/>
      <w:bookmarkStart w:id="57" w:name="_Toc191900342"/>
      <w:r w:rsidRPr="1AB6DD3E">
        <w:rPr>
          <w:sz w:val="28"/>
        </w:rPr>
        <w:t>Outcome 2</w:t>
      </w:r>
      <w:bookmarkEnd w:id="56"/>
      <w:bookmarkEnd w:id="57"/>
    </w:p>
    <w:p w14:paraId="6954A649" w14:textId="55BC8EED" w:rsidR="004E506B" w:rsidRDefault="004E506B" w:rsidP="004E506B">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219261681D4045B6877835CFA169B2F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2D6B949E8D6D4B26B1610E5DFAB15E5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0A7273">
        <w:rPr>
          <w:shd w:val="clear" w:color="auto" w:fill="FFFFFF"/>
        </w:rPr>
        <w:t>.</w:t>
      </w:r>
    </w:p>
    <w:p w14:paraId="6F7C1F8D" w14:textId="77777777" w:rsidR="004E506B" w:rsidRDefault="004E506B" w:rsidP="004E506B">
      <w:pPr>
        <w:pStyle w:val="Heading2"/>
        <w:rPr>
          <w:sz w:val="24"/>
          <w:szCs w:val="24"/>
        </w:rPr>
      </w:pPr>
      <w:bookmarkStart w:id="58" w:name="_Toc188440474"/>
      <w:bookmarkStart w:id="59" w:name="_Toc191900343"/>
      <w:r w:rsidRPr="00753F1C">
        <w:rPr>
          <w:sz w:val="24"/>
          <w:szCs w:val="24"/>
        </w:rPr>
        <w:t>Examples of learning activities</w:t>
      </w:r>
      <w:bookmarkEnd w:id="58"/>
      <w:bookmarkEnd w:id="59"/>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4E506B" w:rsidRPr="006476F9" w14:paraId="4F4B4EC3" w14:textId="77777777" w:rsidTr="00743DF7">
        <w:trPr>
          <w:cantSplit/>
          <w:trHeight w:val="20"/>
        </w:trPr>
        <w:tc>
          <w:tcPr>
            <w:tcW w:w="8428" w:type="dxa"/>
          </w:tcPr>
          <w:p w14:paraId="07D346AF" w14:textId="77777777" w:rsidR="004E506B" w:rsidRPr="00D159A5" w:rsidRDefault="004E506B" w:rsidP="00743DF7">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4E506B" w:rsidRPr="006476F9" w14:paraId="44CECD03" w14:textId="77777777" w:rsidTr="00743DF7">
        <w:trPr>
          <w:cantSplit/>
          <w:trHeight w:val="20"/>
        </w:trPr>
        <w:tc>
          <w:tcPr>
            <w:tcW w:w="8428" w:type="dxa"/>
          </w:tcPr>
          <w:p w14:paraId="1719689B" w14:textId="77777777" w:rsidR="004E506B" w:rsidRPr="00D159A5" w:rsidRDefault="004E506B" w:rsidP="00743DF7">
            <w:pPr>
              <w:pStyle w:val="VCAAbulletlevel2"/>
            </w:pPr>
            <w:r w:rsidRPr="00D159A5">
              <w:t>Compare and contrast the definitions of relationships from different sources; identify key words and reflect on your understanding of what constitutes a positive relationship.</w:t>
            </w:r>
          </w:p>
        </w:tc>
      </w:tr>
      <w:tr w:rsidR="004E506B" w:rsidRPr="006476F9" w14:paraId="0F91E6CD" w14:textId="77777777" w:rsidTr="00743DF7">
        <w:trPr>
          <w:cantSplit/>
          <w:trHeight w:val="20"/>
        </w:trPr>
        <w:tc>
          <w:tcPr>
            <w:tcW w:w="8428" w:type="dxa"/>
          </w:tcPr>
          <w:p w14:paraId="4C9BC99A" w14:textId="77777777" w:rsidR="004E506B" w:rsidRPr="00D159A5" w:rsidRDefault="004E506B" w:rsidP="00743DF7">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4E506B" w:rsidRPr="006476F9" w14:paraId="749F632E" w14:textId="77777777" w:rsidTr="00743DF7">
        <w:trPr>
          <w:cantSplit/>
          <w:trHeight w:val="20"/>
        </w:trPr>
        <w:tc>
          <w:tcPr>
            <w:tcW w:w="8428" w:type="dxa"/>
          </w:tcPr>
          <w:p w14:paraId="6B4FEF62" w14:textId="77777777" w:rsidR="004E506B" w:rsidRPr="00D159A5" w:rsidRDefault="004E506B" w:rsidP="00743DF7">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4E506B" w:rsidRPr="006476F9" w14:paraId="0046A8B5" w14:textId="77777777" w:rsidTr="00743DF7">
        <w:trPr>
          <w:cantSplit/>
          <w:trHeight w:val="20"/>
        </w:trPr>
        <w:tc>
          <w:tcPr>
            <w:tcW w:w="8428" w:type="dxa"/>
          </w:tcPr>
          <w:p w14:paraId="21ACE129" w14:textId="77777777" w:rsidR="004E506B" w:rsidRPr="00D159A5" w:rsidRDefault="004E506B" w:rsidP="00743DF7">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4E506B" w:rsidRPr="006476F9" w14:paraId="195EAF42" w14:textId="77777777" w:rsidTr="00743DF7">
        <w:trPr>
          <w:cantSplit/>
          <w:trHeight w:val="20"/>
        </w:trPr>
        <w:tc>
          <w:tcPr>
            <w:tcW w:w="8428" w:type="dxa"/>
          </w:tcPr>
          <w:p w14:paraId="31C2CDD2" w14:textId="77777777" w:rsidR="004E506B" w:rsidRPr="006476F9" w:rsidRDefault="004E506B" w:rsidP="00743DF7">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4E506B" w:rsidRPr="006476F9" w14:paraId="33AE6EA1" w14:textId="77777777" w:rsidTr="00743DF7">
        <w:trPr>
          <w:cantSplit/>
          <w:trHeight w:val="20"/>
        </w:trPr>
        <w:tc>
          <w:tcPr>
            <w:tcW w:w="8428" w:type="dxa"/>
            <w:shd w:val="clear" w:color="auto" w:fill="D9D9D9" w:themeFill="background1" w:themeFillShade="D9"/>
          </w:tcPr>
          <w:p w14:paraId="60764127" w14:textId="77777777" w:rsidR="004E506B" w:rsidRPr="00875BC2" w:rsidRDefault="004E506B" w:rsidP="00743DF7">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6255D4C8" wp14:editId="11D0F0F3">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4E506B" w:rsidRPr="006476F9" w14:paraId="5E959D4D" w14:textId="77777777" w:rsidTr="00743DF7">
        <w:trPr>
          <w:cantSplit/>
          <w:trHeight w:val="20"/>
        </w:trPr>
        <w:tc>
          <w:tcPr>
            <w:tcW w:w="8428" w:type="dxa"/>
          </w:tcPr>
          <w:p w14:paraId="45D6DAD3" w14:textId="4FF4DBEE" w:rsidR="004E506B" w:rsidRPr="00D159A5" w:rsidRDefault="004E506B" w:rsidP="00743DF7">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64AE11C7692C403FA68EBEE47F1354B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159A5">
              <w:t>, and compare your responses with a partner. Share responses with the class and identify strategies for responding effectively to</w:t>
            </w:r>
            <w:r>
              <w:t xml:space="preserve"> </w:t>
            </w:r>
            <w:r w:rsidR="009F78AD">
              <w:t xml:space="preserve">a </w:t>
            </w:r>
            <w:r w:rsidRPr="00D159A5">
              <w:t xml:space="preserve">short-answer question. As a class, brainstorm an ideal </w:t>
            </w:r>
            <w:r w:rsidRPr="00D159A5">
              <w:lastRenderedPageBreak/>
              <w:t>response. Compare this to your original response and make changes to improve your answer.</w:t>
            </w:r>
          </w:p>
        </w:tc>
      </w:tr>
      <w:tr w:rsidR="004E506B" w:rsidRPr="006476F9" w14:paraId="71CFA30B" w14:textId="77777777" w:rsidTr="00743DF7">
        <w:trPr>
          <w:cantSplit/>
          <w:trHeight w:val="20"/>
        </w:trPr>
        <w:tc>
          <w:tcPr>
            <w:tcW w:w="8428" w:type="dxa"/>
          </w:tcPr>
          <w:p w14:paraId="2CC08C35" w14:textId="77777777" w:rsidR="004E506B" w:rsidRPr="00D159A5" w:rsidRDefault="004E506B" w:rsidP="00743DF7">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4E506B" w:rsidRPr="006476F9" w14:paraId="6049209F" w14:textId="77777777" w:rsidTr="00743DF7">
        <w:trPr>
          <w:cantSplit/>
          <w:trHeight w:val="20"/>
        </w:trPr>
        <w:tc>
          <w:tcPr>
            <w:tcW w:w="8428" w:type="dxa"/>
          </w:tcPr>
          <w:p w14:paraId="45AEDC60" w14:textId="6759FA9D" w:rsidR="004E506B" w:rsidRPr="00D159A5" w:rsidRDefault="004E506B" w:rsidP="00743DF7">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F2DC1A7CB9A04CB49C630FFC101A849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159A5">
              <w:t>, and compare these with your own peer group. Then, write a blog post identifying the similarities and differences.</w:t>
            </w:r>
          </w:p>
        </w:tc>
      </w:tr>
      <w:tr w:rsidR="004E506B" w:rsidRPr="006476F9" w14:paraId="6028F35D" w14:textId="77777777" w:rsidTr="00743DF7">
        <w:trPr>
          <w:cantSplit/>
          <w:trHeight w:val="20"/>
        </w:trPr>
        <w:tc>
          <w:tcPr>
            <w:tcW w:w="8428" w:type="dxa"/>
          </w:tcPr>
          <w:p w14:paraId="7075541E" w14:textId="77777777" w:rsidR="004E506B" w:rsidRPr="00D159A5" w:rsidRDefault="004E506B" w:rsidP="00743DF7">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4E506B" w:rsidRPr="006476F9" w14:paraId="79F8311E" w14:textId="77777777" w:rsidTr="00743DF7">
        <w:trPr>
          <w:cantSplit/>
          <w:trHeight w:val="20"/>
        </w:trPr>
        <w:tc>
          <w:tcPr>
            <w:tcW w:w="8428" w:type="dxa"/>
          </w:tcPr>
          <w:p w14:paraId="1E0D295A" w14:textId="1002DC36" w:rsidR="004E506B" w:rsidRPr="00D159A5" w:rsidRDefault="004E506B" w:rsidP="00743DF7">
            <w:pPr>
              <w:pStyle w:val="VCAAbulletlevel2"/>
            </w:pPr>
            <w:r w:rsidRPr="00D159A5">
              <w:t xml:space="preserve">Research and explore the dynamic nature of language and/or language innovation in </w:t>
            </w:r>
            <w:sdt>
              <w:sdtPr>
                <w:alias w:val="Keywords"/>
                <w:tag w:val=""/>
                <w:id w:val="1702127127"/>
                <w:placeholder>
                  <w:docPart w:val="D98E9C357D2948B4818AEE4A6F06E498"/>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4E506B" w:rsidRPr="006476F9" w14:paraId="15AAF1B7" w14:textId="77777777" w:rsidTr="00743DF7">
        <w:trPr>
          <w:cantSplit/>
          <w:trHeight w:val="20"/>
        </w:trPr>
        <w:tc>
          <w:tcPr>
            <w:tcW w:w="8428" w:type="dxa"/>
          </w:tcPr>
          <w:p w14:paraId="41813A6B" w14:textId="5B8F70A0" w:rsidR="004E506B" w:rsidRPr="00D159A5" w:rsidRDefault="004E506B" w:rsidP="00743DF7">
            <w:pPr>
              <w:pStyle w:val="VCAAbulletlevel2"/>
            </w:pPr>
            <w:r w:rsidRPr="00D159A5">
              <w:t xml:space="preserve">Read a news article about a tradition or festival of a </w:t>
            </w:r>
            <w:sdt>
              <w:sdtPr>
                <w:alias w:val="Keywords"/>
                <w:tag w:val=""/>
                <w:id w:val="2058436836"/>
                <w:placeholder>
                  <w:docPart w:val="835A72B7CB9B418F990738E1718DE9A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4E506B" w:rsidRPr="006476F9" w14:paraId="76828225" w14:textId="77777777" w:rsidTr="00743DF7">
        <w:trPr>
          <w:cantSplit/>
          <w:trHeight w:val="20"/>
        </w:trPr>
        <w:tc>
          <w:tcPr>
            <w:tcW w:w="8428" w:type="dxa"/>
          </w:tcPr>
          <w:p w14:paraId="5A07C0F6" w14:textId="503B889A" w:rsidR="004E506B" w:rsidRPr="00D159A5" w:rsidRDefault="004E506B" w:rsidP="00743DF7">
            <w:pPr>
              <w:pStyle w:val="VCAAbulletlevel2"/>
            </w:pPr>
            <w:r w:rsidRPr="00D159A5">
              <w:t>Participate in a ‘</w:t>
            </w:r>
            <w:hyperlink r:id="rId55"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75A7971786C64699B738A457B47858D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159A5">
              <w:t xml:space="preserve"> from posters displayed in the classroom. Write notes about each persuasive device.</w:t>
            </w:r>
          </w:p>
        </w:tc>
      </w:tr>
      <w:tr w:rsidR="004E506B" w:rsidRPr="006476F9" w14:paraId="11F9AA87" w14:textId="77777777" w:rsidTr="00743DF7">
        <w:trPr>
          <w:cantSplit/>
          <w:trHeight w:val="20"/>
        </w:trPr>
        <w:tc>
          <w:tcPr>
            <w:tcW w:w="8428" w:type="dxa"/>
          </w:tcPr>
          <w:p w14:paraId="07C7AB0C" w14:textId="77777777" w:rsidR="004E506B" w:rsidRPr="00FD4DAA" w:rsidRDefault="004E506B" w:rsidP="00743DF7">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4E506B" w:rsidRPr="006476F9" w14:paraId="1FA8C7D8" w14:textId="77777777" w:rsidTr="00743DF7">
        <w:trPr>
          <w:cantSplit/>
          <w:trHeight w:val="20"/>
        </w:trPr>
        <w:tc>
          <w:tcPr>
            <w:tcW w:w="8428" w:type="dxa"/>
          </w:tcPr>
          <w:p w14:paraId="320FB53E" w14:textId="77777777" w:rsidR="004E506B" w:rsidRPr="00FD4DAA" w:rsidRDefault="004E506B" w:rsidP="00743DF7">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4E506B" w:rsidRPr="006476F9" w14:paraId="3BDDEE87" w14:textId="77777777" w:rsidTr="00743DF7">
        <w:trPr>
          <w:cantSplit/>
          <w:trHeight w:val="20"/>
        </w:trPr>
        <w:tc>
          <w:tcPr>
            <w:tcW w:w="8428" w:type="dxa"/>
          </w:tcPr>
          <w:p w14:paraId="2907656A" w14:textId="77777777" w:rsidR="004E506B" w:rsidRDefault="004E506B" w:rsidP="00743DF7">
            <w:pPr>
              <w:pStyle w:val="VCAAbulletlevel2"/>
            </w:pPr>
            <w:r w:rsidRPr="00FD4DAA">
              <w:lastRenderedPageBreak/>
              <w:t>Write a reflective article or journal entry about the importance of relationships and the impact of technology on relationships.</w:t>
            </w:r>
          </w:p>
          <w:p w14:paraId="1BCA52FA" w14:textId="77777777" w:rsidR="004E506B" w:rsidRPr="00FD4DAA" w:rsidRDefault="004E506B" w:rsidP="00743DF7">
            <w:pPr>
              <w:pStyle w:val="VCAAbulletlevel2"/>
              <w:numPr>
                <w:ilvl w:val="0"/>
                <w:numId w:val="0"/>
              </w:numPr>
              <w:ind w:left="360"/>
            </w:pPr>
          </w:p>
        </w:tc>
      </w:tr>
    </w:tbl>
    <w:p w14:paraId="4C14833D" w14:textId="77777777" w:rsidR="004E506B" w:rsidRPr="005A0EDD" w:rsidRDefault="004E506B" w:rsidP="004E506B">
      <w:pPr>
        <w:rPr>
          <w:lang w:val="en-AU"/>
        </w:rPr>
      </w:pPr>
      <w:bookmarkStart w:id="60"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4E506B" w14:paraId="0F903829" w14:textId="77777777" w:rsidTr="00743DF7">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9FB9EF7" w14:textId="77777777" w:rsidR="004E506B" w:rsidRPr="000A7273" w:rsidRDefault="004E506B" w:rsidP="00743DF7">
            <w:pPr>
              <w:pStyle w:val="Heading2"/>
              <w:rPr>
                <w:b/>
                <w:bCs/>
                <w:color w:val="004EA8"/>
              </w:rPr>
            </w:pPr>
            <w:bookmarkStart w:id="61" w:name="_Toc191900344"/>
            <w:r w:rsidRPr="00B13D9B">
              <w:rPr>
                <w:b/>
                <w:bCs/>
                <w:noProof/>
                <w:color w:val="004EA8"/>
              </w:rPr>
              <w:drawing>
                <wp:anchor distT="0" distB="0" distL="114300" distR="114300" simplePos="0" relativeHeight="251683840" behindDoc="0" locked="0" layoutInCell="1" allowOverlap="1" wp14:anchorId="17B84A29" wp14:editId="1401BCF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r w:rsidRPr="00B13D9B">
              <w:rPr>
                <w:b/>
                <w:bCs/>
                <w:color w:val="004EA8"/>
              </w:rPr>
              <w:t xml:space="preserve"> </w:t>
            </w:r>
          </w:p>
          <w:p w14:paraId="550E4178" w14:textId="77777777" w:rsidR="004E506B" w:rsidRDefault="004E506B" w:rsidP="00743DF7">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1EF28D56" w14:textId="77777777" w:rsidR="004E506B" w:rsidRDefault="004E506B" w:rsidP="00743DF7">
            <w:pPr>
              <w:pStyle w:val="VCAAbulletlevel2"/>
              <w:numPr>
                <w:ilvl w:val="0"/>
                <w:numId w:val="0"/>
              </w:numPr>
              <w:rPr>
                <w:b/>
                <w:bCs/>
                <w:color w:val="004EA8"/>
                <w:sz w:val="32"/>
                <w:szCs w:val="32"/>
              </w:rPr>
            </w:pPr>
          </w:p>
          <w:p w14:paraId="5A24CF91" w14:textId="77777777" w:rsidR="004E506B" w:rsidRDefault="004E506B" w:rsidP="00743DF7">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513BD7C6" w14:textId="77777777" w:rsidR="004E506B" w:rsidRDefault="004E506B" w:rsidP="00743DF7">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7FD1A88F" w14:textId="77777777" w:rsidR="004E506B" w:rsidRDefault="004E506B" w:rsidP="00743DF7">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293C69CA" w14:textId="77777777" w:rsidR="004E506B" w:rsidRDefault="004E506B" w:rsidP="00743DF7">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0DB33D55" w14:textId="77777777" w:rsidR="004E506B" w:rsidRDefault="004E506B" w:rsidP="00743DF7">
            <w:pPr>
              <w:pStyle w:val="VCAAbulletlevel2"/>
            </w:pPr>
            <w:r>
              <w:t>Read an article or blog post; then participate in a ‘Think, pair, share’ activity identifying the key information, audience, purpose, and the features and conventions of the text type. Annotate the text.</w:t>
            </w:r>
            <w:r>
              <w:br/>
            </w:r>
          </w:p>
          <w:p w14:paraId="30449C47" w14:textId="77777777" w:rsidR="004E506B" w:rsidRDefault="004E506B" w:rsidP="00743DF7">
            <w:pPr>
              <w:pStyle w:val="VCAAbulletlevel2"/>
            </w:pPr>
            <w:r>
              <w:t>View a graph presenting statistics or an image incorporating technology and complete a ‘See, think, wonder’ or ‘Word, phrase, sentence’ activity.</w:t>
            </w:r>
            <w:r>
              <w:br/>
            </w:r>
          </w:p>
          <w:p w14:paraId="532C24B0" w14:textId="77777777" w:rsidR="004E506B" w:rsidRDefault="004E506B" w:rsidP="00743DF7">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5F88460F" w14:textId="77777777" w:rsidR="004E506B" w:rsidRDefault="004E506B" w:rsidP="00743DF7">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09F48A4A" w14:textId="77777777" w:rsidR="004E506B" w:rsidRDefault="004E506B" w:rsidP="00743DF7">
            <w:pPr>
              <w:pStyle w:val="VCAAbulletlevel2"/>
            </w:pPr>
            <w:r>
              <w:t>Engage in role-played conversations, adopting different language styles based on the relationship (e.g. formal versus informal).</w:t>
            </w:r>
            <w:r>
              <w:br/>
            </w:r>
          </w:p>
          <w:p w14:paraId="0569EE63" w14:textId="77777777" w:rsidR="004E506B" w:rsidRDefault="004E506B" w:rsidP="00743DF7">
            <w:pPr>
              <w:pStyle w:val="VCAAbulletlevel2"/>
            </w:pPr>
            <w:r>
              <w:lastRenderedPageBreak/>
              <w:t>Summarise the key insights and importance of understanding language variation in communication.</w:t>
            </w:r>
            <w:r>
              <w:br/>
            </w:r>
          </w:p>
          <w:p w14:paraId="4BEAF39A" w14:textId="77D828DF" w:rsidR="004E506B" w:rsidRPr="0066155E" w:rsidRDefault="004E506B" w:rsidP="00743DF7">
            <w:pPr>
              <w:pStyle w:val="VCAAbulletlevel2"/>
            </w:pPr>
            <w:r w:rsidRPr="006476F9">
              <w:t xml:space="preserve">Film a conversation in </w:t>
            </w:r>
            <w:sdt>
              <w:sdtPr>
                <w:alias w:val="Keywords"/>
                <w:tag w:val=""/>
                <w:id w:val="1762413221"/>
                <w:placeholder>
                  <w:docPart w:val="D172259932E3455FAF3470CB7E9CF4A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2AC72EE0" w14:textId="77777777" w:rsidR="004E506B" w:rsidRDefault="004E506B" w:rsidP="004E506B">
      <w:pPr>
        <w:rPr>
          <w:lang w:val="en-AU"/>
        </w:rPr>
      </w:pPr>
    </w:p>
    <w:p w14:paraId="62A83555" w14:textId="77777777" w:rsidR="004E506B" w:rsidRDefault="004E506B" w:rsidP="004E506B">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t> </w:t>
      </w:r>
    </w:p>
    <w:bookmarkEnd w:id="60"/>
    <w:p w14:paraId="346C3D94" w14:textId="77777777" w:rsidR="004E506B" w:rsidRPr="004746A6" w:rsidRDefault="004E506B" w:rsidP="004E506B">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7B23FE" w14:paraId="4EE0D7A1" w14:textId="77777777" w:rsidTr="00743DF7">
        <w:trPr>
          <w:trHeight w:val="274"/>
        </w:trPr>
        <w:tc>
          <w:tcPr>
            <w:tcW w:w="2197" w:type="dxa"/>
            <w:shd w:val="clear" w:color="auto" w:fill="0F7EB4"/>
          </w:tcPr>
          <w:p w14:paraId="37832584"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D430F1F"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0A7EDC1"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558E89E"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00DFE201" w14:textId="77777777" w:rsidTr="00B8179B">
        <w:trPr>
          <w:trHeight w:val="1701"/>
        </w:trPr>
        <w:tc>
          <w:tcPr>
            <w:tcW w:w="2197" w:type="dxa"/>
            <w:vAlign w:val="center"/>
          </w:tcPr>
          <w:p w14:paraId="22BD1A5A" w14:textId="77777777" w:rsidR="004E506B" w:rsidRPr="007B23FE" w:rsidRDefault="004E506B" w:rsidP="00743DF7">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4BA8A086" w14:textId="77777777" w:rsidR="004E506B" w:rsidRPr="007B23FE" w:rsidRDefault="004E506B" w:rsidP="00743DF7">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1F230681" w14:textId="77777777" w:rsidR="004E506B" w:rsidRPr="007B23FE" w:rsidRDefault="004E506B" w:rsidP="00743DF7">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1DBD43D4" w14:textId="77777777" w:rsidR="004E506B" w:rsidRPr="007B23FE" w:rsidRDefault="004E506B" w:rsidP="00743DF7">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27EDE681" w14:textId="77777777" w:rsidR="004E506B" w:rsidRPr="00B13D9B" w:rsidRDefault="004E506B" w:rsidP="004E506B">
      <w:pPr>
        <w:pStyle w:val="Heading2"/>
        <w:rPr>
          <w:sz w:val="28"/>
        </w:rPr>
      </w:pPr>
      <w:bookmarkStart w:id="62" w:name="_Toc189124136"/>
      <w:bookmarkStart w:id="63" w:name="_Toc191900345"/>
      <w:r w:rsidRPr="00B13D9B">
        <w:rPr>
          <w:sz w:val="28"/>
        </w:rPr>
        <w:t xml:space="preserve">Outcome </w:t>
      </w:r>
      <w:r>
        <w:rPr>
          <w:sz w:val="28"/>
        </w:rPr>
        <w:t>3</w:t>
      </w:r>
      <w:bookmarkEnd w:id="62"/>
      <w:bookmarkEnd w:id="63"/>
    </w:p>
    <w:p w14:paraId="6CB0A7CC" w14:textId="499947DF" w:rsidR="004E506B" w:rsidRDefault="004E506B" w:rsidP="004E506B">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EE0D546A47CC43718F00B15E2209BCF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502226A5" w14:textId="77777777" w:rsidR="004E506B" w:rsidRDefault="004E506B" w:rsidP="004E506B">
      <w:pPr>
        <w:pStyle w:val="Heading2"/>
        <w:rPr>
          <w:sz w:val="24"/>
          <w:szCs w:val="24"/>
        </w:rPr>
      </w:pPr>
      <w:bookmarkStart w:id="64" w:name="_Toc189124137"/>
      <w:bookmarkStart w:id="65" w:name="_Toc191900346"/>
      <w:r w:rsidRPr="00753F1C">
        <w:rPr>
          <w:sz w:val="24"/>
          <w:szCs w:val="24"/>
        </w:rPr>
        <w:t>Examples of learning activities</w:t>
      </w:r>
      <w:bookmarkEnd w:id="64"/>
      <w:bookmarkEnd w:id="6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E506B" w:rsidRPr="00DA3056" w14:paraId="087AF092" w14:textId="77777777" w:rsidTr="00743DF7">
        <w:trPr>
          <w:cantSplit/>
        </w:trPr>
        <w:tc>
          <w:tcPr>
            <w:tcW w:w="8783" w:type="dxa"/>
          </w:tcPr>
          <w:p w14:paraId="49316EF8" w14:textId="04A5D1DF" w:rsidR="004E506B" w:rsidRPr="00D159A5" w:rsidRDefault="004E506B" w:rsidP="00743DF7">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3FB4DFBC6472413A967A5CDF70BEBAC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as the teacher announces them. Record the new vocabulary in a mind-map, vocabulary list or on an online vocabulary revision game.</w:t>
            </w:r>
          </w:p>
        </w:tc>
      </w:tr>
      <w:tr w:rsidR="004E506B" w:rsidRPr="00DA3056" w14:paraId="14D78832" w14:textId="77777777" w:rsidTr="00743DF7">
        <w:trPr>
          <w:cantSplit/>
        </w:trPr>
        <w:tc>
          <w:tcPr>
            <w:tcW w:w="8783" w:type="dxa"/>
          </w:tcPr>
          <w:p w14:paraId="6F6BC7A9" w14:textId="6E3CA8B4" w:rsidR="004E506B" w:rsidRPr="00D159A5" w:rsidRDefault="004E506B" w:rsidP="00743DF7">
            <w:pPr>
              <w:pStyle w:val="VCAAbulletlevel2"/>
            </w:pPr>
            <w:r w:rsidRPr="00DA3056">
              <w:t xml:space="preserve">View a series of images depicting different careers and find the </w:t>
            </w:r>
            <w:sdt>
              <w:sdtPr>
                <w:alias w:val="Keywords"/>
                <w:tag w:val=""/>
                <w:id w:val="1643612566"/>
                <w:placeholder>
                  <w:docPart w:val="7483B8019D4E4B3DB0E405C929014170"/>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4E506B" w:rsidRPr="00DA3056" w14:paraId="68205AB1" w14:textId="77777777" w:rsidTr="00743DF7">
        <w:trPr>
          <w:cantSplit/>
        </w:trPr>
        <w:tc>
          <w:tcPr>
            <w:tcW w:w="8783" w:type="dxa"/>
          </w:tcPr>
          <w:p w14:paraId="2B90ABED" w14:textId="72430EF7" w:rsidR="004E506B" w:rsidRPr="00D159A5" w:rsidRDefault="004E506B" w:rsidP="00743DF7">
            <w:pPr>
              <w:pStyle w:val="VCAAbulletlevel2"/>
            </w:pPr>
            <w:r w:rsidRPr="00DA3056">
              <w:t xml:space="preserve">Complete a class survey in </w:t>
            </w:r>
            <w:sdt>
              <w:sdtPr>
                <w:alias w:val="Keywords"/>
                <w:tag w:val=""/>
                <w:id w:val="570242292"/>
                <w:placeholder>
                  <w:docPart w:val="A51F2D876D73409B8AEEA91DD4015064"/>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4E506B" w:rsidRPr="00DA3056" w14:paraId="1EF0CD48" w14:textId="77777777" w:rsidTr="00743DF7">
        <w:trPr>
          <w:cantSplit/>
        </w:trPr>
        <w:tc>
          <w:tcPr>
            <w:tcW w:w="8783" w:type="dxa"/>
          </w:tcPr>
          <w:p w14:paraId="3C442FF6" w14:textId="2F97ADE9" w:rsidR="004E506B" w:rsidRPr="00D159A5" w:rsidRDefault="004E506B" w:rsidP="00743DF7">
            <w:pPr>
              <w:pStyle w:val="VCAAbulletlevel2"/>
            </w:pPr>
            <w:r w:rsidRPr="00DA3056">
              <w:lastRenderedPageBreak/>
              <w:t xml:space="preserve">View a series of images on industries and occupations from Australia or a </w:t>
            </w:r>
            <w:sdt>
              <w:sdtPr>
                <w:alias w:val="Keywords"/>
                <w:tag w:val=""/>
                <w:id w:val="1402026130"/>
                <w:placeholder>
                  <w:docPart w:val="F22EC7E42157464A8867C4711649D22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4E506B" w:rsidRPr="00DA3056" w14:paraId="3BC26EF3" w14:textId="77777777" w:rsidTr="00743DF7">
        <w:trPr>
          <w:cantSplit/>
        </w:trPr>
        <w:tc>
          <w:tcPr>
            <w:tcW w:w="8783" w:type="dxa"/>
          </w:tcPr>
          <w:p w14:paraId="16FFFFA0" w14:textId="3B7ADFE1" w:rsidR="004E506B" w:rsidRDefault="004E506B" w:rsidP="00743DF7">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FBAA2432D74F4DDDA51F7692AC33A42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countries or communities. Discuss the similarities and differences between Australia and a </w:t>
            </w:r>
            <w:sdt>
              <w:sdtPr>
                <w:alias w:val="Keywords"/>
                <w:tag w:val=""/>
                <w:id w:val="223721888"/>
                <w:placeholder>
                  <w:docPart w:val="56644568A71E4F60A98AB4B62C0F8480"/>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country or community, then create a graph (e.g. bar graph, line graph) in </w:t>
            </w:r>
            <w:sdt>
              <w:sdtPr>
                <w:alias w:val="Keywords"/>
                <w:tag w:val=""/>
                <w:id w:val="-450934664"/>
                <w:placeholder>
                  <w:docPart w:val="095EB18DCF0A448D8D24D1D12707F77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that compares your findings. Summarise the data in a short paragraph in </w:t>
            </w:r>
            <w:sdt>
              <w:sdtPr>
                <w:alias w:val="Keywords"/>
                <w:tag w:val=""/>
                <w:id w:val="-2097245150"/>
                <w:placeholder>
                  <w:docPart w:val="910A009340A74D4199E91EAA136B496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w:t>
            </w:r>
          </w:p>
          <w:p w14:paraId="75FE6700" w14:textId="77777777" w:rsidR="004E506B" w:rsidRPr="00D159A5" w:rsidRDefault="004E506B" w:rsidP="00743DF7">
            <w:pPr>
              <w:pStyle w:val="VCAAbulletlevel2"/>
              <w:numPr>
                <w:ilvl w:val="0"/>
                <w:numId w:val="0"/>
              </w:numPr>
            </w:pPr>
          </w:p>
        </w:tc>
      </w:tr>
      <w:tr w:rsidR="004E506B" w:rsidRPr="00DA3056" w14:paraId="542FAB1B" w14:textId="77777777" w:rsidTr="00743DF7">
        <w:trPr>
          <w:cantSplit/>
        </w:trPr>
        <w:tc>
          <w:tcPr>
            <w:tcW w:w="8783" w:type="dxa"/>
          </w:tcPr>
          <w:p w14:paraId="2D27352C" w14:textId="17D766E5" w:rsidR="004E506B" w:rsidRPr="00D159A5" w:rsidRDefault="004E506B" w:rsidP="00743DF7">
            <w:pPr>
              <w:pStyle w:val="VCAAbulletlevel2"/>
            </w:pPr>
            <w:r w:rsidRPr="00DA3056">
              <w:t xml:space="preserve">View images of uncommon or disappearing careers within Australia and a </w:t>
            </w:r>
            <w:sdt>
              <w:sdtPr>
                <w:alias w:val="Keywords"/>
                <w:tag w:val=""/>
                <w:id w:val="235135299"/>
                <w:placeholder>
                  <w:docPart w:val="0F5BE542F2B44E86A867775E219CA5AE"/>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26995194A68B4F929B80BE4AD4D4155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4E506B" w:rsidRPr="00DA3056" w14:paraId="526620CD" w14:textId="77777777" w:rsidTr="00743DF7">
        <w:trPr>
          <w:cantSplit/>
        </w:trPr>
        <w:tc>
          <w:tcPr>
            <w:tcW w:w="8783" w:type="dxa"/>
          </w:tcPr>
          <w:p w14:paraId="43C407A5" w14:textId="6AAD882B" w:rsidR="004E506B" w:rsidRPr="00D159A5" w:rsidRDefault="004E506B" w:rsidP="00743DF7">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79291E59B37B4C1BA6B3867BFA540AD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then present them in a visual display with a supporting glossary. Share your visual display and glossary with your peers and explain your observations.</w:t>
            </w:r>
          </w:p>
        </w:tc>
      </w:tr>
      <w:tr w:rsidR="004E506B" w:rsidRPr="00DA3056" w14:paraId="6D618AF3" w14:textId="77777777" w:rsidTr="00743DF7">
        <w:trPr>
          <w:cantSplit/>
        </w:trPr>
        <w:tc>
          <w:tcPr>
            <w:tcW w:w="8783" w:type="dxa"/>
          </w:tcPr>
          <w:p w14:paraId="33054CD6" w14:textId="2983BEEC" w:rsidR="004E506B" w:rsidRPr="00D159A5" w:rsidRDefault="004E506B" w:rsidP="00743DF7">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2488756C5F49430CA7AA97573338F89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on a worksheet. Check your work for accuracy.</w:t>
            </w:r>
          </w:p>
        </w:tc>
      </w:tr>
      <w:tr w:rsidR="004E506B" w:rsidRPr="00DA3056" w14:paraId="2C0C9F05" w14:textId="77777777" w:rsidTr="00743DF7">
        <w:trPr>
          <w:cantSplit/>
        </w:trPr>
        <w:tc>
          <w:tcPr>
            <w:tcW w:w="8783" w:type="dxa"/>
          </w:tcPr>
          <w:p w14:paraId="521C8AFB" w14:textId="77777777" w:rsidR="004E506B" w:rsidRPr="00D159A5" w:rsidRDefault="004E506B" w:rsidP="00743DF7">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4E506B" w:rsidRPr="00DA3056" w14:paraId="782D37D6" w14:textId="77777777" w:rsidTr="00743DF7">
        <w:trPr>
          <w:cantSplit/>
        </w:trPr>
        <w:tc>
          <w:tcPr>
            <w:tcW w:w="8783" w:type="dxa"/>
          </w:tcPr>
          <w:p w14:paraId="7B3D4281" w14:textId="4FA4B4C3" w:rsidR="004E506B" w:rsidRPr="00D159A5" w:rsidRDefault="004E506B" w:rsidP="00743DF7">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A69463680700432994CF7123C81ABED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 that relate to the issue. Share your findings with classmates and add new terms to your list as you collaborate.</w:t>
            </w:r>
          </w:p>
        </w:tc>
      </w:tr>
      <w:tr w:rsidR="004E506B" w:rsidRPr="00DA3056" w14:paraId="6E34D40F" w14:textId="77777777" w:rsidTr="00743DF7">
        <w:trPr>
          <w:cantSplit/>
        </w:trPr>
        <w:tc>
          <w:tcPr>
            <w:tcW w:w="8783" w:type="dxa"/>
          </w:tcPr>
          <w:p w14:paraId="79C3F903" w14:textId="75CBE084" w:rsidR="004E506B" w:rsidRPr="00D159A5" w:rsidRDefault="004E506B" w:rsidP="00743DF7">
            <w:pPr>
              <w:pStyle w:val="VCAAbulletlevel2"/>
            </w:pPr>
            <w:r w:rsidRPr="00DA3056">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ADA24A1A5EE942AEBC7233BF54BA3722"/>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person working in Australia about how their work has changed over time. Use the </w:t>
            </w:r>
            <w:hyperlink r:id="rId56"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4E506B" w:rsidRPr="00DA3056" w14:paraId="6592803A" w14:textId="77777777" w:rsidTr="00743DF7">
        <w:trPr>
          <w:cantSplit/>
        </w:trPr>
        <w:tc>
          <w:tcPr>
            <w:tcW w:w="8783" w:type="dxa"/>
          </w:tcPr>
          <w:p w14:paraId="7BB839E8" w14:textId="08EE3823" w:rsidR="004E506B" w:rsidRPr="00D159A5" w:rsidRDefault="004E506B" w:rsidP="00743DF7">
            <w:pPr>
              <w:pStyle w:val="VCAAbulletlevel2"/>
            </w:pPr>
            <w:r w:rsidRPr="00DA3056">
              <w:lastRenderedPageBreak/>
              <w:t xml:space="preserve">Research a well-known Australian company or brand. Use the information you have found to create a written introductory statement for the company or brand in </w:t>
            </w:r>
            <w:sdt>
              <w:sdtPr>
                <w:alias w:val="Keywords"/>
                <w:tag w:val=""/>
                <w:id w:val="-879468524"/>
                <w:placeholder>
                  <w:docPart w:val="4E83DFD5687A445AA739600F1692B3F7"/>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Include what the company does and its overall goals, paying attention to your intended target audience and purpose.</w:t>
            </w:r>
          </w:p>
        </w:tc>
      </w:tr>
      <w:tr w:rsidR="004E506B" w:rsidRPr="00DA3056" w14:paraId="0DCE9544" w14:textId="77777777" w:rsidTr="00743DF7">
        <w:trPr>
          <w:cantSplit/>
        </w:trPr>
        <w:tc>
          <w:tcPr>
            <w:tcW w:w="8783" w:type="dxa"/>
          </w:tcPr>
          <w:p w14:paraId="404E1028" w14:textId="69191150" w:rsidR="004E506B" w:rsidRPr="00D159A5" w:rsidRDefault="004E506B" w:rsidP="00743DF7">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BF47DFFE891D4021B8EDA630EAEF63B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4E506B" w:rsidRPr="00DA3056" w14:paraId="61226858" w14:textId="77777777" w:rsidTr="00743DF7">
        <w:trPr>
          <w:cantSplit/>
        </w:trPr>
        <w:tc>
          <w:tcPr>
            <w:tcW w:w="8783" w:type="dxa"/>
            <w:shd w:val="clear" w:color="auto" w:fill="D9D9D9" w:themeFill="background1" w:themeFillShade="D9"/>
          </w:tcPr>
          <w:p w14:paraId="49411729" w14:textId="5F42D62A" w:rsidR="004E506B" w:rsidRPr="00805F90" w:rsidRDefault="004E506B" w:rsidP="00743DF7">
            <w:pPr>
              <w:pStyle w:val="VCAAbulletlevel2"/>
              <w:rPr>
                <w:b/>
                <w:bCs/>
              </w:rPr>
            </w:pPr>
            <w:r w:rsidRPr="00805F90">
              <w:rPr>
                <w:b/>
                <w:bCs/>
                <w:noProof/>
              </w:rPr>
              <w:drawing>
                <wp:anchor distT="0" distB="0" distL="114300" distR="114300" simplePos="0" relativeHeight="251688960" behindDoc="0" locked="0" layoutInCell="1" allowOverlap="1" wp14:anchorId="544D01E7" wp14:editId="294EEB63">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ABCD5A427856489E9F9FF730272D3A1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Croatian</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8DE2CE3E96A44C4887F5204B0353998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Croatian</w:t>
                </w:r>
              </w:sdtContent>
            </w:sdt>
            <w:r w:rsidRPr="00805F90">
              <w:rPr>
                <w:b/>
                <w:bCs/>
              </w:rPr>
              <w:t xml:space="preserve">-speaking country or community, and how they have changed over time. </w:t>
            </w:r>
          </w:p>
        </w:tc>
      </w:tr>
    </w:tbl>
    <w:p w14:paraId="0009D9C1" w14:textId="77777777" w:rsidR="004E506B" w:rsidRDefault="004E506B" w:rsidP="004E506B">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4E506B" w14:paraId="3FC4C32F" w14:textId="77777777" w:rsidTr="00743DF7">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4F3762A" w14:textId="77777777" w:rsidR="004E506B" w:rsidRPr="00805F90" w:rsidRDefault="004E506B" w:rsidP="00743DF7">
            <w:pPr>
              <w:pStyle w:val="Heading2"/>
              <w:rPr>
                <w:b/>
                <w:bCs/>
                <w:color w:val="004EA8"/>
              </w:rPr>
            </w:pPr>
            <w:bookmarkStart w:id="66" w:name="_Toc189124138"/>
            <w:bookmarkStart w:id="67" w:name="_Toc191900347"/>
            <w:r w:rsidRPr="00B13D9B">
              <w:rPr>
                <w:b/>
                <w:bCs/>
                <w:noProof/>
                <w:color w:val="004EA8"/>
              </w:rPr>
              <w:drawing>
                <wp:anchor distT="0" distB="0" distL="114300" distR="114300" simplePos="0" relativeHeight="251689984" behindDoc="0" locked="0" layoutInCell="1" allowOverlap="1" wp14:anchorId="53A90117" wp14:editId="159BBE2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5B08F3D0" w14:textId="26A7EAE4" w:rsidR="004E506B" w:rsidRDefault="004E506B" w:rsidP="00743DF7">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49016D62E8F94C0F9131E9F25AAE476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5D298B514F9B46A680C62B7B81816AF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Pr>
                <w:b/>
                <w:bCs/>
                <w:color w:val="004EA8"/>
                <w:sz w:val="32"/>
                <w:szCs w:val="32"/>
              </w:rPr>
              <w:t>-</w:t>
            </w:r>
            <w:r w:rsidRPr="00FD7181">
              <w:rPr>
                <w:b/>
                <w:bCs/>
                <w:color w:val="004EA8"/>
                <w:sz w:val="32"/>
                <w:szCs w:val="32"/>
              </w:rPr>
              <w:t>speaking country or community.</w:t>
            </w:r>
          </w:p>
          <w:p w14:paraId="017E4FCC" w14:textId="77777777" w:rsidR="004E506B" w:rsidRDefault="004E506B" w:rsidP="00743DF7">
            <w:pPr>
              <w:pStyle w:val="VCAAbulletlevel2"/>
              <w:numPr>
                <w:ilvl w:val="0"/>
                <w:numId w:val="0"/>
              </w:numPr>
              <w:rPr>
                <w:b/>
                <w:bCs/>
                <w:color w:val="004EA8"/>
                <w:sz w:val="32"/>
                <w:szCs w:val="32"/>
              </w:rPr>
            </w:pPr>
          </w:p>
          <w:p w14:paraId="65C7EF38" w14:textId="7726D622" w:rsidR="004E506B" w:rsidRDefault="004E506B" w:rsidP="00743DF7">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BD32BEC22F0A43AB8214577E57618CF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community about their current career in Australia. As a class, use this information to create a formal e-mail template to reflect the text type conventions and sequence information.</w:t>
            </w:r>
            <w:r>
              <w:br/>
            </w:r>
          </w:p>
          <w:p w14:paraId="42311455" w14:textId="53231D75" w:rsidR="004E506B" w:rsidRDefault="004E506B" w:rsidP="00743DF7">
            <w:pPr>
              <w:pStyle w:val="VCAAbulletlevel2"/>
            </w:pPr>
            <w:r>
              <w:t xml:space="preserve">Research the person’s current career (e.g. nurse, accountant, teacher, engineer) and create a glossary of relevant terms in </w:t>
            </w:r>
            <w:sdt>
              <w:sdtPr>
                <w:alias w:val="Keywords"/>
                <w:tag w:val=""/>
                <w:id w:val="-1922789311"/>
                <w:placeholder>
                  <w:docPart w:val="03AE8E959D7941FAA398EC879746643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that will assist you to understand their responses during the interview.</w:t>
            </w:r>
            <w:r>
              <w:br/>
            </w:r>
          </w:p>
          <w:p w14:paraId="6FE5CFC7" w14:textId="77777777" w:rsidR="004E506B" w:rsidRDefault="004E506B" w:rsidP="00743DF7">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5E60E965" w14:textId="77777777" w:rsidR="004E506B" w:rsidRDefault="004E506B" w:rsidP="00743DF7">
            <w:pPr>
              <w:pStyle w:val="VCAAbulletlevel2"/>
              <w:numPr>
                <w:ilvl w:val="0"/>
                <w:numId w:val="0"/>
              </w:numPr>
            </w:pPr>
            <w:r>
              <w:t xml:space="preserve"> </w:t>
            </w:r>
          </w:p>
          <w:p w14:paraId="46E6BB4E" w14:textId="3DEA23BB" w:rsidR="004E506B" w:rsidRDefault="004E506B" w:rsidP="00743DF7">
            <w:pPr>
              <w:pStyle w:val="VCAAbulletlevel2"/>
            </w:pPr>
            <w:r>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9891CC9E9CD94B1290C41E19A0C148BF"/>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country, if applicable.</w:t>
            </w:r>
            <w:r>
              <w:br/>
            </w:r>
          </w:p>
          <w:p w14:paraId="1CAC8398" w14:textId="320367FF" w:rsidR="004E506B" w:rsidRDefault="004E506B" w:rsidP="00743DF7">
            <w:pPr>
              <w:pStyle w:val="VCAAbulletlevel2"/>
            </w:pPr>
            <w:r>
              <w:lastRenderedPageBreak/>
              <w:t xml:space="preserve">Conduct the interview with your interviewee and take notes in </w:t>
            </w:r>
            <w:sdt>
              <w:sdtPr>
                <w:alias w:val="Keywords"/>
                <w:tag w:val=""/>
                <w:id w:val="90057106"/>
                <w:placeholder>
                  <w:docPart w:val="E20D8ED0908D4E69822F3EC8D7844B8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Ask follow-up questions and use non-verbal interactions to elicit additional responses and information as necessary.</w:t>
            </w:r>
            <w:r>
              <w:br/>
            </w:r>
          </w:p>
          <w:p w14:paraId="2141130C" w14:textId="77777777" w:rsidR="004E506B" w:rsidRDefault="004E506B" w:rsidP="00743DF7">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58846902" w14:textId="6CD1E665" w:rsidR="004E506B" w:rsidRDefault="004E506B" w:rsidP="00743DF7">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28BC24E958F0499D81B809461F5FA4C3"/>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countries or communities, and/or your previous research.</w:t>
            </w:r>
            <w:r>
              <w:br/>
            </w:r>
          </w:p>
          <w:p w14:paraId="6ABD4DA9" w14:textId="77777777" w:rsidR="004E506B" w:rsidRDefault="004E506B" w:rsidP="00743DF7">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7B5947B9" w14:textId="77777777" w:rsidR="004E506B" w:rsidRDefault="004E506B" w:rsidP="00743DF7">
            <w:pPr>
              <w:pStyle w:val="VCAAbulletlevel2"/>
            </w:pPr>
            <w:r>
              <w:t>Review the feedback provided by your group and reflect on the writing and editing process. Consider what your strengths were, and what changes you would make to improve your presentations in future.</w:t>
            </w:r>
            <w:r>
              <w:br/>
            </w:r>
          </w:p>
          <w:p w14:paraId="2B2183A9" w14:textId="77777777" w:rsidR="004E506B" w:rsidRPr="0066155E" w:rsidRDefault="004E506B" w:rsidP="00743DF7">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7A80C547" w14:textId="77777777" w:rsidR="004E506B" w:rsidRDefault="004E506B" w:rsidP="004E506B">
      <w:pPr>
        <w:rPr>
          <w:lang w:val="en-AU"/>
        </w:rPr>
      </w:pPr>
    </w:p>
    <w:p w14:paraId="391D2184" w14:textId="77777777" w:rsidR="004E506B" w:rsidRDefault="004E506B" w:rsidP="004E506B">
      <w:pPr>
        <w:rPr>
          <w:lang w:val="en-AU"/>
        </w:rPr>
      </w:pPr>
    </w:p>
    <w:p w14:paraId="2D9B8E02" w14:textId="77777777" w:rsidR="004E506B" w:rsidRDefault="004E506B" w:rsidP="004E506B">
      <w:pPr>
        <w:rPr>
          <w:lang w:val="en-AU"/>
        </w:rPr>
      </w:pPr>
    </w:p>
    <w:p w14:paraId="43A3C063" w14:textId="77777777" w:rsidR="004E506B" w:rsidRDefault="004E506B" w:rsidP="004E506B">
      <w:pPr>
        <w:pStyle w:val="Heading3"/>
        <w:sectPr w:rsidR="004E506B" w:rsidSect="00740A40">
          <w:pgSz w:w="11907" w:h="16840" w:code="9"/>
          <w:pgMar w:top="1430" w:right="1134" w:bottom="993" w:left="1985" w:header="392" w:footer="273" w:gutter="0"/>
          <w:cols w:space="708"/>
          <w:docGrid w:linePitch="360"/>
        </w:sectPr>
      </w:pPr>
    </w:p>
    <w:p w14:paraId="7C1871C0" w14:textId="77777777" w:rsidR="004E506B" w:rsidRDefault="004E506B" w:rsidP="004E506B">
      <w:pPr>
        <w:pStyle w:val="Heading3"/>
      </w:pPr>
      <w:bookmarkStart w:id="68" w:name="_Toc191900348"/>
      <w:r>
        <w:lastRenderedPageBreak/>
        <w:t>Unit 4</w:t>
      </w:r>
      <w:bookmarkEnd w:id="68"/>
    </w:p>
    <w:p w14:paraId="50D0C025" w14:textId="77777777" w:rsidR="004E506B" w:rsidRDefault="004E506B" w:rsidP="004E506B">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7B23FE" w14:paraId="3FBE8B08" w14:textId="77777777" w:rsidTr="00743DF7">
        <w:trPr>
          <w:trHeight w:val="274"/>
        </w:trPr>
        <w:tc>
          <w:tcPr>
            <w:tcW w:w="2197" w:type="dxa"/>
            <w:shd w:val="clear" w:color="auto" w:fill="0F7EB4"/>
          </w:tcPr>
          <w:p w14:paraId="73682CC5"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E8A7FE4"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25957A0"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8834A19"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09462240" w14:textId="77777777" w:rsidTr="00B8179B">
        <w:trPr>
          <w:trHeight w:val="1701"/>
        </w:trPr>
        <w:tc>
          <w:tcPr>
            <w:tcW w:w="2197" w:type="dxa"/>
            <w:vAlign w:val="center"/>
          </w:tcPr>
          <w:p w14:paraId="0BE8859B" w14:textId="77777777" w:rsidR="004E506B" w:rsidRPr="007B23FE" w:rsidRDefault="004E506B" w:rsidP="00743DF7">
            <w:pPr>
              <w:pStyle w:val="VCAAbody"/>
              <w:jc w:val="center"/>
            </w:pPr>
            <w:r w:rsidRPr="0009743F">
              <w:t>Responsibility</w:t>
            </w:r>
          </w:p>
        </w:tc>
        <w:tc>
          <w:tcPr>
            <w:tcW w:w="2197" w:type="dxa"/>
            <w:vAlign w:val="center"/>
          </w:tcPr>
          <w:p w14:paraId="725A3AA9" w14:textId="77777777" w:rsidR="004E506B" w:rsidRPr="007B23FE" w:rsidRDefault="004E506B" w:rsidP="00743DF7">
            <w:pPr>
              <w:pStyle w:val="VCAAbody"/>
              <w:jc w:val="center"/>
            </w:pPr>
            <w:r w:rsidRPr="0009743F">
              <w:t>Global</w:t>
            </w:r>
          </w:p>
        </w:tc>
        <w:tc>
          <w:tcPr>
            <w:tcW w:w="2197" w:type="dxa"/>
            <w:vAlign w:val="center"/>
          </w:tcPr>
          <w:p w14:paraId="0A895DCF" w14:textId="77777777" w:rsidR="004E506B" w:rsidRPr="007B23FE" w:rsidRDefault="004E506B" w:rsidP="00743DF7">
            <w:pPr>
              <w:pStyle w:val="VCAAbody"/>
              <w:jc w:val="center"/>
            </w:pPr>
            <w:r w:rsidRPr="0009743F">
              <w:t>Society</w:t>
            </w:r>
          </w:p>
        </w:tc>
        <w:tc>
          <w:tcPr>
            <w:tcW w:w="2198" w:type="dxa"/>
            <w:vAlign w:val="center"/>
          </w:tcPr>
          <w:p w14:paraId="52E07DC7" w14:textId="77777777" w:rsidR="004E506B" w:rsidRPr="007B23FE" w:rsidRDefault="004E506B" w:rsidP="00743DF7">
            <w:pPr>
              <w:pStyle w:val="VCAAbody"/>
              <w:jc w:val="center"/>
            </w:pPr>
            <w:r w:rsidRPr="0009743F">
              <w:t>Staying connected locally and globally</w:t>
            </w:r>
          </w:p>
        </w:tc>
      </w:tr>
    </w:tbl>
    <w:p w14:paraId="629C9464" w14:textId="77777777" w:rsidR="004E506B" w:rsidRPr="00B13D9B" w:rsidRDefault="004E506B" w:rsidP="004E506B">
      <w:pPr>
        <w:pStyle w:val="Heading2"/>
        <w:rPr>
          <w:sz w:val="28"/>
        </w:rPr>
      </w:pPr>
      <w:bookmarkStart w:id="69" w:name="_Toc191900349"/>
      <w:r w:rsidRPr="1AB6DD3E">
        <w:rPr>
          <w:sz w:val="28"/>
        </w:rPr>
        <w:t>Outcome 1</w:t>
      </w:r>
      <w:bookmarkEnd w:id="69"/>
    </w:p>
    <w:p w14:paraId="2BF5A170" w14:textId="2E8F6D64" w:rsidR="004E506B" w:rsidRDefault="004E506B" w:rsidP="004E506B">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5F18521556A343589844533561E01FD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0A7273">
        <w:rPr>
          <w:shd w:val="clear" w:color="auto" w:fill="FFFFFF"/>
        </w:rPr>
        <w:t>.</w:t>
      </w:r>
    </w:p>
    <w:p w14:paraId="093F08C1" w14:textId="77777777" w:rsidR="004E506B" w:rsidRDefault="004E506B" w:rsidP="004E506B">
      <w:pPr>
        <w:pStyle w:val="Heading2"/>
        <w:tabs>
          <w:tab w:val="left" w:pos="3632"/>
        </w:tabs>
        <w:rPr>
          <w:sz w:val="24"/>
          <w:szCs w:val="24"/>
        </w:rPr>
      </w:pPr>
      <w:bookmarkStart w:id="70" w:name="_Toc191900350"/>
      <w:r w:rsidRPr="00753F1C">
        <w:rPr>
          <w:sz w:val="24"/>
          <w:szCs w:val="24"/>
        </w:rPr>
        <w:t>Examples of learning activities</w:t>
      </w:r>
      <w:bookmarkEnd w:id="70"/>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E506B" w:rsidRPr="0009743F" w14:paraId="67C63A1B" w14:textId="77777777" w:rsidTr="00743DF7">
        <w:trPr>
          <w:cantSplit/>
        </w:trPr>
        <w:tc>
          <w:tcPr>
            <w:tcW w:w="8783" w:type="dxa"/>
          </w:tcPr>
          <w:p w14:paraId="523F7707" w14:textId="4148F94E" w:rsidR="004E506B" w:rsidRPr="00FD4DAA" w:rsidRDefault="004E506B" w:rsidP="00743DF7">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659EBE7D5BC64A908E8F323FBBD4631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then, record and listen to yourself saying the words, reflecting on your own pronunciation and seeking feedback from your partner.</w:t>
            </w:r>
          </w:p>
        </w:tc>
      </w:tr>
      <w:tr w:rsidR="004E506B" w:rsidRPr="0009743F" w14:paraId="0FEC9CBE" w14:textId="77777777" w:rsidTr="00743DF7">
        <w:trPr>
          <w:cantSplit/>
        </w:trPr>
        <w:tc>
          <w:tcPr>
            <w:tcW w:w="8783" w:type="dxa"/>
          </w:tcPr>
          <w:p w14:paraId="3AB01399" w14:textId="77777777" w:rsidR="004E506B" w:rsidRPr="00FD4DAA" w:rsidRDefault="004E506B" w:rsidP="00743DF7">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4E506B" w:rsidRPr="0009743F" w14:paraId="29199D7A" w14:textId="77777777" w:rsidTr="00743DF7">
        <w:trPr>
          <w:cantSplit/>
        </w:trPr>
        <w:tc>
          <w:tcPr>
            <w:tcW w:w="8783" w:type="dxa"/>
          </w:tcPr>
          <w:p w14:paraId="0345D56E" w14:textId="77777777" w:rsidR="004E506B" w:rsidRPr="00FD4DAA" w:rsidRDefault="004E506B" w:rsidP="00743DF7">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4E506B" w:rsidRPr="0009743F" w14:paraId="61F5B4CA" w14:textId="77777777" w:rsidTr="00743DF7">
        <w:trPr>
          <w:cantSplit/>
        </w:trPr>
        <w:tc>
          <w:tcPr>
            <w:tcW w:w="8783" w:type="dxa"/>
          </w:tcPr>
          <w:p w14:paraId="56BB13DC" w14:textId="7B4A7295" w:rsidR="004E506B" w:rsidRPr="00FD4DAA" w:rsidRDefault="004E506B" w:rsidP="00743DF7">
            <w:pPr>
              <w:pStyle w:val="VCAAbulletlevel2"/>
            </w:pPr>
            <w:r w:rsidRPr="00FD4DAA">
              <w:t xml:space="preserve">Create a simulated profile in </w:t>
            </w:r>
            <w:sdt>
              <w:sdtPr>
                <w:alias w:val="Keywords"/>
                <w:tag w:val=""/>
                <w:id w:val="1278986307"/>
                <w:placeholder>
                  <w:docPart w:val="24FAAC037CF6443EBBB8B7FF53B576F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4E506B" w:rsidRPr="0009743F" w14:paraId="7D13A8C5" w14:textId="77777777" w:rsidTr="00743DF7">
        <w:trPr>
          <w:cantSplit/>
        </w:trPr>
        <w:tc>
          <w:tcPr>
            <w:tcW w:w="8783" w:type="dxa"/>
          </w:tcPr>
          <w:p w14:paraId="2A25895E" w14:textId="77777777" w:rsidR="004E506B" w:rsidRPr="00FD4DAA" w:rsidRDefault="004E506B" w:rsidP="00743DF7">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7" w:history="1">
              <w:r w:rsidRPr="00FD4DAA">
                <w:t>Placemat</w:t>
              </w:r>
            </w:hyperlink>
            <w:r w:rsidRPr="00FD4DAA">
              <w:t xml:space="preserve"> graphic organiser to reflect on your observations.</w:t>
            </w:r>
          </w:p>
        </w:tc>
      </w:tr>
      <w:tr w:rsidR="004E506B" w:rsidRPr="0009743F" w14:paraId="59DA046A" w14:textId="77777777" w:rsidTr="00743DF7">
        <w:trPr>
          <w:cantSplit/>
        </w:trPr>
        <w:tc>
          <w:tcPr>
            <w:tcW w:w="8783" w:type="dxa"/>
          </w:tcPr>
          <w:p w14:paraId="763E94A9" w14:textId="77777777" w:rsidR="004E506B" w:rsidRPr="00FD4DAA" w:rsidRDefault="004E506B" w:rsidP="00743DF7">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4E506B" w:rsidRPr="0009743F" w14:paraId="373D04DD" w14:textId="77777777" w:rsidTr="00743DF7">
        <w:trPr>
          <w:cantSplit/>
        </w:trPr>
        <w:tc>
          <w:tcPr>
            <w:tcW w:w="8783" w:type="dxa"/>
          </w:tcPr>
          <w:p w14:paraId="1BE83B70" w14:textId="0E498F5E" w:rsidR="004E506B" w:rsidRPr="00FD4DAA" w:rsidRDefault="004E506B" w:rsidP="00743DF7">
            <w:pPr>
              <w:pStyle w:val="VCAAbulletlevel2"/>
            </w:pPr>
            <w:r w:rsidRPr="00FD4DAA">
              <w:t xml:space="preserve">Research current words or phrases that are unique to the </w:t>
            </w:r>
            <w:sdt>
              <w:sdtPr>
                <w:alias w:val="Keywords"/>
                <w:tag w:val=""/>
                <w:id w:val="1476253084"/>
                <w:placeholder>
                  <w:docPart w:val="7A17AFCF62D64953854CEBEE5EA212B3"/>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-speaking community (e.g. slang, abbreviations, acronyms). Interview members of the </w:t>
            </w:r>
            <w:sdt>
              <w:sdtPr>
                <w:alias w:val="Keywords"/>
                <w:tag w:val=""/>
                <w:id w:val="1226185796"/>
                <w:placeholder>
                  <w:docPart w:val="7324615354064A4DAFE2C2902D725BE8"/>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4E506B" w:rsidRPr="0009743F" w14:paraId="34F51359" w14:textId="77777777" w:rsidTr="00743DF7">
        <w:trPr>
          <w:cantSplit/>
        </w:trPr>
        <w:tc>
          <w:tcPr>
            <w:tcW w:w="8783" w:type="dxa"/>
          </w:tcPr>
          <w:p w14:paraId="3AF06F92" w14:textId="3534428F" w:rsidR="004E506B" w:rsidRPr="00FD4DAA" w:rsidRDefault="004E506B" w:rsidP="00743DF7">
            <w:pPr>
              <w:pStyle w:val="VCAAbulletlevel2"/>
            </w:pPr>
            <w:r w:rsidRPr="00FD4DAA">
              <w:t xml:space="preserve">Research different ways you could meet members of the </w:t>
            </w:r>
            <w:sdt>
              <w:sdtPr>
                <w:alias w:val="Keywords"/>
                <w:tag w:val=""/>
                <w:id w:val="1890369977"/>
                <w:placeholder>
                  <w:docPart w:val="B1DC5348B0E5487D913A6CC252CD2A37"/>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D0E00090C8D94E01A0F63F738904D7A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-speaking community (e.g. upcoming community events, online forums, community centres).</w:t>
            </w:r>
          </w:p>
        </w:tc>
      </w:tr>
      <w:tr w:rsidR="004E506B" w:rsidRPr="0009743F" w14:paraId="076EC18E" w14:textId="77777777" w:rsidTr="00743DF7">
        <w:trPr>
          <w:cantSplit/>
        </w:trPr>
        <w:tc>
          <w:tcPr>
            <w:tcW w:w="8783" w:type="dxa"/>
          </w:tcPr>
          <w:p w14:paraId="38F418F8" w14:textId="77777777" w:rsidR="004E506B" w:rsidRPr="00FD4DAA" w:rsidRDefault="004E506B" w:rsidP="00743DF7">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4E506B" w:rsidRPr="0009743F" w14:paraId="1D779454" w14:textId="77777777" w:rsidTr="00743DF7">
        <w:trPr>
          <w:cantSplit/>
        </w:trPr>
        <w:tc>
          <w:tcPr>
            <w:tcW w:w="8783" w:type="dxa"/>
          </w:tcPr>
          <w:p w14:paraId="3F0427CC" w14:textId="0E9958AF" w:rsidR="004E506B" w:rsidRPr="00FD4DAA" w:rsidRDefault="004E506B" w:rsidP="00743DF7">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9DDDAA95EB28411A9229290844A96B3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4E506B" w:rsidRPr="0009743F" w14:paraId="0DD7FE7F" w14:textId="77777777" w:rsidTr="00743DF7">
        <w:trPr>
          <w:cantSplit/>
        </w:trPr>
        <w:tc>
          <w:tcPr>
            <w:tcW w:w="8783" w:type="dxa"/>
          </w:tcPr>
          <w:p w14:paraId="0F821E7B" w14:textId="44576ED1" w:rsidR="004E506B" w:rsidRPr="00FD4DAA" w:rsidRDefault="004E506B" w:rsidP="00743DF7">
            <w:pPr>
              <w:pStyle w:val="VCAAbulletlevel2"/>
            </w:pPr>
            <w:r w:rsidRPr="00FD4DAA">
              <w:t xml:space="preserve">Plan and record a series of short video clips that highlight the way </w:t>
            </w:r>
            <w:sdt>
              <w:sdtPr>
                <w:alias w:val="Keywords"/>
                <w:tag w:val=""/>
                <w:id w:val="-337854237"/>
                <w:placeholder>
                  <w:docPart w:val="010CCEA3C03B47ED87F88ED7EA6AA27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4E506B" w:rsidRPr="0009743F" w14:paraId="0494DE2C" w14:textId="77777777" w:rsidTr="00743DF7">
        <w:trPr>
          <w:cantSplit/>
        </w:trPr>
        <w:tc>
          <w:tcPr>
            <w:tcW w:w="8783" w:type="dxa"/>
          </w:tcPr>
          <w:p w14:paraId="324B0F40" w14:textId="3F131B1B" w:rsidR="004E506B" w:rsidRPr="00FD4DAA" w:rsidRDefault="004E506B" w:rsidP="00743DF7">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AE8BE0D34A4C499592773805E53220B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-speaking country or community). Write notes about the hurdles individuals may encounter in a local and global context, and brainstorm possible solutions as a class. </w:t>
            </w:r>
          </w:p>
        </w:tc>
      </w:tr>
      <w:tr w:rsidR="004E506B" w:rsidRPr="0009743F" w14:paraId="738EF091" w14:textId="77777777" w:rsidTr="00743DF7">
        <w:trPr>
          <w:cantSplit/>
        </w:trPr>
        <w:tc>
          <w:tcPr>
            <w:tcW w:w="8783" w:type="dxa"/>
          </w:tcPr>
          <w:p w14:paraId="5E1C023E" w14:textId="574A6030" w:rsidR="004E506B" w:rsidRPr="00FD4DAA" w:rsidRDefault="004E506B" w:rsidP="00743DF7">
            <w:pPr>
              <w:pStyle w:val="VCAAbulletlevel2"/>
            </w:pPr>
            <w:r w:rsidRPr="00FD4DAA">
              <w:lastRenderedPageBreak/>
              <w:t xml:space="preserve">Write an informative article for newly arrived </w:t>
            </w:r>
            <w:sdt>
              <w:sdtPr>
                <w:alias w:val="Keywords"/>
                <w:tag w:val=""/>
                <w:id w:val="267049237"/>
                <w:placeholder>
                  <w:docPart w:val="1145D2D3BB26490481C6AD23D411C916"/>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-speaking individuals detailing effective ways to get in contact with other </w:t>
            </w:r>
            <w:sdt>
              <w:sdtPr>
                <w:alias w:val="Keywords"/>
                <w:tag w:val=""/>
                <w:id w:val="1087037972"/>
                <w:placeholder>
                  <w:docPart w:val="44413616AFED45998E36D016AF22C927"/>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 xml:space="preserve">-speaking individuals in Victoria or to maintain contact with friends and family in a </w:t>
            </w:r>
            <w:sdt>
              <w:sdtPr>
                <w:alias w:val="Keywords"/>
                <w:tag w:val=""/>
                <w:id w:val="-202019704"/>
                <w:placeholder>
                  <w:docPart w:val="1C24F2B8483A4D0D919AA288ACF2A777"/>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FD4DAA">
              <w:t>-speaking country or community.</w:t>
            </w:r>
          </w:p>
        </w:tc>
      </w:tr>
      <w:tr w:rsidR="004E506B" w:rsidRPr="0009743F" w14:paraId="70655066" w14:textId="77777777" w:rsidTr="00743DF7">
        <w:trPr>
          <w:cantSplit/>
        </w:trPr>
        <w:tc>
          <w:tcPr>
            <w:tcW w:w="8783" w:type="dxa"/>
            <w:shd w:val="clear" w:color="auto" w:fill="D9D9D9" w:themeFill="background1" w:themeFillShade="D9"/>
          </w:tcPr>
          <w:p w14:paraId="4DAFE808" w14:textId="77777777" w:rsidR="004E506B" w:rsidRPr="005A0EDD" w:rsidRDefault="004E506B" w:rsidP="00743DF7">
            <w:pPr>
              <w:pStyle w:val="VCAAbulletlevel2"/>
              <w:rPr>
                <w:b/>
              </w:rPr>
            </w:pPr>
            <w:r w:rsidRPr="005A0EDD">
              <w:rPr>
                <w:b/>
                <w:noProof/>
              </w:rPr>
              <w:drawing>
                <wp:anchor distT="0" distB="0" distL="114300" distR="114300" simplePos="0" relativeHeight="251675648" behindDoc="0" locked="0" layoutInCell="1" allowOverlap="1" wp14:anchorId="12DB90A1" wp14:editId="0C482085">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79CA3C8E" w14:textId="77777777" w:rsidR="004E506B" w:rsidRPr="0009743F" w:rsidRDefault="004E506B" w:rsidP="004E506B">
      <w:pPr>
        <w:rPr>
          <w:lang w:val="en-AU"/>
        </w:rPr>
      </w:pPr>
    </w:p>
    <w:tbl>
      <w:tblPr>
        <w:tblStyle w:val="TableGrid"/>
        <w:tblW w:w="0" w:type="auto"/>
        <w:tblInd w:w="-5" w:type="dxa"/>
        <w:tblLook w:val="04A0" w:firstRow="1" w:lastRow="0" w:firstColumn="1" w:lastColumn="0" w:noHBand="0" w:noVBand="1"/>
      </w:tblPr>
      <w:tblGrid>
        <w:gridCol w:w="8783"/>
      </w:tblGrid>
      <w:tr w:rsidR="004E506B" w14:paraId="473CE8C0" w14:textId="77777777" w:rsidTr="00743DF7">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E821C2E" w14:textId="77777777" w:rsidR="004E506B" w:rsidRPr="009E1C82" w:rsidRDefault="004E506B" w:rsidP="00743DF7">
            <w:pPr>
              <w:pStyle w:val="Heading2"/>
              <w:rPr>
                <w:b/>
                <w:bCs/>
                <w:color w:val="004EA8"/>
              </w:rPr>
            </w:pPr>
            <w:bookmarkStart w:id="71" w:name="_Toc191900351"/>
            <w:r w:rsidRPr="00B13D9B">
              <w:rPr>
                <w:b/>
                <w:bCs/>
                <w:noProof/>
                <w:color w:val="004EA8"/>
              </w:rPr>
              <w:drawing>
                <wp:anchor distT="0" distB="0" distL="114300" distR="114300" simplePos="0" relativeHeight="251676672" behindDoc="0" locked="0" layoutInCell="1" allowOverlap="1" wp14:anchorId="4614525A" wp14:editId="14A81DD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1"/>
            <w:r w:rsidRPr="00B13D9B">
              <w:rPr>
                <w:b/>
                <w:bCs/>
                <w:color w:val="004EA8"/>
              </w:rPr>
              <w:t xml:space="preserve"> </w:t>
            </w:r>
          </w:p>
          <w:p w14:paraId="407FEFA5" w14:textId="77777777" w:rsidR="004E506B" w:rsidRDefault="004E506B" w:rsidP="00743DF7">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07196C1B" w14:textId="77777777" w:rsidR="004E506B" w:rsidRDefault="004E506B" w:rsidP="00743DF7">
            <w:pPr>
              <w:pStyle w:val="VCAAbulletlevel2"/>
              <w:numPr>
                <w:ilvl w:val="0"/>
                <w:numId w:val="0"/>
              </w:numPr>
              <w:rPr>
                <w:b/>
                <w:bCs/>
                <w:color w:val="004EA8"/>
                <w:sz w:val="32"/>
                <w:szCs w:val="32"/>
              </w:rPr>
            </w:pPr>
          </w:p>
          <w:p w14:paraId="7554EF25" w14:textId="77777777" w:rsidR="004E506B" w:rsidRDefault="004E506B" w:rsidP="00743DF7">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56674624" w14:textId="63937A11" w:rsidR="004E506B" w:rsidRDefault="004E506B" w:rsidP="00743DF7">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F91E4EC450E8443A90D2C2BEF765A63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and take notes comparing the strengths and weaknesses of different methods of communication.</w:t>
            </w:r>
            <w:r>
              <w:br/>
            </w:r>
          </w:p>
          <w:p w14:paraId="52FABBE7" w14:textId="77777777" w:rsidR="004E506B" w:rsidRDefault="004E506B" w:rsidP="00743DF7">
            <w:pPr>
              <w:pStyle w:val="VCAAbulletlevel2"/>
            </w:pPr>
            <w:r>
              <w:t>Choose one medium of communication and brainstorm different ways in which it could be used to invite someone to an upcoming event in either a local or global context.</w:t>
            </w:r>
          </w:p>
          <w:p w14:paraId="78076B2D" w14:textId="77777777" w:rsidR="004E506B" w:rsidRDefault="004E506B" w:rsidP="00743DF7">
            <w:pPr>
              <w:pStyle w:val="VCAAbulletlevel2"/>
              <w:numPr>
                <w:ilvl w:val="0"/>
                <w:numId w:val="0"/>
              </w:numPr>
              <w:ind w:left="360"/>
            </w:pPr>
          </w:p>
          <w:p w14:paraId="4FA78A84" w14:textId="0A4671E7" w:rsidR="004E506B" w:rsidRDefault="004E506B" w:rsidP="00743DF7">
            <w:pPr>
              <w:pStyle w:val="VCAAbulletlevel2"/>
            </w:pPr>
            <w:r>
              <w:t xml:space="preserve">Brainstorm different scenarios and target audiences for your role-play (e.g. inviting your </w:t>
            </w:r>
            <w:sdt>
              <w:sdtPr>
                <w:alias w:val="Keywords"/>
                <w:tag w:val=""/>
                <w:id w:val="1398006997"/>
                <w:placeholder>
                  <w:docPart w:val="105532B0507C4290AFEB273A571BB84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6979DCD1" w14:textId="77777777" w:rsidR="004E506B" w:rsidRDefault="004E506B" w:rsidP="00743DF7">
            <w:pPr>
              <w:pStyle w:val="VCAAbulletlevel2"/>
            </w:pPr>
            <w:r>
              <w:t>Draft your role-play using a flow chart annotating the characteristics and complexities of your chosen medium of communication in this context.</w:t>
            </w:r>
            <w:r>
              <w:br/>
              <w:t xml:space="preserve"> </w:t>
            </w:r>
          </w:p>
          <w:p w14:paraId="0319293A" w14:textId="77777777" w:rsidR="004E506B" w:rsidRDefault="004E506B" w:rsidP="00743DF7">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774F4DBD" w14:textId="4DEDA211" w:rsidR="004E506B" w:rsidRDefault="004E506B" w:rsidP="00743DF7">
            <w:pPr>
              <w:pStyle w:val="VCAAbulletlevel2"/>
            </w:pPr>
            <w:r>
              <w:t xml:space="preserve">Record a practice role-play in </w:t>
            </w:r>
            <w:sdt>
              <w:sdtPr>
                <w:alias w:val="Keywords"/>
                <w:tag w:val=""/>
                <w:id w:val="-1080296189"/>
                <w:placeholder>
                  <w:docPart w:val="FCA21F88092B4D89B363BD9657A6E19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38664A4B" w14:textId="77777777" w:rsidR="004E506B" w:rsidRPr="0066155E" w:rsidRDefault="004E506B" w:rsidP="00743DF7">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315A0B2B" w14:textId="77777777" w:rsidR="004E506B" w:rsidRDefault="004E506B" w:rsidP="004E506B">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4E506B" w:rsidRPr="007B23FE" w14:paraId="06C19B2A" w14:textId="77777777" w:rsidTr="00743DF7">
        <w:trPr>
          <w:trHeight w:val="274"/>
        </w:trPr>
        <w:tc>
          <w:tcPr>
            <w:tcW w:w="2197" w:type="dxa"/>
            <w:shd w:val="clear" w:color="auto" w:fill="0F7EB4"/>
          </w:tcPr>
          <w:p w14:paraId="666B479C"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CA72774"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3A169AD"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25FF834"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7475EC0A" w14:textId="77777777" w:rsidTr="00B8179B">
        <w:trPr>
          <w:trHeight w:val="1701"/>
        </w:trPr>
        <w:tc>
          <w:tcPr>
            <w:tcW w:w="2197" w:type="dxa"/>
            <w:vAlign w:val="center"/>
          </w:tcPr>
          <w:p w14:paraId="4C6A5D8B" w14:textId="77777777" w:rsidR="004E506B" w:rsidRPr="007B23FE" w:rsidRDefault="004E506B" w:rsidP="00743DF7">
            <w:pPr>
              <w:pStyle w:val="VCAAbody"/>
              <w:jc w:val="center"/>
            </w:pPr>
            <w:r w:rsidRPr="00B000F7">
              <w:t>Legacy</w:t>
            </w:r>
          </w:p>
        </w:tc>
        <w:tc>
          <w:tcPr>
            <w:tcW w:w="2197" w:type="dxa"/>
            <w:vAlign w:val="center"/>
          </w:tcPr>
          <w:p w14:paraId="27937BAF" w14:textId="77777777" w:rsidR="004E506B" w:rsidRPr="007B23FE" w:rsidRDefault="004E506B" w:rsidP="00743DF7">
            <w:pPr>
              <w:pStyle w:val="VCAAbody"/>
              <w:jc w:val="center"/>
            </w:pPr>
            <w:r w:rsidRPr="00B000F7">
              <w:t>Global</w:t>
            </w:r>
          </w:p>
        </w:tc>
        <w:tc>
          <w:tcPr>
            <w:tcW w:w="2197" w:type="dxa"/>
            <w:vAlign w:val="center"/>
          </w:tcPr>
          <w:p w14:paraId="5FFCA869" w14:textId="77777777" w:rsidR="004E506B" w:rsidRPr="007B23FE" w:rsidRDefault="004E506B" w:rsidP="00743DF7">
            <w:pPr>
              <w:pStyle w:val="VCAAbody"/>
              <w:jc w:val="center"/>
            </w:pPr>
            <w:r>
              <w:t>History and Traditions</w:t>
            </w:r>
          </w:p>
        </w:tc>
        <w:tc>
          <w:tcPr>
            <w:tcW w:w="2198" w:type="dxa"/>
            <w:vAlign w:val="center"/>
          </w:tcPr>
          <w:p w14:paraId="7AD5BB0D" w14:textId="77777777" w:rsidR="004E506B" w:rsidRPr="007B23FE" w:rsidRDefault="004E506B" w:rsidP="00743DF7">
            <w:pPr>
              <w:pStyle w:val="VCAAbody"/>
              <w:jc w:val="center"/>
            </w:pPr>
            <w:r w:rsidRPr="00B000F7">
              <w:t>Traditions that have stood the test of time</w:t>
            </w:r>
          </w:p>
        </w:tc>
      </w:tr>
    </w:tbl>
    <w:p w14:paraId="6AED2175" w14:textId="77777777" w:rsidR="004E506B" w:rsidRPr="00B13D9B" w:rsidRDefault="004E506B" w:rsidP="004E506B">
      <w:pPr>
        <w:pStyle w:val="Heading2"/>
        <w:rPr>
          <w:sz w:val="28"/>
        </w:rPr>
      </w:pPr>
      <w:bookmarkStart w:id="72" w:name="_Toc189124143"/>
      <w:bookmarkStart w:id="73" w:name="_Toc191900352"/>
      <w:r w:rsidRPr="00B13D9B">
        <w:rPr>
          <w:sz w:val="28"/>
        </w:rPr>
        <w:t xml:space="preserve">Outcome </w:t>
      </w:r>
      <w:r>
        <w:rPr>
          <w:sz w:val="28"/>
        </w:rPr>
        <w:t>2</w:t>
      </w:r>
      <w:bookmarkEnd w:id="72"/>
      <w:bookmarkEnd w:id="73"/>
    </w:p>
    <w:p w14:paraId="26298003" w14:textId="05D7021E" w:rsidR="004E506B" w:rsidRDefault="004E506B" w:rsidP="004E506B">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8527CBAA989C4104AC9D02C8B341CBE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3377BA2971674172B325DF19E5A8594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6F2769">
        <w:rPr>
          <w:shd w:val="clear" w:color="auto" w:fill="FFFFFF"/>
        </w:rPr>
        <w:t>.</w:t>
      </w:r>
    </w:p>
    <w:p w14:paraId="2120CC55" w14:textId="77777777" w:rsidR="004E506B" w:rsidRPr="00B000F7" w:rsidRDefault="004E506B" w:rsidP="004E506B">
      <w:pPr>
        <w:pStyle w:val="Heading2"/>
        <w:rPr>
          <w:sz w:val="24"/>
          <w:szCs w:val="24"/>
        </w:rPr>
      </w:pPr>
      <w:bookmarkStart w:id="74" w:name="_Toc189124144"/>
      <w:bookmarkStart w:id="75" w:name="_Toc191900353"/>
      <w:r w:rsidRPr="00753F1C">
        <w:rPr>
          <w:sz w:val="24"/>
          <w:szCs w:val="24"/>
        </w:rPr>
        <w:t>Examples of learning activities</w:t>
      </w:r>
      <w:bookmarkEnd w:id="74"/>
      <w:bookmarkEnd w:id="7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4E506B" w:rsidRPr="00B000F7" w14:paraId="293FDA9E" w14:textId="77777777" w:rsidTr="00743DF7">
        <w:trPr>
          <w:cantSplit/>
        </w:trPr>
        <w:tc>
          <w:tcPr>
            <w:tcW w:w="8778" w:type="dxa"/>
          </w:tcPr>
          <w:p w14:paraId="024B992C" w14:textId="1B7A0675" w:rsidR="004E506B" w:rsidRPr="00B000F7" w:rsidRDefault="004E506B" w:rsidP="00743DF7">
            <w:pPr>
              <w:pStyle w:val="VCAAbulletlevel2"/>
            </w:pPr>
            <w:r w:rsidRPr="00B000F7">
              <w:t xml:space="preserve">Research information on different </w:t>
            </w:r>
            <w:sdt>
              <w:sdtPr>
                <w:alias w:val="Keywords"/>
                <w:tag w:val=""/>
                <w:id w:val="953686519"/>
                <w:placeholder>
                  <w:docPart w:val="C497688E3D8A447794312252D62F89BE"/>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4E506B" w:rsidRPr="00B000F7" w14:paraId="0E48BB0F" w14:textId="77777777" w:rsidTr="00743DF7">
        <w:trPr>
          <w:cantSplit/>
        </w:trPr>
        <w:tc>
          <w:tcPr>
            <w:tcW w:w="8778" w:type="dxa"/>
          </w:tcPr>
          <w:p w14:paraId="11B2AAA2" w14:textId="3EA81A8C" w:rsidR="004E506B" w:rsidRPr="00B000F7" w:rsidRDefault="004E506B" w:rsidP="00743DF7">
            <w:pPr>
              <w:pStyle w:val="VCAAbulletlevel2"/>
            </w:pPr>
            <w:r w:rsidRPr="00B000F7">
              <w:t xml:space="preserve">Research current celebrations in </w:t>
            </w:r>
            <w:sdt>
              <w:sdtPr>
                <w:alias w:val="Keywords"/>
                <w:tag w:val=""/>
                <w:id w:val="-1375918579"/>
                <w:placeholder>
                  <w:docPart w:val="88A0AEB2E99640DCAFB10803832208B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4E506B" w:rsidRPr="00B000F7" w14:paraId="13F966B0" w14:textId="77777777" w:rsidTr="00743DF7">
        <w:trPr>
          <w:cantSplit/>
        </w:trPr>
        <w:tc>
          <w:tcPr>
            <w:tcW w:w="8778" w:type="dxa"/>
          </w:tcPr>
          <w:p w14:paraId="173CD664" w14:textId="77777777" w:rsidR="004E506B" w:rsidRPr="00B000F7" w:rsidRDefault="004E506B" w:rsidP="00743DF7">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4E506B" w:rsidRPr="00B000F7" w14:paraId="314D8E01" w14:textId="77777777" w:rsidTr="00743DF7">
        <w:trPr>
          <w:cantSplit/>
        </w:trPr>
        <w:tc>
          <w:tcPr>
            <w:tcW w:w="8778" w:type="dxa"/>
          </w:tcPr>
          <w:p w14:paraId="61E535CB" w14:textId="5D0149A7" w:rsidR="004E506B" w:rsidRPr="00B000F7" w:rsidRDefault="004E506B" w:rsidP="00743DF7">
            <w:pPr>
              <w:pStyle w:val="VCAAbulletlevel2"/>
            </w:pPr>
            <w:r w:rsidRPr="00B000F7">
              <w:t xml:space="preserve">Reflect on the importance and impact that a </w:t>
            </w:r>
            <w:sdt>
              <w:sdtPr>
                <w:alias w:val="Keywords"/>
                <w:tag w:val=""/>
                <w:id w:val="-1120137808"/>
                <w:placeholder>
                  <w:docPart w:val="60C806CF1E11421E828ED5F79CA15699"/>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4E506B" w:rsidRPr="00B000F7" w14:paraId="4534E9D3" w14:textId="77777777" w:rsidTr="00743DF7">
        <w:trPr>
          <w:cantSplit/>
        </w:trPr>
        <w:tc>
          <w:tcPr>
            <w:tcW w:w="8778" w:type="dxa"/>
          </w:tcPr>
          <w:p w14:paraId="074D8D5D" w14:textId="4F20E9F5" w:rsidR="004E506B" w:rsidRPr="00B000F7" w:rsidRDefault="004E506B" w:rsidP="00743DF7">
            <w:pPr>
              <w:pStyle w:val="VCAAbulletlevel2"/>
            </w:pPr>
            <w:r w:rsidRPr="00B000F7">
              <w:t xml:space="preserve">Watch a documentary and read an article about a tradition or celebration from a </w:t>
            </w:r>
            <w:sdt>
              <w:sdtPr>
                <w:alias w:val="Keywords"/>
                <w:tag w:val=""/>
                <w:id w:val="1394317577"/>
                <w:placeholder>
                  <w:docPart w:val="DE05428ADB0C428194881BC17BCCC05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9F786BC229864EBF929154D662D2518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4E506B" w:rsidRPr="00B000F7" w14:paraId="4FB8D2B0" w14:textId="77777777" w:rsidTr="00743DF7">
        <w:trPr>
          <w:cantSplit/>
        </w:trPr>
        <w:tc>
          <w:tcPr>
            <w:tcW w:w="8778" w:type="dxa"/>
          </w:tcPr>
          <w:p w14:paraId="19FB109B" w14:textId="21EA8CAC" w:rsidR="004E506B" w:rsidRPr="00B000F7" w:rsidRDefault="004E506B" w:rsidP="00743DF7">
            <w:pPr>
              <w:pStyle w:val="VCAAbulletlevel2"/>
            </w:pPr>
            <w:r w:rsidRPr="00B000F7">
              <w:lastRenderedPageBreak/>
              <w:t xml:space="preserve">Research traditions or celebrations from </w:t>
            </w:r>
            <w:sdt>
              <w:sdtPr>
                <w:rPr>
                  <w:szCs w:val="22"/>
                </w:rPr>
                <w:alias w:val="Keywords"/>
                <w:tag w:val=""/>
                <w:id w:val="128451470"/>
                <w:placeholder>
                  <w:docPart w:val="BE73166B70724BE48B497BE0A52E4E2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B78E4EE6AFD344039BE7244EFE5F8C3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Complete a ‘Think, pair, share’ activity with your classmates, and reflect on why some traditions and celebrations are practised in Australia, and others are not.</w:t>
            </w:r>
          </w:p>
        </w:tc>
      </w:tr>
      <w:tr w:rsidR="004E506B" w:rsidRPr="00B000F7" w14:paraId="06B35C30" w14:textId="77777777" w:rsidTr="00743DF7">
        <w:trPr>
          <w:cantSplit/>
        </w:trPr>
        <w:tc>
          <w:tcPr>
            <w:tcW w:w="8778" w:type="dxa"/>
          </w:tcPr>
          <w:p w14:paraId="0077959D" w14:textId="3423E546" w:rsidR="004E506B" w:rsidRPr="00B000F7" w:rsidRDefault="004E506B" w:rsidP="00743DF7">
            <w:pPr>
              <w:pStyle w:val="VCAAbulletlevel2"/>
            </w:pPr>
            <w:r w:rsidRPr="00B000F7">
              <w:t xml:space="preserve">Read an article, blog post, review, or report about a tradition or celebration from a </w:t>
            </w:r>
            <w:sdt>
              <w:sdtPr>
                <w:rPr>
                  <w:szCs w:val="22"/>
                </w:rPr>
                <w:alias w:val="Keywords"/>
                <w:tag w:val=""/>
                <w:id w:val="-2102482131"/>
                <w:placeholder>
                  <w:docPart w:val="CFE8D48A299C499AAC3C53D2CD720E4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4E506B" w:rsidRPr="00B000F7" w14:paraId="396DE23F" w14:textId="77777777" w:rsidTr="00743DF7">
        <w:trPr>
          <w:cantSplit/>
        </w:trPr>
        <w:tc>
          <w:tcPr>
            <w:tcW w:w="8778" w:type="dxa"/>
          </w:tcPr>
          <w:p w14:paraId="29E4611A" w14:textId="77777777" w:rsidR="004E506B" w:rsidRPr="00B000F7" w:rsidRDefault="004E506B" w:rsidP="00743DF7">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4E506B" w:rsidRPr="00B000F7" w14:paraId="1753CA3A" w14:textId="77777777" w:rsidTr="00743DF7">
        <w:trPr>
          <w:cantSplit/>
        </w:trPr>
        <w:tc>
          <w:tcPr>
            <w:tcW w:w="8778" w:type="dxa"/>
          </w:tcPr>
          <w:p w14:paraId="478D6B22" w14:textId="0EB951D7" w:rsidR="004E506B" w:rsidRPr="00B000F7" w:rsidRDefault="004E506B" w:rsidP="00743DF7">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2DAFD305F45F4480B0D5E83BD92F959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 tradition or celebration that is celebrated in other countries around the world and tell a partner what you learnt.</w:t>
            </w:r>
          </w:p>
        </w:tc>
      </w:tr>
      <w:tr w:rsidR="004E506B" w:rsidRPr="00B000F7" w14:paraId="010F8185" w14:textId="77777777" w:rsidTr="00743DF7">
        <w:trPr>
          <w:cantSplit/>
        </w:trPr>
        <w:tc>
          <w:tcPr>
            <w:tcW w:w="8778" w:type="dxa"/>
          </w:tcPr>
          <w:p w14:paraId="0481C281" w14:textId="72FF2CA8" w:rsidR="004E506B" w:rsidRPr="00B000F7" w:rsidRDefault="004E506B" w:rsidP="00743DF7">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3D452B147BFE4EF19C469ADF18BCB1B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4E506B" w:rsidRPr="00B000F7" w14:paraId="531E9163" w14:textId="77777777" w:rsidTr="00743DF7">
        <w:trPr>
          <w:cantSplit/>
        </w:trPr>
        <w:tc>
          <w:tcPr>
            <w:tcW w:w="8778" w:type="dxa"/>
          </w:tcPr>
          <w:p w14:paraId="4AE876B3" w14:textId="0609733B" w:rsidR="004E506B" w:rsidRPr="00B000F7" w:rsidRDefault="004E506B" w:rsidP="00743DF7">
            <w:pPr>
              <w:pStyle w:val="VCAAbulletlevel2"/>
            </w:pPr>
            <w:r w:rsidRPr="00B000F7">
              <w:t xml:space="preserve">View historical and modern images showing how </w:t>
            </w:r>
            <w:sdt>
              <w:sdtPr>
                <w:rPr>
                  <w:szCs w:val="22"/>
                </w:rPr>
                <w:alias w:val="Keywords"/>
                <w:tag w:val=""/>
                <w:id w:val="-1447918372"/>
                <w:placeholder>
                  <w:docPart w:val="BD851D24C8284038BB1AF83B04CB26B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4E506B" w:rsidRPr="00B000F7" w14:paraId="129D43E2" w14:textId="77777777" w:rsidTr="00743DF7">
        <w:trPr>
          <w:cantSplit/>
        </w:trPr>
        <w:tc>
          <w:tcPr>
            <w:tcW w:w="8778" w:type="dxa"/>
          </w:tcPr>
          <w:p w14:paraId="56BC5888" w14:textId="77777777" w:rsidR="004E506B" w:rsidRPr="00B000F7" w:rsidRDefault="004E506B" w:rsidP="00743DF7">
            <w:pPr>
              <w:pStyle w:val="VCAAbulletlevel2"/>
            </w:pPr>
            <w:r w:rsidRPr="00B000F7">
              <w:t xml:space="preserve">Use the images and key statements of various traditions and celebrations to conduct a </w:t>
            </w:r>
            <w:hyperlink r:id="rId58"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4E506B" w:rsidRPr="00B000F7" w14:paraId="1A282012" w14:textId="77777777" w:rsidTr="00743DF7">
        <w:trPr>
          <w:cantSplit/>
        </w:trPr>
        <w:tc>
          <w:tcPr>
            <w:tcW w:w="8778" w:type="dxa"/>
          </w:tcPr>
          <w:p w14:paraId="3641ECD9" w14:textId="52A9F984" w:rsidR="004E506B" w:rsidRPr="00B000F7" w:rsidRDefault="004E506B" w:rsidP="00743DF7">
            <w:pPr>
              <w:pStyle w:val="VCAAbulletlevel2"/>
            </w:pPr>
            <w:r w:rsidRPr="00B000F7">
              <w:lastRenderedPageBreak/>
              <w:t xml:space="preserve">Identify ways in which the </w:t>
            </w:r>
            <w:sdt>
              <w:sdtPr>
                <w:rPr>
                  <w:szCs w:val="22"/>
                </w:rPr>
                <w:alias w:val="Keywords"/>
                <w:tag w:val=""/>
                <w:id w:val="-1756279523"/>
                <w:placeholder>
                  <w:docPart w:val="D9D180BA38FB4C1494F9F682EC811B4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F5C990CFDCA44A4993FD9284FE18983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-speaking country or community and arrange them from most to least formal. Discuss how the structure and content of these texts is influenced by the situational and cultural contexts.</w:t>
            </w:r>
          </w:p>
        </w:tc>
      </w:tr>
      <w:tr w:rsidR="004E506B" w:rsidRPr="00B000F7" w14:paraId="4124420C" w14:textId="77777777" w:rsidTr="00743DF7">
        <w:trPr>
          <w:cantSplit/>
        </w:trPr>
        <w:tc>
          <w:tcPr>
            <w:tcW w:w="8778" w:type="dxa"/>
          </w:tcPr>
          <w:p w14:paraId="106300D9" w14:textId="5D9C4838" w:rsidR="004E506B" w:rsidRPr="00B000F7" w:rsidRDefault="004E506B" w:rsidP="00743DF7">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242E43CCA38E4C8EB2BF8BAD912E9DE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4E506B" w:rsidRPr="00B000F7" w14:paraId="4689DBB0" w14:textId="77777777" w:rsidTr="00743DF7">
        <w:trPr>
          <w:cantSplit/>
        </w:trPr>
        <w:tc>
          <w:tcPr>
            <w:tcW w:w="8778" w:type="dxa"/>
            <w:shd w:val="clear" w:color="auto" w:fill="D9D9D9" w:themeFill="background1" w:themeFillShade="D9"/>
          </w:tcPr>
          <w:p w14:paraId="2706AF8F" w14:textId="076E3E0D" w:rsidR="004E506B" w:rsidRPr="003E507E" w:rsidRDefault="004E506B" w:rsidP="00743DF7">
            <w:pPr>
              <w:pStyle w:val="VCAAbulletlevel2"/>
              <w:rPr>
                <w:b/>
                <w:bCs/>
              </w:rPr>
            </w:pPr>
            <w:r w:rsidRPr="003E507E">
              <w:rPr>
                <w:b/>
                <w:bCs/>
                <w:noProof/>
              </w:rPr>
              <w:drawing>
                <wp:anchor distT="0" distB="0" distL="114300" distR="114300" simplePos="0" relativeHeight="251687936" behindDoc="0" locked="0" layoutInCell="1" allowOverlap="1" wp14:anchorId="2CA34735" wp14:editId="0EEF8011">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FB0587B59F264F989075D3F7EA890A9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Croatian</w:t>
                </w:r>
              </w:sdtContent>
            </w:sdt>
            <w:r w:rsidRPr="003E507E">
              <w:rPr>
                <w:b/>
                <w:bCs/>
              </w:rPr>
              <w:t xml:space="preserve"> tradition or celebration for children of the </w:t>
            </w:r>
            <w:sdt>
              <w:sdtPr>
                <w:rPr>
                  <w:b/>
                  <w:bCs/>
                  <w:szCs w:val="22"/>
                </w:rPr>
                <w:alias w:val="Keywords"/>
                <w:tag w:val=""/>
                <w:id w:val="1189878319"/>
                <w:placeholder>
                  <w:docPart w:val="D8D5C6D74DCE4294BE1F1ED19B703AA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Croatian</w:t>
                </w:r>
              </w:sdtContent>
            </w:sdt>
            <w:r w:rsidRPr="003E507E">
              <w:rPr>
                <w:b/>
                <w:bCs/>
              </w:rPr>
              <w:t>-speaking community in Australia to help promote the importance of maintaining the tradition or celebration.</w:t>
            </w:r>
            <w:r w:rsidRPr="003E507E">
              <w:rPr>
                <w:b/>
                <w:bCs/>
                <w:noProof/>
              </w:rPr>
              <w:t xml:space="preserve"> </w:t>
            </w:r>
          </w:p>
        </w:tc>
      </w:tr>
    </w:tbl>
    <w:p w14:paraId="31BDC781" w14:textId="77777777" w:rsidR="004E506B" w:rsidRDefault="004E506B" w:rsidP="004E506B">
      <w:pPr>
        <w:rPr>
          <w:lang w:val="en-AU"/>
        </w:rPr>
      </w:pPr>
    </w:p>
    <w:tbl>
      <w:tblPr>
        <w:tblStyle w:val="TableGrid"/>
        <w:tblW w:w="0" w:type="auto"/>
        <w:tblInd w:w="-5" w:type="dxa"/>
        <w:tblLook w:val="04A0" w:firstRow="1" w:lastRow="0" w:firstColumn="1" w:lastColumn="0" w:noHBand="0" w:noVBand="1"/>
      </w:tblPr>
      <w:tblGrid>
        <w:gridCol w:w="8783"/>
      </w:tblGrid>
      <w:tr w:rsidR="004E506B" w14:paraId="5392D976" w14:textId="77777777" w:rsidTr="00743DF7">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89B6E2A" w14:textId="77777777" w:rsidR="004E506B" w:rsidRPr="001A0960" w:rsidRDefault="004E506B" w:rsidP="00743DF7">
            <w:pPr>
              <w:pStyle w:val="Heading2"/>
              <w:rPr>
                <w:b/>
                <w:bCs/>
                <w:color w:val="004EA8"/>
              </w:rPr>
            </w:pPr>
            <w:bookmarkStart w:id="76" w:name="_Toc189124145"/>
            <w:bookmarkStart w:id="77" w:name="_Toc191900354"/>
            <w:r w:rsidRPr="00B13D9B">
              <w:rPr>
                <w:b/>
                <w:bCs/>
                <w:noProof/>
                <w:color w:val="004EA8"/>
              </w:rPr>
              <w:drawing>
                <wp:anchor distT="0" distB="0" distL="114300" distR="114300" simplePos="0" relativeHeight="251686912" behindDoc="0" locked="0" layoutInCell="1" allowOverlap="1" wp14:anchorId="1510CE6A" wp14:editId="40CB81D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6"/>
            <w:bookmarkEnd w:id="77"/>
            <w:r w:rsidRPr="00B13D9B">
              <w:rPr>
                <w:b/>
                <w:bCs/>
                <w:color w:val="004EA8"/>
              </w:rPr>
              <w:t xml:space="preserve"> </w:t>
            </w:r>
          </w:p>
          <w:p w14:paraId="5DDE13FA" w14:textId="342C1EEB" w:rsidR="004E506B" w:rsidRDefault="004E506B" w:rsidP="00743DF7">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0DAC6A0E72B244179974F63C6B7996D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598A3C632CA24B21A1C7F7E4316CEDB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Croatian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2BB14C0B" w14:textId="77777777" w:rsidR="004E506B" w:rsidRDefault="004E506B" w:rsidP="00743DF7">
            <w:pPr>
              <w:pStyle w:val="VCAAbulletlevel2"/>
              <w:numPr>
                <w:ilvl w:val="0"/>
                <w:numId w:val="0"/>
              </w:numPr>
            </w:pPr>
          </w:p>
          <w:p w14:paraId="4BBEFCE4" w14:textId="37BD8815" w:rsidR="004E506B" w:rsidRDefault="004E506B" w:rsidP="00743DF7">
            <w:pPr>
              <w:pStyle w:val="VCAAbulletlevel2"/>
            </w:pPr>
            <w:r>
              <w:t xml:space="preserve">Read a selection of news articles about specific traditions or celebrations from </w:t>
            </w:r>
            <w:sdt>
              <w:sdtPr>
                <w:alias w:val="Keywords"/>
                <w:tag w:val=""/>
                <w:id w:val="1056744969"/>
                <w:placeholder>
                  <w:docPart w:val="8D6D5ED9C16C419B8F9D2B60A42E79F0"/>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78F887D3" w14:textId="51A09EEA" w:rsidR="004E506B" w:rsidRDefault="004E506B" w:rsidP="00743DF7">
            <w:pPr>
              <w:pStyle w:val="VCAAbulletlevel2"/>
            </w:pPr>
            <w:r>
              <w:t xml:space="preserve">Listen to short interviews with </w:t>
            </w:r>
            <w:sdt>
              <w:sdtPr>
                <w:alias w:val="Keywords"/>
                <w:tag w:val=""/>
                <w:id w:val="1192412317"/>
                <w:placeholder>
                  <w:docPart w:val="22F706FDC86B49BC89A7814C8835CF8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717F910D" w14:textId="00B38D06" w:rsidR="004E506B" w:rsidRDefault="004E506B" w:rsidP="00743DF7">
            <w:pPr>
              <w:pStyle w:val="VCAAbulletlevel2"/>
            </w:pPr>
            <w:r>
              <w:t>Brainstorm relevant words and expressions required for an interview about someone’s experiences with cultural traditions and celebrations, including as many different question</w:t>
            </w:r>
            <w:r w:rsidR="008010E8">
              <w:t>s,</w:t>
            </w:r>
            <w:r>
              <w:t xml:space="preserve"> </w:t>
            </w:r>
            <w:proofErr w:type="gramStart"/>
            <w:r>
              <w:t>words</w:t>
            </w:r>
            <w:proofErr w:type="gramEnd"/>
            <w:r>
              <w:t xml:space="preserve"> and questioning strategies as possible.</w:t>
            </w:r>
            <w:r>
              <w:br/>
            </w:r>
          </w:p>
          <w:p w14:paraId="45EC930A" w14:textId="77777777" w:rsidR="004E506B" w:rsidRDefault="004E506B" w:rsidP="00743DF7">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1FD1AF17" w14:textId="004496E8" w:rsidR="004E506B" w:rsidRDefault="004E506B" w:rsidP="00743DF7">
            <w:pPr>
              <w:pStyle w:val="VCAAbulletlevel2"/>
            </w:pPr>
            <w:r>
              <w:t xml:space="preserve">Practise active listening in pairs by speaking in </w:t>
            </w:r>
            <w:sdt>
              <w:sdtPr>
                <w:alias w:val="Keywords"/>
                <w:tag w:val=""/>
                <w:id w:val="-670256705"/>
                <w:placeholder>
                  <w:docPart w:val="FC4D1AD22CD0484DB187154FC7D95915"/>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4A36D1A2" w14:textId="1FB1F9DD" w:rsidR="004E506B" w:rsidRDefault="004E506B" w:rsidP="00743DF7">
            <w:pPr>
              <w:pStyle w:val="VCAAbulletlevel2"/>
            </w:pPr>
            <w:r>
              <w:t xml:space="preserve">In small groups, brainstorm questions for interviews with members of the </w:t>
            </w:r>
            <w:sdt>
              <w:sdtPr>
                <w:alias w:val="Keywords"/>
                <w:tag w:val=""/>
                <w:id w:val="-519005494"/>
                <w:placeholder>
                  <w:docPart w:val="6A5664870B044AF183EE5E985C395A9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34150A3F" w14:textId="64F6F52F" w:rsidR="004E506B" w:rsidRDefault="004E506B" w:rsidP="00743DF7">
            <w:pPr>
              <w:pStyle w:val="VCAAbulletlevel2"/>
            </w:pPr>
            <w:r>
              <w:t xml:space="preserve">Interview different members of the </w:t>
            </w:r>
            <w:sdt>
              <w:sdtPr>
                <w:alias w:val="Keywords"/>
                <w:tag w:val=""/>
                <w:id w:val="4252041"/>
                <w:placeholder>
                  <w:docPart w:val="420D86D7D2A54F0CAC1173901B78A35D"/>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2636D6EC" w14:textId="77777777" w:rsidR="004E506B" w:rsidRDefault="004E506B" w:rsidP="00743DF7">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20DFF2E1" w14:textId="3BBC6F52" w:rsidR="004E506B" w:rsidRDefault="004E506B" w:rsidP="00743DF7">
            <w:pPr>
              <w:pStyle w:val="VCAAbulletlevel2"/>
            </w:pPr>
            <w:r>
              <w:t xml:space="preserve">Reflect on similarities and differences between how </w:t>
            </w:r>
            <w:sdt>
              <w:sdtPr>
                <w:alias w:val="Keywords"/>
                <w:tag w:val=""/>
                <w:id w:val="348221544"/>
                <w:placeholder>
                  <w:docPart w:val="0479BA21D4494FFD9822926C8922463A"/>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4A755EBB" w14:textId="0F46C08E" w:rsidR="004E506B" w:rsidRDefault="004E506B" w:rsidP="00743DF7">
            <w:pPr>
              <w:pStyle w:val="VCAAbulletlevel2"/>
            </w:pPr>
            <w:r>
              <w:t xml:space="preserve">Draft a short story or picture book on a specific </w:t>
            </w:r>
            <w:sdt>
              <w:sdtPr>
                <w:alias w:val="Keywords"/>
                <w:tag w:val=""/>
                <w:id w:val="-1858887562"/>
                <w:placeholder>
                  <w:docPart w:val="BD8C54E66F024AF88AACCC8A82D32CA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tradition or celebration for children of </w:t>
            </w:r>
            <w:sdt>
              <w:sdtPr>
                <w:alias w:val="Keywords"/>
                <w:tag w:val=""/>
                <w:id w:val="-47222463"/>
                <w:placeholder>
                  <w:docPart w:val="4E4EE82CF682482984705E5FC68C80CC"/>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03B96FCE2A3848069A81923A0DCBE941"/>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-speaking community.</w:t>
            </w:r>
            <w:r>
              <w:br/>
            </w:r>
          </w:p>
          <w:p w14:paraId="13C0003B" w14:textId="77777777" w:rsidR="004E506B" w:rsidRDefault="004E506B" w:rsidP="00743DF7">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47D5982C" w14:textId="26532C7C" w:rsidR="004E506B" w:rsidRDefault="004E506B" w:rsidP="00743DF7">
            <w:pPr>
              <w:pStyle w:val="VCAAbulletlevel2"/>
            </w:pPr>
            <w:r>
              <w:t xml:space="preserve">Write a preface for your book, explaining why you wrote the book and why maintaining </w:t>
            </w:r>
            <w:sdt>
              <w:sdtPr>
                <w:alias w:val="Keywords"/>
                <w:tag w:val=""/>
                <w:id w:val="492069109"/>
                <w:placeholder>
                  <w:docPart w:val="A738FE8A93AE473B9781BA918518343B"/>
                </w:placeholder>
                <w:dataBinding w:prefixMappings="xmlns:ns0='http://purl.org/dc/elements/1.1/' xmlns:ns1='http://schemas.openxmlformats.org/package/2006/metadata/core-properties' " w:xpath="/ns1:coreProperties[1]/ns1:keywords[1]" w:storeItemID="{6C3C8BC8-F283-45AE-878A-BAB7291924A1}"/>
                <w:text/>
              </w:sdtPr>
              <w:sdtEndPr/>
              <w:sdtContent>
                <w:r>
                  <w:t>Croatian</w:t>
                </w:r>
              </w:sdtContent>
            </w:sdt>
            <w:r>
              <w:t xml:space="preserve"> traditions or celebrations is important.</w:t>
            </w:r>
            <w:r>
              <w:br/>
            </w:r>
          </w:p>
          <w:p w14:paraId="683BA76C" w14:textId="77777777" w:rsidR="004E506B" w:rsidRPr="0066155E" w:rsidRDefault="004E506B" w:rsidP="00743DF7">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43AD6E0A" w14:textId="77777777" w:rsidR="004E506B" w:rsidRDefault="004E506B" w:rsidP="004E506B">
      <w:pPr>
        <w:rPr>
          <w:lang w:val="en-AU"/>
        </w:rPr>
      </w:pPr>
    </w:p>
    <w:p w14:paraId="6F635E3B" w14:textId="77777777" w:rsidR="004E506B" w:rsidRDefault="004E506B" w:rsidP="004E506B">
      <w:pPr>
        <w:rPr>
          <w:lang w:val="en-AU"/>
        </w:rPr>
      </w:pPr>
    </w:p>
    <w:p w14:paraId="3C5176A2" w14:textId="77777777" w:rsidR="004E506B" w:rsidRDefault="004E506B" w:rsidP="004E506B">
      <w:pPr>
        <w:rPr>
          <w:lang w:val="en-AU"/>
        </w:rPr>
      </w:pPr>
    </w:p>
    <w:p w14:paraId="07625FDD" w14:textId="77777777" w:rsidR="004E506B" w:rsidRDefault="004E506B" w:rsidP="004E506B">
      <w:pPr>
        <w:rPr>
          <w:lang w:val="en-AU"/>
        </w:rPr>
      </w:pPr>
    </w:p>
    <w:p w14:paraId="5222ED27" w14:textId="77777777" w:rsidR="004E506B" w:rsidRDefault="004E506B" w:rsidP="004E506B">
      <w:pPr>
        <w:pStyle w:val="Heading4"/>
      </w:pPr>
      <w:r w:rsidRPr="00B13D9B">
        <w:lastRenderedPageBreak/>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4E506B" w:rsidRPr="007B23FE" w14:paraId="308DD0DC" w14:textId="77777777" w:rsidTr="00743DF7">
        <w:trPr>
          <w:trHeight w:val="274"/>
        </w:trPr>
        <w:tc>
          <w:tcPr>
            <w:tcW w:w="2339" w:type="dxa"/>
            <w:shd w:val="clear" w:color="auto" w:fill="0F7EB4"/>
          </w:tcPr>
          <w:p w14:paraId="20F0C46A"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4FABE8C7"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110E0512"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61E530CB" w14:textId="77777777" w:rsidR="004E506B" w:rsidRPr="007B23FE" w:rsidRDefault="004E506B" w:rsidP="00743DF7">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E506B" w:rsidRPr="007B23FE" w14:paraId="55425AD1" w14:textId="77777777" w:rsidTr="00B8179B">
        <w:trPr>
          <w:trHeight w:val="1701"/>
        </w:trPr>
        <w:tc>
          <w:tcPr>
            <w:tcW w:w="2339" w:type="dxa"/>
            <w:vAlign w:val="center"/>
          </w:tcPr>
          <w:p w14:paraId="4B925E17" w14:textId="77777777" w:rsidR="004E506B" w:rsidRPr="005A0EDD" w:rsidRDefault="004E506B" w:rsidP="00743DF7">
            <w:pPr>
              <w:pStyle w:val="VCAAbody"/>
              <w:jc w:val="center"/>
            </w:pPr>
            <w:r w:rsidRPr="005A0EDD">
              <w:t>Sustainability</w:t>
            </w:r>
          </w:p>
        </w:tc>
        <w:tc>
          <w:tcPr>
            <w:tcW w:w="2339" w:type="dxa"/>
            <w:vAlign w:val="center"/>
          </w:tcPr>
          <w:p w14:paraId="49306DD9" w14:textId="77777777" w:rsidR="004E506B" w:rsidRPr="005A0EDD" w:rsidRDefault="004E506B" w:rsidP="00743DF7">
            <w:pPr>
              <w:pStyle w:val="VCAAbody"/>
              <w:jc w:val="center"/>
            </w:pPr>
            <w:r w:rsidRPr="005A0EDD">
              <w:t>Global</w:t>
            </w:r>
          </w:p>
        </w:tc>
        <w:tc>
          <w:tcPr>
            <w:tcW w:w="2339" w:type="dxa"/>
            <w:vAlign w:val="center"/>
          </w:tcPr>
          <w:p w14:paraId="61F30156" w14:textId="77777777" w:rsidR="004E506B" w:rsidRPr="005A0EDD" w:rsidRDefault="004E506B" w:rsidP="00743DF7">
            <w:pPr>
              <w:pStyle w:val="VCAAbody"/>
              <w:jc w:val="center"/>
            </w:pPr>
            <w:r w:rsidRPr="005A0EDD">
              <w:t xml:space="preserve">Global trends </w:t>
            </w:r>
          </w:p>
        </w:tc>
        <w:tc>
          <w:tcPr>
            <w:tcW w:w="2339" w:type="dxa"/>
            <w:vAlign w:val="center"/>
          </w:tcPr>
          <w:p w14:paraId="42872279" w14:textId="77777777" w:rsidR="004E506B" w:rsidRPr="005A0EDD" w:rsidRDefault="004E506B" w:rsidP="00743DF7">
            <w:pPr>
              <w:pStyle w:val="VCAAbody"/>
              <w:jc w:val="center"/>
            </w:pPr>
            <w:r w:rsidRPr="005A0EDD">
              <w:t>Global climate change</w:t>
            </w:r>
          </w:p>
        </w:tc>
      </w:tr>
    </w:tbl>
    <w:p w14:paraId="6DA2DC1D" w14:textId="77777777" w:rsidR="004E506B" w:rsidRDefault="004E506B" w:rsidP="004E506B">
      <w:pPr>
        <w:pStyle w:val="Heading2"/>
        <w:rPr>
          <w:sz w:val="28"/>
        </w:rPr>
      </w:pPr>
      <w:bookmarkStart w:id="78" w:name="_Toc191900355"/>
      <w:r w:rsidRPr="00B13D9B">
        <w:rPr>
          <w:sz w:val="28"/>
        </w:rPr>
        <w:t xml:space="preserve">Outcome </w:t>
      </w:r>
      <w:r>
        <w:rPr>
          <w:sz w:val="28"/>
        </w:rPr>
        <w:t>3</w:t>
      </w:r>
      <w:bookmarkEnd w:id="78"/>
    </w:p>
    <w:p w14:paraId="1BE33CB9" w14:textId="73E2F906" w:rsidR="004E506B" w:rsidRPr="000A7273" w:rsidRDefault="004E506B" w:rsidP="004E506B">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2A8E17734B8E400899F937FDFCCB528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Croatian</w:t>
          </w:r>
        </w:sdtContent>
      </w:sdt>
      <w:r w:rsidRPr="000A7273">
        <w:rPr>
          <w:shd w:val="clear" w:color="auto" w:fill="FFFFFF"/>
        </w:rPr>
        <w:t xml:space="preserve"> in response to a task.</w:t>
      </w:r>
    </w:p>
    <w:p w14:paraId="779D462B" w14:textId="77777777" w:rsidR="004E506B" w:rsidRDefault="004E506B" w:rsidP="004E506B">
      <w:pPr>
        <w:pStyle w:val="Heading2"/>
        <w:rPr>
          <w:sz w:val="24"/>
          <w:szCs w:val="24"/>
        </w:rPr>
      </w:pPr>
      <w:bookmarkStart w:id="79" w:name="_Toc191900356"/>
      <w:r w:rsidRPr="00753F1C">
        <w:rPr>
          <w:sz w:val="24"/>
          <w:szCs w:val="24"/>
        </w:rPr>
        <w:t>Examples of learning activities</w:t>
      </w:r>
      <w:bookmarkEnd w:id="7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E506B" w:rsidRPr="00F23158" w14:paraId="1232B5C0" w14:textId="77777777" w:rsidTr="00743DF7">
        <w:trPr>
          <w:cantSplit/>
        </w:trPr>
        <w:tc>
          <w:tcPr>
            <w:tcW w:w="8783" w:type="dxa"/>
          </w:tcPr>
          <w:p w14:paraId="6799CBF7" w14:textId="77777777" w:rsidR="004E506B" w:rsidRPr="00F23158" w:rsidRDefault="004E506B" w:rsidP="00743DF7">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4E506B" w:rsidRPr="00F23158" w14:paraId="648240C4" w14:textId="77777777" w:rsidTr="00743DF7">
        <w:trPr>
          <w:cantSplit/>
        </w:trPr>
        <w:tc>
          <w:tcPr>
            <w:tcW w:w="8783" w:type="dxa"/>
          </w:tcPr>
          <w:p w14:paraId="3E733342" w14:textId="77777777" w:rsidR="004E506B" w:rsidRPr="00F23158" w:rsidRDefault="004E506B" w:rsidP="00743DF7">
            <w:pPr>
              <w:pStyle w:val="VCAAbulletlevel2"/>
            </w:pPr>
            <w:r w:rsidRPr="00F23158">
              <w:t xml:space="preserve">Participate in </w:t>
            </w:r>
            <w:r w:rsidRPr="00FC30A3">
              <w:t xml:space="preserve">a </w:t>
            </w:r>
            <w:hyperlink r:id="rId59" w:history="1">
              <w:r w:rsidRPr="00FC30A3">
                <w:rPr>
                  <w:rStyle w:val="Hyperlink"/>
                </w:rPr>
                <w:t>'Yes, but…</w:t>
              </w:r>
            </w:hyperlink>
            <w:r w:rsidRPr="00FC30A3">
              <w:t>' or '</w:t>
            </w:r>
            <w:hyperlink r:id="rId60"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4E506B" w:rsidRPr="00F23158" w14:paraId="16FF8BE1" w14:textId="77777777" w:rsidTr="00743DF7">
        <w:trPr>
          <w:cantSplit/>
        </w:trPr>
        <w:tc>
          <w:tcPr>
            <w:tcW w:w="8783" w:type="dxa"/>
          </w:tcPr>
          <w:p w14:paraId="73FB9E94" w14:textId="77777777" w:rsidR="004E506B" w:rsidRPr="00F23158" w:rsidRDefault="004E506B" w:rsidP="00743DF7">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4E506B" w:rsidRPr="00F23158" w14:paraId="4D140645" w14:textId="77777777" w:rsidTr="00743DF7">
        <w:trPr>
          <w:cantSplit/>
        </w:trPr>
        <w:tc>
          <w:tcPr>
            <w:tcW w:w="8783" w:type="dxa"/>
          </w:tcPr>
          <w:p w14:paraId="64A5F0CE" w14:textId="77777777" w:rsidR="004E506B" w:rsidRPr="00F23158" w:rsidRDefault="004E506B" w:rsidP="00743DF7">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4E506B" w:rsidRPr="00F23158" w14:paraId="2DF65885" w14:textId="77777777" w:rsidTr="00743DF7">
        <w:trPr>
          <w:cantSplit/>
        </w:trPr>
        <w:tc>
          <w:tcPr>
            <w:tcW w:w="8783" w:type="dxa"/>
          </w:tcPr>
          <w:p w14:paraId="14417370" w14:textId="77777777" w:rsidR="004E506B" w:rsidRPr="00F23158" w:rsidRDefault="004E506B" w:rsidP="00743DF7">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4E506B" w:rsidRPr="00F23158" w14:paraId="6E7F2DB0" w14:textId="77777777" w:rsidTr="00743DF7">
        <w:trPr>
          <w:cantSplit/>
        </w:trPr>
        <w:tc>
          <w:tcPr>
            <w:tcW w:w="8783" w:type="dxa"/>
          </w:tcPr>
          <w:p w14:paraId="5EAEAF12" w14:textId="77777777" w:rsidR="004E506B" w:rsidRPr="00F23158" w:rsidRDefault="004E506B" w:rsidP="00743DF7">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4E506B" w:rsidRPr="00F23158" w14:paraId="06B6CE3B" w14:textId="77777777" w:rsidTr="00743DF7">
        <w:trPr>
          <w:cantSplit/>
        </w:trPr>
        <w:tc>
          <w:tcPr>
            <w:tcW w:w="8783" w:type="dxa"/>
          </w:tcPr>
          <w:p w14:paraId="2008A536" w14:textId="77777777" w:rsidR="004E506B" w:rsidRPr="00F23158" w:rsidRDefault="004E506B" w:rsidP="00743DF7">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4E506B" w:rsidRPr="00F23158" w14:paraId="10A40D43" w14:textId="77777777" w:rsidTr="00743DF7">
        <w:trPr>
          <w:cantSplit/>
        </w:trPr>
        <w:tc>
          <w:tcPr>
            <w:tcW w:w="8783" w:type="dxa"/>
          </w:tcPr>
          <w:p w14:paraId="2E125718" w14:textId="77777777" w:rsidR="004E506B" w:rsidRPr="00F23158" w:rsidRDefault="004E506B" w:rsidP="00743DF7">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4E506B" w:rsidRPr="00F23158" w14:paraId="343D1D97" w14:textId="77777777" w:rsidTr="00743DF7">
        <w:trPr>
          <w:cantSplit/>
        </w:trPr>
        <w:tc>
          <w:tcPr>
            <w:tcW w:w="8783" w:type="dxa"/>
          </w:tcPr>
          <w:p w14:paraId="009D7924" w14:textId="77777777" w:rsidR="004E506B" w:rsidRPr="00F23158" w:rsidRDefault="004E506B" w:rsidP="00743DF7">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4E506B" w:rsidRPr="00F23158" w14:paraId="7E949777" w14:textId="77777777" w:rsidTr="00743DF7">
        <w:trPr>
          <w:cantSplit/>
        </w:trPr>
        <w:tc>
          <w:tcPr>
            <w:tcW w:w="8783" w:type="dxa"/>
          </w:tcPr>
          <w:p w14:paraId="27A4F696" w14:textId="77777777" w:rsidR="004E506B" w:rsidRPr="00F23158" w:rsidRDefault="004E506B" w:rsidP="00743DF7">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4E506B" w:rsidRPr="00F23158" w14:paraId="490D08D9" w14:textId="77777777" w:rsidTr="00743DF7">
        <w:trPr>
          <w:cantSplit/>
        </w:trPr>
        <w:tc>
          <w:tcPr>
            <w:tcW w:w="8783" w:type="dxa"/>
            <w:shd w:val="clear" w:color="auto" w:fill="D9D9D9" w:themeFill="background1" w:themeFillShade="D9"/>
          </w:tcPr>
          <w:p w14:paraId="2583B6EA" w14:textId="77777777" w:rsidR="004E506B" w:rsidRPr="000A7273" w:rsidRDefault="004E506B" w:rsidP="00743DF7">
            <w:pPr>
              <w:pStyle w:val="VCAAbulletlevel2"/>
              <w:rPr>
                <w:b/>
                <w:bCs/>
              </w:rPr>
            </w:pPr>
            <w:r w:rsidRPr="000A7273">
              <w:rPr>
                <w:b/>
                <w:bCs/>
                <w:noProof/>
              </w:rPr>
              <w:drawing>
                <wp:anchor distT="0" distB="0" distL="114300" distR="114300" simplePos="0" relativeHeight="251680768" behindDoc="0" locked="0" layoutInCell="1" allowOverlap="1" wp14:anchorId="5A41CE74" wp14:editId="299A29CF">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4E506B" w:rsidRPr="00F23158" w14:paraId="277FB441" w14:textId="77777777" w:rsidTr="00743DF7">
        <w:trPr>
          <w:cantSplit/>
        </w:trPr>
        <w:tc>
          <w:tcPr>
            <w:tcW w:w="8783" w:type="dxa"/>
            <w:shd w:val="clear" w:color="auto" w:fill="FFFFFF" w:themeFill="background1"/>
          </w:tcPr>
          <w:p w14:paraId="14193E82" w14:textId="3992CCB7" w:rsidR="004E506B" w:rsidRPr="00BB1912" w:rsidRDefault="004E506B" w:rsidP="00743DF7">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CDED984A69234BFDB76A0E04AC5A3DB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Croatian</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4E506B" w:rsidRPr="00F23158" w14:paraId="6227D6DB" w14:textId="77777777" w:rsidTr="00743DF7">
        <w:trPr>
          <w:cantSplit/>
        </w:trPr>
        <w:tc>
          <w:tcPr>
            <w:tcW w:w="8783" w:type="dxa"/>
            <w:shd w:val="clear" w:color="auto" w:fill="FFFFFF" w:themeFill="background1"/>
          </w:tcPr>
          <w:p w14:paraId="6932EFD6" w14:textId="77777777" w:rsidR="004E506B" w:rsidRDefault="004E506B" w:rsidP="00743DF7">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2D6A81E7" w14:textId="77777777" w:rsidR="004E506B" w:rsidRDefault="004E506B" w:rsidP="004E506B">
      <w:pPr>
        <w:pStyle w:val="VCAAbulletlevel2"/>
        <w:numPr>
          <w:ilvl w:val="0"/>
          <w:numId w:val="0"/>
        </w:numPr>
        <w:tabs>
          <w:tab w:val="clear" w:pos="425"/>
        </w:tabs>
        <w:rPr>
          <w:shd w:val="clear" w:color="auto" w:fill="FFFFFF"/>
        </w:rPr>
      </w:pPr>
    </w:p>
    <w:p w14:paraId="3980E0C6" w14:textId="77777777" w:rsidR="00B8179B" w:rsidRDefault="00B8179B" w:rsidP="004E506B">
      <w:pPr>
        <w:pStyle w:val="VCAAbulletlevel2"/>
        <w:numPr>
          <w:ilvl w:val="0"/>
          <w:numId w:val="0"/>
        </w:numPr>
        <w:tabs>
          <w:tab w:val="clear" w:pos="425"/>
        </w:tabs>
        <w:rPr>
          <w:shd w:val="clear" w:color="auto" w:fill="FFFFFF"/>
        </w:rPr>
      </w:pPr>
    </w:p>
    <w:p w14:paraId="624580D5" w14:textId="77777777" w:rsidR="00B8179B" w:rsidRDefault="00B8179B" w:rsidP="004E506B">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4E506B" w14:paraId="2CCC9000" w14:textId="77777777" w:rsidTr="00743DF7">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A06356F" w14:textId="77777777" w:rsidR="004E506B" w:rsidRPr="006D5172" w:rsidRDefault="004E506B" w:rsidP="00743DF7">
            <w:pPr>
              <w:pStyle w:val="Heading2"/>
              <w:rPr>
                <w:b/>
                <w:bCs/>
                <w:color w:val="004EA8"/>
              </w:rPr>
            </w:pPr>
            <w:bookmarkStart w:id="80" w:name="_Toc191900357"/>
            <w:r w:rsidRPr="00B13D9B">
              <w:rPr>
                <w:b/>
                <w:bCs/>
                <w:noProof/>
                <w:color w:val="004EA8"/>
              </w:rPr>
              <w:lastRenderedPageBreak/>
              <w:drawing>
                <wp:anchor distT="0" distB="0" distL="114300" distR="114300" simplePos="0" relativeHeight="251679744" behindDoc="0" locked="0" layoutInCell="1" allowOverlap="1" wp14:anchorId="1A42B2BC" wp14:editId="0BCF832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0"/>
            <w:r w:rsidRPr="00B13D9B">
              <w:rPr>
                <w:b/>
                <w:bCs/>
                <w:color w:val="004EA8"/>
              </w:rPr>
              <w:t xml:space="preserve"> </w:t>
            </w:r>
          </w:p>
          <w:p w14:paraId="0B3CDE36" w14:textId="77777777" w:rsidR="004E506B" w:rsidRDefault="004E506B" w:rsidP="00743DF7">
            <w:pPr>
              <w:pStyle w:val="VCAAbulletlevel2"/>
              <w:numPr>
                <w:ilvl w:val="0"/>
                <w:numId w:val="0"/>
              </w:numPr>
              <w:spacing w:line="240" w:lineRule="auto"/>
              <w:rPr>
                <w:b/>
                <w:bCs/>
                <w:color w:val="004EA8"/>
                <w:sz w:val="32"/>
                <w:szCs w:val="32"/>
              </w:rPr>
            </w:pPr>
            <w:r w:rsidRPr="00F23158">
              <w:rPr>
                <w:b/>
                <w:bCs/>
                <w:color w:val="004EA8"/>
                <w:sz w:val="32"/>
                <w:szCs w:val="32"/>
              </w:rPr>
              <w:t>Create an online space dedicated to sharing knowledge and raising awareness about climate change.</w:t>
            </w:r>
          </w:p>
          <w:p w14:paraId="39256CE6" w14:textId="77777777" w:rsidR="004E506B" w:rsidRDefault="004E506B" w:rsidP="00743DF7">
            <w:pPr>
              <w:pStyle w:val="VCAAbulletlevel2"/>
              <w:numPr>
                <w:ilvl w:val="0"/>
                <w:numId w:val="0"/>
              </w:numPr>
              <w:rPr>
                <w:b/>
                <w:bCs/>
                <w:color w:val="004EA8"/>
                <w:sz w:val="32"/>
                <w:szCs w:val="32"/>
              </w:rPr>
            </w:pPr>
          </w:p>
          <w:p w14:paraId="6BCF7EA1" w14:textId="77777777" w:rsidR="004E506B" w:rsidRDefault="004E506B" w:rsidP="00743DF7">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1239E6D8" w14:textId="77777777" w:rsidR="004E506B" w:rsidRDefault="004E506B" w:rsidP="00743DF7">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5259A5CA" w14:textId="77777777" w:rsidR="004E506B" w:rsidRDefault="004E506B" w:rsidP="00743DF7">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543A0E7F" w14:textId="77777777" w:rsidR="004E506B" w:rsidRDefault="004E506B" w:rsidP="00743DF7">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524B0F5A" w14:textId="77777777" w:rsidR="004E506B" w:rsidRDefault="004E506B" w:rsidP="00743DF7">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2498DB25" w14:textId="77777777" w:rsidR="004E506B" w:rsidRDefault="004E506B" w:rsidP="00743DF7">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171BE00D" w14:textId="77777777" w:rsidR="004E506B" w:rsidRDefault="004E506B" w:rsidP="00743DF7">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236F22C0" w14:textId="77777777" w:rsidR="004E506B" w:rsidRDefault="004E506B" w:rsidP="00743DF7">
            <w:pPr>
              <w:pStyle w:val="VCAAbulletlevel2"/>
            </w:pPr>
            <w:r>
              <w:t>Review the final product as a group, making any necessary adjustments to maintain effective language style, and add your revised texts to the online space.</w:t>
            </w:r>
            <w:r>
              <w:br/>
              <w:t xml:space="preserve"> </w:t>
            </w:r>
          </w:p>
          <w:p w14:paraId="7994D2EC" w14:textId="77777777" w:rsidR="004E506B" w:rsidRDefault="004E506B" w:rsidP="00743DF7">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5D6CAA42" w14:textId="77777777" w:rsidR="004E506B" w:rsidRPr="0066155E" w:rsidRDefault="004E506B" w:rsidP="00743DF7">
            <w:pPr>
              <w:pStyle w:val="VCAAbulletlevel2"/>
              <w:numPr>
                <w:ilvl w:val="0"/>
                <w:numId w:val="0"/>
              </w:numPr>
              <w:ind w:left="360"/>
            </w:pPr>
          </w:p>
        </w:tc>
      </w:tr>
    </w:tbl>
    <w:p w14:paraId="3EBD2AAA" w14:textId="77777777" w:rsidR="004E506B" w:rsidRDefault="004E506B" w:rsidP="004E506B">
      <w:pPr>
        <w:rPr>
          <w:lang w:val="en-AU"/>
        </w:rPr>
      </w:pPr>
      <w:r>
        <w:rPr>
          <w:lang w:val="en-AU"/>
        </w:rPr>
        <w:t xml:space="preserve"> </w:t>
      </w:r>
    </w:p>
    <w:bookmarkEnd w:id="3"/>
    <w:sectPr w:rsidR="004E506B" w:rsidSect="00740A40">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ECE8198" w14:textId="77777777" w:rsidR="00350E9A" w:rsidRDefault="00350E9A" w:rsidP="00304EA1">
      <w:pPr>
        <w:spacing w:after="0" w:line="240" w:lineRule="auto"/>
      </w:pPr>
      <w:r>
        <w:separator/>
      </w:r>
    </w:p>
  </w:endnote>
  <w:endnote w:type="continuationSeparator" w:id="0">
    <w:p w14:paraId="23F96620" w14:textId="77777777" w:rsidR="00350E9A" w:rsidRDefault="00350E9A" w:rsidP="00304EA1">
      <w:pPr>
        <w:spacing w:after="0" w:line="240" w:lineRule="auto"/>
      </w:pPr>
      <w:r>
        <w:continuationSeparator/>
      </w:r>
    </w:p>
  </w:endnote>
  <w:endnote w:type="continuationNotice" w:id="1">
    <w:p w14:paraId="3D71A617" w14:textId="77777777" w:rsidR="002B770D" w:rsidRDefault="002B770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A5C7C7" w14:textId="77777777" w:rsidR="00740A40" w:rsidRDefault="00740A4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B4EEE" w14:textId="77777777" w:rsidR="00740A40" w:rsidRDefault="00740A4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C5677" w14:textId="77777777" w:rsidR="004E506B" w:rsidRDefault="004E506B" w:rsidP="00D652E8">
    <w:pPr>
      <w:pStyle w:val="Footer"/>
      <w:tabs>
        <w:tab w:val="clear" w:pos="9026"/>
        <w:tab w:val="left" w:pos="567"/>
        <w:tab w:val="right" w:pos="11340"/>
      </w:tabs>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4E506B" w:rsidRPr="00D0381D" w14:paraId="02BCB6B4" w14:textId="77777777" w:rsidTr="00D0381D">
      <w:tc>
        <w:tcPr>
          <w:tcW w:w="1665" w:type="pct"/>
          <w:tcMar>
            <w:left w:w="0" w:type="dxa"/>
            <w:right w:w="0" w:type="dxa"/>
          </w:tcMar>
        </w:tcPr>
        <w:p w14:paraId="28DB7110" w14:textId="77777777" w:rsidR="004E506B" w:rsidRPr="00D0381D" w:rsidRDefault="004E506B"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58D4E3B" w14:textId="77777777" w:rsidR="004E506B" w:rsidRPr="00D0381D" w:rsidRDefault="004E506B" w:rsidP="00D0381D">
          <w:pPr>
            <w:tabs>
              <w:tab w:val="right" w:pos="9639"/>
            </w:tabs>
            <w:rPr>
              <w:color w:val="999999" w:themeColor="accent2"/>
              <w:sz w:val="18"/>
              <w:szCs w:val="18"/>
            </w:rPr>
          </w:pPr>
        </w:p>
      </w:tc>
      <w:tc>
        <w:tcPr>
          <w:tcW w:w="1665" w:type="pct"/>
          <w:tcMar>
            <w:left w:w="0" w:type="dxa"/>
            <w:right w:w="0" w:type="dxa"/>
          </w:tcMar>
        </w:tcPr>
        <w:p w14:paraId="18FED1A0" w14:textId="77777777" w:rsidR="004E506B" w:rsidRPr="009B3B87" w:rsidRDefault="004E506B"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CB9C71F" w14:textId="77777777" w:rsidR="004E506B" w:rsidRPr="00534253" w:rsidRDefault="004E506B" w:rsidP="00534253">
    <w:pPr>
      <w:pStyle w:val="Captionsandfootnotes"/>
      <w:spacing w:before="0" w:after="0" w:line="20" w:lineRule="exact"/>
      <w:rPr>
        <w:sz w:val="16"/>
        <w:szCs w:val="16"/>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4E506B" w:rsidRPr="00D0381D" w14:paraId="315AC9E4" w14:textId="77777777" w:rsidTr="00D0381D">
      <w:tc>
        <w:tcPr>
          <w:tcW w:w="3285" w:type="dxa"/>
          <w:tcMar>
            <w:left w:w="0" w:type="dxa"/>
            <w:right w:w="0" w:type="dxa"/>
          </w:tcMar>
        </w:tcPr>
        <w:p w14:paraId="62692BEC" w14:textId="77777777" w:rsidR="004E506B" w:rsidRPr="00D0381D" w:rsidRDefault="004E506B"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77C6E974" w14:textId="77777777" w:rsidR="004E506B" w:rsidRPr="00D0381D" w:rsidRDefault="004E506B" w:rsidP="00D0381D">
          <w:pPr>
            <w:tabs>
              <w:tab w:val="right" w:pos="9639"/>
            </w:tabs>
            <w:rPr>
              <w:color w:val="999999" w:themeColor="accent2"/>
              <w:sz w:val="18"/>
              <w:szCs w:val="18"/>
            </w:rPr>
          </w:pPr>
        </w:p>
      </w:tc>
      <w:tc>
        <w:tcPr>
          <w:tcW w:w="3285" w:type="dxa"/>
          <w:tcMar>
            <w:left w:w="0" w:type="dxa"/>
            <w:right w:w="0" w:type="dxa"/>
          </w:tcMar>
        </w:tcPr>
        <w:p w14:paraId="24F6F67C" w14:textId="77777777" w:rsidR="004E506B" w:rsidRPr="009B3B87" w:rsidRDefault="004E506B"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02FFF750" w14:textId="77777777" w:rsidR="004E506B" w:rsidRPr="00534253" w:rsidRDefault="004E506B"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0288" behindDoc="1" locked="1" layoutInCell="1" allowOverlap="1" wp14:anchorId="15BCA570" wp14:editId="01237B8E">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4E506B" w14:paraId="6C6670ED" w14:textId="77777777" w:rsidTr="00707E68">
      <w:tc>
        <w:tcPr>
          <w:tcW w:w="3285" w:type="dxa"/>
          <w:vAlign w:val="center"/>
        </w:tcPr>
        <w:p w14:paraId="1D4B70AC" w14:textId="77777777" w:rsidR="004E506B" w:rsidRDefault="00B8179B" w:rsidP="007619E0">
          <w:pPr>
            <w:pStyle w:val="Captionsandfootnotes"/>
            <w:tabs>
              <w:tab w:val="right" w:pos="9639"/>
            </w:tabs>
            <w:spacing w:line="240" w:lineRule="auto"/>
            <w:rPr>
              <w:color w:val="999999" w:themeColor="accent2"/>
            </w:rPr>
          </w:pPr>
          <w:hyperlink r:id="rId1" w:history="1">
            <w:r w:rsidR="004E506B">
              <w:rPr>
                <w:rStyle w:val="Hyperlink"/>
              </w:rPr>
              <w:t>VCAA</w:t>
            </w:r>
          </w:hyperlink>
        </w:p>
      </w:tc>
      <w:tc>
        <w:tcPr>
          <w:tcW w:w="3285" w:type="dxa"/>
          <w:vAlign w:val="center"/>
        </w:tcPr>
        <w:p w14:paraId="722E3259" w14:textId="77777777" w:rsidR="004E506B" w:rsidRDefault="004E506B" w:rsidP="00707E68">
          <w:pPr>
            <w:pStyle w:val="Captionsandfootnotes"/>
            <w:tabs>
              <w:tab w:val="right" w:pos="9639"/>
            </w:tabs>
            <w:spacing w:line="240" w:lineRule="auto"/>
            <w:jc w:val="center"/>
            <w:rPr>
              <w:color w:val="999999" w:themeColor="accent2"/>
            </w:rPr>
          </w:pPr>
        </w:p>
      </w:tc>
      <w:tc>
        <w:tcPr>
          <w:tcW w:w="3285" w:type="dxa"/>
          <w:vAlign w:val="center"/>
        </w:tcPr>
        <w:p w14:paraId="714E858D" w14:textId="77777777" w:rsidR="004E506B" w:rsidRDefault="004E506B"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310713EF" w14:textId="77777777" w:rsidR="004E506B" w:rsidRDefault="004E506B" w:rsidP="00650423">
    <w:pPr>
      <w:pStyle w:val="Captionsandfootnotes"/>
      <w:tabs>
        <w:tab w:val="right" w:pos="9639"/>
      </w:tabs>
      <w:spacing w:line="240" w:lineRule="auto"/>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0"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B8179B"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BD02547" w14:textId="77777777" w:rsidR="00350E9A" w:rsidRDefault="00350E9A" w:rsidP="00304EA1">
      <w:pPr>
        <w:spacing w:after="0" w:line="240" w:lineRule="auto"/>
      </w:pPr>
      <w:r>
        <w:separator/>
      </w:r>
    </w:p>
  </w:footnote>
  <w:footnote w:type="continuationSeparator" w:id="0">
    <w:p w14:paraId="0598D7FC" w14:textId="77777777" w:rsidR="00350E9A" w:rsidRDefault="00350E9A" w:rsidP="00304EA1">
      <w:pPr>
        <w:spacing w:after="0" w:line="240" w:lineRule="auto"/>
      </w:pPr>
      <w:r>
        <w:continuationSeparator/>
      </w:r>
    </w:p>
  </w:footnote>
  <w:footnote w:type="continuationNotice" w:id="1">
    <w:p w14:paraId="5B236E31" w14:textId="77777777" w:rsidR="002B770D" w:rsidRDefault="002B770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EF6822" w14:textId="77777777" w:rsidR="00740A40" w:rsidRDefault="00740A4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127326A9" w14:textId="2702837A" w:rsidR="004E506B" w:rsidRPr="00322123" w:rsidRDefault="004E506B" w:rsidP="00A11696">
        <w:r>
          <w:t>2025 VCE Croatian</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61D92" w14:textId="77777777" w:rsidR="00740A40" w:rsidRDefault="00740A4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EF5BF9" w14:textId="77777777" w:rsidR="004E506B" w:rsidRPr="00A77F1C" w:rsidRDefault="004E506B" w:rsidP="00707E68">
    <w:pPr>
      <w:pStyle w:val="Captionsandfootnotes"/>
      <w:tabs>
        <w:tab w:val="left" w:pos="1650"/>
      </w:tabs>
      <w:rPr>
        <w:color w:val="999999" w:themeColor="accent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5C23A6" w14:textId="05FE49E7" w:rsidR="004E506B" w:rsidRPr="00322123" w:rsidRDefault="00B8179B" w:rsidP="00D86551">
    <w:pPr>
      <w:pStyle w:val="Header"/>
    </w:pPr>
    <w:sdt>
      <w:sdtPr>
        <w:alias w:val="Title"/>
        <w:tag w:val=""/>
        <w:id w:val="-7908819"/>
        <w:placeholder>
          <w:docPart w:val="B0FFCD2ADDD346B3AD2DC85E567854A2"/>
        </w:placeholder>
        <w:dataBinding w:prefixMappings="xmlns:ns0='http://purl.org/dc/elements/1.1/' xmlns:ns1='http://schemas.openxmlformats.org/package/2006/metadata/core-properties' " w:xpath="/ns1:coreProperties[1]/ns0:title[1]" w:storeItemID="{6C3C8BC8-F283-45AE-878A-BAB7291924A1}"/>
        <w:text/>
      </w:sdtPr>
      <w:sdtEndPr/>
      <w:sdtContent>
        <w:r w:rsidR="004E506B">
          <w:t>2025 VCE Croatian</w:t>
        </w:r>
      </w:sdtContent>
    </w:sdt>
    <w:r w:rsidR="004E506B" w:rsidRPr="00E44381">
      <w:t xml:space="preserve"> </w:t>
    </w:r>
    <w:r w:rsidR="004E506B">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10BED" w14:textId="2D61069E" w:rsidR="004E506B" w:rsidRPr="00210AB7" w:rsidRDefault="004E506B"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278110869"/>
        <w:placeholder>
          <w:docPart w:val="9E8D3D0C2B194A2C951A75D35411C57B"/>
        </w:placeholder>
        <w:dataBinding w:prefixMappings="xmlns:ns0='http://purl.org/dc/elements/1.1/' xmlns:ns1='http://schemas.openxmlformats.org/package/2006/metadata/core-properties' " w:xpath="/ns1:coreProperties[1]/ns0:title[1]" w:storeItemID="{6C3C8BC8-F283-45AE-878A-BAB7291924A1}"/>
        <w:text/>
      </w:sdtPr>
      <w:sdtEndPr/>
      <w:sdtContent>
        <w:r>
          <w:t>2025 VCE Croatian</w:t>
        </w:r>
      </w:sdtContent>
    </w:sdt>
  </w:p>
  <w:p w14:paraId="40A35944" w14:textId="77777777" w:rsidR="004E506B" w:rsidRPr="00C73F9D" w:rsidRDefault="004E506B" w:rsidP="00263A66">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198E603F" w:rsidR="00350E9A" w:rsidRPr="00322123" w:rsidRDefault="00B8179B" w:rsidP="00D86551">
    <w:pPr>
      <w:pStyle w:val="Header"/>
    </w:pPr>
    <w:sdt>
      <w:sdtPr>
        <w:alias w:val="Title"/>
        <w:tag w:val=""/>
        <w:id w:val="1684396694"/>
        <w:placeholder>
          <w:docPart w:val="02A1469BDCD646AA856E014EC002D111"/>
        </w:placeholder>
        <w:dataBinding w:prefixMappings="xmlns:ns0='http://purl.org/dc/elements/1.1/' xmlns:ns1='http://schemas.openxmlformats.org/package/2006/metadata/core-properties' " w:xpath="/ns1:coreProperties[1]/ns0:title[1]" w:storeItemID="{6C3C8BC8-F283-45AE-878A-BAB7291924A1}"/>
        <w:text/>
      </w:sdtPr>
      <w:sdtEndPr/>
      <w:sdtContent>
        <w:r w:rsidR="00403E4E">
          <w:t>2025 VCE Croatian</w:t>
        </w:r>
      </w:sdtContent>
    </w:sdt>
    <w:r w:rsidR="00E44381" w:rsidRPr="00E44381">
      <w:t xml:space="preserve"> </w:t>
    </w:r>
    <w:r w:rsidR="00F75269">
      <w:t>Teaching and Learning</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79AE324B"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320350500C2A4114BB7EE1FE7ABC05BB"/>
        </w:placeholder>
        <w:dataBinding w:prefixMappings="xmlns:ns0='http://purl.org/dc/elements/1.1/' xmlns:ns1='http://schemas.openxmlformats.org/package/2006/metadata/core-properties' " w:xpath="/ns1:coreProperties[1]/ns0:title[1]" w:storeItemID="{6C3C8BC8-F283-45AE-878A-BAB7291924A1}"/>
        <w:text/>
      </w:sdtPr>
      <w:sdtEndPr/>
      <w:sdtContent>
        <w:r w:rsidR="00403E4E">
          <w:t>2025 VCE Croatian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C74091"/>
    <w:multiLevelType w:val="multilevel"/>
    <w:tmpl w:val="6206E6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35F7126"/>
    <w:multiLevelType w:val="multilevel"/>
    <w:tmpl w:val="2F5C40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D65F83"/>
    <w:multiLevelType w:val="multilevel"/>
    <w:tmpl w:val="E1204E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3FA473C"/>
    <w:multiLevelType w:val="multilevel"/>
    <w:tmpl w:val="12AEF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4EE44E0"/>
    <w:multiLevelType w:val="multilevel"/>
    <w:tmpl w:val="F8CEC1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5A65CEA"/>
    <w:multiLevelType w:val="multilevel"/>
    <w:tmpl w:val="9DD45C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5F12645"/>
    <w:multiLevelType w:val="multilevel"/>
    <w:tmpl w:val="A6547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63E3775"/>
    <w:multiLevelType w:val="multilevel"/>
    <w:tmpl w:val="7BB661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66171F9"/>
    <w:multiLevelType w:val="multilevel"/>
    <w:tmpl w:val="61E872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6797DF2"/>
    <w:multiLevelType w:val="multilevel"/>
    <w:tmpl w:val="DF9AAC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6954298"/>
    <w:multiLevelType w:val="multilevel"/>
    <w:tmpl w:val="2BFA6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7EA53D4"/>
    <w:multiLevelType w:val="multilevel"/>
    <w:tmpl w:val="8A50B4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7FB6979"/>
    <w:multiLevelType w:val="multilevel"/>
    <w:tmpl w:val="3F5861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8222231"/>
    <w:multiLevelType w:val="multilevel"/>
    <w:tmpl w:val="EC007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92178B5"/>
    <w:multiLevelType w:val="multilevel"/>
    <w:tmpl w:val="EF02B2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9314409"/>
    <w:multiLevelType w:val="multilevel"/>
    <w:tmpl w:val="AA82D0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9B1770B"/>
    <w:multiLevelType w:val="multilevel"/>
    <w:tmpl w:val="51AED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B0C738A"/>
    <w:multiLevelType w:val="multilevel"/>
    <w:tmpl w:val="6F06BD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C3C7BA6"/>
    <w:multiLevelType w:val="multilevel"/>
    <w:tmpl w:val="A926B6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D74426F"/>
    <w:multiLevelType w:val="multilevel"/>
    <w:tmpl w:val="ABC2D8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1551B90"/>
    <w:multiLevelType w:val="multilevel"/>
    <w:tmpl w:val="58D8C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1F52667"/>
    <w:multiLevelType w:val="multilevel"/>
    <w:tmpl w:val="CF80F5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2730263"/>
    <w:multiLevelType w:val="multilevel"/>
    <w:tmpl w:val="6F6C19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1368431B"/>
    <w:multiLevelType w:val="multilevel"/>
    <w:tmpl w:val="3CC0F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3D17995"/>
    <w:multiLevelType w:val="multilevel"/>
    <w:tmpl w:val="3E024D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4B64E68"/>
    <w:multiLevelType w:val="multilevel"/>
    <w:tmpl w:val="78BAF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4E96782"/>
    <w:multiLevelType w:val="multilevel"/>
    <w:tmpl w:val="79B44B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4FB135F"/>
    <w:multiLevelType w:val="multilevel"/>
    <w:tmpl w:val="C11036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74E2EC0"/>
    <w:multiLevelType w:val="multilevel"/>
    <w:tmpl w:val="7BD873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791446F"/>
    <w:multiLevelType w:val="multilevel"/>
    <w:tmpl w:val="2C38E8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8C02343"/>
    <w:multiLevelType w:val="multilevel"/>
    <w:tmpl w:val="E154DE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19947362"/>
    <w:multiLevelType w:val="multilevel"/>
    <w:tmpl w:val="959AE3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D6A2D68"/>
    <w:multiLevelType w:val="multilevel"/>
    <w:tmpl w:val="50A8AA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D9060F5"/>
    <w:multiLevelType w:val="multilevel"/>
    <w:tmpl w:val="C178D2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D9F090E"/>
    <w:multiLevelType w:val="multilevel"/>
    <w:tmpl w:val="302C98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E3C0D4B"/>
    <w:multiLevelType w:val="multilevel"/>
    <w:tmpl w:val="36060C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EE1615C"/>
    <w:multiLevelType w:val="multilevel"/>
    <w:tmpl w:val="B74C65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001084D"/>
    <w:multiLevelType w:val="multilevel"/>
    <w:tmpl w:val="620AAC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02A10E8"/>
    <w:multiLevelType w:val="multilevel"/>
    <w:tmpl w:val="749877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1DC3553"/>
    <w:multiLevelType w:val="multilevel"/>
    <w:tmpl w:val="D70EC9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26779B6"/>
    <w:multiLevelType w:val="multilevel"/>
    <w:tmpl w:val="FDF431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2775C9A"/>
    <w:multiLevelType w:val="multilevel"/>
    <w:tmpl w:val="92C281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44E7B6A"/>
    <w:multiLevelType w:val="multilevel"/>
    <w:tmpl w:val="D4824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5DD3D8B"/>
    <w:multiLevelType w:val="multilevel"/>
    <w:tmpl w:val="6B3403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6B06268"/>
    <w:multiLevelType w:val="multilevel"/>
    <w:tmpl w:val="10A4B0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7B513D2"/>
    <w:multiLevelType w:val="multilevel"/>
    <w:tmpl w:val="1410F7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82C4F7D"/>
    <w:multiLevelType w:val="multilevel"/>
    <w:tmpl w:val="709C98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9171C49"/>
    <w:multiLevelType w:val="multilevel"/>
    <w:tmpl w:val="8188CE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94E5332"/>
    <w:multiLevelType w:val="multilevel"/>
    <w:tmpl w:val="C63CA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B035B09"/>
    <w:multiLevelType w:val="multilevel"/>
    <w:tmpl w:val="403EEE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BCB437C"/>
    <w:multiLevelType w:val="multilevel"/>
    <w:tmpl w:val="49467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C44614E"/>
    <w:multiLevelType w:val="multilevel"/>
    <w:tmpl w:val="80BC11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E727AEC"/>
    <w:multiLevelType w:val="multilevel"/>
    <w:tmpl w:val="FB6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EE369F2"/>
    <w:multiLevelType w:val="multilevel"/>
    <w:tmpl w:val="78ACFD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F0E6B1A"/>
    <w:multiLevelType w:val="multilevel"/>
    <w:tmpl w:val="0B1A3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30202DC"/>
    <w:multiLevelType w:val="multilevel"/>
    <w:tmpl w:val="A052F6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39D4323"/>
    <w:multiLevelType w:val="multilevel"/>
    <w:tmpl w:val="9566E5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3AE5508"/>
    <w:multiLevelType w:val="multilevel"/>
    <w:tmpl w:val="D5D87D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4560867"/>
    <w:multiLevelType w:val="multilevel"/>
    <w:tmpl w:val="25A0C5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4845FBA"/>
    <w:multiLevelType w:val="multilevel"/>
    <w:tmpl w:val="5DDE8C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68544A5"/>
    <w:multiLevelType w:val="multilevel"/>
    <w:tmpl w:val="43B49C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69E0F01"/>
    <w:multiLevelType w:val="multilevel"/>
    <w:tmpl w:val="8196E5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9273DD8"/>
    <w:multiLevelType w:val="multilevel"/>
    <w:tmpl w:val="B380B9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9291E3C"/>
    <w:multiLevelType w:val="multilevel"/>
    <w:tmpl w:val="281C3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95D534B"/>
    <w:multiLevelType w:val="multilevel"/>
    <w:tmpl w:val="6DDE64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9D13983"/>
    <w:multiLevelType w:val="multilevel"/>
    <w:tmpl w:val="5120A9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A614807"/>
    <w:multiLevelType w:val="multilevel"/>
    <w:tmpl w:val="FC226C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CB36684"/>
    <w:multiLevelType w:val="multilevel"/>
    <w:tmpl w:val="42EE0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D9F3FCB"/>
    <w:multiLevelType w:val="multilevel"/>
    <w:tmpl w:val="32A0B3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E50486E"/>
    <w:multiLevelType w:val="multilevel"/>
    <w:tmpl w:val="CE80A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3" w15:restartNumberingAfterBreak="0">
    <w:nsid w:val="418A1523"/>
    <w:multiLevelType w:val="multilevel"/>
    <w:tmpl w:val="2A8A36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3107AC4"/>
    <w:multiLevelType w:val="multilevel"/>
    <w:tmpl w:val="0B6ECE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3320D47"/>
    <w:multiLevelType w:val="multilevel"/>
    <w:tmpl w:val="1CD8FF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51D30E1"/>
    <w:multiLevelType w:val="multilevel"/>
    <w:tmpl w:val="D706BB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C9E0FFC"/>
    <w:multiLevelType w:val="multilevel"/>
    <w:tmpl w:val="EAEE4E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CD24660"/>
    <w:multiLevelType w:val="multilevel"/>
    <w:tmpl w:val="41F609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D242DEC"/>
    <w:multiLevelType w:val="multilevel"/>
    <w:tmpl w:val="ECD66E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D2A083C"/>
    <w:multiLevelType w:val="multilevel"/>
    <w:tmpl w:val="351242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D4D5014"/>
    <w:multiLevelType w:val="multilevel"/>
    <w:tmpl w:val="CEDA1D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D5F02AA"/>
    <w:multiLevelType w:val="multilevel"/>
    <w:tmpl w:val="BF70E6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D673DB7"/>
    <w:multiLevelType w:val="multilevel"/>
    <w:tmpl w:val="B7C8F4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DEE6498"/>
    <w:multiLevelType w:val="multilevel"/>
    <w:tmpl w:val="B9EAD3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E056AB9"/>
    <w:multiLevelType w:val="multilevel"/>
    <w:tmpl w:val="3432BC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E706DB1"/>
    <w:multiLevelType w:val="multilevel"/>
    <w:tmpl w:val="B6C4F7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F6F2A94"/>
    <w:multiLevelType w:val="multilevel"/>
    <w:tmpl w:val="59C08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0674915"/>
    <w:multiLevelType w:val="multilevel"/>
    <w:tmpl w:val="C9CC25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1932BCE"/>
    <w:multiLevelType w:val="multilevel"/>
    <w:tmpl w:val="895AEA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23A3439"/>
    <w:multiLevelType w:val="multilevel"/>
    <w:tmpl w:val="5E6A67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2A71214"/>
    <w:multiLevelType w:val="multilevel"/>
    <w:tmpl w:val="7EDE70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2E73073"/>
    <w:multiLevelType w:val="multilevel"/>
    <w:tmpl w:val="C93813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300643F"/>
    <w:multiLevelType w:val="multilevel"/>
    <w:tmpl w:val="27C89F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36B7DFD"/>
    <w:multiLevelType w:val="multilevel"/>
    <w:tmpl w:val="65EC7A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39710A7"/>
    <w:multiLevelType w:val="multilevel"/>
    <w:tmpl w:val="FC945C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39C4B2B"/>
    <w:multiLevelType w:val="multilevel"/>
    <w:tmpl w:val="C6D8F2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48416F4"/>
    <w:multiLevelType w:val="multilevel"/>
    <w:tmpl w:val="66CABF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4950C9E"/>
    <w:multiLevelType w:val="multilevel"/>
    <w:tmpl w:val="60065E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68D23CC"/>
    <w:multiLevelType w:val="multilevel"/>
    <w:tmpl w:val="ECFCFF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6EB4D71"/>
    <w:multiLevelType w:val="multilevel"/>
    <w:tmpl w:val="50402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2" w15:restartNumberingAfterBreak="0">
    <w:nsid w:val="5836488B"/>
    <w:multiLevelType w:val="multilevel"/>
    <w:tmpl w:val="73DA0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8521708"/>
    <w:multiLevelType w:val="multilevel"/>
    <w:tmpl w:val="988495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8557CA0"/>
    <w:multiLevelType w:val="multilevel"/>
    <w:tmpl w:val="A9A81A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8BB5208"/>
    <w:multiLevelType w:val="multilevel"/>
    <w:tmpl w:val="698453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8DF1D0A"/>
    <w:multiLevelType w:val="multilevel"/>
    <w:tmpl w:val="9EA6C0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9A55611"/>
    <w:multiLevelType w:val="multilevel"/>
    <w:tmpl w:val="06A8AC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A1D5302"/>
    <w:multiLevelType w:val="multilevel"/>
    <w:tmpl w:val="8A7643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B870909"/>
    <w:multiLevelType w:val="multilevel"/>
    <w:tmpl w:val="C07043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BBC11B0"/>
    <w:multiLevelType w:val="multilevel"/>
    <w:tmpl w:val="8B34E4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C0F6B2D"/>
    <w:multiLevelType w:val="multilevel"/>
    <w:tmpl w:val="CF3250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C962DF9"/>
    <w:multiLevelType w:val="multilevel"/>
    <w:tmpl w:val="ADFAEA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D7A5329"/>
    <w:multiLevelType w:val="multilevel"/>
    <w:tmpl w:val="2076DB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5" w15:restartNumberingAfterBreak="0">
    <w:nsid w:val="5FA57C09"/>
    <w:multiLevelType w:val="multilevel"/>
    <w:tmpl w:val="6CCA1A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FAB76A9"/>
    <w:multiLevelType w:val="multilevel"/>
    <w:tmpl w:val="155832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0E16E79"/>
    <w:multiLevelType w:val="multilevel"/>
    <w:tmpl w:val="B46C4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1722353"/>
    <w:multiLevelType w:val="multilevel"/>
    <w:tmpl w:val="DDA466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1972053"/>
    <w:multiLevelType w:val="multilevel"/>
    <w:tmpl w:val="70829B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25C22CB"/>
    <w:multiLevelType w:val="multilevel"/>
    <w:tmpl w:val="07049D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2" w15:restartNumberingAfterBreak="0">
    <w:nsid w:val="63087003"/>
    <w:multiLevelType w:val="multilevel"/>
    <w:tmpl w:val="F67824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3DD59EF"/>
    <w:multiLevelType w:val="multilevel"/>
    <w:tmpl w:val="E1C834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3F334F3"/>
    <w:multiLevelType w:val="multilevel"/>
    <w:tmpl w:val="2834C3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61B7058"/>
    <w:multiLevelType w:val="multilevel"/>
    <w:tmpl w:val="558EA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6481918"/>
    <w:multiLevelType w:val="multilevel"/>
    <w:tmpl w:val="EC96F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71B4C9F"/>
    <w:multiLevelType w:val="multilevel"/>
    <w:tmpl w:val="6292F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75A26B1"/>
    <w:multiLevelType w:val="multilevel"/>
    <w:tmpl w:val="39C48A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79873E9"/>
    <w:multiLevelType w:val="multilevel"/>
    <w:tmpl w:val="0E4CE4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96C20DD"/>
    <w:multiLevelType w:val="multilevel"/>
    <w:tmpl w:val="C85034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96F020A"/>
    <w:multiLevelType w:val="multilevel"/>
    <w:tmpl w:val="F2A40D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3" w15:restartNumberingAfterBreak="0">
    <w:nsid w:val="6C4612DA"/>
    <w:multiLevelType w:val="multilevel"/>
    <w:tmpl w:val="AC62C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D4D01AF"/>
    <w:multiLevelType w:val="multilevel"/>
    <w:tmpl w:val="78D89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E144E6B"/>
    <w:multiLevelType w:val="multilevel"/>
    <w:tmpl w:val="586EE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EC12F5F"/>
    <w:multiLevelType w:val="multilevel"/>
    <w:tmpl w:val="F62EE4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F543D72"/>
    <w:multiLevelType w:val="multilevel"/>
    <w:tmpl w:val="D7EE56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FCC3E49"/>
    <w:multiLevelType w:val="multilevel"/>
    <w:tmpl w:val="897CEC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04F58EA"/>
    <w:multiLevelType w:val="multilevel"/>
    <w:tmpl w:val="B66849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0D32A92"/>
    <w:multiLevelType w:val="multilevel"/>
    <w:tmpl w:val="B896E8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1412964"/>
    <w:multiLevelType w:val="multilevel"/>
    <w:tmpl w:val="198435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3" w15:restartNumberingAfterBreak="0">
    <w:nsid w:val="71644EFB"/>
    <w:multiLevelType w:val="multilevel"/>
    <w:tmpl w:val="6C4874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31C3DFC"/>
    <w:multiLevelType w:val="multilevel"/>
    <w:tmpl w:val="3594CB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3944A94"/>
    <w:multiLevelType w:val="multilevel"/>
    <w:tmpl w:val="AB3253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5452F9D"/>
    <w:multiLevelType w:val="multilevel"/>
    <w:tmpl w:val="B54252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682277F"/>
    <w:multiLevelType w:val="multilevel"/>
    <w:tmpl w:val="C41C16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96D0C16"/>
    <w:multiLevelType w:val="multilevel"/>
    <w:tmpl w:val="D172AB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99E7F4C"/>
    <w:multiLevelType w:val="multilevel"/>
    <w:tmpl w:val="D488FA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CD67963"/>
    <w:multiLevelType w:val="multilevel"/>
    <w:tmpl w:val="576C46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CE833F6"/>
    <w:multiLevelType w:val="multilevel"/>
    <w:tmpl w:val="3558D3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D4D498D"/>
    <w:multiLevelType w:val="multilevel"/>
    <w:tmpl w:val="DB54DB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705056"/>
    <w:multiLevelType w:val="multilevel"/>
    <w:tmpl w:val="5E02EE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1"/>
  </w:num>
  <w:num w:numId="2" w16cid:durableId="116458358">
    <w:abstractNumId w:val="111"/>
  </w:num>
  <w:num w:numId="3" w16cid:durableId="1925257724">
    <w:abstractNumId w:val="82"/>
  </w:num>
  <w:num w:numId="4" w16cid:durableId="214388723">
    <w:abstractNumId w:val="42"/>
  </w:num>
  <w:num w:numId="5" w16cid:durableId="711996426">
    <w:abstractNumId w:val="124"/>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2"/>
  </w:num>
  <w:num w:numId="17" w16cid:durableId="1336344970">
    <w:abstractNumId w:val="32"/>
  </w:num>
  <w:num w:numId="18" w16cid:durableId="1476024674">
    <w:abstractNumId w:val="38"/>
  </w:num>
  <w:num w:numId="19" w16cid:durableId="1511795859">
    <w:abstractNumId w:val="145"/>
  </w:num>
  <w:num w:numId="20" w16cid:durableId="420301006">
    <w:abstractNumId w:val="123"/>
  </w:num>
  <w:num w:numId="21" w16cid:durableId="1461728137">
    <w:abstractNumId w:val="10"/>
  </w:num>
  <w:num w:numId="22" w16cid:durableId="276376870">
    <w:abstractNumId w:val="163"/>
  </w:num>
  <w:num w:numId="23" w16cid:durableId="1813213824">
    <w:abstractNumId w:val="60"/>
  </w:num>
  <w:num w:numId="24" w16cid:durableId="1107315788">
    <w:abstractNumId w:val="73"/>
  </w:num>
  <w:num w:numId="25" w16cid:durableId="364259266">
    <w:abstractNumId w:val="25"/>
  </w:num>
  <w:num w:numId="26" w16cid:durableId="332417916">
    <w:abstractNumId w:val="113"/>
  </w:num>
  <w:num w:numId="27" w16cid:durableId="1625504432">
    <w:abstractNumId w:val="36"/>
  </w:num>
  <w:num w:numId="28" w16cid:durableId="1191147766">
    <w:abstractNumId w:val="132"/>
  </w:num>
  <w:num w:numId="29" w16cid:durableId="149447751">
    <w:abstractNumId w:val="75"/>
  </w:num>
  <w:num w:numId="30" w16cid:durableId="1645045719">
    <w:abstractNumId w:val="159"/>
  </w:num>
  <w:num w:numId="31" w16cid:durableId="2059863527">
    <w:abstractNumId w:val="20"/>
  </w:num>
  <w:num w:numId="32" w16cid:durableId="1398552154">
    <w:abstractNumId w:val="154"/>
  </w:num>
  <w:num w:numId="33" w16cid:durableId="187186901">
    <w:abstractNumId w:val="158"/>
  </w:num>
  <w:num w:numId="34" w16cid:durableId="466321016">
    <w:abstractNumId w:val="71"/>
  </w:num>
  <w:num w:numId="35" w16cid:durableId="1075518667">
    <w:abstractNumId w:val="83"/>
  </w:num>
  <w:num w:numId="36" w16cid:durableId="1222205241">
    <w:abstractNumId w:val="30"/>
  </w:num>
  <w:num w:numId="37" w16cid:durableId="2018188595">
    <w:abstractNumId w:val="109"/>
  </w:num>
  <w:num w:numId="38" w16cid:durableId="311105711">
    <w:abstractNumId w:val="55"/>
  </w:num>
  <w:num w:numId="39" w16cid:durableId="622662992">
    <w:abstractNumId w:val="41"/>
  </w:num>
  <w:num w:numId="40" w16cid:durableId="1444879618">
    <w:abstractNumId w:val="89"/>
  </w:num>
  <w:num w:numId="41" w16cid:durableId="746070275">
    <w:abstractNumId w:val="81"/>
  </w:num>
  <w:num w:numId="42" w16cid:durableId="1260530790">
    <w:abstractNumId w:val="156"/>
  </w:num>
  <w:num w:numId="43" w16cid:durableId="456725553">
    <w:abstractNumId w:val="72"/>
  </w:num>
  <w:num w:numId="44" w16cid:durableId="321204368">
    <w:abstractNumId w:val="125"/>
  </w:num>
  <w:num w:numId="45" w16cid:durableId="1257635878">
    <w:abstractNumId w:val="115"/>
  </w:num>
  <w:num w:numId="46" w16cid:durableId="396830522">
    <w:abstractNumId w:val="93"/>
  </w:num>
  <w:num w:numId="47" w16cid:durableId="1353604148">
    <w:abstractNumId w:val="112"/>
  </w:num>
  <w:num w:numId="48" w16cid:durableId="1424491459">
    <w:abstractNumId w:val="27"/>
  </w:num>
  <w:num w:numId="49" w16cid:durableId="1109931876">
    <w:abstractNumId w:val="148"/>
  </w:num>
  <w:num w:numId="50" w16cid:durableId="986203457">
    <w:abstractNumId w:val="44"/>
  </w:num>
  <w:num w:numId="51" w16cid:durableId="774599277">
    <w:abstractNumId w:val="14"/>
  </w:num>
  <w:num w:numId="52" w16cid:durableId="932468167">
    <w:abstractNumId w:val="114"/>
  </w:num>
  <w:num w:numId="53" w16cid:durableId="719934846">
    <w:abstractNumId w:val="136"/>
  </w:num>
  <w:num w:numId="54" w16cid:durableId="1885364398">
    <w:abstractNumId w:val="65"/>
  </w:num>
  <w:num w:numId="55" w16cid:durableId="1127352674">
    <w:abstractNumId w:val="104"/>
  </w:num>
  <w:num w:numId="56" w16cid:durableId="1715032754">
    <w:abstractNumId w:val="15"/>
  </w:num>
  <w:num w:numId="57" w16cid:durableId="363020455">
    <w:abstractNumId w:val="117"/>
  </w:num>
  <w:num w:numId="58" w16cid:durableId="1703899030">
    <w:abstractNumId w:val="88"/>
  </w:num>
  <w:num w:numId="59" w16cid:durableId="1113089722">
    <w:abstractNumId w:val="35"/>
  </w:num>
  <w:num w:numId="60" w16cid:durableId="1134181692">
    <w:abstractNumId w:val="67"/>
  </w:num>
  <w:num w:numId="61" w16cid:durableId="2110814791">
    <w:abstractNumId w:val="74"/>
  </w:num>
  <w:num w:numId="62" w16cid:durableId="1920366915">
    <w:abstractNumId w:val="48"/>
  </w:num>
  <w:num w:numId="63" w16cid:durableId="1401251532">
    <w:abstractNumId w:val="17"/>
  </w:num>
  <w:num w:numId="64" w16cid:durableId="631595370">
    <w:abstractNumId w:val="24"/>
  </w:num>
  <w:num w:numId="65" w16cid:durableId="360981168">
    <w:abstractNumId w:val="99"/>
  </w:num>
  <w:num w:numId="66" w16cid:durableId="819423006">
    <w:abstractNumId w:val="134"/>
  </w:num>
  <w:num w:numId="67" w16cid:durableId="2129203640">
    <w:abstractNumId w:val="58"/>
  </w:num>
  <w:num w:numId="68" w16cid:durableId="1279138177">
    <w:abstractNumId w:val="68"/>
  </w:num>
  <w:num w:numId="69" w16cid:durableId="1198742877">
    <w:abstractNumId w:val="40"/>
  </w:num>
  <w:num w:numId="70" w16cid:durableId="161699756">
    <w:abstractNumId w:val="34"/>
  </w:num>
  <w:num w:numId="71" w16cid:durableId="974717545">
    <w:abstractNumId w:val="146"/>
  </w:num>
  <w:num w:numId="72" w16cid:durableId="2076858596">
    <w:abstractNumId w:val="52"/>
  </w:num>
  <w:num w:numId="73" w16cid:durableId="2032949618">
    <w:abstractNumId w:val="47"/>
  </w:num>
  <w:num w:numId="74" w16cid:durableId="1674726136">
    <w:abstractNumId w:val="130"/>
  </w:num>
  <w:num w:numId="75" w16cid:durableId="1158304539">
    <w:abstractNumId w:val="143"/>
  </w:num>
  <w:num w:numId="76" w16cid:durableId="1758162866">
    <w:abstractNumId w:val="120"/>
  </w:num>
  <w:num w:numId="77" w16cid:durableId="614484219">
    <w:abstractNumId w:val="61"/>
  </w:num>
  <w:num w:numId="78" w16cid:durableId="1029531548">
    <w:abstractNumId w:val="96"/>
  </w:num>
  <w:num w:numId="79" w16cid:durableId="335109359">
    <w:abstractNumId w:val="49"/>
  </w:num>
  <w:num w:numId="80" w16cid:durableId="1004092192">
    <w:abstractNumId w:val="86"/>
  </w:num>
  <w:num w:numId="81" w16cid:durableId="49157506">
    <w:abstractNumId w:val="103"/>
  </w:num>
  <w:num w:numId="82" w16cid:durableId="336660193">
    <w:abstractNumId w:val="95"/>
  </w:num>
  <w:num w:numId="83" w16cid:durableId="1725786276">
    <w:abstractNumId w:val="133"/>
  </w:num>
  <w:num w:numId="84" w16cid:durableId="539898937">
    <w:abstractNumId w:val="147"/>
  </w:num>
  <w:num w:numId="85" w16cid:durableId="993527660">
    <w:abstractNumId w:val="39"/>
  </w:num>
  <w:num w:numId="86" w16cid:durableId="1508592406">
    <w:abstractNumId w:val="70"/>
  </w:num>
  <w:num w:numId="87" w16cid:durableId="621686938">
    <w:abstractNumId w:val="122"/>
  </w:num>
  <w:num w:numId="88" w16cid:durableId="90858063">
    <w:abstractNumId w:val="54"/>
  </w:num>
  <w:num w:numId="89" w16cid:durableId="92556181">
    <w:abstractNumId w:val="43"/>
  </w:num>
  <w:num w:numId="90" w16cid:durableId="2001224829">
    <w:abstractNumId w:val="118"/>
  </w:num>
  <w:num w:numId="91" w16cid:durableId="2095003698">
    <w:abstractNumId w:val="139"/>
  </w:num>
  <w:num w:numId="92" w16cid:durableId="1146629190">
    <w:abstractNumId w:val="51"/>
  </w:num>
  <w:num w:numId="93" w16cid:durableId="1222330323">
    <w:abstractNumId w:val="84"/>
  </w:num>
  <w:num w:numId="94" w16cid:durableId="1388529678">
    <w:abstractNumId w:val="107"/>
  </w:num>
  <w:num w:numId="95" w16cid:durableId="1477263397">
    <w:abstractNumId w:val="162"/>
  </w:num>
  <w:num w:numId="96" w16cid:durableId="382489450">
    <w:abstractNumId w:val="144"/>
  </w:num>
  <w:num w:numId="97" w16cid:durableId="1146050625">
    <w:abstractNumId w:val="101"/>
  </w:num>
  <w:num w:numId="98" w16cid:durableId="282080269">
    <w:abstractNumId w:val="13"/>
  </w:num>
  <w:num w:numId="99" w16cid:durableId="1465462777">
    <w:abstractNumId w:val="53"/>
  </w:num>
  <w:num w:numId="100" w16cid:durableId="973096534">
    <w:abstractNumId w:val="23"/>
  </w:num>
  <w:num w:numId="101" w16cid:durableId="372121629">
    <w:abstractNumId w:val="110"/>
  </w:num>
  <w:num w:numId="102" w16cid:durableId="517083241">
    <w:abstractNumId w:val="153"/>
  </w:num>
  <w:num w:numId="103" w16cid:durableId="612980042">
    <w:abstractNumId w:val="62"/>
  </w:num>
  <w:num w:numId="104" w16cid:durableId="150218602">
    <w:abstractNumId w:val="135"/>
  </w:num>
  <w:num w:numId="105" w16cid:durableId="1026977719">
    <w:abstractNumId w:val="21"/>
  </w:num>
  <w:num w:numId="106" w16cid:durableId="1379671580">
    <w:abstractNumId w:val="63"/>
  </w:num>
  <w:num w:numId="107" w16cid:durableId="1118331122">
    <w:abstractNumId w:val="98"/>
  </w:num>
  <w:num w:numId="108" w16cid:durableId="1899897546">
    <w:abstractNumId w:val="87"/>
  </w:num>
  <w:num w:numId="109" w16cid:durableId="2145657584">
    <w:abstractNumId w:val="140"/>
  </w:num>
  <w:num w:numId="110" w16cid:durableId="125508742">
    <w:abstractNumId w:val="100"/>
  </w:num>
  <w:num w:numId="111" w16cid:durableId="1184706789">
    <w:abstractNumId w:val="155"/>
  </w:num>
  <w:num w:numId="112" w16cid:durableId="1343320650">
    <w:abstractNumId w:val="28"/>
  </w:num>
  <w:num w:numId="113" w16cid:durableId="997075362">
    <w:abstractNumId w:val="80"/>
  </w:num>
  <w:num w:numId="114" w16cid:durableId="282198093">
    <w:abstractNumId w:val="76"/>
  </w:num>
  <w:num w:numId="115" w16cid:durableId="2012221865">
    <w:abstractNumId w:val="138"/>
  </w:num>
  <w:num w:numId="116" w16cid:durableId="1081834674">
    <w:abstractNumId w:val="50"/>
  </w:num>
  <w:num w:numId="117" w16cid:durableId="530218508">
    <w:abstractNumId w:val="16"/>
  </w:num>
  <w:num w:numId="118" w16cid:durableId="1072503956">
    <w:abstractNumId w:val="69"/>
  </w:num>
  <w:num w:numId="119" w16cid:durableId="840698312">
    <w:abstractNumId w:val="45"/>
  </w:num>
  <w:num w:numId="120" w16cid:durableId="1630084701">
    <w:abstractNumId w:val="108"/>
  </w:num>
  <w:num w:numId="121" w16cid:durableId="166135520">
    <w:abstractNumId w:val="57"/>
  </w:num>
  <w:num w:numId="122" w16cid:durableId="222713494">
    <w:abstractNumId w:val="128"/>
  </w:num>
  <w:num w:numId="123" w16cid:durableId="102502256">
    <w:abstractNumId w:val="19"/>
  </w:num>
  <w:num w:numId="124" w16cid:durableId="1803571874">
    <w:abstractNumId w:val="59"/>
  </w:num>
  <w:num w:numId="125" w16cid:durableId="1502545843">
    <w:abstractNumId w:val="90"/>
  </w:num>
  <w:num w:numId="126" w16cid:durableId="1128858433">
    <w:abstractNumId w:val="77"/>
  </w:num>
  <w:num w:numId="127" w16cid:durableId="664669721">
    <w:abstractNumId w:val="46"/>
  </w:num>
  <w:num w:numId="128" w16cid:durableId="2103722983">
    <w:abstractNumId w:val="31"/>
  </w:num>
  <w:num w:numId="129" w16cid:durableId="840705250">
    <w:abstractNumId w:val="116"/>
  </w:num>
  <w:num w:numId="130" w16cid:durableId="374697422">
    <w:abstractNumId w:val="11"/>
  </w:num>
  <w:num w:numId="131" w16cid:durableId="2034376368">
    <w:abstractNumId w:val="127"/>
  </w:num>
  <w:num w:numId="132" w16cid:durableId="939605841">
    <w:abstractNumId w:val="22"/>
  </w:num>
  <w:num w:numId="133" w16cid:durableId="514079603">
    <w:abstractNumId w:val="121"/>
  </w:num>
  <w:num w:numId="134" w16cid:durableId="105854374">
    <w:abstractNumId w:val="85"/>
  </w:num>
  <w:num w:numId="135" w16cid:durableId="1408767024">
    <w:abstractNumId w:val="160"/>
  </w:num>
  <w:num w:numId="136" w16cid:durableId="1858614240">
    <w:abstractNumId w:val="66"/>
  </w:num>
  <w:num w:numId="137" w16cid:durableId="549000975">
    <w:abstractNumId w:val="78"/>
  </w:num>
  <w:num w:numId="138" w16cid:durableId="1284078129">
    <w:abstractNumId w:val="102"/>
  </w:num>
  <w:num w:numId="139" w16cid:durableId="485122439">
    <w:abstractNumId w:val="97"/>
  </w:num>
  <w:num w:numId="140" w16cid:durableId="628784827">
    <w:abstractNumId w:val="26"/>
  </w:num>
  <w:num w:numId="141" w16cid:durableId="2006547808">
    <w:abstractNumId w:val="64"/>
  </w:num>
  <w:num w:numId="142" w16cid:durableId="115488229">
    <w:abstractNumId w:val="37"/>
  </w:num>
  <w:num w:numId="143" w16cid:durableId="1327053441">
    <w:abstractNumId w:val="157"/>
  </w:num>
  <w:num w:numId="144" w16cid:durableId="474496067">
    <w:abstractNumId w:val="149"/>
  </w:num>
  <w:num w:numId="145" w16cid:durableId="433017092">
    <w:abstractNumId w:val="137"/>
  </w:num>
  <w:num w:numId="146" w16cid:durableId="435097098">
    <w:abstractNumId w:val="92"/>
  </w:num>
  <w:num w:numId="147" w16cid:durableId="1608275929">
    <w:abstractNumId w:val="18"/>
  </w:num>
  <w:num w:numId="148" w16cid:durableId="2047289007">
    <w:abstractNumId w:val="126"/>
  </w:num>
  <w:num w:numId="149" w16cid:durableId="1338843585">
    <w:abstractNumId w:val="91"/>
  </w:num>
  <w:num w:numId="150" w16cid:durableId="1091201101">
    <w:abstractNumId w:val="12"/>
  </w:num>
  <w:num w:numId="151" w16cid:durableId="1052316250">
    <w:abstractNumId w:val="150"/>
  </w:num>
  <w:num w:numId="152" w16cid:durableId="933131643">
    <w:abstractNumId w:val="29"/>
  </w:num>
  <w:num w:numId="153" w16cid:durableId="287048625">
    <w:abstractNumId w:val="94"/>
  </w:num>
  <w:num w:numId="154" w16cid:durableId="1041128433">
    <w:abstractNumId w:val="151"/>
  </w:num>
  <w:num w:numId="155" w16cid:durableId="2015380405">
    <w:abstractNumId w:val="56"/>
  </w:num>
  <w:num w:numId="156" w16cid:durableId="867792612">
    <w:abstractNumId w:val="106"/>
  </w:num>
  <w:num w:numId="157" w16cid:durableId="1278372806">
    <w:abstractNumId w:val="119"/>
  </w:num>
  <w:num w:numId="158" w16cid:durableId="1813716692">
    <w:abstractNumId w:val="129"/>
  </w:num>
  <w:num w:numId="159" w16cid:durableId="898630670">
    <w:abstractNumId w:val="79"/>
  </w:num>
  <w:num w:numId="160" w16cid:durableId="285694965">
    <w:abstractNumId w:val="141"/>
  </w:num>
  <w:num w:numId="161" w16cid:durableId="272372506">
    <w:abstractNumId w:val="105"/>
  </w:num>
  <w:num w:numId="162" w16cid:durableId="1269391246">
    <w:abstractNumId w:val="161"/>
  </w:num>
  <w:num w:numId="163" w16cid:durableId="1037047471">
    <w:abstractNumId w:val="142"/>
  </w:num>
  <w:num w:numId="164" w16cid:durableId="181284206">
    <w:abstractNumId w:val="33"/>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98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5142E"/>
    <w:rsid w:val="0005780E"/>
    <w:rsid w:val="000627E9"/>
    <w:rsid w:val="00065A75"/>
    <w:rsid w:val="000800BF"/>
    <w:rsid w:val="000862FB"/>
    <w:rsid w:val="000874DB"/>
    <w:rsid w:val="000877AD"/>
    <w:rsid w:val="00093270"/>
    <w:rsid w:val="000A71F7"/>
    <w:rsid w:val="000F09E4"/>
    <w:rsid w:val="000F16FD"/>
    <w:rsid w:val="000F1D5C"/>
    <w:rsid w:val="000F3A47"/>
    <w:rsid w:val="000F5CEC"/>
    <w:rsid w:val="000F70C1"/>
    <w:rsid w:val="001144BA"/>
    <w:rsid w:val="0012328B"/>
    <w:rsid w:val="0012390E"/>
    <w:rsid w:val="00124ADA"/>
    <w:rsid w:val="001363D1"/>
    <w:rsid w:val="00163EE0"/>
    <w:rsid w:val="00163FEA"/>
    <w:rsid w:val="00167DF0"/>
    <w:rsid w:val="001726B3"/>
    <w:rsid w:val="001807AA"/>
    <w:rsid w:val="00182B7F"/>
    <w:rsid w:val="001907BA"/>
    <w:rsid w:val="001C0FAD"/>
    <w:rsid w:val="001D6272"/>
    <w:rsid w:val="001E625C"/>
    <w:rsid w:val="001F3839"/>
    <w:rsid w:val="00203CF0"/>
    <w:rsid w:val="00205431"/>
    <w:rsid w:val="002056E8"/>
    <w:rsid w:val="00210AB7"/>
    <w:rsid w:val="002208AD"/>
    <w:rsid w:val="00220DDB"/>
    <w:rsid w:val="002214BA"/>
    <w:rsid w:val="002279BA"/>
    <w:rsid w:val="00231558"/>
    <w:rsid w:val="002329F3"/>
    <w:rsid w:val="002402F1"/>
    <w:rsid w:val="0024128D"/>
    <w:rsid w:val="00243F0D"/>
    <w:rsid w:val="00244B0A"/>
    <w:rsid w:val="0024682A"/>
    <w:rsid w:val="00253884"/>
    <w:rsid w:val="00263A66"/>
    <w:rsid w:val="002647BB"/>
    <w:rsid w:val="002754C1"/>
    <w:rsid w:val="00277F02"/>
    <w:rsid w:val="00283969"/>
    <w:rsid w:val="002841C8"/>
    <w:rsid w:val="0028516B"/>
    <w:rsid w:val="00291C6C"/>
    <w:rsid w:val="00292DCA"/>
    <w:rsid w:val="002B02DB"/>
    <w:rsid w:val="002B1E9E"/>
    <w:rsid w:val="002B770D"/>
    <w:rsid w:val="002C2929"/>
    <w:rsid w:val="002C6F90"/>
    <w:rsid w:val="002C7841"/>
    <w:rsid w:val="002E3552"/>
    <w:rsid w:val="002E398D"/>
    <w:rsid w:val="002F27EC"/>
    <w:rsid w:val="00302FB8"/>
    <w:rsid w:val="00304EA1"/>
    <w:rsid w:val="00314D81"/>
    <w:rsid w:val="0031607E"/>
    <w:rsid w:val="003211D0"/>
    <w:rsid w:val="00322123"/>
    <w:rsid w:val="00322FC6"/>
    <w:rsid w:val="003446B4"/>
    <w:rsid w:val="00350E9A"/>
    <w:rsid w:val="00365D51"/>
    <w:rsid w:val="003701BC"/>
    <w:rsid w:val="00391986"/>
    <w:rsid w:val="003D421C"/>
    <w:rsid w:val="003D57A7"/>
    <w:rsid w:val="0040130A"/>
    <w:rsid w:val="00403E4E"/>
    <w:rsid w:val="00412F60"/>
    <w:rsid w:val="00414011"/>
    <w:rsid w:val="00417AA3"/>
    <w:rsid w:val="00424DD2"/>
    <w:rsid w:val="00440B32"/>
    <w:rsid w:val="00444619"/>
    <w:rsid w:val="00446443"/>
    <w:rsid w:val="004561CA"/>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6B"/>
    <w:rsid w:val="004E50EA"/>
    <w:rsid w:val="004F01A5"/>
    <w:rsid w:val="004F5BDA"/>
    <w:rsid w:val="00503CBE"/>
    <w:rsid w:val="0051631E"/>
    <w:rsid w:val="00517508"/>
    <w:rsid w:val="00517DAC"/>
    <w:rsid w:val="00531440"/>
    <w:rsid w:val="00532A04"/>
    <w:rsid w:val="00533E49"/>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0EC5"/>
    <w:rsid w:val="00632FF9"/>
    <w:rsid w:val="00634764"/>
    <w:rsid w:val="00637FBC"/>
    <w:rsid w:val="00650423"/>
    <w:rsid w:val="00654760"/>
    <w:rsid w:val="00665E92"/>
    <w:rsid w:val="00672AFB"/>
    <w:rsid w:val="00683207"/>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0A40"/>
    <w:rsid w:val="00747608"/>
    <w:rsid w:val="007515F6"/>
    <w:rsid w:val="00753F1C"/>
    <w:rsid w:val="007619E0"/>
    <w:rsid w:val="00773E6C"/>
    <w:rsid w:val="007D2BCB"/>
    <w:rsid w:val="007D4FB6"/>
    <w:rsid w:val="007E1ED2"/>
    <w:rsid w:val="007E5E88"/>
    <w:rsid w:val="008010E8"/>
    <w:rsid w:val="008027E3"/>
    <w:rsid w:val="00810B5A"/>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70B"/>
    <w:rsid w:val="008C6AA2"/>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9C6D0F"/>
    <w:rsid w:val="009F78AD"/>
    <w:rsid w:val="00A06B65"/>
    <w:rsid w:val="00A11696"/>
    <w:rsid w:val="00A17661"/>
    <w:rsid w:val="00A17CF6"/>
    <w:rsid w:val="00A24B2D"/>
    <w:rsid w:val="00A40966"/>
    <w:rsid w:val="00A45BDC"/>
    <w:rsid w:val="00A5644C"/>
    <w:rsid w:val="00A67188"/>
    <w:rsid w:val="00A77F1C"/>
    <w:rsid w:val="00A921E0"/>
    <w:rsid w:val="00A96180"/>
    <w:rsid w:val="00AB2543"/>
    <w:rsid w:val="00AB4E23"/>
    <w:rsid w:val="00AC563B"/>
    <w:rsid w:val="00AE23C6"/>
    <w:rsid w:val="00AE7137"/>
    <w:rsid w:val="00AF1B9E"/>
    <w:rsid w:val="00AF4B2C"/>
    <w:rsid w:val="00B059B3"/>
    <w:rsid w:val="00B0738F"/>
    <w:rsid w:val="00B13D9B"/>
    <w:rsid w:val="00B26601"/>
    <w:rsid w:val="00B275F7"/>
    <w:rsid w:val="00B352A6"/>
    <w:rsid w:val="00B41951"/>
    <w:rsid w:val="00B4232B"/>
    <w:rsid w:val="00B45199"/>
    <w:rsid w:val="00B45F66"/>
    <w:rsid w:val="00B465C2"/>
    <w:rsid w:val="00B53229"/>
    <w:rsid w:val="00B60AB6"/>
    <w:rsid w:val="00B62480"/>
    <w:rsid w:val="00B65CD8"/>
    <w:rsid w:val="00B8179B"/>
    <w:rsid w:val="00B81B70"/>
    <w:rsid w:val="00B9023A"/>
    <w:rsid w:val="00BA4F13"/>
    <w:rsid w:val="00BB238F"/>
    <w:rsid w:val="00BD0724"/>
    <w:rsid w:val="00BD4472"/>
    <w:rsid w:val="00BE3DEE"/>
    <w:rsid w:val="00BE5521"/>
    <w:rsid w:val="00BF6F4C"/>
    <w:rsid w:val="00C000D6"/>
    <w:rsid w:val="00C01637"/>
    <w:rsid w:val="00C07962"/>
    <w:rsid w:val="00C07D60"/>
    <w:rsid w:val="00C34684"/>
    <w:rsid w:val="00C53263"/>
    <w:rsid w:val="00C559A6"/>
    <w:rsid w:val="00C65741"/>
    <w:rsid w:val="00C73F9D"/>
    <w:rsid w:val="00C75BC5"/>
    <w:rsid w:val="00C75F1D"/>
    <w:rsid w:val="00C805B2"/>
    <w:rsid w:val="00C86BB2"/>
    <w:rsid w:val="00CA02DD"/>
    <w:rsid w:val="00CC2384"/>
    <w:rsid w:val="00CC53F9"/>
    <w:rsid w:val="00CC7529"/>
    <w:rsid w:val="00CD454F"/>
    <w:rsid w:val="00CE4547"/>
    <w:rsid w:val="00D021BF"/>
    <w:rsid w:val="00D0381D"/>
    <w:rsid w:val="00D1511A"/>
    <w:rsid w:val="00D338E4"/>
    <w:rsid w:val="00D35538"/>
    <w:rsid w:val="00D45F0F"/>
    <w:rsid w:val="00D51947"/>
    <w:rsid w:val="00D532F0"/>
    <w:rsid w:val="00D561B3"/>
    <w:rsid w:val="00D652E8"/>
    <w:rsid w:val="00D77413"/>
    <w:rsid w:val="00D77A46"/>
    <w:rsid w:val="00D82759"/>
    <w:rsid w:val="00D86551"/>
    <w:rsid w:val="00D86DE4"/>
    <w:rsid w:val="00D91CAB"/>
    <w:rsid w:val="00D91DB4"/>
    <w:rsid w:val="00D941C2"/>
    <w:rsid w:val="00DA503D"/>
    <w:rsid w:val="00DA6DBB"/>
    <w:rsid w:val="00DB1C96"/>
    <w:rsid w:val="00DB375B"/>
    <w:rsid w:val="00DC5220"/>
    <w:rsid w:val="00DC632A"/>
    <w:rsid w:val="00DD1AF6"/>
    <w:rsid w:val="00DE2DC6"/>
    <w:rsid w:val="00DF1AF8"/>
    <w:rsid w:val="00DF4B17"/>
    <w:rsid w:val="00E139C5"/>
    <w:rsid w:val="00E14BBB"/>
    <w:rsid w:val="00E162D2"/>
    <w:rsid w:val="00E23F1D"/>
    <w:rsid w:val="00E34F5D"/>
    <w:rsid w:val="00E36361"/>
    <w:rsid w:val="00E4133C"/>
    <w:rsid w:val="00E4285A"/>
    <w:rsid w:val="00E42941"/>
    <w:rsid w:val="00E438E3"/>
    <w:rsid w:val="00E44381"/>
    <w:rsid w:val="00E55AE9"/>
    <w:rsid w:val="00E562A1"/>
    <w:rsid w:val="00E73665"/>
    <w:rsid w:val="00E7516A"/>
    <w:rsid w:val="00E76D71"/>
    <w:rsid w:val="00E90A60"/>
    <w:rsid w:val="00E93699"/>
    <w:rsid w:val="00E94D73"/>
    <w:rsid w:val="00EA00DA"/>
    <w:rsid w:val="00EA1548"/>
    <w:rsid w:val="00EB1CC2"/>
    <w:rsid w:val="00EB3E4C"/>
    <w:rsid w:val="00ED47BC"/>
    <w:rsid w:val="00ED6BE5"/>
    <w:rsid w:val="00EE1A80"/>
    <w:rsid w:val="00EF3893"/>
    <w:rsid w:val="00F1520E"/>
    <w:rsid w:val="00F337AC"/>
    <w:rsid w:val="00F40D53"/>
    <w:rsid w:val="00F442F0"/>
    <w:rsid w:val="00F4525C"/>
    <w:rsid w:val="00F464D8"/>
    <w:rsid w:val="00F47B7F"/>
    <w:rsid w:val="00F61B8A"/>
    <w:rsid w:val="00F70E0B"/>
    <w:rsid w:val="00F75269"/>
    <w:rsid w:val="00F81AA4"/>
    <w:rsid w:val="00F83DB5"/>
    <w:rsid w:val="00F93694"/>
    <w:rsid w:val="00F9544F"/>
    <w:rsid w:val="00F95799"/>
    <w:rsid w:val="00FA080C"/>
    <w:rsid w:val="00FB56CD"/>
    <w:rsid w:val="00FC2FF6"/>
    <w:rsid w:val="00FD1C20"/>
    <w:rsid w:val="00FD658C"/>
    <w:rsid w:val="00FE0AD0"/>
    <w:rsid w:val="00FF477E"/>
    <w:rsid w:val="15EE4354"/>
    <w:rsid w:val="220B7FE0"/>
    <w:rsid w:val="3C7EAA3B"/>
    <w:rsid w:val="465F3E1A"/>
    <w:rsid w:val="7C2A0704"/>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987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F75269"/>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2056E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2056E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2056E8"/>
  </w:style>
  <w:style w:type="character" w:customStyle="1" w:styleId="normaltextrun">
    <w:name w:val="normaltextrun"/>
    <w:basedOn w:val="DefaultParagraphFont"/>
    <w:rsid w:val="002056E8"/>
  </w:style>
  <w:style w:type="character" w:customStyle="1" w:styleId="eop">
    <w:name w:val="eop"/>
    <w:basedOn w:val="DefaultParagraphFont"/>
    <w:rsid w:val="002056E8"/>
  </w:style>
  <w:style w:type="character" w:customStyle="1" w:styleId="contentcontrol">
    <w:name w:val="contentcontrol"/>
    <w:basedOn w:val="DefaultParagraphFont"/>
    <w:rsid w:val="002056E8"/>
  </w:style>
  <w:style w:type="character" w:customStyle="1" w:styleId="contentcontrolboundarysink">
    <w:name w:val="contentcontrolboundarysink"/>
    <w:basedOn w:val="DefaultParagraphFont"/>
    <w:rsid w:val="002056E8"/>
  </w:style>
  <w:style w:type="paragraph" w:customStyle="1" w:styleId="outlineelement">
    <w:name w:val="outlineelement"/>
    <w:basedOn w:val="Normal"/>
    <w:rsid w:val="002056E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2056E8"/>
    <w:rPr>
      <w:color w:val="800080"/>
      <w:u w:val="single"/>
    </w:rPr>
  </w:style>
  <w:style w:type="character" w:customStyle="1" w:styleId="wacimagegroupcontainer">
    <w:name w:val="wacimagegroupcontainer"/>
    <w:basedOn w:val="DefaultParagraphFont"/>
    <w:rsid w:val="002056E8"/>
  </w:style>
  <w:style w:type="character" w:customStyle="1" w:styleId="wacimagecontainer">
    <w:name w:val="wacimagecontainer"/>
    <w:basedOn w:val="DefaultParagraphFont"/>
    <w:rsid w:val="002056E8"/>
  </w:style>
  <w:style w:type="character" w:customStyle="1" w:styleId="wacimageborder">
    <w:name w:val="wacimageborder"/>
    <w:basedOn w:val="DefaultParagraphFont"/>
    <w:rsid w:val="002056E8"/>
  </w:style>
  <w:style w:type="character" w:customStyle="1" w:styleId="linebreakblob">
    <w:name w:val="linebreakblob"/>
    <w:basedOn w:val="DefaultParagraphFont"/>
    <w:rsid w:val="002056E8"/>
  </w:style>
  <w:style w:type="character" w:customStyle="1" w:styleId="scxw226837688">
    <w:name w:val="scxw226837688"/>
    <w:basedOn w:val="DefaultParagraphFont"/>
    <w:rsid w:val="002056E8"/>
  </w:style>
  <w:style w:type="character" w:customStyle="1" w:styleId="tabrun">
    <w:name w:val="tabrun"/>
    <w:basedOn w:val="DefaultParagraphFont"/>
    <w:rsid w:val="002056E8"/>
  </w:style>
  <w:style w:type="character" w:customStyle="1" w:styleId="tabchar">
    <w:name w:val="tabchar"/>
    <w:basedOn w:val="DefaultParagraphFont"/>
    <w:rsid w:val="002056E8"/>
  </w:style>
  <w:style w:type="character" w:customStyle="1" w:styleId="tableaderchars">
    <w:name w:val="tableaderchars"/>
    <w:basedOn w:val="DefaultParagraphFont"/>
    <w:rsid w:val="002056E8"/>
  </w:style>
  <w:style w:type="character" w:styleId="Mention">
    <w:name w:val="Mention"/>
    <w:basedOn w:val="DefaultParagraphFont"/>
    <w:uiPriority w:val="99"/>
    <w:unhideWhenUsed/>
    <w:rsid w:val="007D2BCB"/>
    <w:rPr>
      <w:color w:val="2B579A"/>
      <w:shd w:val="clear" w:color="auto" w:fill="E1DFDD"/>
    </w:rPr>
  </w:style>
  <w:style w:type="paragraph" w:customStyle="1" w:styleId="VCAAbullet">
    <w:name w:val="VCAA bullet"/>
    <w:basedOn w:val="VCAAbody"/>
    <w:autoRedefine/>
    <w:qFormat/>
    <w:rsid w:val="004E506B"/>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739907254">
      <w:bodyDiv w:val="1"/>
      <w:marLeft w:val="0"/>
      <w:marRight w:val="0"/>
      <w:marTop w:val="0"/>
      <w:marBottom w:val="0"/>
      <w:divBdr>
        <w:top w:val="none" w:sz="0" w:space="0" w:color="auto"/>
        <w:left w:val="none" w:sz="0" w:space="0" w:color="auto"/>
        <w:bottom w:val="none" w:sz="0" w:space="0" w:color="auto"/>
        <w:right w:val="none" w:sz="0" w:space="0" w:color="auto"/>
      </w:divBdr>
      <w:divsChild>
        <w:div w:id="529877921">
          <w:marLeft w:val="0"/>
          <w:marRight w:val="0"/>
          <w:marTop w:val="0"/>
          <w:marBottom w:val="0"/>
          <w:divBdr>
            <w:top w:val="none" w:sz="0" w:space="0" w:color="auto"/>
            <w:left w:val="none" w:sz="0" w:space="0" w:color="auto"/>
            <w:bottom w:val="none" w:sz="0" w:space="0" w:color="auto"/>
            <w:right w:val="none" w:sz="0" w:space="0" w:color="auto"/>
          </w:divBdr>
        </w:div>
        <w:div w:id="122429165">
          <w:marLeft w:val="0"/>
          <w:marRight w:val="0"/>
          <w:marTop w:val="0"/>
          <w:marBottom w:val="0"/>
          <w:divBdr>
            <w:top w:val="none" w:sz="0" w:space="0" w:color="auto"/>
            <w:left w:val="none" w:sz="0" w:space="0" w:color="auto"/>
            <w:bottom w:val="none" w:sz="0" w:space="0" w:color="auto"/>
            <w:right w:val="none" w:sz="0" w:space="0" w:color="auto"/>
          </w:divBdr>
        </w:div>
        <w:div w:id="122040294">
          <w:marLeft w:val="0"/>
          <w:marRight w:val="0"/>
          <w:marTop w:val="0"/>
          <w:marBottom w:val="0"/>
          <w:divBdr>
            <w:top w:val="none" w:sz="0" w:space="0" w:color="auto"/>
            <w:left w:val="none" w:sz="0" w:space="0" w:color="auto"/>
            <w:bottom w:val="none" w:sz="0" w:space="0" w:color="auto"/>
            <w:right w:val="none" w:sz="0" w:space="0" w:color="auto"/>
          </w:divBdr>
        </w:div>
        <w:div w:id="864292200">
          <w:marLeft w:val="0"/>
          <w:marRight w:val="0"/>
          <w:marTop w:val="0"/>
          <w:marBottom w:val="0"/>
          <w:divBdr>
            <w:top w:val="none" w:sz="0" w:space="0" w:color="auto"/>
            <w:left w:val="none" w:sz="0" w:space="0" w:color="auto"/>
            <w:bottom w:val="none" w:sz="0" w:space="0" w:color="auto"/>
            <w:right w:val="none" w:sz="0" w:space="0" w:color="auto"/>
          </w:divBdr>
        </w:div>
        <w:div w:id="1725788099">
          <w:marLeft w:val="0"/>
          <w:marRight w:val="0"/>
          <w:marTop w:val="0"/>
          <w:marBottom w:val="0"/>
          <w:divBdr>
            <w:top w:val="none" w:sz="0" w:space="0" w:color="auto"/>
            <w:left w:val="none" w:sz="0" w:space="0" w:color="auto"/>
            <w:bottom w:val="none" w:sz="0" w:space="0" w:color="auto"/>
            <w:right w:val="none" w:sz="0" w:space="0" w:color="auto"/>
          </w:divBdr>
          <w:divsChild>
            <w:div w:id="202669384">
              <w:marLeft w:val="-75"/>
              <w:marRight w:val="0"/>
              <w:marTop w:val="30"/>
              <w:marBottom w:val="30"/>
              <w:divBdr>
                <w:top w:val="none" w:sz="0" w:space="0" w:color="auto"/>
                <w:left w:val="none" w:sz="0" w:space="0" w:color="auto"/>
                <w:bottom w:val="none" w:sz="0" w:space="0" w:color="auto"/>
                <w:right w:val="none" w:sz="0" w:space="0" w:color="auto"/>
              </w:divBdr>
              <w:divsChild>
                <w:div w:id="37827583">
                  <w:marLeft w:val="0"/>
                  <w:marRight w:val="0"/>
                  <w:marTop w:val="0"/>
                  <w:marBottom w:val="0"/>
                  <w:divBdr>
                    <w:top w:val="none" w:sz="0" w:space="0" w:color="auto"/>
                    <w:left w:val="none" w:sz="0" w:space="0" w:color="auto"/>
                    <w:bottom w:val="none" w:sz="0" w:space="0" w:color="auto"/>
                    <w:right w:val="none" w:sz="0" w:space="0" w:color="auto"/>
                  </w:divBdr>
                  <w:divsChild>
                    <w:div w:id="1615165291">
                      <w:marLeft w:val="0"/>
                      <w:marRight w:val="0"/>
                      <w:marTop w:val="0"/>
                      <w:marBottom w:val="0"/>
                      <w:divBdr>
                        <w:top w:val="none" w:sz="0" w:space="0" w:color="auto"/>
                        <w:left w:val="none" w:sz="0" w:space="0" w:color="auto"/>
                        <w:bottom w:val="none" w:sz="0" w:space="0" w:color="auto"/>
                        <w:right w:val="none" w:sz="0" w:space="0" w:color="auto"/>
                      </w:divBdr>
                    </w:div>
                  </w:divsChild>
                </w:div>
                <w:div w:id="1386952295">
                  <w:marLeft w:val="0"/>
                  <w:marRight w:val="0"/>
                  <w:marTop w:val="0"/>
                  <w:marBottom w:val="0"/>
                  <w:divBdr>
                    <w:top w:val="none" w:sz="0" w:space="0" w:color="auto"/>
                    <w:left w:val="none" w:sz="0" w:space="0" w:color="auto"/>
                    <w:bottom w:val="none" w:sz="0" w:space="0" w:color="auto"/>
                    <w:right w:val="none" w:sz="0" w:space="0" w:color="auto"/>
                  </w:divBdr>
                  <w:divsChild>
                    <w:div w:id="1478834709">
                      <w:marLeft w:val="0"/>
                      <w:marRight w:val="0"/>
                      <w:marTop w:val="0"/>
                      <w:marBottom w:val="0"/>
                      <w:divBdr>
                        <w:top w:val="none" w:sz="0" w:space="0" w:color="auto"/>
                        <w:left w:val="none" w:sz="0" w:space="0" w:color="auto"/>
                        <w:bottom w:val="none" w:sz="0" w:space="0" w:color="auto"/>
                        <w:right w:val="none" w:sz="0" w:space="0" w:color="auto"/>
                      </w:divBdr>
                    </w:div>
                  </w:divsChild>
                </w:div>
                <w:div w:id="875462634">
                  <w:marLeft w:val="0"/>
                  <w:marRight w:val="0"/>
                  <w:marTop w:val="0"/>
                  <w:marBottom w:val="0"/>
                  <w:divBdr>
                    <w:top w:val="none" w:sz="0" w:space="0" w:color="auto"/>
                    <w:left w:val="none" w:sz="0" w:space="0" w:color="auto"/>
                    <w:bottom w:val="none" w:sz="0" w:space="0" w:color="auto"/>
                    <w:right w:val="none" w:sz="0" w:space="0" w:color="auto"/>
                  </w:divBdr>
                  <w:divsChild>
                    <w:div w:id="727803225">
                      <w:marLeft w:val="0"/>
                      <w:marRight w:val="0"/>
                      <w:marTop w:val="0"/>
                      <w:marBottom w:val="0"/>
                      <w:divBdr>
                        <w:top w:val="none" w:sz="0" w:space="0" w:color="auto"/>
                        <w:left w:val="none" w:sz="0" w:space="0" w:color="auto"/>
                        <w:bottom w:val="none" w:sz="0" w:space="0" w:color="auto"/>
                        <w:right w:val="none" w:sz="0" w:space="0" w:color="auto"/>
                      </w:divBdr>
                    </w:div>
                  </w:divsChild>
                </w:div>
                <w:div w:id="710350467">
                  <w:marLeft w:val="0"/>
                  <w:marRight w:val="0"/>
                  <w:marTop w:val="0"/>
                  <w:marBottom w:val="0"/>
                  <w:divBdr>
                    <w:top w:val="none" w:sz="0" w:space="0" w:color="auto"/>
                    <w:left w:val="none" w:sz="0" w:space="0" w:color="auto"/>
                    <w:bottom w:val="none" w:sz="0" w:space="0" w:color="auto"/>
                    <w:right w:val="none" w:sz="0" w:space="0" w:color="auto"/>
                  </w:divBdr>
                  <w:divsChild>
                    <w:div w:id="1784231671">
                      <w:marLeft w:val="0"/>
                      <w:marRight w:val="0"/>
                      <w:marTop w:val="0"/>
                      <w:marBottom w:val="0"/>
                      <w:divBdr>
                        <w:top w:val="none" w:sz="0" w:space="0" w:color="auto"/>
                        <w:left w:val="none" w:sz="0" w:space="0" w:color="auto"/>
                        <w:bottom w:val="none" w:sz="0" w:space="0" w:color="auto"/>
                        <w:right w:val="none" w:sz="0" w:space="0" w:color="auto"/>
                      </w:divBdr>
                    </w:div>
                  </w:divsChild>
                </w:div>
                <w:div w:id="554197761">
                  <w:marLeft w:val="0"/>
                  <w:marRight w:val="0"/>
                  <w:marTop w:val="0"/>
                  <w:marBottom w:val="0"/>
                  <w:divBdr>
                    <w:top w:val="none" w:sz="0" w:space="0" w:color="auto"/>
                    <w:left w:val="none" w:sz="0" w:space="0" w:color="auto"/>
                    <w:bottom w:val="none" w:sz="0" w:space="0" w:color="auto"/>
                    <w:right w:val="none" w:sz="0" w:space="0" w:color="auto"/>
                  </w:divBdr>
                  <w:divsChild>
                    <w:div w:id="828520619">
                      <w:marLeft w:val="0"/>
                      <w:marRight w:val="0"/>
                      <w:marTop w:val="0"/>
                      <w:marBottom w:val="0"/>
                      <w:divBdr>
                        <w:top w:val="none" w:sz="0" w:space="0" w:color="auto"/>
                        <w:left w:val="none" w:sz="0" w:space="0" w:color="auto"/>
                        <w:bottom w:val="none" w:sz="0" w:space="0" w:color="auto"/>
                        <w:right w:val="none" w:sz="0" w:space="0" w:color="auto"/>
                      </w:divBdr>
                    </w:div>
                  </w:divsChild>
                </w:div>
                <w:div w:id="494494985">
                  <w:marLeft w:val="0"/>
                  <w:marRight w:val="0"/>
                  <w:marTop w:val="0"/>
                  <w:marBottom w:val="0"/>
                  <w:divBdr>
                    <w:top w:val="none" w:sz="0" w:space="0" w:color="auto"/>
                    <w:left w:val="none" w:sz="0" w:space="0" w:color="auto"/>
                    <w:bottom w:val="none" w:sz="0" w:space="0" w:color="auto"/>
                    <w:right w:val="none" w:sz="0" w:space="0" w:color="auto"/>
                  </w:divBdr>
                  <w:divsChild>
                    <w:div w:id="994452613">
                      <w:marLeft w:val="0"/>
                      <w:marRight w:val="0"/>
                      <w:marTop w:val="0"/>
                      <w:marBottom w:val="0"/>
                      <w:divBdr>
                        <w:top w:val="none" w:sz="0" w:space="0" w:color="auto"/>
                        <w:left w:val="none" w:sz="0" w:space="0" w:color="auto"/>
                        <w:bottom w:val="none" w:sz="0" w:space="0" w:color="auto"/>
                        <w:right w:val="none" w:sz="0" w:space="0" w:color="auto"/>
                      </w:divBdr>
                    </w:div>
                  </w:divsChild>
                </w:div>
                <w:div w:id="1500387222">
                  <w:marLeft w:val="0"/>
                  <w:marRight w:val="0"/>
                  <w:marTop w:val="0"/>
                  <w:marBottom w:val="0"/>
                  <w:divBdr>
                    <w:top w:val="none" w:sz="0" w:space="0" w:color="auto"/>
                    <w:left w:val="none" w:sz="0" w:space="0" w:color="auto"/>
                    <w:bottom w:val="none" w:sz="0" w:space="0" w:color="auto"/>
                    <w:right w:val="none" w:sz="0" w:space="0" w:color="auto"/>
                  </w:divBdr>
                  <w:divsChild>
                    <w:div w:id="941455641">
                      <w:marLeft w:val="0"/>
                      <w:marRight w:val="0"/>
                      <w:marTop w:val="0"/>
                      <w:marBottom w:val="0"/>
                      <w:divBdr>
                        <w:top w:val="none" w:sz="0" w:space="0" w:color="auto"/>
                        <w:left w:val="none" w:sz="0" w:space="0" w:color="auto"/>
                        <w:bottom w:val="none" w:sz="0" w:space="0" w:color="auto"/>
                        <w:right w:val="none" w:sz="0" w:space="0" w:color="auto"/>
                      </w:divBdr>
                    </w:div>
                    <w:div w:id="1602254085">
                      <w:marLeft w:val="0"/>
                      <w:marRight w:val="0"/>
                      <w:marTop w:val="0"/>
                      <w:marBottom w:val="0"/>
                      <w:divBdr>
                        <w:top w:val="none" w:sz="0" w:space="0" w:color="auto"/>
                        <w:left w:val="none" w:sz="0" w:space="0" w:color="auto"/>
                        <w:bottom w:val="none" w:sz="0" w:space="0" w:color="auto"/>
                        <w:right w:val="none" w:sz="0" w:space="0" w:color="auto"/>
                      </w:divBdr>
                    </w:div>
                    <w:div w:id="1700009814">
                      <w:marLeft w:val="0"/>
                      <w:marRight w:val="0"/>
                      <w:marTop w:val="0"/>
                      <w:marBottom w:val="0"/>
                      <w:divBdr>
                        <w:top w:val="none" w:sz="0" w:space="0" w:color="auto"/>
                        <w:left w:val="none" w:sz="0" w:space="0" w:color="auto"/>
                        <w:bottom w:val="none" w:sz="0" w:space="0" w:color="auto"/>
                        <w:right w:val="none" w:sz="0" w:space="0" w:color="auto"/>
                      </w:divBdr>
                    </w:div>
                  </w:divsChild>
                </w:div>
                <w:div w:id="1169977352">
                  <w:marLeft w:val="0"/>
                  <w:marRight w:val="0"/>
                  <w:marTop w:val="0"/>
                  <w:marBottom w:val="0"/>
                  <w:divBdr>
                    <w:top w:val="none" w:sz="0" w:space="0" w:color="auto"/>
                    <w:left w:val="none" w:sz="0" w:space="0" w:color="auto"/>
                    <w:bottom w:val="none" w:sz="0" w:space="0" w:color="auto"/>
                    <w:right w:val="none" w:sz="0" w:space="0" w:color="auto"/>
                  </w:divBdr>
                  <w:divsChild>
                    <w:div w:id="18029167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2057112">
          <w:marLeft w:val="0"/>
          <w:marRight w:val="0"/>
          <w:marTop w:val="0"/>
          <w:marBottom w:val="0"/>
          <w:divBdr>
            <w:top w:val="none" w:sz="0" w:space="0" w:color="auto"/>
            <w:left w:val="none" w:sz="0" w:space="0" w:color="auto"/>
            <w:bottom w:val="none" w:sz="0" w:space="0" w:color="auto"/>
            <w:right w:val="none" w:sz="0" w:space="0" w:color="auto"/>
          </w:divBdr>
        </w:div>
        <w:div w:id="2026979252">
          <w:marLeft w:val="0"/>
          <w:marRight w:val="0"/>
          <w:marTop w:val="0"/>
          <w:marBottom w:val="0"/>
          <w:divBdr>
            <w:top w:val="none" w:sz="0" w:space="0" w:color="auto"/>
            <w:left w:val="none" w:sz="0" w:space="0" w:color="auto"/>
            <w:bottom w:val="none" w:sz="0" w:space="0" w:color="auto"/>
            <w:right w:val="none" w:sz="0" w:space="0" w:color="auto"/>
          </w:divBdr>
        </w:div>
        <w:div w:id="1752700220">
          <w:marLeft w:val="0"/>
          <w:marRight w:val="0"/>
          <w:marTop w:val="0"/>
          <w:marBottom w:val="0"/>
          <w:divBdr>
            <w:top w:val="none" w:sz="0" w:space="0" w:color="auto"/>
            <w:left w:val="none" w:sz="0" w:space="0" w:color="auto"/>
            <w:bottom w:val="none" w:sz="0" w:space="0" w:color="auto"/>
            <w:right w:val="none" w:sz="0" w:space="0" w:color="auto"/>
          </w:divBdr>
        </w:div>
        <w:div w:id="1064992253">
          <w:marLeft w:val="0"/>
          <w:marRight w:val="0"/>
          <w:marTop w:val="0"/>
          <w:marBottom w:val="0"/>
          <w:divBdr>
            <w:top w:val="none" w:sz="0" w:space="0" w:color="auto"/>
            <w:left w:val="none" w:sz="0" w:space="0" w:color="auto"/>
            <w:bottom w:val="none" w:sz="0" w:space="0" w:color="auto"/>
            <w:right w:val="none" w:sz="0" w:space="0" w:color="auto"/>
          </w:divBdr>
        </w:div>
        <w:div w:id="872840616">
          <w:marLeft w:val="0"/>
          <w:marRight w:val="0"/>
          <w:marTop w:val="0"/>
          <w:marBottom w:val="0"/>
          <w:divBdr>
            <w:top w:val="none" w:sz="0" w:space="0" w:color="auto"/>
            <w:left w:val="none" w:sz="0" w:space="0" w:color="auto"/>
            <w:bottom w:val="none" w:sz="0" w:space="0" w:color="auto"/>
            <w:right w:val="none" w:sz="0" w:space="0" w:color="auto"/>
          </w:divBdr>
          <w:divsChild>
            <w:div w:id="1352679403">
              <w:marLeft w:val="-75"/>
              <w:marRight w:val="0"/>
              <w:marTop w:val="30"/>
              <w:marBottom w:val="30"/>
              <w:divBdr>
                <w:top w:val="none" w:sz="0" w:space="0" w:color="auto"/>
                <w:left w:val="none" w:sz="0" w:space="0" w:color="auto"/>
                <w:bottom w:val="none" w:sz="0" w:space="0" w:color="auto"/>
                <w:right w:val="none" w:sz="0" w:space="0" w:color="auto"/>
              </w:divBdr>
              <w:divsChild>
                <w:div w:id="1544369233">
                  <w:marLeft w:val="0"/>
                  <w:marRight w:val="0"/>
                  <w:marTop w:val="0"/>
                  <w:marBottom w:val="0"/>
                  <w:divBdr>
                    <w:top w:val="none" w:sz="0" w:space="0" w:color="auto"/>
                    <w:left w:val="none" w:sz="0" w:space="0" w:color="auto"/>
                    <w:bottom w:val="none" w:sz="0" w:space="0" w:color="auto"/>
                    <w:right w:val="none" w:sz="0" w:space="0" w:color="auto"/>
                  </w:divBdr>
                  <w:divsChild>
                    <w:div w:id="654795048">
                      <w:marLeft w:val="0"/>
                      <w:marRight w:val="0"/>
                      <w:marTop w:val="0"/>
                      <w:marBottom w:val="0"/>
                      <w:divBdr>
                        <w:top w:val="none" w:sz="0" w:space="0" w:color="auto"/>
                        <w:left w:val="none" w:sz="0" w:space="0" w:color="auto"/>
                        <w:bottom w:val="none" w:sz="0" w:space="0" w:color="auto"/>
                        <w:right w:val="none" w:sz="0" w:space="0" w:color="auto"/>
                      </w:divBdr>
                    </w:div>
                  </w:divsChild>
                </w:div>
                <w:div w:id="1491288555">
                  <w:marLeft w:val="0"/>
                  <w:marRight w:val="0"/>
                  <w:marTop w:val="0"/>
                  <w:marBottom w:val="0"/>
                  <w:divBdr>
                    <w:top w:val="none" w:sz="0" w:space="0" w:color="auto"/>
                    <w:left w:val="none" w:sz="0" w:space="0" w:color="auto"/>
                    <w:bottom w:val="none" w:sz="0" w:space="0" w:color="auto"/>
                    <w:right w:val="none" w:sz="0" w:space="0" w:color="auto"/>
                  </w:divBdr>
                  <w:divsChild>
                    <w:div w:id="1504665529">
                      <w:marLeft w:val="0"/>
                      <w:marRight w:val="0"/>
                      <w:marTop w:val="0"/>
                      <w:marBottom w:val="0"/>
                      <w:divBdr>
                        <w:top w:val="none" w:sz="0" w:space="0" w:color="auto"/>
                        <w:left w:val="none" w:sz="0" w:space="0" w:color="auto"/>
                        <w:bottom w:val="none" w:sz="0" w:space="0" w:color="auto"/>
                        <w:right w:val="none" w:sz="0" w:space="0" w:color="auto"/>
                      </w:divBdr>
                    </w:div>
                  </w:divsChild>
                </w:div>
                <w:div w:id="640577696">
                  <w:marLeft w:val="0"/>
                  <w:marRight w:val="0"/>
                  <w:marTop w:val="0"/>
                  <w:marBottom w:val="0"/>
                  <w:divBdr>
                    <w:top w:val="none" w:sz="0" w:space="0" w:color="auto"/>
                    <w:left w:val="none" w:sz="0" w:space="0" w:color="auto"/>
                    <w:bottom w:val="none" w:sz="0" w:space="0" w:color="auto"/>
                    <w:right w:val="none" w:sz="0" w:space="0" w:color="auto"/>
                  </w:divBdr>
                  <w:divsChild>
                    <w:div w:id="1132285859">
                      <w:marLeft w:val="0"/>
                      <w:marRight w:val="0"/>
                      <w:marTop w:val="0"/>
                      <w:marBottom w:val="0"/>
                      <w:divBdr>
                        <w:top w:val="none" w:sz="0" w:space="0" w:color="auto"/>
                        <w:left w:val="none" w:sz="0" w:space="0" w:color="auto"/>
                        <w:bottom w:val="none" w:sz="0" w:space="0" w:color="auto"/>
                        <w:right w:val="none" w:sz="0" w:space="0" w:color="auto"/>
                      </w:divBdr>
                    </w:div>
                    <w:div w:id="1180044830">
                      <w:marLeft w:val="0"/>
                      <w:marRight w:val="0"/>
                      <w:marTop w:val="0"/>
                      <w:marBottom w:val="0"/>
                      <w:divBdr>
                        <w:top w:val="none" w:sz="0" w:space="0" w:color="auto"/>
                        <w:left w:val="none" w:sz="0" w:space="0" w:color="auto"/>
                        <w:bottom w:val="none" w:sz="0" w:space="0" w:color="auto"/>
                        <w:right w:val="none" w:sz="0" w:space="0" w:color="auto"/>
                      </w:divBdr>
                    </w:div>
                  </w:divsChild>
                </w:div>
                <w:div w:id="1709993581">
                  <w:marLeft w:val="0"/>
                  <w:marRight w:val="0"/>
                  <w:marTop w:val="0"/>
                  <w:marBottom w:val="0"/>
                  <w:divBdr>
                    <w:top w:val="none" w:sz="0" w:space="0" w:color="auto"/>
                    <w:left w:val="none" w:sz="0" w:space="0" w:color="auto"/>
                    <w:bottom w:val="none" w:sz="0" w:space="0" w:color="auto"/>
                    <w:right w:val="none" w:sz="0" w:space="0" w:color="auto"/>
                  </w:divBdr>
                  <w:divsChild>
                    <w:div w:id="1389378463">
                      <w:marLeft w:val="0"/>
                      <w:marRight w:val="0"/>
                      <w:marTop w:val="0"/>
                      <w:marBottom w:val="0"/>
                      <w:divBdr>
                        <w:top w:val="none" w:sz="0" w:space="0" w:color="auto"/>
                        <w:left w:val="none" w:sz="0" w:space="0" w:color="auto"/>
                        <w:bottom w:val="none" w:sz="0" w:space="0" w:color="auto"/>
                        <w:right w:val="none" w:sz="0" w:space="0" w:color="auto"/>
                      </w:divBdr>
                    </w:div>
                  </w:divsChild>
                </w:div>
                <w:div w:id="988098366">
                  <w:marLeft w:val="0"/>
                  <w:marRight w:val="0"/>
                  <w:marTop w:val="0"/>
                  <w:marBottom w:val="0"/>
                  <w:divBdr>
                    <w:top w:val="none" w:sz="0" w:space="0" w:color="auto"/>
                    <w:left w:val="none" w:sz="0" w:space="0" w:color="auto"/>
                    <w:bottom w:val="none" w:sz="0" w:space="0" w:color="auto"/>
                    <w:right w:val="none" w:sz="0" w:space="0" w:color="auto"/>
                  </w:divBdr>
                  <w:divsChild>
                    <w:div w:id="1592935180">
                      <w:marLeft w:val="0"/>
                      <w:marRight w:val="0"/>
                      <w:marTop w:val="0"/>
                      <w:marBottom w:val="0"/>
                      <w:divBdr>
                        <w:top w:val="none" w:sz="0" w:space="0" w:color="auto"/>
                        <w:left w:val="none" w:sz="0" w:space="0" w:color="auto"/>
                        <w:bottom w:val="none" w:sz="0" w:space="0" w:color="auto"/>
                        <w:right w:val="none" w:sz="0" w:space="0" w:color="auto"/>
                      </w:divBdr>
                    </w:div>
                  </w:divsChild>
                </w:div>
                <w:div w:id="369191841">
                  <w:marLeft w:val="0"/>
                  <w:marRight w:val="0"/>
                  <w:marTop w:val="0"/>
                  <w:marBottom w:val="0"/>
                  <w:divBdr>
                    <w:top w:val="none" w:sz="0" w:space="0" w:color="auto"/>
                    <w:left w:val="none" w:sz="0" w:space="0" w:color="auto"/>
                    <w:bottom w:val="none" w:sz="0" w:space="0" w:color="auto"/>
                    <w:right w:val="none" w:sz="0" w:space="0" w:color="auto"/>
                  </w:divBdr>
                  <w:divsChild>
                    <w:div w:id="1389915568">
                      <w:marLeft w:val="0"/>
                      <w:marRight w:val="0"/>
                      <w:marTop w:val="0"/>
                      <w:marBottom w:val="0"/>
                      <w:divBdr>
                        <w:top w:val="none" w:sz="0" w:space="0" w:color="auto"/>
                        <w:left w:val="none" w:sz="0" w:space="0" w:color="auto"/>
                        <w:bottom w:val="none" w:sz="0" w:space="0" w:color="auto"/>
                        <w:right w:val="none" w:sz="0" w:space="0" w:color="auto"/>
                      </w:divBdr>
                    </w:div>
                  </w:divsChild>
                </w:div>
                <w:div w:id="945620707">
                  <w:marLeft w:val="0"/>
                  <w:marRight w:val="0"/>
                  <w:marTop w:val="0"/>
                  <w:marBottom w:val="0"/>
                  <w:divBdr>
                    <w:top w:val="none" w:sz="0" w:space="0" w:color="auto"/>
                    <w:left w:val="none" w:sz="0" w:space="0" w:color="auto"/>
                    <w:bottom w:val="none" w:sz="0" w:space="0" w:color="auto"/>
                    <w:right w:val="none" w:sz="0" w:space="0" w:color="auto"/>
                  </w:divBdr>
                  <w:divsChild>
                    <w:div w:id="1992707222">
                      <w:marLeft w:val="0"/>
                      <w:marRight w:val="0"/>
                      <w:marTop w:val="0"/>
                      <w:marBottom w:val="0"/>
                      <w:divBdr>
                        <w:top w:val="none" w:sz="0" w:space="0" w:color="auto"/>
                        <w:left w:val="none" w:sz="0" w:space="0" w:color="auto"/>
                        <w:bottom w:val="none" w:sz="0" w:space="0" w:color="auto"/>
                        <w:right w:val="none" w:sz="0" w:space="0" w:color="auto"/>
                      </w:divBdr>
                    </w:div>
                  </w:divsChild>
                </w:div>
                <w:div w:id="126704760">
                  <w:marLeft w:val="0"/>
                  <w:marRight w:val="0"/>
                  <w:marTop w:val="0"/>
                  <w:marBottom w:val="0"/>
                  <w:divBdr>
                    <w:top w:val="none" w:sz="0" w:space="0" w:color="auto"/>
                    <w:left w:val="none" w:sz="0" w:space="0" w:color="auto"/>
                    <w:bottom w:val="none" w:sz="0" w:space="0" w:color="auto"/>
                    <w:right w:val="none" w:sz="0" w:space="0" w:color="auto"/>
                  </w:divBdr>
                  <w:divsChild>
                    <w:div w:id="1073043672">
                      <w:marLeft w:val="0"/>
                      <w:marRight w:val="0"/>
                      <w:marTop w:val="0"/>
                      <w:marBottom w:val="0"/>
                      <w:divBdr>
                        <w:top w:val="none" w:sz="0" w:space="0" w:color="auto"/>
                        <w:left w:val="none" w:sz="0" w:space="0" w:color="auto"/>
                        <w:bottom w:val="none" w:sz="0" w:space="0" w:color="auto"/>
                        <w:right w:val="none" w:sz="0" w:space="0" w:color="auto"/>
                      </w:divBdr>
                    </w:div>
                  </w:divsChild>
                </w:div>
                <w:div w:id="45760755">
                  <w:marLeft w:val="0"/>
                  <w:marRight w:val="0"/>
                  <w:marTop w:val="0"/>
                  <w:marBottom w:val="0"/>
                  <w:divBdr>
                    <w:top w:val="none" w:sz="0" w:space="0" w:color="auto"/>
                    <w:left w:val="none" w:sz="0" w:space="0" w:color="auto"/>
                    <w:bottom w:val="none" w:sz="0" w:space="0" w:color="auto"/>
                    <w:right w:val="none" w:sz="0" w:space="0" w:color="auto"/>
                  </w:divBdr>
                  <w:divsChild>
                    <w:div w:id="176698845">
                      <w:marLeft w:val="0"/>
                      <w:marRight w:val="0"/>
                      <w:marTop w:val="0"/>
                      <w:marBottom w:val="0"/>
                      <w:divBdr>
                        <w:top w:val="none" w:sz="0" w:space="0" w:color="auto"/>
                        <w:left w:val="none" w:sz="0" w:space="0" w:color="auto"/>
                        <w:bottom w:val="none" w:sz="0" w:space="0" w:color="auto"/>
                        <w:right w:val="none" w:sz="0" w:space="0" w:color="auto"/>
                      </w:divBdr>
                    </w:div>
                  </w:divsChild>
                </w:div>
                <w:div w:id="1386098338">
                  <w:marLeft w:val="0"/>
                  <w:marRight w:val="0"/>
                  <w:marTop w:val="0"/>
                  <w:marBottom w:val="0"/>
                  <w:divBdr>
                    <w:top w:val="none" w:sz="0" w:space="0" w:color="auto"/>
                    <w:left w:val="none" w:sz="0" w:space="0" w:color="auto"/>
                    <w:bottom w:val="none" w:sz="0" w:space="0" w:color="auto"/>
                    <w:right w:val="none" w:sz="0" w:space="0" w:color="auto"/>
                  </w:divBdr>
                  <w:divsChild>
                    <w:div w:id="598947269">
                      <w:marLeft w:val="0"/>
                      <w:marRight w:val="0"/>
                      <w:marTop w:val="0"/>
                      <w:marBottom w:val="0"/>
                      <w:divBdr>
                        <w:top w:val="none" w:sz="0" w:space="0" w:color="auto"/>
                        <w:left w:val="none" w:sz="0" w:space="0" w:color="auto"/>
                        <w:bottom w:val="none" w:sz="0" w:space="0" w:color="auto"/>
                        <w:right w:val="none" w:sz="0" w:space="0" w:color="auto"/>
                      </w:divBdr>
                    </w:div>
                  </w:divsChild>
                </w:div>
                <w:div w:id="238057670">
                  <w:marLeft w:val="0"/>
                  <w:marRight w:val="0"/>
                  <w:marTop w:val="0"/>
                  <w:marBottom w:val="0"/>
                  <w:divBdr>
                    <w:top w:val="none" w:sz="0" w:space="0" w:color="auto"/>
                    <w:left w:val="none" w:sz="0" w:space="0" w:color="auto"/>
                    <w:bottom w:val="none" w:sz="0" w:space="0" w:color="auto"/>
                    <w:right w:val="none" w:sz="0" w:space="0" w:color="auto"/>
                  </w:divBdr>
                  <w:divsChild>
                    <w:div w:id="780077133">
                      <w:marLeft w:val="0"/>
                      <w:marRight w:val="0"/>
                      <w:marTop w:val="0"/>
                      <w:marBottom w:val="0"/>
                      <w:divBdr>
                        <w:top w:val="none" w:sz="0" w:space="0" w:color="auto"/>
                        <w:left w:val="none" w:sz="0" w:space="0" w:color="auto"/>
                        <w:bottom w:val="none" w:sz="0" w:space="0" w:color="auto"/>
                        <w:right w:val="none" w:sz="0" w:space="0" w:color="auto"/>
                      </w:divBdr>
                    </w:div>
                  </w:divsChild>
                </w:div>
                <w:div w:id="2127768741">
                  <w:marLeft w:val="0"/>
                  <w:marRight w:val="0"/>
                  <w:marTop w:val="0"/>
                  <w:marBottom w:val="0"/>
                  <w:divBdr>
                    <w:top w:val="none" w:sz="0" w:space="0" w:color="auto"/>
                    <w:left w:val="none" w:sz="0" w:space="0" w:color="auto"/>
                    <w:bottom w:val="none" w:sz="0" w:space="0" w:color="auto"/>
                    <w:right w:val="none" w:sz="0" w:space="0" w:color="auto"/>
                  </w:divBdr>
                  <w:divsChild>
                    <w:div w:id="1682663562">
                      <w:marLeft w:val="0"/>
                      <w:marRight w:val="0"/>
                      <w:marTop w:val="0"/>
                      <w:marBottom w:val="0"/>
                      <w:divBdr>
                        <w:top w:val="none" w:sz="0" w:space="0" w:color="auto"/>
                        <w:left w:val="none" w:sz="0" w:space="0" w:color="auto"/>
                        <w:bottom w:val="none" w:sz="0" w:space="0" w:color="auto"/>
                        <w:right w:val="none" w:sz="0" w:space="0" w:color="auto"/>
                      </w:divBdr>
                    </w:div>
                    <w:div w:id="400562962">
                      <w:marLeft w:val="0"/>
                      <w:marRight w:val="0"/>
                      <w:marTop w:val="0"/>
                      <w:marBottom w:val="0"/>
                      <w:divBdr>
                        <w:top w:val="none" w:sz="0" w:space="0" w:color="auto"/>
                        <w:left w:val="none" w:sz="0" w:space="0" w:color="auto"/>
                        <w:bottom w:val="none" w:sz="0" w:space="0" w:color="auto"/>
                        <w:right w:val="none" w:sz="0" w:space="0" w:color="auto"/>
                      </w:divBdr>
                    </w:div>
                  </w:divsChild>
                </w:div>
                <w:div w:id="1995454991">
                  <w:marLeft w:val="0"/>
                  <w:marRight w:val="0"/>
                  <w:marTop w:val="0"/>
                  <w:marBottom w:val="0"/>
                  <w:divBdr>
                    <w:top w:val="none" w:sz="0" w:space="0" w:color="auto"/>
                    <w:left w:val="none" w:sz="0" w:space="0" w:color="auto"/>
                    <w:bottom w:val="none" w:sz="0" w:space="0" w:color="auto"/>
                    <w:right w:val="none" w:sz="0" w:space="0" w:color="auto"/>
                  </w:divBdr>
                  <w:divsChild>
                    <w:div w:id="1069379560">
                      <w:marLeft w:val="0"/>
                      <w:marRight w:val="0"/>
                      <w:marTop w:val="0"/>
                      <w:marBottom w:val="0"/>
                      <w:divBdr>
                        <w:top w:val="none" w:sz="0" w:space="0" w:color="auto"/>
                        <w:left w:val="none" w:sz="0" w:space="0" w:color="auto"/>
                        <w:bottom w:val="none" w:sz="0" w:space="0" w:color="auto"/>
                        <w:right w:val="none" w:sz="0" w:space="0" w:color="auto"/>
                      </w:divBdr>
                    </w:div>
                    <w:div w:id="1121535940">
                      <w:marLeft w:val="0"/>
                      <w:marRight w:val="0"/>
                      <w:marTop w:val="0"/>
                      <w:marBottom w:val="0"/>
                      <w:divBdr>
                        <w:top w:val="none" w:sz="0" w:space="0" w:color="auto"/>
                        <w:left w:val="none" w:sz="0" w:space="0" w:color="auto"/>
                        <w:bottom w:val="none" w:sz="0" w:space="0" w:color="auto"/>
                        <w:right w:val="none" w:sz="0" w:space="0" w:color="auto"/>
                      </w:divBdr>
                    </w:div>
                    <w:div w:id="1348871874">
                      <w:marLeft w:val="0"/>
                      <w:marRight w:val="0"/>
                      <w:marTop w:val="0"/>
                      <w:marBottom w:val="0"/>
                      <w:divBdr>
                        <w:top w:val="none" w:sz="0" w:space="0" w:color="auto"/>
                        <w:left w:val="none" w:sz="0" w:space="0" w:color="auto"/>
                        <w:bottom w:val="none" w:sz="0" w:space="0" w:color="auto"/>
                        <w:right w:val="none" w:sz="0" w:space="0" w:color="auto"/>
                      </w:divBdr>
                    </w:div>
                    <w:div w:id="1714842240">
                      <w:marLeft w:val="0"/>
                      <w:marRight w:val="0"/>
                      <w:marTop w:val="0"/>
                      <w:marBottom w:val="0"/>
                      <w:divBdr>
                        <w:top w:val="none" w:sz="0" w:space="0" w:color="auto"/>
                        <w:left w:val="none" w:sz="0" w:space="0" w:color="auto"/>
                        <w:bottom w:val="none" w:sz="0" w:space="0" w:color="auto"/>
                        <w:right w:val="none" w:sz="0" w:space="0" w:color="auto"/>
                      </w:divBdr>
                    </w:div>
                    <w:div w:id="1103384526">
                      <w:marLeft w:val="0"/>
                      <w:marRight w:val="0"/>
                      <w:marTop w:val="0"/>
                      <w:marBottom w:val="0"/>
                      <w:divBdr>
                        <w:top w:val="none" w:sz="0" w:space="0" w:color="auto"/>
                        <w:left w:val="none" w:sz="0" w:space="0" w:color="auto"/>
                        <w:bottom w:val="none" w:sz="0" w:space="0" w:color="auto"/>
                        <w:right w:val="none" w:sz="0" w:space="0" w:color="auto"/>
                      </w:divBdr>
                    </w:div>
                    <w:div w:id="1174763091">
                      <w:marLeft w:val="0"/>
                      <w:marRight w:val="0"/>
                      <w:marTop w:val="0"/>
                      <w:marBottom w:val="0"/>
                      <w:divBdr>
                        <w:top w:val="none" w:sz="0" w:space="0" w:color="auto"/>
                        <w:left w:val="none" w:sz="0" w:space="0" w:color="auto"/>
                        <w:bottom w:val="none" w:sz="0" w:space="0" w:color="auto"/>
                        <w:right w:val="none" w:sz="0" w:space="0" w:color="auto"/>
                      </w:divBdr>
                    </w:div>
                    <w:div w:id="1629048921">
                      <w:marLeft w:val="0"/>
                      <w:marRight w:val="0"/>
                      <w:marTop w:val="0"/>
                      <w:marBottom w:val="0"/>
                      <w:divBdr>
                        <w:top w:val="none" w:sz="0" w:space="0" w:color="auto"/>
                        <w:left w:val="none" w:sz="0" w:space="0" w:color="auto"/>
                        <w:bottom w:val="none" w:sz="0" w:space="0" w:color="auto"/>
                        <w:right w:val="none" w:sz="0" w:space="0" w:color="auto"/>
                      </w:divBdr>
                    </w:div>
                    <w:div w:id="419375040">
                      <w:marLeft w:val="0"/>
                      <w:marRight w:val="0"/>
                      <w:marTop w:val="0"/>
                      <w:marBottom w:val="0"/>
                      <w:divBdr>
                        <w:top w:val="none" w:sz="0" w:space="0" w:color="auto"/>
                        <w:left w:val="none" w:sz="0" w:space="0" w:color="auto"/>
                        <w:bottom w:val="none" w:sz="0" w:space="0" w:color="auto"/>
                        <w:right w:val="none" w:sz="0" w:space="0" w:color="auto"/>
                      </w:divBdr>
                    </w:div>
                    <w:div w:id="1384983138">
                      <w:marLeft w:val="0"/>
                      <w:marRight w:val="0"/>
                      <w:marTop w:val="0"/>
                      <w:marBottom w:val="0"/>
                      <w:divBdr>
                        <w:top w:val="none" w:sz="0" w:space="0" w:color="auto"/>
                        <w:left w:val="none" w:sz="0" w:space="0" w:color="auto"/>
                        <w:bottom w:val="none" w:sz="0" w:space="0" w:color="auto"/>
                        <w:right w:val="none" w:sz="0" w:space="0" w:color="auto"/>
                      </w:divBdr>
                    </w:div>
                    <w:div w:id="910233596">
                      <w:marLeft w:val="0"/>
                      <w:marRight w:val="0"/>
                      <w:marTop w:val="0"/>
                      <w:marBottom w:val="0"/>
                      <w:divBdr>
                        <w:top w:val="none" w:sz="0" w:space="0" w:color="auto"/>
                        <w:left w:val="none" w:sz="0" w:space="0" w:color="auto"/>
                        <w:bottom w:val="none" w:sz="0" w:space="0" w:color="auto"/>
                        <w:right w:val="none" w:sz="0" w:space="0" w:color="auto"/>
                      </w:divBdr>
                    </w:div>
                    <w:div w:id="678895400">
                      <w:marLeft w:val="0"/>
                      <w:marRight w:val="0"/>
                      <w:marTop w:val="0"/>
                      <w:marBottom w:val="0"/>
                      <w:divBdr>
                        <w:top w:val="none" w:sz="0" w:space="0" w:color="auto"/>
                        <w:left w:val="none" w:sz="0" w:space="0" w:color="auto"/>
                        <w:bottom w:val="none" w:sz="0" w:space="0" w:color="auto"/>
                        <w:right w:val="none" w:sz="0" w:space="0" w:color="auto"/>
                      </w:divBdr>
                    </w:div>
                    <w:div w:id="1425567696">
                      <w:marLeft w:val="0"/>
                      <w:marRight w:val="0"/>
                      <w:marTop w:val="0"/>
                      <w:marBottom w:val="0"/>
                      <w:divBdr>
                        <w:top w:val="none" w:sz="0" w:space="0" w:color="auto"/>
                        <w:left w:val="none" w:sz="0" w:space="0" w:color="auto"/>
                        <w:bottom w:val="none" w:sz="0" w:space="0" w:color="auto"/>
                        <w:right w:val="none" w:sz="0" w:space="0" w:color="auto"/>
                      </w:divBdr>
                    </w:div>
                    <w:div w:id="584848893">
                      <w:marLeft w:val="0"/>
                      <w:marRight w:val="0"/>
                      <w:marTop w:val="0"/>
                      <w:marBottom w:val="0"/>
                      <w:divBdr>
                        <w:top w:val="none" w:sz="0" w:space="0" w:color="auto"/>
                        <w:left w:val="none" w:sz="0" w:space="0" w:color="auto"/>
                        <w:bottom w:val="none" w:sz="0" w:space="0" w:color="auto"/>
                        <w:right w:val="none" w:sz="0" w:space="0" w:color="auto"/>
                      </w:divBdr>
                    </w:div>
                    <w:div w:id="1251432489">
                      <w:marLeft w:val="0"/>
                      <w:marRight w:val="0"/>
                      <w:marTop w:val="0"/>
                      <w:marBottom w:val="0"/>
                      <w:divBdr>
                        <w:top w:val="none" w:sz="0" w:space="0" w:color="auto"/>
                        <w:left w:val="none" w:sz="0" w:space="0" w:color="auto"/>
                        <w:bottom w:val="none" w:sz="0" w:space="0" w:color="auto"/>
                        <w:right w:val="none" w:sz="0" w:space="0" w:color="auto"/>
                      </w:divBdr>
                    </w:div>
                    <w:div w:id="952440729">
                      <w:marLeft w:val="0"/>
                      <w:marRight w:val="0"/>
                      <w:marTop w:val="0"/>
                      <w:marBottom w:val="0"/>
                      <w:divBdr>
                        <w:top w:val="none" w:sz="0" w:space="0" w:color="auto"/>
                        <w:left w:val="none" w:sz="0" w:space="0" w:color="auto"/>
                        <w:bottom w:val="none" w:sz="0" w:space="0" w:color="auto"/>
                        <w:right w:val="none" w:sz="0" w:space="0" w:color="auto"/>
                      </w:divBdr>
                    </w:div>
                    <w:div w:id="1815096508">
                      <w:marLeft w:val="0"/>
                      <w:marRight w:val="0"/>
                      <w:marTop w:val="0"/>
                      <w:marBottom w:val="0"/>
                      <w:divBdr>
                        <w:top w:val="none" w:sz="0" w:space="0" w:color="auto"/>
                        <w:left w:val="none" w:sz="0" w:space="0" w:color="auto"/>
                        <w:bottom w:val="none" w:sz="0" w:space="0" w:color="auto"/>
                        <w:right w:val="none" w:sz="0" w:space="0" w:color="auto"/>
                      </w:divBdr>
                    </w:div>
                    <w:div w:id="845947854">
                      <w:marLeft w:val="0"/>
                      <w:marRight w:val="0"/>
                      <w:marTop w:val="0"/>
                      <w:marBottom w:val="0"/>
                      <w:divBdr>
                        <w:top w:val="none" w:sz="0" w:space="0" w:color="auto"/>
                        <w:left w:val="none" w:sz="0" w:space="0" w:color="auto"/>
                        <w:bottom w:val="none" w:sz="0" w:space="0" w:color="auto"/>
                        <w:right w:val="none" w:sz="0" w:space="0" w:color="auto"/>
                      </w:divBdr>
                    </w:div>
                    <w:div w:id="7766018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4775965">
          <w:marLeft w:val="0"/>
          <w:marRight w:val="0"/>
          <w:marTop w:val="0"/>
          <w:marBottom w:val="0"/>
          <w:divBdr>
            <w:top w:val="none" w:sz="0" w:space="0" w:color="auto"/>
            <w:left w:val="none" w:sz="0" w:space="0" w:color="auto"/>
            <w:bottom w:val="none" w:sz="0" w:space="0" w:color="auto"/>
            <w:right w:val="none" w:sz="0" w:space="0" w:color="auto"/>
          </w:divBdr>
        </w:div>
        <w:div w:id="661154144">
          <w:marLeft w:val="0"/>
          <w:marRight w:val="0"/>
          <w:marTop w:val="0"/>
          <w:marBottom w:val="0"/>
          <w:divBdr>
            <w:top w:val="none" w:sz="0" w:space="0" w:color="auto"/>
            <w:left w:val="none" w:sz="0" w:space="0" w:color="auto"/>
            <w:bottom w:val="none" w:sz="0" w:space="0" w:color="auto"/>
            <w:right w:val="none" w:sz="0" w:space="0" w:color="auto"/>
          </w:divBdr>
        </w:div>
        <w:div w:id="731999137">
          <w:marLeft w:val="0"/>
          <w:marRight w:val="0"/>
          <w:marTop w:val="0"/>
          <w:marBottom w:val="0"/>
          <w:divBdr>
            <w:top w:val="none" w:sz="0" w:space="0" w:color="auto"/>
            <w:left w:val="none" w:sz="0" w:space="0" w:color="auto"/>
            <w:bottom w:val="none" w:sz="0" w:space="0" w:color="auto"/>
            <w:right w:val="none" w:sz="0" w:space="0" w:color="auto"/>
          </w:divBdr>
        </w:div>
        <w:div w:id="574826272">
          <w:marLeft w:val="0"/>
          <w:marRight w:val="0"/>
          <w:marTop w:val="0"/>
          <w:marBottom w:val="0"/>
          <w:divBdr>
            <w:top w:val="none" w:sz="0" w:space="0" w:color="auto"/>
            <w:left w:val="none" w:sz="0" w:space="0" w:color="auto"/>
            <w:bottom w:val="none" w:sz="0" w:space="0" w:color="auto"/>
            <w:right w:val="none" w:sz="0" w:space="0" w:color="auto"/>
          </w:divBdr>
        </w:div>
        <w:div w:id="398215505">
          <w:marLeft w:val="0"/>
          <w:marRight w:val="0"/>
          <w:marTop w:val="0"/>
          <w:marBottom w:val="0"/>
          <w:divBdr>
            <w:top w:val="none" w:sz="0" w:space="0" w:color="auto"/>
            <w:left w:val="none" w:sz="0" w:space="0" w:color="auto"/>
            <w:bottom w:val="none" w:sz="0" w:space="0" w:color="auto"/>
            <w:right w:val="none" w:sz="0" w:space="0" w:color="auto"/>
          </w:divBdr>
        </w:div>
        <w:div w:id="1110054330">
          <w:marLeft w:val="0"/>
          <w:marRight w:val="0"/>
          <w:marTop w:val="0"/>
          <w:marBottom w:val="0"/>
          <w:divBdr>
            <w:top w:val="none" w:sz="0" w:space="0" w:color="auto"/>
            <w:left w:val="none" w:sz="0" w:space="0" w:color="auto"/>
            <w:bottom w:val="none" w:sz="0" w:space="0" w:color="auto"/>
            <w:right w:val="none" w:sz="0" w:space="0" w:color="auto"/>
          </w:divBdr>
        </w:div>
        <w:div w:id="1446343556">
          <w:marLeft w:val="0"/>
          <w:marRight w:val="0"/>
          <w:marTop w:val="0"/>
          <w:marBottom w:val="0"/>
          <w:divBdr>
            <w:top w:val="none" w:sz="0" w:space="0" w:color="auto"/>
            <w:left w:val="none" w:sz="0" w:space="0" w:color="auto"/>
            <w:bottom w:val="none" w:sz="0" w:space="0" w:color="auto"/>
            <w:right w:val="none" w:sz="0" w:space="0" w:color="auto"/>
          </w:divBdr>
          <w:divsChild>
            <w:div w:id="1697541397">
              <w:marLeft w:val="-75"/>
              <w:marRight w:val="0"/>
              <w:marTop w:val="30"/>
              <w:marBottom w:val="30"/>
              <w:divBdr>
                <w:top w:val="none" w:sz="0" w:space="0" w:color="auto"/>
                <w:left w:val="none" w:sz="0" w:space="0" w:color="auto"/>
                <w:bottom w:val="none" w:sz="0" w:space="0" w:color="auto"/>
                <w:right w:val="none" w:sz="0" w:space="0" w:color="auto"/>
              </w:divBdr>
              <w:divsChild>
                <w:div w:id="1144155841">
                  <w:marLeft w:val="0"/>
                  <w:marRight w:val="0"/>
                  <w:marTop w:val="0"/>
                  <w:marBottom w:val="0"/>
                  <w:divBdr>
                    <w:top w:val="none" w:sz="0" w:space="0" w:color="auto"/>
                    <w:left w:val="none" w:sz="0" w:space="0" w:color="auto"/>
                    <w:bottom w:val="none" w:sz="0" w:space="0" w:color="auto"/>
                    <w:right w:val="none" w:sz="0" w:space="0" w:color="auto"/>
                  </w:divBdr>
                  <w:divsChild>
                    <w:div w:id="475608109">
                      <w:marLeft w:val="0"/>
                      <w:marRight w:val="0"/>
                      <w:marTop w:val="0"/>
                      <w:marBottom w:val="0"/>
                      <w:divBdr>
                        <w:top w:val="none" w:sz="0" w:space="0" w:color="auto"/>
                        <w:left w:val="none" w:sz="0" w:space="0" w:color="auto"/>
                        <w:bottom w:val="none" w:sz="0" w:space="0" w:color="auto"/>
                        <w:right w:val="none" w:sz="0" w:space="0" w:color="auto"/>
                      </w:divBdr>
                    </w:div>
                  </w:divsChild>
                </w:div>
                <w:div w:id="2107731746">
                  <w:marLeft w:val="0"/>
                  <w:marRight w:val="0"/>
                  <w:marTop w:val="0"/>
                  <w:marBottom w:val="0"/>
                  <w:divBdr>
                    <w:top w:val="none" w:sz="0" w:space="0" w:color="auto"/>
                    <w:left w:val="none" w:sz="0" w:space="0" w:color="auto"/>
                    <w:bottom w:val="none" w:sz="0" w:space="0" w:color="auto"/>
                    <w:right w:val="none" w:sz="0" w:space="0" w:color="auto"/>
                  </w:divBdr>
                  <w:divsChild>
                    <w:div w:id="111437768">
                      <w:marLeft w:val="0"/>
                      <w:marRight w:val="0"/>
                      <w:marTop w:val="0"/>
                      <w:marBottom w:val="0"/>
                      <w:divBdr>
                        <w:top w:val="none" w:sz="0" w:space="0" w:color="auto"/>
                        <w:left w:val="none" w:sz="0" w:space="0" w:color="auto"/>
                        <w:bottom w:val="none" w:sz="0" w:space="0" w:color="auto"/>
                        <w:right w:val="none" w:sz="0" w:space="0" w:color="auto"/>
                      </w:divBdr>
                    </w:div>
                  </w:divsChild>
                </w:div>
                <w:div w:id="1405446836">
                  <w:marLeft w:val="0"/>
                  <w:marRight w:val="0"/>
                  <w:marTop w:val="0"/>
                  <w:marBottom w:val="0"/>
                  <w:divBdr>
                    <w:top w:val="none" w:sz="0" w:space="0" w:color="auto"/>
                    <w:left w:val="none" w:sz="0" w:space="0" w:color="auto"/>
                    <w:bottom w:val="none" w:sz="0" w:space="0" w:color="auto"/>
                    <w:right w:val="none" w:sz="0" w:space="0" w:color="auto"/>
                  </w:divBdr>
                  <w:divsChild>
                    <w:div w:id="272515486">
                      <w:marLeft w:val="0"/>
                      <w:marRight w:val="0"/>
                      <w:marTop w:val="0"/>
                      <w:marBottom w:val="0"/>
                      <w:divBdr>
                        <w:top w:val="none" w:sz="0" w:space="0" w:color="auto"/>
                        <w:left w:val="none" w:sz="0" w:space="0" w:color="auto"/>
                        <w:bottom w:val="none" w:sz="0" w:space="0" w:color="auto"/>
                        <w:right w:val="none" w:sz="0" w:space="0" w:color="auto"/>
                      </w:divBdr>
                    </w:div>
                  </w:divsChild>
                </w:div>
                <w:div w:id="987057434">
                  <w:marLeft w:val="0"/>
                  <w:marRight w:val="0"/>
                  <w:marTop w:val="0"/>
                  <w:marBottom w:val="0"/>
                  <w:divBdr>
                    <w:top w:val="none" w:sz="0" w:space="0" w:color="auto"/>
                    <w:left w:val="none" w:sz="0" w:space="0" w:color="auto"/>
                    <w:bottom w:val="none" w:sz="0" w:space="0" w:color="auto"/>
                    <w:right w:val="none" w:sz="0" w:space="0" w:color="auto"/>
                  </w:divBdr>
                  <w:divsChild>
                    <w:div w:id="546453893">
                      <w:marLeft w:val="0"/>
                      <w:marRight w:val="0"/>
                      <w:marTop w:val="0"/>
                      <w:marBottom w:val="0"/>
                      <w:divBdr>
                        <w:top w:val="none" w:sz="0" w:space="0" w:color="auto"/>
                        <w:left w:val="none" w:sz="0" w:space="0" w:color="auto"/>
                        <w:bottom w:val="none" w:sz="0" w:space="0" w:color="auto"/>
                        <w:right w:val="none" w:sz="0" w:space="0" w:color="auto"/>
                      </w:divBdr>
                    </w:div>
                  </w:divsChild>
                </w:div>
                <w:div w:id="1635062772">
                  <w:marLeft w:val="0"/>
                  <w:marRight w:val="0"/>
                  <w:marTop w:val="0"/>
                  <w:marBottom w:val="0"/>
                  <w:divBdr>
                    <w:top w:val="none" w:sz="0" w:space="0" w:color="auto"/>
                    <w:left w:val="none" w:sz="0" w:space="0" w:color="auto"/>
                    <w:bottom w:val="none" w:sz="0" w:space="0" w:color="auto"/>
                    <w:right w:val="none" w:sz="0" w:space="0" w:color="auto"/>
                  </w:divBdr>
                  <w:divsChild>
                    <w:div w:id="2130925870">
                      <w:marLeft w:val="0"/>
                      <w:marRight w:val="0"/>
                      <w:marTop w:val="0"/>
                      <w:marBottom w:val="0"/>
                      <w:divBdr>
                        <w:top w:val="none" w:sz="0" w:space="0" w:color="auto"/>
                        <w:left w:val="none" w:sz="0" w:space="0" w:color="auto"/>
                        <w:bottom w:val="none" w:sz="0" w:space="0" w:color="auto"/>
                        <w:right w:val="none" w:sz="0" w:space="0" w:color="auto"/>
                      </w:divBdr>
                    </w:div>
                  </w:divsChild>
                </w:div>
                <w:div w:id="1668899719">
                  <w:marLeft w:val="0"/>
                  <w:marRight w:val="0"/>
                  <w:marTop w:val="0"/>
                  <w:marBottom w:val="0"/>
                  <w:divBdr>
                    <w:top w:val="none" w:sz="0" w:space="0" w:color="auto"/>
                    <w:left w:val="none" w:sz="0" w:space="0" w:color="auto"/>
                    <w:bottom w:val="none" w:sz="0" w:space="0" w:color="auto"/>
                    <w:right w:val="none" w:sz="0" w:space="0" w:color="auto"/>
                  </w:divBdr>
                  <w:divsChild>
                    <w:div w:id="355813694">
                      <w:marLeft w:val="0"/>
                      <w:marRight w:val="0"/>
                      <w:marTop w:val="0"/>
                      <w:marBottom w:val="0"/>
                      <w:divBdr>
                        <w:top w:val="none" w:sz="0" w:space="0" w:color="auto"/>
                        <w:left w:val="none" w:sz="0" w:space="0" w:color="auto"/>
                        <w:bottom w:val="none" w:sz="0" w:space="0" w:color="auto"/>
                        <w:right w:val="none" w:sz="0" w:space="0" w:color="auto"/>
                      </w:divBdr>
                    </w:div>
                  </w:divsChild>
                </w:div>
                <w:div w:id="1652952174">
                  <w:marLeft w:val="0"/>
                  <w:marRight w:val="0"/>
                  <w:marTop w:val="0"/>
                  <w:marBottom w:val="0"/>
                  <w:divBdr>
                    <w:top w:val="none" w:sz="0" w:space="0" w:color="auto"/>
                    <w:left w:val="none" w:sz="0" w:space="0" w:color="auto"/>
                    <w:bottom w:val="none" w:sz="0" w:space="0" w:color="auto"/>
                    <w:right w:val="none" w:sz="0" w:space="0" w:color="auto"/>
                  </w:divBdr>
                  <w:divsChild>
                    <w:div w:id="1347709982">
                      <w:marLeft w:val="0"/>
                      <w:marRight w:val="0"/>
                      <w:marTop w:val="0"/>
                      <w:marBottom w:val="0"/>
                      <w:divBdr>
                        <w:top w:val="none" w:sz="0" w:space="0" w:color="auto"/>
                        <w:left w:val="none" w:sz="0" w:space="0" w:color="auto"/>
                        <w:bottom w:val="none" w:sz="0" w:space="0" w:color="auto"/>
                        <w:right w:val="none" w:sz="0" w:space="0" w:color="auto"/>
                      </w:divBdr>
                    </w:div>
                    <w:div w:id="1489787050">
                      <w:marLeft w:val="0"/>
                      <w:marRight w:val="0"/>
                      <w:marTop w:val="0"/>
                      <w:marBottom w:val="0"/>
                      <w:divBdr>
                        <w:top w:val="none" w:sz="0" w:space="0" w:color="auto"/>
                        <w:left w:val="none" w:sz="0" w:space="0" w:color="auto"/>
                        <w:bottom w:val="none" w:sz="0" w:space="0" w:color="auto"/>
                        <w:right w:val="none" w:sz="0" w:space="0" w:color="auto"/>
                      </w:divBdr>
                    </w:div>
                    <w:div w:id="404957433">
                      <w:marLeft w:val="0"/>
                      <w:marRight w:val="0"/>
                      <w:marTop w:val="0"/>
                      <w:marBottom w:val="0"/>
                      <w:divBdr>
                        <w:top w:val="none" w:sz="0" w:space="0" w:color="auto"/>
                        <w:left w:val="none" w:sz="0" w:space="0" w:color="auto"/>
                        <w:bottom w:val="none" w:sz="0" w:space="0" w:color="auto"/>
                        <w:right w:val="none" w:sz="0" w:space="0" w:color="auto"/>
                      </w:divBdr>
                    </w:div>
                  </w:divsChild>
                </w:div>
                <w:div w:id="1378123288">
                  <w:marLeft w:val="0"/>
                  <w:marRight w:val="0"/>
                  <w:marTop w:val="0"/>
                  <w:marBottom w:val="0"/>
                  <w:divBdr>
                    <w:top w:val="none" w:sz="0" w:space="0" w:color="auto"/>
                    <w:left w:val="none" w:sz="0" w:space="0" w:color="auto"/>
                    <w:bottom w:val="none" w:sz="0" w:space="0" w:color="auto"/>
                    <w:right w:val="none" w:sz="0" w:space="0" w:color="auto"/>
                  </w:divBdr>
                  <w:divsChild>
                    <w:div w:id="15206623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4220935">
          <w:marLeft w:val="0"/>
          <w:marRight w:val="0"/>
          <w:marTop w:val="0"/>
          <w:marBottom w:val="0"/>
          <w:divBdr>
            <w:top w:val="none" w:sz="0" w:space="0" w:color="auto"/>
            <w:left w:val="none" w:sz="0" w:space="0" w:color="auto"/>
            <w:bottom w:val="none" w:sz="0" w:space="0" w:color="auto"/>
            <w:right w:val="none" w:sz="0" w:space="0" w:color="auto"/>
          </w:divBdr>
        </w:div>
        <w:div w:id="1467744405">
          <w:marLeft w:val="0"/>
          <w:marRight w:val="0"/>
          <w:marTop w:val="0"/>
          <w:marBottom w:val="0"/>
          <w:divBdr>
            <w:top w:val="none" w:sz="0" w:space="0" w:color="auto"/>
            <w:left w:val="none" w:sz="0" w:space="0" w:color="auto"/>
            <w:bottom w:val="none" w:sz="0" w:space="0" w:color="auto"/>
            <w:right w:val="none" w:sz="0" w:space="0" w:color="auto"/>
          </w:divBdr>
        </w:div>
        <w:div w:id="1433939698">
          <w:marLeft w:val="0"/>
          <w:marRight w:val="0"/>
          <w:marTop w:val="0"/>
          <w:marBottom w:val="0"/>
          <w:divBdr>
            <w:top w:val="none" w:sz="0" w:space="0" w:color="auto"/>
            <w:left w:val="none" w:sz="0" w:space="0" w:color="auto"/>
            <w:bottom w:val="none" w:sz="0" w:space="0" w:color="auto"/>
            <w:right w:val="none" w:sz="0" w:space="0" w:color="auto"/>
          </w:divBdr>
        </w:div>
        <w:div w:id="513231494">
          <w:marLeft w:val="0"/>
          <w:marRight w:val="0"/>
          <w:marTop w:val="0"/>
          <w:marBottom w:val="0"/>
          <w:divBdr>
            <w:top w:val="none" w:sz="0" w:space="0" w:color="auto"/>
            <w:left w:val="none" w:sz="0" w:space="0" w:color="auto"/>
            <w:bottom w:val="none" w:sz="0" w:space="0" w:color="auto"/>
            <w:right w:val="none" w:sz="0" w:space="0" w:color="auto"/>
          </w:divBdr>
        </w:div>
        <w:div w:id="306476850">
          <w:marLeft w:val="0"/>
          <w:marRight w:val="0"/>
          <w:marTop w:val="0"/>
          <w:marBottom w:val="0"/>
          <w:divBdr>
            <w:top w:val="none" w:sz="0" w:space="0" w:color="auto"/>
            <w:left w:val="none" w:sz="0" w:space="0" w:color="auto"/>
            <w:bottom w:val="none" w:sz="0" w:space="0" w:color="auto"/>
            <w:right w:val="none" w:sz="0" w:space="0" w:color="auto"/>
          </w:divBdr>
          <w:divsChild>
            <w:div w:id="1437362544">
              <w:marLeft w:val="-75"/>
              <w:marRight w:val="0"/>
              <w:marTop w:val="30"/>
              <w:marBottom w:val="30"/>
              <w:divBdr>
                <w:top w:val="none" w:sz="0" w:space="0" w:color="auto"/>
                <w:left w:val="none" w:sz="0" w:space="0" w:color="auto"/>
                <w:bottom w:val="none" w:sz="0" w:space="0" w:color="auto"/>
                <w:right w:val="none" w:sz="0" w:space="0" w:color="auto"/>
              </w:divBdr>
              <w:divsChild>
                <w:div w:id="91122287">
                  <w:marLeft w:val="0"/>
                  <w:marRight w:val="0"/>
                  <w:marTop w:val="0"/>
                  <w:marBottom w:val="0"/>
                  <w:divBdr>
                    <w:top w:val="none" w:sz="0" w:space="0" w:color="auto"/>
                    <w:left w:val="none" w:sz="0" w:space="0" w:color="auto"/>
                    <w:bottom w:val="none" w:sz="0" w:space="0" w:color="auto"/>
                    <w:right w:val="none" w:sz="0" w:space="0" w:color="auto"/>
                  </w:divBdr>
                  <w:divsChild>
                    <w:div w:id="1508593796">
                      <w:marLeft w:val="0"/>
                      <w:marRight w:val="0"/>
                      <w:marTop w:val="0"/>
                      <w:marBottom w:val="0"/>
                      <w:divBdr>
                        <w:top w:val="none" w:sz="0" w:space="0" w:color="auto"/>
                        <w:left w:val="none" w:sz="0" w:space="0" w:color="auto"/>
                        <w:bottom w:val="none" w:sz="0" w:space="0" w:color="auto"/>
                        <w:right w:val="none" w:sz="0" w:space="0" w:color="auto"/>
                      </w:divBdr>
                    </w:div>
                  </w:divsChild>
                </w:div>
                <w:div w:id="675421244">
                  <w:marLeft w:val="0"/>
                  <w:marRight w:val="0"/>
                  <w:marTop w:val="0"/>
                  <w:marBottom w:val="0"/>
                  <w:divBdr>
                    <w:top w:val="none" w:sz="0" w:space="0" w:color="auto"/>
                    <w:left w:val="none" w:sz="0" w:space="0" w:color="auto"/>
                    <w:bottom w:val="none" w:sz="0" w:space="0" w:color="auto"/>
                    <w:right w:val="none" w:sz="0" w:space="0" w:color="auto"/>
                  </w:divBdr>
                  <w:divsChild>
                    <w:div w:id="376786557">
                      <w:marLeft w:val="0"/>
                      <w:marRight w:val="0"/>
                      <w:marTop w:val="0"/>
                      <w:marBottom w:val="0"/>
                      <w:divBdr>
                        <w:top w:val="none" w:sz="0" w:space="0" w:color="auto"/>
                        <w:left w:val="none" w:sz="0" w:space="0" w:color="auto"/>
                        <w:bottom w:val="none" w:sz="0" w:space="0" w:color="auto"/>
                        <w:right w:val="none" w:sz="0" w:space="0" w:color="auto"/>
                      </w:divBdr>
                    </w:div>
                  </w:divsChild>
                </w:div>
                <w:div w:id="1262371674">
                  <w:marLeft w:val="0"/>
                  <w:marRight w:val="0"/>
                  <w:marTop w:val="0"/>
                  <w:marBottom w:val="0"/>
                  <w:divBdr>
                    <w:top w:val="none" w:sz="0" w:space="0" w:color="auto"/>
                    <w:left w:val="none" w:sz="0" w:space="0" w:color="auto"/>
                    <w:bottom w:val="none" w:sz="0" w:space="0" w:color="auto"/>
                    <w:right w:val="none" w:sz="0" w:space="0" w:color="auto"/>
                  </w:divBdr>
                  <w:divsChild>
                    <w:div w:id="531185413">
                      <w:marLeft w:val="0"/>
                      <w:marRight w:val="0"/>
                      <w:marTop w:val="0"/>
                      <w:marBottom w:val="0"/>
                      <w:divBdr>
                        <w:top w:val="none" w:sz="0" w:space="0" w:color="auto"/>
                        <w:left w:val="none" w:sz="0" w:space="0" w:color="auto"/>
                        <w:bottom w:val="none" w:sz="0" w:space="0" w:color="auto"/>
                        <w:right w:val="none" w:sz="0" w:space="0" w:color="auto"/>
                      </w:divBdr>
                    </w:div>
                  </w:divsChild>
                </w:div>
                <w:div w:id="2007322170">
                  <w:marLeft w:val="0"/>
                  <w:marRight w:val="0"/>
                  <w:marTop w:val="0"/>
                  <w:marBottom w:val="0"/>
                  <w:divBdr>
                    <w:top w:val="none" w:sz="0" w:space="0" w:color="auto"/>
                    <w:left w:val="none" w:sz="0" w:space="0" w:color="auto"/>
                    <w:bottom w:val="none" w:sz="0" w:space="0" w:color="auto"/>
                    <w:right w:val="none" w:sz="0" w:space="0" w:color="auto"/>
                  </w:divBdr>
                  <w:divsChild>
                    <w:div w:id="2121339908">
                      <w:marLeft w:val="0"/>
                      <w:marRight w:val="0"/>
                      <w:marTop w:val="0"/>
                      <w:marBottom w:val="0"/>
                      <w:divBdr>
                        <w:top w:val="none" w:sz="0" w:space="0" w:color="auto"/>
                        <w:left w:val="none" w:sz="0" w:space="0" w:color="auto"/>
                        <w:bottom w:val="none" w:sz="0" w:space="0" w:color="auto"/>
                        <w:right w:val="none" w:sz="0" w:space="0" w:color="auto"/>
                      </w:divBdr>
                    </w:div>
                  </w:divsChild>
                </w:div>
                <w:div w:id="595989017">
                  <w:marLeft w:val="0"/>
                  <w:marRight w:val="0"/>
                  <w:marTop w:val="0"/>
                  <w:marBottom w:val="0"/>
                  <w:divBdr>
                    <w:top w:val="none" w:sz="0" w:space="0" w:color="auto"/>
                    <w:left w:val="none" w:sz="0" w:space="0" w:color="auto"/>
                    <w:bottom w:val="none" w:sz="0" w:space="0" w:color="auto"/>
                    <w:right w:val="none" w:sz="0" w:space="0" w:color="auto"/>
                  </w:divBdr>
                  <w:divsChild>
                    <w:div w:id="1164055854">
                      <w:marLeft w:val="0"/>
                      <w:marRight w:val="0"/>
                      <w:marTop w:val="0"/>
                      <w:marBottom w:val="0"/>
                      <w:divBdr>
                        <w:top w:val="none" w:sz="0" w:space="0" w:color="auto"/>
                        <w:left w:val="none" w:sz="0" w:space="0" w:color="auto"/>
                        <w:bottom w:val="none" w:sz="0" w:space="0" w:color="auto"/>
                        <w:right w:val="none" w:sz="0" w:space="0" w:color="auto"/>
                      </w:divBdr>
                    </w:div>
                  </w:divsChild>
                </w:div>
                <w:div w:id="1878617034">
                  <w:marLeft w:val="0"/>
                  <w:marRight w:val="0"/>
                  <w:marTop w:val="0"/>
                  <w:marBottom w:val="0"/>
                  <w:divBdr>
                    <w:top w:val="none" w:sz="0" w:space="0" w:color="auto"/>
                    <w:left w:val="none" w:sz="0" w:space="0" w:color="auto"/>
                    <w:bottom w:val="none" w:sz="0" w:space="0" w:color="auto"/>
                    <w:right w:val="none" w:sz="0" w:space="0" w:color="auto"/>
                  </w:divBdr>
                  <w:divsChild>
                    <w:div w:id="1411274654">
                      <w:marLeft w:val="0"/>
                      <w:marRight w:val="0"/>
                      <w:marTop w:val="0"/>
                      <w:marBottom w:val="0"/>
                      <w:divBdr>
                        <w:top w:val="none" w:sz="0" w:space="0" w:color="auto"/>
                        <w:left w:val="none" w:sz="0" w:space="0" w:color="auto"/>
                        <w:bottom w:val="none" w:sz="0" w:space="0" w:color="auto"/>
                        <w:right w:val="none" w:sz="0" w:space="0" w:color="auto"/>
                      </w:divBdr>
                    </w:div>
                  </w:divsChild>
                </w:div>
                <w:div w:id="2125684331">
                  <w:marLeft w:val="0"/>
                  <w:marRight w:val="0"/>
                  <w:marTop w:val="0"/>
                  <w:marBottom w:val="0"/>
                  <w:divBdr>
                    <w:top w:val="none" w:sz="0" w:space="0" w:color="auto"/>
                    <w:left w:val="none" w:sz="0" w:space="0" w:color="auto"/>
                    <w:bottom w:val="none" w:sz="0" w:space="0" w:color="auto"/>
                    <w:right w:val="none" w:sz="0" w:space="0" w:color="auto"/>
                  </w:divBdr>
                  <w:divsChild>
                    <w:div w:id="1933202985">
                      <w:marLeft w:val="0"/>
                      <w:marRight w:val="0"/>
                      <w:marTop w:val="0"/>
                      <w:marBottom w:val="0"/>
                      <w:divBdr>
                        <w:top w:val="none" w:sz="0" w:space="0" w:color="auto"/>
                        <w:left w:val="none" w:sz="0" w:space="0" w:color="auto"/>
                        <w:bottom w:val="none" w:sz="0" w:space="0" w:color="auto"/>
                        <w:right w:val="none" w:sz="0" w:space="0" w:color="auto"/>
                      </w:divBdr>
                    </w:div>
                  </w:divsChild>
                </w:div>
                <w:div w:id="1861433961">
                  <w:marLeft w:val="0"/>
                  <w:marRight w:val="0"/>
                  <w:marTop w:val="0"/>
                  <w:marBottom w:val="0"/>
                  <w:divBdr>
                    <w:top w:val="none" w:sz="0" w:space="0" w:color="auto"/>
                    <w:left w:val="none" w:sz="0" w:space="0" w:color="auto"/>
                    <w:bottom w:val="none" w:sz="0" w:space="0" w:color="auto"/>
                    <w:right w:val="none" w:sz="0" w:space="0" w:color="auto"/>
                  </w:divBdr>
                  <w:divsChild>
                    <w:div w:id="343366422">
                      <w:marLeft w:val="0"/>
                      <w:marRight w:val="0"/>
                      <w:marTop w:val="0"/>
                      <w:marBottom w:val="0"/>
                      <w:divBdr>
                        <w:top w:val="none" w:sz="0" w:space="0" w:color="auto"/>
                        <w:left w:val="none" w:sz="0" w:space="0" w:color="auto"/>
                        <w:bottom w:val="none" w:sz="0" w:space="0" w:color="auto"/>
                        <w:right w:val="none" w:sz="0" w:space="0" w:color="auto"/>
                      </w:divBdr>
                    </w:div>
                  </w:divsChild>
                </w:div>
                <w:div w:id="1415392740">
                  <w:marLeft w:val="0"/>
                  <w:marRight w:val="0"/>
                  <w:marTop w:val="0"/>
                  <w:marBottom w:val="0"/>
                  <w:divBdr>
                    <w:top w:val="none" w:sz="0" w:space="0" w:color="auto"/>
                    <w:left w:val="none" w:sz="0" w:space="0" w:color="auto"/>
                    <w:bottom w:val="none" w:sz="0" w:space="0" w:color="auto"/>
                    <w:right w:val="none" w:sz="0" w:space="0" w:color="auto"/>
                  </w:divBdr>
                  <w:divsChild>
                    <w:div w:id="2135714866">
                      <w:marLeft w:val="0"/>
                      <w:marRight w:val="0"/>
                      <w:marTop w:val="0"/>
                      <w:marBottom w:val="0"/>
                      <w:divBdr>
                        <w:top w:val="none" w:sz="0" w:space="0" w:color="auto"/>
                        <w:left w:val="none" w:sz="0" w:space="0" w:color="auto"/>
                        <w:bottom w:val="none" w:sz="0" w:space="0" w:color="auto"/>
                        <w:right w:val="none" w:sz="0" w:space="0" w:color="auto"/>
                      </w:divBdr>
                    </w:div>
                  </w:divsChild>
                </w:div>
                <w:div w:id="1960333404">
                  <w:marLeft w:val="0"/>
                  <w:marRight w:val="0"/>
                  <w:marTop w:val="0"/>
                  <w:marBottom w:val="0"/>
                  <w:divBdr>
                    <w:top w:val="none" w:sz="0" w:space="0" w:color="auto"/>
                    <w:left w:val="none" w:sz="0" w:space="0" w:color="auto"/>
                    <w:bottom w:val="none" w:sz="0" w:space="0" w:color="auto"/>
                    <w:right w:val="none" w:sz="0" w:space="0" w:color="auto"/>
                  </w:divBdr>
                  <w:divsChild>
                    <w:div w:id="2023165626">
                      <w:marLeft w:val="0"/>
                      <w:marRight w:val="0"/>
                      <w:marTop w:val="0"/>
                      <w:marBottom w:val="0"/>
                      <w:divBdr>
                        <w:top w:val="none" w:sz="0" w:space="0" w:color="auto"/>
                        <w:left w:val="none" w:sz="0" w:space="0" w:color="auto"/>
                        <w:bottom w:val="none" w:sz="0" w:space="0" w:color="auto"/>
                        <w:right w:val="none" w:sz="0" w:space="0" w:color="auto"/>
                      </w:divBdr>
                    </w:div>
                  </w:divsChild>
                </w:div>
                <w:div w:id="859969141">
                  <w:marLeft w:val="0"/>
                  <w:marRight w:val="0"/>
                  <w:marTop w:val="0"/>
                  <w:marBottom w:val="0"/>
                  <w:divBdr>
                    <w:top w:val="none" w:sz="0" w:space="0" w:color="auto"/>
                    <w:left w:val="none" w:sz="0" w:space="0" w:color="auto"/>
                    <w:bottom w:val="none" w:sz="0" w:space="0" w:color="auto"/>
                    <w:right w:val="none" w:sz="0" w:space="0" w:color="auto"/>
                  </w:divBdr>
                  <w:divsChild>
                    <w:div w:id="667248261">
                      <w:marLeft w:val="0"/>
                      <w:marRight w:val="0"/>
                      <w:marTop w:val="0"/>
                      <w:marBottom w:val="0"/>
                      <w:divBdr>
                        <w:top w:val="none" w:sz="0" w:space="0" w:color="auto"/>
                        <w:left w:val="none" w:sz="0" w:space="0" w:color="auto"/>
                        <w:bottom w:val="none" w:sz="0" w:space="0" w:color="auto"/>
                        <w:right w:val="none" w:sz="0" w:space="0" w:color="auto"/>
                      </w:divBdr>
                    </w:div>
                  </w:divsChild>
                </w:div>
                <w:div w:id="1931308850">
                  <w:marLeft w:val="0"/>
                  <w:marRight w:val="0"/>
                  <w:marTop w:val="0"/>
                  <w:marBottom w:val="0"/>
                  <w:divBdr>
                    <w:top w:val="none" w:sz="0" w:space="0" w:color="auto"/>
                    <w:left w:val="none" w:sz="0" w:space="0" w:color="auto"/>
                    <w:bottom w:val="none" w:sz="0" w:space="0" w:color="auto"/>
                    <w:right w:val="none" w:sz="0" w:space="0" w:color="auto"/>
                  </w:divBdr>
                  <w:divsChild>
                    <w:div w:id="154617474">
                      <w:marLeft w:val="0"/>
                      <w:marRight w:val="0"/>
                      <w:marTop w:val="0"/>
                      <w:marBottom w:val="0"/>
                      <w:divBdr>
                        <w:top w:val="none" w:sz="0" w:space="0" w:color="auto"/>
                        <w:left w:val="none" w:sz="0" w:space="0" w:color="auto"/>
                        <w:bottom w:val="none" w:sz="0" w:space="0" w:color="auto"/>
                        <w:right w:val="none" w:sz="0" w:space="0" w:color="auto"/>
                      </w:divBdr>
                    </w:div>
                  </w:divsChild>
                </w:div>
                <w:div w:id="2104102044">
                  <w:marLeft w:val="0"/>
                  <w:marRight w:val="0"/>
                  <w:marTop w:val="0"/>
                  <w:marBottom w:val="0"/>
                  <w:divBdr>
                    <w:top w:val="none" w:sz="0" w:space="0" w:color="auto"/>
                    <w:left w:val="none" w:sz="0" w:space="0" w:color="auto"/>
                    <w:bottom w:val="none" w:sz="0" w:space="0" w:color="auto"/>
                    <w:right w:val="none" w:sz="0" w:space="0" w:color="auto"/>
                  </w:divBdr>
                  <w:divsChild>
                    <w:div w:id="356740857">
                      <w:marLeft w:val="0"/>
                      <w:marRight w:val="0"/>
                      <w:marTop w:val="0"/>
                      <w:marBottom w:val="0"/>
                      <w:divBdr>
                        <w:top w:val="none" w:sz="0" w:space="0" w:color="auto"/>
                        <w:left w:val="none" w:sz="0" w:space="0" w:color="auto"/>
                        <w:bottom w:val="none" w:sz="0" w:space="0" w:color="auto"/>
                        <w:right w:val="none" w:sz="0" w:space="0" w:color="auto"/>
                      </w:divBdr>
                    </w:div>
                  </w:divsChild>
                </w:div>
                <w:div w:id="1069618844">
                  <w:marLeft w:val="0"/>
                  <w:marRight w:val="0"/>
                  <w:marTop w:val="0"/>
                  <w:marBottom w:val="0"/>
                  <w:divBdr>
                    <w:top w:val="none" w:sz="0" w:space="0" w:color="auto"/>
                    <w:left w:val="none" w:sz="0" w:space="0" w:color="auto"/>
                    <w:bottom w:val="none" w:sz="0" w:space="0" w:color="auto"/>
                    <w:right w:val="none" w:sz="0" w:space="0" w:color="auto"/>
                  </w:divBdr>
                  <w:divsChild>
                    <w:div w:id="2020040605">
                      <w:marLeft w:val="0"/>
                      <w:marRight w:val="0"/>
                      <w:marTop w:val="0"/>
                      <w:marBottom w:val="0"/>
                      <w:divBdr>
                        <w:top w:val="none" w:sz="0" w:space="0" w:color="auto"/>
                        <w:left w:val="none" w:sz="0" w:space="0" w:color="auto"/>
                        <w:bottom w:val="none" w:sz="0" w:space="0" w:color="auto"/>
                        <w:right w:val="none" w:sz="0" w:space="0" w:color="auto"/>
                      </w:divBdr>
                    </w:div>
                  </w:divsChild>
                </w:div>
                <w:div w:id="540476437">
                  <w:marLeft w:val="0"/>
                  <w:marRight w:val="0"/>
                  <w:marTop w:val="0"/>
                  <w:marBottom w:val="0"/>
                  <w:divBdr>
                    <w:top w:val="none" w:sz="0" w:space="0" w:color="auto"/>
                    <w:left w:val="none" w:sz="0" w:space="0" w:color="auto"/>
                    <w:bottom w:val="none" w:sz="0" w:space="0" w:color="auto"/>
                    <w:right w:val="none" w:sz="0" w:space="0" w:color="auto"/>
                  </w:divBdr>
                  <w:divsChild>
                    <w:div w:id="459344737">
                      <w:marLeft w:val="0"/>
                      <w:marRight w:val="0"/>
                      <w:marTop w:val="0"/>
                      <w:marBottom w:val="0"/>
                      <w:divBdr>
                        <w:top w:val="none" w:sz="0" w:space="0" w:color="auto"/>
                        <w:left w:val="none" w:sz="0" w:space="0" w:color="auto"/>
                        <w:bottom w:val="none" w:sz="0" w:space="0" w:color="auto"/>
                        <w:right w:val="none" w:sz="0" w:space="0" w:color="auto"/>
                      </w:divBdr>
                    </w:div>
                  </w:divsChild>
                </w:div>
                <w:div w:id="801118432">
                  <w:marLeft w:val="0"/>
                  <w:marRight w:val="0"/>
                  <w:marTop w:val="0"/>
                  <w:marBottom w:val="0"/>
                  <w:divBdr>
                    <w:top w:val="none" w:sz="0" w:space="0" w:color="auto"/>
                    <w:left w:val="none" w:sz="0" w:space="0" w:color="auto"/>
                    <w:bottom w:val="none" w:sz="0" w:space="0" w:color="auto"/>
                    <w:right w:val="none" w:sz="0" w:space="0" w:color="auto"/>
                  </w:divBdr>
                  <w:divsChild>
                    <w:div w:id="1325475824">
                      <w:marLeft w:val="0"/>
                      <w:marRight w:val="0"/>
                      <w:marTop w:val="0"/>
                      <w:marBottom w:val="0"/>
                      <w:divBdr>
                        <w:top w:val="none" w:sz="0" w:space="0" w:color="auto"/>
                        <w:left w:val="none" w:sz="0" w:space="0" w:color="auto"/>
                        <w:bottom w:val="none" w:sz="0" w:space="0" w:color="auto"/>
                        <w:right w:val="none" w:sz="0" w:space="0" w:color="auto"/>
                      </w:divBdr>
                    </w:div>
                  </w:divsChild>
                </w:div>
                <w:div w:id="585847993">
                  <w:marLeft w:val="0"/>
                  <w:marRight w:val="0"/>
                  <w:marTop w:val="0"/>
                  <w:marBottom w:val="0"/>
                  <w:divBdr>
                    <w:top w:val="none" w:sz="0" w:space="0" w:color="auto"/>
                    <w:left w:val="none" w:sz="0" w:space="0" w:color="auto"/>
                    <w:bottom w:val="none" w:sz="0" w:space="0" w:color="auto"/>
                    <w:right w:val="none" w:sz="0" w:space="0" w:color="auto"/>
                  </w:divBdr>
                  <w:divsChild>
                    <w:div w:id="4484024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3949065">
          <w:marLeft w:val="0"/>
          <w:marRight w:val="0"/>
          <w:marTop w:val="0"/>
          <w:marBottom w:val="0"/>
          <w:divBdr>
            <w:top w:val="none" w:sz="0" w:space="0" w:color="auto"/>
            <w:left w:val="none" w:sz="0" w:space="0" w:color="auto"/>
            <w:bottom w:val="none" w:sz="0" w:space="0" w:color="auto"/>
            <w:right w:val="none" w:sz="0" w:space="0" w:color="auto"/>
          </w:divBdr>
        </w:div>
        <w:div w:id="1184710069">
          <w:marLeft w:val="0"/>
          <w:marRight w:val="0"/>
          <w:marTop w:val="0"/>
          <w:marBottom w:val="0"/>
          <w:divBdr>
            <w:top w:val="none" w:sz="0" w:space="0" w:color="auto"/>
            <w:left w:val="none" w:sz="0" w:space="0" w:color="auto"/>
            <w:bottom w:val="none" w:sz="0" w:space="0" w:color="auto"/>
            <w:right w:val="none" w:sz="0" w:space="0" w:color="auto"/>
          </w:divBdr>
          <w:divsChild>
            <w:div w:id="147291387">
              <w:marLeft w:val="0"/>
              <w:marRight w:val="0"/>
              <w:marTop w:val="0"/>
              <w:marBottom w:val="0"/>
              <w:divBdr>
                <w:top w:val="none" w:sz="0" w:space="0" w:color="auto"/>
                <w:left w:val="none" w:sz="0" w:space="0" w:color="auto"/>
                <w:bottom w:val="none" w:sz="0" w:space="0" w:color="auto"/>
                <w:right w:val="none" w:sz="0" w:space="0" w:color="auto"/>
              </w:divBdr>
            </w:div>
            <w:div w:id="1433894373">
              <w:marLeft w:val="0"/>
              <w:marRight w:val="0"/>
              <w:marTop w:val="0"/>
              <w:marBottom w:val="0"/>
              <w:divBdr>
                <w:top w:val="none" w:sz="0" w:space="0" w:color="auto"/>
                <w:left w:val="none" w:sz="0" w:space="0" w:color="auto"/>
                <w:bottom w:val="none" w:sz="0" w:space="0" w:color="auto"/>
                <w:right w:val="none" w:sz="0" w:space="0" w:color="auto"/>
              </w:divBdr>
            </w:div>
            <w:div w:id="1987314318">
              <w:marLeft w:val="0"/>
              <w:marRight w:val="0"/>
              <w:marTop w:val="0"/>
              <w:marBottom w:val="0"/>
              <w:divBdr>
                <w:top w:val="none" w:sz="0" w:space="0" w:color="auto"/>
                <w:left w:val="none" w:sz="0" w:space="0" w:color="auto"/>
                <w:bottom w:val="none" w:sz="0" w:space="0" w:color="auto"/>
                <w:right w:val="none" w:sz="0" w:space="0" w:color="auto"/>
              </w:divBdr>
            </w:div>
            <w:div w:id="194272252">
              <w:marLeft w:val="0"/>
              <w:marRight w:val="0"/>
              <w:marTop w:val="0"/>
              <w:marBottom w:val="0"/>
              <w:divBdr>
                <w:top w:val="none" w:sz="0" w:space="0" w:color="auto"/>
                <w:left w:val="none" w:sz="0" w:space="0" w:color="auto"/>
                <w:bottom w:val="none" w:sz="0" w:space="0" w:color="auto"/>
                <w:right w:val="none" w:sz="0" w:space="0" w:color="auto"/>
              </w:divBdr>
            </w:div>
            <w:div w:id="930088539">
              <w:marLeft w:val="0"/>
              <w:marRight w:val="0"/>
              <w:marTop w:val="0"/>
              <w:marBottom w:val="0"/>
              <w:divBdr>
                <w:top w:val="none" w:sz="0" w:space="0" w:color="auto"/>
                <w:left w:val="none" w:sz="0" w:space="0" w:color="auto"/>
                <w:bottom w:val="none" w:sz="0" w:space="0" w:color="auto"/>
                <w:right w:val="none" w:sz="0" w:space="0" w:color="auto"/>
              </w:divBdr>
            </w:div>
            <w:div w:id="2030332163">
              <w:marLeft w:val="0"/>
              <w:marRight w:val="0"/>
              <w:marTop w:val="0"/>
              <w:marBottom w:val="0"/>
              <w:divBdr>
                <w:top w:val="none" w:sz="0" w:space="0" w:color="auto"/>
                <w:left w:val="none" w:sz="0" w:space="0" w:color="auto"/>
                <w:bottom w:val="none" w:sz="0" w:space="0" w:color="auto"/>
                <w:right w:val="none" w:sz="0" w:space="0" w:color="auto"/>
              </w:divBdr>
            </w:div>
            <w:div w:id="672268979">
              <w:marLeft w:val="0"/>
              <w:marRight w:val="0"/>
              <w:marTop w:val="0"/>
              <w:marBottom w:val="0"/>
              <w:divBdr>
                <w:top w:val="none" w:sz="0" w:space="0" w:color="auto"/>
                <w:left w:val="none" w:sz="0" w:space="0" w:color="auto"/>
                <w:bottom w:val="none" w:sz="0" w:space="0" w:color="auto"/>
                <w:right w:val="none" w:sz="0" w:space="0" w:color="auto"/>
              </w:divBdr>
            </w:div>
            <w:div w:id="1008561394">
              <w:marLeft w:val="0"/>
              <w:marRight w:val="0"/>
              <w:marTop w:val="0"/>
              <w:marBottom w:val="0"/>
              <w:divBdr>
                <w:top w:val="none" w:sz="0" w:space="0" w:color="auto"/>
                <w:left w:val="none" w:sz="0" w:space="0" w:color="auto"/>
                <w:bottom w:val="none" w:sz="0" w:space="0" w:color="auto"/>
                <w:right w:val="none" w:sz="0" w:space="0" w:color="auto"/>
              </w:divBdr>
            </w:div>
            <w:div w:id="1444762665">
              <w:marLeft w:val="0"/>
              <w:marRight w:val="0"/>
              <w:marTop w:val="0"/>
              <w:marBottom w:val="0"/>
              <w:divBdr>
                <w:top w:val="none" w:sz="0" w:space="0" w:color="auto"/>
                <w:left w:val="none" w:sz="0" w:space="0" w:color="auto"/>
                <w:bottom w:val="none" w:sz="0" w:space="0" w:color="auto"/>
                <w:right w:val="none" w:sz="0" w:space="0" w:color="auto"/>
              </w:divBdr>
            </w:div>
            <w:div w:id="1353192503">
              <w:marLeft w:val="0"/>
              <w:marRight w:val="0"/>
              <w:marTop w:val="0"/>
              <w:marBottom w:val="0"/>
              <w:divBdr>
                <w:top w:val="none" w:sz="0" w:space="0" w:color="auto"/>
                <w:left w:val="none" w:sz="0" w:space="0" w:color="auto"/>
                <w:bottom w:val="none" w:sz="0" w:space="0" w:color="auto"/>
                <w:right w:val="none" w:sz="0" w:space="0" w:color="auto"/>
              </w:divBdr>
            </w:div>
            <w:div w:id="1457598064">
              <w:marLeft w:val="0"/>
              <w:marRight w:val="0"/>
              <w:marTop w:val="0"/>
              <w:marBottom w:val="0"/>
              <w:divBdr>
                <w:top w:val="none" w:sz="0" w:space="0" w:color="auto"/>
                <w:left w:val="none" w:sz="0" w:space="0" w:color="auto"/>
                <w:bottom w:val="none" w:sz="0" w:space="0" w:color="auto"/>
                <w:right w:val="none" w:sz="0" w:space="0" w:color="auto"/>
              </w:divBdr>
            </w:div>
            <w:div w:id="2132821147">
              <w:marLeft w:val="0"/>
              <w:marRight w:val="0"/>
              <w:marTop w:val="0"/>
              <w:marBottom w:val="0"/>
              <w:divBdr>
                <w:top w:val="none" w:sz="0" w:space="0" w:color="auto"/>
                <w:left w:val="none" w:sz="0" w:space="0" w:color="auto"/>
                <w:bottom w:val="none" w:sz="0" w:space="0" w:color="auto"/>
                <w:right w:val="none" w:sz="0" w:space="0" w:color="auto"/>
              </w:divBdr>
            </w:div>
            <w:div w:id="2014599173">
              <w:marLeft w:val="0"/>
              <w:marRight w:val="0"/>
              <w:marTop w:val="0"/>
              <w:marBottom w:val="0"/>
              <w:divBdr>
                <w:top w:val="none" w:sz="0" w:space="0" w:color="auto"/>
                <w:left w:val="none" w:sz="0" w:space="0" w:color="auto"/>
                <w:bottom w:val="none" w:sz="0" w:space="0" w:color="auto"/>
                <w:right w:val="none" w:sz="0" w:space="0" w:color="auto"/>
              </w:divBdr>
            </w:div>
            <w:div w:id="1815176095">
              <w:marLeft w:val="0"/>
              <w:marRight w:val="0"/>
              <w:marTop w:val="0"/>
              <w:marBottom w:val="0"/>
              <w:divBdr>
                <w:top w:val="none" w:sz="0" w:space="0" w:color="auto"/>
                <w:left w:val="none" w:sz="0" w:space="0" w:color="auto"/>
                <w:bottom w:val="none" w:sz="0" w:space="0" w:color="auto"/>
                <w:right w:val="none" w:sz="0" w:space="0" w:color="auto"/>
              </w:divBdr>
            </w:div>
            <w:div w:id="985158967">
              <w:marLeft w:val="0"/>
              <w:marRight w:val="0"/>
              <w:marTop w:val="0"/>
              <w:marBottom w:val="0"/>
              <w:divBdr>
                <w:top w:val="none" w:sz="0" w:space="0" w:color="auto"/>
                <w:left w:val="none" w:sz="0" w:space="0" w:color="auto"/>
                <w:bottom w:val="none" w:sz="0" w:space="0" w:color="auto"/>
                <w:right w:val="none" w:sz="0" w:space="0" w:color="auto"/>
              </w:divBdr>
            </w:div>
          </w:divsChild>
        </w:div>
        <w:div w:id="1596788261">
          <w:marLeft w:val="0"/>
          <w:marRight w:val="0"/>
          <w:marTop w:val="0"/>
          <w:marBottom w:val="0"/>
          <w:divBdr>
            <w:top w:val="none" w:sz="0" w:space="0" w:color="auto"/>
            <w:left w:val="none" w:sz="0" w:space="0" w:color="auto"/>
            <w:bottom w:val="none" w:sz="0" w:space="0" w:color="auto"/>
            <w:right w:val="none" w:sz="0" w:space="0" w:color="auto"/>
          </w:divBdr>
        </w:div>
        <w:div w:id="486672371">
          <w:marLeft w:val="0"/>
          <w:marRight w:val="0"/>
          <w:marTop w:val="0"/>
          <w:marBottom w:val="0"/>
          <w:divBdr>
            <w:top w:val="none" w:sz="0" w:space="0" w:color="auto"/>
            <w:left w:val="none" w:sz="0" w:space="0" w:color="auto"/>
            <w:bottom w:val="none" w:sz="0" w:space="0" w:color="auto"/>
            <w:right w:val="none" w:sz="0" w:space="0" w:color="auto"/>
          </w:divBdr>
        </w:div>
        <w:div w:id="1998335816">
          <w:marLeft w:val="0"/>
          <w:marRight w:val="0"/>
          <w:marTop w:val="0"/>
          <w:marBottom w:val="0"/>
          <w:divBdr>
            <w:top w:val="none" w:sz="0" w:space="0" w:color="auto"/>
            <w:left w:val="none" w:sz="0" w:space="0" w:color="auto"/>
            <w:bottom w:val="none" w:sz="0" w:space="0" w:color="auto"/>
            <w:right w:val="none" w:sz="0" w:space="0" w:color="auto"/>
          </w:divBdr>
        </w:div>
        <w:div w:id="346369923">
          <w:marLeft w:val="0"/>
          <w:marRight w:val="0"/>
          <w:marTop w:val="0"/>
          <w:marBottom w:val="0"/>
          <w:divBdr>
            <w:top w:val="none" w:sz="0" w:space="0" w:color="auto"/>
            <w:left w:val="none" w:sz="0" w:space="0" w:color="auto"/>
            <w:bottom w:val="none" w:sz="0" w:space="0" w:color="auto"/>
            <w:right w:val="none" w:sz="0" w:space="0" w:color="auto"/>
          </w:divBdr>
          <w:divsChild>
            <w:div w:id="1386947644">
              <w:marLeft w:val="-75"/>
              <w:marRight w:val="0"/>
              <w:marTop w:val="30"/>
              <w:marBottom w:val="30"/>
              <w:divBdr>
                <w:top w:val="none" w:sz="0" w:space="0" w:color="auto"/>
                <w:left w:val="none" w:sz="0" w:space="0" w:color="auto"/>
                <w:bottom w:val="none" w:sz="0" w:space="0" w:color="auto"/>
                <w:right w:val="none" w:sz="0" w:space="0" w:color="auto"/>
              </w:divBdr>
              <w:divsChild>
                <w:div w:id="542255894">
                  <w:marLeft w:val="0"/>
                  <w:marRight w:val="0"/>
                  <w:marTop w:val="0"/>
                  <w:marBottom w:val="0"/>
                  <w:divBdr>
                    <w:top w:val="none" w:sz="0" w:space="0" w:color="auto"/>
                    <w:left w:val="none" w:sz="0" w:space="0" w:color="auto"/>
                    <w:bottom w:val="none" w:sz="0" w:space="0" w:color="auto"/>
                    <w:right w:val="none" w:sz="0" w:space="0" w:color="auto"/>
                  </w:divBdr>
                  <w:divsChild>
                    <w:div w:id="1940330335">
                      <w:marLeft w:val="0"/>
                      <w:marRight w:val="0"/>
                      <w:marTop w:val="0"/>
                      <w:marBottom w:val="0"/>
                      <w:divBdr>
                        <w:top w:val="none" w:sz="0" w:space="0" w:color="auto"/>
                        <w:left w:val="none" w:sz="0" w:space="0" w:color="auto"/>
                        <w:bottom w:val="none" w:sz="0" w:space="0" w:color="auto"/>
                        <w:right w:val="none" w:sz="0" w:space="0" w:color="auto"/>
                      </w:divBdr>
                    </w:div>
                  </w:divsChild>
                </w:div>
                <w:div w:id="645862312">
                  <w:marLeft w:val="0"/>
                  <w:marRight w:val="0"/>
                  <w:marTop w:val="0"/>
                  <w:marBottom w:val="0"/>
                  <w:divBdr>
                    <w:top w:val="none" w:sz="0" w:space="0" w:color="auto"/>
                    <w:left w:val="none" w:sz="0" w:space="0" w:color="auto"/>
                    <w:bottom w:val="none" w:sz="0" w:space="0" w:color="auto"/>
                    <w:right w:val="none" w:sz="0" w:space="0" w:color="auto"/>
                  </w:divBdr>
                  <w:divsChild>
                    <w:div w:id="288168506">
                      <w:marLeft w:val="0"/>
                      <w:marRight w:val="0"/>
                      <w:marTop w:val="0"/>
                      <w:marBottom w:val="0"/>
                      <w:divBdr>
                        <w:top w:val="none" w:sz="0" w:space="0" w:color="auto"/>
                        <w:left w:val="none" w:sz="0" w:space="0" w:color="auto"/>
                        <w:bottom w:val="none" w:sz="0" w:space="0" w:color="auto"/>
                        <w:right w:val="none" w:sz="0" w:space="0" w:color="auto"/>
                      </w:divBdr>
                    </w:div>
                  </w:divsChild>
                </w:div>
                <w:div w:id="547454019">
                  <w:marLeft w:val="0"/>
                  <w:marRight w:val="0"/>
                  <w:marTop w:val="0"/>
                  <w:marBottom w:val="0"/>
                  <w:divBdr>
                    <w:top w:val="none" w:sz="0" w:space="0" w:color="auto"/>
                    <w:left w:val="none" w:sz="0" w:space="0" w:color="auto"/>
                    <w:bottom w:val="none" w:sz="0" w:space="0" w:color="auto"/>
                    <w:right w:val="none" w:sz="0" w:space="0" w:color="auto"/>
                  </w:divBdr>
                  <w:divsChild>
                    <w:div w:id="392045585">
                      <w:marLeft w:val="0"/>
                      <w:marRight w:val="0"/>
                      <w:marTop w:val="0"/>
                      <w:marBottom w:val="0"/>
                      <w:divBdr>
                        <w:top w:val="none" w:sz="0" w:space="0" w:color="auto"/>
                        <w:left w:val="none" w:sz="0" w:space="0" w:color="auto"/>
                        <w:bottom w:val="none" w:sz="0" w:space="0" w:color="auto"/>
                        <w:right w:val="none" w:sz="0" w:space="0" w:color="auto"/>
                      </w:divBdr>
                    </w:div>
                  </w:divsChild>
                </w:div>
                <w:div w:id="977495441">
                  <w:marLeft w:val="0"/>
                  <w:marRight w:val="0"/>
                  <w:marTop w:val="0"/>
                  <w:marBottom w:val="0"/>
                  <w:divBdr>
                    <w:top w:val="none" w:sz="0" w:space="0" w:color="auto"/>
                    <w:left w:val="none" w:sz="0" w:space="0" w:color="auto"/>
                    <w:bottom w:val="none" w:sz="0" w:space="0" w:color="auto"/>
                    <w:right w:val="none" w:sz="0" w:space="0" w:color="auto"/>
                  </w:divBdr>
                  <w:divsChild>
                    <w:div w:id="1113551021">
                      <w:marLeft w:val="0"/>
                      <w:marRight w:val="0"/>
                      <w:marTop w:val="0"/>
                      <w:marBottom w:val="0"/>
                      <w:divBdr>
                        <w:top w:val="none" w:sz="0" w:space="0" w:color="auto"/>
                        <w:left w:val="none" w:sz="0" w:space="0" w:color="auto"/>
                        <w:bottom w:val="none" w:sz="0" w:space="0" w:color="auto"/>
                        <w:right w:val="none" w:sz="0" w:space="0" w:color="auto"/>
                      </w:divBdr>
                    </w:div>
                  </w:divsChild>
                </w:div>
                <w:div w:id="279801925">
                  <w:marLeft w:val="0"/>
                  <w:marRight w:val="0"/>
                  <w:marTop w:val="0"/>
                  <w:marBottom w:val="0"/>
                  <w:divBdr>
                    <w:top w:val="none" w:sz="0" w:space="0" w:color="auto"/>
                    <w:left w:val="none" w:sz="0" w:space="0" w:color="auto"/>
                    <w:bottom w:val="none" w:sz="0" w:space="0" w:color="auto"/>
                    <w:right w:val="none" w:sz="0" w:space="0" w:color="auto"/>
                  </w:divBdr>
                  <w:divsChild>
                    <w:div w:id="230771688">
                      <w:marLeft w:val="0"/>
                      <w:marRight w:val="0"/>
                      <w:marTop w:val="0"/>
                      <w:marBottom w:val="0"/>
                      <w:divBdr>
                        <w:top w:val="none" w:sz="0" w:space="0" w:color="auto"/>
                        <w:left w:val="none" w:sz="0" w:space="0" w:color="auto"/>
                        <w:bottom w:val="none" w:sz="0" w:space="0" w:color="auto"/>
                        <w:right w:val="none" w:sz="0" w:space="0" w:color="auto"/>
                      </w:divBdr>
                    </w:div>
                  </w:divsChild>
                </w:div>
                <w:div w:id="2062512919">
                  <w:marLeft w:val="0"/>
                  <w:marRight w:val="0"/>
                  <w:marTop w:val="0"/>
                  <w:marBottom w:val="0"/>
                  <w:divBdr>
                    <w:top w:val="none" w:sz="0" w:space="0" w:color="auto"/>
                    <w:left w:val="none" w:sz="0" w:space="0" w:color="auto"/>
                    <w:bottom w:val="none" w:sz="0" w:space="0" w:color="auto"/>
                    <w:right w:val="none" w:sz="0" w:space="0" w:color="auto"/>
                  </w:divBdr>
                  <w:divsChild>
                    <w:div w:id="553736301">
                      <w:marLeft w:val="0"/>
                      <w:marRight w:val="0"/>
                      <w:marTop w:val="0"/>
                      <w:marBottom w:val="0"/>
                      <w:divBdr>
                        <w:top w:val="none" w:sz="0" w:space="0" w:color="auto"/>
                        <w:left w:val="none" w:sz="0" w:space="0" w:color="auto"/>
                        <w:bottom w:val="none" w:sz="0" w:space="0" w:color="auto"/>
                        <w:right w:val="none" w:sz="0" w:space="0" w:color="auto"/>
                      </w:divBdr>
                    </w:div>
                  </w:divsChild>
                </w:div>
                <w:div w:id="1080755315">
                  <w:marLeft w:val="0"/>
                  <w:marRight w:val="0"/>
                  <w:marTop w:val="0"/>
                  <w:marBottom w:val="0"/>
                  <w:divBdr>
                    <w:top w:val="none" w:sz="0" w:space="0" w:color="auto"/>
                    <w:left w:val="none" w:sz="0" w:space="0" w:color="auto"/>
                    <w:bottom w:val="none" w:sz="0" w:space="0" w:color="auto"/>
                    <w:right w:val="none" w:sz="0" w:space="0" w:color="auto"/>
                  </w:divBdr>
                  <w:divsChild>
                    <w:div w:id="1711804212">
                      <w:marLeft w:val="0"/>
                      <w:marRight w:val="0"/>
                      <w:marTop w:val="0"/>
                      <w:marBottom w:val="0"/>
                      <w:divBdr>
                        <w:top w:val="none" w:sz="0" w:space="0" w:color="auto"/>
                        <w:left w:val="none" w:sz="0" w:space="0" w:color="auto"/>
                        <w:bottom w:val="none" w:sz="0" w:space="0" w:color="auto"/>
                        <w:right w:val="none" w:sz="0" w:space="0" w:color="auto"/>
                      </w:divBdr>
                    </w:div>
                    <w:div w:id="1406341390">
                      <w:marLeft w:val="0"/>
                      <w:marRight w:val="0"/>
                      <w:marTop w:val="0"/>
                      <w:marBottom w:val="0"/>
                      <w:divBdr>
                        <w:top w:val="none" w:sz="0" w:space="0" w:color="auto"/>
                        <w:left w:val="none" w:sz="0" w:space="0" w:color="auto"/>
                        <w:bottom w:val="none" w:sz="0" w:space="0" w:color="auto"/>
                        <w:right w:val="none" w:sz="0" w:space="0" w:color="auto"/>
                      </w:divBdr>
                    </w:div>
                    <w:div w:id="1543665951">
                      <w:marLeft w:val="0"/>
                      <w:marRight w:val="0"/>
                      <w:marTop w:val="0"/>
                      <w:marBottom w:val="0"/>
                      <w:divBdr>
                        <w:top w:val="none" w:sz="0" w:space="0" w:color="auto"/>
                        <w:left w:val="none" w:sz="0" w:space="0" w:color="auto"/>
                        <w:bottom w:val="none" w:sz="0" w:space="0" w:color="auto"/>
                        <w:right w:val="none" w:sz="0" w:space="0" w:color="auto"/>
                      </w:divBdr>
                    </w:div>
                  </w:divsChild>
                </w:div>
                <w:div w:id="3292488">
                  <w:marLeft w:val="0"/>
                  <w:marRight w:val="0"/>
                  <w:marTop w:val="0"/>
                  <w:marBottom w:val="0"/>
                  <w:divBdr>
                    <w:top w:val="none" w:sz="0" w:space="0" w:color="auto"/>
                    <w:left w:val="none" w:sz="0" w:space="0" w:color="auto"/>
                    <w:bottom w:val="none" w:sz="0" w:space="0" w:color="auto"/>
                    <w:right w:val="none" w:sz="0" w:space="0" w:color="auto"/>
                  </w:divBdr>
                  <w:divsChild>
                    <w:div w:id="1268079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9020358">
          <w:marLeft w:val="0"/>
          <w:marRight w:val="0"/>
          <w:marTop w:val="0"/>
          <w:marBottom w:val="0"/>
          <w:divBdr>
            <w:top w:val="none" w:sz="0" w:space="0" w:color="auto"/>
            <w:left w:val="none" w:sz="0" w:space="0" w:color="auto"/>
            <w:bottom w:val="none" w:sz="0" w:space="0" w:color="auto"/>
            <w:right w:val="none" w:sz="0" w:space="0" w:color="auto"/>
          </w:divBdr>
        </w:div>
        <w:div w:id="2023891070">
          <w:marLeft w:val="0"/>
          <w:marRight w:val="0"/>
          <w:marTop w:val="0"/>
          <w:marBottom w:val="0"/>
          <w:divBdr>
            <w:top w:val="none" w:sz="0" w:space="0" w:color="auto"/>
            <w:left w:val="none" w:sz="0" w:space="0" w:color="auto"/>
            <w:bottom w:val="none" w:sz="0" w:space="0" w:color="auto"/>
            <w:right w:val="none" w:sz="0" w:space="0" w:color="auto"/>
          </w:divBdr>
        </w:div>
        <w:div w:id="641739208">
          <w:marLeft w:val="0"/>
          <w:marRight w:val="0"/>
          <w:marTop w:val="0"/>
          <w:marBottom w:val="0"/>
          <w:divBdr>
            <w:top w:val="none" w:sz="0" w:space="0" w:color="auto"/>
            <w:left w:val="none" w:sz="0" w:space="0" w:color="auto"/>
            <w:bottom w:val="none" w:sz="0" w:space="0" w:color="auto"/>
            <w:right w:val="none" w:sz="0" w:space="0" w:color="auto"/>
          </w:divBdr>
        </w:div>
        <w:div w:id="1651788977">
          <w:marLeft w:val="0"/>
          <w:marRight w:val="0"/>
          <w:marTop w:val="0"/>
          <w:marBottom w:val="0"/>
          <w:divBdr>
            <w:top w:val="none" w:sz="0" w:space="0" w:color="auto"/>
            <w:left w:val="none" w:sz="0" w:space="0" w:color="auto"/>
            <w:bottom w:val="none" w:sz="0" w:space="0" w:color="auto"/>
            <w:right w:val="none" w:sz="0" w:space="0" w:color="auto"/>
          </w:divBdr>
        </w:div>
        <w:div w:id="1292245982">
          <w:marLeft w:val="0"/>
          <w:marRight w:val="0"/>
          <w:marTop w:val="0"/>
          <w:marBottom w:val="0"/>
          <w:divBdr>
            <w:top w:val="none" w:sz="0" w:space="0" w:color="auto"/>
            <w:left w:val="none" w:sz="0" w:space="0" w:color="auto"/>
            <w:bottom w:val="none" w:sz="0" w:space="0" w:color="auto"/>
            <w:right w:val="none" w:sz="0" w:space="0" w:color="auto"/>
          </w:divBdr>
          <w:divsChild>
            <w:div w:id="1130175355">
              <w:marLeft w:val="-75"/>
              <w:marRight w:val="0"/>
              <w:marTop w:val="30"/>
              <w:marBottom w:val="30"/>
              <w:divBdr>
                <w:top w:val="none" w:sz="0" w:space="0" w:color="auto"/>
                <w:left w:val="none" w:sz="0" w:space="0" w:color="auto"/>
                <w:bottom w:val="none" w:sz="0" w:space="0" w:color="auto"/>
                <w:right w:val="none" w:sz="0" w:space="0" w:color="auto"/>
              </w:divBdr>
              <w:divsChild>
                <w:div w:id="1462336328">
                  <w:marLeft w:val="0"/>
                  <w:marRight w:val="0"/>
                  <w:marTop w:val="0"/>
                  <w:marBottom w:val="0"/>
                  <w:divBdr>
                    <w:top w:val="none" w:sz="0" w:space="0" w:color="auto"/>
                    <w:left w:val="none" w:sz="0" w:space="0" w:color="auto"/>
                    <w:bottom w:val="none" w:sz="0" w:space="0" w:color="auto"/>
                    <w:right w:val="none" w:sz="0" w:space="0" w:color="auto"/>
                  </w:divBdr>
                  <w:divsChild>
                    <w:div w:id="1659071157">
                      <w:marLeft w:val="0"/>
                      <w:marRight w:val="0"/>
                      <w:marTop w:val="0"/>
                      <w:marBottom w:val="0"/>
                      <w:divBdr>
                        <w:top w:val="none" w:sz="0" w:space="0" w:color="auto"/>
                        <w:left w:val="none" w:sz="0" w:space="0" w:color="auto"/>
                        <w:bottom w:val="none" w:sz="0" w:space="0" w:color="auto"/>
                        <w:right w:val="none" w:sz="0" w:space="0" w:color="auto"/>
                      </w:divBdr>
                    </w:div>
                  </w:divsChild>
                </w:div>
                <w:div w:id="896941128">
                  <w:marLeft w:val="0"/>
                  <w:marRight w:val="0"/>
                  <w:marTop w:val="0"/>
                  <w:marBottom w:val="0"/>
                  <w:divBdr>
                    <w:top w:val="none" w:sz="0" w:space="0" w:color="auto"/>
                    <w:left w:val="none" w:sz="0" w:space="0" w:color="auto"/>
                    <w:bottom w:val="none" w:sz="0" w:space="0" w:color="auto"/>
                    <w:right w:val="none" w:sz="0" w:space="0" w:color="auto"/>
                  </w:divBdr>
                  <w:divsChild>
                    <w:div w:id="152528781">
                      <w:marLeft w:val="0"/>
                      <w:marRight w:val="0"/>
                      <w:marTop w:val="0"/>
                      <w:marBottom w:val="0"/>
                      <w:divBdr>
                        <w:top w:val="none" w:sz="0" w:space="0" w:color="auto"/>
                        <w:left w:val="none" w:sz="0" w:space="0" w:color="auto"/>
                        <w:bottom w:val="none" w:sz="0" w:space="0" w:color="auto"/>
                        <w:right w:val="none" w:sz="0" w:space="0" w:color="auto"/>
                      </w:divBdr>
                    </w:div>
                  </w:divsChild>
                </w:div>
                <w:div w:id="372578381">
                  <w:marLeft w:val="0"/>
                  <w:marRight w:val="0"/>
                  <w:marTop w:val="0"/>
                  <w:marBottom w:val="0"/>
                  <w:divBdr>
                    <w:top w:val="none" w:sz="0" w:space="0" w:color="auto"/>
                    <w:left w:val="none" w:sz="0" w:space="0" w:color="auto"/>
                    <w:bottom w:val="none" w:sz="0" w:space="0" w:color="auto"/>
                    <w:right w:val="none" w:sz="0" w:space="0" w:color="auto"/>
                  </w:divBdr>
                  <w:divsChild>
                    <w:div w:id="250745521">
                      <w:marLeft w:val="0"/>
                      <w:marRight w:val="0"/>
                      <w:marTop w:val="0"/>
                      <w:marBottom w:val="0"/>
                      <w:divBdr>
                        <w:top w:val="none" w:sz="0" w:space="0" w:color="auto"/>
                        <w:left w:val="none" w:sz="0" w:space="0" w:color="auto"/>
                        <w:bottom w:val="none" w:sz="0" w:space="0" w:color="auto"/>
                        <w:right w:val="none" w:sz="0" w:space="0" w:color="auto"/>
                      </w:divBdr>
                    </w:div>
                  </w:divsChild>
                </w:div>
                <w:div w:id="643657931">
                  <w:marLeft w:val="0"/>
                  <w:marRight w:val="0"/>
                  <w:marTop w:val="0"/>
                  <w:marBottom w:val="0"/>
                  <w:divBdr>
                    <w:top w:val="none" w:sz="0" w:space="0" w:color="auto"/>
                    <w:left w:val="none" w:sz="0" w:space="0" w:color="auto"/>
                    <w:bottom w:val="none" w:sz="0" w:space="0" w:color="auto"/>
                    <w:right w:val="none" w:sz="0" w:space="0" w:color="auto"/>
                  </w:divBdr>
                  <w:divsChild>
                    <w:div w:id="899904354">
                      <w:marLeft w:val="0"/>
                      <w:marRight w:val="0"/>
                      <w:marTop w:val="0"/>
                      <w:marBottom w:val="0"/>
                      <w:divBdr>
                        <w:top w:val="none" w:sz="0" w:space="0" w:color="auto"/>
                        <w:left w:val="none" w:sz="0" w:space="0" w:color="auto"/>
                        <w:bottom w:val="none" w:sz="0" w:space="0" w:color="auto"/>
                        <w:right w:val="none" w:sz="0" w:space="0" w:color="auto"/>
                      </w:divBdr>
                    </w:div>
                  </w:divsChild>
                </w:div>
                <w:div w:id="1014840488">
                  <w:marLeft w:val="0"/>
                  <w:marRight w:val="0"/>
                  <w:marTop w:val="0"/>
                  <w:marBottom w:val="0"/>
                  <w:divBdr>
                    <w:top w:val="none" w:sz="0" w:space="0" w:color="auto"/>
                    <w:left w:val="none" w:sz="0" w:space="0" w:color="auto"/>
                    <w:bottom w:val="none" w:sz="0" w:space="0" w:color="auto"/>
                    <w:right w:val="none" w:sz="0" w:space="0" w:color="auto"/>
                  </w:divBdr>
                  <w:divsChild>
                    <w:div w:id="684015425">
                      <w:marLeft w:val="0"/>
                      <w:marRight w:val="0"/>
                      <w:marTop w:val="0"/>
                      <w:marBottom w:val="0"/>
                      <w:divBdr>
                        <w:top w:val="none" w:sz="0" w:space="0" w:color="auto"/>
                        <w:left w:val="none" w:sz="0" w:space="0" w:color="auto"/>
                        <w:bottom w:val="none" w:sz="0" w:space="0" w:color="auto"/>
                        <w:right w:val="none" w:sz="0" w:space="0" w:color="auto"/>
                      </w:divBdr>
                    </w:div>
                  </w:divsChild>
                </w:div>
                <w:div w:id="642930382">
                  <w:marLeft w:val="0"/>
                  <w:marRight w:val="0"/>
                  <w:marTop w:val="0"/>
                  <w:marBottom w:val="0"/>
                  <w:divBdr>
                    <w:top w:val="none" w:sz="0" w:space="0" w:color="auto"/>
                    <w:left w:val="none" w:sz="0" w:space="0" w:color="auto"/>
                    <w:bottom w:val="none" w:sz="0" w:space="0" w:color="auto"/>
                    <w:right w:val="none" w:sz="0" w:space="0" w:color="auto"/>
                  </w:divBdr>
                  <w:divsChild>
                    <w:div w:id="202711517">
                      <w:marLeft w:val="0"/>
                      <w:marRight w:val="0"/>
                      <w:marTop w:val="0"/>
                      <w:marBottom w:val="0"/>
                      <w:divBdr>
                        <w:top w:val="none" w:sz="0" w:space="0" w:color="auto"/>
                        <w:left w:val="none" w:sz="0" w:space="0" w:color="auto"/>
                        <w:bottom w:val="none" w:sz="0" w:space="0" w:color="auto"/>
                        <w:right w:val="none" w:sz="0" w:space="0" w:color="auto"/>
                      </w:divBdr>
                    </w:div>
                  </w:divsChild>
                </w:div>
                <w:div w:id="452750223">
                  <w:marLeft w:val="0"/>
                  <w:marRight w:val="0"/>
                  <w:marTop w:val="0"/>
                  <w:marBottom w:val="0"/>
                  <w:divBdr>
                    <w:top w:val="none" w:sz="0" w:space="0" w:color="auto"/>
                    <w:left w:val="none" w:sz="0" w:space="0" w:color="auto"/>
                    <w:bottom w:val="none" w:sz="0" w:space="0" w:color="auto"/>
                    <w:right w:val="none" w:sz="0" w:space="0" w:color="auto"/>
                  </w:divBdr>
                  <w:divsChild>
                    <w:div w:id="1481313208">
                      <w:marLeft w:val="0"/>
                      <w:marRight w:val="0"/>
                      <w:marTop w:val="0"/>
                      <w:marBottom w:val="0"/>
                      <w:divBdr>
                        <w:top w:val="none" w:sz="0" w:space="0" w:color="auto"/>
                        <w:left w:val="none" w:sz="0" w:space="0" w:color="auto"/>
                        <w:bottom w:val="none" w:sz="0" w:space="0" w:color="auto"/>
                        <w:right w:val="none" w:sz="0" w:space="0" w:color="auto"/>
                      </w:divBdr>
                    </w:div>
                  </w:divsChild>
                </w:div>
                <w:div w:id="1674070701">
                  <w:marLeft w:val="0"/>
                  <w:marRight w:val="0"/>
                  <w:marTop w:val="0"/>
                  <w:marBottom w:val="0"/>
                  <w:divBdr>
                    <w:top w:val="none" w:sz="0" w:space="0" w:color="auto"/>
                    <w:left w:val="none" w:sz="0" w:space="0" w:color="auto"/>
                    <w:bottom w:val="none" w:sz="0" w:space="0" w:color="auto"/>
                    <w:right w:val="none" w:sz="0" w:space="0" w:color="auto"/>
                  </w:divBdr>
                  <w:divsChild>
                    <w:div w:id="2142917784">
                      <w:marLeft w:val="0"/>
                      <w:marRight w:val="0"/>
                      <w:marTop w:val="0"/>
                      <w:marBottom w:val="0"/>
                      <w:divBdr>
                        <w:top w:val="none" w:sz="0" w:space="0" w:color="auto"/>
                        <w:left w:val="none" w:sz="0" w:space="0" w:color="auto"/>
                        <w:bottom w:val="none" w:sz="0" w:space="0" w:color="auto"/>
                        <w:right w:val="none" w:sz="0" w:space="0" w:color="auto"/>
                      </w:divBdr>
                    </w:div>
                  </w:divsChild>
                </w:div>
                <w:div w:id="1422529044">
                  <w:marLeft w:val="0"/>
                  <w:marRight w:val="0"/>
                  <w:marTop w:val="0"/>
                  <w:marBottom w:val="0"/>
                  <w:divBdr>
                    <w:top w:val="none" w:sz="0" w:space="0" w:color="auto"/>
                    <w:left w:val="none" w:sz="0" w:space="0" w:color="auto"/>
                    <w:bottom w:val="none" w:sz="0" w:space="0" w:color="auto"/>
                    <w:right w:val="none" w:sz="0" w:space="0" w:color="auto"/>
                  </w:divBdr>
                  <w:divsChild>
                    <w:div w:id="573899171">
                      <w:marLeft w:val="0"/>
                      <w:marRight w:val="0"/>
                      <w:marTop w:val="0"/>
                      <w:marBottom w:val="0"/>
                      <w:divBdr>
                        <w:top w:val="none" w:sz="0" w:space="0" w:color="auto"/>
                        <w:left w:val="none" w:sz="0" w:space="0" w:color="auto"/>
                        <w:bottom w:val="none" w:sz="0" w:space="0" w:color="auto"/>
                        <w:right w:val="none" w:sz="0" w:space="0" w:color="auto"/>
                      </w:divBdr>
                    </w:div>
                  </w:divsChild>
                </w:div>
                <w:div w:id="1130320263">
                  <w:marLeft w:val="0"/>
                  <w:marRight w:val="0"/>
                  <w:marTop w:val="0"/>
                  <w:marBottom w:val="0"/>
                  <w:divBdr>
                    <w:top w:val="none" w:sz="0" w:space="0" w:color="auto"/>
                    <w:left w:val="none" w:sz="0" w:space="0" w:color="auto"/>
                    <w:bottom w:val="none" w:sz="0" w:space="0" w:color="auto"/>
                    <w:right w:val="none" w:sz="0" w:space="0" w:color="auto"/>
                  </w:divBdr>
                  <w:divsChild>
                    <w:div w:id="558126998">
                      <w:marLeft w:val="0"/>
                      <w:marRight w:val="0"/>
                      <w:marTop w:val="0"/>
                      <w:marBottom w:val="0"/>
                      <w:divBdr>
                        <w:top w:val="none" w:sz="0" w:space="0" w:color="auto"/>
                        <w:left w:val="none" w:sz="0" w:space="0" w:color="auto"/>
                        <w:bottom w:val="none" w:sz="0" w:space="0" w:color="auto"/>
                        <w:right w:val="none" w:sz="0" w:space="0" w:color="auto"/>
                      </w:divBdr>
                    </w:div>
                  </w:divsChild>
                </w:div>
                <w:div w:id="409081137">
                  <w:marLeft w:val="0"/>
                  <w:marRight w:val="0"/>
                  <w:marTop w:val="0"/>
                  <w:marBottom w:val="0"/>
                  <w:divBdr>
                    <w:top w:val="none" w:sz="0" w:space="0" w:color="auto"/>
                    <w:left w:val="none" w:sz="0" w:space="0" w:color="auto"/>
                    <w:bottom w:val="none" w:sz="0" w:space="0" w:color="auto"/>
                    <w:right w:val="none" w:sz="0" w:space="0" w:color="auto"/>
                  </w:divBdr>
                  <w:divsChild>
                    <w:div w:id="2101020239">
                      <w:marLeft w:val="0"/>
                      <w:marRight w:val="0"/>
                      <w:marTop w:val="0"/>
                      <w:marBottom w:val="0"/>
                      <w:divBdr>
                        <w:top w:val="none" w:sz="0" w:space="0" w:color="auto"/>
                        <w:left w:val="none" w:sz="0" w:space="0" w:color="auto"/>
                        <w:bottom w:val="none" w:sz="0" w:space="0" w:color="auto"/>
                        <w:right w:val="none" w:sz="0" w:space="0" w:color="auto"/>
                      </w:divBdr>
                    </w:div>
                  </w:divsChild>
                </w:div>
                <w:div w:id="1045252042">
                  <w:marLeft w:val="0"/>
                  <w:marRight w:val="0"/>
                  <w:marTop w:val="0"/>
                  <w:marBottom w:val="0"/>
                  <w:divBdr>
                    <w:top w:val="none" w:sz="0" w:space="0" w:color="auto"/>
                    <w:left w:val="none" w:sz="0" w:space="0" w:color="auto"/>
                    <w:bottom w:val="none" w:sz="0" w:space="0" w:color="auto"/>
                    <w:right w:val="none" w:sz="0" w:space="0" w:color="auto"/>
                  </w:divBdr>
                  <w:divsChild>
                    <w:div w:id="1957246414">
                      <w:marLeft w:val="0"/>
                      <w:marRight w:val="0"/>
                      <w:marTop w:val="0"/>
                      <w:marBottom w:val="0"/>
                      <w:divBdr>
                        <w:top w:val="none" w:sz="0" w:space="0" w:color="auto"/>
                        <w:left w:val="none" w:sz="0" w:space="0" w:color="auto"/>
                        <w:bottom w:val="none" w:sz="0" w:space="0" w:color="auto"/>
                        <w:right w:val="none" w:sz="0" w:space="0" w:color="auto"/>
                      </w:divBdr>
                    </w:div>
                  </w:divsChild>
                </w:div>
                <w:div w:id="1300191100">
                  <w:marLeft w:val="0"/>
                  <w:marRight w:val="0"/>
                  <w:marTop w:val="0"/>
                  <w:marBottom w:val="0"/>
                  <w:divBdr>
                    <w:top w:val="none" w:sz="0" w:space="0" w:color="auto"/>
                    <w:left w:val="none" w:sz="0" w:space="0" w:color="auto"/>
                    <w:bottom w:val="none" w:sz="0" w:space="0" w:color="auto"/>
                    <w:right w:val="none" w:sz="0" w:space="0" w:color="auto"/>
                  </w:divBdr>
                  <w:divsChild>
                    <w:div w:id="1899003181">
                      <w:marLeft w:val="0"/>
                      <w:marRight w:val="0"/>
                      <w:marTop w:val="0"/>
                      <w:marBottom w:val="0"/>
                      <w:divBdr>
                        <w:top w:val="none" w:sz="0" w:space="0" w:color="auto"/>
                        <w:left w:val="none" w:sz="0" w:space="0" w:color="auto"/>
                        <w:bottom w:val="none" w:sz="0" w:space="0" w:color="auto"/>
                        <w:right w:val="none" w:sz="0" w:space="0" w:color="auto"/>
                      </w:divBdr>
                    </w:div>
                  </w:divsChild>
                </w:div>
                <w:div w:id="1005329835">
                  <w:marLeft w:val="0"/>
                  <w:marRight w:val="0"/>
                  <w:marTop w:val="0"/>
                  <w:marBottom w:val="0"/>
                  <w:divBdr>
                    <w:top w:val="none" w:sz="0" w:space="0" w:color="auto"/>
                    <w:left w:val="none" w:sz="0" w:space="0" w:color="auto"/>
                    <w:bottom w:val="none" w:sz="0" w:space="0" w:color="auto"/>
                    <w:right w:val="none" w:sz="0" w:space="0" w:color="auto"/>
                  </w:divBdr>
                  <w:divsChild>
                    <w:div w:id="2146585770">
                      <w:marLeft w:val="0"/>
                      <w:marRight w:val="0"/>
                      <w:marTop w:val="0"/>
                      <w:marBottom w:val="0"/>
                      <w:divBdr>
                        <w:top w:val="none" w:sz="0" w:space="0" w:color="auto"/>
                        <w:left w:val="none" w:sz="0" w:space="0" w:color="auto"/>
                        <w:bottom w:val="none" w:sz="0" w:space="0" w:color="auto"/>
                        <w:right w:val="none" w:sz="0" w:space="0" w:color="auto"/>
                      </w:divBdr>
                    </w:div>
                  </w:divsChild>
                </w:div>
                <w:div w:id="1619605859">
                  <w:marLeft w:val="0"/>
                  <w:marRight w:val="0"/>
                  <w:marTop w:val="0"/>
                  <w:marBottom w:val="0"/>
                  <w:divBdr>
                    <w:top w:val="none" w:sz="0" w:space="0" w:color="auto"/>
                    <w:left w:val="none" w:sz="0" w:space="0" w:color="auto"/>
                    <w:bottom w:val="none" w:sz="0" w:space="0" w:color="auto"/>
                    <w:right w:val="none" w:sz="0" w:space="0" w:color="auto"/>
                  </w:divBdr>
                  <w:divsChild>
                    <w:div w:id="1831284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7168163">
          <w:marLeft w:val="0"/>
          <w:marRight w:val="0"/>
          <w:marTop w:val="0"/>
          <w:marBottom w:val="0"/>
          <w:divBdr>
            <w:top w:val="none" w:sz="0" w:space="0" w:color="auto"/>
            <w:left w:val="none" w:sz="0" w:space="0" w:color="auto"/>
            <w:bottom w:val="none" w:sz="0" w:space="0" w:color="auto"/>
            <w:right w:val="none" w:sz="0" w:space="0" w:color="auto"/>
          </w:divBdr>
        </w:div>
        <w:div w:id="1375159073">
          <w:marLeft w:val="0"/>
          <w:marRight w:val="0"/>
          <w:marTop w:val="0"/>
          <w:marBottom w:val="0"/>
          <w:divBdr>
            <w:top w:val="none" w:sz="0" w:space="0" w:color="auto"/>
            <w:left w:val="none" w:sz="0" w:space="0" w:color="auto"/>
            <w:bottom w:val="none" w:sz="0" w:space="0" w:color="auto"/>
            <w:right w:val="none" w:sz="0" w:space="0" w:color="auto"/>
          </w:divBdr>
          <w:divsChild>
            <w:div w:id="1756440257">
              <w:marLeft w:val="0"/>
              <w:marRight w:val="0"/>
              <w:marTop w:val="0"/>
              <w:marBottom w:val="0"/>
              <w:divBdr>
                <w:top w:val="none" w:sz="0" w:space="0" w:color="auto"/>
                <w:left w:val="none" w:sz="0" w:space="0" w:color="auto"/>
                <w:bottom w:val="none" w:sz="0" w:space="0" w:color="auto"/>
                <w:right w:val="none" w:sz="0" w:space="0" w:color="auto"/>
              </w:divBdr>
            </w:div>
            <w:div w:id="1581325496">
              <w:marLeft w:val="0"/>
              <w:marRight w:val="0"/>
              <w:marTop w:val="0"/>
              <w:marBottom w:val="0"/>
              <w:divBdr>
                <w:top w:val="none" w:sz="0" w:space="0" w:color="auto"/>
                <w:left w:val="none" w:sz="0" w:space="0" w:color="auto"/>
                <w:bottom w:val="none" w:sz="0" w:space="0" w:color="auto"/>
                <w:right w:val="none" w:sz="0" w:space="0" w:color="auto"/>
              </w:divBdr>
            </w:div>
            <w:div w:id="1504662132">
              <w:marLeft w:val="0"/>
              <w:marRight w:val="0"/>
              <w:marTop w:val="0"/>
              <w:marBottom w:val="0"/>
              <w:divBdr>
                <w:top w:val="none" w:sz="0" w:space="0" w:color="auto"/>
                <w:left w:val="none" w:sz="0" w:space="0" w:color="auto"/>
                <w:bottom w:val="none" w:sz="0" w:space="0" w:color="auto"/>
                <w:right w:val="none" w:sz="0" w:space="0" w:color="auto"/>
              </w:divBdr>
            </w:div>
            <w:div w:id="1100874400">
              <w:marLeft w:val="0"/>
              <w:marRight w:val="0"/>
              <w:marTop w:val="0"/>
              <w:marBottom w:val="0"/>
              <w:divBdr>
                <w:top w:val="none" w:sz="0" w:space="0" w:color="auto"/>
                <w:left w:val="none" w:sz="0" w:space="0" w:color="auto"/>
                <w:bottom w:val="none" w:sz="0" w:space="0" w:color="auto"/>
                <w:right w:val="none" w:sz="0" w:space="0" w:color="auto"/>
              </w:divBdr>
            </w:div>
            <w:div w:id="1251163826">
              <w:marLeft w:val="0"/>
              <w:marRight w:val="0"/>
              <w:marTop w:val="0"/>
              <w:marBottom w:val="0"/>
              <w:divBdr>
                <w:top w:val="none" w:sz="0" w:space="0" w:color="auto"/>
                <w:left w:val="none" w:sz="0" w:space="0" w:color="auto"/>
                <w:bottom w:val="none" w:sz="0" w:space="0" w:color="auto"/>
                <w:right w:val="none" w:sz="0" w:space="0" w:color="auto"/>
              </w:divBdr>
            </w:div>
            <w:div w:id="1217812112">
              <w:marLeft w:val="0"/>
              <w:marRight w:val="0"/>
              <w:marTop w:val="0"/>
              <w:marBottom w:val="0"/>
              <w:divBdr>
                <w:top w:val="none" w:sz="0" w:space="0" w:color="auto"/>
                <w:left w:val="none" w:sz="0" w:space="0" w:color="auto"/>
                <w:bottom w:val="none" w:sz="0" w:space="0" w:color="auto"/>
                <w:right w:val="none" w:sz="0" w:space="0" w:color="auto"/>
              </w:divBdr>
            </w:div>
            <w:div w:id="1345405134">
              <w:marLeft w:val="0"/>
              <w:marRight w:val="0"/>
              <w:marTop w:val="0"/>
              <w:marBottom w:val="0"/>
              <w:divBdr>
                <w:top w:val="none" w:sz="0" w:space="0" w:color="auto"/>
                <w:left w:val="none" w:sz="0" w:space="0" w:color="auto"/>
                <w:bottom w:val="none" w:sz="0" w:space="0" w:color="auto"/>
                <w:right w:val="none" w:sz="0" w:space="0" w:color="auto"/>
              </w:divBdr>
            </w:div>
            <w:div w:id="450631806">
              <w:marLeft w:val="0"/>
              <w:marRight w:val="0"/>
              <w:marTop w:val="0"/>
              <w:marBottom w:val="0"/>
              <w:divBdr>
                <w:top w:val="none" w:sz="0" w:space="0" w:color="auto"/>
                <w:left w:val="none" w:sz="0" w:space="0" w:color="auto"/>
                <w:bottom w:val="none" w:sz="0" w:space="0" w:color="auto"/>
                <w:right w:val="none" w:sz="0" w:space="0" w:color="auto"/>
              </w:divBdr>
            </w:div>
            <w:div w:id="4328172">
              <w:marLeft w:val="0"/>
              <w:marRight w:val="0"/>
              <w:marTop w:val="0"/>
              <w:marBottom w:val="0"/>
              <w:divBdr>
                <w:top w:val="none" w:sz="0" w:space="0" w:color="auto"/>
                <w:left w:val="none" w:sz="0" w:space="0" w:color="auto"/>
                <w:bottom w:val="none" w:sz="0" w:space="0" w:color="auto"/>
                <w:right w:val="none" w:sz="0" w:space="0" w:color="auto"/>
              </w:divBdr>
            </w:div>
            <w:div w:id="1902666696">
              <w:marLeft w:val="0"/>
              <w:marRight w:val="0"/>
              <w:marTop w:val="0"/>
              <w:marBottom w:val="0"/>
              <w:divBdr>
                <w:top w:val="none" w:sz="0" w:space="0" w:color="auto"/>
                <w:left w:val="none" w:sz="0" w:space="0" w:color="auto"/>
                <w:bottom w:val="none" w:sz="0" w:space="0" w:color="auto"/>
                <w:right w:val="none" w:sz="0" w:space="0" w:color="auto"/>
              </w:divBdr>
            </w:div>
            <w:div w:id="1070955867">
              <w:marLeft w:val="0"/>
              <w:marRight w:val="0"/>
              <w:marTop w:val="0"/>
              <w:marBottom w:val="0"/>
              <w:divBdr>
                <w:top w:val="none" w:sz="0" w:space="0" w:color="auto"/>
                <w:left w:val="none" w:sz="0" w:space="0" w:color="auto"/>
                <w:bottom w:val="none" w:sz="0" w:space="0" w:color="auto"/>
                <w:right w:val="none" w:sz="0" w:space="0" w:color="auto"/>
              </w:divBdr>
            </w:div>
            <w:div w:id="761027659">
              <w:marLeft w:val="0"/>
              <w:marRight w:val="0"/>
              <w:marTop w:val="0"/>
              <w:marBottom w:val="0"/>
              <w:divBdr>
                <w:top w:val="none" w:sz="0" w:space="0" w:color="auto"/>
                <w:left w:val="none" w:sz="0" w:space="0" w:color="auto"/>
                <w:bottom w:val="none" w:sz="0" w:space="0" w:color="auto"/>
                <w:right w:val="none" w:sz="0" w:space="0" w:color="auto"/>
              </w:divBdr>
            </w:div>
            <w:div w:id="1474835806">
              <w:marLeft w:val="0"/>
              <w:marRight w:val="0"/>
              <w:marTop w:val="0"/>
              <w:marBottom w:val="0"/>
              <w:divBdr>
                <w:top w:val="none" w:sz="0" w:space="0" w:color="auto"/>
                <w:left w:val="none" w:sz="0" w:space="0" w:color="auto"/>
                <w:bottom w:val="none" w:sz="0" w:space="0" w:color="auto"/>
                <w:right w:val="none" w:sz="0" w:space="0" w:color="auto"/>
              </w:divBdr>
            </w:div>
            <w:div w:id="1962571728">
              <w:marLeft w:val="0"/>
              <w:marRight w:val="0"/>
              <w:marTop w:val="0"/>
              <w:marBottom w:val="0"/>
              <w:divBdr>
                <w:top w:val="none" w:sz="0" w:space="0" w:color="auto"/>
                <w:left w:val="none" w:sz="0" w:space="0" w:color="auto"/>
                <w:bottom w:val="none" w:sz="0" w:space="0" w:color="auto"/>
                <w:right w:val="none" w:sz="0" w:space="0" w:color="auto"/>
              </w:divBdr>
            </w:div>
            <w:div w:id="129982946">
              <w:marLeft w:val="0"/>
              <w:marRight w:val="0"/>
              <w:marTop w:val="0"/>
              <w:marBottom w:val="0"/>
              <w:divBdr>
                <w:top w:val="none" w:sz="0" w:space="0" w:color="auto"/>
                <w:left w:val="none" w:sz="0" w:space="0" w:color="auto"/>
                <w:bottom w:val="none" w:sz="0" w:space="0" w:color="auto"/>
                <w:right w:val="none" w:sz="0" w:space="0" w:color="auto"/>
              </w:divBdr>
            </w:div>
            <w:div w:id="324090921">
              <w:marLeft w:val="0"/>
              <w:marRight w:val="0"/>
              <w:marTop w:val="0"/>
              <w:marBottom w:val="0"/>
              <w:divBdr>
                <w:top w:val="none" w:sz="0" w:space="0" w:color="auto"/>
                <w:left w:val="none" w:sz="0" w:space="0" w:color="auto"/>
                <w:bottom w:val="none" w:sz="0" w:space="0" w:color="auto"/>
                <w:right w:val="none" w:sz="0" w:space="0" w:color="auto"/>
              </w:divBdr>
            </w:div>
            <w:div w:id="1712025280">
              <w:marLeft w:val="0"/>
              <w:marRight w:val="0"/>
              <w:marTop w:val="0"/>
              <w:marBottom w:val="0"/>
              <w:divBdr>
                <w:top w:val="none" w:sz="0" w:space="0" w:color="auto"/>
                <w:left w:val="none" w:sz="0" w:space="0" w:color="auto"/>
                <w:bottom w:val="none" w:sz="0" w:space="0" w:color="auto"/>
                <w:right w:val="none" w:sz="0" w:space="0" w:color="auto"/>
              </w:divBdr>
            </w:div>
            <w:div w:id="1721319627">
              <w:marLeft w:val="0"/>
              <w:marRight w:val="0"/>
              <w:marTop w:val="0"/>
              <w:marBottom w:val="0"/>
              <w:divBdr>
                <w:top w:val="none" w:sz="0" w:space="0" w:color="auto"/>
                <w:left w:val="none" w:sz="0" w:space="0" w:color="auto"/>
                <w:bottom w:val="none" w:sz="0" w:space="0" w:color="auto"/>
                <w:right w:val="none" w:sz="0" w:space="0" w:color="auto"/>
              </w:divBdr>
            </w:div>
          </w:divsChild>
        </w:div>
        <w:div w:id="1760102361">
          <w:marLeft w:val="0"/>
          <w:marRight w:val="0"/>
          <w:marTop w:val="0"/>
          <w:marBottom w:val="0"/>
          <w:divBdr>
            <w:top w:val="none" w:sz="0" w:space="0" w:color="auto"/>
            <w:left w:val="none" w:sz="0" w:space="0" w:color="auto"/>
            <w:bottom w:val="none" w:sz="0" w:space="0" w:color="auto"/>
            <w:right w:val="none" w:sz="0" w:space="0" w:color="auto"/>
          </w:divBdr>
        </w:div>
        <w:div w:id="755058067">
          <w:marLeft w:val="0"/>
          <w:marRight w:val="0"/>
          <w:marTop w:val="0"/>
          <w:marBottom w:val="0"/>
          <w:divBdr>
            <w:top w:val="none" w:sz="0" w:space="0" w:color="auto"/>
            <w:left w:val="none" w:sz="0" w:space="0" w:color="auto"/>
            <w:bottom w:val="none" w:sz="0" w:space="0" w:color="auto"/>
            <w:right w:val="none" w:sz="0" w:space="0" w:color="auto"/>
          </w:divBdr>
        </w:div>
        <w:div w:id="593324715">
          <w:marLeft w:val="0"/>
          <w:marRight w:val="0"/>
          <w:marTop w:val="0"/>
          <w:marBottom w:val="0"/>
          <w:divBdr>
            <w:top w:val="none" w:sz="0" w:space="0" w:color="auto"/>
            <w:left w:val="none" w:sz="0" w:space="0" w:color="auto"/>
            <w:bottom w:val="none" w:sz="0" w:space="0" w:color="auto"/>
            <w:right w:val="none" w:sz="0" w:space="0" w:color="auto"/>
          </w:divBdr>
        </w:div>
        <w:div w:id="1042706236">
          <w:marLeft w:val="0"/>
          <w:marRight w:val="0"/>
          <w:marTop w:val="0"/>
          <w:marBottom w:val="0"/>
          <w:divBdr>
            <w:top w:val="none" w:sz="0" w:space="0" w:color="auto"/>
            <w:left w:val="none" w:sz="0" w:space="0" w:color="auto"/>
            <w:bottom w:val="none" w:sz="0" w:space="0" w:color="auto"/>
            <w:right w:val="none" w:sz="0" w:space="0" w:color="auto"/>
          </w:divBdr>
        </w:div>
        <w:div w:id="2106800599">
          <w:marLeft w:val="0"/>
          <w:marRight w:val="0"/>
          <w:marTop w:val="0"/>
          <w:marBottom w:val="0"/>
          <w:divBdr>
            <w:top w:val="none" w:sz="0" w:space="0" w:color="auto"/>
            <w:left w:val="none" w:sz="0" w:space="0" w:color="auto"/>
            <w:bottom w:val="none" w:sz="0" w:space="0" w:color="auto"/>
            <w:right w:val="none" w:sz="0" w:space="0" w:color="auto"/>
          </w:divBdr>
        </w:div>
        <w:div w:id="1602952005">
          <w:marLeft w:val="0"/>
          <w:marRight w:val="0"/>
          <w:marTop w:val="0"/>
          <w:marBottom w:val="0"/>
          <w:divBdr>
            <w:top w:val="none" w:sz="0" w:space="0" w:color="auto"/>
            <w:left w:val="none" w:sz="0" w:space="0" w:color="auto"/>
            <w:bottom w:val="none" w:sz="0" w:space="0" w:color="auto"/>
            <w:right w:val="none" w:sz="0" w:space="0" w:color="auto"/>
          </w:divBdr>
          <w:divsChild>
            <w:div w:id="1929070062">
              <w:marLeft w:val="-75"/>
              <w:marRight w:val="0"/>
              <w:marTop w:val="30"/>
              <w:marBottom w:val="30"/>
              <w:divBdr>
                <w:top w:val="none" w:sz="0" w:space="0" w:color="auto"/>
                <w:left w:val="none" w:sz="0" w:space="0" w:color="auto"/>
                <w:bottom w:val="none" w:sz="0" w:space="0" w:color="auto"/>
                <w:right w:val="none" w:sz="0" w:space="0" w:color="auto"/>
              </w:divBdr>
              <w:divsChild>
                <w:div w:id="790514977">
                  <w:marLeft w:val="0"/>
                  <w:marRight w:val="0"/>
                  <w:marTop w:val="0"/>
                  <w:marBottom w:val="0"/>
                  <w:divBdr>
                    <w:top w:val="none" w:sz="0" w:space="0" w:color="auto"/>
                    <w:left w:val="none" w:sz="0" w:space="0" w:color="auto"/>
                    <w:bottom w:val="none" w:sz="0" w:space="0" w:color="auto"/>
                    <w:right w:val="none" w:sz="0" w:space="0" w:color="auto"/>
                  </w:divBdr>
                  <w:divsChild>
                    <w:div w:id="351878306">
                      <w:marLeft w:val="0"/>
                      <w:marRight w:val="0"/>
                      <w:marTop w:val="0"/>
                      <w:marBottom w:val="0"/>
                      <w:divBdr>
                        <w:top w:val="none" w:sz="0" w:space="0" w:color="auto"/>
                        <w:left w:val="none" w:sz="0" w:space="0" w:color="auto"/>
                        <w:bottom w:val="none" w:sz="0" w:space="0" w:color="auto"/>
                        <w:right w:val="none" w:sz="0" w:space="0" w:color="auto"/>
                      </w:divBdr>
                    </w:div>
                  </w:divsChild>
                </w:div>
                <w:div w:id="1208377622">
                  <w:marLeft w:val="0"/>
                  <w:marRight w:val="0"/>
                  <w:marTop w:val="0"/>
                  <w:marBottom w:val="0"/>
                  <w:divBdr>
                    <w:top w:val="none" w:sz="0" w:space="0" w:color="auto"/>
                    <w:left w:val="none" w:sz="0" w:space="0" w:color="auto"/>
                    <w:bottom w:val="none" w:sz="0" w:space="0" w:color="auto"/>
                    <w:right w:val="none" w:sz="0" w:space="0" w:color="auto"/>
                  </w:divBdr>
                  <w:divsChild>
                    <w:div w:id="185296618">
                      <w:marLeft w:val="0"/>
                      <w:marRight w:val="0"/>
                      <w:marTop w:val="0"/>
                      <w:marBottom w:val="0"/>
                      <w:divBdr>
                        <w:top w:val="none" w:sz="0" w:space="0" w:color="auto"/>
                        <w:left w:val="none" w:sz="0" w:space="0" w:color="auto"/>
                        <w:bottom w:val="none" w:sz="0" w:space="0" w:color="auto"/>
                        <w:right w:val="none" w:sz="0" w:space="0" w:color="auto"/>
                      </w:divBdr>
                    </w:div>
                  </w:divsChild>
                </w:div>
                <w:div w:id="31686168">
                  <w:marLeft w:val="0"/>
                  <w:marRight w:val="0"/>
                  <w:marTop w:val="0"/>
                  <w:marBottom w:val="0"/>
                  <w:divBdr>
                    <w:top w:val="none" w:sz="0" w:space="0" w:color="auto"/>
                    <w:left w:val="none" w:sz="0" w:space="0" w:color="auto"/>
                    <w:bottom w:val="none" w:sz="0" w:space="0" w:color="auto"/>
                    <w:right w:val="none" w:sz="0" w:space="0" w:color="auto"/>
                  </w:divBdr>
                  <w:divsChild>
                    <w:div w:id="551039356">
                      <w:marLeft w:val="0"/>
                      <w:marRight w:val="0"/>
                      <w:marTop w:val="0"/>
                      <w:marBottom w:val="0"/>
                      <w:divBdr>
                        <w:top w:val="none" w:sz="0" w:space="0" w:color="auto"/>
                        <w:left w:val="none" w:sz="0" w:space="0" w:color="auto"/>
                        <w:bottom w:val="none" w:sz="0" w:space="0" w:color="auto"/>
                        <w:right w:val="none" w:sz="0" w:space="0" w:color="auto"/>
                      </w:divBdr>
                    </w:div>
                  </w:divsChild>
                </w:div>
                <w:div w:id="2127967945">
                  <w:marLeft w:val="0"/>
                  <w:marRight w:val="0"/>
                  <w:marTop w:val="0"/>
                  <w:marBottom w:val="0"/>
                  <w:divBdr>
                    <w:top w:val="none" w:sz="0" w:space="0" w:color="auto"/>
                    <w:left w:val="none" w:sz="0" w:space="0" w:color="auto"/>
                    <w:bottom w:val="none" w:sz="0" w:space="0" w:color="auto"/>
                    <w:right w:val="none" w:sz="0" w:space="0" w:color="auto"/>
                  </w:divBdr>
                  <w:divsChild>
                    <w:div w:id="38090689">
                      <w:marLeft w:val="0"/>
                      <w:marRight w:val="0"/>
                      <w:marTop w:val="0"/>
                      <w:marBottom w:val="0"/>
                      <w:divBdr>
                        <w:top w:val="none" w:sz="0" w:space="0" w:color="auto"/>
                        <w:left w:val="none" w:sz="0" w:space="0" w:color="auto"/>
                        <w:bottom w:val="none" w:sz="0" w:space="0" w:color="auto"/>
                        <w:right w:val="none" w:sz="0" w:space="0" w:color="auto"/>
                      </w:divBdr>
                    </w:div>
                  </w:divsChild>
                </w:div>
                <w:div w:id="1797337107">
                  <w:marLeft w:val="0"/>
                  <w:marRight w:val="0"/>
                  <w:marTop w:val="0"/>
                  <w:marBottom w:val="0"/>
                  <w:divBdr>
                    <w:top w:val="none" w:sz="0" w:space="0" w:color="auto"/>
                    <w:left w:val="none" w:sz="0" w:space="0" w:color="auto"/>
                    <w:bottom w:val="none" w:sz="0" w:space="0" w:color="auto"/>
                    <w:right w:val="none" w:sz="0" w:space="0" w:color="auto"/>
                  </w:divBdr>
                  <w:divsChild>
                    <w:div w:id="1198735607">
                      <w:marLeft w:val="0"/>
                      <w:marRight w:val="0"/>
                      <w:marTop w:val="0"/>
                      <w:marBottom w:val="0"/>
                      <w:divBdr>
                        <w:top w:val="none" w:sz="0" w:space="0" w:color="auto"/>
                        <w:left w:val="none" w:sz="0" w:space="0" w:color="auto"/>
                        <w:bottom w:val="none" w:sz="0" w:space="0" w:color="auto"/>
                        <w:right w:val="none" w:sz="0" w:space="0" w:color="auto"/>
                      </w:divBdr>
                    </w:div>
                  </w:divsChild>
                </w:div>
                <w:div w:id="1470434212">
                  <w:marLeft w:val="0"/>
                  <w:marRight w:val="0"/>
                  <w:marTop w:val="0"/>
                  <w:marBottom w:val="0"/>
                  <w:divBdr>
                    <w:top w:val="none" w:sz="0" w:space="0" w:color="auto"/>
                    <w:left w:val="none" w:sz="0" w:space="0" w:color="auto"/>
                    <w:bottom w:val="none" w:sz="0" w:space="0" w:color="auto"/>
                    <w:right w:val="none" w:sz="0" w:space="0" w:color="auto"/>
                  </w:divBdr>
                  <w:divsChild>
                    <w:div w:id="1310555093">
                      <w:marLeft w:val="0"/>
                      <w:marRight w:val="0"/>
                      <w:marTop w:val="0"/>
                      <w:marBottom w:val="0"/>
                      <w:divBdr>
                        <w:top w:val="none" w:sz="0" w:space="0" w:color="auto"/>
                        <w:left w:val="none" w:sz="0" w:space="0" w:color="auto"/>
                        <w:bottom w:val="none" w:sz="0" w:space="0" w:color="auto"/>
                        <w:right w:val="none" w:sz="0" w:space="0" w:color="auto"/>
                      </w:divBdr>
                    </w:div>
                  </w:divsChild>
                </w:div>
                <w:div w:id="349259453">
                  <w:marLeft w:val="0"/>
                  <w:marRight w:val="0"/>
                  <w:marTop w:val="0"/>
                  <w:marBottom w:val="0"/>
                  <w:divBdr>
                    <w:top w:val="none" w:sz="0" w:space="0" w:color="auto"/>
                    <w:left w:val="none" w:sz="0" w:space="0" w:color="auto"/>
                    <w:bottom w:val="none" w:sz="0" w:space="0" w:color="auto"/>
                    <w:right w:val="none" w:sz="0" w:space="0" w:color="auto"/>
                  </w:divBdr>
                  <w:divsChild>
                    <w:div w:id="525019940">
                      <w:marLeft w:val="0"/>
                      <w:marRight w:val="0"/>
                      <w:marTop w:val="0"/>
                      <w:marBottom w:val="0"/>
                      <w:divBdr>
                        <w:top w:val="none" w:sz="0" w:space="0" w:color="auto"/>
                        <w:left w:val="none" w:sz="0" w:space="0" w:color="auto"/>
                        <w:bottom w:val="none" w:sz="0" w:space="0" w:color="auto"/>
                        <w:right w:val="none" w:sz="0" w:space="0" w:color="auto"/>
                      </w:divBdr>
                    </w:div>
                    <w:div w:id="314921523">
                      <w:marLeft w:val="0"/>
                      <w:marRight w:val="0"/>
                      <w:marTop w:val="0"/>
                      <w:marBottom w:val="0"/>
                      <w:divBdr>
                        <w:top w:val="none" w:sz="0" w:space="0" w:color="auto"/>
                        <w:left w:val="none" w:sz="0" w:space="0" w:color="auto"/>
                        <w:bottom w:val="none" w:sz="0" w:space="0" w:color="auto"/>
                        <w:right w:val="none" w:sz="0" w:space="0" w:color="auto"/>
                      </w:divBdr>
                    </w:div>
                    <w:div w:id="164708117">
                      <w:marLeft w:val="0"/>
                      <w:marRight w:val="0"/>
                      <w:marTop w:val="0"/>
                      <w:marBottom w:val="0"/>
                      <w:divBdr>
                        <w:top w:val="none" w:sz="0" w:space="0" w:color="auto"/>
                        <w:left w:val="none" w:sz="0" w:space="0" w:color="auto"/>
                        <w:bottom w:val="none" w:sz="0" w:space="0" w:color="auto"/>
                        <w:right w:val="none" w:sz="0" w:space="0" w:color="auto"/>
                      </w:divBdr>
                    </w:div>
                  </w:divsChild>
                </w:div>
                <w:div w:id="1965383944">
                  <w:marLeft w:val="0"/>
                  <w:marRight w:val="0"/>
                  <w:marTop w:val="0"/>
                  <w:marBottom w:val="0"/>
                  <w:divBdr>
                    <w:top w:val="none" w:sz="0" w:space="0" w:color="auto"/>
                    <w:left w:val="none" w:sz="0" w:space="0" w:color="auto"/>
                    <w:bottom w:val="none" w:sz="0" w:space="0" w:color="auto"/>
                    <w:right w:val="none" w:sz="0" w:space="0" w:color="auto"/>
                  </w:divBdr>
                  <w:divsChild>
                    <w:div w:id="13268623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0623774">
          <w:marLeft w:val="0"/>
          <w:marRight w:val="0"/>
          <w:marTop w:val="0"/>
          <w:marBottom w:val="0"/>
          <w:divBdr>
            <w:top w:val="none" w:sz="0" w:space="0" w:color="auto"/>
            <w:left w:val="none" w:sz="0" w:space="0" w:color="auto"/>
            <w:bottom w:val="none" w:sz="0" w:space="0" w:color="auto"/>
            <w:right w:val="none" w:sz="0" w:space="0" w:color="auto"/>
          </w:divBdr>
        </w:div>
        <w:div w:id="1444612522">
          <w:marLeft w:val="0"/>
          <w:marRight w:val="0"/>
          <w:marTop w:val="0"/>
          <w:marBottom w:val="0"/>
          <w:divBdr>
            <w:top w:val="none" w:sz="0" w:space="0" w:color="auto"/>
            <w:left w:val="none" w:sz="0" w:space="0" w:color="auto"/>
            <w:bottom w:val="none" w:sz="0" w:space="0" w:color="auto"/>
            <w:right w:val="none" w:sz="0" w:space="0" w:color="auto"/>
          </w:divBdr>
        </w:div>
        <w:div w:id="935013628">
          <w:marLeft w:val="0"/>
          <w:marRight w:val="0"/>
          <w:marTop w:val="0"/>
          <w:marBottom w:val="0"/>
          <w:divBdr>
            <w:top w:val="none" w:sz="0" w:space="0" w:color="auto"/>
            <w:left w:val="none" w:sz="0" w:space="0" w:color="auto"/>
            <w:bottom w:val="none" w:sz="0" w:space="0" w:color="auto"/>
            <w:right w:val="none" w:sz="0" w:space="0" w:color="auto"/>
          </w:divBdr>
        </w:div>
        <w:div w:id="1636522091">
          <w:marLeft w:val="0"/>
          <w:marRight w:val="0"/>
          <w:marTop w:val="0"/>
          <w:marBottom w:val="0"/>
          <w:divBdr>
            <w:top w:val="none" w:sz="0" w:space="0" w:color="auto"/>
            <w:left w:val="none" w:sz="0" w:space="0" w:color="auto"/>
            <w:bottom w:val="none" w:sz="0" w:space="0" w:color="auto"/>
            <w:right w:val="none" w:sz="0" w:space="0" w:color="auto"/>
          </w:divBdr>
        </w:div>
        <w:div w:id="1051347539">
          <w:marLeft w:val="0"/>
          <w:marRight w:val="0"/>
          <w:marTop w:val="0"/>
          <w:marBottom w:val="0"/>
          <w:divBdr>
            <w:top w:val="none" w:sz="0" w:space="0" w:color="auto"/>
            <w:left w:val="none" w:sz="0" w:space="0" w:color="auto"/>
            <w:bottom w:val="none" w:sz="0" w:space="0" w:color="auto"/>
            <w:right w:val="none" w:sz="0" w:space="0" w:color="auto"/>
          </w:divBdr>
          <w:divsChild>
            <w:div w:id="1561674138">
              <w:marLeft w:val="-75"/>
              <w:marRight w:val="0"/>
              <w:marTop w:val="30"/>
              <w:marBottom w:val="30"/>
              <w:divBdr>
                <w:top w:val="none" w:sz="0" w:space="0" w:color="auto"/>
                <w:left w:val="none" w:sz="0" w:space="0" w:color="auto"/>
                <w:bottom w:val="none" w:sz="0" w:space="0" w:color="auto"/>
                <w:right w:val="none" w:sz="0" w:space="0" w:color="auto"/>
              </w:divBdr>
              <w:divsChild>
                <w:div w:id="1846557688">
                  <w:marLeft w:val="0"/>
                  <w:marRight w:val="0"/>
                  <w:marTop w:val="0"/>
                  <w:marBottom w:val="0"/>
                  <w:divBdr>
                    <w:top w:val="none" w:sz="0" w:space="0" w:color="auto"/>
                    <w:left w:val="none" w:sz="0" w:space="0" w:color="auto"/>
                    <w:bottom w:val="none" w:sz="0" w:space="0" w:color="auto"/>
                    <w:right w:val="none" w:sz="0" w:space="0" w:color="auto"/>
                  </w:divBdr>
                  <w:divsChild>
                    <w:div w:id="2027826999">
                      <w:marLeft w:val="0"/>
                      <w:marRight w:val="0"/>
                      <w:marTop w:val="0"/>
                      <w:marBottom w:val="0"/>
                      <w:divBdr>
                        <w:top w:val="none" w:sz="0" w:space="0" w:color="auto"/>
                        <w:left w:val="none" w:sz="0" w:space="0" w:color="auto"/>
                        <w:bottom w:val="none" w:sz="0" w:space="0" w:color="auto"/>
                        <w:right w:val="none" w:sz="0" w:space="0" w:color="auto"/>
                      </w:divBdr>
                    </w:div>
                  </w:divsChild>
                </w:div>
                <w:div w:id="339817529">
                  <w:marLeft w:val="0"/>
                  <w:marRight w:val="0"/>
                  <w:marTop w:val="0"/>
                  <w:marBottom w:val="0"/>
                  <w:divBdr>
                    <w:top w:val="none" w:sz="0" w:space="0" w:color="auto"/>
                    <w:left w:val="none" w:sz="0" w:space="0" w:color="auto"/>
                    <w:bottom w:val="none" w:sz="0" w:space="0" w:color="auto"/>
                    <w:right w:val="none" w:sz="0" w:space="0" w:color="auto"/>
                  </w:divBdr>
                  <w:divsChild>
                    <w:div w:id="246883878">
                      <w:marLeft w:val="0"/>
                      <w:marRight w:val="0"/>
                      <w:marTop w:val="0"/>
                      <w:marBottom w:val="0"/>
                      <w:divBdr>
                        <w:top w:val="none" w:sz="0" w:space="0" w:color="auto"/>
                        <w:left w:val="none" w:sz="0" w:space="0" w:color="auto"/>
                        <w:bottom w:val="none" w:sz="0" w:space="0" w:color="auto"/>
                        <w:right w:val="none" w:sz="0" w:space="0" w:color="auto"/>
                      </w:divBdr>
                    </w:div>
                  </w:divsChild>
                </w:div>
                <w:div w:id="1486778630">
                  <w:marLeft w:val="0"/>
                  <w:marRight w:val="0"/>
                  <w:marTop w:val="0"/>
                  <w:marBottom w:val="0"/>
                  <w:divBdr>
                    <w:top w:val="none" w:sz="0" w:space="0" w:color="auto"/>
                    <w:left w:val="none" w:sz="0" w:space="0" w:color="auto"/>
                    <w:bottom w:val="none" w:sz="0" w:space="0" w:color="auto"/>
                    <w:right w:val="none" w:sz="0" w:space="0" w:color="auto"/>
                  </w:divBdr>
                  <w:divsChild>
                    <w:div w:id="121965728">
                      <w:marLeft w:val="0"/>
                      <w:marRight w:val="0"/>
                      <w:marTop w:val="0"/>
                      <w:marBottom w:val="0"/>
                      <w:divBdr>
                        <w:top w:val="none" w:sz="0" w:space="0" w:color="auto"/>
                        <w:left w:val="none" w:sz="0" w:space="0" w:color="auto"/>
                        <w:bottom w:val="none" w:sz="0" w:space="0" w:color="auto"/>
                        <w:right w:val="none" w:sz="0" w:space="0" w:color="auto"/>
                      </w:divBdr>
                    </w:div>
                  </w:divsChild>
                </w:div>
                <w:div w:id="97069692">
                  <w:marLeft w:val="0"/>
                  <w:marRight w:val="0"/>
                  <w:marTop w:val="0"/>
                  <w:marBottom w:val="0"/>
                  <w:divBdr>
                    <w:top w:val="none" w:sz="0" w:space="0" w:color="auto"/>
                    <w:left w:val="none" w:sz="0" w:space="0" w:color="auto"/>
                    <w:bottom w:val="none" w:sz="0" w:space="0" w:color="auto"/>
                    <w:right w:val="none" w:sz="0" w:space="0" w:color="auto"/>
                  </w:divBdr>
                  <w:divsChild>
                    <w:div w:id="430009702">
                      <w:marLeft w:val="0"/>
                      <w:marRight w:val="0"/>
                      <w:marTop w:val="0"/>
                      <w:marBottom w:val="0"/>
                      <w:divBdr>
                        <w:top w:val="none" w:sz="0" w:space="0" w:color="auto"/>
                        <w:left w:val="none" w:sz="0" w:space="0" w:color="auto"/>
                        <w:bottom w:val="none" w:sz="0" w:space="0" w:color="auto"/>
                        <w:right w:val="none" w:sz="0" w:space="0" w:color="auto"/>
                      </w:divBdr>
                    </w:div>
                  </w:divsChild>
                </w:div>
                <w:div w:id="460195704">
                  <w:marLeft w:val="0"/>
                  <w:marRight w:val="0"/>
                  <w:marTop w:val="0"/>
                  <w:marBottom w:val="0"/>
                  <w:divBdr>
                    <w:top w:val="none" w:sz="0" w:space="0" w:color="auto"/>
                    <w:left w:val="none" w:sz="0" w:space="0" w:color="auto"/>
                    <w:bottom w:val="none" w:sz="0" w:space="0" w:color="auto"/>
                    <w:right w:val="none" w:sz="0" w:space="0" w:color="auto"/>
                  </w:divBdr>
                  <w:divsChild>
                    <w:div w:id="420875172">
                      <w:marLeft w:val="0"/>
                      <w:marRight w:val="0"/>
                      <w:marTop w:val="0"/>
                      <w:marBottom w:val="0"/>
                      <w:divBdr>
                        <w:top w:val="none" w:sz="0" w:space="0" w:color="auto"/>
                        <w:left w:val="none" w:sz="0" w:space="0" w:color="auto"/>
                        <w:bottom w:val="none" w:sz="0" w:space="0" w:color="auto"/>
                        <w:right w:val="none" w:sz="0" w:space="0" w:color="auto"/>
                      </w:divBdr>
                    </w:div>
                  </w:divsChild>
                </w:div>
                <w:div w:id="596526509">
                  <w:marLeft w:val="0"/>
                  <w:marRight w:val="0"/>
                  <w:marTop w:val="0"/>
                  <w:marBottom w:val="0"/>
                  <w:divBdr>
                    <w:top w:val="none" w:sz="0" w:space="0" w:color="auto"/>
                    <w:left w:val="none" w:sz="0" w:space="0" w:color="auto"/>
                    <w:bottom w:val="none" w:sz="0" w:space="0" w:color="auto"/>
                    <w:right w:val="none" w:sz="0" w:space="0" w:color="auto"/>
                  </w:divBdr>
                  <w:divsChild>
                    <w:div w:id="1528643389">
                      <w:marLeft w:val="0"/>
                      <w:marRight w:val="0"/>
                      <w:marTop w:val="0"/>
                      <w:marBottom w:val="0"/>
                      <w:divBdr>
                        <w:top w:val="none" w:sz="0" w:space="0" w:color="auto"/>
                        <w:left w:val="none" w:sz="0" w:space="0" w:color="auto"/>
                        <w:bottom w:val="none" w:sz="0" w:space="0" w:color="auto"/>
                        <w:right w:val="none" w:sz="0" w:space="0" w:color="auto"/>
                      </w:divBdr>
                    </w:div>
                  </w:divsChild>
                </w:div>
                <w:div w:id="246156281">
                  <w:marLeft w:val="0"/>
                  <w:marRight w:val="0"/>
                  <w:marTop w:val="0"/>
                  <w:marBottom w:val="0"/>
                  <w:divBdr>
                    <w:top w:val="none" w:sz="0" w:space="0" w:color="auto"/>
                    <w:left w:val="none" w:sz="0" w:space="0" w:color="auto"/>
                    <w:bottom w:val="none" w:sz="0" w:space="0" w:color="auto"/>
                    <w:right w:val="none" w:sz="0" w:space="0" w:color="auto"/>
                  </w:divBdr>
                  <w:divsChild>
                    <w:div w:id="1089274760">
                      <w:marLeft w:val="0"/>
                      <w:marRight w:val="0"/>
                      <w:marTop w:val="0"/>
                      <w:marBottom w:val="0"/>
                      <w:divBdr>
                        <w:top w:val="none" w:sz="0" w:space="0" w:color="auto"/>
                        <w:left w:val="none" w:sz="0" w:space="0" w:color="auto"/>
                        <w:bottom w:val="none" w:sz="0" w:space="0" w:color="auto"/>
                        <w:right w:val="none" w:sz="0" w:space="0" w:color="auto"/>
                      </w:divBdr>
                    </w:div>
                  </w:divsChild>
                </w:div>
                <w:div w:id="314140035">
                  <w:marLeft w:val="0"/>
                  <w:marRight w:val="0"/>
                  <w:marTop w:val="0"/>
                  <w:marBottom w:val="0"/>
                  <w:divBdr>
                    <w:top w:val="none" w:sz="0" w:space="0" w:color="auto"/>
                    <w:left w:val="none" w:sz="0" w:space="0" w:color="auto"/>
                    <w:bottom w:val="none" w:sz="0" w:space="0" w:color="auto"/>
                    <w:right w:val="none" w:sz="0" w:space="0" w:color="auto"/>
                  </w:divBdr>
                  <w:divsChild>
                    <w:div w:id="1205409771">
                      <w:marLeft w:val="0"/>
                      <w:marRight w:val="0"/>
                      <w:marTop w:val="0"/>
                      <w:marBottom w:val="0"/>
                      <w:divBdr>
                        <w:top w:val="none" w:sz="0" w:space="0" w:color="auto"/>
                        <w:left w:val="none" w:sz="0" w:space="0" w:color="auto"/>
                        <w:bottom w:val="none" w:sz="0" w:space="0" w:color="auto"/>
                        <w:right w:val="none" w:sz="0" w:space="0" w:color="auto"/>
                      </w:divBdr>
                    </w:div>
                  </w:divsChild>
                </w:div>
                <w:div w:id="1038436446">
                  <w:marLeft w:val="0"/>
                  <w:marRight w:val="0"/>
                  <w:marTop w:val="0"/>
                  <w:marBottom w:val="0"/>
                  <w:divBdr>
                    <w:top w:val="none" w:sz="0" w:space="0" w:color="auto"/>
                    <w:left w:val="none" w:sz="0" w:space="0" w:color="auto"/>
                    <w:bottom w:val="none" w:sz="0" w:space="0" w:color="auto"/>
                    <w:right w:val="none" w:sz="0" w:space="0" w:color="auto"/>
                  </w:divBdr>
                  <w:divsChild>
                    <w:div w:id="121195050">
                      <w:marLeft w:val="0"/>
                      <w:marRight w:val="0"/>
                      <w:marTop w:val="0"/>
                      <w:marBottom w:val="0"/>
                      <w:divBdr>
                        <w:top w:val="none" w:sz="0" w:space="0" w:color="auto"/>
                        <w:left w:val="none" w:sz="0" w:space="0" w:color="auto"/>
                        <w:bottom w:val="none" w:sz="0" w:space="0" w:color="auto"/>
                        <w:right w:val="none" w:sz="0" w:space="0" w:color="auto"/>
                      </w:divBdr>
                    </w:div>
                  </w:divsChild>
                </w:div>
                <w:div w:id="290021400">
                  <w:marLeft w:val="0"/>
                  <w:marRight w:val="0"/>
                  <w:marTop w:val="0"/>
                  <w:marBottom w:val="0"/>
                  <w:divBdr>
                    <w:top w:val="none" w:sz="0" w:space="0" w:color="auto"/>
                    <w:left w:val="none" w:sz="0" w:space="0" w:color="auto"/>
                    <w:bottom w:val="none" w:sz="0" w:space="0" w:color="auto"/>
                    <w:right w:val="none" w:sz="0" w:space="0" w:color="auto"/>
                  </w:divBdr>
                  <w:divsChild>
                    <w:div w:id="1592469223">
                      <w:marLeft w:val="0"/>
                      <w:marRight w:val="0"/>
                      <w:marTop w:val="0"/>
                      <w:marBottom w:val="0"/>
                      <w:divBdr>
                        <w:top w:val="none" w:sz="0" w:space="0" w:color="auto"/>
                        <w:left w:val="none" w:sz="0" w:space="0" w:color="auto"/>
                        <w:bottom w:val="none" w:sz="0" w:space="0" w:color="auto"/>
                        <w:right w:val="none" w:sz="0" w:space="0" w:color="auto"/>
                      </w:divBdr>
                    </w:div>
                  </w:divsChild>
                </w:div>
                <w:div w:id="998994150">
                  <w:marLeft w:val="0"/>
                  <w:marRight w:val="0"/>
                  <w:marTop w:val="0"/>
                  <w:marBottom w:val="0"/>
                  <w:divBdr>
                    <w:top w:val="none" w:sz="0" w:space="0" w:color="auto"/>
                    <w:left w:val="none" w:sz="0" w:space="0" w:color="auto"/>
                    <w:bottom w:val="none" w:sz="0" w:space="0" w:color="auto"/>
                    <w:right w:val="none" w:sz="0" w:space="0" w:color="auto"/>
                  </w:divBdr>
                  <w:divsChild>
                    <w:div w:id="294144440">
                      <w:marLeft w:val="0"/>
                      <w:marRight w:val="0"/>
                      <w:marTop w:val="0"/>
                      <w:marBottom w:val="0"/>
                      <w:divBdr>
                        <w:top w:val="none" w:sz="0" w:space="0" w:color="auto"/>
                        <w:left w:val="none" w:sz="0" w:space="0" w:color="auto"/>
                        <w:bottom w:val="none" w:sz="0" w:space="0" w:color="auto"/>
                        <w:right w:val="none" w:sz="0" w:space="0" w:color="auto"/>
                      </w:divBdr>
                    </w:div>
                  </w:divsChild>
                </w:div>
                <w:div w:id="348681068">
                  <w:marLeft w:val="0"/>
                  <w:marRight w:val="0"/>
                  <w:marTop w:val="0"/>
                  <w:marBottom w:val="0"/>
                  <w:divBdr>
                    <w:top w:val="none" w:sz="0" w:space="0" w:color="auto"/>
                    <w:left w:val="none" w:sz="0" w:space="0" w:color="auto"/>
                    <w:bottom w:val="none" w:sz="0" w:space="0" w:color="auto"/>
                    <w:right w:val="none" w:sz="0" w:space="0" w:color="auto"/>
                  </w:divBdr>
                  <w:divsChild>
                    <w:div w:id="154953272">
                      <w:marLeft w:val="0"/>
                      <w:marRight w:val="0"/>
                      <w:marTop w:val="0"/>
                      <w:marBottom w:val="0"/>
                      <w:divBdr>
                        <w:top w:val="none" w:sz="0" w:space="0" w:color="auto"/>
                        <w:left w:val="none" w:sz="0" w:space="0" w:color="auto"/>
                        <w:bottom w:val="none" w:sz="0" w:space="0" w:color="auto"/>
                        <w:right w:val="none" w:sz="0" w:space="0" w:color="auto"/>
                      </w:divBdr>
                    </w:div>
                  </w:divsChild>
                </w:div>
                <w:div w:id="1713797874">
                  <w:marLeft w:val="0"/>
                  <w:marRight w:val="0"/>
                  <w:marTop w:val="0"/>
                  <w:marBottom w:val="0"/>
                  <w:divBdr>
                    <w:top w:val="none" w:sz="0" w:space="0" w:color="auto"/>
                    <w:left w:val="none" w:sz="0" w:space="0" w:color="auto"/>
                    <w:bottom w:val="none" w:sz="0" w:space="0" w:color="auto"/>
                    <w:right w:val="none" w:sz="0" w:space="0" w:color="auto"/>
                  </w:divBdr>
                  <w:divsChild>
                    <w:div w:id="228077314">
                      <w:marLeft w:val="0"/>
                      <w:marRight w:val="0"/>
                      <w:marTop w:val="0"/>
                      <w:marBottom w:val="0"/>
                      <w:divBdr>
                        <w:top w:val="none" w:sz="0" w:space="0" w:color="auto"/>
                        <w:left w:val="none" w:sz="0" w:space="0" w:color="auto"/>
                        <w:bottom w:val="none" w:sz="0" w:space="0" w:color="auto"/>
                        <w:right w:val="none" w:sz="0" w:space="0" w:color="auto"/>
                      </w:divBdr>
                    </w:div>
                  </w:divsChild>
                </w:div>
                <w:div w:id="250168033">
                  <w:marLeft w:val="0"/>
                  <w:marRight w:val="0"/>
                  <w:marTop w:val="0"/>
                  <w:marBottom w:val="0"/>
                  <w:divBdr>
                    <w:top w:val="none" w:sz="0" w:space="0" w:color="auto"/>
                    <w:left w:val="none" w:sz="0" w:space="0" w:color="auto"/>
                    <w:bottom w:val="none" w:sz="0" w:space="0" w:color="auto"/>
                    <w:right w:val="none" w:sz="0" w:space="0" w:color="auto"/>
                  </w:divBdr>
                  <w:divsChild>
                    <w:div w:id="1481779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1543523">
          <w:marLeft w:val="0"/>
          <w:marRight w:val="0"/>
          <w:marTop w:val="0"/>
          <w:marBottom w:val="0"/>
          <w:divBdr>
            <w:top w:val="none" w:sz="0" w:space="0" w:color="auto"/>
            <w:left w:val="none" w:sz="0" w:space="0" w:color="auto"/>
            <w:bottom w:val="none" w:sz="0" w:space="0" w:color="auto"/>
            <w:right w:val="none" w:sz="0" w:space="0" w:color="auto"/>
          </w:divBdr>
        </w:div>
        <w:div w:id="1505976787">
          <w:marLeft w:val="0"/>
          <w:marRight w:val="0"/>
          <w:marTop w:val="0"/>
          <w:marBottom w:val="0"/>
          <w:divBdr>
            <w:top w:val="none" w:sz="0" w:space="0" w:color="auto"/>
            <w:left w:val="none" w:sz="0" w:space="0" w:color="auto"/>
            <w:bottom w:val="none" w:sz="0" w:space="0" w:color="auto"/>
            <w:right w:val="none" w:sz="0" w:space="0" w:color="auto"/>
          </w:divBdr>
        </w:div>
        <w:div w:id="1729380000">
          <w:marLeft w:val="0"/>
          <w:marRight w:val="0"/>
          <w:marTop w:val="0"/>
          <w:marBottom w:val="0"/>
          <w:divBdr>
            <w:top w:val="none" w:sz="0" w:space="0" w:color="auto"/>
            <w:left w:val="none" w:sz="0" w:space="0" w:color="auto"/>
            <w:bottom w:val="none" w:sz="0" w:space="0" w:color="auto"/>
            <w:right w:val="none" w:sz="0" w:space="0" w:color="auto"/>
          </w:divBdr>
          <w:divsChild>
            <w:div w:id="52118656">
              <w:marLeft w:val="0"/>
              <w:marRight w:val="0"/>
              <w:marTop w:val="0"/>
              <w:marBottom w:val="0"/>
              <w:divBdr>
                <w:top w:val="none" w:sz="0" w:space="0" w:color="auto"/>
                <w:left w:val="none" w:sz="0" w:space="0" w:color="auto"/>
                <w:bottom w:val="none" w:sz="0" w:space="0" w:color="auto"/>
                <w:right w:val="none" w:sz="0" w:space="0" w:color="auto"/>
              </w:divBdr>
            </w:div>
            <w:div w:id="218832743">
              <w:marLeft w:val="0"/>
              <w:marRight w:val="0"/>
              <w:marTop w:val="0"/>
              <w:marBottom w:val="0"/>
              <w:divBdr>
                <w:top w:val="none" w:sz="0" w:space="0" w:color="auto"/>
                <w:left w:val="none" w:sz="0" w:space="0" w:color="auto"/>
                <w:bottom w:val="none" w:sz="0" w:space="0" w:color="auto"/>
                <w:right w:val="none" w:sz="0" w:space="0" w:color="auto"/>
              </w:divBdr>
            </w:div>
            <w:div w:id="1042023071">
              <w:marLeft w:val="0"/>
              <w:marRight w:val="0"/>
              <w:marTop w:val="0"/>
              <w:marBottom w:val="0"/>
              <w:divBdr>
                <w:top w:val="none" w:sz="0" w:space="0" w:color="auto"/>
                <w:left w:val="none" w:sz="0" w:space="0" w:color="auto"/>
                <w:bottom w:val="none" w:sz="0" w:space="0" w:color="auto"/>
                <w:right w:val="none" w:sz="0" w:space="0" w:color="auto"/>
              </w:divBdr>
            </w:div>
            <w:div w:id="584268599">
              <w:marLeft w:val="0"/>
              <w:marRight w:val="0"/>
              <w:marTop w:val="0"/>
              <w:marBottom w:val="0"/>
              <w:divBdr>
                <w:top w:val="none" w:sz="0" w:space="0" w:color="auto"/>
                <w:left w:val="none" w:sz="0" w:space="0" w:color="auto"/>
                <w:bottom w:val="none" w:sz="0" w:space="0" w:color="auto"/>
                <w:right w:val="none" w:sz="0" w:space="0" w:color="auto"/>
              </w:divBdr>
            </w:div>
            <w:div w:id="1202016701">
              <w:marLeft w:val="0"/>
              <w:marRight w:val="0"/>
              <w:marTop w:val="0"/>
              <w:marBottom w:val="0"/>
              <w:divBdr>
                <w:top w:val="none" w:sz="0" w:space="0" w:color="auto"/>
                <w:left w:val="none" w:sz="0" w:space="0" w:color="auto"/>
                <w:bottom w:val="none" w:sz="0" w:space="0" w:color="auto"/>
                <w:right w:val="none" w:sz="0" w:space="0" w:color="auto"/>
              </w:divBdr>
            </w:div>
            <w:div w:id="197015175">
              <w:marLeft w:val="0"/>
              <w:marRight w:val="0"/>
              <w:marTop w:val="0"/>
              <w:marBottom w:val="0"/>
              <w:divBdr>
                <w:top w:val="none" w:sz="0" w:space="0" w:color="auto"/>
                <w:left w:val="none" w:sz="0" w:space="0" w:color="auto"/>
                <w:bottom w:val="none" w:sz="0" w:space="0" w:color="auto"/>
                <w:right w:val="none" w:sz="0" w:space="0" w:color="auto"/>
              </w:divBdr>
            </w:div>
            <w:div w:id="767189976">
              <w:marLeft w:val="0"/>
              <w:marRight w:val="0"/>
              <w:marTop w:val="0"/>
              <w:marBottom w:val="0"/>
              <w:divBdr>
                <w:top w:val="none" w:sz="0" w:space="0" w:color="auto"/>
                <w:left w:val="none" w:sz="0" w:space="0" w:color="auto"/>
                <w:bottom w:val="none" w:sz="0" w:space="0" w:color="auto"/>
                <w:right w:val="none" w:sz="0" w:space="0" w:color="auto"/>
              </w:divBdr>
            </w:div>
            <w:div w:id="1034158941">
              <w:marLeft w:val="0"/>
              <w:marRight w:val="0"/>
              <w:marTop w:val="0"/>
              <w:marBottom w:val="0"/>
              <w:divBdr>
                <w:top w:val="none" w:sz="0" w:space="0" w:color="auto"/>
                <w:left w:val="none" w:sz="0" w:space="0" w:color="auto"/>
                <w:bottom w:val="none" w:sz="0" w:space="0" w:color="auto"/>
                <w:right w:val="none" w:sz="0" w:space="0" w:color="auto"/>
              </w:divBdr>
            </w:div>
            <w:div w:id="2015374697">
              <w:marLeft w:val="0"/>
              <w:marRight w:val="0"/>
              <w:marTop w:val="0"/>
              <w:marBottom w:val="0"/>
              <w:divBdr>
                <w:top w:val="none" w:sz="0" w:space="0" w:color="auto"/>
                <w:left w:val="none" w:sz="0" w:space="0" w:color="auto"/>
                <w:bottom w:val="none" w:sz="0" w:space="0" w:color="auto"/>
                <w:right w:val="none" w:sz="0" w:space="0" w:color="auto"/>
              </w:divBdr>
            </w:div>
            <w:div w:id="1186098336">
              <w:marLeft w:val="0"/>
              <w:marRight w:val="0"/>
              <w:marTop w:val="0"/>
              <w:marBottom w:val="0"/>
              <w:divBdr>
                <w:top w:val="none" w:sz="0" w:space="0" w:color="auto"/>
                <w:left w:val="none" w:sz="0" w:space="0" w:color="auto"/>
                <w:bottom w:val="none" w:sz="0" w:space="0" w:color="auto"/>
                <w:right w:val="none" w:sz="0" w:space="0" w:color="auto"/>
              </w:divBdr>
            </w:div>
            <w:div w:id="900604154">
              <w:marLeft w:val="0"/>
              <w:marRight w:val="0"/>
              <w:marTop w:val="0"/>
              <w:marBottom w:val="0"/>
              <w:divBdr>
                <w:top w:val="none" w:sz="0" w:space="0" w:color="auto"/>
                <w:left w:val="none" w:sz="0" w:space="0" w:color="auto"/>
                <w:bottom w:val="none" w:sz="0" w:space="0" w:color="auto"/>
                <w:right w:val="none" w:sz="0" w:space="0" w:color="auto"/>
              </w:divBdr>
            </w:div>
            <w:div w:id="1049572156">
              <w:marLeft w:val="0"/>
              <w:marRight w:val="0"/>
              <w:marTop w:val="0"/>
              <w:marBottom w:val="0"/>
              <w:divBdr>
                <w:top w:val="none" w:sz="0" w:space="0" w:color="auto"/>
                <w:left w:val="none" w:sz="0" w:space="0" w:color="auto"/>
                <w:bottom w:val="none" w:sz="0" w:space="0" w:color="auto"/>
                <w:right w:val="none" w:sz="0" w:space="0" w:color="auto"/>
              </w:divBdr>
            </w:div>
            <w:div w:id="1741319798">
              <w:marLeft w:val="0"/>
              <w:marRight w:val="0"/>
              <w:marTop w:val="0"/>
              <w:marBottom w:val="0"/>
              <w:divBdr>
                <w:top w:val="none" w:sz="0" w:space="0" w:color="auto"/>
                <w:left w:val="none" w:sz="0" w:space="0" w:color="auto"/>
                <w:bottom w:val="none" w:sz="0" w:space="0" w:color="auto"/>
                <w:right w:val="none" w:sz="0" w:space="0" w:color="auto"/>
              </w:divBdr>
            </w:div>
            <w:div w:id="673268830">
              <w:marLeft w:val="0"/>
              <w:marRight w:val="0"/>
              <w:marTop w:val="0"/>
              <w:marBottom w:val="0"/>
              <w:divBdr>
                <w:top w:val="none" w:sz="0" w:space="0" w:color="auto"/>
                <w:left w:val="none" w:sz="0" w:space="0" w:color="auto"/>
                <w:bottom w:val="none" w:sz="0" w:space="0" w:color="auto"/>
                <w:right w:val="none" w:sz="0" w:space="0" w:color="auto"/>
              </w:divBdr>
            </w:div>
          </w:divsChild>
        </w:div>
        <w:div w:id="507906275">
          <w:marLeft w:val="0"/>
          <w:marRight w:val="0"/>
          <w:marTop w:val="0"/>
          <w:marBottom w:val="0"/>
          <w:divBdr>
            <w:top w:val="none" w:sz="0" w:space="0" w:color="auto"/>
            <w:left w:val="none" w:sz="0" w:space="0" w:color="auto"/>
            <w:bottom w:val="none" w:sz="0" w:space="0" w:color="auto"/>
            <w:right w:val="none" w:sz="0" w:space="0" w:color="auto"/>
          </w:divBdr>
        </w:div>
        <w:div w:id="1906986666">
          <w:marLeft w:val="0"/>
          <w:marRight w:val="0"/>
          <w:marTop w:val="0"/>
          <w:marBottom w:val="0"/>
          <w:divBdr>
            <w:top w:val="none" w:sz="0" w:space="0" w:color="auto"/>
            <w:left w:val="none" w:sz="0" w:space="0" w:color="auto"/>
            <w:bottom w:val="none" w:sz="0" w:space="0" w:color="auto"/>
            <w:right w:val="none" w:sz="0" w:space="0" w:color="auto"/>
          </w:divBdr>
        </w:div>
        <w:div w:id="6488282">
          <w:marLeft w:val="0"/>
          <w:marRight w:val="0"/>
          <w:marTop w:val="0"/>
          <w:marBottom w:val="0"/>
          <w:divBdr>
            <w:top w:val="none" w:sz="0" w:space="0" w:color="auto"/>
            <w:left w:val="none" w:sz="0" w:space="0" w:color="auto"/>
            <w:bottom w:val="none" w:sz="0" w:space="0" w:color="auto"/>
            <w:right w:val="none" w:sz="0" w:space="0" w:color="auto"/>
          </w:divBdr>
        </w:div>
        <w:div w:id="1179933437">
          <w:marLeft w:val="0"/>
          <w:marRight w:val="0"/>
          <w:marTop w:val="0"/>
          <w:marBottom w:val="0"/>
          <w:divBdr>
            <w:top w:val="none" w:sz="0" w:space="0" w:color="auto"/>
            <w:left w:val="none" w:sz="0" w:space="0" w:color="auto"/>
            <w:bottom w:val="none" w:sz="0" w:space="0" w:color="auto"/>
            <w:right w:val="none" w:sz="0" w:space="0" w:color="auto"/>
          </w:divBdr>
        </w:div>
        <w:div w:id="921839928">
          <w:marLeft w:val="0"/>
          <w:marRight w:val="0"/>
          <w:marTop w:val="0"/>
          <w:marBottom w:val="0"/>
          <w:divBdr>
            <w:top w:val="none" w:sz="0" w:space="0" w:color="auto"/>
            <w:left w:val="none" w:sz="0" w:space="0" w:color="auto"/>
            <w:bottom w:val="none" w:sz="0" w:space="0" w:color="auto"/>
            <w:right w:val="none" w:sz="0" w:space="0" w:color="auto"/>
          </w:divBdr>
        </w:div>
        <w:div w:id="1379164184">
          <w:marLeft w:val="0"/>
          <w:marRight w:val="0"/>
          <w:marTop w:val="0"/>
          <w:marBottom w:val="0"/>
          <w:divBdr>
            <w:top w:val="none" w:sz="0" w:space="0" w:color="auto"/>
            <w:left w:val="none" w:sz="0" w:space="0" w:color="auto"/>
            <w:bottom w:val="none" w:sz="0" w:space="0" w:color="auto"/>
            <w:right w:val="none" w:sz="0" w:space="0" w:color="auto"/>
          </w:divBdr>
        </w:div>
        <w:div w:id="769619466">
          <w:marLeft w:val="0"/>
          <w:marRight w:val="0"/>
          <w:marTop w:val="0"/>
          <w:marBottom w:val="0"/>
          <w:divBdr>
            <w:top w:val="none" w:sz="0" w:space="0" w:color="auto"/>
            <w:left w:val="none" w:sz="0" w:space="0" w:color="auto"/>
            <w:bottom w:val="none" w:sz="0" w:space="0" w:color="auto"/>
            <w:right w:val="none" w:sz="0" w:space="0" w:color="auto"/>
          </w:divBdr>
          <w:divsChild>
            <w:div w:id="901913443">
              <w:marLeft w:val="-75"/>
              <w:marRight w:val="0"/>
              <w:marTop w:val="30"/>
              <w:marBottom w:val="30"/>
              <w:divBdr>
                <w:top w:val="none" w:sz="0" w:space="0" w:color="auto"/>
                <w:left w:val="none" w:sz="0" w:space="0" w:color="auto"/>
                <w:bottom w:val="none" w:sz="0" w:space="0" w:color="auto"/>
                <w:right w:val="none" w:sz="0" w:space="0" w:color="auto"/>
              </w:divBdr>
              <w:divsChild>
                <w:div w:id="1619026051">
                  <w:marLeft w:val="0"/>
                  <w:marRight w:val="0"/>
                  <w:marTop w:val="0"/>
                  <w:marBottom w:val="0"/>
                  <w:divBdr>
                    <w:top w:val="none" w:sz="0" w:space="0" w:color="auto"/>
                    <w:left w:val="none" w:sz="0" w:space="0" w:color="auto"/>
                    <w:bottom w:val="none" w:sz="0" w:space="0" w:color="auto"/>
                    <w:right w:val="none" w:sz="0" w:space="0" w:color="auto"/>
                  </w:divBdr>
                  <w:divsChild>
                    <w:div w:id="432476330">
                      <w:marLeft w:val="0"/>
                      <w:marRight w:val="0"/>
                      <w:marTop w:val="0"/>
                      <w:marBottom w:val="0"/>
                      <w:divBdr>
                        <w:top w:val="none" w:sz="0" w:space="0" w:color="auto"/>
                        <w:left w:val="none" w:sz="0" w:space="0" w:color="auto"/>
                        <w:bottom w:val="none" w:sz="0" w:space="0" w:color="auto"/>
                        <w:right w:val="none" w:sz="0" w:space="0" w:color="auto"/>
                      </w:divBdr>
                    </w:div>
                  </w:divsChild>
                </w:div>
                <w:div w:id="358894495">
                  <w:marLeft w:val="0"/>
                  <w:marRight w:val="0"/>
                  <w:marTop w:val="0"/>
                  <w:marBottom w:val="0"/>
                  <w:divBdr>
                    <w:top w:val="none" w:sz="0" w:space="0" w:color="auto"/>
                    <w:left w:val="none" w:sz="0" w:space="0" w:color="auto"/>
                    <w:bottom w:val="none" w:sz="0" w:space="0" w:color="auto"/>
                    <w:right w:val="none" w:sz="0" w:space="0" w:color="auto"/>
                  </w:divBdr>
                  <w:divsChild>
                    <w:div w:id="585380157">
                      <w:marLeft w:val="0"/>
                      <w:marRight w:val="0"/>
                      <w:marTop w:val="0"/>
                      <w:marBottom w:val="0"/>
                      <w:divBdr>
                        <w:top w:val="none" w:sz="0" w:space="0" w:color="auto"/>
                        <w:left w:val="none" w:sz="0" w:space="0" w:color="auto"/>
                        <w:bottom w:val="none" w:sz="0" w:space="0" w:color="auto"/>
                        <w:right w:val="none" w:sz="0" w:space="0" w:color="auto"/>
                      </w:divBdr>
                    </w:div>
                  </w:divsChild>
                </w:div>
                <w:div w:id="928923212">
                  <w:marLeft w:val="0"/>
                  <w:marRight w:val="0"/>
                  <w:marTop w:val="0"/>
                  <w:marBottom w:val="0"/>
                  <w:divBdr>
                    <w:top w:val="none" w:sz="0" w:space="0" w:color="auto"/>
                    <w:left w:val="none" w:sz="0" w:space="0" w:color="auto"/>
                    <w:bottom w:val="none" w:sz="0" w:space="0" w:color="auto"/>
                    <w:right w:val="none" w:sz="0" w:space="0" w:color="auto"/>
                  </w:divBdr>
                  <w:divsChild>
                    <w:div w:id="1031225553">
                      <w:marLeft w:val="0"/>
                      <w:marRight w:val="0"/>
                      <w:marTop w:val="0"/>
                      <w:marBottom w:val="0"/>
                      <w:divBdr>
                        <w:top w:val="none" w:sz="0" w:space="0" w:color="auto"/>
                        <w:left w:val="none" w:sz="0" w:space="0" w:color="auto"/>
                        <w:bottom w:val="none" w:sz="0" w:space="0" w:color="auto"/>
                        <w:right w:val="none" w:sz="0" w:space="0" w:color="auto"/>
                      </w:divBdr>
                    </w:div>
                  </w:divsChild>
                </w:div>
                <w:div w:id="1378822089">
                  <w:marLeft w:val="0"/>
                  <w:marRight w:val="0"/>
                  <w:marTop w:val="0"/>
                  <w:marBottom w:val="0"/>
                  <w:divBdr>
                    <w:top w:val="none" w:sz="0" w:space="0" w:color="auto"/>
                    <w:left w:val="none" w:sz="0" w:space="0" w:color="auto"/>
                    <w:bottom w:val="none" w:sz="0" w:space="0" w:color="auto"/>
                    <w:right w:val="none" w:sz="0" w:space="0" w:color="auto"/>
                  </w:divBdr>
                  <w:divsChild>
                    <w:div w:id="14574691">
                      <w:marLeft w:val="0"/>
                      <w:marRight w:val="0"/>
                      <w:marTop w:val="0"/>
                      <w:marBottom w:val="0"/>
                      <w:divBdr>
                        <w:top w:val="none" w:sz="0" w:space="0" w:color="auto"/>
                        <w:left w:val="none" w:sz="0" w:space="0" w:color="auto"/>
                        <w:bottom w:val="none" w:sz="0" w:space="0" w:color="auto"/>
                        <w:right w:val="none" w:sz="0" w:space="0" w:color="auto"/>
                      </w:divBdr>
                    </w:div>
                  </w:divsChild>
                </w:div>
                <w:div w:id="1501039854">
                  <w:marLeft w:val="0"/>
                  <w:marRight w:val="0"/>
                  <w:marTop w:val="0"/>
                  <w:marBottom w:val="0"/>
                  <w:divBdr>
                    <w:top w:val="none" w:sz="0" w:space="0" w:color="auto"/>
                    <w:left w:val="none" w:sz="0" w:space="0" w:color="auto"/>
                    <w:bottom w:val="none" w:sz="0" w:space="0" w:color="auto"/>
                    <w:right w:val="none" w:sz="0" w:space="0" w:color="auto"/>
                  </w:divBdr>
                  <w:divsChild>
                    <w:div w:id="1421022285">
                      <w:marLeft w:val="0"/>
                      <w:marRight w:val="0"/>
                      <w:marTop w:val="0"/>
                      <w:marBottom w:val="0"/>
                      <w:divBdr>
                        <w:top w:val="none" w:sz="0" w:space="0" w:color="auto"/>
                        <w:left w:val="none" w:sz="0" w:space="0" w:color="auto"/>
                        <w:bottom w:val="none" w:sz="0" w:space="0" w:color="auto"/>
                        <w:right w:val="none" w:sz="0" w:space="0" w:color="auto"/>
                      </w:divBdr>
                    </w:div>
                  </w:divsChild>
                </w:div>
                <w:div w:id="1376202155">
                  <w:marLeft w:val="0"/>
                  <w:marRight w:val="0"/>
                  <w:marTop w:val="0"/>
                  <w:marBottom w:val="0"/>
                  <w:divBdr>
                    <w:top w:val="none" w:sz="0" w:space="0" w:color="auto"/>
                    <w:left w:val="none" w:sz="0" w:space="0" w:color="auto"/>
                    <w:bottom w:val="none" w:sz="0" w:space="0" w:color="auto"/>
                    <w:right w:val="none" w:sz="0" w:space="0" w:color="auto"/>
                  </w:divBdr>
                  <w:divsChild>
                    <w:div w:id="339356944">
                      <w:marLeft w:val="0"/>
                      <w:marRight w:val="0"/>
                      <w:marTop w:val="0"/>
                      <w:marBottom w:val="0"/>
                      <w:divBdr>
                        <w:top w:val="none" w:sz="0" w:space="0" w:color="auto"/>
                        <w:left w:val="none" w:sz="0" w:space="0" w:color="auto"/>
                        <w:bottom w:val="none" w:sz="0" w:space="0" w:color="auto"/>
                        <w:right w:val="none" w:sz="0" w:space="0" w:color="auto"/>
                      </w:divBdr>
                    </w:div>
                  </w:divsChild>
                </w:div>
                <w:div w:id="582687391">
                  <w:marLeft w:val="0"/>
                  <w:marRight w:val="0"/>
                  <w:marTop w:val="0"/>
                  <w:marBottom w:val="0"/>
                  <w:divBdr>
                    <w:top w:val="none" w:sz="0" w:space="0" w:color="auto"/>
                    <w:left w:val="none" w:sz="0" w:space="0" w:color="auto"/>
                    <w:bottom w:val="none" w:sz="0" w:space="0" w:color="auto"/>
                    <w:right w:val="none" w:sz="0" w:space="0" w:color="auto"/>
                  </w:divBdr>
                  <w:divsChild>
                    <w:div w:id="2087922104">
                      <w:marLeft w:val="0"/>
                      <w:marRight w:val="0"/>
                      <w:marTop w:val="0"/>
                      <w:marBottom w:val="0"/>
                      <w:divBdr>
                        <w:top w:val="none" w:sz="0" w:space="0" w:color="auto"/>
                        <w:left w:val="none" w:sz="0" w:space="0" w:color="auto"/>
                        <w:bottom w:val="none" w:sz="0" w:space="0" w:color="auto"/>
                        <w:right w:val="none" w:sz="0" w:space="0" w:color="auto"/>
                      </w:divBdr>
                    </w:div>
                    <w:div w:id="489445952">
                      <w:marLeft w:val="0"/>
                      <w:marRight w:val="0"/>
                      <w:marTop w:val="0"/>
                      <w:marBottom w:val="0"/>
                      <w:divBdr>
                        <w:top w:val="none" w:sz="0" w:space="0" w:color="auto"/>
                        <w:left w:val="none" w:sz="0" w:space="0" w:color="auto"/>
                        <w:bottom w:val="none" w:sz="0" w:space="0" w:color="auto"/>
                        <w:right w:val="none" w:sz="0" w:space="0" w:color="auto"/>
                      </w:divBdr>
                    </w:div>
                    <w:div w:id="2107336115">
                      <w:marLeft w:val="0"/>
                      <w:marRight w:val="0"/>
                      <w:marTop w:val="0"/>
                      <w:marBottom w:val="0"/>
                      <w:divBdr>
                        <w:top w:val="none" w:sz="0" w:space="0" w:color="auto"/>
                        <w:left w:val="none" w:sz="0" w:space="0" w:color="auto"/>
                        <w:bottom w:val="none" w:sz="0" w:space="0" w:color="auto"/>
                        <w:right w:val="none" w:sz="0" w:space="0" w:color="auto"/>
                      </w:divBdr>
                    </w:div>
                  </w:divsChild>
                </w:div>
                <w:div w:id="646741280">
                  <w:marLeft w:val="0"/>
                  <w:marRight w:val="0"/>
                  <w:marTop w:val="0"/>
                  <w:marBottom w:val="0"/>
                  <w:divBdr>
                    <w:top w:val="none" w:sz="0" w:space="0" w:color="auto"/>
                    <w:left w:val="none" w:sz="0" w:space="0" w:color="auto"/>
                    <w:bottom w:val="none" w:sz="0" w:space="0" w:color="auto"/>
                    <w:right w:val="none" w:sz="0" w:space="0" w:color="auto"/>
                  </w:divBdr>
                  <w:divsChild>
                    <w:div w:id="12276916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94023727">
          <w:marLeft w:val="0"/>
          <w:marRight w:val="0"/>
          <w:marTop w:val="0"/>
          <w:marBottom w:val="0"/>
          <w:divBdr>
            <w:top w:val="none" w:sz="0" w:space="0" w:color="auto"/>
            <w:left w:val="none" w:sz="0" w:space="0" w:color="auto"/>
            <w:bottom w:val="none" w:sz="0" w:space="0" w:color="auto"/>
            <w:right w:val="none" w:sz="0" w:space="0" w:color="auto"/>
          </w:divBdr>
        </w:div>
        <w:div w:id="583882888">
          <w:marLeft w:val="0"/>
          <w:marRight w:val="0"/>
          <w:marTop w:val="0"/>
          <w:marBottom w:val="0"/>
          <w:divBdr>
            <w:top w:val="none" w:sz="0" w:space="0" w:color="auto"/>
            <w:left w:val="none" w:sz="0" w:space="0" w:color="auto"/>
            <w:bottom w:val="none" w:sz="0" w:space="0" w:color="auto"/>
            <w:right w:val="none" w:sz="0" w:space="0" w:color="auto"/>
          </w:divBdr>
        </w:div>
        <w:div w:id="3679683">
          <w:marLeft w:val="0"/>
          <w:marRight w:val="0"/>
          <w:marTop w:val="0"/>
          <w:marBottom w:val="0"/>
          <w:divBdr>
            <w:top w:val="none" w:sz="0" w:space="0" w:color="auto"/>
            <w:left w:val="none" w:sz="0" w:space="0" w:color="auto"/>
            <w:bottom w:val="none" w:sz="0" w:space="0" w:color="auto"/>
            <w:right w:val="none" w:sz="0" w:space="0" w:color="auto"/>
          </w:divBdr>
        </w:div>
        <w:div w:id="1261765629">
          <w:marLeft w:val="0"/>
          <w:marRight w:val="0"/>
          <w:marTop w:val="0"/>
          <w:marBottom w:val="0"/>
          <w:divBdr>
            <w:top w:val="none" w:sz="0" w:space="0" w:color="auto"/>
            <w:left w:val="none" w:sz="0" w:space="0" w:color="auto"/>
            <w:bottom w:val="none" w:sz="0" w:space="0" w:color="auto"/>
            <w:right w:val="none" w:sz="0" w:space="0" w:color="auto"/>
          </w:divBdr>
        </w:div>
        <w:div w:id="1072463156">
          <w:marLeft w:val="0"/>
          <w:marRight w:val="0"/>
          <w:marTop w:val="0"/>
          <w:marBottom w:val="0"/>
          <w:divBdr>
            <w:top w:val="none" w:sz="0" w:space="0" w:color="auto"/>
            <w:left w:val="none" w:sz="0" w:space="0" w:color="auto"/>
            <w:bottom w:val="none" w:sz="0" w:space="0" w:color="auto"/>
            <w:right w:val="none" w:sz="0" w:space="0" w:color="auto"/>
          </w:divBdr>
          <w:divsChild>
            <w:div w:id="279066486">
              <w:marLeft w:val="-75"/>
              <w:marRight w:val="0"/>
              <w:marTop w:val="30"/>
              <w:marBottom w:val="30"/>
              <w:divBdr>
                <w:top w:val="none" w:sz="0" w:space="0" w:color="auto"/>
                <w:left w:val="none" w:sz="0" w:space="0" w:color="auto"/>
                <w:bottom w:val="none" w:sz="0" w:space="0" w:color="auto"/>
                <w:right w:val="none" w:sz="0" w:space="0" w:color="auto"/>
              </w:divBdr>
              <w:divsChild>
                <w:div w:id="698160234">
                  <w:marLeft w:val="0"/>
                  <w:marRight w:val="0"/>
                  <w:marTop w:val="0"/>
                  <w:marBottom w:val="0"/>
                  <w:divBdr>
                    <w:top w:val="none" w:sz="0" w:space="0" w:color="auto"/>
                    <w:left w:val="none" w:sz="0" w:space="0" w:color="auto"/>
                    <w:bottom w:val="none" w:sz="0" w:space="0" w:color="auto"/>
                    <w:right w:val="none" w:sz="0" w:space="0" w:color="auto"/>
                  </w:divBdr>
                  <w:divsChild>
                    <w:div w:id="1754205349">
                      <w:marLeft w:val="0"/>
                      <w:marRight w:val="0"/>
                      <w:marTop w:val="0"/>
                      <w:marBottom w:val="0"/>
                      <w:divBdr>
                        <w:top w:val="none" w:sz="0" w:space="0" w:color="auto"/>
                        <w:left w:val="none" w:sz="0" w:space="0" w:color="auto"/>
                        <w:bottom w:val="none" w:sz="0" w:space="0" w:color="auto"/>
                        <w:right w:val="none" w:sz="0" w:space="0" w:color="auto"/>
                      </w:divBdr>
                    </w:div>
                  </w:divsChild>
                </w:div>
                <w:div w:id="21978564">
                  <w:marLeft w:val="0"/>
                  <w:marRight w:val="0"/>
                  <w:marTop w:val="0"/>
                  <w:marBottom w:val="0"/>
                  <w:divBdr>
                    <w:top w:val="none" w:sz="0" w:space="0" w:color="auto"/>
                    <w:left w:val="none" w:sz="0" w:space="0" w:color="auto"/>
                    <w:bottom w:val="none" w:sz="0" w:space="0" w:color="auto"/>
                    <w:right w:val="none" w:sz="0" w:space="0" w:color="auto"/>
                  </w:divBdr>
                  <w:divsChild>
                    <w:div w:id="124667051">
                      <w:marLeft w:val="0"/>
                      <w:marRight w:val="0"/>
                      <w:marTop w:val="0"/>
                      <w:marBottom w:val="0"/>
                      <w:divBdr>
                        <w:top w:val="none" w:sz="0" w:space="0" w:color="auto"/>
                        <w:left w:val="none" w:sz="0" w:space="0" w:color="auto"/>
                        <w:bottom w:val="none" w:sz="0" w:space="0" w:color="auto"/>
                        <w:right w:val="none" w:sz="0" w:space="0" w:color="auto"/>
                      </w:divBdr>
                    </w:div>
                  </w:divsChild>
                </w:div>
                <w:div w:id="2106268005">
                  <w:marLeft w:val="0"/>
                  <w:marRight w:val="0"/>
                  <w:marTop w:val="0"/>
                  <w:marBottom w:val="0"/>
                  <w:divBdr>
                    <w:top w:val="none" w:sz="0" w:space="0" w:color="auto"/>
                    <w:left w:val="none" w:sz="0" w:space="0" w:color="auto"/>
                    <w:bottom w:val="none" w:sz="0" w:space="0" w:color="auto"/>
                    <w:right w:val="none" w:sz="0" w:space="0" w:color="auto"/>
                  </w:divBdr>
                  <w:divsChild>
                    <w:div w:id="2080243768">
                      <w:marLeft w:val="0"/>
                      <w:marRight w:val="0"/>
                      <w:marTop w:val="0"/>
                      <w:marBottom w:val="0"/>
                      <w:divBdr>
                        <w:top w:val="none" w:sz="0" w:space="0" w:color="auto"/>
                        <w:left w:val="none" w:sz="0" w:space="0" w:color="auto"/>
                        <w:bottom w:val="none" w:sz="0" w:space="0" w:color="auto"/>
                        <w:right w:val="none" w:sz="0" w:space="0" w:color="auto"/>
                      </w:divBdr>
                    </w:div>
                  </w:divsChild>
                </w:div>
                <w:div w:id="917712239">
                  <w:marLeft w:val="0"/>
                  <w:marRight w:val="0"/>
                  <w:marTop w:val="0"/>
                  <w:marBottom w:val="0"/>
                  <w:divBdr>
                    <w:top w:val="none" w:sz="0" w:space="0" w:color="auto"/>
                    <w:left w:val="none" w:sz="0" w:space="0" w:color="auto"/>
                    <w:bottom w:val="none" w:sz="0" w:space="0" w:color="auto"/>
                    <w:right w:val="none" w:sz="0" w:space="0" w:color="auto"/>
                  </w:divBdr>
                  <w:divsChild>
                    <w:div w:id="101533245">
                      <w:marLeft w:val="0"/>
                      <w:marRight w:val="0"/>
                      <w:marTop w:val="0"/>
                      <w:marBottom w:val="0"/>
                      <w:divBdr>
                        <w:top w:val="none" w:sz="0" w:space="0" w:color="auto"/>
                        <w:left w:val="none" w:sz="0" w:space="0" w:color="auto"/>
                        <w:bottom w:val="none" w:sz="0" w:space="0" w:color="auto"/>
                        <w:right w:val="none" w:sz="0" w:space="0" w:color="auto"/>
                      </w:divBdr>
                    </w:div>
                  </w:divsChild>
                </w:div>
                <w:div w:id="1644236531">
                  <w:marLeft w:val="0"/>
                  <w:marRight w:val="0"/>
                  <w:marTop w:val="0"/>
                  <w:marBottom w:val="0"/>
                  <w:divBdr>
                    <w:top w:val="none" w:sz="0" w:space="0" w:color="auto"/>
                    <w:left w:val="none" w:sz="0" w:space="0" w:color="auto"/>
                    <w:bottom w:val="none" w:sz="0" w:space="0" w:color="auto"/>
                    <w:right w:val="none" w:sz="0" w:space="0" w:color="auto"/>
                  </w:divBdr>
                  <w:divsChild>
                    <w:div w:id="1849909631">
                      <w:marLeft w:val="0"/>
                      <w:marRight w:val="0"/>
                      <w:marTop w:val="0"/>
                      <w:marBottom w:val="0"/>
                      <w:divBdr>
                        <w:top w:val="none" w:sz="0" w:space="0" w:color="auto"/>
                        <w:left w:val="none" w:sz="0" w:space="0" w:color="auto"/>
                        <w:bottom w:val="none" w:sz="0" w:space="0" w:color="auto"/>
                        <w:right w:val="none" w:sz="0" w:space="0" w:color="auto"/>
                      </w:divBdr>
                    </w:div>
                  </w:divsChild>
                </w:div>
                <w:div w:id="1091389924">
                  <w:marLeft w:val="0"/>
                  <w:marRight w:val="0"/>
                  <w:marTop w:val="0"/>
                  <w:marBottom w:val="0"/>
                  <w:divBdr>
                    <w:top w:val="none" w:sz="0" w:space="0" w:color="auto"/>
                    <w:left w:val="none" w:sz="0" w:space="0" w:color="auto"/>
                    <w:bottom w:val="none" w:sz="0" w:space="0" w:color="auto"/>
                    <w:right w:val="none" w:sz="0" w:space="0" w:color="auto"/>
                  </w:divBdr>
                  <w:divsChild>
                    <w:div w:id="1067997662">
                      <w:marLeft w:val="0"/>
                      <w:marRight w:val="0"/>
                      <w:marTop w:val="0"/>
                      <w:marBottom w:val="0"/>
                      <w:divBdr>
                        <w:top w:val="none" w:sz="0" w:space="0" w:color="auto"/>
                        <w:left w:val="none" w:sz="0" w:space="0" w:color="auto"/>
                        <w:bottom w:val="none" w:sz="0" w:space="0" w:color="auto"/>
                        <w:right w:val="none" w:sz="0" w:space="0" w:color="auto"/>
                      </w:divBdr>
                    </w:div>
                  </w:divsChild>
                </w:div>
                <w:div w:id="1338188634">
                  <w:marLeft w:val="0"/>
                  <w:marRight w:val="0"/>
                  <w:marTop w:val="0"/>
                  <w:marBottom w:val="0"/>
                  <w:divBdr>
                    <w:top w:val="none" w:sz="0" w:space="0" w:color="auto"/>
                    <w:left w:val="none" w:sz="0" w:space="0" w:color="auto"/>
                    <w:bottom w:val="none" w:sz="0" w:space="0" w:color="auto"/>
                    <w:right w:val="none" w:sz="0" w:space="0" w:color="auto"/>
                  </w:divBdr>
                  <w:divsChild>
                    <w:div w:id="766273111">
                      <w:marLeft w:val="0"/>
                      <w:marRight w:val="0"/>
                      <w:marTop w:val="0"/>
                      <w:marBottom w:val="0"/>
                      <w:divBdr>
                        <w:top w:val="none" w:sz="0" w:space="0" w:color="auto"/>
                        <w:left w:val="none" w:sz="0" w:space="0" w:color="auto"/>
                        <w:bottom w:val="none" w:sz="0" w:space="0" w:color="auto"/>
                        <w:right w:val="none" w:sz="0" w:space="0" w:color="auto"/>
                      </w:divBdr>
                    </w:div>
                  </w:divsChild>
                </w:div>
                <w:div w:id="1020933286">
                  <w:marLeft w:val="0"/>
                  <w:marRight w:val="0"/>
                  <w:marTop w:val="0"/>
                  <w:marBottom w:val="0"/>
                  <w:divBdr>
                    <w:top w:val="none" w:sz="0" w:space="0" w:color="auto"/>
                    <w:left w:val="none" w:sz="0" w:space="0" w:color="auto"/>
                    <w:bottom w:val="none" w:sz="0" w:space="0" w:color="auto"/>
                    <w:right w:val="none" w:sz="0" w:space="0" w:color="auto"/>
                  </w:divBdr>
                  <w:divsChild>
                    <w:div w:id="130680801">
                      <w:marLeft w:val="0"/>
                      <w:marRight w:val="0"/>
                      <w:marTop w:val="0"/>
                      <w:marBottom w:val="0"/>
                      <w:divBdr>
                        <w:top w:val="none" w:sz="0" w:space="0" w:color="auto"/>
                        <w:left w:val="none" w:sz="0" w:space="0" w:color="auto"/>
                        <w:bottom w:val="none" w:sz="0" w:space="0" w:color="auto"/>
                        <w:right w:val="none" w:sz="0" w:space="0" w:color="auto"/>
                      </w:divBdr>
                    </w:div>
                  </w:divsChild>
                </w:div>
                <w:div w:id="648168221">
                  <w:marLeft w:val="0"/>
                  <w:marRight w:val="0"/>
                  <w:marTop w:val="0"/>
                  <w:marBottom w:val="0"/>
                  <w:divBdr>
                    <w:top w:val="none" w:sz="0" w:space="0" w:color="auto"/>
                    <w:left w:val="none" w:sz="0" w:space="0" w:color="auto"/>
                    <w:bottom w:val="none" w:sz="0" w:space="0" w:color="auto"/>
                    <w:right w:val="none" w:sz="0" w:space="0" w:color="auto"/>
                  </w:divBdr>
                  <w:divsChild>
                    <w:div w:id="1573924258">
                      <w:marLeft w:val="0"/>
                      <w:marRight w:val="0"/>
                      <w:marTop w:val="0"/>
                      <w:marBottom w:val="0"/>
                      <w:divBdr>
                        <w:top w:val="none" w:sz="0" w:space="0" w:color="auto"/>
                        <w:left w:val="none" w:sz="0" w:space="0" w:color="auto"/>
                        <w:bottom w:val="none" w:sz="0" w:space="0" w:color="auto"/>
                        <w:right w:val="none" w:sz="0" w:space="0" w:color="auto"/>
                      </w:divBdr>
                    </w:div>
                  </w:divsChild>
                </w:div>
                <w:div w:id="232857156">
                  <w:marLeft w:val="0"/>
                  <w:marRight w:val="0"/>
                  <w:marTop w:val="0"/>
                  <w:marBottom w:val="0"/>
                  <w:divBdr>
                    <w:top w:val="none" w:sz="0" w:space="0" w:color="auto"/>
                    <w:left w:val="none" w:sz="0" w:space="0" w:color="auto"/>
                    <w:bottom w:val="none" w:sz="0" w:space="0" w:color="auto"/>
                    <w:right w:val="none" w:sz="0" w:space="0" w:color="auto"/>
                  </w:divBdr>
                  <w:divsChild>
                    <w:div w:id="1533033630">
                      <w:marLeft w:val="0"/>
                      <w:marRight w:val="0"/>
                      <w:marTop w:val="0"/>
                      <w:marBottom w:val="0"/>
                      <w:divBdr>
                        <w:top w:val="none" w:sz="0" w:space="0" w:color="auto"/>
                        <w:left w:val="none" w:sz="0" w:space="0" w:color="auto"/>
                        <w:bottom w:val="none" w:sz="0" w:space="0" w:color="auto"/>
                        <w:right w:val="none" w:sz="0" w:space="0" w:color="auto"/>
                      </w:divBdr>
                    </w:div>
                  </w:divsChild>
                </w:div>
                <w:div w:id="260138941">
                  <w:marLeft w:val="0"/>
                  <w:marRight w:val="0"/>
                  <w:marTop w:val="0"/>
                  <w:marBottom w:val="0"/>
                  <w:divBdr>
                    <w:top w:val="none" w:sz="0" w:space="0" w:color="auto"/>
                    <w:left w:val="none" w:sz="0" w:space="0" w:color="auto"/>
                    <w:bottom w:val="none" w:sz="0" w:space="0" w:color="auto"/>
                    <w:right w:val="none" w:sz="0" w:space="0" w:color="auto"/>
                  </w:divBdr>
                  <w:divsChild>
                    <w:div w:id="1214151028">
                      <w:marLeft w:val="0"/>
                      <w:marRight w:val="0"/>
                      <w:marTop w:val="0"/>
                      <w:marBottom w:val="0"/>
                      <w:divBdr>
                        <w:top w:val="none" w:sz="0" w:space="0" w:color="auto"/>
                        <w:left w:val="none" w:sz="0" w:space="0" w:color="auto"/>
                        <w:bottom w:val="none" w:sz="0" w:space="0" w:color="auto"/>
                        <w:right w:val="none" w:sz="0" w:space="0" w:color="auto"/>
                      </w:divBdr>
                    </w:div>
                  </w:divsChild>
                </w:div>
                <w:div w:id="1737968021">
                  <w:marLeft w:val="0"/>
                  <w:marRight w:val="0"/>
                  <w:marTop w:val="0"/>
                  <w:marBottom w:val="0"/>
                  <w:divBdr>
                    <w:top w:val="none" w:sz="0" w:space="0" w:color="auto"/>
                    <w:left w:val="none" w:sz="0" w:space="0" w:color="auto"/>
                    <w:bottom w:val="none" w:sz="0" w:space="0" w:color="auto"/>
                    <w:right w:val="none" w:sz="0" w:space="0" w:color="auto"/>
                  </w:divBdr>
                  <w:divsChild>
                    <w:div w:id="435173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8295851">
          <w:marLeft w:val="0"/>
          <w:marRight w:val="0"/>
          <w:marTop w:val="0"/>
          <w:marBottom w:val="0"/>
          <w:divBdr>
            <w:top w:val="none" w:sz="0" w:space="0" w:color="auto"/>
            <w:left w:val="none" w:sz="0" w:space="0" w:color="auto"/>
            <w:bottom w:val="none" w:sz="0" w:space="0" w:color="auto"/>
            <w:right w:val="none" w:sz="0" w:space="0" w:color="auto"/>
          </w:divBdr>
        </w:div>
        <w:div w:id="1624849034">
          <w:marLeft w:val="0"/>
          <w:marRight w:val="0"/>
          <w:marTop w:val="0"/>
          <w:marBottom w:val="0"/>
          <w:divBdr>
            <w:top w:val="none" w:sz="0" w:space="0" w:color="auto"/>
            <w:left w:val="none" w:sz="0" w:space="0" w:color="auto"/>
            <w:bottom w:val="none" w:sz="0" w:space="0" w:color="auto"/>
            <w:right w:val="none" w:sz="0" w:space="0" w:color="auto"/>
          </w:divBdr>
        </w:div>
        <w:div w:id="34279226">
          <w:marLeft w:val="0"/>
          <w:marRight w:val="0"/>
          <w:marTop w:val="0"/>
          <w:marBottom w:val="0"/>
          <w:divBdr>
            <w:top w:val="none" w:sz="0" w:space="0" w:color="auto"/>
            <w:left w:val="none" w:sz="0" w:space="0" w:color="auto"/>
            <w:bottom w:val="none" w:sz="0" w:space="0" w:color="auto"/>
            <w:right w:val="none" w:sz="0" w:space="0" w:color="auto"/>
          </w:divBdr>
          <w:divsChild>
            <w:div w:id="1491865406">
              <w:marLeft w:val="0"/>
              <w:marRight w:val="0"/>
              <w:marTop w:val="0"/>
              <w:marBottom w:val="0"/>
              <w:divBdr>
                <w:top w:val="none" w:sz="0" w:space="0" w:color="auto"/>
                <w:left w:val="none" w:sz="0" w:space="0" w:color="auto"/>
                <w:bottom w:val="none" w:sz="0" w:space="0" w:color="auto"/>
                <w:right w:val="none" w:sz="0" w:space="0" w:color="auto"/>
              </w:divBdr>
            </w:div>
            <w:div w:id="1063790680">
              <w:marLeft w:val="0"/>
              <w:marRight w:val="0"/>
              <w:marTop w:val="0"/>
              <w:marBottom w:val="0"/>
              <w:divBdr>
                <w:top w:val="none" w:sz="0" w:space="0" w:color="auto"/>
                <w:left w:val="none" w:sz="0" w:space="0" w:color="auto"/>
                <w:bottom w:val="none" w:sz="0" w:space="0" w:color="auto"/>
                <w:right w:val="none" w:sz="0" w:space="0" w:color="auto"/>
              </w:divBdr>
            </w:div>
            <w:div w:id="1249847418">
              <w:marLeft w:val="0"/>
              <w:marRight w:val="0"/>
              <w:marTop w:val="0"/>
              <w:marBottom w:val="0"/>
              <w:divBdr>
                <w:top w:val="none" w:sz="0" w:space="0" w:color="auto"/>
                <w:left w:val="none" w:sz="0" w:space="0" w:color="auto"/>
                <w:bottom w:val="none" w:sz="0" w:space="0" w:color="auto"/>
                <w:right w:val="none" w:sz="0" w:space="0" w:color="auto"/>
              </w:divBdr>
            </w:div>
            <w:div w:id="1413309755">
              <w:marLeft w:val="0"/>
              <w:marRight w:val="0"/>
              <w:marTop w:val="0"/>
              <w:marBottom w:val="0"/>
              <w:divBdr>
                <w:top w:val="none" w:sz="0" w:space="0" w:color="auto"/>
                <w:left w:val="none" w:sz="0" w:space="0" w:color="auto"/>
                <w:bottom w:val="none" w:sz="0" w:space="0" w:color="auto"/>
                <w:right w:val="none" w:sz="0" w:space="0" w:color="auto"/>
              </w:divBdr>
            </w:div>
            <w:div w:id="387456871">
              <w:marLeft w:val="0"/>
              <w:marRight w:val="0"/>
              <w:marTop w:val="0"/>
              <w:marBottom w:val="0"/>
              <w:divBdr>
                <w:top w:val="none" w:sz="0" w:space="0" w:color="auto"/>
                <w:left w:val="none" w:sz="0" w:space="0" w:color="auto"/>
                <w:bottom w:val="none" w:sz="0" w:space="0" w:color="auto"/>
                <w:right w:val="none" w:sz="0" w:space="0" w:color="auto"/>
              </w:divBdr>
            </w:div>
            <w:div w:id="501285830">
              <w:marLeft w:val="0"/>
              <w:marRight w:val="0"/>
              <w:marTop w:val="0"/>
              <w:marBottom w:val="0"/>
              <w:divBdr>
                <w:top w:val="none" w:sz="0" w:space="0" w:color="auto"/>
                <w:left w:val="none" w:sz="0" w:space="0" w:color="auto"/>
                <w:bottom w:val="none" w:sz="0" w:space="0" w:color="auto"/>
                <w:right w:val="none" w:sz="0" w:space="0" w:color="auto"/>
              </w:divBdr>
            </w:div>
            <w:div w:id="1605069089">
              <w:marLeft w:val="0"/>
              <w:marRight w:val="0"/>
              <w:marTop w:val="0"/>
              <w:marBottom w:val="0"/>
              <w:divBdr>
                <w:top w:val="none" w:sz="0" w:space="0" w:color="auto"/>
                <w:left w:val="none" w:sz="0" w:space="0" w:color="auto"/>
                <w:bottom w:val="none" w:sz="0" w:space="0" w:color="auto"/>
                <w:right w:val="none" w:sz="0" w:space="0" w:color="auto"/>
              </w:divBdr>
            </w:div>
            <w:div w:id="429815417">
              <w:marLeft w:val="0"/>
              <w:marRight w:val="0"/>
              <w:marTop w:val="0"/>
              <w:marBottom w:val="0"/>
              <w:divBdr>
                <w:top w:val="none" w:sz="0" w:space="0" w:color="auto"/>
                <w:left w:val="none" w:sz="0" w:space="0" w:color="auto"/>
                <w:bottom w:val="none" w:sz="0" w:space="0" w:color="auto"/>
                <w:right w:val="none" w:sz="0" w:space="0" w:color="auto"/>
              </w:divBdr>
            </w:div>
            <w:div w:id="1182354890">
              <w:marLeft w:val="0"/>
              <w:marRight w:val="0"/>
              <w:marTop w:val="0"/>
              <w:marBottom w:val="0"/>
              <w:divBdr>
                <w:top w:val="none" w:sz="0" w:space="0" w:color="auto"/>
                <w:left w:val="none" w:sz="0" w:space="0" w:color="auto"/>
                <w:bottom w:val="none" w:sz="0" w:space="0" w:color="auto"/>
                <w:right w:val="none" w:sz="0" w:space="0" w:color="auto"/>
              </w:divBdr>
            </w:div>
            <w:div w:id="782579375">
              <w:marLeft w:val="0"/>
              <w:marRight w:val="0"/>
              <w:marTop w:val="0"/>
              <w:marBottom w:val="0"/>
              <w:divBdr>
                <w:top w:val="none" w:sz="0" w:space="0" w:color="auto"/>
                <w:left w:val="none" w:sz="0" w:space="0" w:color="auto"/>
                <w:bottom w:val="none" w:sz="0" w:space="0" w:color="auto"/>
                <w:right w:val="none" w:sz="0" w:space="0" w:color="auto"/>
              </w:divBdr>
            </w:div>
            <w:div w:id="1330714162">
              <w:marLeft w:val="0"/>
              <w:marRight w:val="0"/>
              <w:marTop w:val="0"/>
              <w:marBottom w:val="0"/>
              <w:divBdr>
                <w:top w:val="none" w:sz="0" w:space="0" w:color="auto"/>
                <w:left w:val="none" w:sz="0" w:space="0" w:color="auto"/>
                <w:bottom w:val="none" w:sz="0" w:space="0" w:color="auto"/>
                <w:right w:val="none" w:sz="0" w:space="0" w:color="auto"/>
              </w:divBdr>
            </w:div>
            <w:div w:id="221255863">
              <w:marLeft w:val="0"/>
              <w:marRight w:val="0"/>
              <w:marTop w:val="0"/>
              <w:marBottom w:val="0"/>
              <w:divBdr>
                <w:top w:val="none" w:sz="0" w:space="0" w:color="auto"/>
                <w:left w:val="none" w:sz="0" w:space="0" w:color="auto"/>
                <w:bottom w:val="none" w:sz="0" w:space="0" w:color="auto"/>
                <w:right w:val="none" w:sz="0" w:space="0" w:color="auto"/>
              </w:divBdr>
            </w:div>
            <w:div w:id="460197145">
              <w:marLeft w:val="0"/>
              <w:marRight w:val="0"/>
              <w:marTop w:val="0"/>
              <w:marBottom w:val="0"/>
              <w:divBdr>
                <w:top w:val="none" w:sz="0" w:space="0" w:color="auto"/>
                <w:left w:val="none" w:sz="0" w:space="0" w:color="auto"/>
                <w:bottom w:val="none" w:sz="0" w:space="0" w:color="auto"/>
                <w:right w:val="none" w:sz="0" w:space="0" w:color="auto"/>
              </w:divBdr>
            </w:div>
            <w:div w:id="1877229977">
              <w:marLeft w:val="0"/>
              <w:marRight w:val="0"/>
              <w:marTop w:val="0"/>
              <w:marBottom w:val="0"/>
              <w:divBdr>
                <w:top w:val="none" w:sz="0" w:space="0" w:color="auto"/>
                <w:left w:val="none" w:sz="0" w:space="0" w:color="auto"/>
                <w:bottom w:val="none" w:sz="0" w:space="0" w:color="auto"/>
                <w:right w:val="none" w:sz="0" w:space="0" w:color="auto"/>
              </w:divBdr>
            </w:div>
            <w:div w:id="394819305">
              <w:marLeft w:val="0"/>
              <w:marRight w:val="0"/>
              <w:marTop w:val="0"/>
              <w:marBottom w:val="0"/>
              <w:divBdr>
                <w:top w:val="none" w:sz="0" w:space="0" w:color="auto"/>
                <w:left w:val="none" w:sz="0" w:space="0" w:color="auto"/>
                <w:bottom w:val="none" w:sz="0" w:space="0" w:color="auto"/>
                <w:right w:val="none" w:sz="0" w:space="0" w:color="auto"/>
              </w:divBdr>
            </w:div>
            <w:div w:id="855583100">
              <w:marLeft w:val="0"/>
              <w:marRight w:val="0"/>
              <w:marTop w:val="0"/>
              <w:marBottom w:val="0"/>
              <w:divBdr>
                <w:top w:val="none" w:sz="0" w:space="0" w:color="auto"/>
                <w:left w:val="none" w:sz="0" w:space="0" w:color="auto"/>
                <w:bottom w:val="none" w:sz="0" w:space="0" w:color="auto"/>
                <w:right w:val="none" w:sz="0" w:space="0" w:color="auto"/>
              </w:divBdr>
            </w:div>
          </w:divsChild>
        </w:div>
        <w:div w:id="968972404">
          <w:marLeft w:val="0"/>
          <w:marRight w:val="0"/>
          <w:marTop w:val="0"/>
          <w:marBottom w:val="0"/>
          <w:divBdr>
            <w:top w:val="none" w:sz="0" w:space="0" w:color="auto"/>
            <w:left w:val="none" w:sz="0" w:space="0" w:color="auto"/>
            <w:bottom w:val="none" w:sz="0" w:space="0" w:color="auto"/>
            <w:right w:val="none" w:sz="0" w:space="0" w:color="auto"/>
          </w:divBdr>
        </w:div>
        <w:div w:id="106631138">
          <w:marLeft w:val="0"/>
          <w:marRight w:val="0"/>
          <w:marTop w:val="0"/>
          <w:marBottom w:val="0"/>
          <w:divBdr>
            <w:top w:val="none" w:sz="0" w:space="0" w:color="auto"/>
            <w:left w:val="none" w:sz="0" w:space="0" w:color="auto"/>
            <w:bottom w:val="none" w:sz="0" w:space="0" w:color="auto"/>
            <w:right w:val="none" w:sz="0" w:space="0" w:color="auto"/>
          </w:divBdr>
        </w:div>
        <w:div w:id="1399329719">
          <w:marLeft w:val="0"/>
          <w:marRight w:val="0"/>
          <w:marTop w:val="0"/>
          <w:marBottom w:val="0"/>
          <w:divBdr>
            <w:top w:val="none" w:sz="0" w:space="0" w:color="auto"/>
            <w:left w:val="none" w:sz="0" w:space="0" w:color="auto"/>
            <w:bottom w:val="none" w:sz="0" w:space="0" w:color="auto"/>
            <w:right w:val="none" w:sz="0" w:space="0" w:color="auto"/>
          </w:divBdr>
        </w:div>
        <w:div w:id="1355031775">
          <w:marLeft w:val="0"/>
          <w:marRight w:val="0"/>
          <w:marTop w:val="0"/>
          <w:marBottom w:val="0"/>
          <w:divBdr>
            <w:top w:val="none" w:sz="0" w:space="0" w:color="auto"/>
            <w:left w:val="none" w:sz="0" w:space="0" w:color="auto"/>
            <w:bottom w:val="none" w:sz="0" w:space="0" w:color="auto"/>
            <w:right w:val="none" w:sz="0" w:space="0" w:color="auto"/>
          </w:divBdr>
        </w:div>
        <w:div w:id="34818843">
          <w:marLeft w:val="0"/>
          <w:marRight w:val="0"/>
          <w:marTop w:val="0"/>
          <w:marBottom w:val="0"/>
          <w:divBdr>
            <w:top w:val="none" w:sz="0" w:space="0" w:color="auto"/>
            <w:left w:val="none" w:sz="0" w:space="0" w:color="auto"/>
            <w:bottom w:val="none" w:sz="0" w:space="0" w:color="auto"/>
            <w:right w:val="none" w:sz="0" w:space="0" w:color="auto"/>
          </w:divBdr>
        </w:div>
        <w:div w:id="786507990">
          <w:marLeft w:val="0"/>
          <w:marRight w:val="0"/>
          <w:marTop w:val="0"/>
          <w:marBottom w:val="0"/>
          <w:divBdr>
            <w:top w:val="none" w:sz="0" w:space="0" w:color="auto"/>
            <w:left w:val="none" w:sz="0" w:space="0" w:color="auto"/>
            <w:bottom w:val="none" w:sz="0" w:space="0" w:color="auto"/>
            <w:right w:val="none" w:sz="0" w:space="0" w:color="auto"/>
          </w:divBdr>
          <w:divsChild>
            <w:div w:id="2129815340">
              <w:marLeft w:val="-75"/>
              <w:marRight w:val="0"/>
              <w:marTop w:val="30"/>
              <w:marBottom w:val="30"/>
              <w:divBdr>
                <w:top w:val="none" w:sz="0" w:space="0" w:color="auto"/>
                <w:left w:val="none" w:sz="0" w:space="0" w:color="auto"/>
                <w:bottom w:val="none" w:sz="0" w:space="0" w:color="auto"/>
                <w:right w:val="none" w:sz="0" w:space="0" w:color="auto"/>
              </w:divBdr>
              <w:divsChild>
                <w:div w:id="2037727842">
                  <w:marLeft w:val="0"/>
                  <w:marRight w:val="0"/>
                  <w:marTop w:val="0"/>
                  <w:marBottom w:val="0"/>
                  <w:divBdr>
                    <w:top w:val="none" w:sz="0" w:space="0" w:color="auto"/>
                    <w:left w:val="none" w:sz="0" w:space="0" w:color="auto"/>
                    <w:bottom w:val="none" w:sz="0" w:space="0" w:color="auto"/>
                    <w:right w:val="none" w:sz="0" w:space="0" w:color="auto"/>
                  </w:divBdr>
                  <w:divsChild>
                    <w:div w:id="1878397099">
                      <w:marLeft w:val="0"/>
                      <w:marRight w:val="0"/>
                      <w:marTop w:val="0"/>
                      <w:marBottom w:val="0"/>
                      <w:divBdr>
                        <w:top w:val="none" w:sz="0" w:space="0" w:color="auto"/>
                        <w:left w:val="none" w:sz="0" w:space="0" w:color="auto"/>
                        <w:bottom w:val="none" w:sz="0" w:space="0" w:color="auto"/>
                        <w:right w:val="none" w:sz="0" w:space="0" w:color="auto"/>
                      </w:divBdr>
                    </w:div>
                  </w:divsChild>
                </w:div>
                <w:div w:id="909584562">
                  <w:marLeft w:val="0"/>
                  <w:marRight w:val="0"/>
                  <w:marTop w:val="0"/>
                  <w:marBottom w:val="0"/>
                  <w:divBdr>
                    <w:top w:val="none" w:sz="0" w:space="0" w:color="auto"/>
                    <w:left w:val="none" w:sz="0" w:space="0" w:color="auto"/>
                    <w:bottom w:val="none" w:sz="0" w:space="0" w:color="auto"/>
                    <w:right w:val="none" w:sz="0" w:space="0" w:color="auto"/>
                  </w:divBdr>
                  <w:divsChild>
                    <w:div w:id="1228805063">
                      <w:marLeft w:val="0"/>
                      <w:marRight w:val="0"/>
                      <w:marTop w:val="0"/>
                      <w:marBottom w:val="0"/>
                      <w:divBdr>
                        <w:top w:val="none" w:sz="0" w:space="0" w:color="auto"/>
                        <w:left w:val="none" w:sz="0" w:space="0" w:color="auto"/>
                        <w:bottom w:val="none" w:sz="0" w:space="0" w:color="auto"/>
                        <w:right w:val="none" w:sz="0" w:space="0" w:color="auto"/>
                      </w:divBdr>
                    </w:div>
                  </w:divsChild>
                </w:div>
                <w:div w:id="1953784013">
                  <w:marLeft w:val="0"/>
                  <w:marRight w:val="0"/>
                  <w:marTop w:val="0"/>
                  <w:marBottom w:val="0"/>
                  <w:divBdr>
                    <w:top w:val="none" w:sz="0" w:space="0" w:color="auto"/>
                    <w:left w:val="none" w:sz="0" w:space="0" w:color="auto"/>
                    <w:bottom w:val="none" w:sz="0" w:space="0" w:color="auto"/>
                    <w:right w:val="none" w:sz="0" w:space="0" w:color="auto"/>
                  </w:divBdr>
                  <w:divsChild>
                    <w:div w:id="1485581328">
                      <w:marLeft w:val="0"/>
                      <w:marRight w:val="0"/>
                      <w:marTop w:val="0"/>
                      <w:marBottom w:val="0"/>
                      <w:divBdr>
                        <w:top w:val="none" w:sz="0" w:space="0" w:color="auto"/>
                        <w:left w:val="none" w:sz="0" w:space="0" w:color="auto"/>
                        <w:bottom w:val="none" w:sz="0" w:space="0" w:color="auto"/>
                        <w:right w:val="none" w:sz="0" w:space="0" w:color="auto"/>
                      </w:divBdr>
                    </w:div>
                  </w:divsChild>
                </w:div>
                <w:div w:id="2039818004">
                  <w:marLeft w:val="0"/>
                  <w:marRight w:val="0"/>
                  <w:marTop w:val="0"/>
                  <w:marBottom w:val="0"/>
                  <w:divBdr>
                    <w:top w:val="none" w:sz="0" w:space="0" w:color="auto"/>
                    <w:left w:val="none" w:sz="0" w:space="0" w:color="auto"/>
                    <w:bottom w:val="none" w:sz="0" w:space="0" w:color="auto"/>
                    <w:right w:val="none" w:sz="0" w:space="0" w:color="auto"/>
                  </w:divBdr>
                  <w:divsChild>
                    <w:div w:id="1230533243">
                      <w:marLeft w:val="0"/>
                      <w:marRight w:val="0"/>
                      <w:marTop w:val="0"/>
                      <w:marBottom w:val="0"/>
                      <w:divBdr>
                        <w:top w:val="none" w:sz="0" w:space="0" w:color="auto"/>
                        <w:left w:val="none" w:sz="0" w:space="0" w:color="auto"/>
                        <w:bottom w:val="none" w:sz="0" w:space="0" w:color="auto"/>
                        <w:right w:val="none" w:sz="0" w:space="0" w:color="auto"/>
                      </w:divBdr>
                    </w:div>
                  </w:divsChild>
                </w:div>
                <w:div w:id="493420791">
                  <w:marLeft w:val="0"/>
                  <w:marRight w:val="0"/>
                  <w:marTop w:val="0"/>
                  <w:marBottom w:val="0"/>
                  <w:divBdr>
                    <w:top w:val="none" w:sz="0" w:space="0" w:color="auto"/>
                    <w:left w:val="none" w:sz="0" w:space="0" w:color="auto"/>
                    <w:bottom w:val="none" w:sz="0" w:space="0" w:color="auto"/>
                    <w:right w:val="none" w:sz="0" w:space="0" w:color="auto"/>
                  </w:divBdr>
                  <w:divsChild>
                    <w:div w:id="1187596964">
                      <w:marLeft w:val="0"/>
                      <w:marRight w:val="0"/>
                      <w:marTop w:val="0"/>
                      <w:marBottom w:val="0"/>
                      <w:divBdr>
                        <w:top w:val="none" w:sz="0" w:space="0" w:color="auto"/>
                        <w:left w:val="none" w:sz="0" w:space="0" w:color="auto"/>
                        <w:bottom w:val="none" w:sz="0" w:space="0" w:color="auto"/>
                        <w:right w:val="none" w:sz="0" w:space="0" w:color="auto"/>
                      </w:divBdr>
                    </w:div>
                  </w:divsChild>
                </w:div>
                <w:div w:id="1216814174">
                  <w:marLeft w:val="0"/>
                  <w:marRight w:val="0"/>
                  <w:marTop w:val="0"/>
                  <w:marBottom w:val="0"/>
                  <w:divBdr>
                    <w:top w:val="none" w:sz="0" w:space="0" w:color="auto"/>
                    <w:left w:val="none" w:sz="0" w:space="0" w:color="auto"/>
                    <w:bottom w:val="none" w:sz="0" w:space="0" w:color="auto"/>
                    <w:right w:val="none" w:sz="0" w:space="0" w:color="auto"/>
                  </w:divBdr>
                  <w:divsChild>
                    <w:div w:id="311714464">
                      <w:marLeft w:val="0"/>
                      <w:marRight w:val="0"/>
                      <w:marTop w:val="0"/>
                      <w:marBottom w:val="0"/>
                      <w:divBdr>
                        <w:top w:val="none" w:sz="0" w:space="0" w:color="auto"/>
                        <w:left w:val="none" w:sz="0" w:space="0" w:color="auto"/>
                        <w:bottom w:val="none" w:sz="0" w:space="0" w:color="auto"/>
                        <w:right w:val="none" w:sz="0" w:space="0" w:color="auto"/>
                      </w:divBdr>
                    </w:div>
                  </w:divsChild>
                </w:div>
                <w:div w:id="742873070">
                  <w:marLeft w:val="0"/>
                  <w:marRight w:val="0"/>
                  <w:marTop w:val="0"/>
                  <w:marBottom w:val="0"/>
                  <w:divBdr>
                    <w:top w:val="none" w:sz="0" w:space="0" w:color="auto"/>
                    <w:left w:val="none" w:sz="0" w:space="0" w:color="auto"/>
                    <w:bottom w:val="none" w:sz="0" w:space="0" w:color="auto"/>
                    <w:right w:val="none" w:sz="0" w:space="0" w:color="auto"/>
                  </w:divBdr>
                  <w:divsChild>
                    <w:div w:id="1147818923">
                      <w:marLeft w:val="0"/>
                      <w:marRight w:val="0"/>
                      <w:marTop w:val="0"/>
                      <w:marBottom w:val="0"/>
                      <w:divBdr>
                        <w:top w:val="none" w:sz="0" w:space="0" w:color="auto"/>
                        <w:left w:val="none" w:sz="0" w:space="0" w:color="auto"/>
                        <w:bottom w:val="none" w:sz="0" w:space="0" w:color="auto"/>
                        <w:right w:val="none" w:sz="0" w:space="0" w:color="auto"/>
                      </w:divBdr>
                    </w:div>
                    <w:div w:id="1819835935">
                      <w:marLeft w:val="0"/>
                      <w:marRight w:val="0"/>
                      <w:marTop w:val="0"/>
                      <w:marBottom w:val="0"/>
                      <w:divBdr>
                        <w:top w:val="none" w:sz="0" w:space="0" w:color="auto"/>
                        <w:left w:val="none" w:sz="0" w:space="0" w:color="auto"/>
                        <w:bottom w:val="none" w:sz="0" w:space="0" w:color="auto"/>
                        <w:right w:val="none" w:sz="0" w:space="0" w:color="auto"/>
                      </w:divBdr>
                    </w:div>
                    <w:div w:id="384644758">
                      <w:marLeft w:val="0"/>
                      <w:marRight w:val="0"/>
                      <w:marTop w:val="0"/>
                      <w:marBottom w:val="0"/>
                      <w:divBdr>
                        <w:top w:val="none" w:sz="0" w:space="0" w:color="auto"/>
                        <w:left w:val="none" w:sz="0" w:space="0" w:color="auto"/>
                        <w:bottom w:val="none" w:sz="0" w:space="0" w:color="auto"/>
                        <w:right w:val="none" w:sz="0" w:space="0" w:color="auto"/>
                      </w:divBdr>
                    </w:div>
                  </w:divsChild>
                </w:div>
                <w:div w:id="1282225476">
                  <w:marLeft w:val="0"/>
                  <w:marRight w:val="0"/>
                  <w:marTop w:val="0"/>
                  <w:marBottom w:val="0"/>
                  <w:divBdr>
                    <w:top w:val="none" w:sz="0" w:space="0" w:color="auto"/>
                    <w:left w:val="none" w:sz="0" w:space="0" w:color="auto"/>
                    <w:bottom w:val="none" w:sz="0" w:space="0" w:color="auto"/>
                    <w:right w:val="none" w:sz="0" w:space="0" w:color="auto"/>
                  </w:divBdr>
                  <w:divsChild>
                    <w:div w:id="14779182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9311950">
          <w:marLeft w:val="0"/>
          <w:marRight w:val="0"/>
          <w:marTop w:val="0"/>
          <w:marBottom w:val="0"/>
          <w:divBdr>
            <w:top w:val="none" w:sz="0" w:space="0" w:color="auto"/>
            <w:left w:val="none" w:sz="0" w:space="0" w:color="auto"/>
            <w:bottom w:val="none" w:sz="0" w:space="0" w:color="auto"/>
            <w:right w:val="none" w:sz="0" w:space="0" w:color="auto"/>
          </w:divBdr>
        </w:div>
        <w:div w:id="490028941">
          <w:marLeft w:val="0"/>
          <w:marRight w:val="0"/>
          <w:marTop w:val="0"/>
          <w:marBottom w:val="0"/>
          <w:divBdr>
            <w:top w:val="none" w:sz="0" w:space="0" w:color="auto"/>
            <w:left w:val="none" w:sz="0" w:space="0" w:color="auto"/>
            <w:bottom w:val="none" w:sz="0" w:space="0" w:color="auto"/>
            <w:right w:val="none" w:sz="0" w:space="0" w:color="auto"/>
          </w:divBdr>
        </w:div>
        <w:div w:id="272594139">
          <w:marLeft w:val="0"/>
          <w:marRight w:val="0"/>
          <w:marTop w:val="0"/>
          <w:marBottom w:val="0"/>
          <w:divBdr>
            <w:top w:val="none" w:sz="0" w:space="0" w:color="auto"/>
            <w:left w:val="none" w:sz="0" w:space="0" w:color="auto"/>
            <w:bottom w:val="none" w:sz="0" w:space="0" w:color="auto"/>
            <w:right w:val="none" w:sz="0" w:space="0" w:color="auto"/>
          </w:divBdr>
        </w:div>
        <w:div w:id="292054429">
          <w:marLeft w:val="0"/>
          <w:marRight w:val="0"/>
          <w:marTop w:val="0"/>
          <w:marBottom w:val="0"/>
          <w:divBdr>
            <w:top w:val="none" w:sz="0" w:space="0" w:color="auto"/>
            <w:left w:val="none" w:sz="0" w:space="0" w:color="auto"/>
            <w:bottom w:val="none" w:sz="0" w:space="0" w:color="auto"/>
            <w:right w:val="none" w:sz="0" w:space="0" w:color="auto"/>
          </w:divBdr>
        </w:div>
        <w:div w:id="280041401">
          <w:marLeft w:val="0"/>
          <w:marRight w:val="0"/>
          <w:marTop w:val="0"/>
          <w:marBottom w:val="0"/>
          <w:divBdr>
            <w:top w:val="none" w:sz="0" w:space="0" w:color="auto"/>
            <w:left w:val="none" w:sz="0" w:space="0" w:color="auto"/>
            <w:bottom w:val="none" w:sz="0" w:space="0" w:color="auto"/>
            <w:right w:val="none" w:sz="0" w:space="0" w:color="auto"/>
          </w:divBdr>
          <w:divsChild>
            <w:div w:id="2006516770">
              <w:marLeft w:val="-75"/>
              <w:marRight w:val="0"/>
              <w:marTop w:val="30"/>
              <w:marBottom w:val="30"/>
              <w:divBdr>
                <w:top w:val="none" w:sz="0" w:space="0" w:color="auto"/>
                <w:left w:val="none" w:sz="0" w:space="0" w:color="auto"/>
                <w:bottom w:val="none" w:sz="0" w:space="0" w:color="auto"/>
                <w:right w:val="none" w:sz="0" w:space="0" w:color="auto"/>
              </w:divBdr>
              <w:divsChild>
                <w:div w:id="1567494456">
                  <w:marLeft w:val="0"/>
                  <w:marRight w:val="0"/>
                  <w:marTop w:val="0"/>
                  <w:marBottom w:val="0"/>
                  <w:divBdr>
                    <w:top w:val="none" w:sz="0" w:space="0" w:color="auto"/>
                    <w:left w:val="none" w:sz="0" w:space="0" w:color="auto"/>
                    <w:bottom w:val="none" w:sz="0" w:space="0" w:color="auto"/>
                    <w:right w:val="none" w:sz="0" w:space="0" w:color="auto"/>
                  </w:divBdr>
                  <w:divsChild>
                    <w:div w:id="208958685">
                      <w:marLeft w:val="0"/>
                      <w:marRight w:val="0"/>
                      <w:marTop w:val="0"/>
                      <w:marBottom w:val="0"/>
                      <w:divBdr>
                        <w:top w:val="none" w:sz="0" w:space="0" w:color="auto"/>
                        <w:left w:val="none" w:sz="0" w:space="0" w:color="auto"/>
                        <w:bottom w:val="none" w:sz="0" w:space="0" w:color="auto"/>
                        <w:right w:val="none" w:sz="0" w:space="0" w:color="auto"/>
                      </w:divBdr>
                    </w:div>
                  </w:divsChild>
                </w:div>
                <w:div w:id="266693301">
                  <w:marLeft w:val="0"/>
                  <w:marRight w:val="0"/>
                  <w:marTop w:val="0"/>
                  <w:marBottom w:val="0"/>
                  <w:divBdr>
                    <w:top w:val="none" w:sz="0" w:space="0" w:color="auto"/>
                    <w:left w:val="none" w:sz="0" w:space="0" w:color="auto"/>
                    <w:bottom w:val="none" w:sz="0" w:space="0" w:color="auto"/>
                    <w:right w:val="none" w:sz="0" w:space="0" w:color="auto"/>
                  </w:divBdr>
                  <w:divsChild>
                    <w:div w:id="699358031">
                      <w:marLeft w:val="0"/>
                      <w:marRight w:val="0"/>
                      <w:marTop w:val="0"/>
                      <w:marBottom w:val="0"/>
                      <w:divBdr>
                        <w:top w:val="none" w:sz="0" w:space="0" w:color="auto"/>
                        <w:left w:val="none" w:sz="0" w:space="0" w:color="auto"/>
                        <w:bottom w:val="none" w:sz="0" w:space="0" w:color="auto"/>
                        <w:right w:val="none" w:sz="0" w:space="0" w:color="auto"/>
                      </w:divBdr>
                    </w:div>
                  </w:divsChild>
                </w:div>
                <w:div w:id="2054033585">
                  <w:marLeft w:val="0"/>
                  <w:marRight w:val="0"/>
                  <w:marTop w:val="0"/>
                  <w:marBottom w:val="0"/>
                  <w:divBdr>
                    <w:top w:val="none" w:sz="0" w:space="0" w:color="auto"/>
                    <w:left w:val="none" w:sz="0" w:space="0" w:color="auto"/>
                    <w:bottom w:val="none" w:sz="0" w:space="0" w:color="auto"/>
                    <w:right w:val="none" w:sz="0" w:space="0" w:color="auto"/>
                  </w:divBdr>
                  <w:divsChild>
                    <w:div w:id="726803578">
                      <w:marLeft w:val="0"/>
                      <w:marRight w:val="0"/>
                      <w:marTop w:val="0"/>
                      <w:marBottom w:val="0"/>
                      <w:divBdr>
                        <w:top w:val="none" w:sz="0" w:space="0" w:color="auto"/>
                        <w:left w:val="none" w:sz="0" w:space="0" w:color="auto"/>
                        <w:bottom w:val="none" w:sz="0" w:space="0" w:color="auto"/>
                        <w:right w:val="none" w:sz="0" w:space="0" w:color="auto"/>
                      </w:divBdr>
                    </w:div>
                  </w:divsChild>
                </w:div>
                <w:div w:id="1293974903">
                  <w:marLeft w:val="0"/>
                  <w:marRight w:val="0"/>
                  <w:marTop w:val="0"/>
                  <w:marBottom w:val="0"/>
                  <w:divBdr>
                    <w:top w:val="none" w:sz="0" w:space="0" w:color="auto"/>
                    <w:left w:val="none" w:sz="0" w:space="0" w:color="auto"/>
                    <w:bottom w:val="none" w:sz="0" w:space="0" w:color="auto"/>
                    <w:right w:val="none" w:sz="0" w:space="0" w:color="auto"/>
                  </w:divBdr>
                  <w:divsChild>
                    <w:div w:id="1998879137">
                      <w:marLeft w:val="0"/>
                      <w:marRight w:val="0"/>
                      <w:marTop w:val="0"/>
                      <w:marBottom w:val="0"/>
                      <w:divBdr>
                        <w:top w:val="none" w:sz="0" w:space="0" w:color="auto"/>
                        <w:left w:val="none" w:sz="0" w:space="0" w:color="auto"/>
                        <w:bottom w:val="none" w:sz="0" w:space="0" w:color="auto"/>
                        <w:right w:val="none" w:sz="0" w:space="0" w:color="auto"/>
                      </w:divBdr>
                    </w:div>
                  </w:divsChild>
                </w:div>
                <w:div w:id="592201786">
                  <w:marLeft w:val="0"/>
                  <w:marRight w:val="0"/>
                  <w:marTop w:val="0"/>
                  <w:marBottom w:val="0"/>
                  <w:divBdr>
                    <w:top w:val="none" w:sz="0" w:space="0" w:color="auto"/>
                    <w:left w:val="none" w:sz="0" w:space="0" w:color="auto"/>
                    <w:bottom w:val="none" w:sz="0" w:space="0" w:color="auto"/>
                    <w:right w:val="none" w:sz="0" w:space="0" w:color="auto"/>
                  </w:divBdr>
                  <w:divsChild>
                    <w:div w:id="351078548">
                      <w:marLeft w:val="0"/>
                      <w:marRight w:val="0"/>
                      <w:marTop w:val="0"/>
                      <w:marBottom w:val="0"/>
                      <w:divBdr>
                        <w:top w:val="none" w:sz="0" w:space="0" w:color="auto"/>
                        <w:left w:val="none" w:sz="0" w:space="0" w:color="auto"/>
                        <w:bottom w:val="none" w:sz="0" w:space="0" w:color="auto"/>
                        <w:right w:val="none" w:sz="0" w:space="0" w:color="auto"/>
                      </w:divBdr>
                    </w:div>
                  </w:divsChild>
                </w:div>
                <w:div w:id="1682202806">
                  <w:marLeft w:val="0"/>
                  <w:marRight w:val="0"/>
                  <w:marTop w:val="0"/>
                  <w:marBottom w:val="0"/>
                  <w:divBdr>
                    <w:top w:val="none" w:sz="0" w:space="0" w:color="auto"/>
                    <w:left w:val="none" w:sz="0" w:space="0" w:color="auto"/>
                    <w:bottom w:val="none" w:sz="0" w:space="0" w:color="auto"/>
                    <w:right w:val="none" w:sz="0" w:space="0" w:color="auto"/>
                  </w:divBdr>
                  <w:divsChild>
                    <w:div w:id="1609115597">
                      <w:marLeft w:val="0"/>
                      <w:marRight w:val="0"/>
                      <w:marTop w:val="0"/>
                      <w:marBottom w:val="0"/>
                      <w:divBdr>
                        <w:top w:val="none" w:sz="0" w:space="0" w:color="auto"/>
                        <w:left w:val="none" w:sz="0" w:space="0" w:color="auto"/>
                        <w:bottom w:val="none" w:sz="0" w:space="0" w:color="auto"/>
                        <w:right w:val="none" w:sz="0" w:space="0" w:color="auto"/>
                      </w:divBdr>
                    </w:div>
                  </w:divsChild>
                </w:div>
                <w:div w:id="1564366637">
                  <w:marLeft w:val="0"/>
                  <w:marRight w:val="0"/>
                  <w:marTop w:val="0"/>
                  <w:marBottom w:val="0"/>
                  <w:divBdr>
                    <w:top w:val="none" w:sz="0" w:space="0" w:color="auto"/>
                    <w:left w:val="none" w:sz="0" w:space="0" w:color="auto"/>
                    <w:bottom w:val="none" w:sz="0" w:space="0" w:color="auto"/>
                    <w:right w:val="none" w:sz="0" w:space="0" w:color="auto"/>
                  </w:divBdr>
                  <w:divsChild>
                    <w:div w:id="1832670637">
                      <w:marLeft w:val="0"/>
                      <w:marRight w:val="0"/>
                      <w:marTop w:val="0"/>
                      <w:marBottom w:val="0"/>
                      <w:divBdr>
                        <w:top w:val="none" w:sz="0" w:space="0" w:color="auto"/>
                        <w:left w:val="none" w:sz="0" w:space="0" w:color="auto"/>
                        <w:bottom w:val="none" w:sz="0" w:space="0" w:color="auto"/>
                        <w:right w:val="none" w:sz="0" w:space="0" w:color="auto"/>
                      </w:divBdr>
                    </w:div>
                  </w:divsChild>
                </w:div>
                <w:div w:id="1035041107">
                  <w:marLeft w:val="0"/>
                  <w:marRight w:val="0"/>
                  <w:marTop w:val="0"/>
                  <w:marBottom w:val="0"/>
                  <w:divBdr>
                    <w:top w:val="none" w:sz="0" w:space="0" w:color="auto"/>
                    <w:left w:val="none" w:sz="0" w:space="0" w:color="auto"/>
                    <w:bottom w:val="none" w:sz="0" w:space="0" w:color="auto"/>
                    <w:right w:val="none" w:sz="0" w:space="0" w:color="auto"/>
                  </w:divBdr>
                  <w:divsChild>
                    <w:div w:id="449709425">
                      <w:marLeft w:val="0"/>
                      <w:marRight w:val="0"/>
                      <w:marTop w:val="0"/>
                      <w:marBottom w:val="0"/>
                      <w:divBdr>
                        <w:top w:val="none" w:sz="0" w:space="0" w:color="auto"/>
                        <w:left w:val="none" w:sz="0" w:space="0" w:color="auto"/>
                        <w:bottom w:val="none" w:sz="0" w:space="0" w:color="auto"/>
                        <w:right w:val="none" w:sz="0" w:space="0" w:color="auto"/>
                      </w:divBdr>
                    </w:div>
                  </w:divsChild>
                </w:div>
                <w:div w:id="1056703855">
                  <w:marLeft w:val="0"/>
                  <w:marRight w:val="0"/>
                  <w:marTop w:val="0"/>
                  <w:marBottom w:val="0"/>
                  <w:divBdr>
                    <w:top w:val="none" w:sz="0" w:space="0" w:color="auto"/>
                    <w:left w:val="none" w:sz="0" w:space="0" w:color="auto"/>
                    <w:bottom w:val="none" w:sz="0" w:space="0" w:color="auto"/>
                    <w:right w:val="none" w:sz="0" w:space="0" w:color="auto"/>
                  </w:divBdr>
                  <w:divsChild>
                    <w:div w:id="713577740">
                      <w:marLeft w:val="0"/>
                      <w:marRight w:val="0"/>
                      <w:marTop w:val="0"/>
                      <w:marBottom w:val="0"/>
                      <w:divBdr>
                        <w:top w:val="none" w:sz="0" w:space="0" w:color="auto"/>
                        <w:left w:val="none" w:sz="0" w:space="0" w:color="auto"/>
                        <w:bottom w:val="none" w:sz="0" w:space="0" w:color="auto"/>
                        <w:right w:val="none" w:sz="0" w:space="0" w:color="auto"/>
                      </w:divBdr>
                    </w:div>
                  </w:divsChild>
                </w:div>
                <w:div w:id="237785646">
                  <w:marLeft w:val="0"/>
                  <w:marRight w:val="0"/>
                  <w:marTop w:val="0"/>
                  <w:marBottom w:val="0"/>
                  <w:divBdr>
                    <w:top w:val="none" w:sz="0" w:space="0" w:color="auto"/>
                    <w:left w:val="none" w:sz="0" w:space="0" w:color="auto"/>
                    <w:bottom w:val="none" w:sz="0" w:space="0" w:color="auto"/>
                    <w:right w:val="none" w:sz="0" w:space="0" w:color="auto"/>
                  </w:divBdr>
                  <w:divsChild>
                    <w:div w:id="287199011">
                      <w:marLeft w:val="0"/>
                      <w:marRight w:val="0"/>
                      <w:marTop w:val="0"/>
                      <w:marBottom w:val="0"/>
                      <w:divBdr>
                        <w:top w:val="none" w:sz="0" w:space="0" w:color="auto"/>
                        <w:left w:val="none" w:sz="0" w:space="0" w:color="auto"/>
                        <w:bottom w:val="none" w:sz="0" w:space="0" w:color="auto"/>
                        <w:right w:val="none" w:sz="0" w:space="0" w:color="auto"/>
                      </w:divBdr>
                    </w:div>
                  </w:divsChild>
                </w:div>
                <w:div w:id="531959111">
                  <w:marLeft w:val="0"/>
                  <w:marRight w:val="0"/>
                  <w:marTop w:val="0"/>
                  <w:marBottom w:val="0"/>
                  <w:divBdr>
                    <w:top w:val="none" w:sz="0" w:space="0" w:color="auto"/>
                    <w:left w:val="none" w:sz="0" w:space="0" w:color="auto"/>
                    <w:bottom w:val="none" w:sz="0" w:space="0" w:color="auto"/>
                    <w:right w:val="none" w:sz="0" w:space="0" w:color="auto"/>
                  </w:divBdr>
                  <w:divsChild>
                    <w:div w:id="967587831">
                      <w:marLeft w:val="0"/>
                      <w:marRight w:val="0"/>
                      <w:marTop w:val="0"/>
                      <w:marBottom w:val="0"/>
                      <w:divBdr>
                        <w:top w:val="none" w:sz="0" w:space="0" w:color="auto"/>
                        <w:left w:val="none" w:sz="0" w:space="0" w:color="auto"/>
                        <w:bottom w:val="none" w:sz="0" w:space="0" w:color="auto"/>
                        <w:right w:val="none" w:sz="0" w:space="0" w:color="auto"/>
                      </w:divBdr>
                    </w:div>
                  </w:divsChild>
                </w:div>
                <w:div w:id="154876503">
                  <w:marLeft w:val="0"/>
                  <w:marRight w:val="0"/>
                  <w:marTop w:val="0"/>
                  <w:marBottom w:val="0"/>
                  <w:divBdr>
                    <w:top w:val="none" w:sz="0" w:space="0" w:color="auto"/>
                    <w:left w:val="none" w:sz="0" w:space="0" w:color="auto"/>
                    <w:bottom w:val="none" w:sz="0" w:space="0" w:color="auto"/>
                    <w:right w:val="none" w:sz="0" w:space="0" w:color="auto"/>
                  </w:divBdr>
                  <w:divsChild>
                    <w:div w:id="1000039585">
                      <w:marLeft w:val="0"/>
                      <w:marRight w:val="0"/>
                      <w:marTop w:val="0"/>
                      <w:marBottom w:val="0"/>
                      <w:divBdr>
                        <w:top w:val="none" w:sz="0" w:space="0" w:color="auto"/>
                        <w:left w:val="none" w:sz="0" w:space="0" w:color="auto"/>
                        <w:bottom w:val="none" w:sz="0" w:space="0" w:color="auto"/>
                        <w:right w:val="none" w:sz="0" w:space="0" w:color="auto"/>
                      </w:divBdr>
                    </w:div>
                  </w:divsChild>
                </w:div>
                <w:div w:id="79839686">
                  <w:marLeft w:val="0"/>
                  <w:marRight w:val="0"/>
                  <w:marTop w:val="0"/>
                  <w:marBottom w:val="0"/>
                  <w:divBdr>
                    <w:top w:val="none" w:sz="0" w:space="0" w:color="auto"/>
                    <w:left w:val="none" w:sz="0" w:space="0" w:color="auto"/>
                    <w:bottom w:val="none" w:sz="0" w:space="0" w:color="auto"/>
                    <w:right w:val="none" w:sz="0" w:space="0" w:color="auto"/>
                  </w:divBdr>
                  <w:divsChild>
                    <w:div w:id="1186213471">
                      <w:marLeft w:val="0"/>
                      <w:marRight w:val="0"/>
                      <w:marTop w:val="0"/>
                      <w:marBottom w:val="0"/>
                      <w:divBdr>
                        <w:top w:val="none" w:sz="0" w:space="0" w:color="auto"/>
                        <w:left w:val="none" w:sz="0" w:space="0" w:color="auto"/>
                        <w:bottom w:val="none" w:sz="0" w:space="0" w:color="auto"/>
                        <w:right w:val="none" w:sz="0" w:space="0" w:color="auto"/>
                      </w:divBdr>
                    </w:div>
                  </w:divsChild>
                </w:div>
                <w:div w:id="1840266265">
                  <w:marLeft w:val="0"/>
                  <w:marRight w:val="0"/>
                  <w:marTop w:val="0"/>
                  <w:marBottom w:val="0"/>
                  <w:divBdr>
                    <w:top w:val="none" w:sz="0" w:space="0" w:color="auto"/>
                    <w:left w:val="none" w:sz="0" w:space="0" w:color="auto"/>
                    <w:bottom w:val="none" w:sz="0" w:space="0" w:color="auto"/>
                    <w:right w:val="none" w:sz="0" w:space="0" w:color="auto"/>
                  </w:divBdr>
                  <w:divsChild>
                    <w:div w:id="12775172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7390189">
          <w:marLeft w:val="0"/>
          <w:marRight w:val="0"/>
          <w:marTop w:val="0"/>
          <w:marBottom w:val="0"/>
          <w:divBdr>
            <w:top w:val="none" w:sz="0" w:space="0" w:color="auto"/>
            <w:left w:val="none" w:sz="0" w:space="0" w:color="auto"/>
            <w:bottom w:val="none" w:sz="0" w:space="0" w:color="auto"/>
            <w:right w:val="none" w:sz="0" w:space="0" w:color="auto"/>
          </w:divBdr>
        </w:div>
        <w:div w:id="400564106">
          <w:marLeft w:val="0"/>
          <w:marRight w:val="0"/>
          <w:marTop w:val="0"/>
          <w:marBottom w:val="0"/>
          <w:divBdr>
            <w:top w:val="none" w:sz="0" w:space="0" w:color="auto"/>
            <w:left w:val="none" w:sz="0" w:space="0" w:color="auto"/>
            <w:bottom w:val="none" w:sz="0" w:space="0" w:color="auto"/>
            <w:right w:val="none" w:sz="0" w:space="0" w:color="auto"/>
          </w:divBdr>
        </w:div>
        <w:div w:id="281302046">
          <w:marLeft w:val="0"/>
          <w:marRight w:val="0"/>
          <w:marTop w:val="0"/>
          <w:marBottom w:val="0"/>
          <w:divBdr>
            <w:top w:val="none" w:sz="0" w:space="0" w:color="auto"/>
            <w:left w:val="none" w:sz="0" w:space="0" w:color="auto"/>
            <w:bottom w:val="none" w:sz="0" w:space="0" w:color="auto"/>
            <w:right w:val="none" w:sz="0" w:space="0" w:color="auto"/>
          </w:divBdr>
          <w:divsChild>
            <w:div w:id="309093164">
              <w:marLeft w:val="0"/>
              <w:marRight w:val="0"/>
              <w:marTop w:val="0"/>
              <w:marBottom w:val="0"/>
              <w:divBdr>
                <w:top w:val="none" w:sz="0" w:space="0" w:color="auto"/>
                <w:left w:val="none" w:sz="0" w:space="0" w:color="auto"/>
                <w:bottom w:val="none" w:sz="0" w:space="0" w:color="auto"/>
                <w:right w:val="none" w:sz="0" w:space="0" w:color="auto"/>
              </w:divBdr>
            </w:div>
            <w:div w:id="884485694">
              <w:marLeft w:val="0"/>
              <w:marRight w:val="0"/>
              <w:marTop w:val="0"/>
              <w:marBottom w:val="0"/>
              <w:divBdr>
                <w:top w:val="none" w:sz="0" w:space="0" w:color="auto"/>
                <w:left w:val="none" w:sz="0" w:space="0" w:color="auto"/>
                <w:bottom w:val="none" w:sz="0" w:space="0" w:color="auto"/>
                <w:right w:val="none" w:sz="0" w:space="0" w:color="auto"/>
              </w:divBdr>
            </w:div>
            <w:div w:id="617222700">
              <w:marLeft w:val="0"/>
              <w:marRight w:val="0"/>
              <w:marTop w:val="0"/>
              <w:marBottom w:val="0"/>
              <w:divBdr>
                <w:top w:val="none" w:sz="0" w:space="0" w:color="auto"/>
                <w:left w:val="none" w:sz="0" w:space="0" w:color="auto"/>
                <w:bottom w:val="none" w:sz="0" w:space="0" w:color="auto"/>
                <w:right w:val="none" w:sz="0" w:space="0" w:color="auto"/>
              </w:divBdr>
            </w:div>
            <w:div w:id="960915096">
              <w:marLeft w:val="0"/>
              <w:marRight w:val="0"/>
              <w:marTop w:val="0"/>
              <w:marBottom w:val="0"/>
              <w:divBdr>
                <w:top w:val="none" w:sz="0" w:space="0" w:color="auto"/>
                <w:left w:val="none" w:sz="0" w:space="0" w:color="auto"/>
                <w:bottom w:val="none" w:sz="0" w:space="0" w:color="auto"/>
                <w:right w:val="none" w:sz="0" w:space="0" w:color="auto"/>
              </w:divBdr>
            </w:div>
            <w:div w:id="372509214">
              <w:marLeft w:val="0"/>
              <w:marRight w:val="0"/>
              <w:marTop w:val="0"/>
              <w:marBottom w:val="0"/>
              <w:divBdr>
                <w:top w:val="none" w:sz="0" w:space="0" w:color="auto"/>
                <w:left w:val="none" w:sz="0" w:space="0" w:color="auto"/>
                <w:bottom w:val="none" w:sz="0" w:space="0" w:color="auto"/>
                <w:right w:val="none" w:sz="0" w:space="0" w:color="auto"/>
              </w:divBdr>
            </w:div>
            <w:div w:id="1187988533">
              <w:marLeft w:val="0"/>
              <w:marRight w:val="0"/>
              <w:marTop w:val="0"/>
              <w:marBottom w:val="0"/>
              <w:divBdr>
                <w:top w:val="none" w:sz="0" w:space="0" w:color="auto"/>
                <w:left w:val="none" w:sz="0" w:space="0" w:color="auto"/>
                <w:bottom w:val="none" w:sz="0" w:space="0" w:color="auto"/>
                <w:right w:val="none" w:sz="0" w:space="0" w:color="auto"/>
              </w:divBdr>
            </w:div>
            <w:div w:id="1874147140">
              <w:marLeft w:val="0"/>
              <w:marRight w:val="0"/>
              <w:marTop w:val="0"/>
              <w:marBottom w:val="0"/>
              <w:divBdr>
                <w:top w:val="none" w:sz="0" w:space="0" w:color="auto"/>
                <w:left w:val="none" w:sz="0" w:space="0" w:color="auto"/>
                <w:bottom w:val="none" w:sz="0" w:space="0" w:color="auto"/>
                <w:right w:val="none" w:sz="0" w:space="0" w:color="auto"/>
              </w:divBdr>
            </w:div>
            <w:div w:id="1344935173">
              <w:marLeft w:val="0"/>
              <w:marRight w:val="0"/>
              <w:marTop w:val="0"/>
              <w:marBottom w:val="0"/>
              <w:divBdr>
                <w:top w:val="none" w:sz="0" w:space="0" w:color="auto"/>
                <w:left w:val="none" w:sz="0" w:space="0" w:color="auto"/>
                <w:bottom w:val="none" w:sz="0" w:space="0" w:color="auto"/>
                <w:right w:val="none" w:sz="0" w:space="0" w:color="auto"/>
              </w:divBdr>
            </w:div>
            <w:div w:id="1995333254">
              <w:marLeft w:val="0"/>
              <w:marRight w:val="0"/>
              <w:marTop w:val="0"/>
              <w:marBottom w:val="0"/>
              <w:divBdr>
                <w:top w:val="none" w:sz="0" w:space="0" w:color="auto"/>
                <w:left w:val="none" w:sz="0" w:space="0" w:color="auto"/>
                <w:bottom w:val="none" w:sz="0" w:space="0" w:color="auto"/>
                <w:right w:val="none" w:sz="0" w:space="0" w:color="auto"/>
              </w:divBdr>
            </w:div>
            <w:div w:id="1822313257">
              <w:marLeft w:val="0"/>
              <w:marRight w:val="0"/>
              <w:marTop w:val="0"/>
              <w:marBottom w:val="0"/>
              <w:divBdr>
                <w:top w:val="none" w:sz="0" w:space="0" w:color="auto"/>
                <w:left w:val="none" w:sz="0" w:space="0" w:color="auto"/>
                <w:bottom w:val="none" w:sz="0" w:space="0" w:color="auto"/>
                <w:right w:val="none" w:sz="0" w:space="0" w:color="auto"/>
              </w:divBdr>
            </w:div>
            <w:div w:id="1877040682">
              <w:marLeft w:val="0"/>
              <w:marRight w:val="0"/>
              <w:marTop w:val="0"/>
              <w:marBottom w:val="0"/>
              <w:divBdr>
                <w:top w:val="none" w:sz="0" w:space="0" w:color="auto"/>
                <w:left w:val="none" w:sz="0" w:space="0" w:color="auto"/>
                <w:bottom w:val="none" w:sz="0" w:space="0" w:color="auto"/>
                <w:right w:val="none" w:sz="0" w:space="0" w:color="auto"/>
              </w:divBdr>
            </w:div>
            <w:div w:id="1494444066">
              <w:marLeft w:val="0"/>
              <w:marRight w:val="0"/>
              <w:marTop w:val="0"/>
              <w:marBottom w:val="0"/>
              <w:divBdr>
                <w:top w:val="none" w:sz="0" w:space="0" w:color="auto"/>
                <w:left w:val="none" w:sz="0" w:space="0" w:color="auto"/>
                <w:bottom w:val="none" w:sz="0" w:space="0" w:color="auto"/>
                <w:right w:val="none" w:sz="0" w:space="0" w:color="auto"/>
              </w:divBdr>
            </w:div>
          </w:divsChild>
        </w:div>
        <w:div w:id="390277051">
          <w:marLeft w:val="0"/>
          <w:marRight w:val="0"/>
          <w:marTop w:val="0"/>
          <w:marBottom w:val="0"/>
          <w:divBdr>
            <w:top w:val="none" w:sz="0" w:space="0" w:color="auto"/>
            <w:left w:val="none" w:sz="0" w:space="0" w:color="auto"/>
            <w:bottom w:val="none" w:sz="0" w:space="0" w:color="auto"/>
            <w:right w:val="none" w:sz="0" w:space="0" w:color="auto"/>
          </w:divBdr>
        </w:div>
        <w:div w:id="1031491619">
          <w:marLeft w:val="0"/>
          <w:marRight w:val="0"/>
          <w:marTop w:val="0"/>
          <w:marBottom w:val="0"/>
          <w:divBdr>
            <w:top w:val="none" w:sz="0" w:space="0" w:color="auto"/>
            <w:left w:val="none" w:sz="0" w:space="0" w:color="auto"/>
            <w:bottom w:val="none" w:sz="0" w:space="0" w:color="auto"/>
            <w:right w:val="none" w:sz="0" w:space="0" w:color="auto"/>
          </w:divBdr>
        </w:div>
        <w:div w:id="2119063857">
          <w:marLeft w:val="0"/>
          <w:marRight w:val="0"/>
          <w:marTop w:val="0"/>
          <w:marBottom w:val="0"/>
          <w:divBdr>
            <w:top w:val="none" w:sz="0" w:space="0" w:color="auto"/>
            <w:left w:val="none" w:sz="0" w:space="0" w:color="auto"/>
            <w:bottom w:val="none" w:sz="0" w:space="0" w:color="auto"/>
            <w:right w:val="none" w:sz="0" w:space="0" w:color="auto"/>
          </w:divBdr>
        </w:div>
        <w:div w:id="1510408666">
          <w:marLeft w:val="0"/>
          <w:marRight w:val="0"/>
          <w:marTop w:val="0"/>
          <w:marBottom w:val="0"/>
          <w:divBdr>
            <w:top w:val="none" w:sz="0" w:space="0" w:color="auto"/>
            <w:left w:val="none" w:sz="0" w:space="0" w:color="auto"/>
            <w:bottom w:val="none" w:sz="0" w:space="0" w:color="auto"/>
            <w:right w:val="none" w:sz="0" w:space="0" w:color="auto"/>
          </w:divBdr>
        </w:div>
        <w:div w:id="1052343291">
          <w:marLeft w:val="0"/>
          <w:marRight w:val="0"/>
          <w:marTop w:val="0"/>
          <w:marBottom w:val="0"/>
          <w:divBdr>
            <w:top w:val="none" w:sz="0" w:space="0" w:color="auto"/>
            <w:left w:val="none" w:sz="0" w:space="0" w:color="auto"/>
            <w:bottom w:val="none" w:sz="0" w:space="0" w:color="auto"/>
            <w:right w:val="none" w:sz="0" w:space="0" w:color="auto"/>
          </w:divBdr>
          <w:divsChild>
            <w:div w:id="496381149">
              <w:marLeft w:val="-75"/>
              <w:marRight w:val="0"/>
              <w:marTop w:val="30"/>
              <w:marBottom w:val="30"/>
              <w:divBdr>
                <w:top w:val="none" w:sz="0" w:space="0" w:color="auto"/>
                <w:left w:val="none" w:sz="0" w:space="0" w:color="auto"/>
                <w:bottom w:val="none" w:sz="0" w:space="0" w:color="auto"/>
                <w:right w:val="none" w:sz="0" w:space="0" w:color="auto"/>
              </w:divBdr>
              <w:divsChild>
                <w:div w:id="988941032">
                  <w:marLeft w:val="0"/>
                  <w:marRight w:val="0"/>
                  <w:marTop w:val="0"/>
                  <w:marBottom w:val="0"/>
                  <w:divBdr>
                    <w:top w:val="none" w:sz="0" w:space="0" w:color="auto"/>
                    <w:left w:val="none" w:sz="0" w:space="0" w:color="auto"/>
                    <w:bottom w:val="none" w:sz="0" w:space="0" w:color="auto"/>
                    <w:right w:val="none" w:sz="0" w:space="0" w:color="auto"/>
                  </w:divBdr>
                  <w:divsChild>
                    <w:div w:id="427504788">
                      <w:marLeft w:val="0"/>
                      <w:marRight w:val="0"/>
                      <w:marTop w:val="0"/>
                      <w:marBottom w:val="0"/>
                      <w:divBdr>
                        <w:top w:val="none" w:sz="0" w:space="0" w:color="auto"/>
                        <w:left w:val="none" w:sz="0" w:space="0" w:color="auto"/>
                        <w:bottom w:val="none" w:sz="0" w:space="0" w:color="auto"/>
                        <w:right w:val="none" w:sz="0" w:space="0" w:color="auto"/>
                      </w:divBdr>
                    </w:div>
                  </w:divsChild>
                </w:div>
                <w:div w:id="699743394">
                  <w:marLeft w:val="0"/>
                  <w:marRight w:val="0"/>
                  <w:marTop w:val="0"/>
                  <w:marBottom w:val="0"/>
                  <w:divBdr>
                    <w:top w:val="none" w:sz="0" w:space="0" w:color="auto"/>
                    <w:left w:val="none" w:sz="0" w:space="0" w:color="auto"/>
                    <w:bottom w:val="none" w:sz="0" w:space="0" w:color="auto"/>
                    <w:right w:val="none" w:sz="0" w:space="0" w:color="auto"/>
                  </w:divBdr>
                  <w:divsChild>
                    <w:div w:id="1941790828">
                      <w:marLeft w:val="0"/>
                      <w:marRight w:val="0"/>
                      <w:marTop w:val="0"/>
                      <w:marBottom w:val="0"/>
                      <w:divBdr>
                        <w:top w:val="none" w:sz="0" w:space="0" w:color="auto"/>
                        <w:left w:val="none" w:sz="0" w:space="0" w:color="auto"/>
                        <w:bottom w:val="none" w:sz="0" w:space="0" w:color="auto"/>
                        <w:right w:val="none" w:sz="0" w:space="0" w:color="auto"/>
                      </w:divBdr>
                    </w:div>
                  </w:divsChild>
                </w:div>
                <w:div w:id="397824538">
                  <w:marLeft w:val="0"/>
                  <w:marRight w:val="0"/>
                  <w:marTop w:val="0"/>
                  <w:marBottom w:val="0"/>
                  <w:divBdr>
                    <w:top w:val="none" w:sz="0" w:space="0" w:color="auto"/>
                    <w:left w:val="none" w:sz="0" w:space="0" w:color="auto"/>
                    <w:bottom w:val="none" w:sz="0" w:space="0" w:color="auto"/>
                    <w:right w:val="none" w:sz="0" w:space="0" w:color="auto"/>
                  </w:divBdr>
                  <w:divsChild>
                    <w:div w:id="939482496">
                      <w:marLeft w:val="0"/>
                      <w:marRight w:val="0"/>
                      <w:marTop w:val="0"/>
                      <w:marBottom w:val="0"/>
                      <w:divBdr>
                        <w:top w:val="none" w:sz="0" w:space="0" w:color="auto"/>
                        <w:left w:val="none" w:sz="0" w:space="0" w:color="auto"/>
                        <w:bottom w:val="none" w:sz="0" w:space="0" w:color="auto"/>
                        <w:right w:val="none" w:sz="0" w:space="0" w:color="auto"/>
                      </w:divBdr>
                    </w:div>
                  </w:divsChild>
                </w:div>
                <w:div w:id="2037612534">
                  <w:marLeft w:val="0"/>
                  <w:marRight w:val="0"/>
                  <w:marTop w:val="0"/>
                  <w:marBottom w:val="0"/>
                  <w:divBdr>
                    <w:top w:val="none" w:sz="0" w:space="0" w:color="auto"/>
                    <w:left w:val="none" w:sz="0" w:space="0" w:color="auto"/>
                    <w:bottom w:val="none" w:sz="0" w:space="0" w:color="auto"/>
                    <w:right w:val="none" w:sz="0" w:space="0" w:color="auto"/>
                  </w:divBdr>
                  <w:divsChild>
                    <w:div w:id="1627075964">
                      <w:marLeft w:val="0"/>
                      <w:marRight w:val="0"/>
                      <w:marTop w:val="0"/>
                      <w:marBottom w:val="0"/>
                      <w:divBdr>
                        <w:top w:val="none" w:sz="0" w:space="0" w:color="auto"/>
                        <w:left w:val="none" w:sz="0" w:space="0" w:color="auto"/>
                        <w:bottom w:val="none" w:sz="0" w:space="0" w:color="auto"/>
                        <w:right w:val="none" w:sz="0" w:space="0" w:color="auto"/>
                      </w:divBdr>
                    </w:div>
                  </w:divsChild>
                </w:div>
                <w:div w:id="986855428">
                  <w:marLeft w:val="0"/>
                  <w:marRight w:val="0"/>
                  <w:marTop w:val="0"/>
                  <w:marBottom w:val="0"/>
                  <w:divBdr>
                    <w:top w:val="none" w:sz="0" w:space="0" w:color="auto"/>
                    <w:left w:val="none" w:sz="0" w:space="0" w:color="auto"/>
                    <w:bottom w:val="none" w:sz="0" w:space="0" w:color="auto"/>
                    <w:right w:val="none" w:sz="0" w:space="0" w:color="auto"/>
                  </w:divBdr>
                  <w:divsChild>
                    <w:div w:id="839270856">
                      <w:marLeft w:val="0"/>
                      <w:marRight w:val="0"/>
                      <w:marTop w:val="0"/>
                      <w:marBottom w:val="0"/>
                      <w:divBdr>
                        <w:top w:val="none" w:sz="0" w:space="0" w:color="auto"/>
                        <w:left w:val="none" w:sz="0" w:space="0" w:color="auto"/>
                        <w:bottom w:val="none" w:sz="0" w:space="0" w:color="auto"/>
                        <w:right w:val="none" w:sz="0" w:space="0" w:color="auto"/>
                      </w:divBdr>
                    </w:div>
                  </w:divsChild>
                </w:div>
                <w:div w:id="678971508">
                  <w:marLeft w:val="0"/>
                  <w:marRight w:val="0"/>
                  <w:marTop w:val="0"/>
                  <w:marBottom w:val="0"/>
                  <w:divBdr>
                    <w:top w:val="none" w:sz="0" w:space="0" w:color="auto"/>
                    <w:left w:val="none" w:sz="0" w:space="0" w:color="auto"/>
                    <w:bottom w:val="none" w:sz="0" w:space="0" w:color="auto"/>
                    <w:right w:val="none" w:sz="0" w:space="0" w:color="auto"/>
                  </w:divBdr>
                  <w:divsChild>
                    <w:div w:id="400099593">
                      <w:marLeft w:val="0"/>
                      <w:marRight w:val="0"/>
                      <w:marTop w:val="0"/>
                      <w:marBottom w:val="0"/>
                      <w:divBdr>
                        <w:top w:val="none" w:sz="0" w:space="0" w:color="auto"/>
                        <w:left w:val="none" w:sz="0" w:space="0" w:color="auto"/>
                        <w:bottom w:val="none" w:sz="0" w:space="0" w:color="auto"/>
                        <w:right w:val="none" w:sz="0" w:space="0" w:color="auto"/>
                      </w:divBdr>
                    </w:div>
                  </w:divsChild>
                </w:div>
                <w:div w:id="1811748942">
                  <w:marLeft w:val="0"/>
                  <w:marRight w:val="0"/>
                  <w:marTop w:val="0"/>
                  <w:marBottom w:val="0"/>
                  <w:divBdr>
                    <w:top w:val="none" w:sz="0" w:space="0" w:color="auto"/>
                    <w:left w:val="none" w:sz="0" w:space="0" w:color="auto"/>
                    <w:bottom w:val="none" w:sz="0" w:space="0" w:color="auto"/>
                    <w:right w:val="none" w:sz="0" w:space="0" w:color="auto"/>
                  </w:divBdr>
                  <w:divsChild>
                    <w:div w:id="817453071">
                      <w:marLeft w:val="0"/>
                      <w:marRight w:val="0"/>
                      <w:marTop w:val="0"/>
                      <w:marBottom w:val="0"/>
                      <w:divBdr>
                        <w:top w:val="none" w:sz="0" w:space="0" w:color="auto"/>
                        <w:left w:val="none" w:sz="0" w:space="0" w:color="auto"/>
                        <w:bottom w:val="none" w:sz="0" w:space="0" w:color="auto"/>
                        <w:right w:val="none" w:sz="0" w:space="0" w:color="auto"/>
                      </w:divBdr>
                    </w:div>
                    <w:div w:id="1357581605">
                      <w:marLeft w:val="0"/>
                      <w:marRight w:val="0"/>
                      <w:marTop w:val="0"/>
                      <w:marBottom w:val="0"/>
                      <w:divBdr>
                        <w:top w:val="none" w:sz="0" w:space="0" w:color="auto"/>
                        <w:left w:val="none" w:sz="0" w:space="0" w:color="auto"/>
                        <w:bottom w:val="none" w:sz="0" w:space="0" w:color="auto"/>
                        <w:right w:val="none" w:sz="0" w:space="0" w:color="auto"/>
                      </w:divBdr>
                    </w:div>
                    <w:div w:id="1501577704">
                      <w:marLeft w:val="0"/>
                      <w:marRight w:val="0"/>
                      <w:marTop w:val="0"/>
                      <w:marBottom w:val="0"/>
                      <w:divBdr>
                        <w:top w:val="none" w:sz="0" w:space="0" w:color="auto"/>
                        <w:left w:val="none" w:sz="0" w:space="0" w:color="auto"/>
                        <w:bottom w:val="none" w:sz="0" w:space="0" w:color="auto"/>
                        <w:right w:val="none" w:sz="0" w:space="0" w:color="auto"/>
                      </w:divBdr>
                    </w:div>
                  </w:divsChild>
                </w:div>
                <w:div w:id="2035880848">
                  <w:marLeft w:val="0"/>
                  <w:marRight w:val="0"/>
                  <w:marTop w:val="0"/>
                  <w:marBottom w:val="0"/>
                  <w:divBdr>
                    <w:top w:val="none" w:sz="0" w:space="0" w:color="auto"/>
                    <w:left w:val="none" w:sz="0" w:space="0" w:color="auto"/>
                    <w:bottom w:val="none" w:sz="0" w:space="0" w:color="auto"/>
                    <w:right w:val="none" w:sz="0" w:space="0" w:color="auto"/>
                  </w:divBdr>
                  <w:divsChild>
                    <w:div w:id="1848590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2507665">
          <w:marLeft w:val="0"/>
          <w:marRight w:val="0"/>
          <w:marTop w:val="0"/>
          <w:marBottom w:val="0"/>
          <w:divBdr>
            <w:top w:val="none" w:sz="0" w:space="0" w:color="auto"/>
            <w:left w:val="none" w:sz="0" w:space="0" w:color="auto"/>
            <w:bottom w:val="none" w:sz="0" w:space="0" w:color="auto"/>
            <w:right w:val="none" w:sz="0" w:space="0" w:color="auto"/>
          </w:divBdr>
        </w:div>
        <w:div w:id="1352338513">
          <w:marLeft w:val="0"/>
          <w:marRight w:val="0"/>
          <w:marTop w:val="0"/>
          <w:marBottom w:val="0"/>
          <w:divBdr>
            <w:top w:val="none" w:sz="0" w:space="0" w:color="auto"/>
            <w:left w:val="none" w:sz="0" w:space="0" w:color="auto"/>
            <w:bottom w:val="none" w:sz="0" w:space="0" w:color="auto"/>
            <w:right w:val="none" w:sz="0" w:space="0" w:color="auto"/>
          </w:divBdr>
        </w:div>
        <w:div w:id="113865350">
          <w:marLeft w:val="0"/>
          <w:marRight w:val="0"/>
          <w:marTop w:val="0"/>
          <w:marBottom w:val="0"/>
          <w:divBdr>
            <w:top w:val="none" w:sz="0" w:space="0" w:color="auto"/>
            <w:left w:val="none" w:sz="0" w:space="0" w:color="auto"/>
            <w:bottom w:val="none" w:sz="0" w:space="0" w:color="auto"/>
            <w:right w:val="none" w:sz="0" w:space="0" w:color="auto"/>
          </w:divBdr>
        </w:div>
        <w:div w:id="518543408">
          <w:marLeft w:val="0"/>
          <w:marRight w:val="0"/>
          <w:marTop w:val="0"/>
          <w:marBottom w:val="0"/>
          <w:divBdr>
            <w:top w:val="none" w:sz="0" w:space="0" w:color="auto"/>
            <w:left w:val="none" w:sz="0" w:space="0" w:color="auto"/>
            <w:bottom w:val="none" w:sz="0" w:space="0" w:color="auto"/>
            <w:right w:val="none" w:sz="0" w:space="0" w:color="auto"/>
          </w:divBdr>
        </w:div>
        <w:div w:id="509027315">
          <w:marLeft w:val="0"/>
          <w:marRight w:val="0"/>
          <w:marTop w:val="0"/>
          <w:marBottom w:val="0"/>
          <w:divBdr>
            <w:top w:val="none" w:sz="0" w:space="0" w:color="auto"/>
            <w:left w:val="none" w:sz="0" w:space="0" w:color="auto"/>
            <w:bottom w:val="none" w:sz="0" w:space="0" w:color="auto"/>
            <w:right w:val="none" w:sz="0" w:space="0" w:color="auto"/>
          </w:divBdr>
          <w:divsChild>
            <w:div w:id="212229951">
              <w:marLeft w:val="-75"/>
              <w:marRight w:val="0"/>
              <w:marTop w:val="30"/>
              <w:marBottom w:val="30"/>
              <w:divBdr>
                <w:top w:val="none" w:sz="0" w:space="0" w:color="auto"/>
                <w:left w:val="none" w:sz="0" w:space="0" w:color="auto"/>
                <w:bottom w:val="none" w:sz="0" w:space="0" w:color="auto"/>
                <w:right w:val="none" w:sz="0" w:space="0" w:color="auto"/>
              </w:divBdr>
              <w:divsChild>
                <w:div w:id="1965306681">
                  <w:marLeft w:val="0"/>
                  <w:marRight w:val="0"/>
                  <w:marTop w:val="0"/>
                  <w:marBottom w:val="0"/>
                  <w:divBdr>
                    <w:top w:val="none" w:sz="0" w:space="0" w:color="auto"/>
                    <w:left w:val="none" w:sz="0" w:space="0" w:color="auto"/>
                    <w:bottom w:val="none" w:sz="0" w:space="0" w:color="auto"/>
                    <w:right w:val="none" w:sz="0" w:space="0" w:color="auto"/>
                  </w:divBdr>
                  <w:divsChild>
                    <w:div w:id="2029258545">
                      <w:marLeft w:val="0"/>
                      <w:marRight w:val="0"/>
                      <w:marTop w:val="0"/>
                      <w:marBottom w:val="0"/>
                      <w:divBdr>
                        <w:top w:val="none" w:sz="0" w:space="0" w:color="auto"/>
                        <w:left w:val="none" w:sz="0" w:space="0" w:color="auto"/>
                        <w:bottom w:val="none" w:sz="0" w:space="0" w:color="auto"/>
                        <w:right w:val="none" w:sz="0" w:space="0" w:color="auto"/>
                      </w:divBdr>
                    </w:div>
                  </w:divsChild>
                </w:div>
                <w:div w:id="1009790178">
                  <w:marLeft w:val="0"/>
                  <w:marRight w:val="0"/>
                  <w:marTop w:val="0"/>
                  <w:marBottom w:val="0"/>
                  <w:divBdr>
                    <w:top w:val="none" w:sz="0" w:space="0" w:color="auto"/>
                    <w:left w:val="none" w:sz="0" w:space="0" w:color="auto"/>
                    <w:bottom w:val="none" w:sz="0" w:space="0" w:color="auto"/>
                    <w:right w:val="none" w:sz="0" w:space="0" w:color="auto"/>
                  </w:divBdr>
                  <w:divsChild>
                    <w:div w:id="706024738">
                      <w:marLeft w:val="0"/>
                      <w:marRight w:val="0"/>
                      <w:marTop w:val="0"/>
                      <w:marBottom w:val="0"/>
                      <w:divBdr>
                        <w:top w:val="none" w:sz="0" w:space="0" w:color="auto"/>
                        <w:left w:val="none" w:sz="0" w:space="0" w:color="auto"/>
                        <w:bottom w:val="none" w:sz="0" w:space="0" w:color="auto"/>
                        <w:right w:val="none" w:sz="0" w:space="0" w:color="auto"/>
                      </w:divBdr>
                    </w:div>
                  </w:divsChild>
                </w:div>
                <w:div w:id="1000735852">
                  <w:marLeft w:val="0"/>
                  <w:marRight w:val="0"/>
                  <w:marTop w:val="0"/>
                  <w:marBottom w:val="0"/>
                  <w:divBdr>
                    <w:top w:val="none" w:sz="0" w:space="0" w:color="auto"/>
                    <w:left w:val="none" w:sz="0" w:space="0" w:color="auto"/>
                    <w:bottom w:val="none" w:sz="0" w:space="0" w:color="auto"/>
                    <w:right w:val="none" w:sz="0" w:space="0" w:color="auto"/>
                  </w:divBdr>
                  <w:divsChild>
                    <w:div w:id="700785835">
                      <w:marLeft w:val="0"/>
                      <w:marRight w:val="0"/>
                      <w:marTop w:val="0"/>
                      <w:marBottom w:val="0"/>
                      <w:divBdr>
                        <w:top w:val="none" w:sz="0" w:space="0" w:color="auto"/>
                        <w:left w:val="none" w:sz="0" w:space="0" w:color="auto"/>
                        <w:bottom w:val="none" w:sz="0" w:space="0" w:color="auto"/>
                        <w:right w:val="none" w:sz="0" w:space="0" w:color="auto"/>
                      </w:divBdr>
                    </w:div>
                  </w:divsChild>
                </w:div>
                <w:div w:id="591738303">
                  <w:marLeft w:val="0"/>
                  <w:marRight w:val="0"/>
                  <w:marTop w:val="0"/>
                  <w:marBottom w:val="0"/>
                  <w:divBdr>
                    <w:top w:val="none" w:sz="0" w:space="0" w:color="auto"/>
                    <w:left w:val="none" w:sz="0" w:space="0" w:color="auto"/>
                    <w:bottom w:val="none" w:sz="0" w:space="0" w:color="auto"/>
                    <w:right w:val="none" w:sz="0" w:space="0" w:color="auto"/>
                  </w:divBdr>
                  <w:divsChild>
                    <w:div w:id="2143186335">
                      <w:marLeft w:val="0"/>
                      <w:marRight w:val="0"/>
                      <w:marTop w:val="0"/>
                      <w:marBottom w:val="0"/>
                      <w:divBdr>
                        <w:top w:val="none" w:sz="0" w:space="0" w:color="auto"/>
                        <w:left w:val="none" w:sz="0" w:space="0" w:color="auto"/>
                        <w:bottom w:val="none" w:sz="0" w:space="0" w:color="auto"/>
                        <w:right w:val="none" w:sz="0" w:space="0" w:color="auto"/>
                      </w:divBdr>
                    </w:div>
                  </w:divsChild>
                </w:div>
                <w:div w:id="966086299">
                  <w:marLeft w:val="0"/>
                  <w:marRight w:val="0"/>
                  <w:marTop w:val="0"/>
                  <w:marBottom w:val="0"/>
                  <w:divBdr>
                    <w:top w:val="none" w:sz="0" w:space="0" w:color="auto"/>
                    <w:left w:val="none" w:sz="0" w:space="0" w:color="auto"/>
                    <w:bottom w:val="none" w:sz="0" w:space="0" w:color="auto"/>
                    <w:right w:val="none" w:sz="0" w:space="0" w:color="auto"/>
                  </w:divBdr>
                  <w:divsChild>
                    <w:div w:id="1964117898">
                      <w:marLeft w:val="0"/>
                      <w:marRight w:val="0"/>
                      <w:marTop w:val="0"/>
                      <w:marBottom w:val="0"/>
                      <w:divBdr>
                        <w:top w:val="none" w:sz="0" w:space="0" w:color="auto"/>
                        <w:left w:val="none" w:sz="0" w:space="0" w:color="auto"/>
                        <w:bottom w:val="none" w:sz="0" w:space="0" w:color="auto"/>
                        <w:right w:val="none" w:sz="0" w:space="0" w:color="auto"/>
                      </w:divBdr>
                    </w:div>
                  </w:divsChild>
                </w:div>
                <w:div w:id="1656910933">
                  <w:marLeft w:val="0"/>
                  <w:marRight w:val="0"/>
                  <w:marTop w:val="0"/>
                  <w:marBottom w:val="0"/>
                  <w:divBdr>
                    <w:top w:val="none" w:sz="0" w:space="0" w:color="auto"/>
                    <w:left w:val="none" w:sz="0" w:space="0" w:color="auto"/>
                    <w:bottom w:val="none" w:sz="0" w:space="0" w:color="auto"/>
                    <w:right w:val="none" w:sz="0" w:space="0" w:color="auto"/>
                  </w:divBdr>
                  <w:divsChild>
                    <w:div w:id="199628294">
                      <w:marLeft w:val="0"/>
                      <w:marRight w:val="0"/>
                      <w:marTop w:val="0"/>
                      <w:marBottom w:val="0"/>
                      <w:divBdr>
                        <w:top w:val="none" w:sz="0" w:space="0" w:color="auto"/>
                        <w:left w:val="none" w:sz="0" w:space="0" w:color="auto"/>
                        <w:bottom w:val="none" w:sz="0" w:space="0" w:color="auto"/>
                        <w:right w:val="none" w:sz="0" w:space="0" w:color="auto"/>
                      </w:divBdr>
                    </w:div>
                  </w:divsChild>
                </w:div>
                <w:div w:id="1888683217">
                  <w:marLeft w:val="0"/>
                  <w:marRight w:val="0"/>
                  <w:marTop w:val="0"/>
                  <w:marBottom w:val="0"/>
                  <w:divBdr>
                    <w:top w:val="none" w:sz="0" w:space="0" w:color="auto"/>
                    <w:left w:val="none" w:sz="0" w:space="0" w:color="auto"/>
                    <w:bottom w:val="none" w:sz="0" w:space="0" w:color="auto"/>
                    <w:right w:val="none" w:sz="0" w:space="0" w:color="auto"/>
                  </w:divBdr>
                  <w:divsChild>
                    <w:div w:id="1775393394">
                      <w:marLeft w:val="0"/>
                      <w:marRight w:val="0"/>
                      <w:marTop w:val="0"/>
                      <w:marBottom w:val="0"/>
                      <w:divBdr>
                        <w:top w:val="none" w:sz="0" w:space="0" w:color="auto"/>
                        <w:left w:val="none" w:sz="0" w:space="0" w:color="auto"/>
                        <w:bottom w:val="none" w:sz="0" w:space="0" w:color="auto"/>
                        <w:right w:val="none" w:sz="0" w:space="0" w:color="auto"/>
                      </w:divBdr>
                    </w:div>
                  </w:divsChild>
                </w:div>
                <w:div w:id="1059474028">
                  <w:marLeft w:val="0"/>
                  <w:marRight w:val="0"/>
                  <w:marTop w:val="0"/>
                  <w:marBottom w:val="0"/>
                  <w:divBdr>
                    <w:top w:val="none" w:sz="0" w:space="0" w:color="auto"/>
                    <w:left w:val="none" w:sz="0" w:space="0" w:color="auto"/>
                    <w:bottom w:val="none" w:sz="0" w:space="0" w:color="auto"/>
                    <w:right w:val="none" w:sz="0" w:space="0" w:color="auto"/>
                  </w:divBdr>
                  <w:divsChild>
                    <w:div w:id="398091002">
                      <w:marLeft w:val="0"/>
                      <w:marRight w:val="0"/>
                      <w:marTop w:val="0"/>
                      <w:marBottom w:val="0"/>
                      <w:divBdr>
                        <w:top w:val="none" w:sz="0" w:space="0" w:color="auto"/>
                        <w:left w:val="none" w:sz="0" w:space="0" w:color="auto"/>
                        <w:bottom w:val="none" w:sz="0" w:space="0" w:color="auto"/>
                        <w:right w:val="none" w:sz="0" w:space="0" w:color="auto"/>
                      </w:divBdr>
                    </w:div>
                  </w:divsChild>
                </w:div>
                <w:div w:id="28380463">
                  <w:marLeft w:val="0"/>
                  <w:marRight w:val="0"/>
                  <w:marTop w:val="0"/>
                  <w:marBottom w:val="0"/>
                  <w:divBdr>
                    <w:top w:val="none" w:sz="0" w:space="0" w:color="auto"/>
                    <w:left w:val="none" w:sz="0" w:space="0" w:color="auto"/>
                    <w:bottom w:val="none" w:sz="0" w:space="0" w:color="auto"/>
                    <w:right w:val="none" w:sz="0" w:space="0" w:color="auto"/>
                  </w:divBdr>
                  <w:divsChild>
                    <w:div w:id="1761489940">
                      <w:marLeft w:val="0"/>
                      <w:marRight w:val="0"/>
                      <w:marTop w:val="0"/>
                      <w:marBottom w:val="0"/>
                      <w:divBdr>
                        <w:top w:val="none" w:sz="0" w:space="0" w:color="auto"/>
                        <w:left w:val="none" w:sz="0" w:space="0" w:color="auto"/>
                        <w:bottom w:val="none" w:sz="0" w:space="0" w:color="auto"/>
                        <w:right w:val="none" w:sz="0" w:space="0" w:color="auto"/>
                      </w:divBdr>
                    </w:div>
                  </w:divsChild>
                </w:div>
                <w:div w:id="1112473770">
                  <w:marLeft w:val="0"/>
                  <w:marRight w:val="0"/>
                  <w:marTop w:val="0"/>
                  <w:marBottom w:val="0"/>
                  <w:divBdr>
                    <w:top w:val="none" w:sz="0" w:space="0" w:color="auto"/>
                    <w:left w:val="none" w:sz="0" w:space="0" w:color="auto"/>
                    <w:bottom w:val="none" w:sz="0" w:space="0" w:color="auto"/>
                    <w:right w:val="none" w:sz="0" w:space="0" w:color="auto"/>
                  </w:divBdr>
                  <w:divsChild>
                    <w:div w:id="1954022088">
                      <w:marLeft w:val="0"/>
                      <w:marRight w:val="0"/>
                      <w:marTop w:val="0"/>
                      <w:marBottom w:val="0"/>
                      <w:divBdr>
                        <w:top w:val="none" w:sz="0" w:space="0" w:color="auto"/>
                        <w:left w:val="none" w:sz="0" w:space="0" w:color="auto"/>
                        <w:bottom w:val="none" w:sz="0" w:space="0" w:color="auto"/>
                        <w:right w:val="none" w:sz="0" w:space="0" w:color="auto"/>
                      </w:divBdr>
                    </w:div>
                  </w:divsChild>
                </w:div>
                <w:div w:id="430784170">
                  <w:marLeft w:val="0"/>
                  <w:marRight w:val="0"/>
                  <w:marTop w:val="0"/>
                  <w:marBottom w:val="0"/>
                  <w:divBdr>
                    <w:top w:val="none" w:sz="0" w:space="0" w:color="auto"/>
                    <w:left w:val="none" w:sz="0" w:space="0" w:color="auto"/>
                    <w:bottom w:val="none" w:sz="0" w:space="0" w:color="auto"/>
                    <w:right w:val="none" w:sz="0" w:space="0" w:color="auto"/>
                  </w:divBdr>
                  <w:divsChild>
                    <w:div w:id="2063820434">
                      <w:marLeft w:val="0"/>
                      <w:marRight w:val="0"/>
                      <w:marTop w:val="0"/>
                      <w:marBottom w:val="0"/>
                      <w:divBdr>
                        <w:top w:val="none" w:sz="0" w:space="0" w:color="auto"/>
                        <w:left w:val="none" w:sz="0" w:space="0" w:color="auto"/>
                        <w:bottom w:val="none" w:sz="0" w:space="0" w:color="auto"/>
                        <w:right w:val="none" w:sz="0" w:space="0" w:color="auto"/>
                      </w:divBdr>
                    </w:div>
                  </w:divsChild>
                </w:div>
                <w:div w:id="2046441294">
                  <w:marLeft w:val="0"/>
                  <w:marRight w:val="0"/>
                  <w:marTop w:val="0"/>
                  <w:marBottom w:val="0"/>
                  <w:divBdr>
                    <w:top w:val="none" w:sz="0" w:space="0" w:color="auto"/>
                    <w:left w:val="none" w:sz="0" w:space="0" w:color="auto"/>
                    <w:bottom w:val="none" w:sz="0" w:space="0" w:color="auto"/>
                    <w:right w:val="none" w:sz="0" w:space="0" w:color="auto"/>
                  </w:divBdr>
                  <w:divsChild>
                    <w:div w:id="1413165316">
                      <w:marLeft w:val="0"/>
                      <w:marRight w:val="0"/>
                      <w:marTop w:val="0"/>
                      <w:marBottom w:val="0"/>
                      <w:divBdr>
                        <w:top w:val="none" w:sz="0" w:space="0" w:color="auto"/>
                        <w:left w:val="none" w:sz="0" w:space="0" w:color="auto"/>
                        <w:bottom w:val="none" w:sz="0" w:space="0" w:color="auto"/>
                        <w:right w:val="none" w:sz="0" w:space="0" w:color="auto"/>
                      </w:divBdr>
                    </w:div>
                  </w:divsChild>
                </w:div>
                <w:div w:id="1400401199">
                  <w:marLeft w:val="0"/>
                  <w:marRight w:val="0"/>
                  <w:marTop w:val="0"/>
                  <w:marBottom w:val="0"/>
                  <w:divBdr>
                    <w:top w:val="none" w:sz="0" w:space="0" w:color="auto"/>
                    <w:left w:val="none" w:sz="0" w:space="0" w:color="auto"/>
                    <w:bottom w:val="none" w:sz="0" w:space="0" w:color="auto"/>
                    <w:right w:val="none" w:sz="0" w:space="0" w:color="auto"/>
                  </w:divBdr>
                  <w:divsChild>
                    <w:div w:id="335352669">
                      <w:marLeft w:val="0"/>
                      <w:marRight w:val="0"/>
                      <w:marTop w:val="0"/>
                      <w:marBottom w:val="0"/>
                      <w:divBdr>
                        <w:top w:val="none" w:sz="0" w:space="0" w:color="auto"/>
                        <w:left w:val="none" w:sz="0" w:space="0" w:color="auto"/>
                        <w:bottom w:val="none" w:sz="0" w:space="0" w:color="auto"/>
                        <w:right w:val="none" w:sz="0" w:space="0" w:color="auto"/>
                      </w:divBdr>
                    </w:div>
                  </w:divsChild>
                </w:div>
                <w:div w:id="499588259">
                  <w:marLeft w:val="0"/>
                  <w:marRight w:val="0"/>
                  <w:marTop w:val="0"/>
                  <w:marBottom w:val="0"/>
                  <w:divBdr>
                    <w:top w:val="none" w:sz="0" w:space="0" w:color="auto"/>
                    <w:left w:val="none" w:sz="0" w:space="0" w:color="auto"/>
                    <w:bottom w:val="none" w:sz="0" w:space="0" w:color="auto"/>
                    <w:right w:val="none" w:sz="0" w:space="0" w:color="auto"/>
                  </w:divBdr>
                  <w:divsChild>
                    <w:div w:id="2087611223">
                      <w:marLeft w:val="0"/>
                      <w:marRight w:val="0"/>
                      <w:marTop w:val="0"/>
                      <w:marBottom w:val="0"/>
                      <w:divBdr>
                        <w:top w:val="none" w:sz="0" w:space="0" w:color="auto"/>
                        <w:left w:val="none" w:sz="0" w:space="0" w:color="auto"/>
                        <w:bottom w:val="none" w:sz="0" w:space="0" w:color="auto"/>
                        <w:right w:val="none" w:sz="0" w:space="0" w:color="auto"/>
                      </w:divBdr>
                    </w:div>
                  </w:divsChild>
                </w:div>
                <w:div w:id="1174496948">
                  <w:marLeft w:val="0"/>
                  <w:marRight w:val="0"/>
                  <w:marTop w:val="0"/>
                  <w:marBottom w:val="0"/>
                  <w:divBdr>
                    <w:top w:val="none" w:sz="0" w:space="0" w:color="auto"/>
                    <w:left w:val="none" w:sz="0" w:space="0" w:color="auto"/>
                    <w:bottom w:val="none" w:sz="0" w:space="0" w:color="auto"/>
                    <w:right w:val="none" w:sz="0" w:space="0" w:color="auto"/>
                  </w:divBdr>
                  <w:divsChild>
                    <w:div w:id="41826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1458497">
          <w:marLeft w:val="0"/>
          <w:marRight w:val="0"/>
          <w:marTop w:val="0"/>
          <w:marBottom w:val="0"/>
          <w:divBdr>
            <w:top w:val="none" w:sz="0" w:space="0" w:color="auto"/>
            <w:left w:val="none" w:sz="0" w:space="0" w:color="auto"/>
            <w:bottom w:val="none" w:sz="0" w:space="0" w:color="auto"/>
            <w:right w:val="none" w:sz="0" w:space="0" w:color="auto"/>
          </w:divBdr>
        </w:div>
        <w:div w:id="1180436922">
          <w:marLeft w:val="0"/>
          <w:marRight w:val="0"/>
          <w:marTop w:val="0"/>
          <w:marBottom w:val="0"/>
          <w:divBdr>
            <w:top w:val="none" w:sz="0" w:space="0" w:color="auto"/>
            <w:left w:val="none" w:sz="0" w:space="0" w:color="auto"/>
            <w:bottom w:val="none" w:sz="0" w:space="0" w:color="auto"/>
            <w:right w:val="none" w:sz="0" w:space="0" w:color="auto"/>
          </w:divBdr>
        </w:div>
        <w:div w:id="1109163014">
          <w:marLeft w:val="0"/>
          <w:marRight w:val="0"/>
          <w:marTop w:val="0"/>
          <w:marBottom w:val="0"/>
          <w:divBdr>
            <w:top w:val="none" w:sz="0" w:space="0" w:color="auto"/>
            <w:left w:val="none" w:sz="0" w:space="0" w:color="auto"/>
            <w:bottom w:val="none" w:sz="0" w:space="0" w:color="auto"/>
            <w:right w:val="none" w:sz="0" w:space="0" w:color="auto"/>
          </w:divBdr>
          <w:divsChild>
            <w:div w:id="844856196">
              <w:marLeft w:val="0"/>
              <w:marRight w:val="0"/>
              <w:marTop w:val="0"/>
              <w:marBottom w:val="0"/>
              <w:divBdr>
                <w:top w:val="none" w:sz="0" w:space="0" w:color="auto"/>
                <w:left w:val="none" w:sz="0" w:space="0" w:color="auto"/>
                <w:bottom w:val="none" w:sz="0" w:space="0" w:color="auto"/>
                <w:right w:val="none" w:sz="0" w:space="0" w:color="auto"/>
              </w:divBdr>
            </w:div>
            <w:div w:id="523979148">
              <w:marLeft w:val="0"/>
              <w:marRight w:val="0"/>
              <w:marTop w:val="0"/>
              <w:marBottom w:val="0"/>
              <w:divBdr>
                <w:top w:val="none" w:sz="0" w:space="0" w:color="auto"/>
                <w:left w:val="none" w:sz="0" w:space="0" w:color="auto"/>
                <w:bottom w:val="none" w:sz="0" w:space="0" w:color="auto"/>
                <w:right w:val="none" w:sz="0" w:space="0" w:color="auto"/>
              </w:divBdr>
            </w:div>
            <w:div w:id="686374515">
              <w:marLeft w:val="0"/>
              <w:marRight w:val="0"/>
              <w:marTop w:val="0"/>
              <w:marBottom w:val="0"/>
              <w:divBdr>
                <w:top w:val="none" w:sz="0" w:space="0" w:color="auto"/>
                <w:left w:val="none" w:sz="0" w:space="0" w:color="auto"/>
                <w:bottom w:val="none" w:sz="0" w:space="0" w:color="auto"/>
                <w:right w:val="none" w:sz="0" w:space="0" w:color="auto"/>
              </w:divBdr>
            </w:div>
            <w:div w:id="1607034517">
              <w:marLeft w:val="0"/>
              <w:marRight w:val="0"/>
              <w:marTop w:val="0"/>
              <w:marBottom w:val="0"/>
              <w:divBdr>
                <w:top w:val="none" w:sz="0" w:space="0" w:color="auto"/>
                <w:left w:val="none" w:sz="0" w:space="0" w:color="auto"/>
                <w:bottom w:val="none" w:sz="0" w:space="0" w:color="auto"/>
                <w:right w:val="none" w:sz="0" w:space="0" w:color="auto"/>
              </w:divBdr>
            </w:div>
            <w:div w:id="850532329">
              <w:marLeft w:val="0"/>
              <w:marRight w:val="0"/>
              <w:marTop w:val="0"/>
              <w:marBottom w:val="0"/>
              <w:divBdr>
                <w:top w:val="none" w:sz="0" w:space="0" w:color="auto"/>
                <w:left w:val="none" w:sz="0" w:space="0" w:color="auto"/>
                <w:bottom w:val="none" w:sz="0" w:space="0" w:color="auto"/>
                <w:right w:val="none" w:sz="0" w:space="0" w:color="auto"/>
              </w:divBdr>
            </w:div>
            <w:div w:id="536042202">
              <w:marLeft w:val="0"/>
              <w:marRight w:val="0"/>
              <w:marTop w:val="0"/>
              <w:marBottom w:val="0"/>
              <w:divBdr>
                <w:top w:val="none" w:sz="0" w:space="0" w:color="auto"/>
                <w:left w:val="none" w:sz="0" w:space="0" w:color="auto"/>
                <w:bottom w:val="none" w:sz="0" w:space="0" w:color="auto"/>
                <w:right w:val="none" w:sz="0" w:space="0" w:color="auto"/>
              </w:divBdr>
            </w:div>
            <w:div w:id="1421368516">
              <w:marLeft w:val="0"/>
              <w:marRight w:val="0"/>
              <w:marTop w:val="0"/>
              <w:marBottom w:val="0"/>
              <w:divBdr>
                <w:top w:val="none" w:sz="0" w:space="0" w:color="auto"/>
                <w:left w:val="none" w:sz="0" w:space="0" w:color="auto"/>
                <w:bottom w:val="none" w:sz="0" w:space="0" w:color="auto"/>
                <w:right w:val="none" w:sz="0" w:space="0" w:color="auto"/>
              </w:divBdr>
            </w:div>
            <w:div w:id="37359767">
              <w:marLeft w:val="0"/>
              <w:marRight w:val="0"/>
              <w:marTop w:val="0"/>
              <w:marBottom w:val="0"/>
              <w:divBdr>
                <w:top w:val="none" w:sz="0" w:space="0" w:color="auto"/>
                <w:left w:val="none" w:sz="0" w:space="0" w:color="auto"/>
                <w:bottom w:val="none" w:sz="0" w:space="0" w:color="auto"/>
                <w:right w:val="none" w:sz="0" w:space="0" w:color="auto"/>
              </w:divBdr>
            </w:div>
            <w:div w:id="988749778">
              <w:marLeft w:val="0"/>
              <w:marRight w:val="0"/>
              <w:marTop w:val="0"/>
              <w:marBottom w:val="0"/>
              <w:divBdr>
                <w:top w:val="none" w:sz="0" w:space="0" w:color="auto"/>
                <w:left w:val="none" w:sz="0" w:space="0" w:color="auto"/>
                <w:bottom w:val="none" w:sz="0" w:space="0" w:color="auto"/>
                <w:right w:val="none" w:sz="0" w:space="0" w:color="auto"/>
              </w:divBdr>
            </w:div>
            <w:div w:id="1921673538">
              <w:marLeft w:val="0"/>
              <w:marRight w:val="0"/>
              <w:marTop w:val="0"/>
              <w:marBottom w:val="0"/>
              <w:divBdr>
                <w:top w:val="none" w:sz="0" w:space="0" w:color="auto"/>
                <w:left w:val="none" w:sz="0" w:space="0" w:color="auto"/>
                <w:bottom w:val="none" w:sz="0" w:space="0" w:color="auto"/>
                <w:right w:val="none" w:sz="0" w:space="0" w:color="auto"/>
              </w:divBdr>
            </w:div>
            <w:div w:id="1774519429">
              <w:marLeft w:val="0"/>
              <w:marRight w:val="0"/>
              <w:marTop w:val="0"/>
              <w:marBottom w:val="0"/>
              <w:divBdr>
                <w:top w:val="none" w:sz="0" w:space="0" w:color="auto"/>
                <w:left w:val="none" w:sz="0" w:space="0" w:color="auto"/>
                <w:bottom w:val="none" w:sz="0" w:space="0" w:color="auto"/>
                <w:right w:val="none" w:sz="0" w:space="0" w:color="auto"/>
              </w:divBdr>
            </w:div>
            <w:div w:id="410465482">
              <w:marLeft w:val="0"/>
              <w:marRight w:val="0"/>
              <w:marTop w:val="0"/>
              <w:marBottom w:val="0"/>
              <w:divBdr>
                <w:top w:val="none" w:sz="0" w:space="0" w:color="auto"/>
                <w:left w:val="none" w:sz="0" w:space="0" w:color="auto"/>
                <w:bottom w:val="none" w:sz="0" w:space="0" w:color="auto"/>
                <w:right w:val="none" w:sz="0" w:space="0" w:color="auto"/>
              </w:divBdr>
            </w:div>
            <w:div w:id="1346445352">
              <w:marLeft w:val="0"/>
              <w:marRight w:val="0"/>
              <w:marTop w:val="0"/>
              <w:marBottom w:val="0"/>
              <w:divBdr>
                <w:top w:val="none" w:sz="0" w:space="0" w:color="auto"/>
                <w:left w:val="none" w:sz="0" w:space="0" w:color="auto"/>
                <w:bottom w:val="none" w:sz="0" w:space="0" w:color="auto"/>
                <w:right w:val="none" w:sz="0" w:space="0" w:color="auto"/>
              </w:divBdr>
            </w:div>
            <w:div w:id="1108770543">
              <w:marLeft w:val="0"/>
              <w:marRight w:val="0"/>
              <w:marTop w:val="0"/>
              <w:marBottom w:val="0"/>
              <w:divBdr>
                <w:top w:val="none" w:sz="0" w:space="0" w:color="auto"/>
                <w:left w:val="none" w:sz="0" w:space="0" w:color="auto"/>
                <w:bottom w:val="none" w:sz="0" w:space="0" w:color="auto"/>
                <w:right w:val="none" w:sz="0" w:space="0" w:color="auto"/>
              </w:divBdr>
            </w:div>
            <w:div w:id="2115469039">
              <w:marLeft w:val="0"/>
              <w:marRight w:val="0"/>
              <w:marTop w:val="0"/>
              <w:marBottom w:val="0"/>
              <w:divBdr>
                <w:top w:val="none" w:sz="0" w:space="0" w:color="auto"/>
                <w:left w:val="none" w:sz="0" w:space="0" w:color="auto"/>
                <w:bottom w:val="none" w:sz="0" w:space="0" w:color="auto"/>
                <w:right w:val="none" w:sz="0" w:space="0" w:color="auto"/>
              </w:divBdr>
            </w:div>
            <w:div w:id="1067654396">
              <w:marLeft w:val="0"/>
              <w:marRight w:val="0"/>
              <w:marTop w:val="0"/>
              <w:marBottom w:val="0"/>
              <w:divBdr>
                <w:top w:val="none" w:sz="0" w:space="0" w:color="auto"/>
                <w:left w:val="none" w:sz="0" w:space="0" w:color="auto"/>
                <w:bottom w:val="none" w:sz="0" w:space="0" w:color="auto"/>
                <w:right w:val="none" w:sz="0" w:space="0" w:color="auto"/>
              </w:divBdr>
            </w:div>
            <w:div w:id="266818904">
              <w:marLeft w:val="0"/>
              <w:marRight w:val="0"/>
              <w:marTop w:val="0"/>
              <w:marBottom w:val="0"/>
              <w:divBdr>
                <w:top w:val="none" w:sz="0" w:space="0" w:color="auto"/>
                <w:left w:val="none" w:sz="0" w:space="0" w:color="auto"/>
                <w:bottom w:val="none" w:sz="0" w:space="0" w:color="auto"/>
                <w:right w:val="none" w:sz="0" w:space="0" w:color="auto"/>
              </w:divBdr>
            </w:div>
          </w:divsChild>
        </w:div>
        <w:div w:id="774597876">
          <w:marLeft w:val="0"/>
          <w:marRight w:val="0"/>
          <w:marTop w:val="0"/>
          <w:marBottom w:val="0"/>
          <w:divBdr>
            <w:top w:val="none" w:sz="0" w:space="0" w:color="auto"/>
            <w:left w:val="none" w:sz="0" w:space="0" w:color="auto"/>
            <w:bottom w:val="none" w:sz="0" w:space="0" w:color="auto"/>
            <w:right w:val="none" w:sz="0" w:space="0" w:color="auto"/>
          </w:divBdr>
        </w:div>
        <w:div w:id="1735159031">
          <w:marLeft w:val="0"/>
          <w:marRight w:val="0"/>
          <w:marTop w:val="0"/>
          <w:marBottom w:val="0"/>
          <w:divBdr>
            <w:top w:val="none" w:sz="0" w:space="0" w:color="auto"/>
            <w:left w:val="none" w:sz="0" w:space="0" w:color="auto"/>
            <w:bottom w:val="none" w:sz="0" w:space="0" w:color="auto"/>
            <w:right w:val="none" w:sz="0" w:space="0" w:color="auto"/>
          </w:divBdr>
        </w:div>
        <w:div w:id="2055229255">
          <w:marLeft w:val="0"/>
          <w:marRight w:val="0"/>
          <w:marTop w:val="0"/>
          <w:marBottom w:val="0"/>
          <w:divBdr>
            <w:top w:val="none" w:sz="0" w:space="0" w:color="auto"/>
            <w:left w:val="none" w:sz="0" w:space="0" w:color="auto"/>
            <w:bottom w:val="none" w:sz="0" w:space="0" w:color="auto"/>
            <w:right w:val="none" w:sz="0" w:space="0" w:color="auto"/>
          </w:divBdr>
        </w:div>
        <w:div w:id="2121798382">
          <w:marLeft w:val="0"/>
          <w:marRight w:val="0"/>
          <w:marTop w:val="0"/>
          <w:marBottom w:val="0"/>
          <w:divBdr>
            <w:top w:val="none" w:sz="0" w:space="0" w:color="auto"/>
            <w:left w:val="none" w:sz="0" w:space="0" w:color="auto"/>
            <w:bottom w:val="none" w:sz="0" w:space="0" w:color="auto"/>
            <w:right w:val="none" w:sz="0" w:space="0" w:color="auto"/>
          </w:divBdr>
        </w:div>
        <w:div w:id="673804946">
          <w:marLeft w:val="0"/>
          <w:marRight w:val="0"/>
          <w:marTop w:val="0"/>
          <w:marBottom w:val="0"/>
          <w:divBdr>
            <w:top w:val="none" w:sz="0" w:space="0" w:color="auto"/>
            <w:left w:val="none" w:sz="0" w:space="0" w:color="auto"/>
            <w:bottom w:val="none" w:sz="0" w:space="0" w:color="auto"/>
            <w:right w:val="none" w:sz="0" w:space="0" w:color="auto"/>
          </w:divBdr>
          <w:divsChild>
            <w:div w:id="1170489126">
              <w:marLeft w:val="-75"/>
              <w:marRight w:val="0"/>
              <w:marTop w:val="30"/>
              <w:marBottom w:val="30"/>
              <w:divBdr>
                <w:top w:val="none" w:sz="0" w:space="0" w:color="auto"/>
                <w:left w:val="none" w:sz="0" w:space="0" w:color="auto"/>
                <w:bottom w:val="none" w:sz="0" w:space="0" w:color="auto"/>
                <w:right w:val="none" w:sz="0" w:space="0" w:color="auto"/>
              </w:divBdr>
              <w:divsChild>
                <w:div w:id="1202283247">
                  <w:marLeft w:val="0"/>
                  <w:marRight w:val="0"/>
                  <w:marTop w:val="0"/>
                  <w:marBottom w:val="0"/>
                  <w:divBdr>
                    <w:top w:val="none" w:sz="0" w:space="0" w:color="auto"/>
                    <w:left w:val="none" w:sz="0" w:space="0" w:color="auto"/>
                    <w:bottom w:val="none" w:sz="0" w:space="0" w:color="auto"/>
                    <w:right w:val="none" w:sz="0" w:space="0" w:color="auto"/>
                  </w:divBdr>
                  <w:divsChild>
                    <w:div w:id="853689474">
                      <w:marLeft w:val="0"/>
                      <w:marRight w:val="0"/>
                      <w:marTop w:val="0"/>
                      <w:marBottom w:val="0"/>
                      <w:divBdr>
                        <w:top w:val="none" w:sz="0" w:space="0" w:color="auto"/>
                        <w:left w:val="none" w:sz="0" w:space="0" w:color="auto"/>
                        <w:bottom w:val="none" w:sz="0" w:space="0" w:color="auto"/>
                        <w:right w:val="none" w:sz="0" w:space="0" w:color="auto"/>
                      </w:divBdr>
                    </w:div>
                  </w:divsChild>
                </w:div>
                <w:div w:id="294995545">
                  <w:marLeft w:val="0"/>
                  <w:marRight w:val="0"/>
                  <w:marTop w:val="0"/>
                  <w:marBottom w:val="0"/>
                  <w:divBdr>
                    <w:top w:val="none" w:sz="0" w:space="0" w:color="auto"/>
                    <w:left w:val="none" w:sz="0" w:space="0" w:color="auto"/>
                    <w:bottom w:val="none" w:sz="0" w:space="0" w:color="auto"/>
                    <w:right w:val="none" w:sz="0" w:space="0" w:color="auto"/>
                  </w:divBdr>
                  <w:divsChild>
                    <w:div w:id="42677926">
                      <w:marLeft w:val="0"/>
                      <w:marRight w:val="0"/>
                      <w:marTop w:val="0"/>
                      <w:marBottom w:val="0"/>
                      <w:divBdr>
                        <w:top w:val="none" w:sz="0" w:space="0" w:color="auto"/>
                        <w:left w:val="none" w:sz="0" w:space="0" w:color="auto"/>
                        <w:bottom w:val="none" w:sz="0" w:space="0" w:color="auto"/>
                        <w:right w:val="none" w:sz="0" w:space="0" w:color="auto"/>
                      </w:divBdr>
                    </w:div>
                  </w:divsChild>
                </w:div>
                <w:div w:id="861283439">
                  <w:marLeft w:val="0"/>
                  <w:marRight w:val="0"/>
                  <w:marTop w:val="0"/>
                  <w:marBottom w:val="0"/>
                  <w:divBdr>
                    <w:top w:val="none" w:sz="0" w:space="0" w:color="auto"/>
                    <w:left w:val="none" w:sz="0" w:space="0" w:color="auto"/>
                    <w:bottom w:val="none" w:sz="0" w:space="0" w:color="auto"/>
                    <w:right w:val="none" w:sz="0" w:space="0" w:color="auto"/>
                  </w:divBdr>
                  <w:divsChild>
                    <w:div w:id="1462652678">
                      <w:marLeft w:val="0"/>
                      <w:marRight w:val="0"/>
                      <w:marTop w:val="0"/>
                      <w:marBottom w:val="0"/>
                      <w:divBdr>
                        <w:top w:val="none" w:sz="0" w:space="0" w:color="auto"/>
                        <w:left w:val="none" w:sz="0" w:space="0" w:color="auto"/>
                        <w:bottom w:val="none" w:sz="0" w:space="0" w:color="auto"/>
                        <w:right w:val="none" w:sz="0" w:space="0" w:color="auto"/>
                      </w:divBdr>
                    </w:div>
                  </w:divsChild>
                </w:div>
                <w:div w:id="10495312">
                  <w:marLeft w:val="0"/>
                  <w:marRight w:val="0"/>
                  <w:marTop w:val="0"/>
                  <w:marBottom w:val="0"/>
                  <w:divBdr>
                    <w:top w:val="none" w:sz="0" w:space="0" w:color="auto"/>
                    <w:left w:val="none" w:sz="0" w:space="0" w:color="auto"/>
                    <w:bottom w:val="none" w:sz="0" w:space="0" w:color="auto"/>
                    <w:right w:val="none" w:sz="0" w:space="0" w:color="auto"/>
                  </w:divBdr>
                  <w:divsChild>
                    <w:div w:id="940337736">
                      <w:marLeft w:val="0"/>
                      <w:marRight w:val="0"/>
                      <w:marTop w:val="0"/>
                      <w:marBottom w:val="0"/>
                      <w:divBdr>
                        <w:top w:val="none" w:sz="0" w:space="0" w:color="auto"/>
                        <w:left w:val="none" w:sz="0" w:space="0" w:color="auto"/>
                        <w:bottom w:val="none" w:sz="0" w:space="0" w:color="auto"/>
                        <w:right w:val="none" w:sz="0" w:space="0" w:color="auto"/>
                      </w:divBdr>
                    </w:div>
                  </w:divsChild>
                </w:div>
                <w:div w:id="1702895632">
                  <w:marLeft w:val="0"/>
                  <w:marRight w:val="0"/>
                  <w:marTop w:val="0"/>
                  <w:marBottom w:val="0"/>
                  <w:divBdr>
                    <w:top w:val="none" w:sz="0" w:space="0" w:color="auto"/>
                    <w:left w:val="none" w:sz="0" w:space="0" w:color="auto"/>
                    <w:bottom w:val="none" w:sz="0" w:space="0" w:color="auto"/>
                    <w:right w:val="none" w:sz="0" w:space="0" w:color="auto"/>
                  </w:divBdr>
                  <w:divsChild>
                    <w:div w:id="288245300">
                      <w:marLeft w:val="0"/>
                      <w:marRight w:val="0"/>
                      <w:marTop w:val="0"/>
                      <w:marBottom w:val="0"/>
                      <w:divBdr>
                        <w:top w:val="none" w:sz="0" w:space="0" w:color="auto"/>
                        <w:left w:val="none" w:sz="0" w:space="0" w:color="auto"/>
                        <w:bottom w:val="none" w:sz="0" w:space="0" w:color="auto"/>
                        <w:right w:val="none" w:sz="0" w:space="0" w:color="auto"/>
                      </w:divBdr>
                    </w:div>
                  </w:divsChild>
                </w:div>
                <w:div w:id="1326737134">
                  <w:marLeft w:val="0"/>
                  <w:marRight w:val="0"/>
                  <w:marTop w:val="0"/>
                  <w:marBottom w:val="0"/>
                  <w:divBdr>
                    <w:top w:val="none" w:sz="0" w:space="0" w:color="auto"/>
                    <w:left w:val="none" w:sz="0" w:space="0" w:color="auto"/>
                    <w:bottom w:val="none" w:sz="0" w:space="0" w:color="auto"/>
                    <w:right w:val="none" w:sz="0" w:space="0" w:color="auto"/>
                  </w:divBdr>
                  <w:divsChild>
                    <w:div w:id="238298604">
                      <w:marLeft w:val="0"/>
                      <w:marRight w:val="0"/>
                      <w:marTop w:val="0"/>
                      <w:marBottom w:val="0"/>
                      <w:divBdr>
                        <w:top w:val="none" w:sz="0" w:space="0" w:color="auto"/>
                        <w:left w:val="none" w:sz="0" w:space="0" w:color="auto"/>
                        <w:bottom w:val="none" w:sz="0" w:space="0" w:color="auto"/>
                        <w:right w:val="none" w:sz="0" w:space="0" w:color="auto"/>
                      </w:divBdr>
                    </w:div>
                  </w:divsChild>
                </w:div>
                <w:div w:id="956788736">
                  <w:marLeft w:val="0"/>
                  <w:marRight w:val="0"/>
                  <w:marTop w:val="0"/>
                  <w:marBottom w:val="0"/>
                  <w:divBdr>
                    <w:top w:val="none" w:sz="0" w:space="0" w:color="auto"/>
                    <w:left w:val="none" w:sz="0" w:space="0" w:color="auto"/>
                    <w:bottom w:val="none" w:sz="0" w:space="0" w:color="auto"/>
                    <w:right w:val="none" w:sz="0" w:space="0" w:color="auto"/>
                  </w:divBdr>
                  <w:divsChild>
                    <w:div w:id="1620144422">
                      <w:marLeft w:val="0"/>
                      <w:marRight w:val="0"/>
                      <w:marTop w:val="0"/>
                      <w:marBottom w:val="0"/>
                      <w:divBdr>
                        <w:top w:val="none" w:sz="0" w:space="0" w:color="auto"/>
                        <w:left w:val="none" w:sz="0" w:space="0" w:color="auto"/>
                        <w:bottom w:val="none" w:sz="0" w:space="0" w:color="auto"/>
                        <w:right w:val="none" w:sz="0" w:space="0" w:color="auto"/>
                      </w:divBdr>
                    </w:div>
                    <w:div w:id="1934164642">
                      <w:marLeft w:val="0"/>
                      <w:marRight w:val="0"/>
                      <w:marTop w:val="0"/>
                      <w:marBottom w:val="0"/>
                      <w:divBdr>
                        <w:top w:val="none" w:sz="0" w:space="0" w:color="auto"/>
                        <w:left w:val="none" w:sz="0" w:space="0" w:color="auto"/>
                        <w:bottom w:val="none" w:sz="0" w:space="0" w:color="auto"/>
                        <w:right w:val="none" w:sz="0" w:space="0" w:color="auto"/>
                      </w:divBdr>
                    </w:div>
                    <w:div w:id="449662910">
                      <w:marLeft w:val="0"/>
                      <w:marRight w:val="0"/>
                      <w:marTop w:val="0"/>
                      <w:marBottom w:val="0"/>
                      <w:divBdr>
                        <w:top w:val="none" w:sz="0" w:space="0" w:color="auto"/>
                        <w:left w:val="none" w:sz="0" w:space="0" w:color="auto"/>
                        <w:bottom w:val="none" w:sz="0" w:space="0" w:color="auto"/>
                        <w:right w:val="none" w:sz="0" w:space="0" w:color="auto"/>
                      </w:divBdr>
                    </w:div>
                  </w:divsChild>
                </w:div>
                <w:div w:id="302733035">
                  <w:marLeft w:val="0"/>
                  <w:marRight w:val="0"/>
                  <w:marTop w:val="0"/>
                  <w:marBottom w:val="0"/>
                  <w:divBdr>
                    <w:top w:val="none" w:sz="0" w:space="0" w:color="auto"/>
                    <w:left w:val="none" w:sz="0" w:space="0" w:color="auto"/>
                    <w:bottom w:val="none" w:sz="0" w:space="0" w:color="auto"/>
                    <w:right w:val="none" w:sz="0" w:space="0" w:color="auto"/>
                  </w:divBdr>
                  <w:divsChild>
                    <w:div w:id="16091192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4381053">
          <w:marLeft w:val="0"/>
          <w:marRight w:val="0"/>
          <w:marTop w:val="0"/>
          <w:marBottom w:val="0"/>
          <w:divBdr>
            <w:top w:val="none" w:sz="0" w:space="0" w:color="auto"/>
            <w:left w:val="none" w:sz="0" w:space="0" w:color="auto"/>
            <w:bottom w:val="none" w:sz="0" w:space="0" w:color="auto"/>
            <w:right w:val="none" w:sz="0" w:space="0" w:color="auto"/>
          </w:divBdr>
        </w:div>
        <w:div w:id="1763843643">
          <w:marLeft w:val="0"/>
          <w:marRight w:val="0"/>
          <w:marTop w:val="0"/>
          <w:marBottom w:val="0"/>
          <w:divBdr>
            <w:top w:val="none" w:sz="0" w:space="0" w:color="auto"/>
            <w:left w:val="none" w:sz="0" w:space="0" w:color="auto"/>
            <w:bottom w:val="none" w:sz="0" w:space="0" w:color="auto"/>
            <w:right w:val="none" w:sz="0" w:space="0" w:color="auto"/>
          </w:divBdr>
        </w:div>
        <w:div w:id="1129131478">
          <w:marLeft w:val="0"/>
          <w:marRight w:val="0"/>
          <w:marTop w:val="0"/>
          <w:marBottom w:val="0"/>
          <w:divBdr>
            <w:top w:val="none" w:sz="0" w:space="0" w:color="auto"/>
            <w:left w:val="none" w:sz="0" w:space="0" w:color="auto"/>
            <w:bottom w:val="none" w:sz="0" w:space="0" w:color="auto"/>
            <w:right w:val="none" w:sz="0" w:space="0" w:color="auto"/>
          </w:divBdr>
        </w:div>
        <w:div w:id="222257689">
          <w:marLeft w:val="0"/>
          <w:marRight w:val="0"/>
          <w:marTop w:val="0"/>
          <w:marBottom w:val="0"/>
          <w:divBdr>
            <w:top w:val="none" w:sz="0" w:space="0" w:color="auto"/>
            <w:left w:val="none" w:sz="0" w:space="0" w:color="auto"/>
            <w:bottom w:val="none" w:sz="0" w:space="0" w:color="auto"/>
            <w:right w:val="none" w:sz="0" w:space="0" w:color="auto"/>
          </w:divBdr>
        </w:div>
        <w:div w:id="188220397">
          <w:marLeft w:val="0"/>
          <w:marRight w:val="0"/>
          <w:marTop w:val="0"/>
          <w:marBottom w:val="0"/>
          <w:divBdr>
            <w:top w:val="none" w:sz="0" w:space="0" w:color="auto"/>
            <w:left w:val="none" w:sz="0" w:space="0" w:color="auto"/>
            <w:bottom w:val="none" w:sz="0" w:space="0" w:color="auto"/>
            <w:right w:val="none" w:sz="0" w:space="0" w:color="auto"/>
          </w:divBdr>
        </w:div>
        <w:div w:id="2012640625">
          <w:marLeft w:val="0"/>
          <w:marRight w:val="0"/>
          <w:marTop w:val="0"/>
          <w:marBottom w:val="0"/>
          <w:divBdr>
            <w:top w:val="none" w:sz="0" w:space="0" w:color="auto"/>
            <w:left w:val="none" w:sz="0" w:space="0" w:color="auto"/>
            <w:bottom w:val="none" w:sz="0" w:space="0" w:color="auto"/>
            <w:right w:val="none" w:sz="0" w:space="0" w:color="auto"/>
          </w:divBdr>
          <w:divsChild>
            <w:div w:id="144443089">
              <w:marLeft w:val="-75"/>
              <w:marRight w:val="0"/>
              <w:marTop w:val="30"/>
              <w:marBottom w:val="30"/>
              <w:divBdr>
                <w:top w:val="none" w:sz="0" w:space="0" w:color="auto"/>
                <w:left w:val="none" w:sz="0" w:space="0" w:color="auto"/>
                <w:bottom w:val="none" w:sz="0" w:space="0" w:color="auto"/>
                <w:right w:val="none" w:sz="0" w:space="0" w:color="auto"/>
              </w:divBdr>
              <w:divsChild>
                <w:div w:id="568273963">
                  <w:marLeft w:val="0"/>
                  <w:marRight w:val="0"/>
                  <w:marTop w:val="0"/>
                  <w:marBottom w:val="0"/>
                  <w:divBdr>
                    <w:top w:val="none" w:sz="0" w:space="0" w:color="auto"/>
                    <w:left w:val="none" w:sz="0" w:space="0" w:color="auto"/>
                    <w:bottom w:val="none" w:sz="0" w:space="0" w:color="auto"/>
                    <w:right w:val="none" w:sz="0" w:space="0" w:color="auto"/>
                  </w:divBdr>
                  <w:divsChild>
                    <w:div w:id="883180673">
                      <w:marLeft w:val="0"/>
                      <w:marRight w:val="0"/>
                      <w:marTop w:val="0"/>
                      <w:marBottom w:val="0"/>
                      <w:divBdr>
                        <w:top w:val="none" w:sz="0" w:space="0" w:color="auto"/>
                        <w:left w:val="none" w:sz="0" w:space="0" w:color="auto"/>
                        <w:bottom w:val="none" w:sz="0" w:space="0" w:color="auto"/>
                        <w:right w:val="none" w:sz="0" w:space="0" w:color="auto"/>
                      </w:divBdr>
                    </w:div>
                  </w:divsChild>
                </w:div>
                <w:div w:id="1328437830">
                  <w:marLeft w:val="0"/>
                  <w:marRight w:val="0"/>
                  <w:marTop w:val="0"/>
                  <w:marBottom w:val="0"/>
                  <w:divBdr>
                    <w:top w:val="none" w:sz="0" w:space="0" w:color="auto"/>
                    <w:left w:val="none" w:sz="0" w:space="0" w:color="auto"/>
                    <w:bottom w:val="none" w:sz="0" w:space="0" w:color="auto"/>
                    <w:right w:val="none" w:sz="0" w:space="0" w:color="auto"/>
                  </w:divBdr>
                  <w:divsChild>
                    <w:div w:id="1469123734">
                      <w:marLeft w:val="0"/>
                      <w:marRight w:val="0"/>
                      <w:marTop w:val="0"/>
                      <w:marBottom w:val="0"/>
                      <w:divBdr>
                        <w:top w:val="none" w:sz="0" w:space="0" w:color="auto"/>
                        <w:left w:val="none" w:sz="0" w:space="0" w:color="auto"/>
                        <w:bottom w:val="none" w:sz="0" w:space="0" w:color="auto"/>
                        <w:right w:val="none" w:sz="0" w:space="0" w:color="auto"/>
                      </w:divBdr>
                    </w:div>
                  </w:divsChild>
                </w:div>
                <w:div w:id="1742437115">
                  <w:marLeft w:val="0"/>
                  <w:marRight w:val="0"/>
                  <w:marTop w:val="0"/>
                  <w:marBottom w:val="0"/>
                  <w:divBdr>
                    <w:top w:val="none" w:sz="0" w:space="0" w:color="auto"/>
                    <w:left w:val="none" w:sz="0" w:space="0" w:color="auto"/>
                    <w:bottom w:val="none" w:sz="0" w:space="0" w:color="auto"/>
                    <w:right w:val="none" w:sz="0" w:space="0" w:color="auto"/>
                  </w:divBdr>
                  <w:divsChild>
                    <w:div w:id="1891456676">
                      <w:marLeft w:val="0"/>
                      <w:marRight w:val="0"/>
                      <w:marTop w:val="0"/>
                      <w:marBottom w:val="0"/>
                      <w:divBdr>
                        <w:top w:val="none" w:sz="0" w:space="0" w:color="auto"/>
                        <w:left w:val="none" w:sz="0" w:space="0" w:color="auto"/>
                        <w:bottom w:val="none" w:sz="0" w:space="0" w:color="auto"/>
                        <w:right w:val="none" w:sz="0" w:space="0" w:color="auto"/>
                      </w:divBdr>
                    </w:div>
                  </w:divsChild>
                </w:div>
                <w:div w:id="2085491167">
                  <w:marLeft w:val="0"/>
                  <w:marRight w:val="0"/>
                  <w:marTop w:val="0"/>
                  <w:marBottom w:val="0"/>
                  <w:divBdr>
                    <w:top w:val="none" w:sz="0" w:space="0" w:color="auto"/>
                    <w:left w:val="none" w:sz="0" w:space="0" w:color="auto"/>
                    <w:bottom w:val="none" w:sz="0" w:space="0" w:color="auto"/>
                    <w:right w:val="none" w:sz="0" w:space="0" w:color="auto"/>
                  </w:divBdr>
                  <w:divsChild>
                    <w:div w:id="1437553970">
                      <w:marLeft w:val="0"/>
                      <w:marRight w:val="0"/>
                      <w:marTop w:val="0"/>
                      <w:marBottom w:val="0"/>
                      <w:divBdr>
                        <w:top w:val="none" w:sz="0" w:space="0" w:color="auto"/>
                        <w:left w:val="none" w:sz="0" w:space="0" w:color="auto"/>
                        <w:bottom w:val="none" w:sz="0" w:space="0" w:color="auto"/>
                        <w:right w:val="none" w:sz="0" w:space="0" w:color="auto"/>
                      </w:divBdr>
                    </w:div>
                  </w:divsChild>
                </w:div>
                <w:div w:id="696080565">
                  <w:marLeft w:val="0"/>
                  <w:marRight w:val="0"/>
                  <w:marTop w:val="0"/>
                  <w:marBottom w:val="0"/>
                  <w:divBdr>
                    <w:top w:val="none" w:sz="0" w:space="0" w:color="auto"/>
                    <w:left w:val="none" w:sz="0" w:space="0" w:color="auto"/>
                    <w:bottom w:val="none" w:sz="0" w:space="0" w:color="auto"/>
                    <w:right w:val="none" w:sz="0" w:space="0" w:color="auto"/>
                  </w:divBdr>
                  <w:divsChild>
                    <w:div w:id="1563710554">
                      <w:marLeft w:val="0"/>
                      <w:marRight w:val="0"/>
                      <w:marTop w:val="0"/>
                      <w:marBottom w:val="0"/>
                      <w:divBdr>
                        <w:top w:val="none" w:sz="0" w:space="0" w:color="auto"/>
                        <w:left w:val="none" w:sz="0" w:space="0" w:color="auto"/>
                        <w:bottom w:val="none" w:sz="0" w:space="0" w:color="auto"/>
                        <w:right w:val="none" w:sz="0" w:space="0" w:color="auto"/>
                      </w:divBdr>
                    </w:div>
                  </w:divsChild>
                </w:div>
                <w:div w:id="465781358">
                  <w:marLeft w:val="0"/>
                  <w:marRight w:val="0"/>
                  <w:marTop w:val="0"/>
                  <w:marBottom w:val="0"/>
                  <w:divBdr>
                    <w:top w:val="none" w:sz="0" w:space="0" w:color="auto"/>
                    <w:left w:val="none" w:sz="0" w:space="0" w:color="auto"/>
                    <w:bottom w:val="none" w:sz="0" w:space="0" w:color="auto"/>
                    <w:right w:val="none" w:sz="0" w:space="0" w:color="auto"/>
                  </w:divBdr>
                  <w:divsChild>
                    <w:div w:id="1633099185">
                      <w:marLeft w:val="0"/>
                      <w:marRight w:val="0"/>
                      <w:marTop w:val="0"/>
                      <w:marBottom w:val="0"/>
                      <w:divBdr>
                        <w:top w:val="none" w:sz="0" w:space="0" w:color="auto"/>
                        <w:left w:val="none" w:sz="0" w:space="0" w:color="auto"/>
                        <w:bottom w:val="none" w:sz="0" w:space="0" w:color="auto"/>
                        <w:right w:val="none" w:sz="0" w:space="0" w:color="auto"/>
                      </w:divBdr>
                    </w:div>
                  </w:divsChild>
                </w:div>
                <w:div w:id="2126925944">
                  <w:marLeft w:val="0"/>
                  <w:marRight w:val="0"/>
                  <w:marTop w:val="0"/>
                  <w:marBottom w:val="0"/>
                  <w:divBdr>
                    <w:top w:val="none" w:sz="0" w:space="0" w:color="auto"/>
                    <w:left w:val="none" w:sz="0" w:space="0" w:color="auto"/>
                    <w:bottom w:val="none" w:sz="0" w:space="0" w:color="auto"/>
                    <w:right w:val="none" w:sz="0" w:space="0" w:color="auto"/>
                  </w:divBdr>
                  <w:divsChild>
                    <w:div w:id="183711708">
                      <w:marLeft w:val="0"/>
                      <w:marRight w:val="0"/>
                      <w:marTop w:val="0"/>
                      <w:marBottom w:val="0"/>
                      <w:divBdr>
                        <w:top w:val="none" w:sz="0" w:space="0" w:color="auto"/>
                        <w:left w:val="none" w:sz="0" w:space="0" w:color="auto"/>
                        <w:bottom w:val="none" w:sz="0" w:space="0" w:color="auto"/>
                        <w:right w:val="none" w:sz="0" w:space="0" w:color="auto"/>
                      </w:divBdr>
                    </w:div>
                  </w:divsChild>
                </w:div>
                <w:div w:id="2048680193">
                  <w:marLeft w:val="0"/>
                  <w:marRight w:val="0"/>
                  <w:marTop w:val="0"/>
                  <w:marBottom w:val="0"/>
                  <w:divBdr>
                    <w:top w:val="none" w:sz="0" w:space="0" w:color="auto"/>
                    <w:left w:val="none" w:sz="0" w:space="0" w:color="auto"/>
                    <w:bottom w:val="none" w:sz="0" w:space="0" w:color="auto"/>
                    <w:right w:val="none" w:sz="0" w:space="0" w:color="auto"/>
                  </w:divBdr>
                  <w:divsChild>
                    <w:div w:id="283115933">
                      <w:marLeft w:val="0"/>
                      <w:marRight w:val="0"/>
                      <w:marTop w:val="0"/>
                      <w:marBottom w:val="0"/>
                      <w:divBdr>
                        <w:top w:val="none" w:sz="0" w:space="0" w:color="auto"/>
                        <w:left w:val="none" w:sz="0" w:space="0" w:color="auto"/>
                        <w:bottom w:val="none" w:sz="0" w:space="0" w:color="auto"/>
                        <w:right w:val="none" w:sz="0" w:space="0" w:color="auto"/>
                      </w:divBdr>
                    </w:div>
                  </w:divsChild>
                </w:div>
                <w:div w:id="549539847">
                  <w:marLeft w:val="0"/>
                  <w:marRight w:val="0"/>
                  <w:marTop w:val="0"/>
                  <w:marBottom w:val="0"/>
                  <w:divBdr>
                    <w:top w:val="none" w:sz="0" w:space="0" w:color="auto"/>
                    <w:left w:val="none" w:sz="0" w:space="0" w:color="auto"/>
                    <w:bottom w:val="none" w:sz="0" w:space="0" w:color="auto"/>
                    <w:right w:val="none" w:sz="0" w:space="0" w:color="auto"/>
                  </w:divBdr>
                  <w:divsChild>
                    <w:div w:id="1474908947">
                      <w:marLeft w:val="0"/>
                      <w:marRight w:val="0"/>
                      <w:marTop w:val="0"/>
                      <w:marBottom w:val="0"/>
                      <w:divBdr>
                        <w:top w:val="none" w:sz="0" w:space="0" w:color="auto"/>
                        <w:left w:val="none" w:sz="0" w:space="0" w:color="auto"/>
                        <w:bottom w:val="none" w:sz="0" w:space="0" w:color="auto"/>
                        <w:right w:val="none" w:sz="0" w:space="0" w:color="auto"/>
                      </w:divBdr>
                    </w:div>
                  </w:divsChild>
                </w:div>
                <w:div w:id="2086370540">
                  <w:marLeft w:val="0"/>
                  <w:marRight w:val="0"/>
                  <w:marTop w:val="0"/>
                  <w:marBottom w:val="0"/>
                  <w:divBdr>
                    <w:top w:val="none" w:sz="0" w:space="0" w:color="auto"/>
                    <w:left w:val="none" w:sz="0" w:space="0" w:color="auto"/>
                    <w:bottom w:val="none" w:sz="0" w:space="0" w:color="auto"/>
                    <w:right w:val="none" w:sz="0" w:space="0" w:color="auto"/>
                  </w:divBdr>
                  <w:divsChild>
                    <w:div w:id="1968075574">
                      <w:marLeft w:val="0"/>
                      <w:marRight w:val="0"/>
                      <w:marTop w:val="0"/>
                      <w:marBottom w:val="0"/>
                      <w:divBdr>
                        <w:top w:val="none" w:sz="0" w:space="0" w:color="auto"/>
                        <w:left w:val="none" w:sz="0" w:space="0" w:color="auto"/>
                        <w:bottom w:val="none" w:sz="0" w:space="0" w:color="auto"/>
                        <w:right w:val="none" w:sz="0" w:space="0" w:color="auto"/>
                      </w:divBdr>
                    </w:div>
                  </w:divsChild>
                </w:div>
                <w:div w:id="690840588">
                  <w:marLeft w:val="0"/>
                  <w:marRight w:val="0"/>
                  <w:marTop w:val="0"/>
                  <w:marBottom w:val="0"/>
                  <w:divBdr>
                    <w:top w:val="none" w:sz="0" w:space="0" w:color="auto"/>
                    <w:left w:val="none" w:sz="0" w:space="0" w:color="auto"/>
                    <w:bottom w:val="none" w:sz="0" w:space="0" w:color="auto"/>
                    <w:right w:val="none" w:sz="0" w:space="0" w:color="auto"/>
                  </w:divBdr>
                  <w:divsChild>
                    <w:div w:id="1135634951">
                      <w:marLeft w:val="0"/>
                      <w:marRight w:val="0"/>
                      <w:marTop w:val="0"/>
                      <w:marBottom w:val="0"/>
                      <w:divBdr>
                        <w:top w:val="none" w:sz="0" w:space="0" w:color="auto"/>
                        <w:left w:val="none" w:sz="0" w:space="0" w:color="auto"/>
                        <w:bottom w:val="none" w:sz="0" w:space="0" w:color="auto"/>
                        <w:right w:val="none" w:sz="0" w:space="0" w:color="auto"/>
                      </w:divBdr>
                    </w:div>
                  </w:divsChild>
                </w:div>
                <w:div w:id="1390611586">
                  <w:marLeft w:val="0"/>
                  <w:marRight w:val="0"/>
                  <w:marTop w:val="0"/>
                  <w:marBottom w:val="0"/>
                  <w:divBdr>
                    <w:top w:val="none" w:sz="0" w:space="0" w:color="auto"/>
                    <w:left w:val="none" w:sz="0" w:space="0" w:color="auto"/>
                    <w:bottom w:val="none" w:sz="0" w:space="0" w:color="auto"/>
                    <w:right w:val="none" w:sz="0" w:space="0" w:color="auto"/>
                  </w:divBdr>
                  <w:divsChild>
                    <w:div w:id="264964482">
                      <w:marLeft w:val="0"/>
                      <w:marRight w:val="0"/>
                      <w:marTop w:val="0"/>
                      <w:marBottom w:val="0"/>
                      <w:divBdr>
                        <w:top w:val="none" w:sz="0" w:space="0" w:color="auto"/>
                        <w:left w:val="none" w:sz="0" w:space="0" w:color="auto"/>
                        <w:bottom w:val="none" w:sz="0" w:space="0" w:color="auto"/>
                        <w:right w:val="none" w:sz="0" w:space="0" w:color="auto"/>
                      </w:divBdr>
                    </w:div>
                  </w:divsChild>
                </w:div>
                <w:div w:id="674647456">
                  <w:marLeft w:val="0"/>
                  <w:marRight w:val="0"/>
                  <w:marTop w:val="0"/>
                  <w:marBottom w:val="0"/>
                  <w:divBdr>
                    <w:top w:val="none" w:sz="0" w:space="0" w:color="auto"/>
                    <w:left w:val="none" w:sz="0" w:space="0" w:color="auto"/>
                    <w:bottom w:val="none" w:sz="0" w:space="0" w:color="auto"/>
                    <w:right w:val="none" w:sz="0" w:space="0" w:color="auto"/>
                  </w:divBdr>
                  <w:divsChild>
                    <w:div w:id="647975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5126537">
          <w:marLeft w:val="0"/>
          <w:marRight w:val="0"/>
          <w:marTop w:val="0"/>
          <w:marBottom w:val="0"/>
          <w:divBdr>
            <w:top w:val="none" w:sz="0" w:space="0" w:color="auto"/>
            <w:left w:val="none" w:sz="0" w:space="0" w:color="auto"/>
            <w:bottom w:val="none" w:sz="0" w:space="0" w:color="auto"/>
            <w:right w:val="none" w:sz="0" w:space="0" w:color="auto"/>
          </w:divBdr>
        </w:div>
        <w:div w:id="1077899187">
          <w:marLeft w:val="0"/>
          <w:marRight w:val="0"/>
          <w:marTop w:val="0"/>
          <w:marBottom w:val="0"/>
          <w:divBdr>
            <w:top w:val="none" w:sz="0" w:space="0" w:color="auto"/>
            <w:left w:val="none" w:sz="0" w:space="0" w:color="auto"/>
            <w:bottom w:val="none" w:sz="0" w:space="0" w:color="auto"/>
            <w:right w:val="none" w:sz="0" w:space="0" w:color="auto"/>
          </w:divBdr>
        </w:div>
        <w:div w:id="14624595">
          <w:marLeft w:val="0"/>
          <w:marRight w:val="0"/>
          <w:marTop w:val="0"/>
          <w:marBottom w:val="0"/>
          <w:divBdr>
            <w:top w:val="none" w:sz="0" w:space="0" w:color="auto"/>
            <w:left w:val="none" w:sz="0" w:space="0" w:color="auto"/>
            <w:bottom w:val="none" w:sz="0" w:space="0" w:color="auto"/>
            <w:right w:val="none" w:sz="0" w:space="0" w:color="auto"/>
          </w:divBdr>
          <w:divsChild>
            <w:div w:id="1618948528">
              <w:marLeft w:val="0"/>
              <w:marRight w:val="0"/>
              <w:marTop w:val="0"/>
              <w:marBottom w:val="0"/>
              <w:divBdr>
                <w:top w:val="none" w:sz="0" w:space="0" w:color="auto"/>
                <w:left w:val="none" w:sz="0" w:space="0" w:color="auto"/>
                <w:bottom w:val="none" w:sz="0" w:space="0" w:color="auto"/>
                <w:right w:val="none" w:sz="0" w:space="0" w:color="auto"/>
              </w:divBdr>
            </w:div>
            <w:div w:id="864102464">
              <w:marLeft w:val="0"/>
              <w:marRight w:val="0"/>
              <w:marTop w:val="0"/>
              <w:marBottom w:val="0"/>
              <w:divBdr>
                <w:top w:val="none" w:sz="0" w:space="0" w:color="auto"/>
                <w:left w:val="none" w:sz="0" w:space="0" w:color="auto"/>
                <w:bottom w:val="none" w:sz="0" w:space="0" w:color="auto"/>
                <w:right w:val="none" w:sz="0" w:space="0" w:color="auto"/>
              </w:divBdr>
            </w:div>
            <w:div w:id="1066683054">
              <w:marLeft w:val="0"/>
              <w:marRight w:val="0"/>
              <w:marTop w:val="0"/>
              <w:marBottom w:val="0"/>
              <w:divBdr>
                <w:top w:val="none" w:sz="0" w:space="0" w:color="auto"/>
                <w:left w:val="none" w:sz="0" w:space="0" w:color="auto"/>
                <w:bottom w:val="none" w:sz="0" w:space="0" w:color="auto"/>
                <w:right w:val="none" w:sz="0" w:space="0" w:color="auto"/>
              </w:divBdr>
            </w:div>
            <w:div w:id="131021505">
              <w:marLeft w:val="0"/>
              <w:marRight w:val="0"/>
              <w:marTop w:val="0"/>
              <w:marBottom w:val="0"/>
              <w:divBdr>
                <w:top w:val="none" w:sz="0" w:space="0" w:color="auto"/>
                <w:left w:val="none" w:sz="0" w:space="0" w:color="auto"/>
                <w:bottom w:val="none" w:sz="0" w:space="0" w:color="auto"/>
                <w:right w:val="none" w:sz="0" w:space="0" w:color="auto"/>
              </w:divBdr>
            </w:div>
            <w:div w:id="238752846">
              <w:marLeft w:val="0"/>
              <w:marRight w:val="0"/>
              <w:marTop w:val="0"/>
              <w:marBottom w:val="0"/>
              <w:divBdr>
                <w:top w:val="none" w:sz="0" w:space="0" w:color="auto"/>
                <w:left w:val="none" w:sz="0" w:space="0" w:color="auto"/>
                <w:bottom w:val="none" w:sz="0" w:space="0" w:color="auto"/>
                <w:right w:val="none" w:sz="0" w:space="0" w:color="auto"/>
              </w:divBdr>
            </w:div>
            <w:div w:id="1567836694">
              <w:marLeft w:val="0"/>
              <w:marRight w:val="0"/>
              <w:marTop w:val="0"/>
              <w:marBottom w:val="0"/>
              <w:divBdr>
                <w:top w:val="none" w:sz="0" w:space="0" w:color="auto"/>
                <w:left w:val="none" w:sz="0" w:space="0" w:color="auto"/>
                <w:bottom w:val="none" w:sz="0" w:space="0" w:color="auto"/>
                <w:right w:val="none" w:sz="0" w:space="0" w:color="auto"/>
              </w:divBdr>
            </w:div>
            <w:div w:id="1351639501">
              <w:marLeft w:val="0"/>
              <w:marRight w:val="0"/>
              <w:marTop w:val="0"/>
              <w:marBottom w:val="0"/>
              <w:divBdr>
                <w:top w:val="none" w:sz="0" w:space="0" w:color="auto"/>
                <w:left w:val="none" w:sz="0" w:space="0" w:color="auto"/>
                <w:bottom w:val="none" w:sz="0" w:space="0" w:color="auto"/>
                <w:right w:val="none" w:sz="0" w:space="0" w:color="auto"/>
              </w:divBdr>
            </w:div>
            <w:div w:id="145979580">
              <w:marLeft w:val="0"/>
              <w:marRight w:val="0"/>
              <w:marTop w:val="0"/>
              <w:marBottom w:val="0"/>
              <w:divBdr>
                <w:top w:val="none" w:sz="0" w:space="0" w:color="auto"/>
                <w:left w:val="none" w:sz="0" w:space="0" w:color="auto"/>
                <w:bottom w:val="none" w:sz="0" w:space="0" w:color="auto"/>
                <w:right w:val="none" w:sz="0" w:space="0" w:color="auto"/>
              </w:divBdr>
            </w:div>
            <w:div w:id="1116172125">
              <w:marLeft w:val="0"/>
              <w:marRight w:val="0"/>
              <w:marTop w:val="0"/>
              <w:marBottom w:val="0"/>
              <w:divBdr>
                <w:top w:val="none" w:sz="0" w:space="0" w:color="auto"/>
                <w:left w:val="none" w:sz="0" w:space="0" w:color="auto"/>
                <w:bottom w:val="none" w:sz="0" w:space="0" w:color="auto"/>
                <w:right w:val="none" w:sz="0" w:space="0" w:color="auto"/>
              </w:divBdr>
            </w:div>
            <w:div w:id="493110167">
              <w:marLeft w:val="0"/>
              <w:marRight w:val="0"/>
              <w:marTop w:val="0"/>
              <w:marBottom w:val="0"/>
              <w:divBdr>
                <w:top w:val="none" w:sz="0" w:space="0" w:color="auto"/>
                <w:left w:val="none" w:sz="0" w:space="0" w:color="auto"/>
                <w:bottom w:val="none" w:sz="0" w:space="0" w:color="auto"/>
                <w:right w:val="none" w:sz="0" w:space="0" w:color="auto"/>
              </w:divBdr>
            </w:div>
            <w:div w:id="1348288346">
              <w:marLeft w:val="0"/>
              <w:marRight w:val="0"/>
              <w:marTop w:val="0"/>
              <w:marBottom w:val="0"/>
              <w:divBdr>
                <w:top w:val="none" w:sz="0" w:space="0" w:color="auto"/>
                <w:left w:val="none" w:sz="0" w:space="0" w:color="auto"/>
                <w:bottom w:val="none" w:sz="0" w:space="0" w:color="auto"/>
                <w:right w:val="none" w:sz="0" w:space="0" w:color="auto"/>
              </w:divBdr>
            </w:div>
            <w:div w:id="1934896416">
              <w:marLeft w:val="0"/>
              <w:marRight w:val="0"/>
              <w:marTop w:val="0"/>
              <w:marBottom w:val="0"/>
              <w:divBdr>
                <w:top w:val="none" w:sz="0" w:space="0" w:color="auto"/>
                <w:left w:val="none" w:sz="0" w:space="0" w:color="auto"/>
                <w:bottom w:val="none" w:sz="0" w:space="0" w:color="auto"/>
                <w:right w:val="none" w:sz="0" w:space="0" w:color="auto"/>
              </w:divBdr>
            </w:div>
            <w:div w:id="690372304">
              <w:marLeft w:val="0"/>
              <w:marRight w:val="0"/>
              <w:marTop w:val="0"/>
              <w:marBottom w:val="0"/>
              <w:divBdr>
                <w:top w:val="none" w:sz="0" w:space="0" w:color="auto"/>
                <w:left w:val="none" w:sz="0" w:space="0" w:color="auto"/>
                <w:bottom w:val="none" w:sz="0" w:space="0" w:color="auto"/>
                <w:right w:val="none" w:sz="0" w:space="0" w:color="auto"/>
              </w:divBdr>
            </w:div>
            <w:div w:id="1403599715">
              <w:marLeft w:val="0"/>
              <w:marRight w:val="0"/>
              <w:marTop w:val="0"/>
              <w:marBottom w:val="0"/>
              <w:divBdr>
                <w:top w:val="none" w:sz="0" w:space="0" w:color="auto"/>
                <w:left w:val="none" w:sz="0" w:space="0" w:color="auto"/>
                <w:bottom w:val="none" w:sz="0" w:space="0" w:color="auto"/>
                <w:right w:val="none" w:sz="0" w:space="0" w:color="auto"/>
              </w:divBdr>
            </w:div>
            <w:div w:id="1333221529">
              <w:marLeft w:val="0"/>
              <w:marRight w:val="0"/>
              <w:marTop w:val="0"/>
              <w:marBottom w:val="0"/>
              <w:divBdr>
                <w:top w:val="none" w:sz="0" w:space="0" w:color="auto"/>
                <w:left w:val="none" w:sz="0" w:space="0" w:color="auto"/>
                <w:bottom w:val="none" w:sz="0" w:space="0" w:color="auto"/>
                <w:right w:val="none" w:sz="0" w:space="0" w:color="auto"/>
              </w:divBdr>
            </w:div>
          </w:divsChild>
        </w:div>
        <w:div w:id="478620185">
          <w:marLeft w:val="0"/>
          <w:marRight w:val="0"/>
          <w:marTop w:val="0"/>
          <w:marBottom w:val="0"/>
          <w:divBdr>
            <w:top w:val="none" w:sz="0" w:space="0" w:color="auto"/>
            <w:left w:val="none" w:sz="0" w:space="0" w:color="auto"/>
            <w:bottom w:val="none" w:sz="0" w:space="0" w:color="auto"/>
            <w:right w:val="none" w:sz="0" w:space="0" w:color="auto"/>
          </w:divBdr>
        </w:div>
        <w:div w:id="520361056">
          <w:marLeft w:val="0"/>
          <w:marRight w:val="0"/>
          <w:marTop w:val="0"/>
          <w:marBottom w:val="0"/>
          <w:divBdr>
            <w:top w:val="none" w:sz="0" w:space="0" w:color="auto"/>
            <w:left w:val="none" w:sz="0" w:space="0" w:color="auto"/>
            <w:bottom w:val="none" w:sz="0" w:space="0" w:color="auto"/>
            <w:right w:val="none" w:sz="0" w:space="0" w:color="auto"/>
          </w:divBdr>
        </w:div>
        <w:div w:id="843399049">
          <w:marLeft w:val="0"/>
          <w:marRight w:val="0"/>
          <w:marTop w:val="0"/>
          <w:marBottom w:val="0"/>
          <w:divBdr>
            <w:top w:val="none" w:sz="0" w:space="0" w:color="auto"/>
            <w:left w:val="none" w:sz="0" w:space="0" w:color="auto"/>
            <w:bottom w:val="none" w:sz="0" w:space="0" w:color="auto"/>
            <w:right w:val="none" w:sz="0" w:space="0" w:color="auto"/>
          </w:divBdr>
        </w:div>
        <w:div w:id="175580454">
          <w:marLeft w:val="0"/>
          <w:marRight w:val="0"/>
          <w:marTop w:val="0"/>
          <w:marBottom w:val="0"/>
          <w:divBdr>
            <w:top w:val="none" w:sz="0" w:space="0" w:color="auto"/>
            <w:left w:val="none" w:sz="0" w:space="0" w:color="auto"/>
            <w:bottom w:val="none" w:sz="0" w:space="0" w:color="auto"/>
            <w:right w:val="none" w:sz="0" w:space="0" w:color="auto"/>
          </w:divBdr>
        </w:div>
        <w:div w:id="294602372">
          <w:marLeft w:val="0"/>
          <w:marRight w:val="0"/>
          <w:marTop w:val="0"/>
          <w:marBottom w:val="0"/>
          <w:divBdr>
            <w:top w:val="none" w:sz="0" w:space="0" w:color="auto"/>
            <w:left w:val="none" w:sz="0" w:space="0" w:color="auto"/>
            <w:bottom w:val="none" w:sz="0" w:space="0" w:color="auto"/>
            <w:right w:val="none" w:sz="0" w:space="0" w:color="auto"/>
          </w:divBdr>
          <w:divsChild>
            <w:div w:id="203374560">
              <w:marLeft w:val="-75"/>
              <w:marRight w:val="0"/>
              <w:marTop w:val="30"/>
              <w:marBottom w:val="30"/>
              <w:divBdr>
                <w:top w:val="none" w:sz="0" w:space="0" w:color="auto"/>
                <w:left w:val="none" w:sz="0" w:space="0" w:color="auto"/>
                <w:bottom w:val="none" w:sz="0" w:space="0" w:color="auto"/>
                <w:right w:val="none" w:sz="0" w:space="0" w:color="auto"/>
              </w:divBdr>
              <w:divsChild>
                <w:div w:id="321199298">
                  <w:marLeft w:val="0"/>
                  <w:marRight w:val="0"/>
                  <w:marTop w:val="0"/>
                  <w:marBottom w:val="0"/>
                  <w:divBdr>
                    <w:top w:val="none" w:sz="0" w:space="0" w:color="auto"/>
                    <w:left w:val="none" w:sz="0" w:space="0" w:color="auto"/>
                    <w:bottom w:val="none" w:sz="0" w:space="0" w:color="auto"/>
                    <w:right w:val="none" w:sz="0" w:space="0" w:color="auto"/>
                  </w:divBdr>
                  <w:divsChild>
                    <w:div w:id="1113790993">
                      <w:marLeft w:val="0"/>
                      <w:marRight w:val="0"/>
                      <w:marTop w:val="0"/>
                      <w:marBottom w:val="0"/>
                      <w:divBdr>
                        <w:top w:val="none" w:sz="0" w:space="0" w:color="auto"/>
                        <w:left w:val="none" w:sz="0" w:space="0" w:color="auto"/>
                        <w:bottom w:val="none" w:sz="0" w:space="0" w:color="auto"/>
                        <w:right w:val="none" w:sz="0" w:space="0" w:color="auto"/>
                      </w:divBdr>
                    </w:div>
                  </w:divsChild>
                </w:div>
                <w:div w:id="1118569440">
                  <w:marLeft w:val="0"/>
                  <w:marRight w:val="0"/>
                  <w:marTop w:val="0"/>
                  <w:marBottom w:val="0"/>
                  <w:divBdr>
                    <w:top w:val="none" w:sz="0" w:space="0" w:color="auto"/>
                    <w:left w:val="none" w:sz="0" w:space="0" w:color="auto"/>
                    <w:bottom w:val="none" w:sz="0" w:space="0" w:color="auto"/>
                    <w:right w:val="none" w:sz="0" w:space="0" w:color="auto"/>
                  </w:divBdr>
                  <w:divsChild>
                    <w:div w:id="1212885370">
                      <w:marLeft w:val="0"/>
                      <w:marRight w:val="0"/>
                      <w:marTop w:val="0"/>
                      <w:marBottom w:val="0"/>
                      <w:divBdr>
                        <w:top w:val="none" w:sz="0" w:space="0" w:color="auto"/>
                        <w:left w:val="none" w:sz="0" w:space="0" w:color="auto"/>
                        <w:bottom w:val="none" w:sz="0" w:space="0" w:color="auto"/>
                        <w:right w:val="none" w:sz="0" w:space="0" w:color="auto"/>
                      </w:divBdr>
                    </w:div>
                  </w:divsChild>
                </w:div>
                <w:div w:id="890070676">
                  <w:marLeft w:val="0"/>
                  <w:marRight w:val="0"/>
                  <w:marTop w:val="0"/>
                  <w:marBottom w:val="0"/>
                  <w:divBdr>
                    <w:top w:val="none" w:sz="0" w:space="0" w:color="auto"/>
                    <w:left w:val="none" w:sz="0" w:space="0" w:color="auto"/>
                    <w:bottom w:val="none" w:sz="0" w:space="0" w:color="auto"/>
                    <w:right w:val="none" w:sz="0" w:space="0" w:color="auto"/>
                  </w:divBdr>
                  <w:divsChild>
                    <w:div w:id="986474081">
                      <w:marLeft w:val="0"/>
                      <w:marRight w:val="0"/>
                      <w:marTop w:val="0"/>
                      <w:marBottom w:val="0"/>
                      <w:divBdr>
                        <w:top w:val="none" w:sz="0" w:space="0" w:color="auto"/>
                        <w:left w:val="none" w:sz="0" w:space="0" w:color="auto"/>
                        <w:bottom w:val="none" w:sz="0" w:space="0" w:color="auto"/>
                        <w:right w:val="none" w:sz="0" w:space="0" w:color="auto"/>
                      </w:divBdr>
                    </w:div>
                  </w:divsChild>
                </w:div>
                <w:div w:id="1008944022">
                  <w:marLeft w:val="0"/>
                  <w:marRight w:val="0"/>
                  <w:marTop w:val="0"/>
                  <w:marBottom w:val="0"/>
                  <w:divBdr>
                    <w:top w:val="none" w:sz="0" w:space="0" w:color="auto"/>
                    <w:left w:val="none" w:sz="0" w:space="0" w:color="auto"/>
                    <w:bottom w:val="none" w:sz="0" w:space="0" w:color="auto"/>
                    <w:right w:val="none" w:sz="0" w:space="0" w:color="auto"/>
                  </w:divBdr>
                  <w:divsChild>
                    <w:div w:id="1786731107">
                      <w:marLeft w:val="0"/>
                      <w:marRight w:val="0"/>
                      <w:marTop w:val="0"/>
                      <w:marBottom w:val="0"/>
                      <w:divBdr>
                        <w:top w:val="none" w:sz="0" w:space="0" w:color="auto"/>
                        <w:left w:val="none" w:sz="0" w:space="0" w:color="auto"/>
                        <w:bottom w:val="none" w:sz="0" w:space="0" w:color="auto"/>
                        <w:right w:val="none" w:sz="0" w:space="0" w:color="auto"/>
                      </w:divBdr>
                    </w:div>
                  </w:divsChild>
                </w:div>
                <w:div w:id="1989477957">
                  <w:marLeft w:val="0"/>
                  <w:marRight w:val="0"/>
                  <w:marTop w:val="0"/>
                  <w:marBottom w:val="0"/>
                  <w:divBdr>
                    <w:top w:val="none" w:sz="0" w:space="0" w:color="auto"/>
                    <w:left w:val="none" w:sz="0" w:space="0" w:color="auto"/>
                    <w:bottom w:val="none" w:sz="0" w:space="0" w:color="auto"/>
                    <w:right w:val="none" w:sz="0" w:space="0" w:color="auto"/>
                  </w:divBdr>
                  <w:divsChild>
                    <w:div w:id="1914508980">
                      <w:marLeft w:val="0"/>
                      <w:marRight w:val="0"/>
                      <w:marTop w:val="0"/>
                      <w:marBottom w:val="0"/>
                      <w:divBdr>
                        <w:top w:val="none" w:sz="0" w:space="0" w:color="auto"/>
                        <w:left w:val="none" w:sz="0" w:space="0" w:color="auto"/>
                        <w:bottom w:val="none" w:sz="0" w:space="0" w:color="auto"/>
                        <w:right w:val="none" w:sz="0" w:space="0" w:color="auto"/>
                      </w:divBdr>
                    </w:div>
                  </w:divsChild>
                </w:div>
                <w:div w:id="1983580034">
                  <w:marLeft w:val="0"/>
                  <w:marRight w:val="0"/>
                  <w:marTop w:val="0"/>
                  <w:marBottom w:val="0"/>
                  <w:divBdr>
                    <w:top w:val="none" w:sz="0" w:space="0" w:color="auto"/>
                    <w:left w:val="none" w:sz="0" w:space="0" w:color="auto"/>
                    <w:bottom w:val="none" w:sz="0" w:space="0" w:color="auto"/>
                    <w:right w:val="none" w:sz="0" w:space="0" w:color="auto"/>
                  </w:divBdr>
                  <w:divsChild>
                    <w:div w:id="437725477">
                      <w:marLeft w:val="0"/>
                      <w:marRight w:val="0"/>
                      <w:marTop w:val="0"/>
                      <w:marBottom w:val="0"/>
                      <w:divBdr>
                        <w:top w:val="none" w:sz="0" w:space="0" w:color="auto"/>
                        <w:left w:val="none" w:sz="0" w:space="0" w:color="auto"/>
                        <w:bottom w:val="none" w:sz="0" w:space="0" w:color="auto"/>
                        <w:right w:val="none" w:sz="0" w:space="0" w:color="auto"/>
                      </w:divBdr>
                    </w:div>
                  </w:divsChild>
                </w:div>
                <w:div w:id="1601528443">
                  <w:marLeft w:val="0"/>
                  <w:marRight w:val="0"/>
                  <w:marTop w:val="0"/>
                  <w:marBottom w:val="0"/>
                  <w:divBdr>
                    <w:top w:val="none" w:sz="0" w:space="0" w:color="auto"/>
                    <w:left w:val="none" w:sz="0" w:space="0" w:color="auto"/>
                    <w:bottom w:val="none" w:sz="0" w:space="0" w:color="auto"/>
                    <w:right w:val="none" w:sz="0" w:space="0" w:color="auto"/>
                  </w:divBdr>
                  <w:divsChild>
                    <w:div w:id="545265093">
                      <w:marLeft w:val="0"/>
                      <w:marRight w:val="0"/>
                      <w:marTop w:val="0"/>
                      <w:marBottom w:val="0"/>
                      <w:divBdr>
                        <w:top w:val="none" w:sz="0" w:space="0" w:color="auto"/>
                        <w:left w:val="none" w:sz="0" w:space="0" w:color="auto"/>
                        <w:bottom w:val="none" w:sz="0" w:space="0" w:color="auto"/>
                        <w:right w:val="none" w:sz="0" w:space="0" w:color="auto"/>
                      </w:divBdr>
                    </w:div>
                    <w:div w:id="1162964565">
                      <w:marLeft w:val="0"/>
                      <w:marRight w:val="0"/>
                      <w:marTop w:val="0"/>
                      <w:marBottom w:val="0"/>
                      <w:divBdr>
                        <w:top w:val="none" w:sz="0" w:space="0" w:color="auto"/>
                        <w:left w:val="none" w:sz="0" w:space="0" w:color="auto"/>
                        <w:bottom w:val="none" w:sz="0" w:space="0" w:color="auto"/>
                        <w:right w:val="none" w:sz="0" w:space="0" w:color="auto"/>
                      </w:divBdr>
                    </w:div>
                  </w:divsChild>
                </w:div>
                <w:div w:id="1962950456">
                  <w:marLeft w:val="0"/>
                  <w:marRight w:val="0"/>
                  <w:marTop w:val="0"/>
                  <w:marBottom w:val="0"/>
                  <w:divBdr>
                    <w:top w:val="none" w:sz="0" w:space="0" w:color="auto"/>
                    <w:left w:val="none" w:sz="0" w:space="0" w:color="auto"/>
                    <w:bottom w:val="none" w:sz="0" w:space="0" w:color="auto"/>
                    <w:right w:val="none" w:sz="0" w:space="0" w:color="auto"/>
                  </w:divBdr>
                  <w:divsChild>
                    <w:div w:id="519777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3779969">
          <w:marLeft w:val="0"/>
          <w:marRight w:val="0"/>
          <w:marTop w:val="0"/>
          <w:marBottom w:val="0"/>
          <w:divBdr>
            <w:top w:val="none" w:sz="0" w:space="0" w:color="auto"/>
            <w:left w:val="none" w:sz="0" w:space="0" w:color="auto"/>
            <w:bottom w:val="none" w:sz="0" w:space="0" w:color="auto"/>
            <w:right w:val="none" w:sz="0" w:space="0" w:color="auto"/>
          </w:divBdr>
        </w:div>
        <w:div w:id="866404980">
          <w:marLeft w:val="0"/>
          <w:marRight w:val="0"/>
          <w:marTop w:val="0"/>
          <w:marBottom w:val="0"/>
          <w:divBdr>
            <w:top w:val="none" w:sz="0" w:space="0" w:color="auto"/>
            <w:left w:val="none" w:sz="0" w:space="0" w:color="auto"/>
            <w:bottom w:val="none" w:sz="0" w:space="0" w:color="auto"/>
            <w:right w:val="none" w:sz="0" w:space="0" w:color="auto"/>
          </w:divBdr>
        </w:div>
        <w:div w:id="1688561112">
          <w:marLeft w:val="0"/>
          <w:marRight w:val="0"/>
          <w:marTop w:val="0"/>
          <w:marBottom w:val="0"/>
          <w:divBdr>
            <w:top w:val="none" w:sz="0" w:space="0" w:color="auto"/>
            <w:left w:val="none" w:sz="0" w:space="0" w:color="auto"/>
            <w:bottom w:val="none" w:sz="0" w:space="0" w:color="auto"/>
            <w:right w:val="none" w:sz="0" w:space="0" w:color="auto"/>
          </w:divBdr>
        </w:div>
        <w:div w:id="1041907002">
          <w:marLeft w:val="0"/>
          <w:marRight w:val="0"/>
          <w:marTop w:val="0"/>
          <w:marBottom w:val="0"/>
          <w:divBdr>
            <w:top w:val="none" w:sz="0" w:space="0" w:color="auto"/>
            <w:left w:val="none" w:sz="0" w:space="0" w:color="auto"/>
            <w:bottom w:val="none" w:sz="0" w:space="0" w:color="auto"/>
            <w:right w:val="none" w:sz="0" w:space="0" w:color="auto"/>
          </w:divBdr>
        </w:div>
        <w:div w:id="1714576265">
          <w:marLeft w:val="0"/>
          <w:marRight w:val="0"/>
          <w:marTop w:val="0"/>
          <w:marBottom w:val="0"/>
          <w:divBdr>
            <w:top w:val="none" w:sz="0" w:space="0" w:color="auto"/>
            <w:left w:val="none" w:sz="0" w:space="0" w:color="auto"/>
            <w:bottom w:val="none" w:sz="0" w:space="0" w:color="auto"/>
            <w:right w:val="none" w:sz="0" w:space="0" w:color="auto"/>
          </w:divBdr>
        </w:div>
        <w:div w:id="1253052328">
          <w:marLeft w:val="0"/>
          <w:marRight w:val="0"/>
          <w:marTop w:val="0"/>
          <w:marBottom w:val="0"/>
          <w:divBdr>
            <w:top w:val="none" w:sz="0" w:space="0" w:color="auto"/>
            <w:left w:val="none" w:sz="0" w:space="0" w:color="auto"/>
            <w:bottom w:val="none" w:sz="0" w:space="0" w:color="auto"/>
            <w:right w:val="none" w:sz="0" w:space="0" w:color="auto"/>
          </w:divBdr>
          <w:divsChild>
            <w:div w:id="1979526893">
              <w:marLeft w:val="-75"/>
              <w:marRight w:val="0"/>
              <w:marTop w:val="30"/>
              <w:marBottom w:val="30"/>
              <w:divBdr>
                <w:top w:val="none" w:sz="0" w:space="0" w:color="auto"/>
                <w:left w:val="none" w:sz="0" w:space="0" w:color="auto"/>
                <w:bottom w:val="none" w:sz="0" w:space="0" w:color="auto"/>
                <w:right w:val="none" w:sz="0" w:space="0" w:color="auto"/>
              </w:divBdr>
              <w:divsChild>
                <w:div w:id="25179704">
                  <w:marLeft w:val="0"/>
                  <w:marRight w:val="0"/>
                  <w:marTop w:val="0"/>
                  <w:marBottom w:val="0"/>
                  <w:divBdr>
                    <w:top w:val="none" w:sz="0" w:space="0" w:color="auto"/>
                    <w:left w:val="none" w:sz="0" w:space="0" w:color="auto"/>
                    <w:bottom w:val="none" w:sz="0" w:space="0" w:color="auto"/>
                    <w:right w:val="none" w:sz="0" w:space="0" w:color="auto"/>
                  </w:divBdr>
                  <w:divsChild>
                    <w:div w:id="673459997">
                      <w:marLeft w:val="0"/>
                      <w:marRight w:val="0"/>
                      <w:marTop w:val="0"/>
                      <w:marBottom w:val="0"/>
                      <w:divBdr>
                        <w:top w:val="none" w:sz="0" w:space="0" w:color="auto"/>
                        <w:left w:val="none" w:sz="0" w:space="0" w:color="auto"/>
                        <w:bottom w:val="none" w:sz="0" w:space="0" w:color="auto"/>
                        <w:right w:val="none" w:sz="0" w:space="0" w:color="auto"/>
                      </w:divBdr>
                    </w:div>
                  </w:divsChild>
                </w:div>
                <w:div w:id="2097363538">
                  <w:marLeft w:val="0"/>
                  <w:marRight w:val="0"/>
                  <w:marTop w:val="0"/>
                  <w:marBottom w:val="0"/>
                  <w:divBdr>
                    <w:top w:val="none" w:sz="0" w:space="0" w:color="auto"/>
                    <w:left w:val="none" w:sz="0" w:space="0" w:color="auto"/>
                    <w:bottom w:val="none" w:sz="0" w:space="0" w:color="auto"/>
                    <w:right w:val="none" w:sz="0" w:space="0" w:color="auto"/>
                  </w:divBdr>
                  <w:divsChild>
                    <w:div w:id="1616865461">
                      <w:marLeft w:val="0"/>
                      <w:marRight w:val="0"/>
                      <w:marTop w:val="0"/>
                      <w:marBottom w:val="0"/>
                      <w:divBdr>
                        <w:top w:val="none" w:sz="0" w:space="0" w:color="auto"/>
                        <w:left w:val="none" w:sz="0" w:space="0" w:color="auto"/>
                        <w:bottom w:val="none" w:sz="0" w:space="0" w:color="auto"/>
                        <w:right w:val="none" w:sz="0" w:space="0" w:color="auto"/>
                      </w:divBdr>
                    </w:div>
                  </w:divsChild>
                </w:div>
                <w:div w:id="357050177">
                  <w:marLeft w:val="0"/>
                  <w:marRight w:val="0"/>
                  <w:marTop w:val="0"/>
                  <w:marBottom w:val="0"/>
                  <w:divBdr>
                    <w:top w:val="none" w:sz="0" w:space="0" w:color="auto"/>
                    <w:left w:val="none" w:sz="0" w:space="0" w:color="auto"/>
                    <w:bottom w:val="none" w:sz="0" w:space="0" w:color="auto"/>
                    <w:right w:val="none" w:sz="0" w:space="0" w:color="auto"/>
                  </w:divBdr>
                  <w:divsChild>
                    <w:div w:id="418405900">
                      <w:marLeft w:val="0"/>
                      <w:marRight w:val="0"/>
                      <w:marTop w:val="0"/>
                      <w:marBottom w:val="0"/>
                      <w:divBdr>
                        <w:top w:val="none" w:sz="0" w:space="0" w:color="auto"/>
                        <w:left w:val="none" w:sz="0" w:space="0" w:color="auto"/>
                        <w:bottom w:val="none" w:sz="0" w:space="0" w:color="auto"/>
                        <w:right w:val="none" w:sz="0" w:space="0" w:color="auto"/>
                      </w:divBdr>
                    </w:div>
                  </w:divsChild>
                </w:div>
                <w:div w:id="1712924530">
                  <w:marLeft w:val="0"/>
                  <w:marRight w:val="0"/>
                  <w:marTop w:val="0"/>
                  <w:marBottom w:val="0"/>
                  <w:divBdr>
                    <w:top w:val="none" w:sz="0" w:space="0" w:color="auto"/>
                    <w:left w:val="none" w:sz="0" w:space="0" w:color="auto"/>
                    <w:bottom w:val="none" w:sz="0" w:space="0" w:color="auto"/>
                    <w:right w:val="none" w:sz="0" w:space="0" w:color="auto"/>
                  </w:divBdr>
                  <w:divsChild>
                    <w:div w:id="445585008">
                      <w:marLeft w:val="0"/>
                      <w:marRight w:val="0"/>
                      <w:marTop w:val="0"/>
                      <w:marBottom w:val="0"/>
                      <w:divBdr>
                        <w:top w:val="none" w:sz="0" w:space="0" w:color="auto"/>
                        <w:left w:val="none" w:sz="0" w:space="0" w:color="auto"/>
                        <w:bottom w:val="none" w:sz="0" w:space="0" w:color="auto"/>
                        <w:right w:val="none" w:sz="0" w:space="0" w:color="auto"/>
                      </w:divBdr>
                    </w:div>
                  </w:divsChild>
                </w:div>
                <w:div w:id="297955765">
                  <w:marLeft w:val="0"/>
                  <w:marRight w:val="0"/>
                  <w:marTop w:val="0"/>
                  <w:marBottom w:val="0"/>
                  <w:divBdr>
                    <w:top w:val="none" w:sz="0" w:space="0" w:color="auto"/>
                    <w:left w:val="none" w:sz="0" w:space="0" w:color="auto"/>
                    <w:bottom w:val="none" w:sz="0" w:space="0" w:color="auto"/>
                    <w:right w:val="none" w:sz="0" w:space="0" w:color="auto"/>
                  </w:divBdr>
                  <w:divsChild>
                    <w:div w:id="1097678743">
                      <w:marLeft w:val="0"/>
                      <w:marRight w:val="0"/>
                      <w:marTop w:val="0"/>
                      <w:marBottom w:val="0"/>
                      <w:divBdr>
                        <w:top w:val="none" w:sz="0" w:space="0" w:color="auto"/>
                        <w:left w:val="none" w:sz="0" w:space="0" w:color="auto"/>
                        <w:bottom w:val="none" w:sz="0" w:space="0" w:color="auto"/>
                        <w:right w:val="none" w:sz="0" w:space="0" w:color="auto"/>
                      </w:divBdr>
                    </w:div>
                  </w:divsChild>
                </w:div>
                <w:div w:id="69158910">
                  <w:marLeft w:val="0"/>
                  <w:marRight w:val="0"/>
                  <w:marTop w:val="0"/>
                  <w:marBottom w:val="0"/>
                  <w:divBdr>
                    <w:top w:val="none" w:sz="0" w:space="0" w:color="auto"/>
                    <w:left w:val="none" w:sz="0" w:space="0" w:color="auto"/>
                    <w:bottom w:val="none" w:sz="0" w:space="0" w:color="auto"/>
                    <w:right w:val="none" w:sz="0" w:space="0" w:color="auto"/>
                  </w:divBdr>
                  <w:divsChild>
                    <w:div w:id="1521162272">
                      <w:marLeft w:val="0"/>
                      <w:marRight w:val="0"/>
                      <w:marTop w:val="0"/>
                      <w:marBottom w:val="0"/>
                      <w:divBdr>
                        <w:top w:val="none" w:sz="0" w:space="0" w:color="auto"/>
                        <w:left w:val="none" w:sz="0" w:space="0" w:color="auto"/>
                        <w:bottom w:val="none" w:sz="0" w:space="0" w:color="auto"/>
                        <w:right w:val="none" w:sz="0" w:space="0" w:color="auto"/>
                      </w:divBdr>
                    </w:div>
                  </w:divsChild>
                </w:div>
                <w:div w:id="1431463685">
                  <w:marLeft w:val="0"/>
                  <w:marRight w:val="0"/>
                  <w:marTop w:val="0"/>
                  <w:marBottom w:val="0"/>
                  <w:divBdr>
                    <w:top w:val="none" w:sz="0" w:space="0" w:color="auto"/>
                    <w:left w:val="none" w:sz="0" w:space="0" w:color="auto"/>
                    <w:bottom w:val="none" w:sz="0" w:space="0" w:color="auto"/>
                    <w:right w:val="none" w:sz="0" w:space="0" w:color="auto"/>
                  </w:divBdr>
                  <w:divsChild>
                    <w:div w:id="1947886081">
                      <w:marLeft w:val="0"/>
                      <w:marRight w:val="0"/>
                      <w:marTop w:val="0"/>
                      <w:marBottom w:val="0"/>
                      <w:divBdr>
                        <w:top w:val="none" w:sz="0" w:space="0" w:color="auto"/>
                        <w:left w:val="none" w:sz="0" w:space="0" w:color="auto"/>
                        <w:bottom w:val="none" w:sz="0" w:space="0" w:color="auto"/>
                        <w:right w:val="none" w:sz="0" w:space="0" w:color="auto"/>
                      </w:divBdr>
                    </w:div>
                  </w:divsChild>
                </w:div>
                <w:div w:id="756101038">
                  <w:marLeft w:val="0"/>
                  <w:marRight w:val="0"/>
                  <w:marTop w:val="0"/>
                  <w:marBottom w:val="0"/>
                  <w:divBdr>
                    <w:top w:val="none" w:sz="0" w:space="0" w:color="auto"/>
                    <w:left w:val="none" w:sz="0" w:space="0" w:color="auto"/>
                    <w:bottom w:val="none" w:sz="0" w:space="0" w:color="auto"/>
                    <w:right w:val="none" w:sz="0" w:space="0" w:color="auto"/>
                  </w:divBdr>
                  <w:divsChild>
                    <w:div w:id="1143541358">
                      <w:marLeft w:val="0"/>
                      <w:marRight w:val="0"/>
                      <w:marTop w:val="0"/>
                      <w:marBottom w:val="0"/>
                      <w:divBdr>
                        <w:top w:val="none" w:sz="0" w:space="0" w:color="auto"/>
                        <w:left w:val="none" w:sz="0" w:space="0" w:color="auto"/>
                        <w:bottom w:val="none" w:sz="0" w:space="0" w:color="auto"/>
                        <w:right w:val="none" w:sz="0" w:space="0" w:color="auto"/>
                      </w:divBdr>
                    </w:div>
                  </w:divsChild>
                </w:div>
                <w:div w:id="673842296">
                  <w:marLeft w:val="0"/>
                  <w:marRight w:val="0"/>
                  <w:marTop w:val="0"/>
                  <w:marBottom w:val="0"/>
                  <w:divBdr>
                    <w:top w:val="none" w:sz="0" w:space="0" w:color="auto"/>
                    <w:left w:val="none" w:sz="0" w:space="0" w:color="auto"/>
                    <w:bottom w:val="none" w:sz="0" w:space="0" w:color="auto"/>
                    <w:right w:val="none" w:sz="0" w:space="0" w:color="auto"/>
                  </w:divBdr>
                  <w:divsChild>
                    <w:div w:id="760564899">
                      <w:marLeft w:val="0"/>
                      <w:marRight w:val="0"/>
                      <w:marTop w:val="0"/>
                      <w:marBottom w:val="0"/>
                      <w:divBdr>
                        <w:top w:val="none" w:sz="0" w:space="0" w:color="auto"/>
                        <w:left w:val="none" w:sz="0" w:space="0" w:color="auto"/>
                        <w:bottom w:val="none" w:sz="0" w:space="0" w:color="auto"/>
                        <w:right w:val="none" w:sz="0" w:space="0" w:color="auto"/>
                      </w:divBdr>
                    </w:div>
                  </w:divsChild>
                </w:div>
                <w:div w:id="626545659">
                  <w:marLeft w:val="0"/>
                  <w:marRight w:val="0"/>
                  <w:marTop w:val="0"/>
                  <w:marBottom w:val="0"/>
                  <w:divBdr>
                    <w:top w:val="none" w:sz="0" w:space="0" w:color="auto"/>
                    <w:left w:val="none" w:sz="0" w:space="0" w:color="auto"/>
                    <w:bottom w:val="none" w:sz="0" w:space="0" w:color="auto"/>
                    <w:right w:val="none" w:sz="0" w:space="0" w:color="auto"/>
                  </w:divBdr>
                  <w:divsChild>
                    <w:div w:id="326176436">
                      <w:marLeft w:val="0"/>
                      <w:marRight w:val="0"/>
                      <w:marTop w:val="0"/>
                      <w:marBottom w:val="0"/>
                      <w:divBdr>
                        <w:top w:val="none" w:sz="0" w:space="0" w:color="auto"/>
                        <w:left w:val="none" w:sz="0" w:space="0" w:color="auto"/>
                        <w:bottom w:val="none" w:sz="0" w:space="0" w:color="auto"/>
                        <w:right w:val="none" w:sz="0" w:space="0" w:color="auto"/>
                      </w:divBdr>
                    </w:div>
                  </w:divsChild>
                </w:div>
                <w:div w:id="1427457363">
                  <w:marLeft w:val="0"/>
                  <w:marRight w:val="0"/>
                  <w:marTop w:val="0"/>
                  <w:marBottom w:val="0"/>
                  <w:divBdr>
                    <w:top w:val="none" w:sz="0" w:space="0" w:color="auto"/>
                    <w:left w:val="none" w:sz="0" w:space="0" w:color="auto"/>
                    <w:bottom w:val="none" w:sz="0" w:space="0" w:color="auto"/>
                    <w:right w:val="none" w:sz="0" w:space="0" w:color="auto"/>
                  </w:divBdr>
                  <w:divsChild>
                    <w:div w:id="1285691002">
                      <w:marLeft w:val="0"/>
                      <w:marRight w:val="0"/>
                      <w:marTop w:val="0"/>
                      <w:marBottom w:val="0"/>
                      <w:divBdr>
                        <w:top w:val="none" w:sz="0" w:space="0" w:color="auto"/>
                        <w:left w:val="none" w:sz="0" w:space="0" w:color="auto"/>
                        <w:bottom w:val="none" w:sz="0" w:space="0" w:color="auto"/>
                        <w:right w:val="none" w:sz="0" w:space="0" w:color="auto"/>
                      </w:divBdr>
                    </w:div>
                  </w:divsChild>
                </w:div>
                <w:div w:id="273444153">
                  <w:marLeft w:val="0"/>
                  <w:marRight w:val="0"/>
                  <w:marTop w:val="0"/>
                  <w:marBottom w:val="0"/>
                  <w:divBdr>
                    <w:top w:val="none" w:sz="0" w:space="0" w:color="auto"/>
                    <w:left w:val="none" w:sz="0" w:space="0" w:color="auto"/>
                    <w:bottom w:val="none" w:sz="0" w:space="0" w:color="auto"/>
                    <w:right w:val="none" w:sz="0" w:space="0" w:color="auto"/>
                  </w:divBdr>
                  <w:divsChild>
                    <w:div w:id="1000157771">
                      <w:marLeft w:val="0"/>
                      <w:marRight w:val="0"/>
                      <w:marTop w:val="0"/>
                      <w:marBottom w:val="0"/>
                      <w:divBdr>
                        <w:top w:val="none" w:sz="0" w:space="0" w:color="auto"/>
                        <w:left w:val="none" w:sz="0" w:space="0" w:color="auto"/>
                        <w:bottom w:val="none" w:sz="0" w:space="0" w:color="auto"/>
                        <w:right w:val="none" w:sz="0" w:space="0" w:color="auto"/>
                      </w:divBdr>
                    </w:div>
                  </w:divsChild>
                </w:div>
                <w:div w:id="39332749">
                  <w:marLeft w:val="0"/>
                  <w:marRight w:val="0"/>
                  <w:marTop w:val="0"/>
                  <w:marBottom w:val="0"/>
                  <w:divBdr>
                    <w:top w:val="none" w:sz="0" w:space="0" w:color="auto"/>
                    <w:left w:val="none" w:sz="0" w:space="0" w:color="auto"/>
                    <w:bottom w:val="none" w:sz="0" w:space="0" w:color="auto"/>
                    <w:right w:val="none" w:sz="0" w:space="0" w:color="auto"/>
                  </w:divBdr>
                  <w:divsChild>
                    <w:div w:id="15902382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1671403">
          <w:marLeft w:val="0"/>
          <w:marRight w:val="0"/>
          <w:marTop w:val="0"/>
          <w:marBottom w:val="0"/>
          <w:divBdr>
            <w:top w:val="none" w:sz="0" w:space="0" w:color="auto"/>
            <w:left w:val="none" w:sz="0" w:space="0" w:color="auto"/>
            <w:bottom w:val="none" w:sz="0" w:space="0" w:color="auto"/>
            <w:right w:val="none" w:sz="0" w:space="0" w:color="auto"/>
          </w:divBdr>
        </w:div>
        <w:div w:id="692268939">
          <w:marLeft w:val="0"/>
          <w:marRight w:val="0"/>
          <w:marTop w:val="0"/>
          <w:marBottom w:val="0"/>
          <w:divBdr>
            <w:top w:val="none" w:sz="0" w:space="0" w:color="auto"/>
            <w:left w:val="none" w:sz="0" w:space="0" w:color="auto"/>
            <w:bottom w:val="none" w:sz="0" w:space="0" w:color="auto"/>
            <w:right w:val="none" w:sz="0" w:space="0" w:color="auto"/>
          </w:divBdr>
        </w:div>
        <w:div w:id="1549027237">
          <w:marLeft w:val="0"/>
          <w:marRight w:val="0"/>
          <w:marTop w:val="0"/>
          <w:marBottom w:val="0"/>
          <w:divBdr>
            <w:top w:val="none" w:sz="0" w:space="0" w:color="auto"/>
            <w:left w:val="none" w:sz="0" w:space="0" w:color="auto"/>
            <w:bottom w:val="none" w:sz="0" w:space="0" w:color="auto"/>
            <w:right w:val="none" w:sz="0" w:space="0" w:color="auto"/>
          </w:divBdr>
          <w:divsChild>
            <w:div w:id="1798640989">
              <w:marLeft w:val="0"/>
              <w:marRight w:val="0"/>
              <w:marTop w:val="0"/>
              <w:marBottom w:val="0"/>
              <w:divBdr>
                <w:top w:val="none" w:sz="0" w:space="0" w:color="auto"/>
                <w:left w:val="none" w:sz="0" w:space="0" w:color="auto"/>
                <w:bottom w:val="none" w:sz="0" w:space="0" w:color="auto"/>
                <w:right w:val="none" w:sz="0" w:space="0" w:color="auto"/>
              </w:divBdr>
            </w:div>
            <w:div w:id="762843430">
              <w:marLeft w:val="0"/>
              <w:marRight w:val="0"/>
              <w:marTop w:val="0"/>
              <w:marBottom w:val="0"/>
              <w:divBdr>
                <w:top w:val="none" w:sz="0" w:space="0" w:color="auto"/>
                <w:left w:val="none" w:sz="0" w:space="0" w:color="auto"/>
                <w:bottom w:val="none" w:sz="0" w:space="0" w:color="auto"/>
                <w:right w:val="none" w:sz="0" w:space="0" w:color="auto"/>
              </w:divBdr>
            </w:div>
            <w:div w:id="1812358022">
              <w:marLeft w:val="0"/>
              <w:marRight w:val="0"/>
              <w:marTop w:val="0"/>
              <w:marBottom w:val="0"/>
              <w:divBdr>
                <w:top w:val="none" w:sz="0" w:space="0" w:color="auto"/>
                <w:left w:val="none" w:sz="0" w:space="0" w:color="auto"/>
                <w:bottom w:val="none" w:sz="0" w:space="0" w:color="auto"/>
                <w:right w:val="none" w:sz="0" w:space="0" w:color="auto"/>
              </w:divBdr>
            </w:div>
            <w:div w:id="900336357">
              <w:marLeft w:val="0"/>
              <w:marRight w:val="0"/>
              <w:marTop w:val="0"/>
              <w:marBottom w:val="0"/>
              <w:divBdr>
                <w:top w:val="none" w:sz="0" w:space="0" w:color="auto"/>
                <w:left w:val="none" w:sz="0" w:space="0" w:color="auto"/>
                <w:bottom w:val="none" w:sz="0" w:space="0" w:color="auto"/>
                <w:right w:val="none" w:sz="0" w:space="0" w:color="auto"/>
              </w:divBdr>
            </w:div>
            <w:div w:id="2106226467">
              <w:marLeft w:val="0"/>
              <w:marRight w:val="0"/>
              <w:marTop w:val="0"/>
              <w:marBottom w:val="0"/>
              <w:divBdr>
                <w:top w:val="none" w:sz="0" w:space="0" w:color="auto"/>
                <w:left w:val="none" w:sz="0" w:space="0" w:color="auto"/>
                <w:bottom w:val="none" w:sz="0" w:space="0" w:color="auto"/>
                <w:right w:val="none" w:sz="0" w:space="0" w:color="auto"/>
              </w:divBdr>
            </w:div>
            <w:div w:id="745030883">
              <w:marLeft w:val="0"/>
              <w:marRight w:val="0"/>
              <w:marTop w:val="0"/>
              <w:marBottom w:val="0"/>
              <w:divBdr>
                <w:top w:val="none" w:sz="0" w:space="0" w:color="auto"/>
                <w:left w:val="none" w:sz="0" w:space="0" w:color="auto"/>
                <w:bottom w:val="none" w:sz="0" w:space="0" w:color="auto"/>
                <w:right w:val="none" w:sz="0" w:space="0" w:color="auto"/>
              </w:divBdr>
            </w:div>
            <w:div w:id="1664700280">
              <w:marLeft w:val="0"/>
              <w:marRight w:val="0"/>
              <w:marTop w:val="0"/>
              <w:marBottom w:val="0"/>
              <w:divBdr>
                <w:top w:val="none" w:sz="0" w:space="0" w:color="auto"/>
                <w:left w:val="none" w:sz="0" w:space="0" w:color="auto"/>
                <w:bottom w:val="none" w:sz="0" w:space="0" w:color="auto"/>
                <w:right w:val="none" w:sz="0" w:space="0" w:color="auto"/>
              </w:divBdr>
            </w:div>
            <w:div w:id="1502088592">
              <w:marLeft w:val="0"/>
              <w:marRight w:val="0"/>
              <w:marTop w:val="0"/>
              <w:marBottom w:val="0"/>
              <w:divBdr>
                <w:top w:val="none" w:sz="0" w:space="0" w:color="auto"/>
                <w:left w:val="none" w:sz="0" w:space="0" w:color="auto"/>
                <w:bottom w:val="none" w:sz="0" w:space="0" w:color="auto"/>
                <w:right w:val="none" w:sz="0" w:space="0" w:color="auto"/>
              </w:divBdr>
            </w:div>
            <w:div w:id="1615554162">
              <w:marLeft w:val="0"/>
              <w:marRight w:val="0"/>
              <w:marTop w:val="0"/>
              <w:marBottom w:val="0"/>
              <w:divBdr>
                <w:top w:val="none" w:sz="0" w:space="0" w:color="auto"/>
                <w:left w:val="none" w:sz="0" w:space="0" w:color="auto"/>
                <w:bottom w:val="none" w:sz="0" w:space="0" w:color="auto"/>
                <w:right w:val="none" w:sz="0" w:space="0" w:color="auto"/>
              </w:divBdr>
            </w:div>
            <w:div w:id="881941923">
              <w:marLeft w:val="0"/>
              <w:marRight w:val="0"/>
              <w:marTop w:val="0"/>
              <w:marBottom w:val="0"/>
              <w:divBdr>
                <w:top w:val="none" w:sz="0" w:space="0" w:color="auto"/>
                <w:left w:val="none" w:sz="0" w:space="0" w:color="auto"/>
                <w:bottom w:val="none" w:sz="0" w:space="0" w:color="auto"/>
                <w:right w:val="none" w:sz="0" w:space="0" w:color="auto"/>
              </w:divBdr>
            </w:div>
            <w:div w:id="211382088">
              <w:marLeft w:val="0"/>
              <w:marRight w:val="0"/>
              <w:marTop w:val="0"/>
              <w:marBottom w:val="0"/>
              <w:divBdr>
                <w:top w:val="none" w:sz="0" w:space="0" w:color="auto"/>
                <w:left w:val="none" w:sz="0" w:space="0" w:color="auto"/>
                <w:bottom w:val="none" w:sz="0" w:space="0" w:color="auto"/>
                <w:right w:val="none" w:sz="0" w:space="0" w:color="auto"/>
              </w:divBdr>
            </w:div>
            <w:div w:id="2129934416">
              <w:marLeft w:val="0"/>
              <w:marRight w:val="0"/>
              <w:marTop w:val="0"/>
              <w:marBottom w:val="0"/>
              <w:divBdr>
                <w:top w:val="none" w:sz="0" w:space="0" w:color="auto"/>
                <w:left w:val="none" w:sz="0" w:space="0" w:color="auto"/>
                <w:bottom w:val="none" w:sz="0" w:space="0" w:color="auto"/>
                <w:right w:val="none" w:sz="0" w:space="0" w:color="auto"/>
              </w:divBdr>
            </w:div>
            <w:div w:id="472142144">
              <w:marLeft w:val="0"/>
              <w:marRight w:val="0"/>
              <w:marTop w:val="0"/>
              <w:marBottom w:val="0"/>
              <w:divBdr>
                <w:top w:val="none" w:sz="0" w:space="0" w:color="auto"/>
                <w:left w:val="none" w:sz="0" w:space="0" w:color="auto"/>
                <w:bottom w:val="none" w:sz="0" w:space="0" w:color="auto"/>
                <w:right w:val="none" w:sz="0" w:space="0" w:color="auto"/>
              </w:divBdr>
            </w:div>
            <w:div w:id="608855983">
              <w:marLeft w:val="0"/>
              <w:marRight w:val="0"/>
              <w:marTop w:val="0"/>
              <w:marBottom w:val="0"/>
              <w:divBdr>
                <w:top w:val="none" w:sz="0" w:space="0" w:color="auto"/>
                <w:left w:val="none" w:sz="0" w:space="0" w:color="auto"/>
                <w:bottom w:val="none" w:sz="0" w:space="0" w:color="auto"/>
                <w:right w:val="none" w:sz="0" w:space="0" w:color="auto"/>
              </w:divBdr>
            </w:div>
          </w:divsChild>
        </w:div>
        <w:div w:id="283275100">
          <w:marLeft w:val="0"/>
          <w:marRight w:val="0"/>
          <w:marTop w:val="0"/>
          <w:marBottom w:val="0"/>
          <w:divBdr>
            <w:top w:val="none" w:sz="0" w:space="0" w:color="auto"/>
            <w:left w:val="none" w:sz="0" w:space="0" w:color="auto"/>
            <w:bottom w:val="none" w:sz="0" w:space="0" w:color="auto"/>
            <w:right w:val="none" w:sz="0" w:space="0" w:color="auto"/>
          </w:divBdr>
        </w:div>
        <w:div w:id="1119686366">
          <w:marLeft w:val="0"/>
          <w:marRight w:val="0"/>
          <w:marTop w:val="0"/>
          <w:marBottom w:val="0"/>
          <w:divBdr>
            <w:top w:val="none" w:sz="0" w:space="0" w:color="auto"/>
            <w:left w:val="none" w:sz="0" w:space="0" w:color="auto"/>
            <w:bottom w:val="none" w:sz="0" w:space="0" w:color="auto"/>
            <w:right w:val="none" w:sz="0" w:space="0" w:color="auto"/>
          </w:divBdr>
        </w:div>
        <w:div w:id="2026711233">
          <w:marLeft w:val="0"/>
          <w:marRight w:val="0"/>
          <w:marTop w:val="0"/>
          <w:marBottom w:val="0"/>
          <w:divBdr>
            <w:top w:val="none" w:sz="0" w:space="0" w:color="auto"/>
            <w:left w:val="none" w:sz="0" w:space="0" w:color="auto"/>
            <w:bottom w:val="none" w:sz="0" w:space="0" w:color="auto"/>
            <w:right w:val="none" w:sz="0" w:space="0" w:color="auto"/>
          </w:divBdr>
        </w:div>
        <w:div w:id="1501045833">
          <w:marLeft w:val="0"/>
          <w:marRight w:val="0"/>
          <w:marTop w:val="0"/>
          <w:marBottom w:val="0"/>
          <w:divBdr>
            <w:top w:val="none" w:sz="0" w:space="0" w:color="auto"/>
            <w:left w:val="none" w:sz="0" w:space="0" w:color="auto"/>
            <w:bottom w:val="none" w:sz="0" w:space="0" w:color="auto"/>
            <w:right w:val="none" w:sz="0" w:space="0" w:color="auto"/>
          </w:divBdr>
          <w:divsChild>
            <w:div w:id="698701919">
              <w:marLeft w:val="-75"/>
              <w:marRight w:val="0"/>
              <w:marTop w:val="30"/>
              <w:marBottom w:val="30"/>
              <w:divBdr>
                <w:top w:val="none" w:sz="0" w:space="0" w:color="auto"/>
                <w:left w:val="none" w:sz="0" w:space="0" w:color="auto"/>
                <w:bottom w:val="none" w:sz="0" w:space="0" w:color="auto"/>
                <w:right w:val="none" w:sz="0" w:space="0" w:color="auto"/>
              </w:divBdr>
              <w:divsChild>
                <w:div w:id="1753814811">
                  <w:marLeft w:val="0"/>
                  <w:marRight w:val="0"/>
                  <w:marTop w:val="0"/>
                  <w:marBottom w:val="0"/>
                  <w:divBdr>
                    <w:top w:val="none" w:sz="0" w:space="0" w:color="auto"/>
                    <w:left w:val="none" w:sz="0" w:space="0" w:color="auto"/>
                    <w:bottom w:val="none" w:sz="0" w:space="0" w:color="auto"/>
                    <w:right w:val="none" w:sz="0" w:space="0" w:color="auto"/>
                  </w:divBdr>
                  <w:divsChild>
                    <w:div w:id="2107578392">
                      <w:marLeft w:val="0"/>
                      <w:marRight w:val="0"/>
                      <w:marTop w:val="0"/>
                      <w:marBottom w:val="0"/>
                      <w:divBdr>
                        <w:top w:val="none" w:sz="0" w:space="0" w:color="auto"/>
                        <w:left w:val="none" w:sz="0" w:space="0" w:color="auto"/>
                        <w:bottom w:val="none" w:sz="0" w:space="0" w:color="auto"/>
                        <w:right w:val="none" w:sz="0" w:space="0" w:color="auto"/>
                      </w:divBdr>
                    </w:div>
                  </w:divsChild>
                </w:div>
                <w:div w:id="411315871">
                  <w:marLeft w:val="0"/>
                  <w:marRight w:val="0"/>
                  <w:marTop w:val="0"/>
                  <w:marBottom w:val="0"/>
                  <w:divBdr>
                    <w:top w:val="none" w:sz="0" w:space="0" w:color="auto"/>
                    <w:left w:val="none" w:sz="0" w:space="0" w:color="auto"/>
                    <w:bottom w:val="none" w:sz="0" w:space="0" w:color="auto"/>
                    <w:right w:val="none" w:sz="0" w:space="0" w:color="auto"/>
                  </w:divBdr>
                  <w:divsChild>
                    <w:div w:id="1692491199">
                      <w:marLeft w:val="0"/>
                      <w:marRight w:val="0"/>
                      <w:marTop w:val="0"/>
                      <w:marBottom w:val="0"/>
                      <w:divBdr>
                        <w:top w:val="none" w:sz="0" w:space="0" w:color="auto"/>
                        <w:left w:val="none" w:sz="0" w:space="0" w:color="auto"/>
                        <w:bottom w:val="none" w:sz="0" w:space="0" w:color="auto"/>
                        <w:right w:val="none" w:sz="0" w:space="0" w:color="auto"/>
                      </w:divBdr>
                    </w:div>
                  </w:divsChild>
                </w:div>
                <w:div w:id="900485601">
                  <w:marLeft w:val="0"/>
                  <w:marRight w:val="0"/>
                  <w:marTop w:val="0"/>
                  <w:marBottom w:val="0"/>
                  <w:divBdr>
                    <w:top w:val="none" w:sz="0" w:space="0" w:color="auto"/>
                    <w:left w:val="none" w:sz="0" w:space="0" w:color="auto"/>
                    <w:bottom w:val="none" w:sz="0" w:space="0" w:color="auto"/>
                    <w:right w:val="none" w:sz="0" w:space="0" w:color="auto"/>
                  </w:divBdr>
                  <w:divsChild>
                    <w:div w:id="784617609">
                      <w:marLeft w:val="0"/>
                      <w:marRight w:val="0"/>
                      <w:marTop w:val="0"/>
                      <w:marBottom w:val="0"/>
                      <w:divBdr>
                        <w:top w:val="none" w:sz="0" w:space="0" w:color="auto"/>
                        <w:left w:val="none" w:sz="0" w:space="0" w:color="auto"/>
                        <w:bottom w:val="none" w:sz="0" w:space="0" w:color="auto"/>
                        <w:right w:val="none" w:sz="0" w:space="0" w:color="auto"/>
                      </w:divBdr>
                    </w:div>
                  </w:divsChild>
                </w:div>
                <w:div w:id="1208759552">
                  <w:marLeft w:val="0"/>
                  <w:marRight w:val="0"/>
                  <w:marTop w:val="0"/>
                  <w:marBottom w:val="0"/>
                  <w:divBdr>
                    <w:top w:val="none" w:sz="0" w:space="0" w:color="auto"/>
                    <w:left w:val="none" w:sz="0" w:space="0" w:color="auto"/>
                    <w:bottom w:val="none" w:sz="0" w:space="0" w:color="auto"/>
                    <w:right w:val="none" w:sz="0" w:space="0" w:color="auto"/>
                  </w:divBdr>
                  <w:divsChild>
                    <w:div w:id="1074200848">
                      <w:marLeft w:val="0"/>
                      <w:marRight w:val="0"/>
                      <w:marTop w:val="0"/>
                      <w:marBottom w:val="0"/>
                      <w:divBdr>
                        <w:top w:val="none" w:sz="0" w:space="0" w:color="auto"/>
                        <w:left w:val="none" w:sz="0" w:space="0" w:color="auto"/>
                        <w:bottom w:val="none" w:sz="0" w:space="0" w:color="auto"/>
                        <w:right w:val="none" w:sz="0" w:space="0" w:color="auto"/>
                      </w:divBdr>
                    </w:div>
                  </w:divsChild>
                </w:div>
                <w:div w:id="1623148669">
                  <w:marLeft w:val="0"/>
                  <w:marRight w:val="0"/>
                  <w:marTop w:val="0"/>
                  <w:marBottom w:val="0"/>
                  <w:divBdr>
                    <w:top w:val="none" w:sz="0" w:space="0" w:color="auto"/>
                    <w:left w:val="none" w:sz="0" w:space="0" w:color="auto"/>
                    <w:bottom w:val="none" w:sz="0" w:space="0" w:color="auto"/>
                    <w:right w:val="none" w:sz="0" w:space="0" w:color="auto"/>
                  </w:divBdr>
                  <w:divsChild>
                    <w:div w:id="1290471854">
                      <w:marLeft w:val="0"/>
                      <w:marRight w:val="0"/>
                      <w:marTop w:val="0"/>
                      <w:marBottom w:val="0"/>
                      <w:divBdr>
                        <w:top w:val="none" w:sz="0" w:space="0" w:color="auto"/>
                        <w:left w:val="none" w:sz="0" w:space="0" w:color="auto"/>
                        <w:bottom w:val="none" w:sz="0" w:space="0" w:color="auto"/>
                        <w:right w:val="none" w:sz="0" w:space="0" w:color="auto"/>
                      </w:divBdr>
                    </w:div>
                  </w:divsChild>
                </w:div>
                <w:div w:id="706182072">
                  <w:marLeft w:val="0"/>
                  <w:marRight w:val="0"/>
                  <w:marTop w:val="0"/>
                  <w:marBottom w:val="0"/>
                  <w:divBdr>
                    <w:top w:val="none" w:sz="0" w:space="0" w:color="auto"/>
                    <w:left w:val="none" w:sz="0" w:space="0" w:color="auto"/>
                    <w:bottom w:val="none" w:sz="0" w:space="0" w:color="auto"/>
                    <w:right w:val="none" w:sz="0" w:space="0" w:color="auto"/>
                  </w:divBdr>
                  <w:divsChild>
                    <w:div w:id="60325374">
                      <w:marLeft w:val="0"/>
                      <w:marRight w:val="0"/>
                      <w:marTop w:val="0"/>
                      <w:marBottom w:val="0"/>
                      <w:divBdr>
                        <w:top w:val="none" w:sz="0" w:space="0" w:color="auto"/>
                        <w:left w:val="none" w:sz="0" w:space="0" w:color="auto"/>
                        <w:bottom w:val="none" w:sz="0" w:space="0" w:color="auto"/>
                        <w:right w:val="none" w:sz="0" w:space="0" w:color="auto"/>
                      </w:divBdr>
                    </w:div>
                  </w:divsChild>
                </w:div>
                <w:div w:id="167446047">
                  <w:marLeft w:val="0"/>
                  <w:marRight w:val="0"/>
                  <w:marTop w:val="0"/>
                  <w:marBottom w:val="0"/>
                  <w:divBdr>
                    <w:top w:val="none" w:sz="0" w:space="0" w:color="auto"/>
                    <w:left w:val="none" w:sz="0" w:space="0" w:color="auto"/>
                    <w:bottom w:val="none" w:sz="0" w:space="0" w:color="auto"/>
                    <w:right w:val="none" w:sz="0" w:space="0" w:color="auto"/>
                  </w:divBdr>
                  <w:divsChild>
                    <w:div w:id="1718240474">
                      <w:marLeft w:val="0"/>
                      <w:marRight w:val="0"/>
                      <w:marTop w:val="0"/>
                      <w:marBottom w:val="0"/>
                      <w:divBdr>
                        <w:top w:val="none" w:sz="0" w:space="0" w:color="auto"/>
                        <w:left w:val="none" w:sz="0" w:space="0" w:color="auto"/>
                        <w:bottom w:val="none" w:sz="0" w:space="0" w:color="auto"/>
                        <w:right w:val="none" w:sz="0" w:space="0" w:color="auto"/>
                      </w:divBdr>
                    </w:div>
                  </w:divsChild>
                </w:div>
                <w:div w:id="1898203400">
                  <w:marLeft w:val="0"/>
                  <w:marRight w:val="0"/>
                  <w:marTop w:val="0"/>
                  <w:marBottom w:val="0"/>
                  <w:divBdr>
                    <w:top w:val="none" w:sz="0" w:space="0" w:color="auto"/>
                    <w:left w:val="none" w:sz="0" w:space="0" w:color="auto"/>
                    <w:bottom w:val="none" w:sz="0" w:space="0" w:color="auto"/>
                    <w:right w:val="none" w:sz="0" w:space="0" w:color="auto"/>
                  </w:divBdr>
                  <w:divsChild>
                    <w:div w:id="1869292530">
                      <w:marLeft w:val="0"/>
                      <w:marRight w:val="0"/>
                      <w:marTop w:val="0"/>
                      <w:marBottom w:val="0"/>
                      <w:divBdr>
                        <w:top w:val="none" w:sz="0" w:space="0" w:color="auto"/>
                        <w:left w:val="none" w:sz="0" w:space="0" w:color="auto"/>
                        <w:bottom w:val="none" w:sz="0" w:space="0" w:color="auto"/>
                        <w:right w:val="none" w:sz="0" w:space="0" w:color="auto"/>
                      </w:divBdr>
                    </w:div>
                    <w:div w:id="372077921">
                      <w:marLeft w:val="0"/>
                      <w:marRight w:val="0"/>
                      <w:marTop w:val="0"/>
                      <w:marBottom w:val="0"/>
                      <w:divBdr>
                        <w:top w:val="none" w:sz="0" w:space="0" w:color="auto"/>
                        <w:left w:val="none" w:sz="0" w:space="0" w:color="auto"/>
                        <w:bottom w:val="none" w:sz="0" w:space="0" w:color="auto"/>
                        <w:right w:val="none" w:sz="0" w:space="0" w:color="auto"/>
                      </w:divBdr>
                    </w:div>
                    <w:div w:id="9861274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567860">
          <w:marLeft w:val="0"/>
          <w:marRight w:val="0"/>
          <w:marTop w:val="0"/>
          <w:marBottom w:val="0"/>
          <w:divBdr>
            <w:top w:val="none" w:sz="0" w:space="0" w:color="auto"/>
            <w:left w:val="none" w:sz="0" w:space="0" w:color="auto"/>
            <w:bottom w:val="none" w:sz="0" w:space="0" w:color="auto"/>
            <w:right w:val="none" w:sz="0" w:space="0" w:color="auto"/>
          </w:divBdr>
        </w:div>
        <w:div w:id="107744727">
          <w:marLeft w:val="0"/>
          <w:marRight w:val="0"/>
          <w:marTop w:val="0"/>
          <w:marBottom w:val="0"/>
          <w:divBdr>
            <w:top w:val="none" w:sz="0" w:space="0" w:color="auto"/>
            <w:left w:val="none" w:sz="0" w:space="0" w:color="auto"/>
            <w:bottom w:val="none" w:sz="0" w:space="0" w:color="auto"/>
            <w:right w:val="none" w:sz="0" w:space="0" w:color="auto"/>
          </w:divBdr>
        </w:div>
        <w:div w:id="257569561">
          <w:marLeft w:val="0"/>
          <w:marRight w:val="0"/>
          <w:marTop w:val="0"/>
          <w:marBottom w:val="0"/>
          <w:divBdr>
            <w:top w:val="none" w:sz="0" w:space="0" w:color="auto"/>
            <w:left w:val="none" w:sz="0" w:space="0" w:color="auto"/>
            <w:bottom w:val="none" w:sz="0" w:space="0" w:color="auto"/>
            <w:right w:val="none" w:sz="0" w:space="0" w:color="auto"/>
          </w:divBdr>
        </w:div>
        <w:div w:id="1425760949">
          <w:marLeft w:val="0"/>
          <w:marRight w:val="0"/>
          <w:marTop w:val="0"/>
          <w:marBottom w:val="0"/>
          <w:divBdr>
            <w:top w:val="none" w:sz="0" w:space="0" w:color="auto"/>
            <w:left w:val="none" w:sz="0" w:space="0" w:color="auto"/>
            <w:bottom w:val="none" w:sz="0" w:space="0" w:color="auto"/>
            <w:right w:val="none" w:sz="0" w:space="0" w:color="auto"/>
          </w:divBdr>
        </w:div>
        <w:div w:id="1272124845">
          <w:marLeft w:val="0"/>
          <w:marRight w:val="0"/>
          <w:marTop w:val="0"/>
          <w:marBottom w:val="0"/>
          <w:divBdr>
            <w:top w:val="none" w:sz="0" w:space="0" w:color="auto"/>
            <w:left w:val="none" w:sz="0" w:space="0" w:color="auto"/>
            <w:bottom w:val="none" w:sz="0" w:space="0" w:color="auto"/>
            <w:right w:val="none" w:sz="0" w:space="0" w:color="auto"/>
          </w:divBdr>
          <w:divsChild>
            <w:div w:id="654921929">
              <w:marLeft w:val="-75"/>
              <w:marRight w:val="0"/>
              <w:marTop w:val="30"/>
              <w:marBottom w:val="30"/>
              <w:divBdr>
                <w:top w:val="none" w:sz="0" w:space="0" w:color="auto"/>
                <w:left w:val="none" w:sz="0" w:space="0" w:color="auto"/>
                <w:bottom w:val="none" w:sz="0" w:space="0" w:color="auto"/>
                <w:right w:val="none" w:sz="0" w:space="0" w:color="auto"/>
              </w:divBdr>
              <w:divsChild>
                <w:div w:id="301693053">
                  <w:marLeft w:val="0"/>
                  <w:marRight w:val="0"/>
                  <w:marTop w:val="0"/>
                  <w:marBottom w:val="0"/>
                  <w:divBdr>
                    <w:top w:val="none" w:sz="0" w:space="0" w:color="auto"/>
                    <w:left w:val="none" w:sz="0" w:space="0" w:color="auto"/>
                    <w:bottom w:val="none" w:sz="0" w:space="0" w:color="auto"/>
                    <w:right w:val="none" w:sz="0" w:space="0" w:color="auto"/>
                  </w:divBdr>
                  <w:divsChild>
                    <w:div w:id="1438519798">
                      <w:marLeft w:val="0"/>
                      <w:marRight w:val="0"/>
                      <w:marTop w:val="0"/>
                      <w:marBottom w:val="0"/>
                      <w:divBdr>
                        <w:top w:val="none" w:sz="0" w:space="0" w:color="auto"/>
                        <w:left w:val="none" w:sz="0" w:space="0" w:color="auto"/>
                        <w:bottom w:val="none" w:sz="0" w:space="0" w:color="auto"/>
                        <w:right w:val="none" w:sz="0" w:space="0" w:color="auto"/>
                      </w:divBdr>
                    </w:div>
                  </w:divsChild>
                </w:div>
                <w:div w:id="1890069357">
                  <w:marLeft w:val="0"/>
                  <w:marRight w:val="0"/>
                  <w:marTop w:val="0"/>
                  <w:marBottom w:val="0"/>
                  <w:divBdr>
                    <w:top w:val="none" w:sz="0" w:space="0" w:color="auto"/>
                    <w:left w:val="none" w:sz="0" w:space="0" w:color="auto"/>
                    <w:bottom w:val="none" w:sz="0" w:space="0" w:color="auto"/>
                    <w:right w:val="none" w:sz="0" w:space="0" w:color="auto"/>
                  </w:divBdr>
                  <w:divsChild>
                    <w:div w:id="2089031775">
                      <w:marLeft w:val="0"/>
                      <w:marRight w:val="0"/>
                      <w:marTop w:val="0"/>
                      <w:marBottom w:val="0"/>
                      <w:divBdr>
                        <w:top w:val="none" w:sz="0" w:space="0" w:color="auto"/>
                        <w:left w:val="none" w:sz="0" w:space="0" w:color="auto"/>
                        <w:bottom w:val="none" w:sz="0" w:space="0" w:color="auto"/>
                        <w:right w:val="none" w:sz="0" w:space="0" w:color="auto"/>
                      </w:divBdr>
                    </w:div>
                  </w:divsChild>
                </w:div>
                <w:div w:id="210312454">
                  <w:marLeft w:val="0"/>
                  <w:marRight w:val="0"/>
                  <w:marTop w:val="0"/>
                  <w:marBottom w:val="0"/>
                  <w:divBdr>
                    <w:top w:val="none" w:sz="0" w:space="0" w:color="auto"/>
                    <w:left w:val="none" w:sz="0" w:space="0" w:color="auto"/>
                    <w:bottom w:val="none" w:sz="0" w:space="0" w:color="auto"/>
                    <w:right w:val="none" w:sz="0" w:space="0" w:color="auto"/>
                  </w:divBdr>
                  <w:divsChild>
                    <w:div w:id="1876655200">
                      <w:marLeft w:val="0"/>
                      <w:marRight w:val="0"/>
                      <w:marTop w:val="0"/>
                      <w:marBottom w:val="0"/>
                      <w:divBdr>
                        <w:top w:val="none" w:sz="0" w:space="0" w:color="auto"/>
                        <w:left w:val="none" w:sz="0" w:space="0" w:color="auto"/>
                        <w:bottom w:val="none" w:sz="0" w:space="0" w:color="auto"/>
                        <w:right w:val="none" w:sz="0" w:space="0" w:color="auto"/>
                      </w:divBdr>
                    </w:div>
                  </w:divsChild>
                </w:div>
                <w:div w:id="1822699049">
                  <w:marLeft w:val="0"/>
                  <w:marRight w:val="0"/>
                  <w:marTop w:val="0"/>
                  <w:marBottom w:val="0"/>
                  <w:divBdr>
                    <w:top w:val="none" w:sz="0" w:space="0" w:color="auto"/>
                    <w:left w:val="none" w:sz="0" w:space="0" w:color="auto"/>
                    <w:bottom w:val="none" w:sz="0" w:space="0" w:color="auto"/>
                    <w:right w:val="none" w:sz="0" w:space="0" w:color="auto"/>
                  </w:divBdr>
                  <w:divsChild>
                    <w:div w:id="1265068993">
                      <w:marLeft w:val="0"/>
                      <w:marRight w:val="0"/>
                      <w:marTop w:val="0"/>
                      <w:marBottom w:val="0"/>
                      <w:divBdr>
                        <w:top w:val="none" w:sz="0" w:space="0" w:color="auto"/>
                        <w:left w:val="none" w:sz="0" w:space="0" w:color="auto"/>
                        <w:bottom w:val="none" w:sz="0" w:space="0" w:color="auto"/>
                        <w:right w:val="none" w:sz="0" w:space="0" w:color="auto"/>
                      </w:divBdr>
                    </w:div>
                  </w:divsChild>
                </w:div>
                <w:div w:id="1506246146">
                  <w:marLeft w:val="0"/>
                  <w:marRight w:val="0"/>
                  <w:marTop w:val="0"/>
                  <w:marBottom w:val="0"/>
                  <w:divBdr>
                    <w:top w:val="none" w:sz="0" w:space="0" w:color="auto"/>
                    <w:left w:val="none" w:sz="0" w:space="0" w:color="auto"/>
                    <w:bottom w:val="none" w:sz="0" w:space="0" w:color="auto"/>
                    <w:right w:val="none" w:sz="0" w:space="0" w:color="auto"/>
                  </w:divBdr>
                  <w:divsChild>
                    <w:div w:id="1336107874">
                      <w:marLeft w:val="0"/>
                      <w:marRight w:val="0"/>
                      <w:marTop w:val="0"/>
                      <w:marBottom w:val="0"/>
                      <w:divBdr>
                        <w:top w:val="none" w:sz="0" w:space="0" w:color="auto"/>
                        <w:left w:val="none" w:sz="0" w:space="0" w:color="auto"/>
                        <w:bottom w:val="none" w:sz="0" w:space="0" w:color="auto"/>
                        <w:right w:val="none" w:sz="0" w:space="0" w:color="auto"/>
                      </w:divBdr>
                    </w:div>
                  </w:divsChild>
                </w:div>
                <w:div w:id="1546988553">
                  <w:marLeft w:val="0"/>
                  <w:marRight w:val="0"/>
                  <w:marTop w:val="0"/>
                  <w:marBottom w:val="0"/>
                  <w:divBdr>
                    <w:top w:val="none" w:sz="0" w:space="0" w:color="auto"/>
                    <w:left w:val="none" w:sz="0" w:space="0" w:color="auto"/>
                    <w:bottom w:val="none" w:sz="0" w:space="0" w:color="auto"/>
                    <w:right w:val="none" w:sz="0" w:space="0" w:color="auto"/>
                  </w:divBdr>
                  <w:divsChild>
                    <w:div w:id="2040664181">
                      <w:marLeft w:val="0"/>
                      <w:marRight w:val="0"/>
                      <w:marTop w:val="0"/>
                      <w:marBottom w:val="0"/>
                      <w:divBdr>
                        <w:top w:val="none" w:sz="0" w:space="0" w:color="auto"/>
                        <w:left w:val="none" w:sz="0" w:space="0" w:color="auto"/>
                        <w:bottom w:val="none" w:sz="0" w:space="0" w:color="auto"/>
                        <w:right w:val="none" w:sz="0" w:space="0" w:color="auto"/>
                      </w:divBdr>
                    </w:div>
                  </w:divsChild>
                </w:div>
                <w:div w:id="1840534194">
                  <w:marLeft w:val="0"/>
                  <w:marRight w:val="0"/>
                  <w:marTop w:val="0"/>
                  <w:marBottom w:val="0"/>
                  <w:divBdr>
                    <w:top w:val="none" w:sz="0" w:space="0" w:color="auto"/>
                    <w:left w:val="none" w:sz="0" w:space="0" w:color="auto"/>
                    <w:bottom w:val="none" w:sz="0" w:space="0" w:color="auto"/>
                    <w:right w:val="none" w:sz="0" w:space="0" w:color="auto"/>
                  </w:divBdr>
                  <w:divsChild>
                    <w:div w:id="1120303052">
                      <w:marLeft w:val="0"/>
                      <w:marRight w:val="0"/>
                      <w:marTop w:val="0"/>
                      <w:marBottom w:val="0"/>
                      <w:divBdr>
                        <w:top w:val="none" w:sz="0" w:space="0" w:color="auto"/>
                        <w:left w:val="none" w:sz="0" w:space="0" w:color="auto"/>
                        <w:bottom w:val="none" w:sz="0" w:space="0" w:color="auto"/>
                        <w:right w:val="none" w:sz="0" w:space="0" w:color="auto"/>
                      </w:divBdr>
                    </w:div>
                  </w:divsChild>
                </w:div>
                <w:div w:id="427776066">
                  <w:marLeft w:val="0"/>
                  <w:marRight w:val="0"/>
                  <w:marTop w:val="0"/>
                  <w:marBottom w:val="0"/>
                  <w:divBdr>
                    <w:top w:val="none" w:sz="0" w:space="0" w:color="auto"/>
                    <w:left w:val="none" w:sz="0" w:space="0" w:color="auto"/>
                    <w:bottom w:val="none" w:sz="0" w:space="0" w:color="auto"/>
                    <w:right w:val="none" w:sz="0" w:space="0" w:color="auto"/>
                  </w:divBdr>
                  <w:divsChild>
                    <w:div w:id="1544245998">
                      <w:marLeft w:val="0"/>
                      <w:marRight w:val="0"/>
                      <w:marTop w:val="0"/>
                      <w:marBottom w:val="0"/>
                      <w:divBdr>
                        <w:top w:val="none" w:sz="0" w:space="0" w:color="auto"/>
                        <w:left w:val="none" w:sz="0" w:space="0" w:color="auto"/>
                        <w:bottom w:val="none" w:sz="0" w:space="0" w:color="auto"/>
                        <w:right w:val="none" w:sz="0" w:space="0" w:color="auto"/>
                      </w:divBdr>
                    </w:div>
                  </w:divsChild>
                </w:div>
                <w:div w:id="753937308">
                  <w:marLeft w:val="0"/>
                  <w:marRight w:val="0"/>
                  <w:marTop w:val="0"/>
                  <w:marBottom w:val="0"/>
                  <w:divBdr>
                    <w:top w:val="none" w:sz="0" w:space="0" w:color="auto"/>
                    <w:left w:val="none" w:sz="0" w:space="0" w:color="auto"/>
                    <w:bottom w:val="none" w:sz="0" w:space="0" w:color="auto"/>
                    <w:right w:val="none" w:sz="0" w:space="0" w:color="auto"/>
                  </w:divBdr>
                  <w:divsChild>
                    <w:div w:id="1463765282">
                      <w:marLeft w:val="0"/>
                      <w:marRight w:val="0"/>
                      <w:marTop w:val="0"/>
                      <w:marBottom w:val="0"/>
                      <w:divBdr>
                        <w:top w:val="none" w:sz="0" w:space="0" w:color="auto"/>
                        <w:left w:val="none" w:sz="0" w:space="0" w:color="auto"/>
                        <w:bottom w:val="none" w:sz="0" w:space="0" w:color="auto"/>
                        <w:right w:val="none" w:sz="0" w:space="0" w:color="auto"/>
                      </w:divBdr>
                    </w:div>
                  </w:divsChild>
                </w:div>
                <w:div w:id="652754321">
                  <w:marLeft w:val="0"/>
                  <w:marRight w:val="0"/>
                  <w:marTop w:val="0"/>
                  <w:marBottom w:val="0"/>
                  <w:divBdr>
                    <w:top w:val="none" w:sz="0" w:space="0" w:color="auto"/>
                    <w:left w:val="none" w:sz="0" w:space="0" w:color="auto"/>
                    <w:bottom w:val="none" w:sz="0" w:space="0" w:color="auto"/>
                    <w:right w:val="none" w:sz="0" w:space="0" w:color="auto"/>
                  </w:divBdr>
                  <w:divsChild>
                    <w:div w:id="253519997">
                      <w:marLeft w:val="0"/>
                      <w:marRight w:val="0"/>
                      <w:marTop w:val="0"/>
                      <w:marBottom w:val="0"/>
                      <w:divBdr>
                        <w:top w:val="none" w:sz="0" w:space="0" w:color="auto"/>
                        <w:left w:val="none" w:sz="0" w:space="0" w:color="auto"/>
                        <w:bottom w:val="none" w:sz="0" w:space="0" w:color="auto"/>
                        <w:right w:val="none" w:sz="0" w:space="0" w:color="auto"/>
                      </w:divBdr>
                    </w:div>
                  </w:divsChild>
                </w:div>
                <w:div w:id="431243592">
                  <w:marLeft w:val="0"/>
                  <w:marRight w:val="0"/>
                  <w:marTop w:val="0"/>
                  <w:marBottom w:val="0"/>
                  <w:divBdr>
                    <w:top w:val="none" w:sz="0" w:space="0" w:color="auto"/>
                    <w:left w:val="none" w:sz="0" w:space="0" w:color="auto"/>
                    <w:bottom w:val="none" w:sz="0" w:space="0" w:color="auto"/>
                    <w:right w:val="none" w:sz="0" w:space="0" w:color="auto"/>
                  </w:divBdr>
                  <w:divsChild>
                    <w:div w:id="2044866364">
                      <w:marLeft w:val="0"/>
                      <w:marRight w:val="0"/>
                      <w:marTop w:val="0"/>
                      <w:marBottom w:val="0"/>
                      <w:divBdr>
                        <w:top w:val="none" w:sz="0" w:space="0" w:color="auto"/>
                        <w:left w:val="none" w:sz="0" w:space="0" w:color="auto"/>
                        <w:bottom w:val="none" w:sz="0" w:space="0" w:color="auto"/>
                        <w:right w:val="none" w:sz="0" w:space="0" w:color="auto"/>
                      </w:divBdr>
                    </w:div>
                  </w:divsChild>
                </w:div>
                <w:div w:id="859779931">
                  <w:marLeft w:val="0"/>
                  <w:marRight w:val="0"/>
                  <w:marTop w:val="0"/>
                  <w:marBottom w:val="0"/>
                  <w:divBdr>
                    <w:top w:val="none" w:sz="0" w:space="0" w:color="auto"/>
                    <w:left w:val="none" w:sz="0" w:space="0" w:color="auto"/>
                    <w:bottom w:val="none" w:sz="0" w:space="0" w:color="auto"/>
                    <w:right w:val="none" w:sz="0" w:space="0" w:color="auto"/>
                  </w:divBdr>
                  <w:divsChild>
                    <w:div w:id="561718196">
                      <w:marLeft w:val="0"/>
                      <w:marRight w:val="0"/>
                      <w:marTop w:val="0"/>
                      <w:marBottom w:val="0"/>
                      <w:divBdr>
                        <w:top w:val="none" w:sz="0" w:space="0" w:color="auto"/>
                        <w:left w:val="none" w:sz="0" w:space="0" w:color="auto"/>
                        <w:bottom w:val="none" w:sz="0" w:space="0" w:color="auto"/>
                        <w:right w:val="none" w:sz="0" w:space="0" w:color="auto"/>
                      </w:divBdr>
                    </w:div>
                  </w:divsChild>
                </w:div>
                <w:div w:id="1867601345">
                  <w:marLeft w:val="0"/>
                  <w:marRight w:val="0"/>
                  <w:marTop w:val="0"/>
                  <w:marBottom w:val="0"/>
                  <w:divBdr>
                    <w:top w:val="none" w:sz="0" w:space="0" w:color="auto"/>
                    <w:left w:val="none" w:sz="0" w:space="0" w:color="auto"/>
                    <w:bottom w:val="none" w:sz="0" w:space="0" w:color="auto"/>
                    <w:right w:val="none" w:sz="0" w:space="0" w:color="auto"/>
                  </w:divBdr>
                  <w:divsChild>
                    <w:div w:id="584188838">
                      <w:marLeft w:val="0"/>
                      <w:marRight w:val="0"/>
                      <w:marTop w:val="0"/>
                      <w:marBottom w:val="0"/>
                      <w:divBdr>
                        <w:top w:val="none" w:sz="0" w:space="0" w:color="auto"/>
                        <w:left w:val="none" w:sz="0" w:space="0" w:color="auto"/>
                        <w:bottom w:val="none" w:sz="0" w:space="0" w:color="auto"/>
                        <w:right w:val="none" w:sz="0" w:space="0" w:color="auto"/>
                      </w:divBdr>
                    </w:div>
                  </w:divsChild>
                </w:div>
                <w:div w:id="1937667853">
                  <w:marLeft w:val="0"/>
                  <w:marRight w:val="0"/>
                  <w:marTop w:val="0"/>
                  <w:marBottom w:val="0"/>
                  <w:divBdr>
                    <w:top w:val="none" w:sz="0" w:space="0" w:color="auto"/>
                    <w:left w:val="none" w:sz="0" w:space="0" w:color="auto"/>
                    <w:bottom w:val="none" w:sz="0" w:space="0" w:color="auto"/>
                    <w:right w:val="none" w:sz="0" w:space="0" w:color="auto"/>
                  </w:divBdr>
                  <w:divsChild>
                    <w:div w:id="344720447">
                      <w:marLeft w:val="0"/>
                      <w:marRight w:val="0"/>
                      <w:marTop w:val="0"/>
                      <w:marBottom w:val="0"/>
                      <w:divBdr>
                        <w:top w:val="none" w:sz="0" w:space="0" w:color="auto"/>
                        <w:left w:val="none" w:sz="0" w:space="0" w:color="auto"/>
                        <w:bottom w:val="none" w:sz="0" w:space="0" w:color="auto"/>
                        <w:right w:val="none" w:sz="0" w:space="0" w:color="auto"/>
                      </w:divBdr>
                    </w:div>
                  </w:divsChild>
                </w:div>
                <w:div w:id="787431849">
                  <w:marLeft w:val="0"/>
                  <w:marRight w:val="0"/>
                  <w:marTop w:val="0"/>
                  <w:marBottom w:val="0"/>
                  <w:divBdr>
                    <w:top w:val="none" w:sz="0" w:space="0" w:color="auto"/>
                    <w:left w:val="none" w:sz="0" w:space="0" w:color="auto"/>
                    <w:bottom w:val="none" w:sz="0" w:space="0" w:color="auto"/>
                    <w:right w:val="none" w:sz="0" w:space="0" w:color="auto"/>
                  </w:divBdr>
                  <w:divsChild>
                    <w:div w:id="790824648">
                      <w:marLeft w:val="0"/>
                      <w:marRight w:val="0"/>
                      <w:marTop w:val="0"/>
                      <w:marBottom w:val="0"/>
                      <w:divBdr>
                        <w:top w:val="none" w:sz="0" w:space="0" w:color="auto"/>
                        <w:left w:val="none" w:sz="0" w:space="0" w:color="auto"/>
                        <w:bottom w:val="none" w:sz="0" w:space="0" w:color="auto"/>
                        <w:right w:val="none" w:sz="0" w:space="0" w:color="auto"/>
                      </w:divBdr>
                    </w:div>
                  </w:divsChild>
                </w:div>
                <w:div w:id="1032917378">
                  <w:marLeft w:val="0"/>
                  <w:marRight w:val="0"/>
                  <w:marTop w:val="0"/>
                  <w:marBottom w:val="0"/>
                  <w:divBdr>
                    <w:top w:val="none" w:sz="0" w:space="0" w:color="auto"/>
                    <w:left w:val="none" w:sz="0" w:space="0" w:color="auto"/>
                    <w:bottom w:val="none" w:sz="0" w:space="0" w:color="auto"/>
                    <w:right w:val="none" w:sz="0" w:space="0" w:color="auto"/>
                  </w:divBdr>
                  <w:divsChild>
                    <w:div w:id="1316647549">
                      <w:marLeft w:val="0"/>
                      <w:marRight w:val="0"/>
                      <w:marTop w:val="0"/>
                      <w:marBottom w:val="0"/>
                      <w:divBdr>
                        <w:top w:val="none" w:sz="0" w:space="0" w:color="auto"/>
                        <w:left w:val="none" w:sz="0" w:space="0" w:color="auto"/>
                        <w:bottom w:val="none" w:sz="0" w:space="0" w:color="auto"/>
                        <w:right w:val="none" w:sz="0" w:space="0" w:color="auto"/>
                      </w:divBdr>
                    </w:div>
                  </w:divsChild>
                </w:div>
                <w:div w:id="1547833580">
                  <w:marLeft w:val="0"/>
                  <w:marRight w:val="0"/>
                  <w:marTop w:val="0"/>
                  <w:marBottom w:val="0"/>
                  <w:divBdr>
                    <w:top w:val="none" w:sz="0" w:space="0" w:color="auto"/>
                    <w:left w:val="none" w:sz="0" w:space="0" w:color="auto"/>
                    <w:bottom w:val="none" w:sz="0" w:space="0" w:color="auto"/>
                    <w:right w:val="none" w:sz="0" w:space="0" w:color="auto"/>
                  </w:divBdr>
                  <w:divsChild>
                    <w:div w:id="691881057">
                      <w:marLeft w:val="0"/>
                      <w:marRight w:val="0"/>
                      <w:marTop w:val="0"/>
                      <w:marBottom w:val="0"/>
                      <w:divBdr>
                        <w:top w:val="none" w:sz="0" w:space="0" w:color="auto"/>
                        <w:left w:val="none" w:sz="0" w:space="0" w:color="auto"/>
                        <w:bottom w:val="none" w:sz="0" w:space="0" w:color="auto"/>
                        <w:right w:val="none" w:sz="0" w:space="0" w:color="auto"/>
                      </w:divBdr>
                    </w:div>
                  </w:divsChild>
                </w:div>
                <w:div w:id="712850891">
                  <w:marLeft w:val="0"/>
                  <w:marRight w:val="0"/>
                  <w:marTop w:val="0"/>
                  <w:marBottom w:val="0"/>
                  <w:divBdr>
                    <w:top w:val="none" w:sz="0" w:space="0" w:color="auto"/>
                    <w:left w:val="none" w:sz="0" w:space="0" w:color="auto"/>
                    <w:bottom w:val="none" w:sz="0" w:space="0" w:color="auto"/>
                    <w:right w:val="none" w:sz="0" w:space="0" w:color="auto"/>
                  </w:divBdr>
                  <w:divsChild>
                    <w:div w:id="17407092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0208742">
          <w:marLeft w:val="0"/>
          <w:marRight w:val="0"/>
          <w:marTop w:val="0"/>
          <w:marBottom w:val="0"/>
          <w:divBdr>
            <w:top w:val="none" w:sz="0" w:space="0" w:color="auto"/>
            <w:left w:val="none" w:sz="0" w:space="0" w:color="auto"/>
            <w:bottom w:val="none" w:sz="0" w:space="0" w:color="auto"/>
            <w:right w:val="none" w:sz="0" w:space="0" w:color="auto"/>
          </w:divBdr>
        </w:div>
        <w:div w:id="1707291570">
          <w:marLeft w:val="0"/>
          <w:marRight w:val="0"/>
          <w:marTop w:val="0"/>
          <w:marBottom w:val="0"/>
          <w:divBdr>
            <w:top w:val="none" w:sz="0" w:space="0" w:color="auto"/>
            <w:left w:val="none" w:sz="0" w:space="0" w:color="auto"/>
            <w:bottom w:val="none" w:sz="0" w:space="0" w:color="auto"/>
            <w:right w:val="none" w:sz="0" w:space="0" w:color="auto"/>
          </w:divBdr>
        </w:div>
        <w:div w:id="1768429032">
          <w:marLeft w:val="0"/>
          <w:marRight w:val="0"/>
          <w:marTop w:val="0"/>
          <w:marBottom w:val="0"/>
          <w:divBdr>
            <w:top w:val="none" w:sz="0" w:space="0" w:color="auto"/>
            <w:left w:val="none" w:sz="0" w:space="0" w:color="auto"/>
            <w:bottom w:val="none" w:sz="0" w:space="0" w:color="auto"/>
            <w:right w:val="none" w:sz="0" w:space="0" w:color="auto"/>
          </w:divBdr>
          <w:divsChild>
            <w:div w:id="1250382336">
              <w:marLeft w:val="0"/>
              <w:marRight w:val="0"/>
              <w:marTop w:val="0"/>
              <w:marBottom w:val="0"/>
              <w:divBdr>
                <w:top w:val="none" w:sz="0" w:space="0" w:color="auto"/>
                <w:left w:val="none" w:sz="0" w:space="0" w:color="auto"/>
                <w:bottom w:val="none" w:sz="0" w:space="0" w:color="auto"/>
                <w:right w:val="none" w:sz="0" w:space="0" w:color="auto"/>
              </w:divBdr>
            </w:div>
            <w:div w:id="1752772973">
              <w:marLeft w:val="0"/>
              <w:marRight w:val="0"/>
              <w:marTop w:val="0"/>
              <w:marBottom w:val="0"/>
              <w:divBdr>
                <w:top w:val="none" w:sz="0" w:space="0" w:color="auto"/>
                <w:left w:val="none" w:sz="0" w:space="0" w:color="auto"/>
                <w:bottom w:val="none" w:sz="0" w:space="0" w:color="auto"/>
                <w:right w:val="none" w:sz="0" w:space="0" w:color="auto"/>
              </w:divBdr>
            </w:div>
            <w:div w:id="884681278">
              <w:marLeft w:val="0"/>
              <w:marRight w:val="0"/>
              <w:marTop w:val="0"/>
              <w:marBottom w:val="0"/>
              <w:divBdr>
                <w:top w:val="none" w:sz="0" w:space="0" w:color="auto"/>
                <w:left w:val="none" w:sz="0" w:space="0" w:color="auto"/>
                <w:bottom w:val="none" w:sz="0" w:space="0" w:color="auto"/>
                <w:right w:val="none" w:sz="0" w:space="0" w:color="auto"/>
              </w:divBdr>
            </w:div>
            <w:div w:id="830559438">
              <w:marLeft w:val="0"/>
              <w:marRight w:val="0"/>
              <w:marTop w:val="0"/>
              <w:marBottom w:val="0"/>
              <w:divBdr>
                <w:top w:val="none" w:sz="0" w:space="0" w:color="auto"/>
                <w:left w:val="none" w:sz="0" w:space="0" w:color="auto"/>
                <w:bottom w:val="none" w:sz="0" w:space="0" w:color="auto"/>
                <w:right w:val="none" w:sz="0" w:space="0" w:color="auto"/>
              </w:divBdr>
            </w:div>
            <w:div w:id="1907916027">
              <w:marLeft w:val="0"/>
              <w:marRight w:val="0"/>
              <w:marTop w:val="0"/>
              <w:marBottom w:val="0"/>
              <w:divBdr>
                <w:top w:val="none" w:sz="0" w:space="0" w:color="auto"/>
                <w:left w:val="none" w:sz="0" w:space="0" w:color="auto"/>
                <w:bottom w:val="none" w:sz="0" w:space="0" w:color="auto"/>
                <w:right w:val="none" w:sz="0" w:space="0" w:color="auto"/>
              </w:divBdr>
            </w:div>
            <w:div w:id="2021084149">
              <w:marLeft w:val="0"/>
              <w:marRight w:val="0"/>
              <w:marTop w:val="0"/>
              <w:marBottom w:val="0"/>
              <w:divBdr>
                <w:top w:val="none" w:sz="0" w:space="0" w:color="auto"/>
                <w:left w:val="none" w:sz="0" w:space="0" w:color="auto"/>
                <w:bottom w:val="none" w:sz="0" w:space="0" w:color="auto"/>
                <w:right w:val="none" w:sz="0" w:space="0" w:color="auto"/>
              </w:divBdr>
            </w:div>
            <w:div w:id="1066149607">
              <w:marLeft w:val="0"/>
              <w:marRight w:val="0"/>
              <w:marTop w:val="0"/>
              <w:marBottom w:val="0"/>
              <w:divBdr>
                <w:top w:val="none" w:sz="0" w:space="0" w:color="auto"/>
                <w:left w:val="none" w:sz="0" w:space="0" w:color="auto"/>
                <w:bottom w:val="none" w:sz="0" w:space="0" w:color="auto"/>
                <w:right w:val="none" w:sz="0" w:space="0" w:color="auto"/>
              </w:divBdr>
            </w:div>
            <w:div w:id="739868566">
              <w:marLeft w:val="0"/>
              <w:marRight w:val="0"/>
              <w:marTop w:val="0"/>
              <w:marBottom w:val="0"/>
              <w:divBdr>
                <w:top w:val="none" w:sz="0" w:space="0" w:color="auto"/>
                <w:left w:val="none" w:sz="0" w:space="0" w:color="auto"/>
                <w:bottom w:val="none" w:sz="0" w:space="0" w:color="auto"/>
                <w:right w:val="none" w:sz="0" w:space="0" w:color="auto"/>
              </w:divBdr>
            </w:div>
            <w:div w:id="1370183808">
              <w:marLeft w:val="0"/>
              <w:marRight w:val="0"/>
              <w:marTop w:val="0"/>
              <w:marBottom w:val="0"/>
              <w:divBdr>
                <w:top w:val="none" w:sz="0" w:space="0" w:color="auto"/>
                <w:left w:val="none" w:sz="0" w:space="0" w:color="auto"/>
                <w:bottom w:val="none" w:sz="0" w:space="0" w:color="auto"/>
                <w:right w:val="none" w:sz="0" w:space="0" w:color="auto"/>
              </w:divBdr>
            </w:div>
            <w:div w:id="377315757">
              <w:marLeft w:val="0"/>
              <w:marRight w:val="0"/>
              <w:marTop w:val="0"/>
              <w:marBottom w:val="0"/>
              <w:divBdr>
                <w:top w:val="none" w:sz="0" w:space="0" w:color="auto"/>
                <w:left w:val="none" w:sz="0" w:space="0" w:color="auto"/>
                <w:bottom w:val="none" w:sz="0" w:space="0" w:color="auto"/>
                <w:right w:val="none" w:sz="0" w:space="0" w:color="auto"/>
              </w:divBdr>
            </w:div>
            <w:div w:id="419445376">
              <w:marLeft w:val="0"/>
              <w:marRight w:val="0"/>
              <w:marTop w:val="0"/>
              <w:marBottom w:val="0"/>
              <w:divBdr>
                <w:top w:val="none" w:sz="0" w:space="0" w:color="auto"/>
                <w:left w:val="none" w:sz="0" w:space="0" w:color="auto"/>
                <w:bottom w:val="none" w:sz="0" w:space="0" w:color="auto"/>
                <w:right w:val="none" w:sz="0" w:space="0" w:color="auto"/>
              </w:divBdr>
            </w:div>
            <w:div w:id="55443676">
              <w:marLeft w:val="0"/>
              <w:marRight w:val="0"/>
              <w:marTop w:val="0"/>
              <w:marBottom w:val="0"/>
              <w:divBdr>
                <w:top w:val="none" w:sz="0" w:space="0" w:color="auto"/>
                <w:left w:val="none" w:sz="0" w:space="0" w:color="auto"/>
                <w:bottom w:val="none" w:sz="0" w:space="0" w:color="auto"/>
                <w:right w:val="none" w:sz="0" w:space="0" w:color="auto"/>
              </w:divBdr>
            </w:div>
            <w:div w:id="1279066481">
              <w:marLeft w:val="0"/>
              <w:marRight w:val="0"/>
              <w:marTop w:val="0"/>
              <w:marBottom w:val="0"/>
              <w:divBdr>
                <w:top w:val="none" w:sz="0" w:space="0" w:color="auto"/>
                <w:left w:val="none" w:sz="0" w:space="0" w:color="auto"/>
                <w:bottom w:val="none" w:sz="0" w:space="0" w:color="auto"/>
                <w:right w:val="none" w:sz="0" w:space="0" w:color="auto"/>
              </w:divBdr>
            </w:div>
            <w:div w:id="227039672">
              <w:marLeft w:val="0"/>
              <w:marRight w:val="0"/>
              <w:marTop w:val="0"/>
              <w:marBottom w:val="0"/>
              <w:divBdr>
                <w:top w:val="none" w:sz="0" w:space="0" w:color="auto"/>
                <w:left w:val="none" w:sz="0" w:space="0" w:color="auto"/>
                <w:bottom w:val="none" w:sz="0" w:space="0" w:color="auto"/>
                <w:right w:val="none" w:sz="0" w:space="0" w:color="auto"/>
              </w:divBdr>
            </w:div>
            <w:div w:id="642736985">
              <w:marLeft w:val="0"/>
              <w:marRight w:val="0"/>
              <w:marTop w:val="0"/>
              <w:marBottom w:val="0"/>
              <w:divBdr>
                <w:top w:val="none" w:sz="0" w:space="0" w:color="auto"/>
                <w:left w:val="none" w:sz="0" w:space="0" w:color="auto"/>
                <w:bottom w:val="none" w:sz="0" w:space="0" w:color="auto"/>
                <w:right w:val="none" w:sz="0" w:space="0" w:color="auto"/>
              </w:divBdr>
            </w:div>
            <w:div w:id="1239244035">
              <w:marLeft w:val="0"/>
              <w:marRight w:val="0"/>
              <w:marTop w:val="0"/>
              <w:marBottom w:val="0"/>
              <w:divBdr>
                <w:top w:val="none" w:sz="0" w:space="0" w:color="auto"/>
                <w:left w:val="none" w:sz="0" w:space="0" w:color="auto"/>
                <w:bottom w:val="none" w:sz="0" w:space="0" w:color="auto"/>
                <w:right w:val="none" w:sz="0" w:space="0" w:color="auto"/>
              </w:divBdr>
            </w:div>
            <w:div w:id="1076896361">
              <w:marLeft w:val="0"/>
              <w:marRight w:val="0"/>
              <w:marTop w:val="0"/>
              <w:marBottom w:val="0"/>
              <w:divBdr>
                <w:top w:val="none" w:sz="0" w:space="0" w:color="auto"/>
                <w:left w:val="none" w:sz="0" w:space="0" w:color="auto"/>
                <w:bottom w:val="none" w:sz="0" w:space="0" w:color="auto"/>
                <w:right w:val="none" w:sz="0" w:space="0" w:color="auto"/>
              </w:divBdr>
            </w:div>
            <w:div w:id="739904779">
              <w:marLeft w:val="0"/>
              <w:marRight w:val="0"/>
              <w:marTop w:val="0"/>
              <w:marBottom w:val="0"/>
              <w:divBdr>
                <w:top w:val="none" w:sz="0" w:space="0" w:color="auto"/>
                <w:left w:val="none" w:sz="0" w:space="0" w:color="auto"/>
                <w:bottom w:val="none" w:sz="0" w:space="0" w:color="auto"/>
                <w:right w:val="none" w:sz="0" w:space="0" w:color="auto"/>
              </w:divBdr>
            </w:div>
          </w:divsChild>
        </w:div>
        <w:div w:id="1651203547">
          <w:marLeft w:val="0"/>
          <w:marRight w:val="0"/>
          <w:marTop w:val="0"/>
          <w:marBottom w:val="0"/>
          <w:divBdr>
            <w:top w:val="none" w:sz="0" w:space="0" w:color="auto"/>
            <w:left w:val="none" w:sz="0" w:space="0" w:color="auto"/>
            <w:bottom w:val="none" w:sz="0" w:space="0" w:color="auto"/>
            <w:right w:val="none" w:sz="0" w:space="0" w:color="auto"/>
          </w:divBdr>
        </w:div>
        <w:div w:id="1123501042">
          <w:marLeft w:val="0"/>
          <w:marRight w:val="0"/>
          <w:marTop w:val="0"/>
          <w:marBottom w:val="0"/>
          <w:divBdr>
            <w:top w:val="none" w:sz="0" w:space="0" w:color="auto"/>
            <w:left w:val="none" w:sz="0" w:space="0" w:color="auto"/>
            <w:bottom w:val="none" w:sz="0" w:space="0" w:color="auto"/>
            <w:right w:val="none" w:sz="0" w:space="0" w:color="auto"/>
          </w:divBdr>
        </w:div>
      </w:divsChild>
    </w:div>
    <w:div w:id="15490285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debatingsa.com.au/wp-content/uploads/2017/07/Speech-Structure-Template.pdf" TargetMode="External"/><Relationship Id="rId21" Type="http://schemas.openxmlformats.org/officeDocument/2006/relationships/hyperlink" Target="https://learningandteaching.anu.edu.au/resources/gallery-walk-activity/" TargetMode="External"/><Relationship Id="rId34" Type="http://schemas.openxmlformats.org/officeDocument/2006/relationships/hyperlink" Target="https://resolve.edu.au/pedagogical-tools/learning-community-tools/learning-each-other" TargetMode="External"/><Relationship Id="rId42" Type="http://schemas.openxmlformats.org/officeDocument/2006/relationships/header" Target="header5.xml"/><Relationship Id="rId47" Type="http://schemas.openxmlformats.org/officeDocument/2006/relationships/hyperlink" Target="https://cetl.uconn.edu/resources/teaching-your-course/leading-effective-discussions/socratic-questions/" TargetMode="External"/><Relationship Id="rId50" Type="http://schemas.openxmlformats.org/officeDocument/2006/relationships/hyperlink" Target="https://getting-it-together.moadoph.gov.au/images/graphic-organisers/pdf/KWHL-chart.pdf" TargetMode="External"/><Relationship Id="rId55" Type="http://schemas.openxmlformats.org/officeDocument/2006/relationships/hyperlink" Target="https://resolve.edu.au/pedagogical-tools/learning-community-tools/learning-each-other" TargetMode="External"/><Relationship Id="rId63" Type="http://schemas.openxmlformats.org/officeDocument/2006/relationships/header" Target="header8.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lo.unisa.edu.au/mod/book/view.php?id=611321&amp;chapterid=100451" TargetMode="External"/><Relationship Id="rId11" Type="http://schemas.openxmlformats.org/officeDocument/2006/relationships/image" Target="media/image1.jpg"/><Relationship Id="rId24" Type="http://schemas.openxmlformats.org/officeDocument/2006/relationships/image" Target="media/image2.png"/><Relationship Id="rId32" Type="http://schemas.openxmlformats.org/officeDocument/2006/relationships/hyperlink" Target="https://app.education.nsw.gov.au/digital-learning-selector/LearningActivity/Card/578?clearCache=ceaeab70-6ab7-bbd1-370c-19a643c2e73d" TargetMode="External"/><Relationship Id="rId37" Type="http://schemas.openxmlformats.org/officeDocument/2006/relationships/hyperlink" Target="https://lf.westernsydney.edu.au/engage/strategy/fish-bowl/" TargetMode="External"/><Relationship Id="rId40" Type="http://schemas.openxmlformats.org/officeDocument/2006/relationships/hyperlink" Target="https://getting-it-together.moadoph.gov.au/teacher-guide/graphic-organisers.html" TargetMode="External"/><Relationship Id="rId45" Type="http://schemas.openxmlformats.org/officeDocument/2006/relationships/footer" Target="footer6.xml"/><Relationship Id="rId53" Type="http://schemas.openxmlformats.org/officeDocument/2006/relationships/hyperlink" Target="https://peo.gov.au/teach-our-parliament/classroom-activities/democratic-ideas/learn-to-negotiate/" TargetMode="External"/><Relationship Id="rId58" Type="http://schemas.openxmlformats.org/officeDocument/2006/relationships/hyperlink" Target="https://education.nsw.gov.au/teaching-and-learning/learning-remotely/teaching-at-home/expectations/contemporary-learning-and-teaching-from-home/learning-from-home--teaching-strategies"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7.xml"/><Relationship Id="rId19" Type="http://schemas.openxmlformats.org/officeDocument/2006/relationships/footer" Target="footer4.xml"/><Relationship Id="rId14" Type="http://schemas.openxmlformats.org/officeDocument/2006/relationships/footer" Target="footer1.xml"/><Relationship Id="rId22" Type="http://schemas.openxmlformats.org/officeDocument/2006/relationships/hyperlink" Target="https://pz.harvard.edu/sites/default/files/What%20Makes%20You%20Say%20That_1.pdf" TargetMode="External"/><Relationship Id="rId27" Type="http://schemas.openxmlformats.org/officeDocument/2006/relationships/hyperlink" Target="https://www.debatingsa.com.au/resources/" TargetMode="External"/><Relationship Id="rId30" Type="http://schemas.openxmlformats.org/officeDocument/2006/relationships/hyperlink" Target="https://www.adelaide.edu.au/writingcentre/sites/default/files/docs/learningguide-mindmapping.pdf" TargetMode="External"/><Relationship Id="rId35" Type="http://schemas.openxmlformats.org/officeDocument/2006/relationships/hyperlink" Target="https://www.anu.edu.au/students/academic-skills/study-skills/note-taking/note-taking-template" TargetMode="External"/><Relationship Id="rId43" Type="http://schemas.openxmlformats.org/officeDocument/2006/relationships/footer" Target="footer5.xml"/><Relationship Id="rId48" Type="http://schemas.openxmlformats.org/officeDocument/2006/relationships/hyperlink" Target="https://www.sadlier.com/school/ela-blog/how-to-use-the-circle-of-viewpoints-routine-with-students" TargetMode="External"/><Relationship Id="rId56" Type="http://schemas.openxmlformats.org/officeDocument/2006/relationships/hyperlink" Target="https://lsc.cornell.edu/how-to-study/taking-notes/cornell-note-taking-system/" TargetMode="External"/><Relationship Id="rId64" Type="http://schemas.openxmlformats.org/officeDocument/2006/relationships/footer" Target="footer8.xml"/><Relationship Id="rId8" Type="http://schemas.openxmlformats.org/officeDocument/2006/relationships/webSettings" Target="webSettings.xml"/><Relationship Id="rId51" Type="http://schemas.openxmlformats.org/officeDocument/2006/relationships/hyperlink" Target="https://www.education.vic.gov.au/school/teachers/teachingresources/discipline/english/literacy/speakinglistening/Pages/exampleroleplay.aspx"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3.png"/><Relationship Id="rId33" Type="http://schemas.openxmlformats.org/officeDocument/2006/relationships/hyperlink" Target="https://www.education.vic.gov.au/school/teachers/support/diversity/eal/Pages/Understanding-students-language-practices.aspx" TargetMode="External"/><Relationship Id="rId38" Type="http://schemas.openxmlformats.org/officeDocument/2006/relationships/hyperlink" Target="https://getting-it-together.moadoph.gov.au/teacher-guide/graphic-organisers.html" TargetMode="External"/><Relationship Id="rId46" Type="http://schemas.openxmlformats.org/officeDocument/2006/relationships/hyperlink" Target="https://comprehensibleclassroom.com/2013/10/07/gallery-walk-language-classes/" TargetMode="External"/><Relationship Id="rId59" Type="http://schemas.openxmlformats.org/officeDocument/2006/relationships/hyperlink" Target="https://tesolatrennertnyc.wordpress.com/2013/09/25/quick-activity-idea-yes-but-dialogue-game/" TargetMode="External"/><Relationship Id="rId67" Type="http://schemas.openxmlformats.org/officeDocument/2006/relationships/theme" Target="theme/theme1.xml"/><Relationship Id="rId20" Type="http://schemas.openxmlformats.org/officeDocument/2006/relationships/hyperlink" Target="https://www.education.vic.gov.au/school/teachers/support/diversity/eal/Pages/Understanding-students-language-practices.aspx" TargetMode="External"/><Relationship Id="rId41"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54" Type="http://schemas.openxmlformats.org/officeDocument/2006/relationships/hyperlink" Target="https://www.usingenglish.com/teachers/articles/21-negotiating-in-english-games.html" TargetMode="External"/><Relationship Id="rId62"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pz.harvard.edu/sites/default/files/What%20Makes%20You%20Say%20That_1.pdf" TargetMode="External"/><Relationship Id="rId28" Type="http://schemas.openxmlformats.org/officeDocument/2006/relationships/hyperlink" Target="https://dictionary.cambridge.org/grammar/british-grammar/discourse-markers-so-right-okay"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resolve.edu.au/pedagogical-tools/learning-community-tools/learning-each-other" TargetMode="External"/><Relationship Id="rId57" Type="http://schemas.openxmlformats.org/officeDocument/2006/relationships/hyperlink" Target="https://getting-it-together.moadoph.gov.au/teacher-guide/graphic-organisers.html" TargetMode="External"/><Relationship Id="rId10" Type="http://schemas.openxmlformats.org/officeDocument/2006/relationships/endnotes" Target="endnotes.xml"/><Relationship Id="rId31" Type="http://schemas.openxmlformats.org/officeDocument/2006/relationships/hyperlink" Target="https://app.education.nsw.gov.au/digital-learning-selector/LearningActivity/Browser?cache_id=0a821" TargetMode="External"/><Relationship Id="rId44" Type="http://schemas.openxmlformats.org/officeDocument/2006/relationships/header" Target="header6.xml"/><Relationship Id="rId52" Type="http://schemas.openxmlformats.org/officeDocument/2006/relationships/hyperlink" Target="https://resolve.edu.au/pedagogical-tools/learning-community-tools/learning-each-other" TargetMode="External"/><Relationship Id="rId60" Type="http://schemas.openxmlformats.org/officeDocument/2006/relationships/hyperlink" Target="https://www.dramanotebook.com/drama-games/yes-and/"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2.xml"/><Relationship Id="rId18" Type="http://schemas.openxmlformats.org/officeDocument/2006/relationships/header" Target="header4.xml"/><Relationship Id="rId39"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8.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133FD0271DB148AF8E9989BA9CD2D32A"/>
        <w:category>
          <w:name w:val="General"/>
          <w:gallery w:val="placeholder"/>
        </w:category>
        <w:types>
          <w:type w:val="bbPlcHdr"/>
        </w:types>
        <w:behaviors>
          <w:behavior w:val="content"/>
        </w:behaviors>
        <w:guid w:val="{686D6F95-645E-459B-A02F-7BB9470A0F8F}"/>
      </w:docPartPr>
      <w:docPartBody>
        <w:p w:rsidR="00F8716C" w:rsidRDefault="00F8716C" w:rsidP="00F8716C">
          <w:pPr>
            <w:pStyle w:val="133FD0271DB148AF8E9989BA9CD2D32A"/>
          </w:pPr>
          <w:r w:rsidRPr="007A01CF">
            <w:rPr>
              <w:rStyle w:val="PlaceholderText"/>
            </w:rPr>
            <w:t>Click or tap here to enter text.</w:t>
          </w:r>
        </w:p>
      </w:docPartBody>
    </w:docPart>
    <w:docPart>
      <w:docPartPr>
        <w:name w:val="320350500C2A4114BB7EE1FE7ABC05BB"/>
        <w:category>
          <w:name w:val="General"/>
          <w:gallery w:val="placeholder"/>
        </w:category>
        <w:types>
          <w:type w:val="bbPlcHdr"/>
        </w:types>
        <w:behaviors>
          <w:behavior w:val="content"/>
        </w:behaviors>
        <w:guid w:val="{4CD98A5E-97CC-4B64-AC4D-06ACBBD7A972}"/>
      </w:docPartPr>
      <w:docPartBody>
        <w:p w:rsidR="00F8716C" w:rsidRDefault="00F8716C" w:rsidP="00F8716C">
          <w:pPr>
            <w:pStyle w:val="320350500C2A4114BB7EE1FE7ABC05BB"/>
          </w:pPr>
          <w:r w:rsidRPr="007A01CF">
            <w:rPr>
              <w:rStyle w:val="PlaceholderText"/>
            </w:rPr>
            <w:t>[Title]</w:t>
          </w:r>
        </w:p>
      </w:docPartBody>
    </w:docPart>
    <w:docPart>
      <w:docPartPr>
        <w:name w:val="FE55FA6EBDF644D3A08E5860E18DF9AE"/>
        <w:category>
          <w:name w:val="General"/>
          <w:gallery w:val="placeholder"/>
        </w:category>
        <w:types>
          <w:type w:val="bbPlcHdr"/>
        </w:types>
        <w:behaviors>
          <w:behavior w:val="content"/>
        </w:behaviors>
        <w:guid w:val="{CFBFEAA2-B8CB-46EF-B386-ACDF2FB70992}"/>
      </w:docPartPr>
      <w:docPartBody>
        <w:p w:rsidR="00F8716C" w:rsidRDefault="00F8716C" w:rsidP="00F8716C">
          <w:pPr>
            <w:pStyle w:val="FE55FA6EBDF644D3A08E5860E18DF9AE"/>
          </w:pPr>
          <w:r w:rsidRPr="003D58FC">
            <w:rPr>
              <w:rStyle w:val="PlaceholderText"/>
            </w:rPr>
            <w:t>[Keywords]</w:t>
          </w:r>
        </w:p>
      </w:docPartBody>
    </w:docPart>
    <w:docPart>
      <w:docPartPr>
        <w:name w:val="02A1469BDCD646AA856E014EC002D111"/>
        <w:category>
          <w:name w:val="General"/>
          <w:gallery w:val="placeholder"/>
        </w:category>
        <w:types>
          <w:type w:val="bbPlcHdr"/>
        </w:types>
        <w:behaviors>
          <w:behavior w:val="content"/>
        </w:behaviors>
        <w:guid w:val="{D929D688-C9DD-4170-BF52-6F3A4EF77BC2}"/>
      </w:docPartPr>
      <w:docPartBody>
        <w:p w:rsidR="00F8716C" w:rsidRDefault="00F8716C" w:rsidP="00F8716C">
          <w:pPr>
            <w:pStyle w:val="02A1469BDCD646AA856E014EC002D111"/>
          </w:pPr>
          <w:r w:rsidRPr="003D58FC">
            <w:rPr>
              <w:rStyle w:val="PlaceholderText"/>
            </w:rPr>
            <w:t>[Keywords]</w:t>
          </w:r>
        </w:p>
      </w:docPartBody>
    </w:docPart>
    <w:docPart>
      <w:docPartPr>
        <w:name w:val="F5D1D3F498D14042875AF1305A206E9A"/>
        <w:category>
          <w:name w:val="General"/>
          <w:gallery w:val="placeholder"/>
        </w:category>
        <w:types>
          <w:type w:val="bbPlcHdr"/>
        </w:types>
        <w:behaviors>
          <w:behavior w:val="content"/>
        </w:behaviors>
        <w:guid w:val="{EB3F0BA4-34FC-40B1-8F49-AD84907A1B6B}"/>
      </w:docPartPr>
      <w:docPartBody>
        <w:p w:rsidR="00F8716C" w:rsidRDefault="00F8716C" w:rsidP="00F8716C">
          <w:pPr>
            <w:pStyle w:val="F5D1D3F498D14042875AF1305A206E9A"/>
          </w:pPr>
          <w:r w:rsidRPr="003D58FC">
            <w:rPr>
              <w:rStyle w:val="PlaceholderText"/>
            </w:rPr>
            <w:t>[Keywords]</w:t>
          </w:r>
        </w:p>
      </w:docPartBody>
    </w:docPart>
    <w:docPart>
      <w:docPartPr>
        <w:name w:val="76A4106789834803B319A12BE1808ECB"/>
        <w:category>
          <w:name w:val="General"/>
          <w:gallery w:val="placeholder"/>
        </w:category>
        <w:types>
          <w:type w:val="bbPlcHdr"/>
        </w:types>
        <w:behaviors>
          <w:behavior w:val="content"/>
        </w:behaviors>
        <w:guid w:val="{B6F035AA-BC7B-4FC9-8A66-2A1B74697324}"/>
      </w:docPartPr>
      <w:docPartBody>
        <w:p w:rsidR="00F8716C" w:rsidRDefault="00F8716C" w:rsidP="00F8716C">
          <w:pPr>
            <w:pStyle w:val="76A4106789834803B319A12BE1808ECB"/>
          </w:pPr>
          <w:r w:rsidRPr="003D58FC">
            <w:rPr>
              <w:rStyle w:val="PlaceholderText"/>
            </w:rPr>
            <w:t>[Keywords]</w:t>
          </w:r>
        </w:p>
      </w:docPartBody>
    </w:docPart>
    <w:docPart>
      <w:docPartPr>
        <w:name w:val="62DAC50278AE4B2786D24904200F6E56"/>
        <w:category>
          <w:name w:val="General"/>
          <w:gallery w:val="placeholder"/>
        </w:category>
        <w:types>
          <w:type w:val="bbPlcHdr"/>
        </w:types>
        <w:behaviors>
          <w:behavior w:val="content"/>
        </w:behaviors>
        <w:guid w:val="{4B1A7F4D-F649-40DE-86CD-7FA7F292827E}"/>
      </w:docPartPr>
      <w:docPartBody>
        <w:p w:rsidR="00F8716C" w:rsidRDefault="00F8716C" w:rsidP="00F8716C">
          <w:pPr>
            <w:pStyle w:val="62DAC50278AE4B2786D24904200F6E56"/>
          </w:pPr>
          <w:r w:rsidRPr="003D58FC">
            <w:rPr>
              <w:rStyle w:val="PlaceholderText"/>
            </w:rPr>
            <w:t>[Keywords]</w:t>
          </w:r>
        </w:p>
      </w:docPartBody>
    </w:docPart>
    <w:docPart>
      <w:docPartPr>
        <w:name w:val="E182598555D54B71ADA81C854D25B717"/>
        <w:category>
          <w:name w:val="General"/>
          <w:gallery w:val="placeholder"/>
        </w:category>
        <w:types>
          <w:type w:val="bbPlcHdr"/>
        </w:types>
        <w:behaviors>
          <w:behavior w:val="content"/>
        </w:behaviors>
        <w:guid w:val="{1F3F9651-9AAA-48F1-8B74-0C8784BDA835}"/>
      </w:docPartPr>
      <w:docPartBody>
        <w:p w:rsidR="00F8716C" w:rsidRDefault="00F8716C" w:rsidP="00F8716C">
          <w:pPr>
            <w:pStyle w:val="E182598555D54B71ADA81C854D25B717"/>
          </w:pPr>
          <w:r w:rsidRPr="003D58FC">
            <w:rPr>
              <w:rStyle w:val="PlaceholderText"/>
            </w:rPr>
            <w:t>[Keywords]</w:t>
          </w:r>
        </w:p>
      </w:docPartBody>
    </w:docPart>
    <w:docPart>
      <w:docPartPr>
        <w:name w:val="89F5E7A7E2364E9EA09F8188B3A2724A"/>
        <w:category>
          <w:name w:val="General"/>
          <w:gallery w:val="placeholder"/>
        </w:category>
        <w:types>
          <w:type w:val="bbPlcHdr"/>
        </w:types>
        <w:behaviors>
          <w:behavior w:val="content"/>
        </w:behaviors>
        <w:guid w:val="{06BC2FBF-1110-416E-892E-E38DB36FBB35}"/>
      </w:docPartPr>
      <w:docPartBody>
        <w:p w:rsidR="00F8716C" w:rsidRDefault="00F8716C" w:rsidP="00F8716C">
          <w:pPr>
            <w:pStyle w:val="89F5E7A7E2364E9EA09F8188B3A2724A"/>
          </w:pPr>
          <w:r w:rsidRPr="003D58FC">
            <w:rPr>
              <w:rStyle w:val="PlaceholderText"/>
            </w:rPr>
            <w:t>[Keywords]</w:t>
          </w:r>
        </w:p>
      </w:docPartBody>
    </w:docPart>
    <w:docPart>
      <w:docPartPr>
        <w:name w:val="A4457317BDDF4C818F2CFB0F12BAF005"/>
        <w:category>
          <w:name w:val="General"/>
          <w:gallery w:val="placeholder"/>
        </w:category>
        <w:types>
          <w:type w:val="bbPlcHdr"/>
        </w:types>
        <w:behaviors>
          <w:behavior w:val="content"/>
        </w:behaviors>
        <w:guid w:val="{49881BEC-BED8-4550-B855-9F7564856279}"/>
      </w:docPartPr>
      <w:docPartBody>
        <w:p w:rsidR="00F8716C" w:rsidRDefault="00F8716C" w:rsidP="00F8716C">
          <w:pPr>
            <w:pStyle w:val="A4457317BDDF4C818F2CFB0F12BAF005"/>
          </w:pPr>
          <w:r w:rsidRPr="003D58FC">
            <w:rPr>
              <w:rStyle w:val="PlaceholderText"/>
            </w:rPr>
            <w:t>[Keywords]</w:t>
          </w:r>
        </w:p>
      </w:docPartBody>
    </w:docPart>
    <w:docPart>
      <w:docPartPr>
        <w:name w:val="05AC5A51570B483CAE2C1C36CB5F925E"/>
        <w:category>
          <w:name w:val="General"/>
          <w:gallery w:val="placeholder"/>
        </w:category>
        <w:types>
          <w:type w:val="bbPlcHdr"/>
        </w:types>
        <w:behaviors>
          <w:behavior w:val="content"/>
        </w:behaviors>
        <w:guid w:val="{3476C0B3-168F-48E7-B8E9-193A8726CA62}"/>
      </w:docPartPr>
      <w:docPartBody>
        <w:p w:rsidR="00F8716C" w:rsidRDefault="00F8716C" w:rsidP="00F8716C">
          <w:pPr>
            <w:pStyle w:val="05AC5A51570B483CAE2C1C36CB5F925E"/>
          </w:pPr>
          <w:r w:rsidRPr="003D58FC">
            <w:rPr>
              <w:rStyle w:val="PlaceholderText"/>
            </w:rPr>
            <w:t>[Keywords]</w:t>
          </w:r>
        </w:p>
      </w:docPartBody>
    </w:docPart>
    <w:docPart>
      <w:docPartPr>
        <w:name w:val="E8027E07A9AE40E2B9DD6F1A9595AB07"/>
        <w:category>
          <w:name w:val="General"/>
          <w:gallery w:val="placeholder"/>
        </w:category>
        <w:types>
          <w:type w:val="bbPlcHdr"/>
        </w:types>
        <w:behaviors>
          <w:behavior w:val="content"/>
        </w:behaviors>
        <w:guid w:val="{C127EA1F-D853-4BC0-A9CF-5D230F0C5B3F}"/>
      </w:docPartPr>
      <w:docPartBody>
        <w:p w:rsidR="00F8716C" w:rsidRDefault="00F8716C" w:rsidP="00F8716C">
          <w:pPr>
            <w:pStyle w:val="E8027E07A9AE40E2B9DD6F1A9595AB07"/>
          </w:pPr>
          <w:r w:rsidRPr="003D58FC">
            <w:rPr>
              <w:rStyle w:val="PlaceholderText"/>
            </w:rPr>
            <w:t>[Keywords]</w:t>
          </w:r>
        </w:p>
      </w:docPartBody>
    </w:docPart>
    <w:docPart>
      <w:docPartPr>
        <w:name w:val="FC6E37E95E2D4A5793F3C5AB36353BAB"/>
        <w:category>
          <w:name w:val="General"/>
          <w:gallery w:val="placeholder"/>
        </w:category>
        <w:types>
          <w:type w:val="bbPlcHdr"/>
        </w:types>
        <w:behaviors>
          <w:behavior w:val="content"/>
        </w:behaviors>
        <w:guid w:val="{DF8C1169-90D1-4E40-9D07-2C57D6EC7926}"/>
      </w:docPartPr>
      <w:docPartBody>
        <w:p w:rsidR="00F8716C" w:rsidRDefault="00F8716C" w:rsidP="00F8716C">
          <w:pPr>
            <w:pStyle w:val="FC6E37E95E2D4A5793F3C5AB36353BAB"/>
          </w:pPr>
          <w:r w:rsidRPr="003D58FC">
            <w:rPr>
              <w:rStyle w:val="PlaceholderText"/>
            </w:rPr>
            <w:t>[Keywords]</w:t>
          </w:r>
        </w:p>
      </w:docPartBody>
    </w:docPart>
    <w:docPart>
      <w:docPartPr>
        <w:name w:val="2DDB75B2608845A5BB064732389157A9"/>
        <w:category>
          <w:name w:val="General"/>
          <w:gallery w:val="placeholder"/>
        </w:category>
        <w:types>
          <w:type w:val="bbPlcHdr"/>
        </w:types>
        <w:behaviors>
          <w:behavior w:val="content"/>
        </w:behaviors>
        <w:guid w:val="{D1C853CD-0006-404D-B84F-C32FB66D6A2A}"/>
      </w:docPartPr>
      <w:docPartBody>
        <w:p w:rsidR="00F8716C" w:rsidRDefault="00F8716C" w:rsidP="00F8716C">
          <w:pPr>
            <w:pStyle w:val="2DDB75B2608845A5BB064732389157A9"/>
          </w:pPr>
          <w:r w:rsidRPr="003D58FC">
            <w:rPr>
              <w:rStyle w:val="PlaceholderText"/>
            </w:rPr>
            <w:t>[Keywords]</w:t>
          </w:r>
        </w:p>
      </w:docPartBody>
    </w:docPart>
    <w:docPart>
      <w:docPartPr>
        <w:name w:val="AF3083A7F2D04F29B8A577209563B146"/>
        <w:category>
          <w:name w:val="General"/>
          <w:gallery w:val="placeholder"/>
        </w:category>
        <w:types>
          <w:type w:val="bbPlcHdr"/>
        </w:types>
        <w:behaviors>
          <w:behavior w:val="content"/>
        </w:behaviors>
        <w:guid w:val="{313540B7-71B6-4FC5-A36C-21886DF3FA5D}"/>
      </w:docPartPr>
      <w:docPartBody>
        <w:p w:rsidR="00F8716C" w:rsidRDefault="00F8716C" w:rsidP="00F8716C">
          <w:pPr>
            <w:pStyle w:val="AF3083A7F2D04F29B8A577209563B146"/>
          </w:pPr>
          <w:r w:rsidRPr="003D58FC">
            <w:rPr>
              <w:rStyle w:val="PlaceholderText"/>
            </w:rPr>
            <w:t>[Keywords]</w:t>
          </w:r>
        </w:p>
      </w:docPartBody>
    </w:docPart>
    <w:docPart>
      <w:docPartPr>
        <w:name w:val="FF7C4A31FE754612A57CAF0F9A535D1B"/>
        <w:category>
          <w:name w:val="General"/>
          <w:gallery w:val="placeholder"/>
        </w:category>
        <w:types>
          <w:type w:val="bbPlcHdr"/>
        </w:types>
        <w:behaviors>
          <w:behavior w:val="content"/>
        </w:behaviors>
        <w:guid w:val="{BB41D539-738D-4D12-9EC5-9DFE4D698B98}"/>
      </w:docPartPr>
      <w:docPartBody>
        <w:p w:rsidR="00F8716C" w:rsidRDefault="00F8716C" w:rsidP="00F8716C">
          <w:pPr>
            <w:pStyle w:val="FF7C4A31FE754612A57CAF0F9A535D1B"/>
          </w:pPr>
          <w:r w:rsidRPr="003D58FC">
            <w:rPr>
              <w:rStyle w:val="PlaceholderText"/>
            </w:rPr>
            <w:t>[Keywords]</w:t>
          </w:r>
        </w:p>
      </w:docPartBody>
    </w:docPart>
    <w:docPart>
      <w:docPartPr>
        <w:name w:val="919A9475CB874F79ADF3C1C72B786F40"/>
        <w:category>
          <w:name w:val="General"/>
          <w:gallery w:val="placeholder"/>
        </w:category>
        <w:types>
          <w:type w:val="bbPlcHdr"/>
        </w:types>
        <w:behaviors>
          <w:behavior w:val="content"/>
        </w:behaviors>
        <w:guid w:val="{876CA9C4-87F9-43C8-B10D-05AB1A6BC05D}"/>
      </w:docPartPr>
      <w:docPartBody>
        <w:p w:rsidR="00F8716C" w:rsidRDefault="00F8716C" w:rsidP="00F8716C">
          <w:pPr>
            <w:pStyle w:val="919A9475CB874F79ADF3C1C72B786F40"/>
          </w:pPr>
          <w:r w:rsidRPr="003D58FC">
            <w:rPr>
              <w:rStyle w:val="PlaceholderText"/>
            </w:rPr>
            <w:t>[Keywords]</w:t>
          </w:r>
        </w:p>
      </w:docPartBody>
    </w:docPart>
    <w:docPart>
      <w:docPartPr>
        <w:name w:val="D4A14EE5A79A42E0AB86DA7C2C938FFD"/>
        <w:category>
          <w:name w:val="General"/>
          <w:gallery w:val="placeholder"/>
        </w:category>
        <w:types>
          <w:type w:val="bbPlcHdr"/>
        </w:types>
        <w:behaviors>
          <w:behavior w:val="content"/>
        </w:behaviors>
        <w:guid w:val="{FC920F1A-E1AC-4032-BF97-9310CEF1CB50}"/>
      </w:docPartPr>
      <w:docPartBody>
        <w:p w:rsidR="00F8716C" w:rsidRDefault="00F8716C" w:rsidP="00F8716C">
          <w:pPr>
            <w:pStyle w:val="D4A14EE5A79A42E0AB86DA7C2C938FFD"/>
          </w:pPr>
          <w:r w:rsidRPr="003D58FC">
            <w:rPr>
              <w:rStyle w:val="PlaceholderText"/>
            </w:rPr>
            <w:t>[Keywords]</w:t>
          </w:r>
        </w:p>
      </w:docPartBody>
    </w:docPart>
    <w:docPart>
      <w:docPartPr>
        <w:name w:val="0DFC540AC06F4B47ABF7E91BC75C3EB4"/>
        <w:category>
          <w:name w:val="General"/>
          <w:gallery w:val="placeholder"/>
        </w:category>
        <w:types>
          <w:type w:val="bbPlcHdr"/>
        </w:types>
        <w:behaviors>
          <w:behavior w:val="content"/>
        </w:behaviors>
        <w:guid w:val="{702CF5AE-4283-4F13-B570-992115913F51}"/>
      </w:docPartPr>
      <w:docPartBody>
        <w:p w:rsidR="00F8716C" w:rsidRDefault="00F8716C" w:rsidP="00F8716C">
          <w:pPr>
            <w:pStyle w:val="0DFC540AC06F4B47ABF7E91BC75C3EB4"/>
          </w:pPr>
          <w:r w:rsidRPr="003D58FC">
            <w:rPr>
              <w:rStyle w:val="PlaceholderText"/>
            </w:rPr>
            <w:t>[Keywords]</w:t>
          </w:r>
        </w:p>
      </w:docPartBody>
    </w:docPart>
    <w:docPart>
      <w:docPartPr>
        <w:name w:val="E3F15CEB1F79441BA6445AAA59823E0C"/>
        <w:category>
          <w:name w:val="General"/>
          <w:gallery w:val="placeholder"/>
        </w:category>
        <w:types>
          <w:type w:val="bbPlcHdr"/>
        </w:types>
        <w:behaviors>
          <w:behavior w:val="content"/>
        </w:behaviors>
        <w:guid w:val="{31FA2799-13F9-451B-ACF2-BC9195AB65D9}"/>
      </w:docPartPr>
      <w:docPartBody>
        <w:p w:rsidR="00F8716C" w:rsidRDefault="00F8716C" w:rsidP="00F8716C">
          <w:pPr>
            <w:pStyle w:val="E3F15CEB1F79441BA6445AAA59823E0C"/>
          </w:pPr>
          <w:r w:rsidRPr="003D58FC">
            <w:rPr>
              <w:rStyle w:val="PlaceholderText"/>
            </w:rPr>
            <w:t>[Keywords]</w:t>
          </w:r>
        </w:p>
      </w:docPartBody>
    </w:docPart>
    <w:docPart>
      <w:docPartPr>
        <w:name w:val="972994C19CA14D62A08D96A45B166572"/>
        <w:category>
          <w:name w:val="General"/>
          <w:gallery w:val="placeholder"/>
        </w:category>
        <w:types>
          <w:type w:val="bbPlcHdr"/>
        </w:types>
        <w:behaviors>
          <w:behavior w:val="content"/>
        </w:behaviors>
        <w:guid w:val="{601967BD-BC9B-481A-97B0-2C2D3D522CED}"/>
      </w:docPartPr>
      <w:docPartBody>
        <w:p w:rsidR="00F8716C" w:rsidRDefault="00F8716C" w:rsidP="00F8716C">
          <w:pPr>
            <w:pStyle w:val="972994C19CA14D62A08D96A45B166572"/>
          </w:pPr>
          <w:r w:rsidRPr="003D58FC">
            <w:rPr>
              <w:rStyle w:val="PlaceholderText"/>
            </w:rPr>
            <w:t>[Keywords]</w:t>
          </w:r>
        </w:p>
      </w:docPartBody>
    </w:docPart>
    <w:docPart>
      <w:docPartPr>
        <w:name w:val="8FA3B33D71964603989C4117A76C9177"/>
        <w:category>
          <w:name w:val="General"/>
          <w:gallery w:val="placeholder"/>
        </w:category>
        <w:types>
          <w:type w:val="bbPlcHdr"/>
        </w:types>
        <w:behaviors>
          <w:behavior w:val="content"/>
        </w:behaviors>
        <w:guid w:val="{F3ACC0B7-66A7-46BF-A8CF-EA271B9A192E}"/>
      </w:docPartPr>
      <w:docPartBody>
        <w:p w:rsidR="00F8716C" w:rsidRDefault="00F8716C" w:rsidP="00F8716C">
          <w:pPr>
            <w:pStyle w:val="8FA3B33D71964603989C4117A76C9177"/>
          </w:pPr>
          <w:r w:rsidRPr="003D58FC">
            <w:rPr>
              <w:rStyle w:val="PlaceholderText"/>
            </w:rPr>
            <w:t>[Keywords]</w:t>
          </w:r>
        </w:p>
      </w:docPartBody>
    </w:docPart>
    <w:docPart>
      <w:docPartPr>
        <w:name w:val="A1A139F1A51F408CB6C0F6263C5BC80F"/>
        <w:category>
          <w:name w:val="General"/>
          <w:gallery w:val="placeholder"/>
        </w:category>
        <w:types>
          <w:type w:val="bbPlcHdr"/>
        </w:types>
        <w:behaviors>
          <w:behavior w:val="content"/>
        </w:behaviors>
        <w:guid w:val="{65ABF442-4AC5-41BD-9A3A-48F39797C262}"/>
      </w:docPartPr>
      <w:docPartBody>
        <w:p w:rsidR="00F8716C" w:rsidRDefault="00F8716C" w:rsidP="00F8716C">
          <w:pPr>
            <w:pStyle w:val="A1A139F1A51F408CB6C0F6263C5BC80F"/>
          </w:pPr>
          <w:r w:rsidRPr="003D58FC">
            <w:rPr>
              <w:rStyle w:val="PlaceholderText"/>
            </w:rPr>
            <w:t>[Keywords]</w:t>
          </w:r>
        </w:p>
      </w:docPartBody>
    </w:docPart>
    <w:docPart>
      <w:docPartPr>
        <w:name w:val="041B5E3CC7E1485C9C78B1842149C4FD"/>
        <w:category>
          <w:name w:val="General"/>
          <w:gallery w:val="placeholder"/>
        </w:category>
        <w:types>
          <w:type w:val="bbPlcHdr"/>
        </w:types>
        <w:behaviors>
          <w:behavior w:val="content"/>
        </w:behaviors>
        <w:guid w:val="{DF305807-CEB0-4C6C-B9B7-83E48C5A106C}"/>
      </w:docPartPr>
      <w:docPartBody>
        <w:p w:rsidR="00F8716C" w:rsidRDefault="00F8716C" w:rsidP="00F8716C">
          <w:pPr>
            <w:pStyle w:val="041B5E3CC7E1485C9C78B1842149C4FD"/>
          </w:pPr>
          <w:r w:rsidRPr="003D58FC">
            <w:rPr>
              <w:rStyle w:val="PlaceholderText"/>
            </w:rPr>
            <w:t>[Keywords]</w:t>
          </w:r>
        </w:p>
      </w:docPartBody>
    </w:docPart>
    <w:docPart>
      <w:docPartPr>
        <w:name w:val="72C07ACF4ED14C959471F08CED276905"/>
        <w:category>
          <w:name w:val="General"/>
          <w:gallery w:val="placeholder"/>
        </w:category>
        <w:types>
          <w:type w:val="bbPlcHdr"/>
        </w:types>
        <w:behaviors>
          <w:behavior w:val="content"/>
        </w:behaviors>
        <w:guid w:val="{852179E6-0F7A-4D38-82F6-150A8CDFACB1}"/>
      </w:docPartPr>
      <w:docPartBody>
        <w:p w:rsidR="00F8716C" w:rsidRDefault="00F8716C" w:rsidP="00F8716C">
          <w:pPr>
            <w:pStyle w:val="72C07ACF4ED14C959471F08CED276905"/>
          </w:pPr>
          <w:r w:rsidRPr="003D58FC">
            <w:rPr>
              <w:rStyle w:val="PlaceholderText"/>
            </w:rPr>
            <w:t>[Keywords]</w:t>
          </w:r>
        </w:p>
      </w:docPartBody>
    </w:docPart>
    <w:docPart>
      <w:docPartPr>
        <w:name w:val="5B19F330A0D3426C8235264EC0349305"/>
        <w:category>
          <w:name w:val="General"/>
          <w:gallery w:val="placeholder"/>
        </w:category>
        <w:types>
          <w:type w:val="bbPlcHdr"/>
        </w:types>
        <w:behaviors>
          <w:behavior w:val="content"/>
        </w:behaviors>
        <w:guid w:val="{E2F0095B-28D9-44D4-A48B-3631B481EDA5}"/>
      </w:docPartPr>
      <w:docPartBody>
        <w:p w:rsidR="00F8716C" w:rsidRDefault="00F8716C" w:rsidP="00F8716C">
          <w:pPr>
            <w:pStyle w:val="5B19F330A0D3426C8235264EC0349305"/>
          </w:pPr>
          <w:r w:rsidRPr="003D58FC">
            <w:rPr>
              <w:rStyle w:val="PlaceholderText"/>
            </w:rPr>
            <w:t>[Keywords]</w:t>
          </w:r>
        </w:p>
      </w:docPartBody>
    </w:docPart>
    <w:docPart>
      <w:docPartPr>
        <w:name w:val="F518E7BA2F8D4FADA0F71133C7AFEFB9"/>
        <w:category>
          <w:name w:val="General"/>
          <w:gallery w:val="placeholder"/>
        </w:category>
        <w:types>
          <w:type w:val="bbPlcHdr"/>
        </w:types>
        <w:behaviors>
          <w:behavior w:val="content"/>
        </w:behaviors>
        <w:guid w:val="{B8F964D2-7853-4756-B0E3-64D9C7EFA51B}"/>
      </w:docPartPr>
      <w:docPartBody>
        <w:p w:rsidR="00F8716C" w:rsidRDefault="00F8716C" w:rsidP="00F8716C">
          <w:pPr>
            <w:pStyle w:val="F518E7BA2F8D4FADA0F71133C7AFEFB9"/>
          </w:pPr>
          <w:r w:rsidRPr="003D58FC">
            <w:rPr>
              <w:rStyle w:val="PlaceholderText"/>
            </w:rPr>
            <w:t>[Keywords]</w:t>
          </w:r>
        </w:p>
      </w:docPartBody>
    </w:docPart>
    <w:docPart>
      <w:docPartPr>
        <w:name w:val="9A58B6D0511748A0A0D59427A15ABB59"/>
        <w:category>
          <w:name w:val="General"/>
          <w:gallery w:val="placeholder"/>
        </w:category>
        <w:types>
          <w:type w:val="bbPlcHdr"/>
        </w:types>
        <w:behaviors>
          <w:behavior w:val="content"/>
        </w:behaviors>
        <w:guid w:val="{C2F5F165-8869-418F-BBC6-35A778CF8EB1}"/>
      </w:docPartPr>
      <w:docPartBody>
        <w:p w:rsidR="00F8716C" w:rsidRDefault="00F8716C" w:rsidP="00F8716C">
          <w:pPr>
            <w:pStyle w:val="9A58B6D0511748A0A0D59427A15ABB59"/>
          </w:pPr>
          <w:r w:rsidRPr="003D58FC">
            <w:rPr>
              <w:rStyle w:val="PlaceholderText"/>
            </w:rPr>
            <w:t>[Keywords]</w:t>
          </w:r>
        </w:p>
      </w:docPartBody>
    </w:docPart>
    <w:docPart>
      <w:docPartPr>
        <w:name w:val="85AA6073A2DE460384D0849378D1BA71"/>
        <w:category>
          <w:name w:val="General"/>
          <w:gallery w:val="placeholder"/>
        </w:category>
        <w:types>
          <w:type w:val="bbPlcHdr"/>
        </w:types>
        <w:behaviors>
          <w:behavior w:val="content"/>
        </w:behaviors>
        <w:guid w:val="{808652C3-9FEF-4AEF-A1D7-F8A544C9A85F}"/>
      </w:docPartPr>
      <w:docPartBody>
        <w:p w:rsidR="00F8716C" w:rsidRDefault="00F8716C" w:rsidP="00F8716C">
          <w:pPr>
            <w:pStyle w:val="85AA6073A2DE460384D0849378D1BA71"/>
          </w:pPr>
          <w:r w:rsidRPr="003D58FC">
            <w:rPr>
              <w:rStyle w:val="PlaceholderText"/>
            </w:rPr>
            <w:t>[Keywords]</w:t>
          </w:r>
        </w:p>
      </w:docPartBody>
    </w:docPart>
    <w:docPart>
      <w:docPartPr>
        <w:name w:val="D08F371A056440E982F349335D25FC9C"/>
        <w:category>
          <w:name w:val="General"/>
          <w:gallery w:val="placeholder"/>
        </w:category>
        <w:types>
          <w:type w:val="bbPlcHdr"/>
        </w:types>
        <w:behaviors>
          <w:behavior w:val="content"/>
        </w:behaviors>
        <w:guid w:val="{6A2D15F7-F222-4DA0-9642-6600ACBA4F81}"/>
      </w:docPartPr>
      <w:docPartBody>
        <w:p w:rsidR="00F8716C" w:rsidRDefault="00F8716C" w:rsidP="00F8716C">
          <w:pPr>
            <w:pStyle w:val="D08F371A056440E982F349335D25FC9C"/>
          </w:pPr>
          <w:r w:rsidRPr="003D58FC">
            <w:rPr>
              <w:rStyle w:val="PlaceholderText"/>
            </w:rPr>
            <w:t>[Keywords]</w:t>
          </w:r>
        </w:p>
      </w:docPartBody>
    </w:docPart>
    <w:docPart>
      <w:docPartPr>
        <w:name w:val="AD875F1DA355406DAFCA7298CC15EF4C"/>
        <w:category>
          <w:name w:val="General"/>
          <w:gallery w:val="placeholder"/>
        </w:category>
        <w:types>
          <w:type w:val="bbPlcHdr"/>
        </w:types>
        <w:behaviors>
          <w:behavior w:val="content"/>
        </w:behaviors>
        <w:guid w:val="{A1EB0E14-B3AC-4054-8D19-9AB692214BD7}"/>
      </w:docPartPr>
      <w:docPartBody>
        <w:p w:rsidR="00F8716C" w:rsidRDefault="00F8716C" w:rsidP="00F8716C">
          <w:pPr>
            <w:pStyle w:val="AD875F1DA355406DAFCA7298CC15EF4C"/>
          </w:pPr>
          <w:r w:rsidRPr="003D58FC">
            <w:rPr>
              <w:rStyle w:val="PlaceholderText"/>
            </w:rPr>
            <w:t>[Keywords]</w:t>
          </w:r>
        </w:p>
      </w:docPartBody>
    </w:docPart>
    <w:docPart>
      <w:docPartPr>
        <w:name w:val="B9D9462B4432482B8B467E93A318889A"/>
        <w:category>
          <w:name w:val="General"/>
          <w:gallery w:val="placeholder"/>
        </w:category>
        <w:types>
          <w:type w:val="bbPlcHdr"/>
        </w:types>
        <w:behaviors>
          <w:behavior w:val="content"/>
        </w:behaviors>
        <w:guid w:val="{F6D2765A-F534-4B39-A494-D1F096C4CC70}"/>
      </w:docPartPr>
      <w:docPartBody>
        <w:p w:rsidR="00F8716C" w:rsidRDefault="00F8716C" w:rsidP="00F8716C">
          <w:pPr>
            <w:pStyle w:val="B9D9462B4432482B8B467E93A318889A"/>
          </w:pPr>
          <w:r w:rsidRPr="003D58FC">
            <w:rPr>
              <w:rStyle w:val="PlaceholderText"/>
            </w:rPr>
            <w:t>[Keywords]</w:t>
          </w:r>
        </w:p>
      </w:docPartBody>
    </w:docPart>
    <w:docPart>
      <w:docPartPr>
        <w:name w:val="5E6D00B0BECC470D9927DEC17D77FF0F"/>
        <w:category>
          <w:name w:val="General"/>
          <w:gallery w:val="placeholder"/>
        </w:category>
        <w:types>
          <w:type w:val="bbPlcHdr"/>
        </w:types>
        <w:behaviors>
          <w:behavior w:val="content"/>
        </w:behaviors>
        <w:guid w:val="{E2B5AC59-4CD7-4244-84B5-A86BFD378288}"/>
      </w:docPartPr>
      <w:docPartBody>
        <w:p w:rsidR="00F8716C" w:rsidRDefault="00F8716C" w:rsidP="00F8716C">
          <w:pPr>
            <w:pStyle w:val="5E6D00B0BECC470D9927DEC17D77FF0F"/>
          </w:pPr>
          <w:r w:rsidRPr="003D58FC">
            <w:rPr>
              <w:rStyle w:val="PlaceholderText"/>
            </w:rPr>
            <w:t>[Keywords]</w:t>
          </w:r>
        </w:p>
      </w:docPartBody>
    </w:docPart>
    <w:docPart>
      <w:docPartPr>
        <w:name w:val="466FD570E35940198EBD03A0FF1E6D1D"/>
        <w:category>
          <w:name w:val="General"/>
          <w:gallery w:val="placeholder"/>
        </w:category>
        <w:types>
          <w:type w:val="bbPlcHdr"/>
        </w:types>
        <w:behaviors>
          <w:behavior w:val="content"/>
        </w:behaviors>
        <w:guid w:val="{D5F6F320-8360-4E22-AA0E-664BCE6CD4A1}"/>
      </w:docPartPr>
      <w:docPartBody>
        <w:p w:rsidR="00F8716C" w:rsidRDefault="00F8716C" w:rsidP="00F8716C">
          <w:pPr>
            <w:pStyle w:val="466FD570E35940198EBD03A0FF1E6D1D"/>
          </w:pPr>
          <w:r w:rsidRPr="003D58FC">
            <w:rPr>
              <w:rStyle w:val="PlaceholderText"/>
            </w:rPr>
            <w:t>[Keywords]</w:t>
          </w:r>
        </w:p>
      </w:docPartBody>
    </w:docPart>
    <w:docPart>
      <w:docPartPr>
        <w:name w:val="174515BF6E5143B3AC7CC48916C06E74"/>
        <w:category>
          <w:name w:val="General"/>
          <w:gallery w:val="placeholder"/>
        </w:category>
        <w:types>
          <w:type w:val="bbPlcHdr"/>
        </w:types>
        <w:behaviors>
          <w:behavior w:val="content"/>
        </w:behaviors>
        <w:guid w:val="{5762EF6E-7FC0-4835-803A-6BB8A685EA22}"/>
      </w:docPartPr>
      <w:docPartBody>
        <w:p w:rsidR="00F8716C" w:rsidRDefault="00F8716C" w:rsidP="00F8716C">
          <w:pPr>
            <w:pStyle w:val="174515BF6E5143B3AC7CC48916C06E74"/>
          </w:pPr>
          <w:r w:rsidRPr="003D58FC">
            <w:rPr>
              <w:rStyle w:val="PlaceholderText"/>
            </w:rPr>
            <w:t>[Keywords]</w:t>
          </w:r>
        </w:p>
      </w:docPartBody>
    </w:docPart>
    <w:docPart>
      <w:docPartPr>
        <w:name w:val="64F975BE05F34EE08456BA938FD00FE4"/>
        <w:category>
          <w:name w:val="General"/>
          <w:gallery w:val="placeholder"/>
        </w:category>
        <w:types>
          <w:type w:val="bbPlcHdr"/>
        </w:types>
        <w:behaviors>
          <w:behavior w:val="content"/>
        </w:behaviors>
        <w:guid w:val="{54C7AD23-2493-4AE6-AEA7-D6DCC0170497}"/>
      </w:docPartPr>
      <w:docPartBody>
        <w:p w:rsidR="00F8716C" w:rsidRDefault="00F8716C" w:rsidP="00F8716C">
          <w:pPr>
            <w:pStyle w:val="64F975BE05F34EE08456BA938FD00FE4"/>
          </w:pPr>
          <w:r w:rsidRPr="003D58FC">
            <w:rPr>
              <w:rStyle w:val="PlaceholderText"/>
            </w:rPr>
            <w:t>[Keywords]</w:t>
          </w:r>
        </w:p>
      </w:docPartBody>
    </w:docPart>
    <w:docPart>
      <w:docPartPr>
        <w:name w:val="7381A451EA634B69B32B6839C697A679"/>
        <w:category>
          <w:name w:val="General"/>
          <w:gallery w:val="placeholder"/>
        </w:category>
        <w:types>
          <w:type w:val="bbPlcHdr"/>
        </w:types>
        <w:behaviors>
          <w:behavior w:val="content"/>
        </w:behaviors>
        <w:guid w:val="{5F77044F-F7FE-43A8-9117-4483AD1BF65E}"/>
      </w:docPartPr>
      <w:docPartBody>
        <w:p w:rsidR="00F8716C" w:rsidRDefault="00F8716C" w:rsidP="00F8716C">
          <w:pPr>
            <w:pStyle w:val="7381A451EA634B69B32B6839C697A679"/>
          </w:pPr>
          <w:r w:rsidRPr="003D58FC">
            <w:rPr>
              <w:rStyle w:val="PlaceholderText"/>
            </w:rPr>
            <w:t>[Keywords]</w:t>
          </w:r>
        </w:p>
      </w:docPartBody>
    </w:docPart>
    <w:docPart>
      <w:docPartPr>
        <w:name w:val="0B7A9AA0E9CC4780A56BE8BBC1839B5B"/>
        <w:category>
          <w:name w:val="General"/>
          <w:gallery w:val="placeholder"/>
        </w:category>
        <w:types>
          <w:type w:val="bbPlcHdr"/>
        </w:types>
        <w:behaviors>
          <w:behavior w:val="content"/>
        </w:behaviors>
        <w:guid w:val="{CADA83FC-D034-405B-A0A4-A337F18EDA27}"/>
      </w:docPartPr>
      <w:docPartBody>
        <w:p w:rsidR="00F8716C" w:rsidRDefault="00F8716C" w:rsidP="00F8716C">
          <w:pPr>
            <w:pStyle w:val="0B7A9AA0E9CC4780A56BE8BBC1839B5B"/>
          </w:pPr>
          <w:r w:rsidRPr="003D58FC">
            <w:rPr>
              <w:rStyle w:val="PlaceholderText"/>
            </w:rPr>
            <w:t>[Keywords]</w:t>
          </w:r>
        </w:p>
      </w:docPartBody>
    </w:docPart>
    <w:docPart>
      <w:docPartPr>
        <w:name w:val="19E64877950945BBA1BD61F220724F83"/>
        <w:category>
          <w:name w:val="General"/>
          <w:gallery w:val="placeholder"/>
        </w:category>
        <w:types>
          <w:type w:val="bbPlcHdr"/>
        </w:types>
        <w:behaviors>
          <w:behavior w:val="content"/>
        </w:behaviors>
        <w:guid w:val="{F5066F32-5D01-421D-9A3D-62770DB54C14}"/>
      </w:docPartPr>
      <w:docPartBody>
        <w:p w:rsidR="00F8716C" w:rsidRDefault="00F8716C" w:rsidP="00F8716C">
          <w:pPr>
            <w:pStyle w:val="19E64877950945BBA1BD61F220724F83"/>
          </w:pPr>
          <w:r w:rsidRPr="003D58FC">
            <w:rPr>
              <w:rStyle w:val="PlaceholderText"/>
            </w:rPr>
            <w:t>[Keywords]</w:t>
          </w:r>
        </w:p>
      </w:docPartBody>
    </w:docPart>
    <w:docPart>
      <w:docPartPr>
        <w:name w:val="FBA430C75354494FB82226C68712585A"/>
        <w:category>
          <w:name w:val="General"/>
          <w:gallery w:val="placeholder"/>
        </w:category>
        <w:types>
          <w:type w:val="bbPlcHdr"/>
        </w:types>
        <w:behaviors>
          <w:behavior w:val="content"/>
        </w:behaviors>
        <w:guid w:val="{4E6588DA-55F4-4641-B6E7-E0BA4470B138}"/>
      </w:docPartPr>
      <w:docPartBody>
        <w:p w:rsidR="00F8716C" w:rsidRDefault="00F8716C" w:rsidP="00F8716C">
          <w:pPr>
            <w:pStyle w:val="FBA430C75354494FB82226C68712585A"/>
          </w:pPr>
          <w:r w:rsidRPr="003D58FC">
            <w:rPr>
              <w:rStyle w:val="PlaceholderText"/>
            </w:rPr>
            <w:t>[Keywords]</w:t>
          </w:r>
        </w:p>
      </w:docPartBody>
    </w:docPart>
    <w:docPart>
      <w:docPartPr>
        <w:name w:val="6F60066B4316496D89A3A156A207574C"/>
        <w:category>
          <w:name w:val="General"/>
          <w:gallery w:val="placeholder"/>
        </w:category>
        <w:types>
          <w:type w:val="bbPlcHdr"/>
        </w:types>
        <w:behaviors>
          <w:behavior w:val="content"/>
        </w:behaviors>
        <w:guid w:val="{B996624B-B672-4EAF-A47E-EEA500D68564}"/>
      </w:docPartPr>
      <w:docPartBody>
        <w:p w:rsidR="00F8716C" w:rsidRDefault="00F8716C" w:rsidP="00F8716C">
          <w:pPr>
            <w:pStyle w:val="6F60066B4316496D89A3A156A207574C"/>
          </w:pPr>
          <w:r w:rsidRPr="003D58FC">
            <w:rPr>
              <w:rStyle w:val="PlaceholderText"/>
            </w:rPr>
            <w:t>[Keywords]</w:t>
          </w:r>
        </w:p>
      </w:docPartBody>
    </w:docPart>
    <w:docPart>
      <w:docPartPr>
        <w:name w:val="365B7429A3454A53BDC1D1C744704540"/>
        <w:category>
          <w:name w:val="General"/>
          <w:gallery w:val="placeholder"/>
        </w:category>
        <w:types>
          <w:type w:val="bbPlcHdr"/>
        </w:types>
        <w:behaviors>
          <w:behavior w:val="content"/>
        </w:behaviors>
        <w:guid w:val="{525EB2E3-EE71-4CD4-B883-BBCD40162E0E}"/>
      </w:docPartPr>
      <w:docPartBody>
        <w:p w:rsidR="00F8716C" w:rsidRDefault="00F8716C" w:rsidP="00F8716C">
          <w:pPr>
            <w:pStyle w:val="365B7429A3454A53BDC1D1C744704540"/>
          </w:pPr>
          <w:r w:rsidRPr="003D58FC">
            <w:rPr>
              <w:rStyle w:val="PlaceholderText"/>
            </w:rPr>
            <w:t>[Keywords]</w:t>
          </w:r>
        </w:p>
      </w:docPartBody>
    </w:docPart>
    <w:docPart>
      <w:docPartPr>
        <w:name w:val="3EA5220F7C01460A99FDB396E127B90C"/>
        <w:category>
          <w:name w:val="General"/>
          <w:gallery w:val="placeholder"/>
        </w:category>
        <w:types>
          <w:type w:val="bbPlcHdr"/>
        </w:types>
        <w:behaviors>
          <w:behavior w:val="content"/>
        </w:behaviors>
        <w:guid w:val="{CDEC85E2-4126-4082-8AD6-99BC458EA644}"/>
      </w:docPartPr>
      <w:docPartBody>
        <w:p w:rsidR="00F8716C" w:rsidRDefault="00F8716C" w:rsidP="00F8716C">
          <w:pPr>
            <w:pStyle w:val="3EA5220F7C01460A99FDB396E127B90C"/>
          </w:pPr>
          <w:r w:rsidRPr="003D58FC">
            <w:rPr>
              <w:rStyle w:val="PlaceholderText"/>
            </w:rPr>
            <w:t>[Keywords]</w:t>
          </w:r>
        </w:p>
      </w:docPartBody>
    </w:docPart>
    <w:docPart>
      <w:docPartPr>
        <w:name w:val="10E5827B35394F3F98C4DB294906EE71"/>
        <w:category>
          <w:name w:val="General"/>
          <w:gallery w:val="placeholder"/>
        </w:category>
        <w:types>
          <w:type w:val="bbPlcHdr"/>
        </w:types>
        <w:behaviors>
          <w:behavior w:val="content"/>
        </w:behaviors>
        <w:guid w:val="{A0228EBF-7E98-488E-8A77-EA9BCD8E1192}"/>
      </w:docPartPr>
      <w:docPartBody>
        <w:p w:rsidR="00F8716C" w:rsidRDefault="00F8716C" w:rsidP="00F8716C">
          <w:pPr>
            <w:pStyle w:val="10E5827B35394F3F98C4DB294906EE71"/>
          </w:pPr>
          <w:r w:rsidRPr="003D58FC">
            <w:rPr>
              <w:rStyle w:val="PlaceholderText"/>
            </w:rPr>
            <w:t>[Keywords]</w:t>
          </w:r>
        </w:p>
      </w:docPartBody>
    </w:docPart>
    <w:docPart>
      <w:docPartPr>
        <w:name w:val="001AD2DD3D624B4D958246AC30328D7D"/>
        <w:category>
          <w:name w:val="General"/>
          <w:gallery w:val="placeholder"/>
        </w:category>
        <w:types>
          <w:type w:val="bbPlcHdr"/>
        </w:types>
        <w:behaviors>
          <w:behavior w:val="content"/>
        </w:behaviors>
        <w:guid w:val="{0B1977E6-670E-4212-B578-73F3E1A203A4}"/>
      </w:docPartPr>
      <w:docPartBody>
        <w:p w:rsidR="00F8716C" w:rsidRDefault="00F8716C" w:rsidP="00F8716C">
          <w:pPr>
            <w:pStyle w:val="001AD2DD3D624B4D958246AC30328D7D"/>
          </w:pPr>
          <w:r w:rsidRPr="003D58FC">
            <w:rPr>
              <w:rStyle w:val="PlaceholderText"/>
            </w:rPr>
            <w:t>[Keywords]</w:t>
          </w:r>
        </w:p>
      </w:docPartBody>
    </w:docPart>
    <w:docPart>
      <w:docPartPr>
        <w:name w:val="3477BECE38224C68817ABBD0790F5AE2"/>
        <w:category>
          <w:name w:val="General"/>
          <w:gallery w:val="placeholder"/>
        </w:category>
        <w:types>
          <w:type w:val="bbPlcHdr"/>
        </w:types>
        <w:behaviors>
          <w:behavior w:val="content"/>
        </w:behaviors>
        <w:guid w:val="{931D0274-E38F-434F-8B8F-88C2E8805CB8}"/>
      </w:docPartPr>
      <w:docPartBody>
        <w:p w:rsidR="00F8716C" w:rsidRDefault="00F8716C" w:rsidP="00F8716C">
          <w:pPr>
            <w:pStyle w:val="3477BECE38224C68817ABBD0790F5AE2"/>
          </w:pPr>
          <w:r w:rsidRPr="003D58FC">
            <w:rPr>
              <w:rStyle w:val="PlaceholderText"/>
            </w:rPr>
            <w:t>[Keywords]</w:t>
          </w:r>
        </w:p>
      </w:docPartBody>
    </w:docPart>
    <w:docPart>
      <w:docPartPr>
        <w:name w:val="45D422E9D45249B08113CDEB8AEEE2B8"/>
        <w:category>
          <w:name w:val="General"/>
          <w:gallery w:val="placeholder"/>
        </w:category>
        <w:types>
          <w:type w:val="bbPlcHdr"/>
        </w:types>
        <w:behaviors>
          <w:behavior w:val="content"/>
        </w:behaviors>
        <w:guid w:val="{CD2AE68F-1476-44FA-A02D-4F6870B60E35}"/>
      </w:docPartPr>
      <w:docPartBody>
        <w:p w:rsidR="00F8716C" w:rsidRDefault="00F8716C" w:rsidP="00F8716C">
          <w:pPr>
            <w:pStyle w:val="45D422E9D45249B08113CDEB8AEEE2B8"/>
          </w:pPr>
          <w:r w:rsidRPr="003D58FC">
            <w:rPr>
              <w:rStyle w:val="PlaceholderText"/>
            </w:rPr>
            <w:t>[Keywords]</w:t>
          </w:r>
        </w:p>
      </w:docPartBody>
    </w:docPart>
    <w:docPart>
      <w:docPartPr>
        <w:name w:val="9A06A22D5413478798FC9806ED943A1C"/>
        <w:category>
          <w:name w:val="General"/>
          <w:gallery w:val="placeholder"/>
        </w:category>
        <w:types>
          <w:type w:val="bbPlcHdr"/>
        </w:types>
        <w:behaviors>
          <w:behavior w:val="content"/>
        </w:behaviors>
        <w:guid w:val="{B09714DC-EDCC-4982-B4B3-CF6535F94736}"/>
      </w:docPartPr>
      <w:docPartBody>
        <w:p w:rsidR="00F8716C" w:rsidRDefault="00F8716C" w:rsidP="00F8716C">
          <w:pPr>
            <w:pStyle w:val="9A06A22D5413478798FC9806ED943A1C"/>
          </w:pPr>
          <w:r w:rsidRPr="003D58FC">
            <w:rPr>
              <w:rStyle w:val="PlaceholderText"/>
            </w:rPr>
            <w:t>[Keywords]</w:t>
          </w:r>
        </w:p>
      </w:docPartBody>
    </w:docPart>
    <w:docPart>
      <w:docPartPr>
        <w:name w:val="1295943430CF4F219132ACB162D3B1C4"/>
        <w:category>
          <w:name w:val="General"/>
          <w:gallery w:val="placeholder"/>
        </w:category>
        <w:types>
          <w:type w:val="bbPlcHdr"/>
        </w:types>
        <w:behaviors>
          <w:behavior w:val="content"/>
        </w:behaviors>
        <w:guid w:val="{4260A810-E47D-4095-8853-DDFD6C35EA6A}"/>
      </w:docPartPr>
      <w:docPartBody>
        <w:p w:rsidR="00F8716C" w:rsidRDefault="00F8716C" w:rsidP="00F8716C">
          <w:pPr>
            <w:pStyle w:val="1295943430CF4F219132ACB162D3B1C4"/>
          </w:pPr>
          <w:r w:rsidRPr="003D58FC">
            <w:rPr>
              <w:rStyle w:val="PlaceholderText"/>
            </w:rPr>
            <w:t>[Keywords]</w:t>
          </w:r>
        </w:p>
      </w:docPartBody>
    </w:docPart>
    <w:docPart>
      <w:docPartPr>
        <w:name w:val="B1C12342F81E4FE79B6E340B9BA2580D"/>
        <w:category>
          <w:name w:val="General"/>
          <w:gallery w:val="placeholder"/>
        </w:category>
        <w:types>
          <w:type w:val="bbPlcHdr"/>
        </w:types>
        <w:behaviors>
          <w:behavior w:val="content"/>
        </w:behaviors>
        <w:guid w:val="{C75178F2-6E33-4C70-BF3B-A76A8A92DCCB}"/>
      </w:docPartPr>
      <w:docPartBody>
        <w:p w:rsidR="00F8716C" w:rsidRDefault="00F8716C" w:rsidP="00F8716C">
          <w:pPr>
            <w:pStyle w:val="B1C12342F81E4FE79B6E340B9BA2580D"/>
          </w:pPr>
          <w:r w:rsidRPr="003D58FC">
            <w:rPr>
              <w:rStyle w:val="PlaceholderText"/>
            </w:rPr>
            <w:t>[Keywords]</w:t>
          </w:r>
        </w:p>
      </w:docPartBody>
    </w:docPart>
    <w:docPart>
      <w:docPartPr>
        <w:name w:val="D37A7620F07F46B19EB215AB9146CFD1"/>
        <w:category>
          <w:name w:val="General"/>
          <w:gallery w:val="placeholder"/>
        </w:category>
        <w:types>
          <w:type w:val="bbPlcHdr"/>
        </w:types>
        <w:behaviors>
          <w:behavior w:val="content"/>
        </w:behaviors>
        <w:guid w:val="{A5EA727B-ABC7-4C05-8B04-E23F477B762A}"/>
      </w:docPartPr>
      <w:docPartBody>
        <w:p w:rsidR="00F8716C" w:rsidRDefault="00F8716C" w:rsidP="00F8716C">
          <w:pPr>
            <w:pStyle w:val="D37A7620F07F46B19EB215AB9146CFD1"/>
          </w:pPr>
          <w:r w:rsidRPr="003D58FC">
            <w:rPr>
              <w:rStyle w:val="PlaceholderText"/>
            </w:rPr>
            <w:t>[Keywords]</w:t>
          </w:r>
        </w:p>
      </w:docPartBody>
    </w:docPart>
    <w:docPart>
      <w:docPartPr>
        <w:name w:val="3926EB2176CB4B96BCC7D1D52649DC02"/>
        <w:category>
          <w:name w:val="General"/>
          <w:gallery w:val="placeholder"/>
        </w:category>
        <w:types>
          <w:type w:val="bbPlcHdr"/>
        </w:types>
        <w:behaviors>
          <w:behavior w:val="content"/>
        </w:behaviors>
        <w:guid w:val="{11FD1D94-23FE-411C-AF6D-F736BFC685DE}"/>
      </w:docPartPr>
      <w:docPartBody>
        <w:p w:rsidR="00F8716C" w:rsidRDefault="00F8716C" w:rsidP="00F8716C">
          <w:pPr>
            <w:pStyle w:val="3926EB2176CB4B96BCC7D1D52649DC02"/>
          </w:pPr>
          <w:r w:rsidRPr="003D58FC">
            <w:rPr>
              <w:rStyle w:val="PlaceholderText"/>
            </w:rPr>
            <w:t>[Keywords]</w:t>
          </w:r>
        </w:p>
      </w:docPartBody>
    </w:docPart>
    <w:docPart>
      <w:docPartPr>
        <w:name w:val="EB41A1B55D86458CBDE7B403F02957AF"/>
        <w:category>
          <w:name w:val="General"/>
          <w:gallery w:val="placeholder"/>
        </w:category>
        <w:types>
          <w:type w:val="bbPlcHdr"/>
        </w:types>
        <w:behaviors>
          <w:behavior w:val="content"/>
        </w:behaviors>
        <w:guid w:val="{B40BA444-5A8F-41CE-AC37-E2AFC3ADAEDA}"/>
      </w:docPartPr>
      <w:docPartBody>
        <w:p w:rsidR="00F8716C" w:rsidRDefault="00F8716C" w:rsidP="00F8716C">
          <w:pPr>
            <w:pStyle w:val="EB41A1B55D86458CBDE7B403F02957AF"/>
          </w:pPr>
          <w:r w:rsidRPr="003D58FC">
            <w:rPr>
              <w:rStyle w:val="PlaceholderText"/>
            </w:rPr>
            <w:t>[Keywords]</w:t>
          </w:r>
        </w:p>
      </w:docPartBody>
    </w:docPart>
    <w:docPart>
      <w:docPartPr>
        <w:name w:val="2D76F629D5334700A0E27567B9A0F57A"/>
        <w:category>
          <w:name w:val="General"/>
          <w:gallery w:val="placeholder"/>
        </w:category>
        <w:types>
          <w:type w:val="bbPlcHdr"/>
        </w:types>
        <w:behaviors>
          <w:behavior w:val="content"/>
        </w:behaviors>
        <w:guid w:val="{E4B62090-FD8B-4147-A38A-125139D0FE6C}"/>
      </w:docPartPr>
      <w:docPartBody>
        <w:p w:rsidR="00F8716C" w:rsidRDefault="00F8716C" w:rsidP="00F8716C">
          <w:pPr>
            <w:pStyle w:val="2D76F629D5334700A0E27567B9A0F57A"/>
          </w:pPr>
          <w:r w:rsidRPr="003D58FC">
            <w:rPr>
              <w:rStyle w:val="PlaceholderText"/>
            </w:rPr>
            <w:t>[Keywords]</w:t>
          </w:r>
        </w:p>
      </w:docPartBody>
    </w:docPart>
    <w:docPart>
      <w:docPartPr>
        <w:name w:val="C15BE1AF47AC4F0B915EB1234EBC18AA"/>
        <w:category>
          <w:name w:val="General"/>
          <w:gallery w:val="placeholder"/>
        </w:category>
        <w:types>
          <w:type w:val="bbPlcHdr"/>
        </w:types>
        <w:behaviors>
          <w:behavior w:val="content"/>
        </w:behaviors>
        <w:guid w:val="{9FFDCE68-9C08-49F8-9B50-EEA1C18E3AEB}"/>
      </w:docPartPr>
      <w:docPartBody>
        <w:p w:rsidR="00F8716C" w:rsidRDefault="00F8716C" w:rsidP="00F8716C">
          <w:pPr>
            <w:pStyle w:val="C15BE1AF47AC4F0B915EB1234EBC18AA"/>
          </w:pPr>
          <w:r w:rsidRPr="003D58FC">
            <w:rPr>
              <w:rStyle w:val="PlaceholderText"/>
            </w:rPr>
            <w:t>[Keywords]</w:t>
          </w:r>
        </w:p>
      </w:docPartBody>
    </w:docPart>
    <w:docPart>
      <w:docPartPr>
        <w:name w:val="1556C2FFCFEC48F7AA44A320D38C15C9"/>
        <w:category>
          <w:name w:val="General"/>
          <w:gallery w:val="placeholder"/>
        </w:category>
        <w:types>
          <w:type w:val="bbPlcHdr"/>
        </w:types>
        <w:behaviors>
          <w:behavior w:val="content"/>
        </w:behaviors>
        <w:guid w:val="{29281214-B4B0-4D20-9F4A-2E8022E094C9}"/>
      </w:docPartPr>
      <w:docPartBody>
        <w:p w:rsidR="00F8716C" w:rsidRDefault="00F8716C" w:rsidP="00F8716C">
          <w:pPr>
            <w:pStyle w:val="1556C2FFCFEC48F7AA44A320D38C15C9"/>
          </w:pPr>
          <w:r w:rsidRPr="003D58FC">
            <w:rPr>
              <w:rStyle w:val="PlaceholderText"/>
            </w:rPr>
            <w:t>[Keywords]</w:t>
          </w:r>
        </w:p>
      </w:docPartBody>
    </w:docPart>
    <w:docPart>
      <w:docPartPr>
        <w:name w:val="D2FD5C8BF3FC42C18F7982C35C0F9D39"/>
        <w:category>
          <w:name w:val="General"/>
          <w:gallery w:val="placeholder"/>
        </w:category>
        <w:types>
          <w:type w:val="bbPlcHdr"/>
        </w:types>
        <w:behaviors>
          <w:behavior w:val="content"/>
        </w:behaviors>
        <w:guid w:val="{24F6BFB0-CCFA-4739-96F4-CB8CBC79C0BB}"/>
      </w:docPartPr>
      <w:docPartBody>
        <w:p w:rsidR="00F8716C" w:rsidRDefault="00F8716C" w:rsidP="00F8716C">
          <w:pPr>
            <w:pStyle w:val="D2FD5C8BF3FC42C18F7982C35C0F9D39"/>
          </w:pPr>
          <w:r w:rsidRPr="003D58FC">
            <w:rPr>
              <w:rStyle w:val="PlaceholderText"/>
            </w:rPr>
            <w:t>[Keywords]</w:t>
          </w:r>
        </w:p>
      </w:docPartBody>
    </w:docPart>
    <w:docPart>
      <w:docPartPr>
        <w:name w:val="8ABFB64E194E4465866CA1A8B8DE8EFB"/>
        <w:category>
          <w:name w:val="General"/>
          <w:gallery w:val="placeholder"/>
        </w:category>
        <w:types>
          <w:type w:val="bbPlcHdr"/>
        </w:types>
        <w:behaviors>
          <w:behavior w:val="content"/>
        </w:behaviors>
        <w:guid w:val="{F302E4D2-2F67-4C7F-A873-CAA50407D197}"/>
      </w:docPartPr>
      <w:docPartBody>
        <w:p w:rsidR="00F8716C" w:rsidRDefault="00F8716C" w:rsidP="00F8716C">
          <w:pPr>
            <w:pStyle w:val="8ABFB64E194E4465866CA1A8B8DE8EFB"/>
          </w:pPr>
          <w:r w:rsidRPr="003D58FC">
            <w:rPr>
              <w:rStyle w:val="PlaceholderText"/>
            </w:rPr>
            <w:t>[Keywords]</w:t>
          </w:r>
        </w:p>
      </w:docPartBody>
    </w:docPart>
    <w:docPart>
      <w:docPartPr>
        <w:name w:val="2E01E540FC9343CEB994383453CDE269"/>
        <w:category>
          <w:name w:val="General"/>
          <w:gallery w:val="placeholder"/>
        </w:category>
        <w:types>
          <w:type w:val="bbPlcHdr"/>
        </w:types>
        <w:behaviors>
          <w:behavior w:val="content"/>
        </w:behaviors>
        <w:guid w:val="{80A7A117-07D1-4249-9451-18CA0F1DB007}"/>
      </w:docPartPr>
      <w:docPartBody>
        <w:p w:rsidR="00F8716C" w:rsidRDefault="00F8716C" w:rsidP="00F8716C">
          <w:pPr>
            <w:pStyle w:val="2E01E540FC9343CEB994383453CDE269"/>
          </w:pPr>
          <w:r w:rsidRPr="003D58FC">
            <w:rPr>
              <w:rStyle w:val="PlaceholderText"/>
            </w:rPr>
            <w:t>[Keywords]</w:t>
          </w:r>
        </w:p>
      </w:docPartBody>
    </w:docPart>
    <w:docPart>
      <w:docPartPr>
        <w:name w:val="2519A6E56A754BFDB6F310390DA610D1"/>
        <w:category>
          <w:name w:val="General"/>
          <w:gallery w:val="placeholder"/>
        </w:category>
        <w:types>
          <w:type w:val="bbPlcHdr"/>
        </w:types>
        <w:behaviors>
          <w:behavior w:val="content"/>
        </w:behaviors>
        <w:guid w:val="{B6BF0B7C-90B1-4BFE-9413-FB20D117DB6C}"/>
      </w:docPartPr>
      <w:docPartBody>
        <w:p w:rsidR="00F8716C" w:rsidRDefault="00F8716C" w:rsidP="00F8716C">
          <w:pPr>
            <w:pStyle w:val="2519A6E56A754BFDB6F310390DA610D1"/>
          </w:pPr>
          <w:r w:rsidRPr="003D58FC">
            <w:rPr>
              <w:rStyle w:val="PlaceholderText"/>
            </w:rPr>
            <w:t>[Keywords]</w:t>
          </w:r>
        </w:p>
      </w:docPartBody>
    </w:docPart>
    <w:docPart>
      <w:docPartPr>
        <w:name w:val="094B295E9CC44D7DBBD05F58E1430D65"/>
        <w:category>
          <w:name w:val="General"/>
          <w:gallery w:val="placeholder"/>
        </w:category>
        <w:types>
          <w:type w:val="bbPlcHdr"/>
        </w:types>
        <w:behaviors>
          <w:behavior w:val="content"/>
        </w:behaviors>
        <w:guid w:val="{831C3C00-941E-4218-8C5E-5166BAD640F4}"/>
      </w:docPartPr>
      <w:docPartBody>
        <w:p w:rsidR="00F8716C" w:rsidRDefault="00F8716C" w:rsidP="00F8716C">
          <w:pPr>
            <w:pStyle w:val="094B295E9CC44D7DBBD05F58E1430D65"/>
          </w:pPr>
          <w:r w:rsidRPr="003D58FC">
            <w:rPr>
              <w:rStyle w:val="PlaceholderText"/>
            </w:rPr>
            <w:t>[Keywords]</w:t>
          </w:r>
        </w:p>
      </w:docPartBody>
    </w:docPart>
    <w:docPart>
      <w:docPartPr>
        <w:name w:val="18239CFD4F764643927348F08565061E"/>
        <w:category>
          <w:name w:val="General"/>
          <w:gallery w:val="placeholder"/>
        </w:category>
        <w:types>
          <w:type w:val="bbPlcHdr"/>
        </w:types>
        <w:behaviors>
          <w:behavior w:val="content"/>
        </w:behaviors>
        <w:guid w:val="{A5A408C2-70CE-4935-9C7A-4F2EAAFCD95C}"/>
      </w:docPartPr>
      <w:docPartBody>
        <w:p w:rsidR="00F8716C" w:rsidRDefault="00F8716C" w:rsidP="00F8716C">
          <w:pPr>
            <w:pStyle w:val="18239CFD4F764643927348F08565061E"/>
          </w:pPr>
          <w:r w:rsidRPr="003D58FC">
            <w:rPr>
              <w:rStyle w:val="PlaceholderText"/>
            </w:rPr>
            <w:t>[Keywords]</w:t>
          </w:r>
        </w:p>
      </w:docPartBody>
    </w:docPart>
    <w:docPart>
      <w:docPartPr>
        <w:name w:val="A06A3DB4AF754435A17308CD76F29E3F"/>
        <w:category>
          <w:name w:val="General"/>
          <w:gallery w:val="placeholder"/>
        </w:category>
        <w:types>
          <w:type w:val="bbPlcHdr"/>
        </w:types>
        <w:behaviors>
          <w:behavior w:val="content"/>
        </w:behaviors>
        <w:guid w:val="{BAD3F538-9B73-47D4-9B10-7386A67BF976}"/>
      </w:docPartPr>
      <w:docPartBody>
        <w:p w:rsidR="00F8716C" w:rsidRDefault="00F8716C" w:rsidP="00F8716C">
          <w:pPr>
            <w:pStyle w:val="A06A3DB4AF754435A17308CD76F29E3F"/>
          </w:pPr>
          <w:r w:rsidRPr="003D58FC">
            <w:rPr>
              <w:rStyle w:val="PlaceholderText"/>
            </w:rPr>
            <w:t>[Keywords]</w:t>
          </w:r>
        </w:p>
      </w:docPartBody>
    </w:docPart>
    <w:docPart>
      <w:docPartPr>
        <w:name w:val="39F49839A4384B1AAF7C73EA1B413259"/>
        <w:category>
          <w:name w:val="General"/>
          <w:gallery w:val="placeholder"/>
        </w:category>
        <w:types>
          <w:type w:val="bbPlcHdr"/>
        </w:types>
        <w:behaviors>
          <w:behavior w:val="content"/>
        </w:behaviors>
        <w:guid w:val="{AA7B92DC-273B-430F-8F16-FF7D151329D9}"/>
      </w:docPartPr>
      <w:docPartBody>
        <w:p w:rsidR="00F8716C" w:rsidRDefault="00F8716C" w:rsidP="00F8716C">
          <w:pPr>
            <w:pStyle w:val="39F49839A4384B1AAF7C73EA1B413259"/>
          </w:pPr>
          <w:r w:rsidRPr="003D58FC">
            <w:rPr>
              <w:rStyle w:val="PlaceholderText"/>
            </w:rPr>
            <w:t>[Keywords]</w:t>
          </w:r>
        </w:p>
      </w:docPartBody>
    </w:docPart>
    <w:docPart>
      <w:docPartPr>
        <w:name w:val="952C2AE5DCD949C7B9440E7E10D8B362"/>
        <w:category>
          <w:name w:val="General"/>
          <w:gallery w:val="placeholder"/>
        </w:category>
        <w:types>
          <w:type w:val="bbPlcHdr"/>
        </w:types>
        <w:behaviors>
          <w:behavior w:val="content"/>
        </w:behaviors>
        <w:guid w:val="{AF0F6C7B-5BAC-49AB-B7B0-DE83E4167198}"/>
      </w:docPartPr>
      <w:docPartBody>
        <w:p w:rsidR="00F8716C" w:rsidRDefault="00F8716C" w:rsidP="00F8716C">
          <w:pPr>
            <w:pStyle w:val="952C2AE5DCD949C7B9440E7E10D8B362"/>
          </w:pPr>
          <w:r w:rsidRPr="003D58FC">
            <w:rPr>
              <w:rStyle w:val="PlaceholderText"/>
            </w:rPr>
            <w:t>[Keywords]</w:t>
          </w:r>
        </w:p>
      </w:docPartBody>
    </w:docPart>
    <w:docPart>
      <w:docPartPr>
        <w:name w:val="E2DB1FCBFBA042A6BDBBFD7351891B02"/>
        <w:category>
          <w:name w:val="General"/>
          <w:gallery w:val="placeholder"/>
        </w:category>
        <w:types>
          <w:type w:val="bbPlcHdr"/>
        </w:types>
        <w:behaviors>
          <w:behavior w:val="content"/>
        </w:behaviors>
        <w:guid w:val="{017B8BFA-4323-4041-BD16-676A205CD5B2}"/>
      </w:docPartPr>
      <w:docPartBody>
        <w:p w:rsidR="00F8716C" w:rsidRDefault="00F8716C" w:rsidP="00F8716C">
          <w:pPr>
            <w:pStyle w:val="E2DB1FCBFBA042A6BDBBFD7351891B02"/>
          </w:pPr>
          <w:r w:rsidRPr="003D58FC">
            <w:rPr>
              <w:rStyle w:val="PlaceholderText"/>
            </w:rPr>
            <w:t>[Keywords]</w:t>
          </w:r>
        </w:p>
      </w:docPartBody>
    </w:docPart>
    <w:docPart>
      <w:docPartPr>
        <w:name w:val="8862F3F68E61444A8E36A6E6142E7BCF"/>
        <w:category>
          <w:name w:val="General"/>
          <w:gallery w:val="placeholder"/>
        </w:category>
        <w:types>
          <w:type w:val="bbPlcHdr"/>
        </w:types>
        <w:behaviors>
          <w:behavior w:val="content"/>
        </w:behaviors>
        <w:guid w:val="{640264BF-E2F5-47AE-9FBE-8FD34296C1D3}"/>
      </w:docPartPr>
      <w:docPartBody>
        <w:p w:rsidR="00F8716C" w:rsidRDefault="00F8716C" w:rsidP="00F8716C">
          <w:pPr>
            <w:pStyle w:val="8862F3F68E61444A8E36A6E6142E7BCF"/>
          </w:pPr>
          <w:r w:rsidRPr="003D58FC">
            <w:rPr>
              <w:rStyle w:val="PlaceholderText"/>
            </w:rPr>
            <w:t>[Keywords]</w:t>
          </w:r>
        </w:p>
      </w:docPartBody>
    </w:docPart>
    <w:docPart>
      <w:docPartPr>
        <w:name w:val="6F46230218834C27A4AF453E4B0F62E0"/>
        <w:category>
          <w:name w:val="General"/>
          <w:gallery w:val="placeholder"/>
        </w:category>
        <w:types>
          <w:type w:val="bbPlcHdr"/>
        </w:types>
        <w:behaviors>
          <w:behavior w:val="content"/>
        </w:behaviors>
        <w:guid w:val="{2FB7776A-C4AE-4A56-91F6-A372E4D35AF9}"/>
      </w:docPartPr>
      <w:docPartBody>
        <w:p w:rsidR="00F8716C" w:rsidRDefault="00F8716C" w:rsidP="00F8716C">
          <w:pPr>
            <w:pStyle w:val="6F46230218834C27A4AF453E4B0F62E0"/>
          </w:pPr>
          <w:r w:rsidRPr="003D58FC">
            <w:rPr>
              <w:rStyle w:val="PlaceholderText"/>
            </w:rPr>
            <w:t>[Keywords]</w:t>
          </w:r>
        </w:p>
      </w:docPartBody>
    </w:docPart>
    <w:docPart>
      <w:docPartPr>
        <w:name w:val="EAF1DF6D44B14BC2B181B6466156D0C6"/>
        <w:category>
          <w:name w:val="General"/>
          <w:gallery w:val="placeholder"/>
        </w:category>
        <w:types>
          <w:type w:val="bbPlcHdr"/>
        </w:types>
        <w:behaviors>
          <w:behavior w:val="content"/>
        </w:behaviors>
        <w:guid w:val="{9BD0D6FD-ADA0-43A4-A1B5-D6FB239D3D61}"/>
      </w:docPartPr>
      <w:docPartBody>
        <w:p w:rsidR="00F8716C" w:rsidRDefault="00F8716C" w:rsidP="00F8716C">
          <w:pPr>
            <w:pStyle w:val="EAF1DF6D44B14BC2B181B6466156D0C6"/>
          </w:pPr>
          <w:r w:rsidRPr="003D58FC">
            <w:rPr>
              <w:rStyle w:val="PlaceholderText"/>
            </w:rPr>
            <w:t>[Keywords]</w:t>
          </w:r>
        </w:p>
      </w:docPartBody>
    </w:docPart>
    <w:docPart>
      <w:docPartPr>
        <w:name w:val="F46B91987FCC4C1AB9741E8EB16E8C4C"/>
        <w:category>
          <w:name w:val="General"/>
          <w:gallery w:val="placeholder"/>
        </w:category>
        <w:types>
          <w:type w:val="bbPlcHdr"/>
        </w:types>
        <w:behaviors>
          <w:behavior w:val="content"/>
        </w:behaviors>
        <w:guid w:val="{A0305D2B-4720-4E08-8F09-40F9D43A2C32}"/>
      </w:docPartPr>
      <w:docPartBody>
        <w:p w:rsidR="00F8716C" w:rsidRDefault="00F8716C" w:rsidP="00F8716C">
          <w:pPr>
            <w:pStyle w:val="F46B91987FCC4C1AB9741E8EB16E8C4C"/>
          </w:pPr>
          <w:r w:rsidRPr="003D58FC">
            <w:rPr>
              <w:rStyle w:val="PlaceholderText"/>
            </w:rPr>
            <w:t>[Keywords]</w:t>
          </w:r>
        </w:p>
      </w:docPartBody>
    </w:docPart>
    <w:docPart>
      <w:docPartPr>
        <w:name w:val="BD4E45B26C754A73A7925BD20B6CA199"/>
        <w:category>
          <w:name w:val="General"/>
          <w:gallery w:val="placeholder"/>
        </w:category>
        <w:types>
          <w:type w:val="bbPlcHdr"/>
        </w:types>
        <w:behaviors>
          <w:behavior w:val="content"/>
        </w:behaviors>
        <w:guid w:val="{8D6558BF-FBCE-48B5-916B-A9097C0688B9}"/>
      </w:docPartPr>
      <w:docPartBody>
        <w:p w:rsidR="00F8716C" w:rsidRDefault="00F8716C" w:rsidP="00F8716C">
          <w:pPr>
            <w:pStyle w:val="BD4E45B26C754A73A7925BD20B6CA199"/>
          </w:pPr>
          <w:r w:rsidRPr="003D58FC">
            <w:rPr>
              <w:rStyle w:val="PlaceholderText"/>
            </w:rPr>
            <w:t>[Keywords]</w:t>
          </w:r>
        </w:p>
      </w:docPartBody>
    </w:docPart>
    <w:docPart>
      <w:docPartPr>
        <w:name w:val="21A92BDBDBBC45F484A683488FB994BE"/>
        <w:category>
          <w:name w:val="General"/>
          <w:gallery w:val="placeholder"/>
        </w:category>
        <w:types>
          <w:type w:val="bbPlcHdr"/>
        </w:types>
        <w:behaviors>
          <w:behavior w:val="content"/>
        </w:behaviors>
        <w:guid w:val="{A40F8C83-931B-47DA-920D-A1A10C74E3A0}"/>
      </w:docPartPr>
      <w:docPartBody>
        <w:p w:rsidR="00F8716C" w:rsidRDefault="00F8716C" w:rsidP="00F8716C">
          <w:pPr>
            <w:pStyle w:val="21A92BDBDBBC45F484A683488FB994BE"/>
          </w:pPr>
          <w:r w:rsidRPr="003D58FC">
            <w:rPr>
              <w:rStyle w:val="PlaceholderText"/>
            </w:rPr>
            <w:t>[Keywords]</w:t>
          </w:r>
        </w:p>
      </w:docPartBody>
    </w:docPart>
    <w:docPart>
      <w:docPartPr>
        <w:name w:val="54BE4CB9B71E4926896F39EFC67A76CC"/>
        <w:category>
          <w:name w:val="General"/>
          <w:gallery w:val="placeholder"/>
        </w:category>
        <w:types>
          <w:type w:val="bbPlcHdr"/>
        </w:types>
        <w:behaviors>
          <w:behavior w:val="content"/>
        </w:behaviors>
        <w:guid w:val="{D3B3EC27-F125-4D32-AB1D-8DE3FA351AF6}"/>
      </w:docPartPr>
      <w:docPartBody>
        <w:p w:rsidR="00F8716C" w:rsidRDefault="00F8716C" w:rsidP="00F8716C">
          <w:pPr>
            <w:pStyle w:val="54BE4CB9B71E4926896F39EFC67A76CC"/>
          </w:pPr>
          <w:r w:rsidRPr="003D58FC">
            <w:rPr>
              <w:rStyle w:val="PlaceholderText"/>
            </w:rPr>
            <w:t>[Keywords]</w:t>
          </w:r>
        </w:p>
      </w:docPartBody>
    </w:docPart>
    <w:docPart>
      <w:docPartPr>
        <w:name w:val="DB52775809E44E78A3DBEEFA569AA02E"/>
        <w:category>
          <w:name w:val="General"/>
          <w:gallery w:val="placeholder"/>
        </w:category>
        <w:types>
          <w:type w:val="bbPlcHdr"/>
        </w:types>
        <w:behaviors>
          <w:behavior w:val="content"/>
        </w:behaviors>
        <w:guid w:val="{8B520D74-2B8B-44A2-A1E1-B2EC004F3425}"/>
      </w:docPartPr>
      <w:docPartBody>
        <w:p w:rsidR="00F8716C" w:rsidRDefault="00F8716C" w:rsidP="00F8716C">
          <w:pPr>
            <w:pStyle w:val="DB52775809E44E78A3DBEEFA569AA02E"/>
          </w:pPr>
          <w:r w:rsidRPr="003D58FC">
            <w:rPr>
              <w:rStyle w:val="PlaceholderText"/>
            </w:rPr>
            <w:t>[Keywords]</w:t>
          </w:r>
        </w:p>
      </w:docPartBody>
    </w:docPart>
    <w:docPart>
      <w:docPartPr>
        <w:name w:val="366E57B6745B407690F105355F09DE31"/>
        <w:category>
          <w:name w:val="General"/>
          <w:gallery w:val="placeholder"/>
        </w:category>
        <w:types>
          <w:type w:val="bbPlcHdr"/>
        </w:types>
        <w:behaviors>
          <w:behavior w:val="content"/>
        </w:behaviors>
        <w:guid w:val="{36862DCD-3089-480B-8959-E362D36CB5A3}"/>
      </w:docPartPr>
      <w:docPartBody>
        <w:p w:rsidR="00F8716C" w:rsidRDefault="00F8716C" w:rsidP="00F8716C">
          <w:pPr>
            <w:pStyle w:val="366E57B6745B407690F105355F09DE31"/>
          </w:pPr>
          <w:r w:rsidRPr="003D58FC">
            <w:rPr>
              <w:rStyle w:val="PlaceholderText"/>
            </w:rPr>
            <w:t>[Keywords]</w:t>
          </w:r>
        </w:p>
      </w:docPartBody>
    </w:docPart>
    <w:docPart>
      <w:docPartPr>
        <w:name w:val="F49017B402294F5492E51886EFCD6435"/>
        <w:category>
          <w:name w:val="General"/>
          <w:gallery w:val="placeholder"/>
        </w:category>
        <w:types>
          <w:type w:val="bbPlcHdr"/>
        </w:types>
        <w:behaviors>
          <w:behavior w:val="content"/>
        </w:behaviors>
        <w:guid w:val="{A1C348EA-4A3A-4A54-B3E6-892BC00153C3}"/>
      </w:docPartPr>
      <w:docPartBody>
        <w:p w:rsidR="00F8716C" w:rsidRDefault="00F8716C" w:rsidP="00F8716C">
          <w:pPr>
            <w:pStyle w:val="F49017B402294F5492E51886EFCD6435"/>
          </w:pPr>
          <w:r w:rsidRPr="003D58FC">
            <w:rPr>
              <w:rStyle w:val="PlaceholderText"/>
            </w:rPr>
            <w:t>[Keywords]</w:t>
          </w:r>
        </w:p>
      </w:docPartBody>
    </w:docPart>
    <w:docPart>
      <w:docPartPr>
        <w:name w:val="9FAD6BE075D44386B079BE6349FAD520"/>
        <w:category>
          <w:name w:val="General"/>
          <w:gallery w:val="placeholder"/>
        </w:category>
        <w:types>
          <w:type w:val="bbPlcHdr"/>
        </w:types>
        <w:behaviors>
          <w:behavior w:val="content"/>
        </w:behaviors>
        <w:guid w:val="{4BD83227-7691-4E8B-B81C-57DB3C66A0E6}"/>
      </w:docPartPr>
      <w:docPartBody>
        <w:p w:rsidR="00F8716C" w:rsidRDefault="00F8716C" w:rsidP="00F8716C">
          <w:pPr>
            <w:pStyle w:val="9FAD6BE075D44386B079BE6349FAD520"/>
          </w:pPr>
          <w:r w:rsidRPr="003D58FC">
            <w:rPr>
              <w:rStyle w:val="PlaceholderText"/>
            </w:rPr>
            <w:t>[Keywords]</w:t>
          </w:r>
        </w:p>
      </w:docPartBody>
    </w:docPart>
    <w:docPart>
      <w:docPartPr>
        <w:name w:val="D2AB04668705439682A67A14113E680A"/>
        <w:category>
          <w:name w:val="General"/>
          <w:gallery w:val="placeholder"/>
        </w:category>
        <w:types>
          <w:type w:val="bbPlcHdr"/>
        </w:types>
        <w:behaviors>
          <w:behavior w:val="content"/>
        </w:behaviors>
        <w:guid w:val="{8F4017BA-82F4-4549-8AE8-F355E213ED57}"/>
      </w:docPartPr>
      <w:docPartBody>
        <w:p w:rsidR="00F8716C" w:rsidRDefault="00F8716C" w:rsidP="00F8716C">
          <w:pPr>
            <w:pStyle w:val="D2AB04668705439682A67A14113E680A"/>
          </w:pPr>
          <w:r w:rsidRPr="003D58FC">
            <w:rPr>
              <w:rStyle w:val="PlaceholderText"/>
            </w:rPr>
            <w:t>[Keywords]</w:t>
          </w:r>
        </w:p>
      </w:docPartBody>
    </w:docPart>
    <w:docPart>
      <w:docPartPr>
        <w:name w:val="1F0FE3806166448093B07E9D7745FFFD"/>
        <w:category>
          <w:name w:val="General"/>
          <w:gallery w:val="placeholder"/>
        </w:category>
        <w:types>
          <w:type w:val="bbPlcHdr"/>
        </w:types>
        <w:behaviors>
          <w:behavior w:val="content"/>
        </w:behaviors>
        <w:guid w:val="{56AF9DE1-293F-4B95-B90B-CD36B984EF8E}"/>
      </w:docPartPr>
      <w:docPartBody>
        <w:p w:rsidR="00F8716C" w:rsidRDefault="00F8716C" w:rsidP="00F8716C">
          <w:pPr>
            <w:pStyle w:val="1F0FE3806166448093B07E9D7745FFFD"/>
          </w:pPr>
          <w:r w:rsidRPr="003D58FC">
            <w:rPr>
              <w:rStyle w:val="PlaceholderText"/>
            </w:rPr>
            <w:t>[Keywords]</w:t>
          </w:r>
        </w:p>
      </w:docPartBody>
    </w:docPart>
    <w:docPart>
      <w:docPartPr>
        <w:name w:val="9BB2666F695048D6B45BCA2AE3F418DF"/>
        <w:category>
          <w:name w:val="General"/>
          <w:gallery w:val="placeholder"/>
        </w:category>
        <w:types>
          <w:type w:val="bbPlcHdr"/>
        </w:types>
        <w:behaviors>
          <w:behavior w:val="content"/>
        </w:behaviors>
        <w:guid w:val="{457F0363-035C-4C39-A6E7-7D2F1725C74A}"/>
      </w:docPartPr>
      <w:docPartBody>
        <w:p w:rsidR="00F8716C" w:rsidRDefault="00F8716C" w:rsidP="00F8716C">
          <w:pPr>
            <w:pStyle w:val="9BB2666F695048D6B45BCA2AE3F418DF"/>
          </w:pPr>
          <w:r w:rsidRPr="003D58FC">
            <w:rPr>
              <w:rStyle w:val="PlaceholderText"/>
            </w:rPr>
            <w:t>[Keywords]</w:t>
          </w:r>
        </w:p>
      </w:docPartBody>
    </w:docPart>
    <w:docPart>
      <w:docPartPr>
        <w:name w:val="FBB4D7767701486E97DC8F1DB72A969D"/>
        <w:category>
          <w:name w:val="General"/>
          <w:gallery w:val="placeholder"/>
        </w:category>
        <w:types>
          <w:type w:val="bbPlcHdr"/>
        </w:types>
        <w:behaviors>
          <w:behavior w:val="content"/>
        </w:behaviors>
        <w:guid w:val="{09F62CB1-ACDE-42F8-BC34-EBDDE72DF075}"/>
      </w:docPartPr>
      <w:docPartBody>
        <w:p w:rsidR="00F8716C" w:rsidRDefault="00F8716C" w:rsidP="00F8716C">
          <w:pPr>
            <w:pStyle w:val="FBB4D7767701486E97DC8F1DB72A969D"/>
          </w:pPr>
          <w:r w:rsidRPr="003D58FC">
            <w:rPr>
              <w:rStyle w:val="PlaceholderText"/>
            </w:rPr>
            <w:t>[Keywords]</w:t>
          </w:r>
        </w:p>
      </w:docPartBody>
    </w:docPart>
    <w:docPart>
      <w:docPartPr>
        <w:name w:val="39B012B326C94710AC1313E2C8F20DA3"/>
        <w:category>
          <w:name w:val="General"/>
          <w:gallery w:val="placeholder"/>
        </w:category>
        <w:types>
          <w:type w:val="bbPlcHdr"/>
        </w:types>
        <w:behaviors>
          <w:behavior w:val="content"/>
        </w:behaviors>
        <w:guid w:val="{1FE66894-FB24-447B-8671-3DA535344B58}"/>
      </w:docPartPr>
      <w:docPartBody>
        <w:p w:rsidR="00F8716C" w:rsidRDefault="00F8716C" w:rsidP="00F8716C">
          <w:pPr>
            <w:pStyle w:val="39B012B326C94710AC1313E2C8F20DA3"/>
          </w:pPr>
          <w:r w:rsidRPr="003D58FC">
            <w:rPr>
              <w:rStyle w:val="PlaceholderText"/>
            </w:rPr>
            <w:t>[Keywords]</w:t>
          </w:r>
        </w:p>
      </w:docPartBody>
    </w:docPart>
    <w:docPart>
      <w:docPartPr>
        <w:name w:val="0204ACBE1AB44C8A83029B698F553A72"/>
        <w:category>
          <w:name w:val="General"/>
          <w:gallery w:val="placeholder"/>
        </w:category>
        <w:types>
          <w:type w:val="bbPlcHdr"/>
        </w:types>
        <w:behaviors>
          <w:behavior w:val="content"/>
        </w:behaviors>
        <w:guid w:val="{C094A9D0-723C-44B1-9676-2BC10EEF13FD}"/>
      </w:docPartPr>
      <w:docPartBody>
        <w:p w:rsidR="00F8716C" w:rsidRDefault="00F8716C" w:rsidP="00F8716C">
          <w:pPr>
            <w:pStyle w:val="0204ACBE1AB44C8A83029B698F553A72"/>
          </w:pPr>
          <w:r w:rsidRPr="003D58FC">
            <w:rPr>
              <w:rStyle w:val="PlaceholderText"/>
            </w:rPr>
            <w:t>[Keywords]</w:t>
          </w:r>
        </w:p>
      </w:docPartBody>
    </w:docPart>
    <w:docPart>
      <w:docPartPr>
        <w:name w:val="12A6A53C62A84DBFB7E500BA4DF63DD1"/>
        <w:category>
          <w:name w:val="General"/>
          <w:gallery w:val="placeholder"/>
        </w:category>
        <w:types>
          <w:type w:val="bbPlcHdr"/>
        </w:types>
        <w:behaviors>
          <w:behavior w:val="content"/>
        </w:behaviors>
        <w:guid w:val="{032FE2E6-4460-4C4A-9659-F8CBE32F4D4A}"/>
      </w:docPartPr>
      <w:docPartBody>
        <w:p w:rsidR="00F8716C" w:rsidRDefault="00F8716C" w:rsidP="00F8716C">
          <w:pPr>
            <w:pStyle w:val="12A6A53C62A84DBFB7E500BA4DF63DD1"/>
          </w:pPr>
          <w:r w:rsidRPr="003D58FC">
            <w:rPr>
              <w:rStyle w:val="PlaceholderText"/>
            </w:rPr>
            <w:t>[Keywords]</w:t>
          </w:r>
        </w:p>
      </w:docPartBody>
    </w:docPart>
    <w:docPart>
      <w:docPartPr>
        <w:name w:val="7F44DF758E0649E3BDF65E2F598C734A"/>
        <w:category>
          <w:name w:val="General"/>
          <w:gallery w:val="placeholder"/>
        </w:category>
        <w:types>
          <w:type w:val="bbPlcHdr"/>
        </w:types>
        <w:behaviors>
          <w:behavior w:val="content"/>
        </w:behaviors>
        <w:guid w:val="{6453FB52-E4CA-43C1-B6EC-42F3E322BD7F}"/>
      </w:docPartPr>
      <w:docPartBody>
        <w:p w:rsidR="00F8716C" w:rsidRDefault="00F8716C" w:rsidP="00F8716C">
          <w:pPr>
            <w:pStyle w:val="7F44DF758E0649E3BDF65E2F598C734A"/>
          </w:pPr>
          <w:r w:rsidRPr="003D58FC">
            <w:rPr>
              <w:rStyle w:val="PlaceholderText"/>
            </w:rPr>
            <w:t>[Keywords]</w:t>
          </w:r>
        </w:p>
      </w:docPartBody>
    </w:docPart>
    <w:docPart>
      <w:docPartPr>
        <w:name w:val="CEF0307BD88A4473A1B21C42DFA166EF"/>
        <w:category>
          <w:name w:val="General"/>
          <w:gallery w:val="placeholder"/>
        </w:category>
        <w:types>
          <w:type w:val="bbPlcHdr"/>
        </w:types>
        <w:behaviors>
          <w:behavior w:val="content"/>
        </w:behaviors>
        <w:guid w:val="{753AEC48-3C29-4820-94DD-C6D8936854BB}"/>
      </w:docPartPr>
      <w:docPartBody>
        <w:p w:rsidR="00F8716C" w:rsidRDefault="00F8716C" w:rsidP="00F8716C">
          <w:pPr>
            <w:pStyle w:val="CEF0307BD88A4473A1B21C42DFA166EF"/>
          </w:pPr>
          <w:r w:rsidRPr="003D58FC">
            <w:rPr>
              <w:rStyle w:val="PlaceholderText"/>
            </w:rPr>
            <w:t>[Keywords]</w:t>
          </w:r>
        </w:p>
      </w:docPartBody>
    </w:docPart>
    <w:docPart>
      <w:docPartPr>
        <w:name w:val="82DB7DA0D046417EB607BBD8945A9D9A"/>
        <w:category>
          <w:name w:val="General"/>
          <w:gallery w:val="placeholder"/>
        </w:category>
        <w:types>
          <w:type w:val="bbPlcHdr"/>
        </w:types>
        <w:behaviors>
          <w:behavior w:val="content"/>
        </w:behaviors>
        <w:guid w:val="{C630C5B9-9B7E-4EAB-AE05-9A926FB36452}"/>
      </w:docPartPr>
      <w:docPartBody>
        <w:p w:rsidR="00F8716C" w:rsidRDefault="00F8716C" w:rsidP="00F8716C">
          <w:pPr>
            <w:pStyle w:val="82DB7DA0D046417EB607BBD8945A9D9A"/>
          </w:pPr>
          <w:r w:rsidRPr="003D58FC">
            <w:rPr>
              <w:rStyle w:val="PlaceholderText"/>
            </w:rPr>
            <w:t>[Keywords]</w:t>
          </w:r>
        </w:p>
      </w:docPartBody>
    </w:docPart>
    <w:docPart>
      <w:docPartPr>
        <w:name w:val="1956123237E24D089DC846558A68ABE7"/>
        <w:category>
          <w:name w:val="General"/>
          <w:gallery w:val="placeholder"/>
        </w:category>
        <w:types>
          <w:type w:val="bbPlcHdr"/>
        </w:types>
        <w:behaviors>
          <w:behavior w:val="content"/>
        </w:behaviors>
        <w:guid w:val="{E2C77186-60EC-4FA5-A353-5C93049D466C}"/>
      </w:docPartPr>
      <w:docPartBody>
        <w:p w:rsidR="00F8716C" w:rsidRDefault="00F8716C" w:rsidP="00F8716C">
          <w:pPr>
            <w:pStyle w:val="1956123237E24D089DC846558A68ABE7"/>
          </w:pPr>
          <w:r w:rsidRPr="003D58FC">
            <w:rPr>
              <w:rStyle w:val="PlaceholderText"/>
            </w:rPr>
            <w:t>[Keywords]</w:t>
          </w:r>
        </w:p>
      </w:docPartBody>
    </w:docPart>
    <w:docPart>
      <w:docPartPr>
        <w:name w:val="242B51103E53461DA68F9EACBC4F73DA"/>
        <w:category>
          <w:name w:val="General"/>
          <w:gallery w:val="placeholder"/>
        </w:category>
        <w:types>
          <w:type w:val="bbPlcHdr"/>
        </w:types>
        <w:behaviors>
          <w:behavior w:val="content"/>
        </w:behaviors>
        <w:guid w:val="{2D2B5699-3C7B-4B4A-B35F-2FF96A5EA883}"/>
      </w:docPartPr>
      <w:docPartBody>
        <w:p w:rsidR="00F8716C" w:rsidRDefault="00F8716C" w:rsidP="00F8716C">
          <w:pPr>
            <w:pStyle w:val="242B51103E53461DA68F9EACBC4F73DA"/>
          </w:pPr>
          <w:r w:rsidRPr="003D58FC">
            <w:rPr>
              <w:rStyle w:val="PlaceholderText"/>
            </w:rPr>
            <w:t>[Keywords]</w:t>
          </w:r>
        </w:p>
      </w:docPartBody>
    </w:docPart>
    <w:docPart>
      <w:docPartPr>
        <w:name w:val="EDBECFE5723947B5BBC0E44430409988"/>
        <w:category>
          <w:name w:val="General"/>
          <w:gallery w:val="placeholder"/>
        </w:category>
        <w:types>
          <w:type w:val="bbPlcHdr"/>
        </w:types>
        <w:behaviors>
          <w:behavior w:val="content"/>
        </w:behaviors>
        <w:guid w:val="{F587021C-4045-41AA-9B56-163BCBA1E9D5}"/>
      </w:docPartPr>
      <w:docPartBody>
        <w:p w:rsidR="00F8716C" w:rsidRDefault="00F8716C" w:rsidP="00F8716C">
          <w:pPr>
            <w:pStyle w:val="EDBECFE5723947B5BBC0E44430409988"/>
          </w:pPr>
          <w:r w:rsidRPr="003D58FC">
            <w:rPr>
              <w:rStyle w:val="PlaceholderText"/>
            </w:rPr>
            <w:t>[Keywords]</w:t>
          </w:r>
        </w:p>
      </w:docPartBody>
    </w:docPart>
    <w:docPart>
      <w:docPartPr>
        <w:name w:val="1E7458B310444A34A7F7B0AD84CE9F57"/>
        <w:category>
          <w:name w:val="General"/>
          <w:gallery w:val="placeholder"/>
        </w:category>
        <w:types>
          <w:type w:val="bbPlcHdr"/>
        </w:types>
        <w:behaviors>
          <w:behavior w:val="content"/>
        </w:behaviors>
        <w:guid w:val="{CA611EC2-8AB4-4868-8A8C-D8DF54F3EE52}"/>
      </w:docPartPr>
      <w:docPartBody>
        <w:p w:rsidR="00F8716C" w:rsidRDefault="00F8716C" w:rsidP="00F8716C">
          <w:pPr>
            <w:pStyle w:val="1E7458B310444A34A7F7B0AD84CE9F57"/>
          </w:pPr>
          <w:r w:rsidRPr="003D58FC">
            <w:rPr>
              <w:rStyle w:val="PlaceholderText"/>
            </w:rPr>
            <w:t>[Keywords]</w:t>
          </w:r>
        </w:p>
      </w:docPartBody>
    </w:docPart>
    <w:docPart>
      <w:docPartPr>
        <w:name w:val="62D373A250E6465E9D682342D0A2D09D"/>
        <w:category>
          <w:name w:val="General"/>
          <w:gallery w:val="placeholder"/>
        </w:category>
        <w:types>
          <w:type w:val="bbPlcHdr"/>
        </w:types>
        <w:behaviors>
          <w:behavior w:val="content"/>
        </w:behaviors>
        <w:guid w:val="{E51B1FA5-8E71-4885-9342-DF8BF6941477}"/>
      </w:docPartPr>
      <w:docPartBody>
        <w:p w:rsidR="00F8716C" w:rsidRDefault="00F8716C" w:rsidP="00F8716C">
          <w:pPr>
            <w:pStyle w:val="62D373A250E6465E9D682342D0A2D09D"/>
          </w:pPr>
          <w:r w:rsidRPr="003D58FC">
            <w:rPr>
              <w:rStyle w:val="PlaceholderText"/>
            </w:rPr>
            <w:t>[Keywords]</w:t>
          </w:r>
        </w:p>
      </w:docPartBody>
    </w:docPart>
    <w:docPart>
      <w:docPartPr>
        <w:name w:val="925A6BC5E6FD4EDF918E70C256B44161"/>
        <w:category>
          <w:name w:val="General"/>
          <w:gallery w:val="placeholder"/>
        </w:category>
        <w:types>
          <w:type w:val="bbPlcHdr"/>
        </w:types>
        <w:behaviors>
          <w:behavior w:val="content"/>
        </w:behaviors>
        <w:guid w:val="{BDDD01BA-9DD1-4EF7-8577-B1DACA38BBAE}"/>
      </w:docPartPr>
      <w:docPartBody>
        <w:p w:rsidR="00F8716C" w:rsidRDefault="00F8716C" w:rsidP="00F8716C">
          <w:pPr>
            <w:pStyle w:val="925A6BC5E6FD4EDF918E70C256B44161"/>
          </w:pPr>
          <w:r w:rsidRPr="003D58FC">
            <w:rPr>
              <w:rStyle w:val="PlaceholderText"/>
            </w:rPr>
            <w:t>[Keywords]</w:t>
          </w:r>
        </w:p>
      </w:docPartBody>
    </w:docPart>
    <w:docPart>
      <w:docPartPr>
        <w:name w:val="66966CACED5E444887AB4966BD8633D3"/>
        <w:category>
          <w:name w:val="General"/>
          <w:gallery w:val="placeholder"/>
        </w:category>
        <w:types>
          <w:type w:val="bbPlcHdr"/>
        </w:types>
        <w:behaviors>
          <w:behavior w:val="content"/>
        </w:behaviors>
        <w:guid w:val="{C01B4E91-FBEE-4A93-A904-862D41B6E15C}"/>
      </w:docPartPr>
      <w:docPartBody>
        <w:p w:rsidR="00F8716C" w:rsidRDefault="00F8716C" w:rsidP="00F8716C">
          <w:pPr>
            <w:pStyle w:val="66966CACED5E444887AB4966BD8633D3"/>
          </w:pPr>
          <w:r w:rsidRPr="003D58FC">
            <w:rPr>
              <w:rStyle w:val="PlaceholderText"/>
            </w:rPr>
            <w:t>[Keywords]</w:t>
          </w:r>
        </w:p>
      </w:docPartBody>
    </w:docPart>
    <w:docPart>
      <w:docPartPr>
        <w:name w:val="219261681D4045B6877835CFA169B2F0"/>
        <w:category>
          <w:name w:val="General"/>
          <w:gallery w:val="placeholder"/>
        </w:category>
        <w:types>
          <w:type w:val="bbPlcHdr"/>
        </w:types>
        <w:behaviors>
          <w:behavior w:val="content"/>
        </w:behaviors>
        <w:guid w:val="{7BE1A131-28C2-4C76-98FC-17155B315430}"/>
      </w:docPartPr>
      <w:docPartBody>
        <w:p w:rsidR="00F8716C" w:rsidRDefault="00F8716C" w:rsidP="00F8716C">
          <w:pPr>
            <w:pStyle w:val="219261681D4045B6877835CFA169B2F0"/>
          </w:pPr>
          <w:r w:rsidRPr="003D58FC">
            <w:rPr>
              <w:rStyle w:val="PlaceholderText"/>
            </w:rPr>
            <w:t>[Keywords]</w:t>
          </w:r>
        </w:p>
      </w:docPartBody>
    </w:docPart>
    <w:docPart>
      <w:docPartPr>
        <w:name w:val="2D6B949E8D6D4B26B1610E5DFAB15E5C"/>
        <w:category>
          <w:name w:val="General"/>
          <w:gallery w:val="placeholder"/>
        </w:category>
        <w:types>
          <w:type w:val="bbPlcHdr"/>
        </w:types>
        <w:behaviors>
          <w:behavior w:val="content"/>
        </w:behaviors>
        <w:guid w:val="{C176EC9D-395F-4929-90B3-73FDE198DF1C}"/>
      </w:docPartPr>
      <w:docPartBody>
        <w:p w:rsidR="00F8716C" w:rsidRDefault="00F8716C" w:rsidP="00F8716C">
          <w:pPr>
            <w:pStyle w:val="2D6B949E8D6D4B26B1610E5DFAB15E5C"/>
          </w:pPr>
          <w:r w:rsidRPr="003D58FC">
            <w:rPr>
              <w:rStyle w:val="PlaceholderText"/>
            </w:rPr>
            <w:t>[Keywords]</w:t>
          </w:r>
        </w:p>
      </w:docPartBody>
    </w:docPart>
    <w:docPart>
      <w:docPartPr>
        <w:name w:val="64AE11C7692C403FA68EBEE47F1354BF"/>
        <w:category>
          <w:name w:val="General"/>
          <w:gallery w:val="placeholder"/>
        </w:category>
        <w:types>
          <w:type w:val="bbPlcHdr"/>
        </w:types>
        <w:behaviors>
          <w:behavior w:val="content"/>
        </w:behaviors>
        <w:guid w:val="{2BEBC83C-38EF-488A-9E45-8F7DC197682B}"/>
      </w:docPartPr>
      <w:docPartBody>
        <w:p w:rsidR="00F8716C" w:rsidRDefault="00F8716C" w:rsidP="00F8716C">
          <w:pPr>
            <w:pStyle w:val="64AE11C7692C403FA68EBEE47F1354BF"/>
          </w:pPr>
          <w:r w:rsidRPr="003D58FC">
            <w:rPr>
              <w:rStyle w:val="PlaceholderText"/>
            </w:rPr>
            <w:t>[Keywords]</w:t>
          </w:r>
        </w:p>
      </w:docPartBody>
    </w:docPart>
    <w:docPart>
      <w:docPartPr>
        <w:name w:val="F2DC1A7CB9A04CB49C630FFC101A849F"/>
        <w:category>
          <w:name w:val="General"/>
          <w:gallery w:val="placeholder"/>
        </w:category>
        <w:types>
          <w:type w:val="bbPlcHdr"/>
        </w:types>
        <w:behaviors>
          <w:behavior w:val="content"/>
        </w:behaviors>
        <w:guid w:val="{8245275B-08ED-4B97-BF2C-BE33004EA5C1}"/>
      </w:docPartPr>
      <w:docPartBody>
        <w:p w:rsidR="00F8716C" w:rsidRDefault="00F8716C" w:rsidP="00F8716C">
          <w:pPr>
            <w:pStyle w:val="F2DC1A7CB9A04CB49C630FFC101A849F"/>
          </w:pPr>
          <w:r w:rsidRPr="003D58FC">
            <w:rPr>
              <w:rStyle w:val="PlaceholderText"/>
            </w:rPr>
            <w:t>[Keywords]</w:t>
          </w:r>
        </w:p>
      </w:docPartBody>
    </w:docPart>
    <w:docPart>
      <w:docPartPr>
        <w:name w:val="D98E9C357D2948B4818AEE4A6F06E498"/>
        <w:category>
          <w:name w:val="General"/>
          <w:gallery w:val="placeholder"/>
        </w:category>
        <w:types>
          <w:type w:val="bbPlcHdr"/>
        </w:types>
        <w:behaviors>
          <w:behavior w:val="content"/>
        </w:behaviors>
        <w:guid w:val="{E6BD7548-EEB8-473A-8EF7-5CB40BD3C8F1}"/>
      </w:docPartPr>
      <w:docPartBody>
        <w:p w:rsidR="00F8716C" w:rsidRDefault="00F8716C" w:rsidP="00F8716C">
          <w:pPr>
            <w:pStyle w:val="D98E9C357D2948B4818AEE4A6F06E498"/>
          </w:pPr>
          <w:r w:rsidRPr="003D58FC">
            <w:rPr>
              <w:rStyle w:val="PlaceholderText"/>
            </w:rPr>
            <w:t>[Keywords]</w:t>
          </w:r>
        </w:p>
      </w:docPartBody>
    </w:docPart>
    <w:docPart>
      <w:docPartPr>
        <w:name w:val="835A72B7CB9B418F990738E1718DE9AB"/>
        <w:category>
          <w:name w:val="General"/>
          <w:gallery w:val="placeholder"/>
        </w:category>
        <w:types>
          <w:type w:val="bbPlcHdr"/>
        </w:types>
        <w:behaviors>
          <w:behavior w:val="content"/>
        </w:behaviors>
        <w:guid w:val="{17FA27D2-BA9B-4F05-83DB-BE797DFFE382}"/>
      </w:docPartPr>
      <w:docPartBody>
        <w:p w:rsidR="00F8716C" w:rsidRDefault="00F8716C" w:rsidP="00F8716C">
          <w:pPr>
            <w:pStyle w:val="835A72B7CB9B418F990738E1718DE9AB"/>
          </w:pPr>
          <w:r w:rsidRPr="003D58FC">
            <w:rPr>
              <w:rStyle w:val="PlaceholderText"/>
            </w:rPr>
            <w:t>[Keywords]</w:t>
          </w:r>
        </w:p>
      </w:docPartBody>
    </w:docPart>
    <w:docPart>
      <w:docPartPr>
        <w:name w:val="75A7971786C64699B738A457B47858DA"/>
        <w:category>
          <w:name w:val="General"/>
          <w:gallery w:val="placeholder"/>
        </w:category>
        <w:types>
          <w:type w:val="bbPlcHdr"/>
        </w:types>
        <w:behaviors>
          <w:behavior w:val="content"/>
        </w:behaviors>
        <w:guid w:val="{7D14619B-DEF8-48A8-B70C-011DF18C913E}"/>
      </w:docPartPr>
      <w:docPartBody>
        <w:p w:rsidR="00F8716C" w:rsidRDefault="00F8716C" w:rsidP="00F8716C">
          <w:pPr>
            <w:pStyle w:val="75A7971786C64699B738A457B47858DA"/>
          </w:pPr>
          <w:r w:rsidRPr="003D58FC">
            <w:rPr>
              <w:rStyle w:val="PlaceholderText"/>
            </w:rPr>
            <w:t>[Keywords]</w:t>
          </w:r>
        </w:p>
      </w:docPartBody>
    </w:docPart>
    <w:docPart>
      <w:docPartPr>
        <w:name w:val="D172259932E3455FAF3470CB7E9CF4A5"/>
        <w:category>
          <w:name w:val="General"/>
          <w:gallery w:val="placeholder"/>
        </w:category>
        <w:types>
          <w:type w:val="bbPlcHdr"/>
        </w:types>
        <w:behaviors>
          <w:behavior w:val="content"/>
        </w:behaviors>
        <w:guid w:val="{FB95C53C-97B6-4BCF-AB91-D84BA09B9567}"/>
      </w:docPartPr>
      <w:docPartBody>
        <w:p w:rsidR="00F8716C" w:rsidRDefault="00F8716C" w:rsidP="00F8716C">
          <w:pPr>
            <w:pStyle w:val="D172259932E3455FAF3470CB7E9CF4A5"/>
          </w:pPr>
          <w:r w:rsidRPr="003D58FC">
            <w:rPr>
              <w:rStyle w:val="PlaceholderText"/>
            </w:rPr>
            <w:t>[Keywords]</w:t>
          </w:r>
        </w:p>
      </w:docPartBody>
    </w:docPart>
    <w:docPart>
      <w:docPartPr>
        <w:name w:val="EE0D546A47CC43718F00B15E2209BCF4"/>
        <w:category>
          <w:name w:val="General"/>
          <w:gallery w:val="placeholder"/>
        </w:category>
        <w:types>
          <w:type w:val="bbPlcHdr"/>
        </w:types>
        <w:behaviors>
          <w:behavior w:val="content"/>
        </w:behaviors>
        <w:guid w:val="{36304757-8A67-4A83-ABBE-251EE415FDD0}"/>
      </w:docPartPr>
      <w:docPartBody>
        <w:p w:rsidR="00F8716C" w:rsidRDefault="00F8716C" w:rsidP="00F8716C">
          <w:pPr>
            <w:pStyle w:val="EE0D546A47CC43718F00B15E2209BCF4"/>
          </w:pPr>
          <w:r w:rsidRPr="003D58FC">
            <w:rPr>
              <w:rStyle w:val="PlaceholderText"/>
            </w:rPr>
            <w:t>[Keywords]</w:t>
          </w:r>
        </w:p>
      </w:docPartBody>
    </w:docPart>
    <w:docPart>
      <w:docPartPr>
        <w:name w:val="3FB4DFBC6472413A967A5CDF70BEBACC"/>
        <w:category>
          <w:name w:val="General"/>
          <w:gallery w:val="placeholder"/>
        </w:category>
        <w:types>
          <w:type w:val="bbPlcHdr"/>
        </w:types>
        <w:behaviors>
          <w:behavior w:val="content"/>
        </w:behaviors>
        <w:guid w:val="{63B5E159-673F-4953-B2A5-BBD1EE041836}"/>
      </w:docPartPr>
      <w:docPartBody>
        <w:p w:rsidR="00F8716C" w:rsidRDefault="00F8716C" w:rsidP="00F8716C">
          <w:pPr>
            <w:pStyle w:val="3FB4DFBC6472413A967A5CDF70BEBACC"/>
          </w:pPr>
          <w:r w:rsidRPr="003D58FC">
            <w:rPr>
              <w:rStyle w:val="PlaceholderText"/>
            </w:rPr>
            <w:t>[Keywords]</w:t>
          </w:r>
        </w:p>
      </w:docPartBody>
    </w:docPart>
    <w:docPart>
      <w:docPartPr>
        <w:name w:val="7483B8019D4E4B3DB0E405C929014170"/>
        <w:category>
          <w:name w:val="General"/>
          <w:gallery w:val="placeholder"/>
        </w:category>
        <w:types>
          <w:type w:val="bbPlcHdr"/>
        </w:types>
        <w:behaviors>
          <w:behavior w:val="content"/>
        </w:behaviors>
        <w:guid w:val="{23F98CE3-33D2-46D8-B2E1-2C1EF1CFDC44}"/>
      </w:docPartPr>
      <w:docPartBody>
        <w:p w:rsidR="00F8716C" w:rsidRDefault="00F8716C" w:rsidP="00F8716C">
          <w:pPr>
            <w:pStyle w:val="7483B8019D4E4B3DB0E405C929014170"/>
          </w:pPr>
          <w:r w:rsidRPr="003D58FC">
            <w:rPr>
              <w:rStyle w:val="PlaceholderText"/>
            </w:rPr>
            <w:t>[Keywords]</w:t>
          </w:r>
        </w:p>
      </w:docPartBody>
    </w:docPart>
    <w:docPart>
      <w:docPartPr>
        <w:name w:val="A51F2D876D73409B8AEEA91DD4015064"/>
        <w:category>
          <w:name w:val="General"/>
          <w:gallery w:val="placeholder"/>
        </w:category>
        <w:types>
          <w:type w:val="bbPlcHdr"/>
        </w:types>
        <w:behaviors>
          <w:behavior w:val="content"/>
        </w:behaviors>
        <w:guid w:val="{404C6C26-5D5B-489B-A6E7-410817974CC6}"/>
      </w:docPartPr>
      <w:docPartBody>
        <w:p w:rsidR="00F8716C" w:rsidRDefault="00F8716C" w:rsidP="00F8716C">
          <w:pPr>
            <w:pStyle w:val="A51F2D876D73409B8AEEA91DD4015064"/>
          </w:pPr>
          <w:r w:rsidRPr="003D58FC">
            <w:rPr>
              <w:rStyle w:val="PlaceholderText"/>
            </w:rPr>
            <w:t>[Keywords]</w:t>
          </w:r>
        </w:p>
      </w:docPartBody>
    </w:docPart>
    <w:docPart>
      <w:docPartPr>
        <w:name w:val="F22EC7E42157464A8867C4711649D22C"/>
        <w:category>
          <w:name w:val="General"/>
          <w:gallery w:val="placeholder"/>
        </w:category>
        <w:types>
          <w:type w:val="bbPlcHdr"/>
        </w:types>
        <w:behaviors>
          <w:behavior w:val="content"/>
        </w:behaviors>
        <w:guid w:val="{EC04FE02-4959-446A-8FFD-55A6EC73E852}"/>
      </w:docPartPr>
      <w:docPartBody>
        <w:p w:rsidR="00F8716C" w:rsidRDefault="00F8716C" w:rsidP="00F8716C">
          <w:pPr>
            <w:pStyle w:val="F22EC7E42157464A8867C4711649D22C"/>
          </w:pPr>
          <w:r w:rsidRPr="003D58FC">
            <w:rPr>
              <w:rStyle w:val="PlaceholderText"/>
            </w:rPr>
            <w:t>[Keywords]</w:t>
          </w:r>
        </w:p>
      </w:docPartBody>
    </w:docPart>
    <w:docPart>
      <w:docPartPr>
        <w:name w:val="FBAA2432D74F4DDDA51F7692AC33A42C"/>
        <w:category>
          <w:name w:val="General"/>
          <w:gallery w:val="placeholder"/>
        </w:category>
        <w:types>
          <w:type w:val="bbPlcHdr"/>
        </w:types>
        <w:behaviors>
          <w:behavior w:val="content"/>
        </w:behaviors>
        <w:guid w:val="{854CF2A7-D06E-498A-94F0-954AE98DB7C6}"/>
      </w:docPartPr>
      <w:docPartBody>
        <w:p w:rsidR="00F8716C" w:rsidRDefault="00F8716C" w:rsidP="00F8716C">
          <w:pPr>
            <w:pStyle w:val="FBAA2432D74F4DDDA51F7692AC33A42C"/>
          </w:pPr>
          <w:r w:rsidRPr="003D58FC">
            <w:rPr>
              <w:rStyle w:val="PlaceholderText"/>
            </w:rPr>
            <w:t>[Keywords]</w:t>
          </w:r>
        </w:p>
      </w:docPartBody>
    </w:docPart>
    <w:docPart>
      <w:docPartPr>
        <w:name w:val="56644568A71E4F60A98AB4B62C0F8480"/>
        <w:category>
          <w:name w:val="General"/>
          <w:gallery w:val="placeholder"/>
        </w:category>
        <w:types>
          <w:type w:val="bbPlcHdr"/>
        </w:types>
        <w:behaviors>
          <w:behavior w:val="content"/>
        </w:behaviors>
        <w:guid w:val="{FDC28652-6E45-435A-AB0E-606104FFF357}"/>
      </w:docPartPr>
      <w:docPartBody>
        <w:p w:rsidR="00F8716C" w:rsidRDefault="00F8716C" w:rsidP="00F8716C">
          <w:pPr>
            <w:pStyle w:val="56644568A71E4F60A98AB4B62C0F8480"/>
          </w:pPr>
          <w:r w:rsidRPr="003D58FC">
            <w:rPr>
              <w:rStyle w:val="PlaceholderText"/>
            </w:rPr>
            <w:t>[Keywords]</w:t>
          </w:r>
        </w:p>
      </w:docPartBody>
    </w:docPart>
    <w:docPart>
      <w:docPartPr>
        <w:name w:val="095EB18DCF0A448D8D24D1D12707F77F"/>
        <w:category>
          <w:name w:val="General"/>
          <w:gallery w:val="placeholder"/>
        </w:category>
        <w:types>
          <w:type w:val="bbPlcHdr"/>
        </w:types>
        <w:behaviors>
          <w:behavior w:val="content"/>
        </w:behaviors>
        <w:guid w:val="{0B4B31A9-285C-4A9D-A464-FE7FC52C7666}"/>
      </w:docPartPr>
      <w:docPartBody>
        <w:p w:rsidR="00F8716C" w:rsidRDefault="00F8716C" w:rsidP="00F8716C">
          <w:pPr>
            <w:pStyle w:val="095EB18DCF0A448D8D24D1D12707F77F"/>
          </w:pPr>
          <w:r w:rsidRPr="003D58FC">
            <w:rPr>
              <w:rStyle w:val="PlaceholderText"/>
            </w:rPr>
            <w:t>[Keywords]</w:t>
          </w:r>
        </w:p>
      </w:docPartBody>
    </w:docPart>
    <w:docPart>
      <w:docPartPr>
        <w:name w:val="910A009340A74D4199E91EAA136B4965"/>
        <w:category>
          <w:name w:val="General"/>
          <w:gallery w:val="placeholder"/>
        </w:category>
        <w:types>
          <w:type w:val="bbPlcHdr"/>
        </w:types>
        <w:behaviors>
          <w:behavior w:val="content"/>
        </w:behaviors>
        <w:guid w:val="{A1DA4147-C39D-47EF-B1D5-3ED8949B278F}"/>
      </w:docPartPr>
      <w:docPartBody>
        <w:p w:rsidR="00F8716C" w:rsidRDefault="00F8716C" w:rsidP="00F8716C">
          <w:pPr>
            <w:pStyle w:val="910A009340A74D4199E91EAA136B4965"/>
          </w:pPr>
          <w:r w:rsidRPr="003D58FC">
            <w:rPr>
              <w:rStyle w:val="PlaceholderText"/>
            </w:rPr>
            <w:t>[Keywords]</w:t>
          </w:r>
        </w:p>
      </w:docPartBody>
    </w:docPart>
    <w:docPart>
      <w:docPartPr>
        <w:name w:val="0F5BE542F2B44E86A867775E219CA5AE"/>
        <w:category>
          <w:name w:val="General"/>
          <w:gallery w:val="placeholder"/>
        </w:category>
        <w:types>
          <w:type w:val="bbPlcHdr"/>
        </w:types>
        <w:behaviors>
          <w:behavior w:val="content"/>
        </w:behaviors>
        <w:guid w:val="{E5D64F89-D5CE-4A75-997E-DBD67AFA87ED}"/>
      </w:docPartPr>
      <w:docPartBody>
        <w:p w:rsidR="00F8716C" w:rsidRDefault="00F8716C" w:rsidP="00F8716C">
          <w:pPr>
            <w:pStyle w:val="0F5BE542F2B44E86A867775E219CA5AE"/>
          </w:pPr>
          <w:r w:rsidRPr="003D58FC">
            <w:rPr>
              <w:rStyle w:val="PlaceholderText"/>
            </w:rPr>
            <w:t>[Keywords]</w:t>
          </w:r>
        </w:p>
      </w:docPartBody>
    </w:docPart>
    <w:docPart>
      <w:docPartPr>
        <w:name w:val="26995194A68B4F929B80BE4AD4D4155C"/>
        <w:category>
          <w:name w:val="General"/>
          <w:gallery w:val="placeholder"/>
        </w:category>
        <w:types>
          <w:type w:val="bbPlcHdr"/>
        </w:types>
        <w:behaviors>
          <w:behavior w:val="content"/>
        </w:behaviors>
        <w:guid w:val="{6F2483E5-A8B6-40F1-A52D-E118834AE7C8}"/>
      </w:docPartPr>
      <w:docPartBody>
        <w:p w:rsidR="00F8716C" w:rsidRDefault="00F8716C" w:rsidP="00F8716C">
          <w:pPr>
            <w:pStyle w:val="26995194A68B4F929B80BE4AD4D4155C"/>
          </w:pPr>
          <w:r w:rsidRPr="003D58FC">
            <w:rPr>
              <w:rStyle w:val="PlaceholderText"/>
            </w:rPr>
            <w:t>[Keywords]</w:t>
          </w:r>
        </w:p>
      </w:docPartBody>
    </w:docPart>
    <w:docPart>
      <w:docPartPr>
        <w:name w:val="79291E59B37B4C1BA6B3867BFA540ADC"/>
        <w:category>
          <w:name w:val="General"/>
          <w:gallery w:val="placeholder"/>
        </w:category>
        <w:types>
          <w:type w:val="bbPlcHdr"/>
        </w:types>
        <w:behaviors>
          <w:behavior w:val="content"/>
        </w:behaviors>
        <w:guid w:val="{D17F7075-982E-4E75-907B-FAAE65903D13}"/>
      </w:docPartPr>
      <w:docPartBody>
        <w:p w:rsidR="00F8716C" w:rsidRDefault="00F8716C" w:rsidP="00F8716C">
          <w:pPr>
            <w:pStyle w:val="79291E59B37B4C1BA6B3867BFA540ADC"/>
          </w:pPr>
          <w:r w:rsidRPr="003D58FC">
            <w:rPr>
              <w:rStyle w:val="PlaceholderText"/>
            </w:rPr>
            <w:t>[Keywords]</w:t>
          </w:r>
        </w:p>
      </w:docPartBody>
    </w:docPart>
    <w:docPart>
      <w:docPartPr>
        <w:name w:val="2488756C5F49430CA7AA97573338F899"/>
        <w:category>
          <w:name w:val="General"/>
          <w:gallery w:val="placeholder"/>
        </w:category>
        <w:types>
          <w:type w:val="bbPlcHdr"/>
        </w:types>
        <w:behaviors>
          <w:behavior w:val="content"/>
        </w:behaviors>
        <w:guid w:val="{E81A84A6-BB03-4651-AD7B-88DC384A8AB8}"/>
      </w:docPartPr>
      <w:docPartBody>
        <w:p w:rsidR="00F8716C" w:rsidRDefault="00F8716C" w:rsidP="00F8716C">
          <w:pPr>
            <w:pStyle w:val="2488756C5F49430CA7AA97573338F899"/>
          </w:pPr>
          <w:r w:rsidRPr="003D58FC">
            <w:rPr>
              <w:rStyle w:val="PlaceholderText"/>
            </w:rPr>
            <w:t>[Keywords]</w:t>
          </w:r>
        </w:p>
      </w:docPartBody>
    </w:docPart>
    <w:docPart>
      <w:docPartPr>
        <w:name w:val="A69463680700432994CF7123C81ABEDA"/>
        <w:category>
          <w:name w:val="General"/>
          <w:gallery w:val="placeholder"/>
        </w:category>
        <w:types>
          <w:type w:val="bbPlcHdr"/>
        </w:types>
        <w:behaviors>
          <w:behavior w:val="content"/>
        </w:behaviors>
        <w:guid w:val="{94F80736-67B4-4C13-9C25-D4BD313C1201}"/>
      </w:docPartPr>
      <w:docPartBody>
        <w:p w:rsidR="00F8716C" w:rsidRDefault="00F8716C" w:rsidP="00F8716C">
          <w:pPr>
            <w:pStyle w:val="A69463680700432994CF7123C81ABEDA"/>
          </w:pPr>
          <w:r w:rsidRPr="003D58FC">
            <w:rPr>
              <w:rStyle w:val="PlaceholderText"/>
            </w:rPr>
            <w:t>[Keywords]</w:t>
          </w:r>
        </w:p>
      </w:docPartBody>
    </w:docPart>
    <w:docPart>
      <w:docPartPr>
        <w:name w:val="ADA24A1A5EE942AEBC7233BF54BA3722"/>
        <w:category>
          <w:name w:val="General"/>
          <w:gallery w:val="placeholder"/>
        </w:category>
        <w:types>
          <w:type w:val="bbPlcHdr"/>
        </w:types>
        <w:behaviors>
          <w:behavior w:val="content"/>
        </w:behaviors>
        <w:guid w:val="{A58EA2C3-54EA-4B2B-85A4-708A647C5248}"/>
      </w:docPartPr>
      <w:docPartBody>
        <w:p w:rsidR="00F8716C" w:rsidRDefault="00F8716C" w:rsidP="00F8716C">
          <w:pPr>
            <w:pStyle w:val="ADA24A1A5EE942AEBC7233BF54BA3722"/>
          </w:pPr>
          <w:r w:rsidRPr="003D58FC">
            <w:rPr>
              <w:rStyle w:val="PlaceholderText"/>
            </w:rPr>
            <w:t>[Keywords]</w:t>
          </w:r>
        </w:p>
      </w:docPartBody>
    </w:docPart>
    <w:docPart>
      <w:docPartPr>
        <w:name w:val="4E83DFD5687A445AA739600F1692B3F7"/>
        <w:category>
          <w:name w:val="General"/>
          <w:gallery w:val="placeholder"/>
        </w:category>
        <w:types>
          <w:type w:val="bbPlcHdr"/>
        </w:types>
        <w:behaviors>
          <w:behavior w:val="content"/>
        </w:behaviors>
        <w:guid w:val="{333B9F03-144A-414B-B65B-94EFAE8A7F3A}"/>
      </w:docPartPr>
      <w:docPartBody>
        <w:p w:rsidR="00F8716C" w:rsidRDefault="00F8716C" w:rsidP="00F8716C">
          <w:pPr>
            <w:pStyle w:val="4E83DFD5687A445AA739600F1692B3F7"/>
          </w:pPr>
          <w:r w:rsidRPr="003D58FC">
            <w:rPr>
              <w:rStyle w:val="PlaceholderText"/>
            </w:rPr>
            <w:t>[Keywords]</w:t>
          </w:r>
        </w:p>
      </w:docPartBody>
    </w:docPart>
    <w:docPart>
      <w:docPartPr>
        <w:name w:val="BF47DFFE891D4021B8EDA630EAEF63BD"/>
        <w:category>
          <w:name w:val="General"/>
          <w:gallery w:val="placeholder"/>
        </w:category>
        <w:types>
          <w:type w:val="bbPlcHdr"/>
        </w:types>
        <w:behaviors>
          <w:behavior w:val="content"/>
        </w:behaviors>
        <w:guid w:val="{008667A3-5A9A-436B-BAF1-2AA7B246E222}"/>
      </w:docPartPr>
      <w:docPartBody>
        <w:p w:rsidR="00F8716C" w:rsidRDefault="00F8716C" w:rsidP="00F8716C">
          <w:pPr>
            <w:pStyle w:val="BF47DFFE891D4021B8EDA630EAEF63BD"/>
          </w:pPr>
          <w:r w:rsidRPr="003D58FC">
            <w:rPr>
              <w:rStyle w:val="PlaceholderText"/>
            </w:rPr>
            <w:t>[Keywords]</w:t>
          </w:r>
        </w:p>
      </w:docPartBody>
    </w:docPart>
    <w:docPart>
      <w:docPartPr>
        <w:name w:val="ABCD5A427856489E9F9FF730272D3A19"/>
        <w:category>
          <w:name w:val="General"/>
          <w:gallery w:val="placeholder"/>
        </w:category>
        <w:types>
          <w:type w:val="bbPlcHdr"/>
        </w:types>
        <w:behaviors>
          <w:behavior w:val="content"/>
        </w:behaviors>
        <w:guid w:val="{DBD6D87F-737C-46F1-9961-313958D7D3C2}"/>
      </w:docPartPr>
      <w:docPartBody>
        <w:p w:rsidR="00F8716C" w:rsidRDefault="00F8716C" w:rsidP="00F8716C">
          <w:pPr>
            <w:pStyle w:val="ABCD5A427856489E9F9FF730272D3A19"/>
          </w:pPr>
          <w:r w:rsidRPr="003D58FC">
            <w:rPr>
              <w:rStyle w:val="PlaceholderText"/>
            </w:rPr>
            <w:t>[Keywords]</w:t>
          </w:r>
        </w:p>
      </w:docPartBody>
    </w:docPart>
    <w:docPart>
      <w:docPartPr>
        <w:name w:val="8DE2CE3E96A44C4887F5204B03539981"/>
        <w:category>
          <w:name w:val="General"/>
          <w:gallery w:val="placeholder"/>
        </w:category>
        <w:types>
          <w:type w:val="bbPlcHdr"/>
        </w:types>
        <w:behaviors>
          <w:behavior w:val="content"/>
        </w:behaviors>
        <w:guid w:val="{AA5CD02E-96C3-4EE6-93C6-D00C477165F3}"/>
      </w:docPartPr>
      <w:docPartBody>
        <w:p w:rsidR="00F8716C" w:rsidRDefault="00F8716C" w:rsidP="00F8716C">
          <w:pPr>
            <w:pStyle w:val="8DE2CE3E96A44C4887F5204B03539981"/>
          </w:pPr>
          <w:r w:rsidRPr="003D58FC">
            <w:rPr>
              <w:rStyle w:val="PlaceholderText"/>
            </w:rPr>
            <w:t>[Keywords]</w:t>
          </w:r>
        </w:p>
      </w:docPartBody>
    </w:docPart>
    <w:docPart>
      <w:docPartPr>
        <w:name w:val="49016D62E8F94C0F9131E9F25AAE476C"/>
        <w:category>
          <w:name w:val="General"/>
          <w:gallery w:val="placeholder"/>
        </w:category>
        <w:types>
          <w:type w:val="bbPlcHdr"/>
        </w:types>
        <w:behaviors>
          <w:behavior w:val="content"/>
        </w:behaviors>
        <w:guid w:val="{75EEB782-3B3E-4778-8582-CDCC210BA048}"/>
      </w:docPartPr>
      <w:docPartBody>
        <w:p w:rsidR="00F8716C" w:rsidRDefault="00F8716C" w:rsidP="00F8716C">
          <w:pPr>
            <w:pStyle w:val="49016D62E8F94C0F9131E9F25AAE476C"/>
          </w:pPr>
          <w:r w:rsidRPr="003D58FC">
            <w:rPr>
              <w:rStyle w:val="PlaceholderText"/>
            </w:rPr>
            <w:t>[Keywords]</w:t>
          </w:r>
        </w:p>
      </w:docPartBody>
    </w:docPart>
    <w:docPart>
      <w:docPartPr>
        <w:name w:val="5D298B514F9B46A680C62B7B81816AF7"/>
        <w:category>
          <w:name w:val="General"/>
          <w:gallery w:val="placeholder"/>
        </w:category>
        <w:types>
          <w:type w:val="bbPlcHdr"/>
        </w:types>
        <w:behaviors>
          <w:behavior w:val="content"/>
        </w:behaviors>
        <w:guid w:val="{3B7D8113-9D44-4180-AF75-2B7B874E058F}"/>
      </w:docPartPr>
      <w:docPartBody>
        <w:p w:rsidR="00F8716C" w:rsidRDefault="00F8716C" w:rsidP="00F8716C">
          <w:pPr>
            <w:pStyle w:val="5D298B514F9B46A680C62B7B81816AF7"/>
          </w:pPr>
          <w:r w:rsidRPr="003D58FC">
            <w:rPr>
              <w:rStyle w:val="PlaceholderText"/>
            </w:rPr>
            <w:t>[Keywords]</w:t>
          </w:r>
        </w:p>
      </w:docPartBody>
    </w:docPart>
    <w:docPart>
      <w:docPartPr>
        <w:name w:val="BD32BEC22F0A43AB8214577E57618CF1"/>
        <w:category>
          <w:name w:val="General"/>
          <w:gallery w:val="placeholder"/>
        </w:category>
        <w:types>
          <w:type w:val="bbPlcHdr"/>
        </w:types>
        <w:behaviors>
          <w:behavior w:val="content"/>
        </w:behaviors>
        <w:guid w:val="{4D04B460-D6CB-4F55-8D03-880BFFC0D2CE}"/>
      </w:docPartPr>
      <w:docPartBody>
        <w:p w:rsidR="00F8716C" w:rsidRDefault="00F8716C" w:rsidP="00F8716C">
          <w:pPr>
            <w:pStyle w:val="BD32BEC22F0A43AB8214577E57618CF1"/>
          </w:pPr>
          <w:r w:rsidRPr="003D58FC">
            <w:rPr>
              <w:rStyle w:val="PlaceholderText"/>
            </w:rPr>
            <w:t>[Keywords]</w:t>
          </w:r>
        </w:p>
      </w:docPartBody>
    </w:docPart>
    <w:docPart>
      <w:docPartPr>
        <w:name w:val="03AE8E959D7941FAA398EC8797466439"/>
        <w:category>
          <w:name w:val="General"/>
          <w:gallery w:val="placeholder"/>
        </w:category>
        <w:types>
          <w:type w:val="bbPlcHdr"/>
        </w:types>
        <w:behaviors>
          <w:behavior w:val="content"/>
        </w:behaviors>
        <w:guid w:val="{32EBBC8C-78DC-4815-ABA2-0BCEE7F4FBC0}"/>
      </w:docPartPr>
      <w:docPartBody>
        <w:p w:rsidR="00F8716C" w:rsidRDefault="00F8716C" w:rsidP="00F8716C">
          <w:pPr>
            <w:pStyle w:val="03AE8E959D7941FAA398EC8797466439"/>
          </w:pPr>
          <w:r w:rsidRPr="003D58FC">
            <w:rPr>
              <w:rStyle w:val="PlaceholderText"/>
            </w:rPr>
            <w:t>[Keywords]</w:t>
          </w:r>
        </w:p>
      </w:docPartBody>
    </w:docPart>
    <w:docPart>
      <w:docPartPr>
        <w:name w:val="9891CC9E9CD94B1290C41E19A0C148BF"/>
        <w:category>
          <w:name w:val="General"/>
          <w:gallery w:val="placeholder"/>
        </w:category>
        <w:types>
          <w:type w:val="bbPlcHdr"/>
        </w:types>
        <w:behaviors>
          <w:behavior w:val="content"/>
        </w:behaviors>
        <w:guid w:val="{EF865748-AA60-475D-A376-A53F48BE0660}"/>
      </w:docPartPr>
      <w:docPartBody>
        <w:p w:rsidR="00F8716C" w:rsidRDefault="00F8716C" w:rsidP="00F8716C">
          <w:pPr>
            <w:pStyle w:val="9891CC9E9CD94B1290C41E19A0C148BF"/>
          </w:pPr>
          <w:r w:rsidRPr="003D58FC">
            <w:rPr>
              <w:rStyle w:val="PlaceholderText"/>
            </w:rPr>
            <w:t>[Keywords]</w:t>
          </w:r>
        </w:p>
      </w:docPartBody>
    </w:docPart>
    <w:docPart>
      <w:docPartPr>
        <w:name w:val="E20D8ED0908D4E69822F3EC8D7844B85"/>
        <w:category>
          <w:name w:val="General"/>
          <w:gallery w:val="placeholder"/>
        </w:category>
        <w:types>
          <w:type w:val="bbPlcHdr"/>
        </w:types>
        <w:behaviors>
          <w:behavior w:val="content"/>
        </w:behaviors>
        <w:guid w:val="{C8354061-03E0-46C1-8F7B-8CB72EB665AB}"/>
      </w:docPartPr>
      <w:docPartBody>
        <w:p w:rsidR="00F8716C" w:rsidRDefault="00F8716C" w:rsidP="00F8716C">
          <w:pPr>
            <w:pStyle w:val="E20D8ED0908D4E69822F3EC8D7844B85"/>
          </w:pPr>
          <w:r w:rsidRPr="003D58FC">
            <w:rPr>
              <w:rStyle w:val="PlaceholderText"/>
            </w:rPr>
            <w:t>[Keywords]</w:t>
          </w:r>
        </w:p>
      </w:docPartBody>
    </w:docPart>
    <w:docPart>
      <w:docPartPr>
        <w:name w:val="28BC24E958F0499D81B809461F5FA4C3"/>
        <w:category>
          <w:name w:val="General"/>
          <w:gallery w:val="placeholder"/>
        </w:category>
        <w:types>
          <w:type w:val="bbPlcHdr"/>
        </w:types>
        <w:behaviors>
          <w:behavior w:val="content"/>
        </w:behaviors>
        <w:guid w:val="{6370933B-29D3-4E26-AA55-0A2668C91776}"/>
      </w:docPartPr>
      <w:docPartBody>
        <w:p w:rsidR="00F8716C" w:rsidRDefault="00F8716C" w:rsidP="00F8716C">
          <w:pPr>
            <w:pStyle w:val="28BC24E958F0499D81B809461F5FA4C3"/>
          </w:pPr>
          <w:r w:rsidRPr="003D58FC">
            <w:rPr>
              <w:rStyle w:val="PlaceholderText"/>
            </w:rPr>
            <w:t>[Keywords]</w:t>
          </w:r>
        </w:p>
      </w:docPartBody>
    </w:docPart>
    <w:docPart>
      <w:docPartPr>
        <w:name w:val="5F18521556A343589844533561E01FDF"/>
        <w:category>
          <w:name w:val="General"/>
          <w:gallery w:val="placeholder"/>
        </w:category>
        <w:types>
          <w:type w:val="bbPlcHdr"/>
        </w:types>
        <w:behaviors>
          <w:behavior w:val="content"/>
        </w:behaviors>
        <w:guid w:val="{C08E1765-BE8B-4251-94CD-98ABCB1570BC}"/>
      </w:docPartPr>
      <w:docPartBody>
        <w:p w:rsidR="00F8716C" w:rsidRDefault="00F8716C" w:rsidP="00F8716C">
          <w:pPr>
            <w:pStyle w:val="5F18521556A343589844533561E01FDF"/>
          </w:pPr>
          <w:r w:rsidRPr="003D58FC">
            <w:rPr>
              <w:rStyle w:val="PlaceholderText"/>
            </w:rPr>
            <w:t>[Keywords]</w:t>
          </w:r>
        </w:p>
      </w:docPartBody>
    </w:docPart>
    <w:docPart>
      <w:docPartPr>
        <w:name w:val="659EBE7D5BC64A908E8F323FBBD46315"/>
        <w:category>
          <w:name w:val="General"/>
          <w:gallery w:val="placeholder"/>
        </w:category>
        <w:types>
          <w:type w:val="bbPlcHdr"/>
        </w:types>
        <w:behaviors>
          <w:behavior w:val="content"/>
        </w:behaviors>
        <w:guid w:val="{8C2BC09A-FAAF-4310-BF07-A20B383195D4}"/>
      </w:docPartPr>
      <w:docPartBody>
        <w:p w:rsidR="00F8716C" w:rsidRDefault="00F8716C" w:rsidP="00F8716C">
          <w:pPr>
            <w:pStyle w:val="659EBE7D5BC64A908E8F323FBBD46315"/>
          </w:pPr>
          <w:r w:rsidRPr="003D58FC">
            <w:rPr>
              <w:rStyle w:val="PlaceholderText"/>
            </w:rPr>
            <w:t>[Keywords]</w:t>
          </w:r>
        </w:p>
      </w:docPartBody>
    </w:docPart>
    <w:docPart>
      <w:docPartPr>
        <w:name w:val="24FAAC037CF6443EBBB8B7FF53B576F5"/>
        <w:category>
          <w:name w:val="General"/>
          <w:gallery w:val="placeholder"/>
        </w:category>
        <w:types>
          <w:type w:val="bbPlcHdr"/>
        </w:types>
        <w:behaviors>
          <w:behavior w:val="content"/>
        </w:behaviors>
        <w:guid w:val="{2FB6351B-D275-4BFE-A3C4-F078364DA6BD}"/>
      </w:docPartPr>
      <w:docPartBody>
        <w:p w:rsidR="00F8716C" w:rsidRDefault="00F8716C" w:rsidP="00F8716C">
          <w:pPr>
            <w:pStyle w:val="24FAAC037CF6443EBBB8B7FF53B576F5"/>
          </w:pPr>
          <w:r w:rsidRPr="003D58FC">
            <w:rPr>
              <w:rStyle w:val="PlaceholderText"/>
            </w:rPr>
            <w:t>[Keywords]</w:t>
          </w:r>
        </w:p>
      </w:docPartBody>
    </w:docPart>
    <w:docPart>
      <w:docPartPr>
        <w:name w:val="7A17AFCF62D64953854CEBEE5EA212B3"/>
        <w:category>
          <w:name w:val="General"/>
          <w:gallery w:val="placeholder"/>
        </w:category>
        <w:types>
          <w:type w:val="bbPlcHdr"/>
        </w:types>
        <w:behaviors>
          <w:behavior w:val="content"/>
        </w:behaviors>
        <w:guid w:val="{C6E87B6C-CA04-4C99-B45F-D3EE268E1321}"/>
      </w:docPartPr>
      <w:docPartBody>
        <w:p w:rsidR="00F8716C" w:rsidRDefault="00F8716C" w:rsidP="00F8716C">
          <w:pPr>
            <w:pStyle w:val="7A17AFCF62D64953854CEBEE5EA212B3"/>
          </w:pPr>
          <w:r w:rsidRPr="003D58FC">
            <w:rPr>
              <w:rStyle w:val="PlaceholderText"/>
            </w:rPr>
            <w:t>[Keywords]</w:t>
          </w:r>
        </w:p>
      </w:docPartBody>
    </w:docPart>
    <w:docPart>
      <w:docPartPr>
        <w:name w:val="7324615354064A4DAFE2C2902D725BE8"/>
        <w:category>
          <w:name w:val="General"/>
          <w:gallery w:val="placeholder"/>
        </w:category>
        <w:types>
          <w:type w:val="bbPlcHdr"/>
        </w:types>
        <w:behaviors>
          <w:behavior w:val="content"/>
        </w:behaviors>
        <w:guid w:val="{3F90D906-856C-4A2F-929C-0534E95D8F96}"/>
      </w:docPartPr>
      <w:docPartBody>
        <w:p w:rsidR="00F8716C" w:rsidRDefault="00F8716C" w:rsidP="00F8716C">
          <w:pPr>
            <w:pStyle w:val="7324615354064A4DAFE2C2902D725BE8"/>
          </w:pPr>
          <w:r w:rsidRPr="003D58FC">
            <w:rPr>
              <w:rStyle w:val="PlaceholderText"/>
            </w:rPr>
            <w:t>[Keywords]</w:t>
          </w:r>
        </w:p>
      </w:docPartBody>
    </w:docPart>
    <w:docPart>
      <w:docPartPr>
        <w:name w:val="B1DC5348B0E5487D913A6CC252CD2A37"/>
        <w:category>
          <w:name w:val="General"/>
          <w:gallery w:val="placeholder"/>
        </w:category>
        <w:types>
          <w:type w:val="bbPlcHdr"/>
        </w:types>
        <w:behaviors>
          <w:behavior w:val="content"/>
        </w:behaviors>
        <w:guid w:val="{38146DFD-A0D2-4BEF-ABBC-AB89DB34777E}"/>
      </w:docPartPr>
      <w:docPartBody>
        <w:p w:rsidR="00F8716C" w:rsidRDefault="00F8716C" w:rsidP="00F8716C">
          <w:pPr>
            <w:pStyle w:val="B1DC5348B0E5487D913A6CC252CD2A37"/>
          </w:pPr>
          <w:r w:rsidRPr="003D58FC">
            <w:rPr>
              <w:rStyle w:val="PlaceholderText"/>
            </w:rPr>
            <w:t>[Keywords]</w:t>
          </w:r>
        </w:p>
      </w:docPartBody>
    </w:docPart>
    <w:docPart>
      <w:docPartPr>
        <w:name w:val="D0E00090C8D94E01A0F63F738904D7AC"/>
        <w:category>
          <w:name w:val="General"/>
          <w:gallery w:val="placeholder"/>
        </w:category>
        <w:types>
          <w:type w:val="bbPlcHdr"/>
        </w:types>
        <w:behaviors>
          <w:behavior w:val="content"/>
        </w:behaviors>
        <w:guid w:val="{9B8A68DD-4C20-4B3E-9CDD-2B503515605F}"/>
      </w:docPartPr>
      <w:docPartBody>
        <w:p w:rsidR="00F8716C" w:rsidRDefault="00F8716C" w:rsidP="00F8716C">
          <w:pPr>
            <w:pStyle w:val="D0E00090C8D94E01A0F63F738904D7AC"/>
          </w:pPr>
          <w:r w:rsidRPr="003D58FC">
            <w:rPr>
              <w:rStyle w:val="PlaceholderText"/>
            </w:rPr>
            <w:t>[Keywords]</w:t>
          </w:r>
        </w:p>
      </w:docPartBody>
    </w:docPart>
    <w:docPart>
      <w:docPartPr>
        <w:name w:val="9DDDAA95EB28411A9229290844A96B3C"/>
        <w:category>
          <w:name w:val="General"/>
          <w:gallery w:val="placeholder"/>
        </w:category>
        <w:types>
          <w:type w:val="bbPlcHdr"/>
        </w:types>
        <w:behaviors>
          <w:behavior w:val="content"/>
        </w:behaviors>
        <w:guid w:val="{172DE00B-C814-42CB-B30A-76A07853CC1F}"/>
      </w:docPartPr>
      <w:docPartBody>
        <w:p w:rsidR="00F8716C" w:rsidRDefault="00F8716C" w:rsidP="00F8716C">
          <w:pPr>
            <w:pStyle w:val="9DDDAA95EB28411A9229290844A96B3C"/>
          </w:pPr>
          <w:r w:rsidRPr="003D58FC">
            <w:rPr>
              <w:rStyle w:val="PlaceholderText"/>
            </w:rPr>
            <w:t>[Keywords]</w:t>
          </w:r>
        </w:p>
      </w:docPartBody>
    </w:docPart>
    <w:docPart>
      <w:docPartPr>
        <w:name w:val="010CCEA3C03B47ED87F88ED7EA6AA27B"/>
        <w:category>
          <w:name w:val="General"/>
          <w:gallery w:val="placeholder"/>
        </w:category>
        <w:types>
          <w:type w:val="bbPlcHdr"/>
        </w:types>
        <w:behaviors>
          <w:behavior w:val="content"/>
        </w:behaviors>
        <w:guid w:val="{BA3F450A-3560-42DC-B4F6-D6A2ED921B9A}"/>
      </w:docPartPr>
      <w:docPartBody>
        <w:p w:rsidR="00F8716C" w:rsidRDefault="00F8716C" w:rsidP="00F8716C">
          <w:pPr>
            <w:pStyle w:val="010CCEA3C03B47ED87F88ED7EA6AA27B"/>
          </w:pPr>
          <w:r w:rsidRPr="003D58FC">
            <w:rPr>
              <w:rStyle w:val="PlaceholderText"/>
            </w:rPr>
            <w:t>[Keywords]</w:t>
          </w:r>
        </w:p>
      </w:docPartBody>
    </w:docPart>
    <w:docPart>
      <w:docPartPr>
        <w:name w:val="AE8BE0D34A4C499592773805E53220B1"/>
        <w:category>
          <w:name w:val="General"/>
          <w:gallery w:val="placeholder"/>
        </w:category>
        <w:types>
          <w:type w:val="bbPlcHdr"/>
        </w:types>
        <w:behaviors>
          <w:behavior w:val="content"/>
        </w:behaviors>
        <w:guid w:val="{A1D25DE4-672B-4CD6-BF20-7E6D81D667E2}"/>
      </w:docPartPr>
      <w:docPartBody>
        <w:p w:rsidR="00F8716C" w:rsidRDefault="00F8716C" w:rsidP="00F8716C">
          <w:pPr>
            <w:pStyle w:val="AE8BE0D34A4C499592773805E53220B1"/>
          </w:pPr>
          <w:r w:rsidRPr="003D58FC">
            <w:rPr>
              <w:rStyle w:val="PlaceholderText"/>
            </w:rPr>
            <w:t>[Keywords]</w:t>
          </w:r>
        </w:p>
      </w:docPartBody>
    </w:docPart>
    <w:docPart>
      <w:docPartPr>
        <w:name w:val="1145D2D3BB26490481C6AD23D411C916"/>
        <w:category>
          <w:name w:val="General"/>
          <w:gallery w:val="placeholder"/>
        </w:category>
        <w:types>
          <w:type w:val="bbPlcHdr"/>
        </w:types>
        <w:behaviors>
          <w:behavior w:val="content"/>
        </w:behaviors>
        <w:guid w:val="{DDBFD5F9-4CD5-42FA-8478-62C026D416BD}"/>
      </w:docPartPr>
      <w:docPartBody>
        <w:p w:rsidR="00F8716C" w:rsidRDefault="00F8716C" w:rsidP="00F8716C">
          <w:pPr>
            <w:pStyle w:val="1145D2D3BB26490481C6AD23D411C916"/>
          </w:pPr>
          <w:r w:rsidRPr="003D58FC">
            <w:rPr>
              <w:rStyle w:val="PlaceholderText"/>
            </w:rPr>
            <w:t>[Keywords]</w:t>
          </w:r>
        </w:p>
      </w:docPartBody>
    </w:docPart>
    <w:docPart>
      <w:docPartPr>
        <w:name w:val="44413616AFED45998E36D016AF22C927"/>
        <w:category>
          <w:name w:val="General"/>
          <w:gallery w:val="placeholder"/>
        </w:category>
        <w:types>
          <w:type w:val="bbPlcHdr"/>
        </w:types>
        <w:behaviors>
          <w:behavior w:val="content"/>
        </w:behaviors>
        <w:guid w:val="{68F69C9F-805B-493A-9FBD-13D59684C8BB}"/>
      </w:docPartPr>
      <w:docPartBody>
        <w:p w:rsidR="00F8716C" w:rsidRDefault="00F8716C" w:rsidP="00F8716C">
          <w:pPr>
            <w:pStyle w:val="44413616AFED45998E36D016AF22C927"/>
          </w:pPr>
          <w:r w:rsidRPr="003D58FC">
            <w:rPr>
              <w:rStyle w:val="PlaceholderText"/>
            </w:rPr>
            <w:t>[Keywords]</w:t>
          </w:r>
        </w:p>
      </w:docPartBody>
    </w:docPart>
    <w:docPart>
      <w:docPartPr>
        <w:name w:val="1C24F2B8483A4D0D919AA288ACF2A777"/>
        <w:category>
          <w:name w:val="General"/>
          <w:gallery w:val="placeholder"/>
        </w:category>
        <w:types>
          <w:type w:val="bbPlcHdr"/>
        </w:types>
        <w:behaviors>
          <w:behavior w:val="content"/>
        </w:behaviors>
        <w:guid w:val="{E4231BC6-8A9E-4E0F-8743-838DF0B01E4F}"/>
      </w:docPartPr>
      <w:docPartBody>
        <w:p w:rsidR="00F8716C" w:rsidRDefault="00F8716C" w:rsidP="00F8716C">
          <w:pPr>
            <w:pStyle w:val="1C24F2B8483A4D0D919AA288ACF2A777"/>
          </w:pPr>
          <w:r w:rsidRPr="003D58FC">
            <w:rPr>
              <w:rStyle w:val="PlaceholderText"/>
            </w:rPr>
            <w:t>[Keywords]</w:t>
          </w:r>
        </w:p>
      </w:docPartBody>
    </w:docPart>
    <w:docPart>
      <w:docPartPr>
        <w:name w:val="F91E4EC450E8443A90D2C2BEF765A63B"/>
        <w:category>
          <w:name w:val="General"/>
          <w:gallery w:val="placeholder"/>
        </w:category>
        <w:types>
          <w:type w:val="bbPlcHdr"/>
        </w:types>
        <w:behaviors>
          <w:behavior w:val="content"/>
        </w:behaviors>
        <w:guid w:val="{86AA4FF2-57AD-496B-8B23-0BFEC077E14F}"/>
      </w:docPartPr>
      <w:docPartBody>
        <w:p w:rsidR="00F8716C" w:rsidRDefault="00F8716C" w:rsidP="00F8716C">
          <w:pPr>
            <w:pStyle w:val="F91E4EC450E8443A90D2C2BEF765A63B"/>
          </w:pPr>
          <w:r w:rsidRPr="003D58FC">
            <w:rPr>
              <w:rStyle w:val="PlaceholderText"/>
            </w:rPr>
            <w:t>[Keywords]</w:t>
          </w:r>
        </w:p>
      </w:docPartBody>
    </w:docPart>
    <w:docPart>
      <w:docPartPr>
        <w:name w:val="105532B0507C4290AFEB273A571BB849"/>
        <w:category>
          <w:name w:val="General"/>
          <w:gallery w:val="placeholder"/>
        </w:category>
        <w:types>
          <w:type w:val="bbPlcHdr"/>
        </w:types>
        <w:behaviors>
          <w:behavior w:val="content"/>
        </w:behaviors>
        <w:guid w:val="{22526016-2039-4E60-985C-96B5DCD377E6}"/>
      </w:docPartPr>
      <w:docPartBody>
        <w:p w:rsidR="00F8716C" w:rsidRDefault="00F8716C" w:rsidP="00F8716C">
          <w:pPr>
            <w:pStyle w:val="105532B0507C4290AFEB273A571BB849"/>
          </w:pPr>
          <w:r w:rsidRPr="003D58FC">
            <w:rPr>
              <w:rStyle w:val="PlaceholderText"/>
            </w:rPr>
            <w:t>[Keywords]</w:t>
          </w:r>
        </w:p>
      </w:docPartBody>
    </w:docPart>
    <w:docPart>
      <w:docPartPr>
        <w:name w:val="FCA21F88092B4D89B363BD9657A6E19D"/>
        <w:category>
          <w:name w:val="General"/>
          <w:gallery w:val="placeholder"/>
        </w:category>
        <w:types>
          <w:type w:val="bbPlcHdr"/>
        </w:types>
        <w:behaviors>
          <w:behavior w:val="content"/>
        </w:behaviors>
        <w:guid w:val="{9EDD1718-C26F-4263-8D2C-03C8FDBC3436}"/>
      </w:docPartPr>
      <w:docPartBody>
        <w:p w:rsidR="00F8716C" w:rsidRDefault="00F8716C" w:rsidP="00F8716C">
          <w:pPr>
            <w:pStyle w:val="FCA21F88092B4D89B363BD9657A6E19D"/>
          </w:pPr>
          <w:r w:rsidRPr="003D58FC">
            <w:rPr>
              <w:rStyle w:val="PlaceholderText"/>
            </w:rPr>
            <w:t>[Keywords]</w:t>
          </w:r>
        </w:p>
      </w:docPartBody>
    </w:docPart>
    <w:docPart>
      <w:docPartPr>
        <w:name w:val="8527CBAA989C4104AC9D02C8B341CBEC"/>
        <w:category>
          <w:name w:val="General"/>
          <w:gallery w:val="placeholder"/>
        </w:category>
        <w:types>
          <w:type w:val="bbPlcHdr"/>
        </w:types>
        <w:behaviors>
          <w:behavior w:val="content"/>
        </w:behaviors>
        <w:guid w:val="{A3E97302-A2DD-4D98-8B6E-F576580226B2}"/>
      </w:docPartPr>
      <w:docPartBody>
        <w:p w:rsidR="00F8716C" w:rsidRDefault="00F8716C" w:rsidP="00F8716C">
          <w:pPr>
            <w:pStyle w:val="8527CBAA989C4104AC9D02C8B341CBEC"/>
          </w:pPr>
          <w:r w:rsidRPr="003D58FC">
            <w:rPr>
              <w:rStyle w:val="PlaceholderText"/>
            </w:rPr>
            <w:t>[Keywords]</w:t>
          </w:r>
        </w:p>
      </w:docPartBody>
    </w:docPart>
    <w:docPart>
      <w:docPartPr>
        <w:name w:val="3377BA2971674172B325DF19E5A8594E"/>
        <w:category>
          <w:name w:val="General"/>
          <w:gallery w:val="placeholder"/>
        </w:category>
        <w:types>
          <w:type w:val="bbPlcHdr"/>
        </w:types>
        <w:behaviors>
          <w:behavior w:val="content"/>
        </w:behaviors>
        <w:guid w:val="{3FF4D2E6-3000-4635-AD46-C38BFFE28AFF}"/>
      </w:docPartPr>
      <w:docPartBody>
        <w:p w:rsidR="00F8716C" w:rsidRDefault="00F8716C" w:rsidP="00F8716C">
          <w:pPr>
            <w:pStyle w:val="3377BA2971674172B325DF19E5A8594E"/>
          </w:pPr>
          <w:r w:rsidRPr="003D58FC">
            <w:rPr>
              <w:rStyle w:val="PlaceholderText"/>
            </w:rPr>
            <w:t>[Keywords]</w:t>
          </w:r>
        </w:p>
      </w:docPartBody>
    </w:docPart>
    <w:docPart>
      <w:docPartPr>
        <w:name w:val="C497688E3D8A447794312252D62F89BE"/>
        <w:category>
          <w:name w:val="General"/>
          <w:gallery w:val="placeholder"/>
        </w:category>
        <w:types>
          <w:type w:val="bbPlcHdr"/>
        </w:types>
        <w:behaviors>
          <w:behavior w:val="content"/>
        </w:behaviors>
        <w:guid w:val="{50FAE03B-1886-4963-8DC6-B124D4769083}"/>
      </w:docPartPr>
      <w:docPartBody>
        <w:p w:rsidR="00F8716C" w:rsidRDefault="00F8716C" w:rsidP="00F8716C">
          <w:pPr>
            <w:pStyle w:val="C497688E3D8A447794312252D62F89BE"/>
          </w:pPr>
          <w:r w:rsidRPr="003D58FC">
            <w:rPr>
              <w:rStyle w:val="PlaceholderText"/>
            </w:rPr>
            <w:t>[Keywords]</w:t>
          </w:r>
        </w:p>
      </w:docPartBody>
    </w:docPart>
    <w:docPart>
      <w:docPartPr>
        <w:name w:val="88A0AEB2E99640DCAFB10803832208BC"/>
        <w:category>
          <w:name w:val="General"/>
          <w:gallery w:val="placeholder"/>
        </w:category>
        <w:types>
          <w:type w:val="bbPlcHdr"/>
        </w:types>
        <w:behaviors>
          <w:behavior w:val="content"/>
        </w:behaviors>
        <w:guid w:val="{7028D120-3D8B-404F-8317-B04E4BE56465}"/>
      </w:docPartPr>
      <w:docPartBody>
        <w:p w:rsidR="00F8716C" w:rsidRDefault="00F8716C" w:rsidP="00F8716C">
          <w:pPr>
            <w:pStyle w:val="88A0AEB2E99640DCAFB10803832208BC"/>
          </w:pPr>
          <w:r w:rsidRPr="003D58FC">
            <w:rPr>
              <w:rStyle w:val="PlaceholderText"/>
            </w:rPr>
            <w:t>[Keywords]</w:t>
          </w:r>
        </w:p>
      </w:docPartBody>
    </w:docPart>
    <w:docPart>
      <w:docPartPr>
        <w:name w:val="60C806CF1E11421E828ED5F79CA15699"/>
        <w:category>
          <w:name w:val="General"/>
          <w:gallery w:val="placeholder"/>
        </w:category>
        <w:types>
          <w:type w:val="bbPlcHdr"/>
        </w:types>
        <w:behaviors>
          <w:behavior w:val="content"/>
        </w:behaviors>
        <w:guid w:val="{98741F69-601F-4A0F-9A6D-7EF9D20816B2}"/>
      </w:docPartPr>
      <w:docPartBody>
        <w:p w:rsidR="00F8716C" w:rsidRDefault="00F8716C" w:rsidP="00F8716C">
          <w:pPr>
            <w:pStyle w:val="60C806CF1E11421E828ED5F79CA15699"/>
          </w:pPr>
          <w:r w:rsidRPr="003D58FC">
            <w:rPr>
              <w:rStyle w:val="PlaceholderText"/>
            </w:rPr>
            <w:t>[Keywords]</w:t>
          </w:r>
        </w:p>
      </w:docPartBody>
    </w:docPart>
    <w:docPart>
      <w:docPartPr>
        <w:name w:val="DE05428ADB0C428194881BC17BCCC055"/>
        <w:category>
          <w:name w:val="General"/>
          <w:gallery w:val="placeholder"/>
        </w:category>
        <w:types>
          <w:type w:val="bbPlcHdr"/>
        </w:types>
        <w:behaviors>
          <w:behavior w:val="content"/>
        </w:behaviors>
        <w:guid w:val="{CE28670E-BBEA-4A7E-80A2-7E85DD3D32DD}"/>
      </w:docPartPr>
      <w:docPartBody>
        <w:p w:rsidR="00F8716C" w:rsidRDefault="00F8716C" w:rsidP="00F8716C">
          <w:pPr>
            <w:pStyle w:val="DE05428ADB0C428194881BC17BCCC055"/>
          </w:pPr>
          <w:r w:rsidRPr="003D58FC">
            <w:rPr>
              <w:rStyle w:val="PlaceholderText"/>
            </w:rPr>
            <w:t>[Keywords]</w:t>
          </w:r>
        </w:p>
      </w:docPartBody>
    </w:docPart>
    <w:docPart>
      <w:docPartPr>
        <w:name w:val="9F786BC229864EBF929154D662D2518D"/>
        <w:category>
          <w:name w:val="General"/>
          <w:gallery w:val="placeholder"/>
        </w:category>
        <w:types>
          <w:type w:val="bbPlcHdr"/>
        </w:types>
        <w:behaviors>
          <w:behavior w:val="content"/>
        </w:behaviors>
        <w:guid w:val="{1AF8EA5F-6601-4E1D-B421-68B7580C34EA}"/>
      </w:docPartPr>
      <w:docPartBody>
        <w:p w:rsidR="00F8716C" w:rsidRDefault="00F8716C" w:rsidP="00F8716C">
          <w:pPr>
            <w:pStyle w:val="9F786BC229864EBF929154D662D2518D"/>
          </w:pPr>
          <w:r w:rsidRPr="003D58FC">
            <w:rPr>
              <w:rStyle w:val="PlaceholderText"/>
            </w:rPr>
            <w:t>[Keywords]</w:t>
          </w:r>
        </w:p>
      </w:docPartBody>
    </w:docPart>
    <w:docPart>
      <w:docPartPr>
        <w:name w:val="BE73166B70724BE48B497BE0A52E4E23"/>
        <w:category>
          <w:name w:val="General"/>
          <w:gallery w:val="placeholder"/>
        </w:category>
        <w:types>
          <w:type w:val="bbPlcHdr"/>
        </w:types>
        <w:behaviors>
          <w:behavior w:val="content"/>
        </w:behaviors>
        <w:guid w:val="{C7861AB3-A346-4493-B21F-6E9561467EEA}"/>
      </w:docPartPr>
      <w:docPartBody>
        <w:p w:rsidR="00F8716C" w:rsidRDefault="00F8716C" w:rsidP="00F8716C">
          <w:pPr>
            <w:pStyle w:val="BE73166B70724BE48B497BE0A52E4E23"/>
          </w:pPr>
          <w:r w:rsidRPr="003D58FC">
            <w:rPr>
              <w:rStyle w:val="PlaceholderText"/>
            </w:rPr>
            <w:t>[Keywords]</w:t>
          </w:r>
        </w:p>
      </w:docPartBody>
    </w:docPart>
    <w:docPart>
      <w:docPartPr>
        <w:name w:val="B78E4EE6AFD344039BE7244EFE5F8C32"/>
        <w:category>
          <w:name w:val="General"/>
          <w:gallery w:val="placeholder"/>
        </w:category>
        <w:types>
          <w:type w:val="bbPlcHdr"/>
        </w:types>
        <w:behaviors>
          <w:behavior w:val="content"/>
        </w:behaviors>
        <w:guid w:val="{31BEA617-12DF-4946-83EA-62F917C5A1F4}"/>
      </w:docPartPr>
      <w:docPartBody>
        <w:p w:rsidR="00F8716C" w:rsidRDefault="00F8716C" w:rsidP="00F8716C">
          <w:pPr>
            <w:pStyle w:val="B78E4EE6AFD344039BE7244EFE5F8C32"/>
          </w:pPr>
          <w:r w:rsidRPr="003D58FC">
            <w:rPr>
              <w:rStyle w:val="PlaceholderText"/>
            </w:rPr>
            <w:t>[Keywords]</w:t>
          </w:r>
        </w:p>
      </w:docPartBody>
    </w:docPart>
    <w:docPart>
      <w:docPartPr>
        <w:name w:val="CFE8D48A299C499AAC3C53D2CD720E4A"/>
        <w:category>
          <w:name w:val="General"/>
          <w:gallery w:val="placeholder"/>
        </w:category>
        <w:types>
          <w:type w:val="bbPlcHdr"/>
        </w:types>
        <w:behaviors>
          <w:behavior w:val="content"/>
        </w:behaviors>
        <w:guid w:val="{DB058AA2-C522-4079-AC7D-5FCE20AB35E1}"/>
      </w:docPartPr>
      <w:docPartBody>
        <w:p w:rsidR="00F8716C" w:rsidRDefault="00F8716C" w:rsidP="00F8716C">
          <w:pPr>
            <w:pStyle w:val="CFE8D48A299C499AAC3C53D2CD720E4A"/>
          </w:pPr>
          <w:r w:rsidRPr="003D58FC">
            <w:rPr>
              <w:rStyle w:val="PlaceholderText"/>
            </w:rPr>
            <w:t>[Keywords]</w:t>
          </w:r>
        </w:p>
      </w:docPartBody>
    </w:docPart>
    <w:docPart>
      <w:docPartPr>
        <w:name w:val="2DAFD305F45F4480B0D5E83BD92F9599"/>
        <w:category>
          <w:name w:val="General"/>
          <w:gallery w:val="placeholder"/>
        </w:category>
        <w:types>
          <w:type w:val="bbPlcHdr"/>
        </w:types>
        <w:behaviors>
          <w:behavior w:val="content"/>
        </w:behaviors>
        <w:guid w:val="{B73FCE69-92CB-4742-97E0-EA14EF2F63EC}"/>
      </w:docPartPr>
      <w:docPartBody>
        <w:p w:rsidR="00F8716C" w:rsidRDefault="00F8716C" w:rsidP="00F8716C">
          <w:pPr>
            <w:pStyle w:val="2DAFD305F45F4480B0D5E83BD92F9599"/>
          </w:pPr>
          <w:r w:rsidRPr="003D58FC">
            <w:rPr>
              <w:rStyle w:val="PlaceholderText"/>
            </w:rPr>
            <w:t>[Keywords]</w:t>
          </w:r>
        </w:p>
      </w:docPartBody>
    </w:docPart>
    <w:docPart>
      <w:docPartPr>
        <w:name w:val="3D452B147BFE4EF19C469ADF18BCB1BB"/>
        <w:category>
          <w:name w:val="General"/>
          <w:gallery w:val="placeholder"/>
        </w:category>
        <w:types>
          <w:type w:val="bbPlcHdr"/>
        </w:types>
        <w:behaviors>
          <w:behavior w:val="content"/>
        </w:behaviors>
        <w:guid w:val="{CA4D6CB2-D106-4576-A4F6-96BB380B39B2}"/>
      </w:docPartPr>
      <w:docPartBody>
        <w:p w:rsidR="00F8716C" w:rsidRDefault="00F8716C" w:rsidP="00F8716C">
          <w:pPr>
            <w:pStyle w:val="3D452B147BFE4EF19C469ADF18BCB1BB"/>
          </w:pPr>
          <w:r w:rsidRPr="003D58FC">
            <w:rPr>
              <w:rStyle w:val="PlaceholderText"/>
            </w:rPr>
            <w:t>[Keywords]</w:t>
          </w:r>
        </w:p>
      </w:docPartBody>
    </w:docPart>
    <w:docPart>
      <w:docPartPr>
        <w:name w:val="BD851D24C8284038BB1AF83B04CB26B8"/>
        <w:category>
          <w:name w:val="General"/>
          <w:gallery w:val="placeholder"/>
        </w:category>
        <w:types>
          <w:type w:val="bbPlcHdr"/>
        </w:types>
        <w:behaviors>
          <w:behavior w:val="content"/>
        </w:behaviors>
        <w:guid w:val="{AB5B5C27-5432-45DD-9BE4-7BE57AA082BE}"/>
      </w:docPartPr>
      <w:docPartBody>
        <w:p w:rsidR="00F8716C" w:rsidRDefault="00F8716C" w:rsidP="00F8716C">
          <w:pPr>
            <w:pStyle w:val="BD851D24C8284038BB1AF83B04CB26B8"/>
          </w:pPr>
          <w:r w:rsidRPr="003D58FC">
            <w:rPr>
              <w:rStyle w:val="PlaceholderText"/>
            </w:rPr>
            <w:t>[Keywords]</w:t>
          </w:r>
        </w:p>
      </w:docPartBody>
    </w:docPart>
    <w:docPart>
      <w:docPartPr>
        <w:name w:val="D9D180BA38FB4C1494F9F682EC811B4D"/>
        <w:category>
          <w:name w:val="General"/>
          <w:gallery w:val="placeholder"/>
        </w:category>
        <w:types>
          <w:type w:val="bbPlcHdr"/>
        </w:types>
        <w:behaviors>
          <w:behavior w:val="content"/>
        </w:behaviors>
        <w:guid w:val="{CC0C2A3F-1858-49CE-8F09-D999C8BF04FB}"/>
      </w:docPartPr>
      <w:docPartBody>
        <w:p w:rsidR="00F8716C" w:rsidRDefault="00F8716C" w:rsidP="00F8716C">
          <w:pPr>
            <w:pStyle w:val="D9D180BA38FB4C1494F9F682EC811B4D"/>
          </w:pPr>
          <w:r w:rsidRPr="003D58FC">
            <w:rPr>
              <w:rStyle w:val="PlaceholderText"/>
            </w:rPr>
            <w:t>[Keywords]</w:t>
          </w:r>
        </w:p>
      </w:docPartBody>
    </w:docPart>
    <w:docPart>
      <w:docPartPr>
        <w:name w:val="F5C990CFDCA44A4993FD9284FE18983A"/>
        <w:category>
          <w:name w:val="General"/>
          <w:gallery w:val="placeholder"/>
        </w:category>
        <w:types>
          <w:type w:val="bbPlcHdr"/>
        </w:types>
        <w:behaviors>
          <w:behavior w:val="content"/>
        </w:behaviors>
        <w:guid w:val="{18B1DDB5-D083-4C15-8338-07145E92C6C5}"/>
      </w:docPartPr>
      <w:docPartBody>
        <w:p w:rsidR="00F8716C" w:rsidRDefault="00F8716C" w:rsidP="00F8716C">
          <w:pPr>
            <w:pStyle w:val="F5C990CFDCA44A4993FD9284FE18983A"/>
          </w:pPr>
          <w:r w:rsidRPr="003D58FC">
            <w:rPr>
              <w:rStyle w:val="PlaceholderText"/>
            </w:rPr>
            <w:t>[Keywords]</w:t>
          </w:r>
        </w:p>
      </w:docPartBody>
    </w:docPart>
    <w:docPart>
      <w:docPartPr>
        <w:name w:val="242E43CCA38E4C8EB2BF8BAD912E9DE9"/>
        <w:category>
          <w:name w:val="General"/>
          <w:gallery w:val="placeholder"/>
        </w:category>
        <w:types>
          <w:type w:val="bbPlcHdr"/>
        </w:types>
        <w:behaviors>
          <w:behavior w:val="content"/>
        </w:behaviors>
        <w:guid w:val="{E6B60AF3-8835-45E0-99BB-65C1B4C0B64C}"/>
      </w:docPartPr>
      <w:docPartBody>
        <w:p w:rsidR="00F8716C" w:rsidRDefault="00F8716C" w:rsidP="00F8716C">
          <w:pPr>
            <w:pStyle w:val="242E43CCA38E4C8EB2BF8BAD912E9DE9"/>
          </w:pPr>
          <w:r w:rsidRPr="003D58FC">
            <w:rPr>
              <w:rStyle w:val="PlaceholderText"/>
            </w:rPr>
            <w:t>[Keywords]</w:t>
          </w:r>
        </w:p>
      </w:docPartBody>
    </w:docPart>
    <w:docPart>
      <w:docPartPr>
        <w:name w:val="FB0587B59F264F989075D3F7EA890A97"/>
        <w:category>
          <w:name w:val="General"/>
          <w:gallery w:val="placeholder"/>
        </w:category>
        <w:types>
          <w:type w:val="bbPlcHdr"/>
        </w:types>
        <w:behaviors>
          <w:behavior w:val="content"/>
        </w:behaviors>
        <w:guid w:val="{7FFB0BD7-CF8D-4AA3-9704-31628C3DEEE4}"/>
      </w:docPartPr>
      <w:docPartBody>
        <w:p w:rsidR="00F8716C" w:rsidRDefault="00F8716C" w:rsidP="00F8716C">
          <w:pPr>
            <w:pStyle w:val="FB0587B59F264F989075D3F7EA890A97"/>
          </w:pPr>
          <w:r w:rsidRPr="003D58FC">
            <w:rPr>
              <w:rStyle w:val="PlaceholderText"/>
            </w:rPr>
            <w:t>[Keywords]</w:t>
          </w:r>
        </w:p>
      </w:docPartBody>
    </w:docPart>
    <w:docPart>
      <w:docPartPr>
        <w:name w:val="D8D5C6D74DCE4294BE1F1ED19B703AA1"/>
        <w:category>
          <w:name w:val="General"/>
          <w:gallery w:val="placeholder"/>
        </w:category>
        <w:types>
          <w:type w:val="bbPlcHdr"/>
        </w:types>
        <w:behaviors>
          <w:behavior w:val="content"/>
        </w:behaviors>
        <w:guid w:val="{AC7F7DF6-8C34-4DEE-BF35-CD4C4A3B630D}"/>
      </w:docPartPr>
      <w:docPartBody>
        <w:p w:rsidR="00F8716C" w:rsidRDefault="00F8716C" w:rsidP="00F8716C">
          <w:pPr>
            <w:pStyle w:val="D8D5C6D74DCE4294BE1F1ED19B703AA1"/>
          </w:pPr>
          <w:r w:rsidRPr="003D58FC">
            <w:rPr>
              <w:rStyle w:val="PlaceholderText"/>
            </w:rPr>
            <w:t>[Keywords]</w:t>
          </w:r>
        </w:p>
      </w:docPartBody>
    </w:docPart>
    <w:docPart>
      <w:docPartPr>
        <w:name w:val="0DAC6A0E72B244179974F63C6B7996D7"/>
        <w:category>
          <w:name w:val="General"/>
          <w:gallery w:val="placeholder"/>
        </w:category>
        <w:types>
          <w:type w:val="bbPlcHdr"/>
        </w:types>
        <w:behaviors>
          <w:behavior w:val="content"/>
        </w:behaviors>
        <w:guid w:val="{7975B1B4-DDD3-4969-889B-58C4AE474B00}"/>
      </w:docPartPr>
      <w:docPartBody>
        <w:p w:rsidR="00F8716C" w:rsidRDefault="00F8716C" w:rsidP="00F8716C">
          <w:pPr>
            <w:pStyle w:val="0DAC6A0E72B244179974F63C6B7996D7"/>
          </w:pPr>
          <w:r w:rsidRPr="003D58FC">
            <w:rPr>
              <w:rStyle w:val="PlaceholderText"/>
            </w:rPr>
            <w:t>[Keywords]</w:t>
          </w:r>
        </w:p>
      </w:docPartBody>
    </w:docPart>
    <w:docPart>
      <w:docPartPr>
        <w:name w:val="598A3C632CA24B21A1C7F7E4316CEDB0"/>
        <w:category>
          <w:name w:val="General"/>
          <w:gallery w:val="placeholder"/>
        </w:category>
        <w:types>
          <w:type w:val="bbPlcHdr"/>
        </w:types>
        <w:behaviors>
          <w:behavior w:val="content"/>
        </w:behaviors>
        <w:guid w:val="{21316410-8CBA-4C67-88FA-4439B80167EF}"/>
      </w:docPartPr>
      <w:docPartBody>
        <w:p w:rsidR="00F8716C" w:rsidRDefault="00F8716C" w:rsidP="00F8716C">
          <w:pPr>
            <w:pStyle w:val="598A3C632CA24B21A1C7F7E4316CEDB0"/>
          </w:pPr>
          <w:r w:rsidRPr="003D58FC">
            <w:rPr>
              <w:rStyle w:val="PlaceholderText"/>
            </w:rPr>
            <w:t>[Keywords]</w:t>
          </w:r>
        </w:p>
      </w:docPartBody>
    </w:docPart>
    <w:docPart>
      <w:docPartPr>
        <w:name w:val="8D6D5ED9C16C419B8F9D2B60A42E79F0"/>
        <w:category>
          <w:name w:val="General"/>
          <w:gallery w:val="placeholder"/>
        </w:category>
        <w:types>
          <w:type w:val="bbPlcHdr"/>
        </w:types>
        <w:behaviors>
          <w:behavior w:val="content"/>
        </w:behaviors>
        <w:guid w:val="{EB0D1315-3930-4C68-AA07-DC11EE4F22E8}"/>
      </w:docPartPr>
      <w:docPartBody>
        <w:p w:rsidR="00F8716C" w:rsidRDefault="00F8716C" w:rsidP="00F8716C">
          <w:pPr>
            <w:pStyle w:val="8D6D5ED9C16C419B8F9D2B60A42E79F0"/>
          </w:pPr>
          <w:r w:rsidRPr="003D58FC">
            <w:rPr>
              <w:rStyle w:val="PlaceholderText"/>
            </w:rPr>
            <w:t>[Keywords]</w:t>
          </w:r>
        </w:p>
      </w:docPartBody>
    </w:docPart>
    <w:docPart>
      <w:docPartPr>
        <w:name w:val="22F706FDC86B49BC89A7814C8835CF8A"/>
        <w:category>
          <w:name w:val="General"/>
          <w:gallery w:val="placeholder"/>
        </w:category>
        <w:types>
          <w:type w:val="bbPlcHdr"/>
        </w:types>
        <w:behaviors>
          <w:behavior w:val="content"/>
        </w:behaviors>
        <w:guid w:val="{1531BD55-A22F-4349-BAD7-59447C60C4B4}"/>
      </w:docPartPr>
      <w:docPartBody>
        <w:p w:rsidR="00F8716C" w:rsidRDefault="00F8716C" w:rsidP="00F8716C">
          <w:pPr>
            <w:pStyle w:val="22F706FDC86B49BC89A7814C8835CF8A"/>
          </w:pPr>
          <w:r w:rsidRPr="003D58FC">
            <w:rPr>
              <w:rStyle w:val="PlaceholderText"/>
            </w:rPr>
            <w:t>[Keywords]</w:t>
          </w:r>
        </w:p>
      </w:docPartBody>
    </w:docPart>
    <w:docPart>
      <w:docPartPr>
        <w:name w:val="FC4D1AD22CD0484DB187154FC7D95915"/>
        <w:category>
          <w:name w:val="General"/>
          <w:gallery w:val="placeholder"/>
        </w:category>
        <w:types>
          <w:type w:val="bbPlcHdr"/>
        </w:types>
        <w:behaviors>
          <w:behavior w:val="content"/>
        </w:behaviors>
        <w:guid w:val="{A9FE8BF2-177E-46FC-8AF4-110345348396}"/>
      </w:docPartPr>
      <w:docPartBody>
        <w:p w:rsidR="00F8716C" w:rsidRDefault="00F8716C" w:rsidP="00F8716C">
          <w:pPr>
            <w:pStyle w:val="FC4D1AD22CD0484DB187154FC7D95915"/>
          </w:pPr>
          <w:r w:rsidRPr="003D58FC">
            <w:rPr>
              <w:rStyle w:val="PlaceholderText"/>
            </w:rPr>
            <w:t>[Keywords]</w:t>
          </w:r>
        </w:p>
      </w:docPartBody>
    </w:docPart>
    <w:docPart>
      <w:docPartPr>
        <w:name w:val="6A5664870B044AF183EE5E985C395A9C"/>
        <w:category>
          <w:name w:val="General"/>
          <w:gallery w:val="placeholder"/>
        </w:category>
        <w:types>
          <w:type w:val="bbPlcHdr"/>
        </w:types>
        <w:behaviors>
          <w:behavior w:val="content"/>
        </w:behaviors>
        <w:guid w:val="{A0CC4C57-B8C4-458B-9F87-B022B9B971BD}"/>
      </w:docPartPr>
      <w:docPartBody>
        <w:p w:rsidR="00F8716C" w:rsidRDefault="00F8716C" w:rsidP="00F8716C">
          <w:pPr>
            <w:pStyle w:val="6A5664870B044AF183EE5E985C395A9C"/>
          </w:pPr>
          <w:r w:rsidRPr="003D58FC">
            <w:rPr>
              <w:rStyle w:val="PlaceholderText"/>
            </w:rPr>
            <w:t>[Keywords]</w:t>
          </w:r>
        </w:p>
      </w:docPartBody>
    </w:docPart>
    <w:docPart>
      <w:docPartPr>
        <w:name w:val="420D86D7D2A54F0CAC1173901B78A35D"/>
        <w:category>
          <w:name w:val="General"/>
          <w:gallery w:val="placeholder"/>
        </w:category>
        <w:types>
          <w:type w:val="bbPlcHdr"/>
        </w:types>
        <w:behaviors>
          <w:behavior w:val="content"/>
        </w:behaviors>
        <w:guid w:val="{8F20C505-AF03-4F46-9C88-E71F881B8D57}"/>
      </w:docPartPr>
      <w:docPartBody>
        <w:p w:rsidR="00F8716C" w:rsidRDefault="00F8716C" w:rsidP="00F8716C">
          <w:pPr>
            <w:pStyle w:val="420D86D7D2A54F0CAC1173901B78A35D"/>
          </w:pPr>
          <w:r w:rsidRPr="003D58FC">
            <w:rPr>
              <w:rStyle w:val="PlaceholderText"/>
            </w:rPr>
            <w:t>[Keywords]</w:t>
          </w:r>
        </w:p>
      </w:docPartBody>
    </w:docPart>
    <w:docPart>
      <w:docPartPr>
        <w:name w:val="0479BA21D4494FFD9822926C8922463A"/>
        <w:category>
          <w:name w:val="General"/>
          <w:gallery w:val="placeholder"/>
        </w:category>
        <w:types>
          <w:type w:val="bbPlcHdr"/>
        </w:types>
        <w:behaviors>
          <w:behavior w:val="content"/>
        </w:behaviors>
        <w:guid w:val="{1DF53518-2221-4E0F-AE40-522CE9DF7EED}"/>
      </w:docPartPr>
      <w:docPartBody>
        <w:p w:rsidR="00F8716C" w:rsidRDefault="00F8716C" w:rsidP="00F8716C">
          <w:pPr>
            <w:pStyle w:val="0479BA21D4494FFD9822926C8922463A"/>
          </w:pPr>
          <w:r w:rsidRPr="003D58FC">
            <w:rPr>
              <w:rStyle w:val="PlaceholderText"/>
            </w:rPr>
            <w:t>[Keywords]</w:t>
          </w:r>
        </w:p>
      </w:docPartBody>
    </w:docPart>
    <w:docPart>
      <w:docPartPr>
        <w:name w:val="BD8C54E66F024AF88AACCC8A82D32CA1"/>
        <w:category>
          <w:name w:val="General"/>
          <w:gallery w:val="placeholder"/>
        </w:category>
        <w:types>
          <w:type w:val="bbPlcHdr"/>
        </w:types>
        <w:behaviors>
          <w:behavior w:val="content"/>
        </w:behaviors>
        <w:guid w:val="{08E7A9E3-85A9-440D-901F-343C6FCDADC4}"/>
      </w:docPartPr>
      <w:docPartBody>
        <w:p w:rsidR="00F8716C" w:rsidRDefault="00F8716C" w:rsidP="00F8716C">
          <w:pPr>
            <w:pStyle w:val="BD8C54E66F024AF88AACCC8A82D32CA1"/>
          </w:pPr>
          <w:r w:rsidRPr="003D58FC">
            <w:rPr>
              <w:rStyle w:val="PlaceholderText"/>
            </w:rPr>
            <w:t>[Keywords]</w:t>
          </w:r>
        </w:p>
      </w:docPartBody>
    </w:docPart>
    <w:docPart>
      <w:docPartPr>
        <w:name w:val="4E4EE82CF682482984705E5FC68C80CC"/>
        <w:category>
          <w:name w:val="General"/>
          <w:gallery w:val="placeholder"/>
        </w:category>
        <w:types>
          <w:type w:val="bbPlcHdr"/>
        </w:types>
        <w:behaviors>
          <w:behavior w:val="content"/>
        </w:behaviors>
        <w:guid w:val="{01D2FEA6-DC6A-4107-9086-49C7AE893176}"/>
      </w:docPartPr>
      <w:docPartBody>
        <w:p w:rsidR="00F8716C" w:rsidRDefault="00F8716C" w:rsidP="00F8716C">
          <w:pPr>
            <w:pStyle w:val="4E4EE82CF682482984705E5FC68C80CC"/>
          </w:pPr>
          <w:r w:rsidRPr="003D58FC">
            <w:rPr>
              <w:rStyle w:val="PlaceholderText"/>
            </w:rPr>
            <w:t>[Keywords]</w:t>
          </w:r>
        </w:p>
      </w:docPartBody>
    </w:docPart>
    <w:docPart>
      <w:docPartPr>
        <w:name w:val="03B96FCE2A3848069A81923A0DCBE941"/>
        <w:category>
          <w:name w:val="General"/>
          <w:gallery w:val="placeholder"/>
        </w:category>
        <w:types>
          <w:type w:val="bbPlcHdr"/>
        </w:types>
        <w:behaviors>
          <w:behavior w:val="content"/>
        </w:behaviors>
        <w:guid w:val="{1D89DB62-ECD3-4CBB-994D-41810E1F4720}"/>
      </w:docPartPr>
      <w:docPartBody>
        <w:p w:rsidR="00F8716C" w:rsidRDefault="00F8716C" w:rsidP="00F8716C">
          <w:pPr>
            <w:pStyle w:val="03B96FCE2A3848069A81923A0DCBE941"/>
          </w:pPr>
          <w:r w:rsidRPr="003D58FC">
            <w:rPr>
              <w:rStyle w:val="PlaceholderText"/>
            </w:rPr>
            <w:t>[Keywords]</w:t>
          </w:r>
        </w:p>
      </w:docPartBody>
    </w:docPart>
    <w:docPart>
      <w:docPartPr>
        <w:name w:val="A738FE8A93AE473B9781BA918518343B"/>
        <w:category>
          <w:name w:val="General"/>
          <w:gallery w:val="placeholder"/>
        </w:category>
        <w:types>
          <w:type w:val="bbPlcHdr"/>
        </w:types>
        <w:behaviors>
          <w:behavior w:val="content"/>
        </w:behaviors>
        <w:guid w:val="{D8B25A11-6782-47E8-A6F9-3DF5E8D607CA}"/>
      </w:docPartPr>
      <w:docPartBody>
        <w:p w:rsidR="00F8716C" w:rsidRDefault="00F8716C" w:rsidP="00F8716C">
          <w:pPr>
            <w:pStyle w:val="A738FE8A93AE473B9781BA918518343B"/>
          </w:pPr>
          <w:r w:rsidRPr="003D58FC">
            <w:rPr>
              <w:rStyle w:val="PlaceholderText"/>
            </w:rPr>
            <w:t>[Keywords]</w:t>
          </w:r>
        </w:p>
      </w:docPartBody>
    </w:docPart>
    <w:docPart>
      <w:docPartPr>
        <w:name w:val="2A8E17734B8E400899F937FDFCCB5284"/>
        <w:category>
          <w:name w:val="General"/>
          <w:gallery w:val="placeholder"/>
        </w:category>
        <w:types>
          <w:type w:val="bbPlcHdr"/>
        </w:types>
        <w:behaviors>
          <w:behavior w:val="content"/>
        </w:behaviors>
        <w:guid w:val="{0695DB4E-89B4-4DE6-9363-CA9DD9762AFB}"/>
      </w:docPartPr>
      <w:docPartBody>
        <w:p w:rsidR="00F8716C" w:rsidRDefault="00F8716C" w:rsidP="00F8716C">
          <w:pPr>
            <w:pStyle w:val="2A8E17734B8E400899F937FDFCCB5284"/>
          </w:pPr>
          <w:r w:rsidRPr="003D58FC">
            <w:rPr>
              <w:rStyle w:val="PlaceholderText"/>
            </w:rPr>
            <w:t>[Keywords]</w:t>
          </w:r>
        </w:p>
      </w:docPartBody>
    </w:docPart>
    <w:docPart>
      <w:docPartPr>
        <w:name w:val="CDED984A69234BFDB76A0E04AC5A3DB5"/>
        <w:category>
          <w:name w:val="General"/>
          <w:gallery w:val="placeholder"/>
        </w:category>
        <w:types>
          <w:type w:val="bbPlcHdr"/>
        </w:types>
        <w:behaviors>
          <w:behavior w:val="content"/>
        </w:behaviors>
        <w:guid w:val="{6C9D5380-9C9D-4111-A2BF-CB9D8A39D34F}"/>
      </w:docPartPr>
      <w:docPartBody>
        <w:p w:rsidR="00F8716C" w:rsidRDefault="00F8716C" w:rsidP="00F8716C">
          <w:pPr>
            <w:pStyle w:val="CDED984A69234BFDB76A0E04AC5A3DB5"/>
          </w:pPr>
          <w:r w:rsidRPr="003D58FC">
            <w:rPr>
              <w:rStyle w:val="PlaceholderText"/>
            </w:rPr>
            <w:t>[Keywords]</w:t>
          </w:r>
        </w:p>
      </w:docPartBody>
    </w:docPart>
    <w:docPart>
      <w:docPartPr>
        <w:name w:val="B0FFCD2ADDD346B3AD2DC85E567854A2"/>
        <w:category>
          <w:name w:val="General"/>
          <w:gallery w:val="placeholder"/>
        </w:category>
        <w:types>
          <w:type w:val="bbPlcHdr"/>
        </w:types>
        <w:behaviors>
          <w:behavior w:val="content"/>
        </w:behaviors>
        <w:guid w:val="{255E3C70-B5B2-44D2-87AF-EBDE9702AE48}"/>
      </w:docPartPr>
      <w:docPartBody>
        <w:p w:rsidR="00F8716C" w:rsidRDefault="00F8716C" w:rsidP="00F8716C">
          <w:pPr>
            <w:pStyle w:val="B0FFCD2ADDD346B3AD2DC85E567854A2"/>
          </w:pPr>
          <w:r w:rsidRPr="003D58FC">
            <w:rPr>
              <w:rStyle w:val="PlaceholderText"/>
            </w:rPr>
            <w:t>[Keywords]</w:t>
          </w:r>
        </w:p>
      </w:docPartBody>
    </w:docPart>
    <w:docPart>
      <w:docPartPr>
        <w:name w:val="9E8D3D0C2B194A2C951A75D35411C57B"/>
        <w:category>
          <w:name w:val="General"/>
          <w:gallery w:val="placeholder"/>
        </w:category>
        <w:types>
          <w:type w:val="bbPlcHdr"/>
        </w:types>
        <w:behaviors>
          <w:behavior w:val="content"/>
        </w:behaviors>
        <w:guid w:val="{B17DF0A6-F30E-4DFA-8651-FDDBBEAE9C78}"/>
      </w:docPartPr>
      <w:docPartBody>
        <w:p w:rsidR="00F8716C" w:rsidRDefault="00F8716C" w:rsidP="00F8716C">
          <w:pPr>
            <w:pStyle w:val="9E8D3D0C2B194A2C951A75D35411C57B"/>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2C7841"/>
    <w:rsid w:val="00390285"/>
    <w:rsid w:val="004567A0"/>
    <w:rsid w:val="00472EE5"/>
    <w:rsid w:val="00827393"/>
    <w:rsid w:val="009C6D0F"/>
    <w:rsid w:val="00A67188"/>
    <w:rsid w:val="00A96180"/>
    <w:rsid w:val="00BA4F13"/>
    <w:rsid w:val="00C36C6A"/>
    <w:rsid w:val="00CF75E9"/>
    <w:rsid w:val="00ED6BE5"/>
    <w:rsid w:val="00F8716C"/>
  </w:rsids>
  <m:mathPr>
    <m:mathFont m:val="Cambria Math"/>
    <m:brkBin m:val="before"/>
    <m:brkBinSub m:val="--"/>
    <m:smallFrac m:val="0"/>
    <m:dispDef/>
    <m:lMargin m:val="0"/>
    <m:rMargin m:val="0"/>
    <m:defJc m:val="centerGroup"/>
    <m:wrapIndent m:val="1440"/>
    <m:intLim m:val="subSup"/>
    <m:naryLim m:val="undOvr"/>
  </m:mathPr>
  <w:themeFontLang w:val="en-AU"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F75E9"/>
    <w:rPr>
      <w:color w:val="808080"/>
    </w:rPr>
  </w:style>
  <w:style w:type="paragraph" w:customStyle="1" w:styleId="75BD38B864049E4CB05FD22C1CB75C76">
    <w:name w:val="75BD38B864049E4CB05FD22C1CB75C76"/>
  </w:style>
  <w:style w:type="paragraph" w:customStyle="1" w:styleId="133FD0271DB148AF8E9989BA9CD2D32A">
    <w:name w:val="133FD0271DB148AF8E9989BA9CD2D32A"/>
    <w:rsid w:val="00F8716C"/>
    <w:pPr>
      <w:spacing w:after="160" w:line="259" w:lineRule="auto"/>
    </w:pPr>
    <w:rPr>
      <w:kern w:val="2"/>
      <w:sz w:val="22"/>
      <w:szCs w:val="22"/>
      <w:lang w:eastAsia="en-AU"/>
      <w14:ligatures w14:val="standardContextual"/>
    </w:rPr>
  </w:style>
  <w:style w:type="paragraph" w:customStyle="1" w:styleId="320350500C2A4114BB7EE1FE7ABC05BB">
    <w:name w:val="320350500C2A4114BB7EE1FE7ABC05BB"/>
    <w:rsid w:val="00F8716C"/>
    <w:pPr>
      <w:spacing w:after="160" w:line="259" w:lineRule="auto"/>
    </w:pPr>
    <w:rPr>
      <w:kern w:val="2"/>
      <w:sz w:val="22"/>
      <w:szCs w:val="22"/>
      <w:lang w:eastAsia="en-AU"/>
      <w14:ligatures w14:val="standardContextual"/>
    </w:rPr>
  </w:style>
  <w:style w:type="paragraph" w:customStyle="1" w:styleId="FE55FA6EBDF644D3A08E5860E18DF9AE">
    <w:name w:val="FE55FA6EBDF644D3A08E5860E18DF9AE"/>
    <w:rsid w:val="00F8716C"/>
    <w:pPr>
      <w:spacing w:after="160" w:line="259" w:lineRule="auto"/>
    </w:pPr>
    <w:rPr>
      <w:kern w:val="2"/>
      <w:sz w:val="22"/>
      <w:szCs w:val="22"/>
      <w:lang w:eastAsia="en-AU"/>
      <w14:ligatures w14:val="standardContextual"/>
    </w:rPr>
  </w:style>
  <w:style w:type="paragraph" w:customStyle="1" w:styleId="02A1469BDCD646AA856E014EC002D111">
    <w:name w:val="02A1469BDCD646AA856E014EC002D111"/>
    <w:rsid w:val="00F8716C"/>
    <w:pPr>
      <w:spacing w:after="160" w:line="259" w:lineRule="auto"/>
    </w:pPr>
    <w:rPr>
      <w:kern w:val="2"/>
      <w:sz w:val="22"/>
      <w:szCs w:val="22"/>
      <w:lang w:eastAsia="en-AU"/>
      <w14:ligatures w14:val="standardContextual"/>
    </w:rPr>
  </w:style>
  <w:style w:type="paragraph" w:customStyle="1" w:styleId="F5D1D3F498D14042875AF1305A206E9A">
    <w:name w:val="F5D1D3F498D14042875AF1305A206E9A"/>
    <w:rsid w:val="00F8716C"/>
    <w:pPr>
      <w:spacing w:after="160" w:line="259" w:lineRule="auto"/>
    </w:pPr>
    <w:rPr>
      <w:kern w:val="2"/>
      <w:sz w:val="22"/>
      <w:szCs w:val="22"/>
      <w:lang w:eastAsia="en-AU"/>
      <w14:ligatures w14:val="standardContextual"/>
    </w:rPr>
  </w:style>
  <w:style w:type="paragraph" w:customStyle="1" w:styleId="76A4106789834803B319A12BE1808ECB">
    <w:name w:val="76A4106789834803B319A12BE1808ECB"/>
    <w:rsid w:val="00F8716C"/>
    <w:pPr>
      <w:spacing w:after="160" w:line="259" w:lineRule="auto"/>
    </w:pPr>
    <w:rPr>
      <w:kern w:val="2"/>
      <w:sz w:val="22"/>
      <w:szCs w:val="22"/>
      <w:lang w:eastAsia="en-AU"/>
      <w14:ligatures w14:val="standardContextual"/>
    </w:rPr>
  </w:style>
  <w:style w:type="paragraph" w:customStyle="1" w:styleId="62DAC50278AE4B2786D24904200F6E56">
    <w:name w:val="62DAC50278AE4B2786D24904200F6E56"/>
    <w:rsid w:val="00F8716C"/>
    <w:pPr>
      <w:spacing w:after="160" w:line="259" w:lineRule="auto"/>
    </w:pPr>
    <w:rPr>
      <w:kern w:val="2"/>
      <w:sz w:val="22"/>
      <w:szCs w:val="22"/>
      <w:lang w:eastAsia="en-AU"/>
      <w14:ligatures w14:val="standardContextual"/>
    </w:rPr>
  </w:style>
  <w:style w:type="paragraph" w:customStyle="1" w:styleId="E182598555D54B71ADA81C854D25B717">
    <w:name w:val="E182598555D54B71ADA81C854D25B717"/>
    <w:rsid w:val="00F8716C"/>
    <w:pPr>
      <w:spacing w:after="160" w:line="259" w:lineRule="auto"/>
    </w:pPr>
    <w:rPr>
      <w:kern w:val="2"/>
      <w:sz w:val="22"/>
      <w:szCs w:val="22"/>
      <w:lang w:eastAsia="en-AU"/>
      <w14:ligatures w14:val="standardContextual"/>
    </w:rPr>
  </w:style>
  <w:style w:type="paragraph" w:customStyle="1" w:styleId="89F5E7A7E2364E9EA09F8188B3A2724A">
    <w:name w:val="89F5E7A7E2364E9EA09F8188B3A2724A"/>
    <w:rsid w:val="00F8716C"/>
    <w:pPr>
      <w:spacing w:after="160" w:line="259" w:lineRule="auto"/>
    </w:pPr>
    <w:rPr>
      <w:kern w:val="2"/>
      <w:sz w:val="22"/>
      <w:szCs w:val="22"/>
      <w:lang w:eastAsia="en-AU"/>
      <w14:ligatures w14:val="standardContextual"/>
    </w:rPr>
  </w:style>
  <w:style w:type="paragraph" w:customStyle="1" w:styleId="A4457317BDDF4C818F2CFB0F12BAF005">
    <w:name w:val="A4457317BDDF4C818F2CFB0F12BAF005"/>
    <w:rsid w:val="00F8716C"/>
    <w:pPr>
      <w:spacing w:after="160" w:line="259" w:lineRule="auto"/>
    </w:pPr>
    <w:rPr>
      <w:kern w:val="2"/>
      <w:sz w:val="22"/>
      <w:szCs w:val="22"/>
      <w:lang w:eastAsia="en-AU"/>
      <w14:ligatures w14:val="standardContextual"/>
    </w:rPr>
  </w:style>
  <w:style w:type="paragraph" w:customStyle="1" w:styleId="05AC5A51570B483CAE2C1C36CB5F925E">
    <w:name w:val="05AC5A51570B483CAE2C1C36CB5F925E"/>
    <w:rsid w:val="00F8716C"/>
    <w:pPr>
      <w:spacing w:after="160" w:line="259" w:lineRule="auto"/>
    </w:pPr>
    <w:rPr>
      <w:kern w:val="2"/>
      <w:sz w:val="22"/>
      <w:szCs w:val="22"/>
      <w:lang w:eastAsia="en-AU"/>
      <w14:ligatures w14:val="standardContextual"/>
    </w:rPr>
  </w:style>
  <w:style w:type="paragraph" w:customStyle="1" w:styleId="E8027E07A9AE40E2B9DD6F1A9595AB07">
    <w:name w:val="E8027E07A9AE40E2B9DD6F1A9595AB07"/>
    <w:rsid w:val="00F8716C"/>
    <w:pPr>
      <w:spacing w:after="160" w:line="259" w:lineRule="auto"/>
    </w:pPr>
    <w:rPr>
      <w:kern w:val="2"/>
      <w:sz w:val="22"/>
      <w:szCs w:val="22"/>
      <w:lang w:eastAsia="en-AU"/>
      <w14:ligatures w14:val="standardContextual"/>
    </w:rPr>
  </w:style>
  <w:style w:type="paragraph" w:customStyle="1" w:styleId="FC6E37E95E2D4A5793F3C5AB36353BAB">
    <w:name w:val="FC6E37E95E2D4A5793F3C5AB36353BAB"/>
    <w:rsid w:val="00F8716C"/>
    <w:pPr>
      <w:spacing w:after="160" w:line="259" w:lineRule="auto"/>
    </w:pPr>
    <w:rPr>
      <w:kern w:val="2"/>
      <w:sz w:val="22"/>
      <w:szCs w:val="22"/>
      <w:lang w:eastAsia="en-AU"/>
      <w14:ligatures w14:val="standardContextual"/>
    </w:rPr>
  </w:style>
  <w:style w:type="paragraph" w:customStyle="1" w:styleId="2DDB75B2608845A5BB064732389157A9">
    <w:name w:val="2DDB75B2608845A5BB064732389157A9"/>
    <w:rsid w:val="00F8716C"/>
    <w:pPr>
      <w:spacing w:after="160" w:line="259" w:lineRule="auto"/>
    </w:pPr>
    <w:rPr>
      <w:kern w:val="2"/>
      <w:sz w:val="22"/>
      <w:szCs w:val="22"/>
      <w:lang w:eastAsia="en-AU"/>
      <w14:ligatures w14:val="standardContextual"/>
    </w:rPr>
  </w:style>
  <w:style w:type="paragraph" w:customStyle="1" w:styleId="AF3083A7F2D04F29B8A577209563B146">
    <w:name w:val="AF3083A7F2D04F29B8A577209563B146"/>
    <w:rsid w:val="00F8716C"/>
    <w:pPr>
      <w:spacing w:after="160" w:line="259" w:lineRule="auto"/>
    </w:pPr>
    <w:rPr>
      <w:kern w:val="2"/>
      <w:sz w:val="22"/>
      <w:szCs w:val="22"/>
      <w:lang w:eastAsia="en-AU"/>
      <w14:ligatures w14:val="standardContextual"/>
    </w:rPr>
  </w:style>
  <w:style w:type="paragraph" w:customStyle="1" w:styleId="FF7C4A31FE754612A57CAF0F9A535D1B">
    <w:name w:val="FF7C4A31FE754612A57CAF0F9A535D1B"/>
    <w:rsid w:val="00F8716C"/>
    <w:pPr>
      <w:spacing w:after="160" w:line="259" w:lineRule="auto"/>
    </w:pPr>
    <w:rPr>
      <w:kern w:val="2"/>
      <w:sz w:val="22"/>
      <w:szCs w:val="22"/>
      <w:lang w:eastAsia="en-AU"/>
      <w14:ligatures w14:val="standardContextual"/>
    </w:rPr>
  </w:style>
  <w:style w:type="paragraph" w:customStyle="1" w:styleId="919A9475CB874F79ADF3C1C72B786F40">
    <w:name w:val="919A9475CB874F79ADF3C1C72B786F40"/>
    <w:rsid w:val="00F8716C"/>
    <w:pPr>
      <w:spacing w:after="160" w:line="259" w:lineRule="auto"/>
    </w:pPr>
    <w:rPr>
      <w:kern w:val="2"/>
      <w:sz w:val="22"/>
      <w:szCs w:val="22"/>
      <w:lang w:eastAsia="en-AU"/>
      <w14:ligatures w14:val="standardContextual"/>
    </w:rPr>
  </w:style>
  <w:style w:type="paragraph" w:customStyle="1" w:styleId="D4A14EE5A79A42E0AB86DA7C2C938FFD">
    <w:name w:val="D4A14EE5A79A42E0AB86DA7C2C938FFD"/>
    <w:rsid w:val="00F8716C"/>
    <w:pPr>
      <w:spacing w:after="160" w:line="259" w:lineRule="auto"/>
    </w:pPr>
    <w:rPr>
      <w:kern w:val="2"/>
      <w:sz w:val="22"/>
      <w:szCs w:val="22"/>
      <w:lang w:eastAsia="en-AU"/>
      <w14:ligatures w14:val="standardContextual"/>
    </w:rPr>
  </w:style>
  <w:style w:type="paragraph" w:customStyle="1" w:styleId="0DFC540AC06F4B47ABF7E91BC75C3EB4">
    <w:name w:val="0DFC540AC06F4B47ABF7E91BC75C3EB4"/>
    <w:rsid w:val="00F8716C"/>
    <w:pPr>
      <w:spacing w:after="160" w:line="259" w:lineRule="auto"/>
    </w:pPr>
    <w:rPr>
      <w:kern w:val="2"/>
      <w:sz w:val="22"/>
      <w:szCs w:val="22"/>
      <w:lang w:eastAsia="en-AU"/>
      <w14:ligatures w14:val="standardContextual"/>
    </w:rPr>
  </w:style>
  <w:style w:type="paragraph" w:customStyle="1" w:styleId="E3F15CEB1F79441BA6445AAA59823E0C">
    <w:name w:val="E3F15CEB1F79441BA6445AAA59823E0C"/>
    <w:rsid w:val="00F8716C"/>
    <w:pPr>
      <w:spacing w:after="160" w:line="259" w:lineRule="auto"/>
    </w:pPr>
    <w:rPr>
      <w:kern w:val="2"/>
      <w:sz w:val="22"/>
      <w:szCs w:val="22"/>
      <w:lang w:eastAsia="en-AU"/>
      <w14:ligatures w14:val="standardContextual"/>
    </w:rPr>
  </w:style>
  <w:style w:type="paragraph" w:customStyle="1" w:styleId="972994C19CA14D62A08D96A45B166572">
    <w:name w:val="972994C19CA14D62A08D96A45B166572"/>
    <w:rsid w:val="00F8716C"/>
    <w:pPr>
      <w:spacing w:after="160" w:line="259" w:lineRule="auto"/>
    </w:pPr>
    <w:rPr>
      <w:kern w:val="2"/>
      <w:sz w:val="22"/>
      <w:szCs w:val="22"/>
      <w:lang w:eastAsia="en-AU"/>
      <w14:ligatures w14:val="standardContextual"/>
    </w:rPr>
  </w:style>
  <w:style w:type="paragraph" w:customStyle="1" w:styleId="8FA3B33D71964603989C4117A76C9177">
    <w:name w:val="8FA3B33D71964603989C4117A76C9177"/>
    <w:rsid w:val="00F8716C"/>
    <w:pPr>
      <w:spacing w:after="160" w:line="259" w:lineRule="auto"/>
    </w:pPr>
    <w:rPr>
      <w:kern w:val="2"/>
      <w:sz w:val="22"/>
      <w:szCs w:val="22"/>
      <w:lang w:eastAsia="en-AU"/>
      <w14:ligatures w14:val="standardContextual"/>
    </w:rPr>
  </w:style>
  <w:style w:type="paragraph" w:customStyle="1" w:styleId="A1A139F1A51F408CB6C0F6263C5BC80F">
    <w:name w:val="A1A139F1A51F408CB6C0F6263C5BC80F"/>
    <w:rsid w:val="00F8716C"/>
    <w:pPr>
      <w:spacing w:after="160" w:line="259" w:lineRule="auto"/>
    </w:pPr>
    <w:rPr>
      <w:kern w:val="2"/>
      <w:sz w:val="22"/>
      <w:szCs w:val="22"/>
      <w:lang w:eastAsia="en-AU"/>
      <w14:ligatures w14:val="standardContextual"/>
    </w:rPr>
  </w:style>
  <w:style w:type="paragraph" w:customStyle="1" w:styleId="041B5E3CC7E1485C9C78B1842149C4FD">
    <w:name w:val="041B5E3CC7E1485C9C78B1842149C4FD"/>
    <w:rsid w:val="00F8716C"/>
    <w:pPr>
      <w:spacing w:after="160" w:line="259" w:lineRule="auto"/>
    </w:pPr>
    <w:rPr>
      <w:kern w:val="2"/>
      <w:sz w:val="22"/>
      <w:szCs w:val="22"/>
      <w:lang w:eastAsia="en-AU"/>
      <w14:ligatures w14:val="standardContextual"/>
    </w:rPr>
  </w:style>
  <w:style w:type="paragraph" w:customStyle="1" w:styleId="72C07ACF4ED14C959471F08CED276905">
    <w:name w:val="72C07ACF4ED14C959471F08CED276905"/>
    <w:rsid w:val="00F8716C"/>
    <w:pPr>
      <w:spacing w:after="160" w:line="259" w:lineRule="auto"/>
    </w:pPr>
    <w:rPr>
      <w:kern w:val="2"/>
      <w:sz w:val="22"/>
      <w:szCs w:val="22"/>
      <w:lang w:eastAsia="en-AU"/>
      <w14:ligatures w14:val="standardContextual"/>
    </w:rPr>
  </w:style>
  <w:style w:type="paragraph" w:customStyle="1" w:styleId="5B19F330A0D3426C8235264EC0349305">
    <w:name w:val="5B19F330A0D3426C8235264EC0349305"/>
    <w:rsid w:val="00F8716C"/>
    <w:pPr>
      <w:spacing w:after="160" w:line="259" w:lineRule="auto"/>
    </w:pPr>
    <w:rPr>
      <w:kern w:val="2"/>
      <w:sz w:val="22"/>
      <w:szCs w:val="22"/>
      <w:lang w:eastAsia="en-AU"/>
      <w14:ligatures w14:val="standardContextual"/>
    </w:rPr>
  </w:style>
  <w:style w:type="paragraph" w:customStyle="1" w:styleId="F518E7BA2F8D4FADA0F71133C7AFEFB9">
    <w:name w:val="F518E7BA2F8D4FADA0F71133C7AFEFB9"/>
    <w:rsid w:val="00F8716C"/>
    <w:pPr>
      <w:spacing w:after="160" w:line="259" w:lineRule="auto"/>
    </w:pPr>
    <w:rPr>
      <w:kern w:val="2"/>
      <w:sz w:val="22"/>
      <w:szCs w:val="22"/>
      <w:lang w:eastAsia="en-AU"/>
      <w14:ligatures w14:val="standardContextual"/>
    </w:rPr>
  </w:style>
  <w:style w:type="paragraph" w:customStyle="1" w:styleId="9A58B6D0511748A0A0D59427A15ABB59">
    <w:name w:val="9A58B6D0511748A0A0D59427A15ABB59"/>
    <w:rsid w:val="00F8716C"/>
    <w:pPr>
      <w:spacing w:after="160" w:line="259" w:lineRule="auto"/>
    </w:pPr>
    <w:rPr>
      <w:kern w:val="2"/>
      <w:sz w:val="22"/>
      <w:szCs w:val="22"/>
      <w:lang w:eastAsia="en-AU"/>
      <w14:ligatures w14:val="standardContextual"/>
    </w:rPr>
  </w:style>
  <w:style w:type="paragraph" w:customStyle="1" w:styleId="85AA6073A2DE460384D0849378D1BA71">
    <w:name w:val="85AA6073A2DE460384D0849378D1BA71"/>
    <w:rsid w:val="00F8716C"/>
    <w:pPr>
      <w:spacing w:after="160" w:line="259" w:lineRule="auto"/>
    </w:pPr>
    <w:rPr>
      <w:kern w:val="2"/>
      <w:sz w:val="22"/>
      <w:szCs w:val="22"/>
      <w:lang w:eastAsia="en-AU"/>
      <w14:ligatures w14:val="standardContextual"/>
    </w:rPr>
  </w:style>
  <w:style w:type="paragraph" w:customStyle="1" w:styleId="D08F371A056440E982F349335D25FC9C">
    <w:name w:val="D08F371A056440E982F349335D25FC9C"/>
    <w:rsid w:val="00F8716C"/>
    <w:pPr>
      <w:spacing w:after="160" w:line="259" w:lineRule="auto"/>
    </w:pPr>
    <w:rPr>
      <w:kern w:val="2"/>
      <w:sz w:val="22"/>
      <w:szCs w:val="22"/>
      <w:lang w:eastAsia="en-AU"/>
      <w14:ligatures w14:val="standardContextual"/>
    </w:rPr>
  </w:style>
  <w:style w:type="paragraph" w:customStyle="1" w:styleId="AD875F1DA355406DAFCA7298CC15EF4C">
    <w:name w:val="AD875F1DA355406DAFCA7298CC15EF4C"/>
    <w:rsid w:val="00F8716C"/>
    <w:pPr>
      <w:spacing w:after="160" w:line="259" w:lineRule="auto"/>
    </w:pPr>
    <w:rPr>
      <w:kern w:val="2"/>
      <w:sz w:val="22"/>
      <w:szCs w:val="22"/>
      <w:lang w:eastAsia="en-AU"/>
      <w14:ligatures w14:val="standardContextual"/>
    </w:rPr>
  </w:style>
  <w:style w:type="paragraph" w:customStyle="1" w:styleId="B9D9462B4432482B8B467E93A318889A">
    <w:name w:val="B9D9462B4432482B8B467E93A318889A"/>
    <w:rsid w:val="00F8716C"/>
    <w:pPr>
      <w:spacing w:after="160" w:line="259" w:lineRule="auto"/>
    </w:pPr>
    <w:rPr>
      <w:kern w:val="2"/>
      <w:sz w:val="22"/>
      <w:szCs w:val="22"/>
      <w:lang w:eastAsia="en-AU"/>
      <w14:ligatures w14:val="standardContextual"/>
    </w:rPr>
  </w:style>
  <w:style w:type="paragraph" w:customStyle="1" w:styleId="5E6D00B0BECC470D9927DEC17D77FF0F">
    <w:name w:val="5E6D00B0BECC470D9927DEC17D77FF0F"/>
    <w:rsid w:val="00F8716C"/>
    <w:pPr>
      <w:spacing w:after="160" w:line="259" w:lineRule="auto"/>
    </w:pPr>
    <w:rPr>
      <w:kern w:val="2"/>
      <w:sz w:val="22"/>
      <w:szCs w:val="22"/>
      <w:lang w:eastAsia="en-AU"/>
      <w14:ligatures w14:val="standardContextual"/>
    </w:rPr>
  </w:style>
  <w:style w:type="paragraph" w:customStyle="1" w:styleId="466FD570E35940198EBD03A0FF1E6D1D">
    <w:name w:val="466FD570E35940198EBD03A0FF1E6D1D"/>
    <w:rsid w:val="00F8716C"/>
    <w:pPr>
      <w:spacing w:after="160" w:line="259" w:lineRule="auto"/>
    </w:pPr>
    <w:rPr>
      <w:kern w:val="2"/>
      <w:sz w:val="22"/>
      <w:szCs w:val="22"/>
      <w:lang w:eastAsia="en-AU"/>
      <w14:ligatures w14:val="standardContextual"/>
    </w:rPr>
  </w:style>
  <w:style w:type="paragraph" w:customStyle="1" w:styleId="174515BF6E5143B3AC7CC48916C06E74">
    <w:name w:val="174515BF6E5143B3AC7CC48916C06E74"/>
    <w:rsid w:val="00F8716C"/>
    <w:pPr>
      <w:spacing w:after="160" w:line="259" w:lineRule="auto"/>
    </w:pPr>
    <w:rPr>
      <w:kern w:val="2"/>
      <w:sz w:val="22"/>
      <w:szCs w:val="22"/>
      <w:lang w:eastAsia="en-AU"/>
      <w14:ligatures w14:val="standardContextual"/>
    </w:rPr>
  </w:style>
  <w:style w:type="paragraph" w:customStyle="1" w:styleId="64F975BE05F34EE08456BA938FD00FE4">
    <w:name w:val="64F975BE05F34EE08456BA938FD00FE4"/>
    <w:rsid w:val="00F8716C"/>
    <w:pPr>
      <w:spacing w:after="160" w:line="259" w:lineRule="auto"/>
    </w:pPr>
    <w:rPr>
      <w:kern w:val="2"/>
      <w:sz w:val="22"/>
      <w:szCs w:val="22"/>
      <w:lang w:eastAsia="en-AU"/>
      <w14:ligatures w14:val="standardContextual"/>
    </w:rPr>
  </w:style>
  <w:style w:type="paragraph" w:customStyle="1" w:styleId="7381A451EA634B69B32B6839C697A679">
    <w:name w:val="7381A451EA634B69B32B6839C697A679"/>
    <w:rsid w:val="00F8716C"/>
    <w:pPr>
      <w:spacing w:after="160" w:line="259" w:lineRule="auto"/>
    </w:pPr>
    <w:rPr>
      <w:kern w:val="2"/>
      <w:sz w:val="22"/>
      <w:szCs w:val="22"/>
      <w:lang w:eastAsia="en-AU"/>
      <w14:ligatures w14:val="standardContextual"/>
    </w:rPr>
  </w:style>
  <w:style w:type="paragraph" w:customStyle="1" w:styleId="0B7A9AA0E9CC4780A56BE8BBC1839B5B">
    <w:name w:val="0B7A9AA0E9CC4780A56BE8BBC1839B5B"/>
    <w:rsid w:val="00F8716C"/>
    <w:pPr>
      <w:spacing w:after="160" w:line="259" w:lineRule="auto"/>
    </w:pPr>
    <w:rPr>
      <w:kern w:val="2"/>
      <w:sz w:val="22"/>
      <w:szCs w:val="22"/>
      <w:lang w:eastAsia="en-AU"/>
      <w14:ligatures w14:val="standardContextual"/>
    </w:rPr>
  </w:style>
  <w:style w:type="paragraph" w:customStyle="1" w:styleId="19E64877950945BBA1BD61F220724F83">
    <w:name w:val="19E64877950945BBA1BD61F220724F83"/>
    <w:rsid w:val="00F8716C"/>
    <w:pPr>
      <w:spacing w:after="160" w:line="259" w:lineRule="auto"/>
    </w:pPr>
    <w:rPr>
      <w:kern w:val="2"/>
      <w:sz w:val="22"/>
      <w:szCs w:val="22"/>
      <w:lang w:eastAsia="en-AU"/>
      <w14:ligatures w14:val="standardContextual"/>
    </w:rPr>
  </w:style>
  <w:style w:type="paragraph" w:customStyle="1" w:styleId="FBA430C75354494FB82226C68712585A">
    <w:name w:val="FBA430C75354494FB82226C68712585A"/>
    <w:rsid w:val="00F8716C"/>
    <w:pPr>
      <w:spacing w:after="160" w:line="259" w:lineRule="auto"/>
    </w:pPr>
    <w:rPr>
      <w:kern w:val="2"/>
      <w:sz w:val="22"/>
      <w:szCs w:val="22"/>
      <w:lang w:eastAsia="en-AU"/>
      <w14:ligatures w14:val="standardContextual"/>
    </w:rPr>
  </w:style>
  <w:style w:type="paragraph" w:customStyle="1" w:styleId="6F60066B4316496D89A3A156A207574C">
    <w:name w:val="6F60066B4316496D89A3A156A207574C"/>
    <w:rsid w:val="00F8716C"/>
    <w:pPr>
      <w:spacing w:after="160" w:line="259" w:lineRule="auto"/>
    </w:pPr>
    <w:rPr>
      <w:kern w:val="2"/>
      <w:sz w:val="22"/>
      <w:szCs w:val="22"/>
      <w:lang w:eastAsia="en-AU"/>
      <w14:ligatures w14:val="standardContextual"/>
    </w:rPr>
  </w:style>
  <w:style w:type="paragraph" w:customStyle="1" w:styleId="365B7429A3454A53BDC1D1C744704540">
    <w:name w:val="365B7429A3454A53BDC1D1C744704540"/>
    <w:rsid w:val="00F8716C"/>
    <w:pPr>
      <w:spacing w:after="160" w:line="259" w:lineRule="auto"/>
    </w:pPr>
    <w:rPr>
      <w:kern w:val="2"/>
      <w:sz w:val="22"/>
      <w:szCs w:val="22"/>
      <w:lang w:eastAsia="en-AU"/>
      <w14:ligatures w14:val="standardContextual"/>
    </w:rPr>
  </w:style>
  <w:style w:type="paragraph" w:customStyle="1" w:styleId="3EA5220F7C01460A99FDB396E127B90C">
    <w:name w:val="3EA5220F7C01460A99FDB396E127B90C"/>
    <w:rsid w:val="00F8716C"/>
    <w:pPr>
      <w:spacing w:after="160" w:line="259" w:lineRule="auto"/>
    </w:pPr>
    <w:rPr>
      <w:kern w:val="2"/>
      <w:sz w:val="22"/>
      <w:szCs w:val="22"/>
      <w:lang w:eastAsia="en-AU"/>
      <w14:ligatures w14:val="standardContextual"/>
    </w:rPr>
  </w:style>
  <w:style w:type="paragraph" w:customStyle="1" w:styleId="10E5827B35394F3F98C4DB294906EE71">
    <w:name w:val="10E5827B35394F3F98C4DB294906EE71"/>
    <w:rsid w:val="00F8716C"/>
    <w:pPr>
      <w:spacing w:after="160" w:line="259" w:lineRule="auto"/>
    </w:pPr>
    <w:rPr>
      <w:kern w:val="2"/>
      <w:sz w:val="22"/>
      <w:szCs w:val="22"/>
      <w:lang w:eastAsia="en-AU"/>
      <w14:ligatures w14:val="standardContextual"/>
    </w:rPr>
  </w:style>
  <w:style w:type="paragraph" w:customStyle="1" w:styleId="001AD2DD3D624B4D958246AC30328D7D">
    <w:name w:val="001AD2DD3D624B4D958246AC30328D7D"/>
    <w:rsid w:val="00F8716C"/>
    <w:pPr>
      <w:spacing w:after="160" w:line="259" w:lineRule="auto"/>
    </w:pPr>
    <w:rPr>
      <w:kern w:val="2"/>
      <w:sz w:val="22"/>
      <w:szCs w:val="22"/>
      <w:lang w:eastAsia="en-AU"/>
      <w14:ligatures w14:val="standardContextual"/>
    </w:rPr>
  </w:style>
  <w:style w:type="paragraph" w:customStyle="1" w:styleId="3477BECE38224C68817ABBD0790F5AE2">
    <w:name w:val="3477BECE38224C68817ABBD0790F5AE2"/>
    <w:rsid w:val="00F8716C"/>
    <w:pPr>
      <w:spacing w:after="160" w:line="259" w:lineRule="auto"/>
    </w:pPr>
    <w:rPr>
      <w:kern w:val="2"/>
      <w:sz w:val="22"/>
      <w:szCs w:val="22"/>
      <w:lang w:eastAsia="en-AU"/>
      <w14:ligatures w14:val="standardContextual"/>
    </w:rPr>
  </w:style>
  <w:style w:type="paragraph" w:customStyle="1" w:styleId="45D422E9D45249B08113CDEB8AEEE2B8">
    <w:name w:val="45D422E9D45249B08113CDEB8AEEE2B8"/>
    <w:rsid w:val="00F8716C"/>
    <w:pPr>
      <w:spacing w:after="160" w:line="259" w:lineRule="auto"/>
    </w:pPr>
    <w:rPr>
      <w:kern w:val="2"/>
      <w:sz w:val="22"/>
      <w:szCs w:val="22"/>
      <w:lang w:eastAsia="en-AU"/>
      <w14:ligatures w14:val="standardContextual"/>
    </w:rPr>
  </w:style>
  <w:style w:type="paragraph" w:customStyle="1" w:styleId="9A06A22D5413478798FC9806ED943A1C">
    <w:name w:val="9A06A22D5413478798FC9806ED943A1C"/>
    <w:rsid w:val="00F8716C"/>
    <w:pPr>
      <w:spacing w:after="160" w:line="259" w:lineRule="auto"/>
    </w:pPr>
    <w:rPr>
      <w:kern w:val="2"/>
      <w:sz w:val="22"/>
      <w:szCs w:val="22"/>
      <w:lang w:eastAsia="en-AU"/>
      <w14:ligatures w14:val="standardContextual"/>
    </w:rPr>
  </w:style>
  <w:style w:type="paragraph" w:customStyle="1" w:styleId="1295943430CF4F219132ACB162D3B1C4">
    <w:name w:val="1295943430CF4F219132ACB162D3B1C4"/>
    <w:rsid w:val="00F8716C"/>
    <w:pPr>
      <w:spacing w:after="160" w:line="259" w:lineRule="auto"/>
    </w:pPr>
    <w:rPr>
      <w:kern w:val="2"/>
      <w:sz w:val="22"/>
      <w:szCs w:val="22"/>
      <w:lang w:eastAsia="en-AU"/>
      <w14:ligatures w14:val="standardContextual"/>
    </w:rPr>
  </w:style>
  <w:style w:type="paragraph" w:customStyle="1" w:styleId="B1C12342F81E4FE79B6E340B9BA2580D">
    <w:name w:val="B1C12342F81E4FE79B6E340B9BA2580D"/>
    <w:rsid w:val="00F8716C"/>
    <w:pPr>
      <w:spacing w:after="160" w:line="259" w:lineRule="auto"/>
    </w:pPr>
    <w:rPr>
      <w:kern w:val="2"/>
      <w:sz w:val="22"/>
      <w:szCs w:val="22"/>
      <w:lang w:eastAsia="en-AU"/>
      <w14:ligatures w14:val="standardContextual"/>
    </w:rPr>
  </w:style>
  <w:style w:type="paragraph" w:customStyle="1" w:styleId="D37A7620F07F46B19EB215AB9146CFD1">
    <w:name w:val="D37A7620F07F46B19EB215AB9146CFD1"/>
    <w:rsid w:val="00F8716C"/>
    <w:pPr>
      <w:spacing w:after="160" w:line="259" w:lineRule="auto"/>
    </w:pPr>
    <w:rPr>
      <w:kern w:val="2"/>
      <w:sz w:val="22"/>
      <w:szCs w:val="22"/>
      <w:lang w:eastAsia="en-AU"/>
      <w14:ligatures w14:val="standardContextual"/>
    </w:rPr>
  </w:style>
  <w:style w:type="paragraph" w:customStyle="1" w:styleId="3926EB2176CB4B96BCC7D1D52649DC02">
    <w:name w:val="3926EB2176CB4B96BCC7D1D52649DC02"/>
    <w:rsid w:val="00F8716C"/>
    <w:pPr>
      <w:spacing w:after="160" w:line="259" w:lineRule="auto"/>
    </w:pPr>
    <w:rPr>
      <w:kern w:val="2"/>
      <w:sz w:val="22"/>
      <w:szCs w:val="22"/>
      <w:lang w:eastAsia="en-AU"/>
      <w14:ligatures w14:val="standardContextual"/>
    </w:rPr>
  </w:style>
  <w:style w:type="paragraph" w:customStyle="1" w:styleId="EB41A1B55D86458CBDE7B403F02957AF">
    <w:name w:val="EB41A1B55D86458CBDE7B403F02957AF"/>
    <w:rsid w:val="00F8716C"/>
    <w:pPr>
      <w:spacing w:after="160" w:line="259" w:lineRule="auto"/>
    </w:pPr>
    <w:rPr>
      <w:kern w:val="2"/>
      <w:sz w:val="22"/>
      <w:szCs w:val="22"/>
      <w:lang w:eastAsia="en-AU"/>
      <w14:ligatures w14:val="standardContextual"/>
    </w:rPr>
  </w:style>
  <w:style w:type="paragraph" w:customStyle="1" w:styleId="2D76F629D5334700A0E27567B9A0F57A">
    <w:name w:val="2D76F629D5334700A0E27567B9A0F57A"/>
    <w:rsid w:val="00F8716C"/>
    <w:pPr>
      <w:spacing w:after="160" w:line="259" w:lineRule="auto"/>
    </w:pPr>
    <w:rPr>
      <w:kern w:val="2"/>
      <w:sz w:val="22"/>
      <w:szCs w:val="22"/>
      <w:lang w:eastAsia="en-AU"/>
      <w14:ligatures w14:val="standardContextual"/>
    </w:rPr>
  </w:style>
  <w:style w:type="paragraph" w:customStyle="1" w:styleId="C15BE1AF47AC4F0B915EB1234EBC18AA">
    <w:name w:val="C15BE1AF47AC4F0B915EB1234EBC18AA"/>
    <w:rsid w:val="00F8716C"/>
    <w:pPr>
      <w:spacing w:after="160" w:line="259" w:lineRule="auto"/>
    </w:pPr>
    <w:rPr>
      <w:kern w:val="2"/>
      <w:sz w:val="22"/>
      <w:szCs w:val="22"/>
      <w:lang w:eastAsia="en-AU"/>
      <w14:ligatures w14:val="standardContextual"/>
    </w:rPr>
  </w:style>
  <w:style w:type="paragraph" w:customStyle="1" w:styleId="1556C2FFCFEC48F7AA44A320D38C15C9">
    <w:name w:val="1556C2FFCFEC48F7AA44A320D38C15C9"/>
    <w:rsid w:val="00F8716C"/>
    <w:pPr>
      <w:spacing w:after="160" w:line="259" w:lineRule="auto"/>
    </w:pPr>
    <w:rPr>
      <w:kern w:val="2"/>
      <w:sz w:val="22"/>
      <w:szCs w:val="22"/>
      <w:lang w:eastAsia="en-AU"/>
      <w14:ligatures w14:val="standardContextual"/>
    </w:rPr>
  </w:style>
  <w:style w:type="paragraph" w:customStyle="1" w:styleId="D2FD5C8BF3FC42C18F7982C35C0F9D39">
    <w:name w:val="D2FD5C8BF3FC42C18F7982C35C0F9D39"/>
    <w:rsid w:val="00F8716C"/>
    <w:pPr>
      <w:spacing w:after="160" w:line="259" w:lineRule="auto"/>
    </w:pPr>
    <w:rPr>
      <w:kern w:val="2"/>
      <w:sz w:val="22"/>
      <w:szCs w:val="22"/>
      <w:lang w:eastAsia="en-AU"/>
      <w14:ligatures w14:val="standardContextual"/>
    </w:rPr>
  </w:style>
  <w:style w:type="paragraph" w:customStyle="1" w:styleId="8ABFB64E194E4465866CA1A8B8DE8EFB">
    <w:name w:val="8ABFB64E194E4465866CA1A8B8DE8EFB"/>
    <w:rsid w:val="00F8716C"/>
    <w:pPr>
      <w:spacing w:after="160" w:line="259" w:lineRule="auto"/>
    </w:pPr>
    <w:rPr>
      <w:kern w:val="2"/>
      <w:sz w:val="22"/>
      <w:szCs w:val="22"/>
      <w:lang w:eastAsia="en-AU"/>
      <w14:ligatures w14:val="standardContextual"/>
    </w:rPr>
  </w:style>
  <w:style w:type="paragraph" w:customStyle="1" w:styleId="2E01E540FC9343CEB994383453CDE269">
    <w:name w:val="2E01E540FC9343CEB994383453CDE269"/>
    <w:rsid w:val="00F8716C"/>
    <w:pPr>
      <w:spacing w:after="160" w:line="259" w:lineRule="auto"/>
    </w:pPr>
    <w:rPr>
      <w:kern w:val="2"/>
      <w:sz w:val="22"/>
      <w:szCs w:val="22"/>
      <w:lang w:eastAsia="en-AU"/>
      <w14:ligatures w14:val="standardContextual"/>
    </w:rPr>
  </w:style>
  <w:style w:type="paragraph" w:customStyle="1" w:styleId="2519A6E56A754BFDB6F310390DA610D1">
    <w:name w:val="2519A6E56A754BFDB6F310390DA610D1"/>
    <w:rsid w:val="00F8716C"/>
    <w:pPr>
      <w:spacing w:after="160" w:line="259" w:lineRule="auto"/>
    </w:pPr>
    <w:rPr>
      <w:kern w:val="2"/>
      <w:sz w:val="22"/>
      <w:szCs w:val="22"/>
      <w:lang w:eastAsia="en-AU"/>
      <w14:ligatures w14:val="standardContextual"/>
    </w:rPr>
  </w:style>
  <w:style w:type="paragraph" w:customStyle="1" w:styleId="094B295E9CC44D7DBBD05F58E1430D65">
    <w:name w:val="094B295E9CC44D7DBBD05F58E1430D65"/>
    <w:rsid w:val="00F8716C"/>
    <w:pPr>
      <w:spacing w:after="160" w:line="259" w:lineRule="auto"/>
    </w:pPr>
    <w:rPr>
      <w:kern w:val="2"/>
      <w:sz w:val="22"/>
      <w:szCs w:val="22"/>
      <w:lang w:eastAsia="en-AU"/>
      <w14:ligatures w14:val="standardContextual"/>
    </w:rPr>
  </w:style>
  <w:style w:type="paragraph" w:customStyle="1" w:styleId="18239CFD4F764643927348F08565061E">
    <w:name w:val="18239CFD4F764643927348F08565061E"/>
    <w:rsid w:val="00F8716C"/>
    <w:pPr>
      <w:spacing w:after="160" w:line="259" w:lineRule="auto"/>
    </w:pPr>
    <w:rPr>
      <w:kern w:val="2"/>
      <w:sz w:val="22"/>
      <w:szCs w:val="22"/>
      <w:lang w:eastAsia="en-AU"/>
      <w14:ligatures w14:val="standardContextual"/>
    </w:rPr>
  </w:style>
  <w:style w:type="paragraph" w:customStyle="1" w:styleId="A06A3DB4AF754435A17308CD76F29E3F">
    <w:name w:val="A06A3DB4AF754435A17308CD76F29E3F"/>
    <w:rsid w:val="00F8716C"/>
    <w:pPr>
      <w:spacing w:after="160" w:line="259" w:lineRule="auto"/>
    </w:pPr>
    <w:rPr>
      <w:kern w:val="2"/>
      <w:sz w:val="22"/>
      <w:szCs w:val="22"/>
      <w:lang w:eastAsia="en-AU"/>
      <w14:ligatures w14:val="standardContextual"/>
    </w:rPr>
  </w:style>
  <w:style w:type="paragraph" w:customStyle="1" w:styleId="39F49839A4384B1AAF7C73EA1B413259">
    <w:name w:val="39F49839A4384B1AAF7C73EA1B413259"/>
    <w:rsid w:val="00F8716C"/>
    <w:pPr>
      <w:spacing w:after="160" w:line="259" w:lineRule="auto"/>
    </w:pPr>
    <w:rPr>
      <w:kern w:val="2"/>
      <w:sz w:val="22"/>
      <w:szCs w:val="22"/>
      <w:lang w:eastAsia="en-AU"/>
      <w14:ligatures w14:val="standardContextual"/>
    </w:rPr>
  </w:style>
  <w:style w:type="paragraph" w:customStyle="1" w:styleId="952C2AE5DCD949C7B9440E7E10D8B362">
    <w:name w:val="952C2AE5DCD949C7B9440E7E10D8B362"/>
    <w:rsid w:val="00F8716C"/>
    <w:pPr>
      <w:spacing w:after="160" w:line="259" w:lineRule="auto"/>
    </w:pPr>
    <w:rPr>
      <w:kern w:val="2"/>
      <w:sz w:val="22"/>
      <w:szCs w:val="22"/>
      <w:lang w:eastAsia="en-AU"/>
      <w14:ligatures w14:val="standardContextual"/>
    </w:rPr>
  </w:style>
  <w:style w:type="paragraph" w:customStyle="1" w:styleId="E2DB1FCBFBA042A6BDBBFD7351891B02">
    <w:name w:val="E2DB1FCBFBA042A6BDBBFD7351891B02"/>
    <w:rsid w:val="00F8716C"/>
    <w:pPr>
      <w:spacing w:after="160" w:line="259" w:lineRule="auto"/>
    </w:pPr>
    <w:rPr>
      <w:kern w:val="2"/>
      <w:sz w:val="22"/>
      <w:szCs w:val="22"/>
      <w:lang w:eastAsia="en-AU"/>
      <w14:ligatures w14:val="standardContextual"/>
    </w:rPr>
  </w:style>
  <w:style w:type="paragraph" w:customStyle="1" w:styleId="8862F3F68E61444A8E36A6E6142E7BCF">
    <w:name w:val="8862F3F68E61444A8E36A6E6142E7BCF"/>
    <w:rsid w:val="00F8716C"/>
    <w:pPr>
      <w:spacing w:after="160" w:line="259" w:lineRule="auto"/>
    </w:pPr>
    <w:rPr>
      <w:kern w:val="2"/>
      <w:sz w:val="22"/>
      <w:szCs w:val="22"/>
      <w:lang w:eastAsia="en-AU"/>
      <w14:ligatures w14:val="standardContextual"/>
    </w:rPr>
  </w:style>
  <w:style w:type="paragraph" w:customStyle="1" w:styleId="6F46230218834C27A4AF453E4B0F62E0">
    <w:name w:val="6F46230218834C27A4AF453E4B0F62E0"/>
    <w:rsid w:val="00F8716C"/>
    <w:pPr>
      <w:spacing w:after="160" w:line="259" w:lineRule="auto"/>
    </w:pPr>
    <w:rPr>
      <w:kern w:val="2"/>
      <w:sz w:val="22"/>
      <w:szCs w:val="22"/>
      <w:lang w:eastAsia="en-AU"/>
      <w14:ligatures w14:val="standardContextual"/>
    </w:rPr>
  </w:style>
  <w:style w:type="paragraph" w:customStyle="1" w:styleId="EAF1DF6D44B14BC2B181B6466156D0C6">
    <w:name w:val="EAF1DF6D44B14BC2B181B6466156D0C6"/>
    <w:rsid w:val="00F8716C"/>
    <w:pPr>
      <w:spacing w:after="160" w:line="259" w:lineRule="auto"/>
    </w:pPr>
    <w:rPr>
      <w:kern w:val="2"/>
      <w:sz w:val="22"/>
      <w:szCs w:val="22"/>
      <w:lang w:eastAsia="en-AU"/>
      <w14:ligatures w14:val="standardContextual"/>
    </w:rPr>
  </w:style>
  <w:style w:type="paragraph" w:customStyle="1" w:styleId="F46B91987FCC4C1AB9741E8EB16E8C4C">
    <w:name w:val="F46B91987FCC4C1AB9741E8EB16E8C4C"/>
    <w:rsid w:val="00F8716C"/>
    <w:pPr>
      <w:spacing w:after="160" w:line="259" w:lineRule="auto"/>
    </w:pPr>
    <w:rPr>
      <w:kern w:val="2"/>
      <w:sz w:val="22"/>
      <w:szCs w:val="22"/>
      <w:lang w:eastAsia="en-AU"/>
      <w14:ligatures w14:val="standardContextual"/>
    </w:rPr>
  </w:style>
  <w:style w:type="paragraph" w:customStyle="1" w:styleId="BD4E45B26C754A73A7925BD20B6CA199">
    <w:name w:val="BD4E45B26C754A73A7925BD20B6CA199"/>
    <w:rsid w:val="00F8716C"/>
    <w:pPr>
      <w:spacing w:after="160" w:line="259" w:lineRule="auto"/>
    </w:pPr>
    <w:rPr>
      <w:kern w:val="2"/>
      <w:sz w:val="22"/>
      <w:szCs w:val="22"/>
      <w:lang w:eastAsia="en-AU"/>
      <w14:ligatures w14:val="standardContextual"/>
    </w:rPr>
  </w:style>
  <w:style w:type="paragraph" w:customStyle="1" w:styleId="21A92BDBDBBC45F484A683488FB994BE">
    <w:name w:val="21A92BDBDBBC45F484A683488FB994BE"/>
    <w:rsid w:val="00F8716C"/>
    <w:pPr>
      <w:spacing w:after="160" w:line="259" w:lineRule="auto"/>
    </w:pPr>
    <w:rPr>
      <w:kern w:val="2"/>
      <w:sz w:val="22"/>
      <w:szCs w:val="22"/>
      <w:lang w:eastAsia="en-AU"/>
      <w14:ligatures w14:val="standardContextual"/>
    </w:rPr>
  </w:style>
  <w:style w:type="paragraph" w:customStyle="1" w:styleId="54BE4CB9B71E4926896F39EFC67A76CC">
    <w:name w:val="54BE4CB9B71E4926896F39EFC67A76CC"/>
    <w:rsid w:val="00F8716C"/>
    <w:pPr>
      <w:spacing w:after="160" w:line="259" w:lineRule="auto"/>
    </w:pPr>
    <w:rPr>
      <w:kern w:val="2"/>
      <w:sz w:val="22"/>
      <w:szCs w:val="22"/>
      <w:lang w:eastAsia="en-AU"/>
      <w14:ligatures w14:val="standardContextual"/>
    </w:rPr>
  </w:style>
  <w:style w:type="paragraph" w:customStyle="1" w:styleId="DB52775809E44E78A3DBEEFA569AA02E">
    <w:name w:val="DB52775809E44E78A3DBEEFA569AA02E"/>
    <w:rsid w:val="00F8716C"/>
    <w:pPr>
      <w:spacing w:after="160" w:line="259" w:lineRule="auto"/>
    </w:pPr>
    <w:rPr>
      <w:kern w:val="2"/>
      <w:sz w:val="22"/>
      <w:szCs w:val="22"/>
      <w:lang w:eastAsia="en-AU"/>
      <w14:ligatures w14:val="standardContextual"/>
    </w:rPr>
  </w:style>
  <w:style w:type="paragraph" w:customStyle="1" w:styleId="366E57B6745B407690F105355F09DE31">
    <w:name w:val="366E57B6745B407690F105355F09DE31"/>
    <w:rsid w:val="00F8716C"/>
    <w:pPr>
      <w:spacing w:after="160" w:line="259" w:lineRule="auto"/>
    </w:pPr>
    <w:rPr>
      <w:kern w:val="2"/>
      <w:sz w:val="22"/>
      <w:szCs w:val="22"/>
      <w:lang w:eastAsia="en-AU"/>
      <w14:ligatures w14:val="standardContextual"/>
    </w:rPr>
  </w:style>
  <w:style w:type="paragraph" w:customStyle="1" w:styleId="F49017B402294F5492E51886EFCD6435">
    <w:name w:val="F49017B402294F5492E51886EFCD6435"/>
    <w:rsid w:val="00F8716C"/>
    <w:pPr>
      <w:spacing w:after="160" w:line="259" w:lineRule="auto"/>
    </w:pPr>
    <w:rPr>
      <w:kern w:val="2"/>
      <w:sz w:val="22"/>
      <w:szCs w:val="22"/>
      <w:lang w:eastAsia="en-AU"/>
      <w14:ligatures w14:val="standardContextual"/>
    </w:rPr>
  </w:style>
  <w:style w:type="paragraph" w:customStyle="1" w:styleId="9FAD6BE075D44386B079BE6349FAD520">
    <w:name w:val="9FAD6BE075D44386B079BE6349FAD520"/>
    <w:rsid w:val="00F8716C"/>
    <w:pPr>
      <w:spacing w:after="160" w:line="259" w:lineRule="auto"/>
    </w:pPr>
    <w:rPr>
      <w:kern w:val="2"/>
      <w:sz w:val="22"/>
      <w:szCs w:val="22"/>
      <w:lang w:eastAsia="en-AU"/>
      <w14:ligatures w14:val="standardContextual"/>
    </w:rPr>
  </w:style>
  <w:style w:type="paragraph" w:customStyle="1" w:styleId="D2AB04668705439682A67A14113E680A">
    <w:name w:val="D2AB04668705439682A67A14113E680A"/>
    <w:rsid w:val="00F8716C"/>
    <w:pPr>
      <w:spacing w:after="160" w:line="259" w:lineRule="auto"/>
    </w:pPr>
    <w:rPr>
      <w:kern w:val="2"/>
      <w:sz w:val="22"/>
      <w:szCs w:val="22"/>
      <w:lang w:eastAsia="en-AU"/>
      <w14:ligatures w14:val="standardContextual"/>
    </w:rPr>
  </w:style>
  <w:style w:type="paragraph" w:customStyle="1" w:styleId="1F0FE3806166448093B07E9D7745FFFD">
    <w:name w:val="1F0FE3806166448093B07E9D7745FFFD"/>
    <w:rsid w:val="00F8716C"/>
    <w:pPr>
      <w:spacing w:after="160" w:line="259" w:lineRule="auto"/>
    </w:pPr>
    <w:rPr>
      <w:kern w:val="2"/>
      <w:sz w:val="22"/>
      <w:szCs w:val="22"/>
      <w:lang w:eastAsia="en-AU"/>
      <w14:ligatures w14:val="standardContextual"/>
    </w:rPr>
  </w:style>
  <w:style w:type="paragraph" w:customStyle="1" w:styleId="9BB2666F695048D6B45BCA2AE3F418DF">
    <w:name w:val="9BB2666F695048D6B45BCA2AE3F418DF"/>
    <w:rsid w:val="00F8716C"/>
    <w:pPr>
      <w:spacing w:after="160" w:line="259" w:lineRule="auto"/>
    </w:pPr>
    <w:rPr>
      <w:kern w:val="2"/>
      <w:sz w:val="22"/>
      <w:szCs w:val="22"/>
      <w:lang w:eastAsia="en-AU"/>
      <w14:ligatures w14:val="standardContextual"/>
    </w:rPr>
  </w:style>
  <w:style w:type="paragraph" w:customStyle="1" w:styleId="FBB4D7767701486E97DC8F1DB72A969D">
    <w:name w:val="FBB4D7767701486E97DC8F1DB72A969D"/>
    <w:rsid w:val="00F8716C"/>
    <w:pPr>
      <w:spacing w:after="160" w:line="259" w:lineRule="auto"/>
    </w:pPr>
    <w:rPr>
      <w:kern w:val="2"/>
      <w:sz w:val="22"/>
      <w:szCs w:val="22"/>
      <w:lang w:eastAsia="en-AU"/>
      <w14:ligatures w14:val="standardContextual"/>
    </w:rPr>
  </w:style>
  <w:style w:type="paragraph" w:customStyle="1" w:styleId="39B012B326C94710AC1313E2C8F20DA3">
    <w:name w:val="39B012B326C94710AC1313E2C8F20DA3"/>
    <w:rsid w:val="00F8716C"/>
    <w:pPr>
      <w:spacing w:after="160" w:line="259" w:lineRule="auto"/>
    </w:pPr>
    <w:rPr>
      <w:kern w:val="2"/>
      <w:sz w:val="22"/>
      <w:szCs w:val="22"/>
      <w:lang w:eastAsia="en-AU"/>
      <w14:ligatures w14:val="standardContextual"/>
    </w:rPr>
  </w:style>
  <w:style w:type="paragraph" w:customStyle="1" w:styleId="0204ACBE1AB44C8A83029B698F553A72">
    <w:name w:val="0204ACBE1AB44C8A83029B698F553A72"/>
    <w:rsid w:val="00F8716C"/>
    <w:pPr>
      <w:spacing w:after="160" w:line="259" w:lineRule="auto"/>
    </w:pPr>
    <w:rPr>
      <w:kern w:val="2"/>
      <w:sz w:val="22"/>
      <w:szCs w:val="22"/>
      <w:lang w:eastAsia="en-AU"/>
      <w14:ligatures w14:val="standardContextual"/>
    </w:rPr>
  </w:style>
  <w:style w:type="paragraph" w:customStyle="1" w:styleId="12A6A53C62A84DBFB7E500BA4DF63DD1">
    <w:name w:val="12A6A53C62A84DBFB7E500BA4DF63DD1"/>
    <w:rsid w:val="00F8716C"/>
    <w:pPr>
      <w:spacing w:after="160" w:line="259" w:lineRule="auto"/>
    </w:pPr>
    <w:rPr>
      <w:kern w:val="2"/>
      <w:sz w:val="22"/>
      <w:szCs w:val="22"/>
      <w:lang w:eastAsia="en-AU"/>
      <w14:ligatures w14:val="standardContextual"/>
    </w:rPr>
  </w:style>
  <w:style w:type="paragraph" w:customStyle="1" w:styleId="7F44DF758E0649E3BDF65E2F598C734A">
    <w:name w:val="7F44DF758E0649E3BDF65E2F598C734A"/>
    <w:rsid w:val="00F8716C"/>
    <w:pPr>
      <w:spacing w:after="160" w:line="259" w:lineRule="auto"/>
    </w:pPr>
    <w:rPr>
      <w:kern w:val="2"/>
      <w:sz w:val="22"/>
      <w:szCs w:val="22"/>
      <w:lang w:eastAsia="en-AU"/>
      <w14:ligatures w14:val="standardContextual"/>
    </w:rPr>
  </w:style>
  <w:style w:type="paragraph" w:customStyle="1" w:styleId="CEF0307BD88A4473A1B21C42DFA166EF">
    <w:name w:val="CEF0307BD88A4473A1B21C42DFA166EF"/>
    <w:rsid w:val="00F8716C"/>
    <w:pPr>
      <w:spacing w:after="160" w:line="259" w:lineRule="auto"/>
    </w:pPr>
    <w:rPr>
      <w:kern w:val="2"/>
      <w:sz w:val="22"/>
      <w:szCs w:val="22"/>
      <w:lang w:eastAsia="en-AU"/>
      <w14:ligatures w14:val="standardContextual"/>
    </w:rPr>
  </w:style>
  <w:style w:type="paragraph" w:customStyle="1" w:styleId="82DB7DA0D046417EB607BBD8945A9D9A">
    <w:name w:val="82DB7DA0D046417EB607BBD8945A9D9A"/>
    <w:rsid w:val="00F8716C"/>
    <w:pPr>
      <w:spacing w:after="160" w:line="259" w:lineRule="auto"/>
    </w:pPr>
    <w:rPr>
      <w:kern w:val="2"/>
      <w:sz w:val="22"/>
      <w:szCs w:val="22"/>
      <w:lang w:eastAsia="en-AU"/>
      <w14:ligatures w14:val="standardContextual"/>
    </w:rPr>
  </w:style>
  <w:style w:type="paragraph" w:customStyle="1" w:styleId="1956123237E24D089DC846558A68ABE7">
    <w:name w:val="1956123237E24D089DC846558A68ABE7"/>
    <w:rsid w:val="00F8716C"/>
    <w:pPr>
      <w:spacing w:after="160" w:line="259" w:lineRule="auto"/>
    </w:pPr>
    <w:rPr>
      <w:kern w:val="2"/>
      <w:sz w:val="22"/>
      <w:szCs w:val="22"/>
      <w:lang w:eastAsia="en-AU"/>
      <w14:ligatures w14:val="standardContextual"/>
    </w:rPr>
  </w:style>
  <w:style w:type="paragraph" w:customStyle="1" w:styleId="242B51103E53461DA68F9EACBC4F73DA">
    <w:name w:val="242B51103E53461DA68F9EACBC4F73DA"/>
    <w:rsid w:val="00F8716C"/>
    <w:pPr>
      <w:spacing w:after="160" w:line="259" w:lineRule="auto"/>
    </w:pPr>
    <w:rPr>
      <w:kern w:val="2"/>
      <w:sz w:val="22"/>
      <w:szCs w:val="22"/>
      <w:lang w:eastAsia="en-AU"/>
      <w14:ligatures w14:val="standardContextual"/>
    </w:rPr>
  </w:style>
  <w:style w:type="paragraph" w:customStyle="1" w:styleId="EDBECFE5723947B5BBC0E44430409988">
    <w:name w:val="EDBECFE5723947B5BBC0E44430409988"/>
    <w:rsid w:val="00F8716C"/>
    <w:pPr>
      <w:spacing w:after="160" w:line="259" w:lineRule="auto"/>
    </w:pPr>
    <w:rPr>
      <w:kern w:val="2"/>
      <w:sz w:val="22"/>
      <w:szCs w:val="22"/>
      <w:lang w:eastAsia="en-AU"/>
      <w14:ligatures w14:val="standardContextual"/>
    </w:rPr>
  </w:style>
  <w:style w:type="paragraph" w:customStyle="1" w:styleId="1E7458B310444A34A7F7B0AD84CE9F57">
    <w:name w:val="1E7458B310444A34A7F7B0AD84CE9F57"/>
    <w:rsid w:val="00F8716C"/>
    <w:pPr>
      <w:spacing w:after="160" w:line="259" w:lineRule="auto"/>
    </w:pPr>
    <w:rPr>
      <w:kern w:val="2"/>
      <w:sz w:val="22"/>
      <w:szCs w:val="22"/>
      <w:lang w:eastAsia="en-AU"/>
      <w14:ligatures w14:val="standardContextual"/>
    </w:rPr>
  </w:style>
  <w:style w:type="paragraph" w:customStyle="1" w:styleId="62D373A250E6465E9D682342D0A2D09D">
    <w:name w:val="62D373A250E6465E9D682342D0A2D09D"/>
    <w:rsid w:val="00F8716C"/>
    <w:pPr>
      <w:spacing w:after="160" w:line="259" w:lineRule="auto"/>
    </w:pPr>
    <w:rPr>
      <w:kern w:val="2"/>
      <w:sz w:val="22"/>
      <w:szCs w:val="22"/>
      <w:lang w:eastAsia="en-AU"/>
      <w14:ligatures w14:val="standardContextual"/>
    </w:rPr>
  </w:style>
  <w:style w:type="paragraph" w:customStyle="1" w:styleId="925A6BC5E6FD4EDF918E70C256B44161">
    <w:name w:val="925A6BC5E6FD4EDF918E70C256B44161"/>
    <w:rsid w:val="00F8716C"/>
    <w:pPr>
      <w:spacing w:after="160" w:line="259" w:lineRule="auto"/>
    </w:pPr>
    <w:rPr>
      <w:kern w:val="2"/>
      <w:sz w:val="22"/>
      <w:szCs w:val="22"/>
      <w:lang w:eastAsia="en-AU"/>
      <w14:ligatures w14:val="standardContextual"/>
    </w:rPr>
  </w:style>
  <w:style w:type="paragraph" w:customStyle="1" w:styleId="66966CACED5E444887AB4966BD8633D3">
    <w:name w:val="66966CACED5E444887AB4966BD8633D3"/>
    <w:rsid w:val="00F8716C"/>
    <w:pPr>
      <w:spacing w:after="160" w:line="259" w:lineRule="auto"/>
    </w:pPr>
    <w:rPr>
      <w:kern w:val="2"/>
      <w:sz w:val="22"/>
      <w:szCs w:val="22"/>
      <w:lang w:eastAsia="en-AU"/>
      <w14:ligatures w14:val="standardContextual"/>
    </w:rPr>
  </w:style>
  <w:style w:type="paragraph" w:customStyle="1" w:styleId="219261681D4045B6877835CFA169B2F0">
    <w:name w:val="219261681D4045B6877835CFA169B2F0"/>
    <w:rsid w:val="00F8716C"/>
    <w:pPr>
      <w:spacing w:after="160" w:line="259" w:lineRule="auto"/>
    </w:pPr>
    <w:rPr>
      <w:kern w:val="2"/>
      <w:sz w:val="22"/>
      <w:szCs w:val="22"/>
      <w:lang w:eastAsia="en-AU"/>
      <w14:ligatures w14:val="standardContextual"/>
    </w:rPr>
  </w:style>
  <w:style w:type="paragraph" w:customStyle="1" w:styleId="2D6B949E8D6D4B26B1610E5DFAB15E5C">
    <w:name w:val="2D6B949E8D6D4B26B1610E5DFAB15E5C"/>
    <w:rsid w:val="00F8716C"/>
    <w:pPr>
      <w:spacing w:after="160" w:line="259" w:lineRule="auto"/>
    </w:pPr>
    <w:rPr>
      <w:kern w:val="2"/>
      <w:sz w:val="22"/>
      <w:szCs w:val="22"/>
      <w:lang w:eastAsia="en-AU"/>
      <w14:ligatures w14:val="standardContextual"/>
    </w:rPr>
  </w:style>
  <w:style w:type="paragraph" w:customStyle="1" w:styleId="64AE11C7692C403FA68EBEE47F1354BF">
    <w:name w:val="64AE11C7692C403FA68EBEE47F1354BF"/>
    <w:rsid w:val="00F8716C"/>
    <w:pPr>
      <w:spacing w:after="160" w:line="259" w:lineRule="auto"/>
    </w:pPr>
    <w:rPr>
      <w:kern w:val="2"/>
      <w:sz w:val="22"/>
      <w:szCs w:val="22"/>
      <w:lang w:eastAsia="en-AU"/>
      <w14:ligatures w14:val="standardContextual"/>
    </w:rPr>
  </w:style>
  <w:style w:type="paragraph" w:customStyle="1" w:styleId="F2DC1A7CB9A04CB49C630FFC101A849F">
    <w:name w:val="F2DC1A7CB9A04CB49C630FFC101A849F"/>
    <w:rsid w:val="00F8716C"/>
    <w:pPr>
      <w:spacing w:after="160" w:line="259" w:lineRule="auto"/>
    </w:pPr>
    <w:rPr>
      <w:kern w:val="2"/>
      <w:sz w:val="22"/>
      <w:szCs w:val="22"/>
      <w:lang w:eastAsia="en-AU"/>
      <w14:ligatures w14:val="standardContextual"/>
    </w:rPr>
  </w:style>
  <w:style w:type="paragraph" w:customStyle="1" w:styleId="D98E9C357D2948B4818AEE4A6F06E498">
    <w:name w:val="D98E9C357D2948B4818AEE4A6F06E498"/>
    <w:rsid w:val="00F8716C"/>
    <w:pPr>
      <w:spacing w:after="160" w:line="259" w:lineRule="auto"/>
    </w:pPr>
    <w:rPr>
      <w:kern w:val="2"/>
      <w:sz w:val="22"/>
      <w:szCs w:val="22"/>
      <w:lang w:eastAsia="en-AU"/>
      <w14:ligatures w14:val="standardContextual"/>
    </w:rPr>
  </w:style>
  <w:style w:type="paragraph" w:customStyle="1" w:styleId="835A72B7CB9B418F990738E1718DE9AB">
    <w:name w:val="835A72B7CB9B418F990738E1718DE9AB"/>
    <w:rsid w:val="00F8716C"/>
    <w:pPr>
      <w:spacing w:after="160" w:line="259" w:lineRule="auto"/>
    </w:pPr>
    <w:rPr>
      <w:kern w:val="2"/>
      <w:sz w:val="22"/>
      <w:szCs w:val="22"/>
      <w:lang w:eastAsia="en-AU"/>
      <w14:ligatures w14:val="standardContextual"/>
    </w:rPr>
  </w:style>
  <w:style w:type="paragraph" w:customStyle="1" w:styleId="75A7971786C64699B738A457B47858DA">
    <w:name w:val="75A7971786C64699B738A457B47858DA"/>
    <w:rsid w:val="00F8716C"/>
    <w:pPr>
      <w:spacing w:after="160" w:line="259" w:lineRule="auto"/>
    </w:pPr>
    <w:rPr>
      <w:kern w:val="2"/>
      <w:sz w:val="22"/>
      <w:szCs w:val="22"/>
      <w:lang w:eastAsia="en-AU"/>
      <w14:ligatures w14:val="standardContextual"/>
    </w:rPr>
  </w:style>
  <w:style w:type="paragraph" w:customStyle="1" w:styleId="D172259932E3455FAF3470CB7E9CF4A5">
    <w:name w:val="D172259932E3455FAF3470CB7E9CF4A5"/>
    <w:rsid w:val="00F8716C"/>
    <w:pPr>
      <w:spacing w:after="160" w:line="259" w:lineRule="auto"/>
    </w:pPr>
    <w:rPr>
      <w:kern w:val="2"/>
      <w:sz w:val="22"/>
      <w:szCs w:val="22"/>
      <w:lang w:eastAsia="en-AU"/>
      <w14:ligatures w14:val="standardContextual"/>
    </w:rPr>
  </w:style>
  <w:style w:type="paragraph" w:customStyle="1" w:styleId="EE0D546A47CC43718F00B15E2209BCF4">
    <w:name w:val="EE0D546A47CC43718F00B15E2209BCF4"/>
    <w:rsid w:val="00F8716C"/>
    <w:pPr>
      <w:spacing w:after="160" w:line="259" w:lineRule="auto"/>
    </w:pPr>
    <w:rPr>
      <w:kern w:val="2"/>
      <w:sz w:val="22"/>
      <w:szCs w:val="22"/>
      <w:lang w:eastAsia="en-AU"/>
      <w14:ligatures w14:val="standardContextual"/>
    </w:rPr>
  </w:style>
  <w:style w:type="paragraph" w:customStyle="1" w:styleId="3FB4DFBC6472413A967A5CDF70BEBACC">
    <w:name w:val="3FB4DFBC6472413A967A5CDF70BEBACC"/>
    <w:rsid w:val="00F8716C"/>
    <w:pPr>
      <w:spacing w:after="160" w:line="259" w:lineRule="auto"/>
    </w:pPr>
    <w:rPr>
      <w:kern w:val="2"/>
      <w:sz w:val="22"/>
      <w:szCs w:val="22"/>
      <w:lang w:eastAsia="en-AU"/>
      <w14:ligatures w14:val="standardContextual"/>
    </w:rPr>
  </w:style>
  <w:style w:type="paragraph" w:customStyle="1" w:styleId="7483B8019D4E4B3DB0E405C929014170">
    <w:name w:val="7483B8019D4E4B3DB0E405C929014170"/>
    <w:rsid w:val="00F8716C"/>
    <w:pPr>
      <w:spacing w:after="160" w:line="259" w:lineRule="auto"/>
    </w:pPr>
    <w:rPr>
      <w:kern w:val="2"/>
      <w:sz w:val="22"/>
      <w:szCs w:val="22"/>
      <w:lang w:eastAsia="en-AU"/>
      <w14:ligatures w14:val="standardContextual"/>
    </w:rPr>
  </w:style>
  <w:style w:type="paragraph" w:customStyle="1" w:styleId="A51F2D876D73409B8AEEA91DD4015064">
    <w:name w:val="A51F2D876D73409B8AEEA91DD4015064"/>
    <w:rsid w:val="00F8716C"/>
    <w:pPr>
      <w:spacing w:after="160" w:line="259" w:lineRule="auto"/>
    </w:pPr>
    <w:rPr>
      <w:kern w:val="2"/>
      <w:sz w:val="22"/>
      <w:szCs w:val="22"/>
      <w:lang w:eastAsia="en-AU"/>
      <w14:ligatures w14:val="standardContextual"/>
    </w:rPr>
  </w:style>
  <w:style w:type="paragraph" w:customStyle="1" w:styleId="F22EC7E42157464A8867C4711649D22C">
    <w:name w:val="F22EC7E42157464A8867C4711649D22C"/>
    <w:rsid w:val="00F8716C"/>
    <w:pPr>
      <w:spacing w:after="160" w:line="259" w:lineRule="auto"/>
    </w:pPr>
    <w:rPr>
      <w:kern w:val="2"/>
      <w:sz w:val="22"/>
      <w:szCs w:val="22"/>
      <w:lang w:eastAsia="en-AU"/>
      <w14:ligatures w14:val="standardContextual"/>
    </w:rPr>
  </w:style>
  <w:style w:type="paragraph" w:customStyle="1" w:styleId="FBAA2432D74F4DDDA51F7692AC33A42C">
    <w:name w:val="FBAA2432D74F4DDDA51F7692AC33A42C"/>
    <w:rsid w:val="00F8716C"/>
    <w:pPr>
      <w:spacing w:after="160" w:line="259" w:lineRule="auto"/>
    </w:pPr>
    <w:rPr>
      <w:kern w:val="2"/>
      <w:sz w:val="22"/>
      <w:szCs w:val="22"/>
      <w:lang w:eastAsia="en-AU"/>
      <w14:ligatures w14:val="standardContextual"/>
    </w:rPr>
  </w:style>
  <w:style w:type="paragraph" w:customStyle="1" w:styleId="56644568A71E4F60A98AB4B62C0F8480">
    <w:name w:val="56644568A71E4F60A98AB4B62C0F8480"/>
    <w:rsid w:val="00F8716C"/>
    <w:pPr>
      <w:spacing w:after="160" w:line="259" w:lineRule="auto"/>
    </w:pPr>
    <w:rPr>
      <w:kern w:val="2"/>
      <w:sz w:val="22"/>
      <w:szCs w:val="22"/>
      <w:lang w:eastAsia="en-AU"/>
      <w14:ligatures w14:val="standardContextual"/>
    </w:rPr>
  </w:style>
  <w:style w:type="paragraph" w:customStyle="1" w:styleId="095EB18DCF0A448D8D24D1D12707F77F">
    <w:name w:val="095EB18DCF0A448D8D24D1D12707F77F"/>
    <w:rsid w:val="00F8716C"/>
    <w:pPr>
      <w:spacing w:after="160" w:line="259" w:lineRule="auto"/>
    </w:pPr>
    <w:rPr>
      <w:kern w:val="2"/>
      <w:sz w:val="22"/>
      <w:szCs w:val="22"/>
      <w:lang w:eastAsia="en-AU"/>
      <w14:ligatures w14:val="standardContextual"/>
    </w:rPr>
  </w:style>
  <w:style w:type="paragraph" w:customStyle="1" w:styleId="910A009340A74D4199E91EAA136B4965">
    <w:name w:val="910A009340A74D4199E91EAA136B4965"/>
    <w:rsid w:val="00F8716C"/>
    <w:pPr>
      <w:spacing w:after="160" w:line="259" w:lineRule="auto"/>
    </w:pPr>
    <w:rPr>
      <w:kern w:val="2"/>
      <w:sz w:val="22"/>
      <w:szCs w:val="22"/>
      <w:lang w:eastAsia="en-AU"/>
      <w14:ligatures w14:val="standardContextual"/>
    </w:rPr>
  </w:style>
  <w:style w:type="paragraph" w:customStyle="1" w:styleId="0F5BE542F2B44E86A867775E219CA5AE">
    <w:name w:val="0F5BE542F2B44E86A867775E219CA5AE"/>
    <w:rsid w:val="00F8716C"/>
    <w:pPr>
      <w:spacing w:after="160" w:line="259" w:lineRule="auto"/>
    </w:pPr>
    <w:rPr>
      <w:kern w:val="2"/>
      <w:sz w:val="22"/>
      <w:szCs w:val="22"/>
      <w:lang w:eastAsia="en-AU"/>
      <w14:ligatures w14:val="standardContextual"/>
    </w:rPr>
  </w:style>
  <w:style w:type="paragraph" w:customStyle="1" w:styleId="26995194A68B4F929B80BE4AD4D4155C">
    <w:name w:val="26995194A68B4F929B80BE4AD4D4155C"/>
    <w:rsid w:val="00F8716C"/>
    <w:pPr>
      <w:spacing w:after="160" w:line="259" w:lineRule="auto"/>
    </w:pPr>
    <w:rPr>
      <w:kern w:val="2"/>
      <w:sz w:val="22"/>
      <w:szCs w:val="22"/>
      <w:lang w:eastAsia="en-AU"/>
      <w14:ligatures w14:val="standardContextual"/>
    </w:rPr>
  </w:style>
  <w:style w:type="paragraph" w:customStyle="1" w:styleId="79291E59B37B4C1BA6B3867BFA540ADC">
    <w:name w:val="79291E59B37B4C1BA6B3867BFA540ADC"/>
    <w:rsid w:val="00F8716C"/>
    <w:pPr>
      <w:spacing w:after="160" w:line="259" w:lineRule="auto"/>
    </w:pPr>
    <w:rPr>
      <w:kern w:val="2"/>
      <w:sz w:val="22"/>
      <w:szCs w:val="22"/>
      <w:lang w:eastAsia="en-AU"/>
      <w14:ligatures w14:val="standardContextual"/>
    </w:rPr>
  </w:style>
  <w:style w:type="paragraph" w:customStyle="1" w:styleId="2488756C5F49430CA7AA97573338F899">
    <w:name w:val="2488756C5F49430CA7AA97573338F899"/>
    <w:rsid w:val="00F8716C"/>
    <w:pPr>
      <w:spacing w:after="160" w:line="259" w:lineRule="auto"/>
    </w:pPr>
    <w:rPr>
      <w:kern w:val="2"/>
      <w:sz w:val="22"/>
      <w:szCs w:val="22"/>
      <w:lang w:eastAsia="en-AU"/>
      <w14:ligatures w14:val="standardContextual"/>
    </w:rPr>
  </w:style>
  <w:style w:type="paragraph" w:customStyle="1" w:styleId="A69463680700432994CF7123C81ABEDA">
    <w:name w:val="A69463680700432994CF7123C81ABEDA"/>
    <w:rsid w:val="00F8716C"/>
    <w:pPr>
      <w:spacing w:after="160" w:line="259" w:lineRule="auto"/>
    </w:pPr>
    <w:rPr>
      <w:kern w:val="2"/>
      <w:sz w:val="22"/>
      <w:szCs w:val="22"/>
      <w:lang w:eastAsia="en-AU"/>
      <w14:ligatures w14:val="standardContextual"/>
    </w:rPr>
  </w:style>
  <w:style w:type="paragraph" w:customStyle="1" w:styleId="ADA24A1A5EE942AEBC7233BF54BA3722">
    <w:name w:val="ADA24A1A5EE942AEBC7233BF54BA3722"/>
    <w:rsid w:val="00F8716C"/>
    <w:pPr>
      <w:spacing w:after="160" w:line="259" w:lineRule="auto"/>
    </w:pPr>
    <w:rPr>
      <w:kern w:val="2"/>
      <w:sz w:val="22"/>
      <w:szCs w:val="22"/>
      <w:lang w:eastAsia="en-AU"/>
      <w14:ligatures w14:val="standardContextual"/>
    </w:rPr>
  </w:style>
  <w:style w:type="paragraph" w:customStyle="1" w:styleId="4E83DFD5687A445AA739600F1692B3F7">
    <w:name w:val="4E83DFD5687A445AA739600F1692B3F7"/>
    <w:rsid w:val="00F8716C"/>
    <w:pPr>
      <w:spacing w:after="160" w:line="259" w:lineRule="auto"/>
    </w:pPr>
    <w:rPr>
      <w:kern w:val="2"/>
      <w:sz w:val="22"/>
      <w:szCs w:val="22"/>
      <w:lang w:eastAsia="en-AU"/>
      <w14:ligatures w14:val="standardContextual"/>
    </w:rPr>
  </w:style>
  <w:style w:type="paragraph" w:customStyle="1" w:styleId="BF47DFFE891D4021B8EDA630EAEF63BD">
    <w:name w:val="BF47DFFE891D4021B8EDA630EAEF63BD"/>
    <w:rsid w:val="00F8716C"/>
    <w:pPr>
      <w:spacing w:after="160" w:line="259" w:lineRule="auto"/>
    </w:pPr>
    <w:rPr>
      <w:kern w:val="2"/>
      <w:sz w:val="22"/>
      <w:szCs w:val="22"/>
      <w:lang w:eastAsia="en-AU"/>
      <w14:ligatures w14:val="standardContextual"/>
    </w:rPr>
  </w:style>
  <w:style w:type="paragraph" w:customStyle="1" w:styleId="ABCD5A427856489E9F9FF730272D3A19">
    <w:name w:val="ABCD5A427856489E9F9FF730272D3A19"/>
    <w:rsid w:val="00F8716C"/>
    <w:pPr>
      <w:spacing w:after="160" w:line="259" w:lineRule="auto"/>
    </w:pPr>
    <w:rPr>
      <w:kern w:val="2"/>
      <w:sz w:val="22"/>
      <w:szCs w:val="22"/>
      <w:lang w:eastAsia="en-AU"/>
      <w14:ligatures w14:val="standardContextual"/>
    </w:rPr>
  </w:style>
  <w:style w:type="paragraph" w:customStyle="1" w:styleId="8DE2CE3E96A44C4887F5204B03539981">
    <w:name w:val="8DE2CE3E96A44C4887F5204B03539981"/>
    <w:rsid w:val="00F8716C"/>
    <w:pPr>
      <w:spacing w:after="160" w:line="259" w:lineRule="auto"/>
    </w:pPr>
    <w:rPr>
      <w:kern w:val="2"/>
      <w:sz w:val="22"/>
      <w:szCs w:val="22"/>
      <w:lang w:eastAsia="en-AU"/>
      <w14:ligatures w14:val="standardContextual"/>
    </w:rPr>
  </w:style>
  <w:style w:type="paragraph" w:customStyle="1" w:styleId="49016D62E8F94C0F9131E9F25AAE476C">
    <w:name w:val="49016D62E8F94C0F9131E9F25AAE476C"/>
    <w:rsid w:val="00F8716C"/>
    <w:pPr>
      <w:spacing w:after="160" w:line="259" w:lineRule="auto"/>
    </w:pPr>
    <w:rPr>
      <w:kern w:val="2"/>
      <w:sz w:val="22"/>
      <w:szCs w:val="22"/>
      <w:lang w:eastAsia="en-AU"/>
      <w14:ligatures w14:val="standardContextual"/>
    </w:rPr>
  </w:style>
  <w:style w:type="paragraph" w:customStyle="1" w:styleId="5D298B514F9B46A680C62B7B81816AF7">
    <w:name w:val="5D298B514F9B46A680C62B7B81816AF7"/>
    <w:rsid w:val="00F8716C"/>
    <w:pPr>
      <w:spacing w:after="160" w:line="259" w:lineRule="auto"/>
    </w:pPr>
    <w:rPr>
      <w:kern w:val="2"/>
      <w:sz w:val="22"/>
      <w:szCs w:val="22"/>
      <w:lang w:eastAsia="en-AU"/>
      <w14:ligatures w14:val="standardContextual"/>
    </w:rPr>
  </w:style>
  <w:style w:type="paragraph" w:customStyle="1" w:styleId="BD32BEC22F0A43AB8214577E57618CF1">
    <w:name w:val="BD32BEC22F0A43AB8214577E57618CF1"/>
    <w:rsid w:val="00F8716C"/>
    <w:pPr>
      <w:spacing w:after="160" w:line="259" w:lineRule="auto"/>
    </w:pPr>
    <w:rPr>
      <w:kern w:val="2"/>
      <w:sz w:val="22"/>
      <w:szCs w:val="22"/>
      <w:lang w:eastAsia="en-AU"/>
      <w14:ligatures w14:val="standardContextual"/>
    </w:rPr>
  </w:style>
  <w:style w:type="paragraph" w:customStyle="1" w:styleId="03AE8E959D7941FAA398EC8797466439">
    <w:name w:val="03AE8E959D7941FAA398EC8797466439"/>
    <w:rsid w:val="00F8716C"/>
    <w:pPr>
      <w:spacing w:after="160" w:line="259" w:lineRule="auto"/>
    </w:pPr>
    <w:rPr>
      <w:kern w:val="2"/>
      <w:sz w:val="22"/>
      <w:szCs w:val="22"/>
      <w:lang w:eastAsia="en-AU"/>
      <w14:ligatures w14:val="standardContextual"/>
    </w:rPr>
  </w:style>
  <w:style w:type="paragraph" w:customStyle="1" w:styleId="9891CC9E9CD94B1290C41E19A0C148BF">
    <w:name w:val="9891CC9E9CD94B1290C41E19A0C148BF"/>
    <w:rsid w:val="00F8716C"/>
    <w:pPr>
      <w:spacing w:after="160" w:line="259" w:lineRule="auto"/>
    </w:pPr>
    <w:rPr>
      <w:kern w:val="2"/>
      <w:sz w:val="22"/>
      <w:szCs w:val="22"/>
      <w:lang w:eastAsia="en-AU"/>
      <w14:ligatures w14:val="standardContextual"/>
    </w:rPr>
  </w:style>
  <w:style w:type="paragraph" w:customStyle="1" w:styleId="E20D8ED0908D4E69822F3EC8D7844B85">
    <w:name w:val="E20D8ED0908D4E69822F3EC8D7844B85"/>
    <w:rsid w:val="00F8716C"/>
    <w:pPr>
      <w:spacing w:after="160" w:line="259" w:lineRule="auto"/>
    </w:pPr>
    <w:rPr>
      <w:kern w:val="2"/>
      <w:sz w:val="22"/>
      <w:szCs w:val="22"/>
      <w:lang w:eastAsia="en-AU"/>
      <w14:ligatures w14:val="standardContextual"/>
    </w:rPr>
  </w:style>
  <w:style w:type="paragraph" w:customStyle="1" w:styleId="28BC24E958F0499D81B809461F5FA4C3">
    <w:name w:val="28BC24E958F0499D81B809461F5FA4C3"/>
    <w:rsid w:val="00F8716C"/>
    <w:pPr>
      <w:spacing w:after="160" w:line="259" w:lineRule="auto"/>
    </w:pPr>
    <w:rPr>
      <w:kern w:val="2"/>
      <w:sz w:val="22"/>
      <w:szCs w:val="22"/>
      <w:lang w:eastAsia="en-AU"/>
      <w14:ligatures w14:val="standardContextual"/>
    </w:rPr>
  </w:style>
  <w:style w:type="paragraph" w:customStyle="1" w:styleId="5F18521556A343589844533561E01FDF">
    <w:name w:val="5F18521556A343589844533561E01FDF"/>
    <w:rsid w:val="00F8716C"/>
    <w:pPr>
      <w:spacing w:after="160" w:line="259" w:lineRule="auto"/>
    </w:pPr>
    <w:rPr>
      <w:kern w:val="2"/>
      <w:sz w:val="22"/>
      <w:szCs w:val="22"/>
      <w:lang w:eastAsia="en-AU"/>
      <w14:ligatures w14:val="standardContextual"/>
    </w:rPr>
  </w:style>
  <w:style w:type="paragraph" w:customStyle="1" w:styleId="659EBE7D5BC64A908E8F323FBBD46315">
    <w:name w:val="659EBE7D5BC64A908E8F323FBBD46315"/>
    <w:rsid w:val="00F8716C"/>
    <w:pPr>
      <w:spacing w:after="160" w:line="259" w:lineRule="auto"/>
    </w:pPr>
    <w:rPr>
      <w:kern w:val="2"/>
      <w:sz w:val="22"/>
      <w:szCs w:val="22"/>
      <w:lang w:eastAsia="en-AU"/>
      <w14:ligatures w14:val="standardContextual"/>
    </w:rPr>
  </w:style>
  <w:style w:type="paragraph" w:customStyle="1" w:styleId="24FAAC037CF6443EBBB8B7FF53B576F5">
    <w:name w:val="24FAAC037CF6443EBBB8B7FF53B576F5"/>
    <w:rsid w:val="00F8716C"/>
    <w:pPr>
      <w:spacing w:after="160" w:line="259" w:lineRule="auto"/>
    </w:pPr>
    <w:rPr>
      <w:kern w:val="2"/>
      <w:sz w:val="22"/>
      <w:szCs w:val="22"/>
      <w:lang w:eastAsia="en-AU"/>
      <w14:ligatures w14:val="standardContextual"/>
    </w:rPr>
  </w:style>
  <w:style w:type="paragraph" w:customStyle="1" w:styleId="7A17AFCF62D64953854CEBEE5EA212B3">
    <w:name w:val="7A17AFCF62D64953854CEBEE5EA212B3"/>
    <w:rsid w:val="00F8716C"/>
    <w:pPr>
      <w:spacing w:after="160" w:line="259" w:lineRule="auto"/>
    </w:pPr>
    <w:rPr>
      <w:kern w:val="2"/>
      <w:sz w:val="22"/>
      <w:szCs w:val="22"/>
      <w:lang w:eastAsia="en-AU"/>
      <w14:ligatures w14:val="standardContextual"/>
    </w:rPr>
  </w:style>
  <w:style w:type="paragraph" w:customStyle="1" w:styleId="7324615354064A4DAFE2C2902D725BE8">
    <w:name w:val="7324615354064A4DAFE2C2902D725BE8"/>
    <w:rsid w:val="00F8716C"/>
    <w:pPr>
      <w:spacing w:after="160" w:line="259" w:lineRule="auto"/>
    </w:pPr>
    <w:rPr>
      <w:kern w:val="2"/>
      <w:sz w:val="22"/>
      <w:szCs w:val="22"/>
      <w:lang w:eastAsia="en-AU"/>
      <w14:ligatures w14:val="standardContextual"/>
    </w:rPr>
  </w:style>
  <w:style w:type="paragraph" w:customStyle="1" w:styleId="B1DC5348B0E5487D913A6CC252CD2A37">
    <w:name w:val="B1DC5348B0E5487D913A6CC252CD2A37"/>
    <w:rsid w:val="00F8716C"/>
    <w:pPr>
      <w:spacing w:after="160" w:line="259" w:lineRule="auto"/>
    </w:pPr>
    <w:rPr>
      <w:kern w:val="2"/>
      <w:sz w:val="22"/>
      <w:szCs w:val="22"/>
      <w:lang w:eastAsia="en-AU"/>
      <w14:ligatures w14:val="standardContextual"/>
    </w:rPr>
  </w:style>
  <w:style w:type="paragraph" w:customStyle="1" w:styleId="D0E00090C8D94E01A0F63F738904D7AC">
    <w:name w:val="D0E00090C8D94E01A0F63F738904D7AC"/>
    <w:rsid w:val="00F8716C"/>
    <w:pPr>
      <w:spacing w:after="160" w:line="259" w:lineRule="auto"/>
    </w:pPr>
    <w:rPr>
      <w:kern w:val="2"/>
      <w:sz w:val="22"/>
      <w:szCs w:val="22"/>
      <w:lang w:eastAsia="en-AU"/>
      <w14:ligatures w14:val="standardContextual"/>
    </w:rPr>
  </w:style>
  <w:style w:type="paragraph" w:customStyle="1" w:styleId="9DDDAA95EB28411A9229290844A96B3C">
    <w:name w:val="9DDDAA95EB28411A9229290844A96B3C"/>
    <w:rsid w:val="00F8716C"/>
    <w:pPr>
      <w:spacing w:after="160" w:line="259" w:lineRule="auto"/>
    </w:pPr>
    <w:rPr>
      <w:kern w:val="2"/>
      <w:sz w:val="22"/>
      <w:szCs w:val="22"/>
      <w:lang w:eastAsia="en-AU"/>
      <w14:ligatures w14:val="standardContextual"/>
    </w:rPr>
  </w:style>
  <w:style w:type="paragraph" w:customStyle="1" w:styleId="010CCEA3C03B47ED87F88ED7EA6AA27B">
    <w:name w:val="010CCEA3C03B47ED87F88ED7EA6AA27B"/>
    <w:rsid w:val="00F8716C"/>
    <w:pPr>
      <w:spacing w:after="160" w:line="259" w:lineRule="auto"/>
    </w:pPr>
    <w:rPr>
      <w:kern w:val="2"/>
      <w:sz w:val="22"/>
      <w:szCs w:val="22"/>
      <w:lang w:eastAsia="en-AU"/>
      <w14:ligatures w14:val="standardContextual"/>
    </w:rPr>
  </w:style>
  <w:style w:type="paragraph" w:customStyle="1" w:styleId="AE8BE0D34A4C499592773805E53220B1">
    <w:name w:val="AE8BE0D34A4C499592773805E53220B1"/>
    <w:rsid w:val="00F8716C"/>
    <w:pPr>
      <w:spacing w:after="160" w:line="259" w:lineRule="auto"/>
    </w:pPr>
    <w:rPr>
      <w:kern w:val="2"/>
      <w:sz w:val="22"/>
      <w:szCs w:val="22"/>
      <w:lang w:eastAsia="en-AU"/>
      <w14:ligatures w14:val="standardContextual"/>
    </w:rPr>
  </w:style>
  <w:style w:type="paragraph" w:customStyle="1" w:styleId="1145D2D3BB26490481C6AD23D411C916">
    <w:name w:val="1145D2D3BB26490481C6AD23D411C916"/>
    <w:rsid w:val="00F8716C"/>
    <w:pPr>
      <w:spacing w:after="160" w:line="259" w:lineRule="auto"/>
    </w:pPr>
    <w:rPr>
      <w:kern w:val="2"/>
      <w:sz w:val="22"/>
      <w:szCs w:val="22"/>
      <w:lang w:eastAsia="en-AU"/>
      <w14:ligatures w14:val="standardContextual"/>
    </w:rPr>
  </w:style>
  <w:style w:type="paragraph" w:customStyle="1" w:styleId="44413616AFED45998E36D016AF22C927">
    <w:name w:val="44413616AFED45998E36D016AF22C927"/>
    <w:rsid w:val="00F8716C"/>
    <w:pPr>
      <w:spacing w:after="160" w:line="259" w:lineRule="auto"/>
    </w:pPr>
    <w:rPr>
      <w:kern w:val="2"/>
      <w:sz w:val="22"/>
      <w:szCs w:val="22"/>
      <w:lang w:eastAsia="en-AU"/>
      <w14:ligatures w14:val="standardContextual"/>
    </w:rPr>
  </w:style>
  <w:style w:type="paragraph" w:customStyle="1" w:styleId="1C24F2B8483A4D0D919AA288ACF2A777">
    <w:name w:val="1C24F2B8483A4D0D919AA288ACF2A777"/>
    <w:rsid w:val="00F8716C"/>
    <w:pPr>
      <w:spacing w:after="160" w:line="259" w:lineRule="auto"/>
    </w:pPr>
    <w:rPr>
      <w:kern w:val="2"/>
      <w:sz w:val="22"/>
      <w:szCs w:val="22"/>
      <w:lang w:eastAsia="en-AU"/>
      <w14:ligatures w14:val="standardContextual"/>
    </w:rPr>
  </w:style>
  <w:style w:type="paragraph" w:customStyle="1" w:styleId="F91E4EC450E8443A90D2C2BEF765A63B">
    <w:name w:val="F91E4EC450E8443A90D2C2BEF765A63B"/>
    <w:rsid w:val="00F8716C"/>
    <w:pPr>
      <w:spacing w:after="160" w:line="259" w:lineRule="auto"/>
    </w:pPr>
    <w:rPr>
      <w:kern w:val="2"/>
      <w:sz w:val="22"/>
      <w:szCs w:val="22"/>
      <w:lang w:eastAsia="en-AU"/>
      <w14:ligatures w14:val="standardContextual"/>
    </w:rPr>
  </w:style>
  <w:style w:type="paragraph" w:customStyle="1" w:styleId="105532B0507C4290AFEB273A571BB849">
    <w:name w:val="105532B0507C4290AFEB273A571BB849"/>
    <w:rsid w:val="00F8716C"/>
    <w:pPr>
      <w:spacing w:after="160" w:line="259" w:lineRule="auto"/>
    </w:pPr>
    <w:rPr>
      <w:kern w:val="2"/>
      <w:sz w:val="22"/>
      <w:szCs w:val="22"/>
      <w:lang w:eastAsia="en-AU"/>
      <w14:ligatures w14:val="standardContextual"/>
    </w:rPr>
  </w:style>
  <w:style w:type="paragraph" w:customStyle="1" w:styleId="FCA21F88092B4D89B363BD9657A6E19D">
    <w:name w:val="FCA21F88092B4D89B363BD9657A6E19D"/>
    <w:rsid w:val="00F8716C"/>
    <w:pPr>
      <w:spacing w:after="160" w:line="259" w:lineRule="auto"/>
    </w:pPr>
    <w:rPr>
      <w:kern w:val="2"/>
      <w:sz w:val="22"/>
      <w:szCs w:val="22"/>
      <w:lang w:eastAsia="en-AU"/>
      <w14:ligatures w14:val="standardContextual"/>
    </w:rPr>
  </w:style>
  <w:style w:type="paragraph" w:customStyle="1" w:styleId="8527CBAA989C4104AC9D02C8B341CBEC">
    <w:name w:val="8527CBAA989C4104AC9D02C8B341CBEC"/>
    <w:rsid w:val="00F8716C"/>
    <w:pPr>
      <w:spacing w:after="160" w:line="259" w:lineRule="auto"/>
    </w:pPr>
    <w:rPr>
      <w:kern w:val="2"/>
      <w:sz w:val="22"/>
      <w:szCs w:val="22"/>
      <w:lang w:eastAsia="en-AU"/>
      <w14:ligatures w14:val="standardContextual"/>
    </w:rPr>
  </w:style>
  <w:style w:type="paragraph" w:customStyle="1" w:styleId="3377BA2971674172B325DF19E5A8594E">
    <w:name w:val="3377BA2971674172B325DF19E5A8594E"/>
    <w:rsid w:val="00F8716C"/>
    <w:pPr>
      <w:spacing w:after="160" w:line="259" w:lineRule="auto"/>
    </w:pPr>
    <w:rPr>
      <w:kern w:val="2"/>
      <w:sz w:val="22"/>
      <w:szCs w:val="22"/>
      <w:lang w:eastAsia="en-AU"/>
      <w14:ligatures w14:val="standardContextual"/>
    </w:rPr>
  </w:style>
  <w:style w:type="paragraph" w:customStyle="1" w:styleId="C497688E3D8A447794312252D62F89BE">
    <w:name w:val="C497688E3D8A447794312252D62F89BE"/>
    <w:rsid w:val="00F8716C"/>
    <w:pPr>
      <w:spacing w:after="160" w:line="259" w:lineRule="auto"/>
    </w:pPr>
    <w:rPr>
      <w:kern w:val="2"/>
      <w:sz w:val="22"/>
      <w:szCs w:val="22"/>
      <w:lang w:eastAsia="en-AU"/>
      <w14:ligatures w14:val="standardContextual"/>
    </w:rPr>
  </w:style>
  <w:style w:type="paragraph" w:customStyle="1" w:styleId="88A0AEB2E99640DCAFB10803832208BC">
    <w:name w:val="88A0AEB2E99640DCAFB10803832208BC"/>
    <w:rsid w:val="00F8716C"/>
    <w:pPr>
      <w:spacing w:after="160" w:line="259" w:lineRule="auto"/>
    </w:pPr>
    <w:rPr>
      <w:kern w:val="2"/>
      <w:sz w:val="22"/>
      <w:szCs w:val="22"/>
      <w:lang w:eastAsia="en-AU"/>
      <w14:ligatures w14:val="standardContextual"/>
    </w:rPr>
  </w:style>
  <w:style w:type="paragraph" w:customStyle="1" w:styleId="60C806CF1E11421E828ED5F79CA15699">
    <w:name w:val="60C806CF1E11421E828ED5F79CA15699"/>
    <w:rsid w:val="00F8716C"/>
    <w:pPr>
      <w:spacing w:after="160" w:line="259" w:lineRule="auto"/>
    </w:pPr>
    <w:rPr>
      <w:kern w:val="2"/>
      <w:sz w:val="22"/>
      <w:szCs w:val="22"/>
      <w:lang w:eastAsia="en-AU"/>
      <w14:ligatures w14:val="standardContextual"/>
    </w:rPr>
  </w:style>
  <w:style w:type="paragraph" w:customStyle="1" w:styleId="DE05428ADB0C428194881BC17BCCC055">
    <w:name w:val="DE05428ADB0C428194881BC17BCCC055"/>
    <w:rsid w:val="00F8716C"/>
    <w:pPr>
      <w:spacing w:after="160" w:line="259" w:lineRule="auto"/>
    </w:pPr>
    <w:rPr>
      <w:kern w:val="2"/>
      <w:sz w:val="22"/>
      <w:szCs w:val="22"/>
      <w:lang w:eastAsia="en-AU"/>
      <w14:ligatures w14:val="standardContextual"/>
    </w:rPr>
  </w:style>
  <w:style w:type="paragraph" w:customStyle="1" w:styleId="9F786BC229864EBF929154D662D2518D">
    <w:name w:val="9F786BC229864EBF929154D662D2518D"/>
    <w:rsid w:val="00F8716C"/>
    <w:pPr>
      <w:spacing w:after="160" w:line="259" w:lineRule="auto"/>
    </w:pPr>
    <w:rPr>
      <w:kern w:val="2"/>
      <w:sz w:val="22"/>
      <w:szCs w:val="22"/>
      <w:lang w:eastAsia="en-AU"/>
      <w14:ligatures w14:val="standardContextual"/>
    </w:rPr>
  </w:style>
  <w:style w:type="paragraph" w:customStyle="1" w:styleId="BE73166B70724BE48B497BE0A52E4E23">
    <w:name w:val="BE73166B70724BE48B497BE0A52E4E23"/>
    <w:rsid w:val="00F8716C"/>
    <w:pPr>
      <w:spacing w:after="160" w:line="259" w:lineRule="auto"/>
    </w:pPr>
    <w:rPr>
      <w:kern w:val="2"/>
      <w:sz w:val="22"/>
      <w:szCs w:val="22"/>
      <w:lang w:eastAsia="en-AU"/>
      <w14:ligatures w14:val="standardContextual"/>
    </w:rPr>
  </w:style>
  <w:style w:type="paragraph" w:customStyle="1" w:styleId="B78E4EE6AFD344039BE7244EFE5F8C32">
    <w:name w:val="B78E4EE6AFD344039BE7244EFE5F8C32"/>
    <w:rsid w:val="00F8716C"/>
    <w:pPr>
      <w:spacing w:after="160" w:line="259" w:lineRule="auto"/>
    </w:pPr>
    <w:rPr>
      <w:kern w:val="2"/>
      <w:sz w:val="22"/>
      <w:szCs w:val="22"/>
      <w:lang w:eastAsia="en-AU"/>
      <w14:ligatures w14:val="standardContextual"/>
    </w:rPr>
  </w:style>
  <w:style w:type="paragraph" w:customStyle="1" w:styleId="CFE8D48A299C499AAC3C53D2CD720E4A">
    <w:name w:val="CFE8D48A299C499AAC3C53D2CD720E4A"/>
    <w:rsid w:val="00F8716C"/>
    <w:pPr>
      <w:spacing w:after="160" w:line="259" w:lineRule="auto"/>
    </w:pPr>
    <w:rPr>
      <w:kern w:val="2"/>
      <w:sz w:val="22"/>
      <w:szCs w:val="22"/>
      <w:lang w:eastAsia="en-AU"/>
      <w14:ligatures w14:val="standardContextual"/>
    </w:rPr>
  </w:style>
  <w:style w:type="paragraph" w:customStyle="1" w:styleId="2DAFD305F45F4480B0D5E83BD92F9599">
    <w:name w:val="2DAFD305F45F4480B0D5E83BD92F9599"/>
    <w:rsid w:val="00F8716C"/>
    <w:pPr>
      <w:spacing w:after="160" w:line="259" w:lineRule="auto"/>
    </w:pPr>
    <w:rPr>
      <w:kern w:val="2"/>
      <w:sz w:val="22"/>
      <w:szCs w:val="22"/>
      <w:lang w:eastAsia="en-AU"/>
      <w14:ligatures w14:val="standardContextual"/>
    </w:rPr>
  </w:style>
  <w:style w:type="paragraph" w:customStyle="1" w:styleId="3D452B147BFE4EF19C469ADF18BCB1BB">
    <w:name w:val="3D452B147BFE4EF19C469ADF18BCB1BB"/>
    <w:rsid w:val="00F8716C"/>
    <w:pPr>
      <w:spacing w:after="160" w:line="259" w:lineRule="auto"/>
    </w:pPr>
    <w:rPr>
      <w:kern w:val="2"/>
      <w:sz w:val="22"/>
      <w:szCs w:val="22"/>
      <w:lang w:eastAsia="en-AU"/>
      <w14:ligatures w14:val="standardContextual"/>
    </w:rPr>
  </w:style>
  <w:style w:type="paragraph" w:customStyle="1" w:styleId="BD851D24C8284038BB1AF83B04CB26B8">
    <w:name w:val="BD851D24C8284038BB1AF83B04CB26B8"/>
    <w:rsid w:val="00F8716C"/>
    <w:pPr>
      <w:spacing w:after="160" w:line="259" w:lineRule="auto"/>
    </w:pPr>
    <w:rPr>
      <w:kern w:val="2"/>
      <w:sz w:val="22"/>
      <w:szCs w:val="22"/>
      <w:lang w:eastAsia="en-AU"/>
      <w14:ligatures w14:val="standardContextual"/>
    </w:rPr>
  </w:style>
  <w:style w:type="paragraph" w:customStyle="1" w:styleId="D9D180BA38FB4C1494F9F682EC811B4D">
    <w:name w:val="D9D180BA38FB4C1494F9F682EC811B4D"/>
    <w:rsid w:val="00F8716C"/>
    <w:pPr>
      <w:spacing w:after="160" w:line="259" w:lineRule="auto"/>
    </w:pPr>
    <w:rPr>
      <w:kern w:val="2"/>
      <w:sz w:val="22"/>
      <w:szCs w:val="22"/>
      <w:lang w:eastAsia="en-AU"/>
      <w14:ligatures w14:val="standardContextual"/>
    </w:rPr>
  </w:style>
  <w:style w:type="paragraph" w:customStyle="1" w:styleId="F5C990CFDCA44A4993FD9284FE18983A">
    <w:name w:val="F5C990CFDCA44A4993FD9284FE18983A"/>
    <w:rsid w:val="00F8716C"/>
    <w:pPr>
      <w:spacing w:after="160" w:line="259" w:lineRule="auto"/>
    </w:pPr>
    <w:rPr>
      <w:kern w:val="2"/>
      <w:sz w:val="22"/>
      <w:szCs w:val="22"/>
      <w:lang w:eastAsia="en-AU"/>
      <w14:ligatures w14:val="standardContextual"/>
    </w:rPr>
  </w:style>
  <w:style w:type="paragraph" w:customStyle="1" w:styleId="242E43CCA38E4C8EB2BF8BAD912E9DE9">
    <w:name w:val="242E43CCA38E4C8EB2BF8BAD912E9DE9"/>
    <w:rsid w:val="00F8716C"/>
    <w:pPr>
      <w:spacing w:after="160" w:line="259" w:lineRule="auto"/>
    </w:pPr>
    <w:rPr>
      <w:kern w:val="2"/>
      <w:sz w:val="22"/>
      <w:szCs w:val="22"/>
      <w:lang w:eastAsia="en-AU"/>
      <w14:ligatures w14:val="standardContextual"/>
    </w:rPr>
  </w:style>
  <w:style w:type="paragraph" w:customStyle="1" w:styleId="FB0587B59F264F989075D3F7EA890A97">
    <w:name w:val="FB0587B59F264F989075D3F7EA890A97"/>
    <w:rsid w:val="00F8716C"/>
    <w:pPr>
      <w:spacing w:after="160" w:line="259" w:lineRule="auto"/>
    </w:pPr>
    <w:rPr>
      <w:kern w:val="2"/>
      <w:sz w:val="22"/>
      <w:szCs w:val="22"/>
      <w:lang w:eastAsia="en-AU"/>
      <w14:ligatures w14:val="standardContextual"/>
    </w:rPr>
  </w:style>
  <w:style w:type="paragraph" w:customStyle="1" w:styleId="D8D5C6D74DCE4294BE1F1ED19B703AA1">
    <w:name w:val="D8D5C6D74DCE4294BE1F1ED19B703AA1"/>
    <w:rsid w:val="00F8716C"/>
    <w:pPr>
      <w:spacing w:after="160" w:line="259" w:lineRule="auto"/>
    </w:pPr>
    <w:rPr>
      <w:kern w:val="2"/>
      <w:sz w:val="22"/>
      <w:szCs w:val="22"/>
      <w:lang w:eastAsia="en-AU"/>
      <w14:ligatures w14:val="standardContextual"/>
    </w:rPr>
  </w:style>
  <w:style w:type="paragraph" w:customStyle="1" w:styleId="0DAC6A0E72B244179974F63C6B7996D7">
    <w:name w:val="0DAC6A0E72B244179974F63C6B7996D7"/>
    <w:rsid w:val="00F8716C"/>
    <w:pPr>
      <w:spacing w:after="160" w:line="259" w:lineRule="auto"/>
    </w:pPr>
    <w:rPr>
      <w:kern w:val="2"/>
      <w:sz w:val="22"/>
      <w:szCs w:val="22"/>
      <w:lang w:eastAsia="en-AU"/>
      <w14:ligatures w14:val="standardContextual"/>
    </w:rPr>
  </w:style>
  <w:style w:type="paragraph" w:customStyle="1" w:styleId="598A3C632CA24B21A1C7F7E4316CEDB0">
    <w:name w:val="598A3C632CA24B21A1C7F7E4316CEDB0"/>
    <w:rsid w:val="00F8716C"/>
    <w:pPr>
      <w:spacing w:after="160" w:line="259" w:lineRule="auto"/>
    </w:pPr>
    <w:rPr>
      <w:kern w:val="2"/>
      <w:sz w:val="22"/>
      <w:szCs w:val="22"/>
      <w:lang w:eastAsia="en-AU"/>
      <w14:ligatures w14:val="standardContextual"/>
    </w:rPr>
  </w:style>
  <w:style w:type="paragraph" w:customStyle="1" w:styleId="8D6D5ED9C16C419B8F9D2B60A42E79F0">
    <w:name w:val="8D6D5ED9C16C419B8F9D2B60A42E79F0"/>
    <w:rsid w:val="00F8716C"/>
    <w:pPr>
      <w:spacing w:after="160" w:line="259" w:lineRule="auto"/>
    </w:pPr>
    <w:rPr>
      <w:kern w:val="2"/>
      <w:sz w:val="22"/>
      <w:szCs w:val="22"/>
      <w:lang w:eastAsia="en-AU"/>
      <w14:ligatures w14:val="standardContextual"/>
    </w:rPr>
  </w:style>
  <w:style w:type="paragraph" w:customStyle="1" w:styleId="22F706FDC86B49BC89A7814C8835CF8A">
    <w:name w:val="22F706FDC86B49BC89A7814C8835CF8A"/>
    <w:rsid w:val="00F8716C"/>
    <w:pPr>
      <w:spacing w:after="160" w:line="259" w:lineRule="auto"/>
    </w:pPr>
    <w:rPr>
      <w:kern w:val="2"/>
      <w:sz w:val="22"/>
      <w:szCs w:val="22"/>
      <w:lang w:eastAsia="en-AU"/>
      <w14:ligatures w14:val="standardContextual"/>
    </w:rPr>
  </w:style>
  <w:style w:type="paragraph" w:customStyle="1" w:styleId="FC4D1AD22CD0484DB187154FC7D95915">
    <w:name w:val="FC4D1AD22CD0484DB187154FC7D95915"/>
    <w:rsid w:val="00F8716C"/>
    <w:pPr>
      <w:spacing w:after="160" w:line="259" w:lineRule="auto"/>
    </w:pPr>
    <w:rPr>
      <w:kern w:val="2"/>
      <w:sz w:val="22"/>
      <w:szCs w:val="22"/>
      <w:lang w:eastAsia="en-AU"/>
      <w14:ligatures w14:val="standardContextual"/>
    </w:rPr>
  </w:style>
  <w:style w:type="paragraph" w:customStyle="1" w:styleId="6A5664870B044AF183EE5E985C395A9C">
    <w:name w:val="6A5664870B044AF183EE5E985C395A9C"/>
    <w:rsid w:val="00F8716C"/>
    <w:pPr>
      <w:spacing w:after="160" w:line="259" w:lineRule="auto"/>
    </w:pPr>
    <w:rPr>
      <w:kern w:val="2"/>
      <w:sz w:val="22"/>
      <w:szCs w:val="22"/>
      <w:lang w:eastAsia="en-AU"/>
      <w14:ligatures w14:val="standardContextual"/>
    </w:rPr>
  </w:style>
  <w:style w:type="paragraph" w:customStyle="1" w:styleId="420D86D7D2A54F0CAC1173901B78A35D">
    <w:name w:val="420D86D7D2A54F0CAC1173901B78A35D"/>
    <w:rsid w:val="00F8716C"/>
    <w:pPr>
      <w:spacing w:after="160" w:line="259" w:lineRule="auto"/>
    </w:pPr>
    <w:rPr>
      <w:kern w:val="2"/>
      <w:sz w:val="22"/>
      <w:szCs w:val="22"/>
      <w:lang w:eastAsia="en-AU"/>
      <w14:ligatures w14:val="standardContextual"/>
    </w:rPr>
  </w:style>
  <w:style w:type="paragraph" w:customStyle="1" w:styleId="0479BA21D4494FFD9822926C8922463A">
    <w:name w:val="0479BA21D4494FFD9822926C8922463A"/>
    <w:rsid w:val="00F8716C"/>
    <w:pPr>
      <w:spacing w:after="160" w:line="259" w:lineRule="auto"/>
    </w:pPr>
    <w:rPr>
      <w:kern w:val="2"/>
      <w:sz w:val="22"/>
      <w:szCs w:val="22"/>
      <w:lang w:eastAsia="en-AU"/>
      <w14:ligatures w14:val="standardContextual"/>
    </w:rPr>
  </w:style>
  <w:style w:type="paragraph" w:customStyle="1" w:styleId="BD8C54E66F024AF88AACCC8A82D32CA1">
    <w:name w:val="BD8C54E66F024AF88AACCC8A82D32CA1"/>
    <w:rsid w:val="00F8716C"/>
    <w:pPr>
      <w:spacing w:after="160" w:line="259" w:lineRule="auto"/>
    </w:pPr>
    <w:rPr>
      <w:kern w:val="2"/>
      <w:sz w:val="22"/>
      <w:szCs w:val="22"/>
      <w:lang w:eastAsia="en-AU"/>
      <w14:ligatures w14:val="standardContextual"/>
    </w:rPr>
  </w:style>
  <w:style w:type="paragraph" w:customStyle="1" w:styleId="4E4EE82CF682482984705E5FC68C80CC">
    <w:name w:val="4E4EE82CF682482984705E5FC68C80CC"/>
    <w:rsid w:val="00F8716C"/>
    <w:pPr>
      <w:spacing w:after="160" w:line="259" w:lineRule="auto"/>
    </w:pPr>
    <w:rPr>
      <w:kern w:val="2"/>
      <w:sz w:val="22"/>
      <w:szCs w:val="22"/>
      <w:lang w:eastAsia="en-AU"/>
      <w14:ligatures w14:val="standardContextual"/>
    </w:rPr>
  </w:style>
  <w:style w:type="paragraph" w:customStyle="1" w:styleId="03B96FCE2A3848069A81923A0DCBE941">
    <w:name w:val="03B96FCE2A3848069A81923A0DCBE941"/>
    <w:rsid w:val="00F8716C"/>
    <w:pPr>
      <w:spacing w:after="160" w:line="259" w:lineRule="auto"/>
    </w:pPr>
    <w:rPr>
      <w:kern w:val="2"/>
      <w:sz w:val="22"/>
      <w:szCs w:val="22"/>
      <w:lang w:eastAsia="en-AU"/>
      <w14:ligatures w14:val="standardContextual"/>
    </w:rPr>
  </w:style>
  <w:style w:type="paragraph" w:customStyle="1" w:styleId="A738FE8A93AE473B9781BA918518343B">
    <w:name w:val="A738FE8A93AE473B9781BA918518343B"/>
    <w:rsid w:val="00F8716C"/>
    <w:pPr>
      <w:spacing w:after="160" w:line="259" w:lineRule="auto"/>
    </w:pPr>
    <w:rPr>
      <w:kern w:val="2"/>
      <w:sz w:val="22"/>
      <w:szCs w:val="22"/>
      <w:lang w:eastAsia="en-AU"/>
      <w14:ligatures w14:val="standardContextual"/>
    </w:rPr>
  </w:style>
  <w:style w:type="paragraph" w:customStyle="1" w:styleId="2A8E17734B8E400899F937FDFCCB5284">
    <w:name w:val="2A8E17734B8E400899F937FDFCCB5284"/>
    <w:rsid w:val="00F8716C"/>
    <w:pPr>
      <w:spacing w:after="160" w:line="259" w:lineRule="auto"/>
    </w:pPr>
    <w:rPr>
      <w:kern w:val="2"/>
      <w:sz w:val="22"/>
      <w:szCs w:val="22"/>
      <w:lang w:eastAsia="en-AU"/>
      <w14:ligatures w14:val="standardContextual"/>
    </w:rPr>
  </w:style>
  <w:style w:type="paragraph" w:customStyle="1" w:styleId="CDED984A69234BFDB76A0E04AC5A3DB5">
    <w:name w:val="CDED984A69234BFDB76A0E04AC5A3DB5"/>
    <w:rsid w:val="00F8716C"/>
    <w:pPr>
      <w:spacing w:after="160" w:line="259" w:lineRule="auto"/>
    </w:pPr>
    <w:rPr>
      <w:kern w:val="2"/>
      <w:sz w:val="22"/>
      <w:szCs w:val="22"/>
      <w:lang w:eastAsia="en-AU"/>
      <w14:ligatures w14:val="standardContextual"/>
    </w:rPr>
  </w:style>
  <w:style w:type="paragraph" w:customStyle="1" w:styleId="B0FFCD2ADDD346B3AD2DC85E567854A2">
    <w:name w:val="B0FFCD2ADDD346B3AD2DC85E567854A2"/>
    <w:rsid w:val="00F8716C"/>
    <w:pPr>
      <w:spacing w:after="160" w:line="259" w:lineRule="auto"/>
    </w:pPr>
    <w:rPr>
      <w:kern w:val="2"/>
      <w:sz w:val="22"/>
      <w:szCs w:val="22"/>
      <w:lang w:eastAsia="en-AU"/>
      <w14:ligatures w14:val="standardContextual"/>
    </w:rPr>
  </w:style>
  <w:style w:type="paragraph" w:customStyle="1" w:styleId="9E8D3D0C2B194A2C951A75D35411C57B">
    <w:name w:val="9E8D3D0C2B194A2C951A75D35411C57B"/>
    <w:rsid w:val="00F8716C"/>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F40991-39AE-4EC2-BBBA-AD9ABC8B6E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30330C-F8D0-4B95-8BB4-BF4D057658BF}">
  <ds:schemaRefs>
    <ds:schemaRef ds:uri="http://schemas.microsoft.com/sharepoint/v3"/>
    <ds:schemaRef ds:uri="http://purl.org/dc/dcmitype/"/>
    <ds:schemaRef ds:uri="http://schemas.microsoft.com/office/infopath/2007/PartnerControls"/>
    <ds:schemaRef ds:uri="http://schemas.microsoft.com/office/2006/documentManagement/types"/>
    <ds:schemaRef ds:uri="http://schemas.microsoft.com/office/2006/metadata/properties"/>
    <ds:schemaRef ds:uri="1aab662d-a6b2-42d6-996b-a574723d1ad8"/>
    <ds:schemaRef ds:uri="http://purl.org/dc/elements/1.1/"/>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13931</Words>
  <Characters>79413</Characters>
  <Application>Microsoft Office Word</Application>
  <DocSecurity>0</DocSecurity>
  <Lines>661</Lines>
  <Paragraphs>186</Paragraphs>
  <ScaleCrop>false</ScaleCrop>
  <HeadingPairs>
    <vt:vector size="2" baseType="variant">
      <vt:variant>
        <vt:lpstr>Title</vt:lpstr>
      </vt:variant>
      <vt:variant>
        <vt:i4>1</vt:i4>
      </vt:variant>
    </vt:vector>
  </HeadingPairs>
  <TitlesOfParts>
    <vt:vector size="1" baseType="lpstr">
      <vt:lpstr>2025 VCE Croatian</vt:lpstr>
    </vt:vector>
  </TitlesOfParts>
  <LinksUpToDate>false</LinksUpToDate>
  <CharactersWithSpaces>93158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Croatian</dc:title>
  <dc:creator/>
  <cp:keywords>Croatian</cp:keywords>
  <cp:lastModifiedBy/>
  <cp:revision>2</cp:revision>
  <dcterms:created xsi:type="dcterms:W3CDTF">2024-07-09T05:30:00Z</dcterms:created>
  <dcterms:modified xsi:type="dcterms:W3CDTF">2025-03-03T02:18:00Z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