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1E19654070DD4EA1A2A3525E17ABB80A"/>
        </w:placeholder>
        <w:group/>
      </w:sdtPr>
      <w:sdtEndPr/>
      <w:sdtContent>
        <w:p w14:paraId="7F715137" w14:textId="06F08433" w:rsidR="00C679AF" w:rsidRPr="004A22BC" w:rsidRDefault="00704DB2" w:rsidP="00B22829">
          <w:pPr>
            <w:pStyle w:val="Title"/>
          </w:pPr>
          <w:sdt>
            <w:sdtPr>
              <w:alias w:val="Title"/>
              <w:tag w:val=""/>
              <w:id w:val="1621577399"/>
              <w:placeholder>
                <w:docPart w:val="A2D1EAFF4D7747D5AA27284E9EB23324"/>
              </w:placeholder>
              <w:dataBinding w:prefixMappings="xmlns:ns0='http://purl.org/dc/elements/1.1/' xmlns:ns1='http://schemas.openxmlformats.org/package/2006/metadata/core-properties' " w:xpath="/ns1:coreProperties[1]/ns0:title[1]" w:storeItemID="{6C3C8BC8-F283-45AE-878A-BAB7291924A1}"/>
              <w:text/>
            </w:sdtPr>
            <w:sdtEndPr/>
            <w:sdtContent>
              <w:r w:rsidR="00C679AF">
                <w:t>2025 VCE Dutch</w:t>
              </w:r>
            </w:sdtContent>
          </w:sdt>
        </w:p>
      </w:sdtContent>
    </w:sdt>
    <w:bookmarkEnd w:id="2"/>
    <w:bookmarkEnd w:id="1"/>
    <w:bookmarkEnd w:id="0"/>
    <w:p w14:paraId="3945A08B" w14:textId="77777777" w:rsidR="00C679AF" w:rsidRPr="004A22BC" w:rsidRDefault="00C679AF" w:rsidP="00B22829">
      <w:pPr>
        <w:pStyle w:val="Documentsubtitle"/>
        <w:ind w:right="3543"/>
      </w:pPr>
      <w:r w:rsidRPr="004A22BC">
        <w:drawing>
          <wp:anchor distT="0" distB="0" distL="114300" distR="114300" simplePos="0" relativeHeight="251682816" behindDoc="1" locked="1" layoutInCell="0" allowOverlap="0" wp14:anchorId="189CA81D" wp14:editId="4CEA3115">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3F2CCE30" w14:textId="77777777" w:rsidR="00C679AF" w:rsidRPr="00210AB7" w:rsidRDefault="00C679AF" w:rsidP="00B22829">
      <w:pPr>
        <w:jc w:val="center"/>
        <w:rPr>
          <w:lang w:val="en-AU"/>
        </w:rPr>
        <w:sectPr w:rsidR="00C679AF" w:rsidRPr="00210AB7" w:rsidSect="00C679AF">
          <w:headerReference w:type="default" r:id="rId12"/>
          <w:footerReference w:type="first" r:id="rId13"/>
          <w:pgSz w:w="11907" w:h="16840" w:code="9"/>
          <w:pgMar w:top="0" w:right="567" w:bottom="567" w:left="567" w:header="794" w:footer="686" w:gutter="0"/>
          <w:cols w:space="708"/>
          <w:titlePg/>
          <w:docGrid w:linePitch="360"/>
        </w:sectPr>
      </w:pPr>
    </w:p>
    <w:p w14:paraId="34EECB2C" w14:textId="77777777" w:rsidR="00C679AF" w:rsidRPr="000F5CEC" w:rsidRDefault="00C679AF" w:rsidP="00B22829">
      <w:pPr>
        <w:rPr>
          <w:color w:val="0F7EB4"/>
          <w:sz w:val="48"/>
          <w:lang w:val="en-AU"/>
        </w:rPr>
      </w:pPr>
      <w:r>
        <w:rPr>
          <w:color w:val="0F7EB4"/>
          <w:sz w:val="48"/>
          <w:lang w:val="en-AU"/>
        </w:rPr>
        <w:lastRenderedPageBreak/>
        <w:t>C</w:t>
      </w:r>
      <w:r w:rsidRPr="000F5CEC">
        <w:rPr>
          <w:color w:val="0F7EB4"/>
          <w:sz w:val="48"/>
          <w:lang w:val="en-AU"/>
        </w:rPr>
        <w:t>ontents</w:t>
      </w:r>
    </w:p>
    <w:p w14:paraId="6F1432B8" w14:textId="1F613273" w:rsidR="00704DB2" w:rsidRDefault="00C679AF">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0551" w:history="1">
        <w:r w:rsidR="00704DB2" w:rsidRPr="00817F93">
          <w:rPr>
            <w:rStyle w:val="Hyperlink"/>
          </w:rPr>
          <w:t>VCE Dutch: Teaching and Learning Activities</w:t>
        </w:r>
        <w:r w:rsidR="00704DB2">
          <w:rPr>
            <w:webHidden/>
          </w:rPr>
          <w:tab/>
        </w:r>
        <w:r w:rsidR="00704DB2">
          <w:rPr>
            <w:webHidden/>
          </w:rPr>
          <w:fldChar w:fldCharType="begin"/>
        </w:r>
        <w:r w:rsidR="00704DB2">
          <w:rPr>
            <w:webHidden/>
          </w:rPr>
          <w:instrText xml:space="preserve"> PAGEREF _Toc191900551 \h </w:instrText>
        </w:r>
        <w:r w:rsidR="00704DB2">
          <w:rPr>
            <w:webHidden/>
          </w:rPr>
        </w:r>
        <w:r w:rsidR="00704DB2">
          <w:rPr>
            <w:webHidden/>
          </w:rPr>
          <w:fldChar w:fldCharType="separate"/>
        </w:r>
        <w:r w:rsidR="00704DB2">
          <w:rPr>
            <w:webHidden/>
          </w:rPr>
          <w:t>1</w:t>
        </w:r>
        <w:r w:rsidR="00704DB2">
          <w:rPr>
            <w:webHidden/>
          </w:rPr>
          <w:fldChar w:fldCharType="end"/>
        </w:r>
      </w:hyperlink>
    </w:p>
    <w:p w14:paraId="74EAAE6F" w14:textId="28BAE060" w:rsidR="00704DB2" w:rsidRDefault="00704DB2">
      <w:pPr>
        <w:pStyle w:val="TOC3"/>
        <w:rPr>
          <w:rFonts w:eastAsiaTheme="minorEastAsia"/>
          <w:kern w:val="2"/>
          <w:sz w:val="22"/>
          <w:lang w:val="en-AU" w:eastAsia="en-AU"/>
          <w14:ligatures w14:val="standardContextual"/>
        </w:rPr>
      </w:pPr>
      <w:hyperlink w:anchor="_Toc191900552" w:history="1">
        <w:r w:rsidRPr="00817F93">
          <w:rPr>
            <w:rStyle w:val="Hyperlink"/>
          </w:rPr>
          <w:t>Unit 1</w:t>
        </w:r>
        <w:r>
          <w:rPr>
            <w:webHidden/>
          </w:rPr>
          <w:tab/>
        </w:r>
        <w:r>
          <w:rPr>
            <w:webHidden/>
          </w:rPr>
          <w:fldChar w:fldCharType="begin"/>
        </w:r>
        <w:r>
          <w:rPr>
            <w:webHidden/>
          </w:rPr>
          <w:instrText xml:space="preserve"> PAGEREF _Toc191900552 \h </w:instrText>
        </w:r>
        <w:r>
          <w:rPr>
            <w:webHidden/>
          </w:rPr>
        </w:r>
        <w:r>
          <w:rPr>
            <w:webHidden/>
          </w:rPr>
          <w:fldChar w:fldCharType="separate"/>
        </w:r>
        <w:r>
          <w:rPr>
            <w:webHidden/>
          </w:rPr>
          <w:t>1</w:t>
        </w:r>
        <w:r>
          <w:rPr>
            <w:webHidden/>
          </w:rPr>
          <w:fldChar w:fldCharType="end"/>
        </w:r>
      </w:hyperlink>
    </w:p>
    <w:p w14:paraId="6A32C03F" w14:textId="517049B8" w:rsidR="00704DB2" w:rsidRDefault="00704DB2">
      <w:pPr>
        <w:pStyle w:val="TOC2"/>
        <w:rPr>
          <w:rFonts w:asciiTheme="minorHAnsi" w:eastAsiaTheme="minorEastAsia" w:hAnsiTheme="minorHAnsi" w:cstheme="minorBidi"/>
          <w:kern w:val="2"/>
          <w:sz w:val="22"/>
          <w:szCs w:val="22"/>
          <w14:ligatures w14:val="standardContextual"/>
        </w:rPr>
      </w:pPr>
      <w:hyperlink w:anchor="_Toc191900553" w:history="1">
        <w:r w:rsidRPr="00817F93">
          <w:rPr>
            <w:rStyle w:val="Hyperlink"/>
          </w:rPr>
          <w:t>Outcome 1</w:t>
        </w:r>
        <w:r>
          <w:rPr>
            <w:webHidden/>
          </w:rPr>
          <w:tab/>
        </w:r>
        <w:r>
          <w:rPr>
            <w:webHidden/>
          </w:rPr>
          <w:fldChar w:fldCharType="begin"/>
        </w:r>
        <w:r>
          <w:rPr>
            <w:webHidden/>
          </w:rPr>
          <w:instrText xml:space="preserve"> PAGEREF _Toc191900553 \h </w:instrText>
        </w:r>
        <w:r>
          <w:rPr>
            <w:webHidden/>
          </w:rPr>
        </w:r>
        <w:r>
          <w:rPr>
            <w:webHidden/>
          </w:rPr>
          <w:fldChar w:fldCharType="separate"/>
        </w:r>
        <w:r>
          <w:rPr>
            <w:webHidden/>
          </w:rPr>
          <w:t>1</w:t>
        </w:r>
        <w:r>
          <w:rPr>
            <w:webHidden/>
          </w:rPr>
          <w:fldChar w:fldCharType="end"/>
        </w:r>
      </w:hyperlink>
    </w:p>
    <w:p w14:paraId="38062EB1" w14:textId="6183AC19" w:rsidR="00704DB2" w:rsidRDefault="00704DB2">
      <w:pPr>
        <w:pStyle w:val="TOC2"/>
        <w:rPr>
          <w:rFonts w:asciiTheme="minorHAnsi" w:eastAsiaTheme="minorEastAsia" w:hAnsiTheme="minorHAnsi" w:cstheme="minorBidi"/>
          <w:kern w:val="2"/>
          <w:sz w:val="22"/>
          <w:szCs w:val="22"/>
          <w14:ligatures w14:val="standardContextual"/>
        </w:rPr>
      </w:pPr>
      <w:hyperlink w:anchor="_Toc191900554" w:history="1">
        <w:r w:rsidRPr="00817F93">
          <w:rPr>
            <w:rStyle w:val="Hyperlink"/>
          </w:rPr>
          <w:t>Examples of learning activities</w:t>
        </w:r>
        <w:r>
          <w:rPr>
            <w:webHidden/>
          </w:rPr>
          <w:tab/>
        </w:r>
        <w:r>
          <w:rPr>
            <w:webHidden/>
          </w:rPr>
          <w:fldChar w:fldCharType="begin"/>
        </w:r>
        <w:r>
          <w:rPr>
            <w:webHidden/>
          </w:rPr>
          <w:instrText xml:space="preserve"> PAGEREF _Toc191900554 \h </w:instrText>
        </w:r>
        <w:r>
          <w:rPr>
            <w:webHidden/>
          </w:rPr>
        </w:r>
        <w:r>
          <w:rPr>
            <w:webHidden/>
          </w:rPr>
          <w:fldChar w:fldCharType="separate"/>
        </w:r>
        <w:r>
          <w:rPr>
            <w:webHidden/>
          </w:rPr>
          <w:t>1</w:t>
        </w:r>
        <w:r>
          <w:rPr>
            <w:webHidden/>
          </w:rPr>
          <w:fldChar w:fldCharType="end"/>
        </w:r>
      </w:hyperlink>
    </w:p>
    <w:p w14:paraId="603A152A" w14:textId="2A125A32" w:rsidR="00704DB2" w:rsidRDefault="00704DB2">
      <w:pPr>
        <w:pStyle w:val="TOC2"/>
        <w:rPr>
          <w:rFonts w:asciiTheme="minorHAnsi" w:eastAsiaTheme="minorEastAsia" w:hAnsiTheme="minorHAnsi" w:cstheme="minorBidi"/>
          <w:kern w:val="2"/>
          <w:sz w:val="22"/>
          <w:szCs w:val="22"/>
          <w14:ligatures w14:val="standardContextual"/>
        </w:rPr>
      </w:pPr>
      <w:hyperlink w:anchor="_Toc191900555" w:history="1">
        <w:r w:rsidRPr="00817F93">
          <w:rPr>
            <w:rStyle w:val="Hyperlink"/>
            <w:b/>
            <w:bCs/>
          </w:rPr>
          <w:t>Detailed example</w:t>
        </w:r>
        <w:r>
          <w:rPr>
            <w:webHidden/>
          </w:rPr>
          <w:tab/>
        </w:r>
        <w:r>
          <w:rPr>
            <w:webHidden/>
          </w:rPr>
          <w:fldChar w:fldCharType="begin"/>
        </w:r>
        <w:r>
          <w:rPr>
            <w:webHidden/>
          </w:rPr>
          <w:instrText xml:space="preserve"> PAGEREF _Toc191900555 \h </w:instrText>
        </w:r>
        <w:r>
          <w:rPr>
            <w:webHidden/>
          </w:rPr>
        </w:r>
        <w:r>
          <w:rPr>
            <w:webHidden/>
          </w:rPr>
          <w:fldChar w:fldCharType="separate"/>
        </w:r>
        <w:r>
          <w:rPr>
            <w:webHidden/>
          </w:rPr>
          <w:t>3</w:t>
        </w:r>
        <w:r>
          <w:rPr>
            <w:webHidden/>
          </w:rPr>
          <w:fldChar w:fldCharType="end"/>
        </w:r>
      </w:hyperlink>
    </w:p>
    <w:p w14:paraId="2F4AD66F" w14:textId="2E552BAF" w:rsidR="00704DB2" w:rsidRDefault="00704DB2">
      <w:pPr>
        <w:pStyle w:val="TOC2"/>
        <w:rPr>
          <w:rFonts w:asciiTheme="minorHAnsi" w:eastAsiaTheme="minorEastAsia" w:hAnsiTheme="minorHAnsi" w:cstheme="minorBidi"/>
          <w:kern w:val="2"/>
          <w:sz w:val="22"/>
          <w:szCs w:val="22"/>
          <w14:ligatures w14:val="standardContextual"/>
        </w:rPr>
      </w:pPr>
      <w:hyperlink w:anchor="_Toc191900556" w:history="1">
        <w:r w:rsidRPr="00817F93">
          <w:rPr>
            <w:rStyle w:val="Hyperlink"/>
          </w:rPr>
          <w:t>Outcome 2</w:t>
        </w:r>
        <w:r>
          <w:rPr>
            <w:webHidden/>
          </w:rPr>
          <w:tab/>
        </w:r>
        <w:r>
          <w:rPr>
            <w:webHidden/>
          </w:rPr>
          <w:fldChar w:fldCharType="begin"/>
        </w:r>
        <w:r>
          <w:rPr>
            <w:webHidden/>
          </w:rPr>
          <w:instrText xml:space="preserve"> PAGEREF _Toc191900556 \h </w:instrText>
        </w:r>
        <w:r>
          <w:rPr>
            <w:webHidden/>
          </w:rPr>
        </w:r>
        <w:r>
          <w:rPr>
            <w:webHidden/>
          </w:rPr>
          <w:fldChar w:fldCharType="separate"/>
        </w:r>
        <w:r>
          <w:rPr>
            <w:webHidden/>
          </w:rPr>
          <w:t>3</w:t>
        </w:r>
        <w:r>
          <w:rPr>
            <w:webHidden/>
          </w:rPr>
          <w:fldChar w:fldCharType="end"/>
        </w:r>
      </w:hyperlink>
    </w:p>
    <w:p w14:paraId="6511228F" w14:textId="02E97A37" w:rsidR="00704DB2" w:rsidRDefault="00704DB2">
      <w:pPr>
        <w:pStyle w:val="TOC2"/>
        <w:rPr>
          <w:rFonts w:asciiTheme="minorHAnsi" w:eastAsiaTheme="minorEastAsia" w:hAnsiTheme="minorHAnsi" w:cstheme="minorBidi"/>
          <w:kern w:val="2"/>
          <w:sz w:val="22"/>
          <w:szCs w:val="22"/>
          <w14:ligatures w14:val="standardContextual"/>
        </w:rPr>
      </w:pPr>
      <w:hyperlink w:anchor="_Toc191900557" w:history="1">
        <w:r w:rsidRPr="00817F93">
          <w:rPr>
            <w:rStyle w:val="Hyperlink"/>
          </w:rPr>
          <w:t>Examples of learning activities</w:t>
        </w:r>
        <w:r>
          <w:rPr>
            <w:webHidden/>
          </w:rPr>
          <w:tab/>
        </w:r>
        <w:r>
          <w:rPr>
            <w:webHidden/>
          </w:rPr>
          <w:fldChar w:fldCharType="begin"/>
        </w:r>
        <w:r>
          <w:rPr>
            <w:webHidden/>
          </w:rPr>
          <w:instrText xml:space="preserve"> PAGEREF _Toc191900557 \h </w:instrText>
        </w:r>
        <w:r>
          <w:rPr>
            <w:webHidden/>
          </w:rPr>
        </w:r>
        <w:r>
          <w:rPr>
            <w:webHidden/>
          </w:rPr>
          <w:fldChar w:fldCharType="separate"/>
        </w:r>
        <w:r>
          <w:rPr>
            <w:webHidden/>
          </w:rPr>
          <w:t>4</w:t>
        </w:r>
        <w:r>
          <w:rPr>
            <w:webHidden/>
          </w:rPr>
          <w:fldChar w:fldCharType="end"/>
        </w:r>
      </w:hyperlink>
    </w:p>
    <w:p w14:paraId="5D67B7AA" w14:textId="16B1CD3D" w:rsidR="00704DB2" w:rsidRDefault="00704DB2">
      <w:pPr>
        <w:pStyle w:val="TOC2"/>
        <w:rPr>
          <w:rFonts w:asciiTheme="minorHAnsi" w:eastAsiaTheme="minorEastAsia" w:hAnsiTheme="minorHAnsi" w:cstheme="minorBidi"/>
          <w:kern w:val="2"/>
          <w:sz w:val="22"/>
          <w:szCs w:val="22"/>
          <w14:ligatures w14:val="standardContextual"/>
        </w:rPr>
      </w:pPr>
      <w:hyperlink w:anchor="_Toc191900558" w:history="1">
        <w:r w:rsidRPr="00817F93">
          <w:rPr>
            <w:rStyle w:val="Hyperlink"/>
            <w:b/>
            <w:bCs/>
          </w:rPr>
          <w:t>Detailed example</w:t>
        </w:r>
        <w:r>
          <w:rPr>
            <w:webHidden/>
          </w:rPr>
          <w:tab/>
        </w:r>
        <w:r>
          <w:rPr>
            <w:webHidden/>
          </w:rPr>
          <w:fldChar w:fldCharType="begin"/>
        </w:r>
        <w:r>
          <w:rPr>
            <w:webHidden/>
          </w:rPr>
          <w:instrText xml:space="preserve"> PAGEREF _Toc191900558 \h </w:instrText>
        </w:r>
        <w:r>
          <w:rPr>
            <w:webHidden/>
          </w:rPr>
        </w:r>
        <w:r>
          <w:rPr>
            <w:webHidden/>
          </w:rPr>
          <w:fldChar w:fldCharType="separate"/>
        </w:r>
        <w:r>
          <w:rPr>
            <w:webHidden/>
          </w:rPr>
          <w:t>5</w:t>
        </w:r>
        <w:r>
          <w:rPr>
            <w:webHidden/>
          </w:rPr>
          <w:fldChar w:fldCharType="end"/>
        </w:r>
      </w:hyperlink>
    </w:p>
    <w:p w14:paraId="6EFDEE4A" w14:textId="361EB18A" w:rsidR="00704DB2" w:rsidRDefault="00704DB2">
      <w:pPr>
        <w:pStyle w:val="TOC2"/>
        <w:rPr>
          <w:rFonts w:asciiTheme="minorHAnsi" w:eastAsiaTheme="minorEastAsia" w:hAnsiTheme="minorHAnsi" w:cstheme="minorBidi"/>
          <w:kern w:val="2"/>
          <w:sz w:val="22"/>
          <w:szCs w:val="22"/>
          <w14:ligatures w14:val="standardContextual"/>
        </w:rPr>
      </w:pPr>
      <w:hyperlink w:anchor="_Toc191900559" w:history="1">
        <w:r w:rsidRPr="00817F93">
          <w:rPr>
            <w:rStyle w:val="Hyperlink"/>
          </w:rPr>
          <w:t>Outcome 3</w:t>
        </w:r>
        <w:r>
          <w:rPr>
            <w:webHidden/>
          </w:rPr>
          <w:tab/>
        </w:r>
        <w:r>
          <w:rPr>
            <w:webHidden/>
          </w:rPr>
          <w:fldChar w:fldCharType="begin"/>
        </w:r>
        <w:r>
          <w:rPr>
            <w:webHidden/>
          </w:rPr>
          <w:instrText xml:space="preserve"> PAGEREF _Toc191900559 \h </w:instrText>
        </w:r>
        <w:r>
          <w:rPr>
            <w:webHidden/>
          </w:rPr>
        </w:r>
        <w:r>
          <w:rPr>
            <w:webHidden/>
          </w:rPr>
          <w:fldChar w:fldCharType="separate"/>
        </w:r>
        <w:r>
          <w:rPr>
            <w:webHidden/>
          </w:rPr>
          <w:t>6</w:t>
        </w:r>
        <w:r>
          <w:rPr>
            <w:webHidden/>
          </w:rPr>
          <w:fldChar w:fldCharType="end"/>
        </w:r>
      </w:hyperlink>
    </w:p>
    <w:p w14:paraId="1EAB7E8D" w14:textId="68E1B8C5" w:rsidR="00704DB2" w:rsidRDefault="00704DB2">
      <w:pPr>
        <w:pStyle w:val="TOC2"/>
        <w:rPr>
          <w:rFonts w:asciiTheme="minorHAnsi" w:eastAsiaTheme="minorEastAsia" w:hAnsiTheme="minorHAnsi" w:cstheme="minorBidi"/>
          <w:kern w:val="2"/>
          <w:sz w:val="22"/>
          <w:szCs w:val="22"/>
          <w14:ligatures w14:val="standardContextual"/>
        </w:rPr>
      </w:pPr>
      <w:hyperlink w:anchor="_Toc191900560" w:history="1">
        <w:r w:rsidRPr="00817F93">
          <w:rPr>
            <w:rStyle w:val="Hyperlink"/>
          </w:rPr>
          <w:t>Examples of learning activities</w:t>
        </w:r>
        <w:r>
          <w:rPr>
            <w:webHidden/>
          </w:rPr>
          <w:tab/>
        </w:r>
        <w:r>
          <w:rPr>
            <w:webHidden/>
          </w:rPr>
          <w:fldChar w:fldCharType="begin"/>
        </w:r>
        <w:r>
          <w:rPr>
            <w:webHidden/>
          </w:rPr>
          <w:instrText xml:space="preserve"> PAGEREF _Toc191900560 \h </w:instrText>
        </w:r>
        <w:r>
          <w:rPr>
            <w:webHidden/>
          </w:rPr>
        </w:r>
        <w:r>
          <w:rPr>
            <w:webHidden/>
          </w:rPr>
          <w:fldChar w:fldCharType="separate"/>
        </w:r>
        <w:r>
          <w:rPr>
            <w:webHidden/>
          </w:rPr>
          <w:t>6</w:t>
        </w:r>
        <w:r>
          <w:rPr>
            <w:webHidden/>
          </w:rPr>
          <w:fldChar w:fldCharType="end"/>
        </w:r>
      </w:hyperlink>
    </w:p>
    <w:p w14:paraId="3422AFD4" w14:textId="5C0E5573" w:rsidR="00704DB2" w:rsidRDefault="00704DB2">
      <w:pPr>
        <w:pStyle w:val="TOC2"/>
        <w:rPr>
          <w:rFonts w:asciiTheme="minorHAnsi" w:eastAsiaTheme="minorEastAsia" w:hAnsiTheme="minorHAnsi" w:cstheme="minorBidi"/>
          <w:kern w:val="2"/>
          <w:sz w:val="22"/>
          <w:szCs w:val="22"/>
          <w14:ligatures w14:val="standardContextual"/>
        </w:rPr>
      </w:pPr>
      <w:hyperlink w:anchor="_Toc191900561" w:history="1">
        <w:r w:rsidRPr="00817F93">
          <w:rPr>
            <w:rStyle w:val="Hyperlink"/>
            <w:b/>
            <w:bCs/>
          </w:rPr>
          <w:t>Detailed example</w:t>
        </w:r>
        <w:r>
          <w:rPr>
            <w:webHidden/>
          </w:rPr>
          <w:tab/>
        </w:r>
        <w:r>
          <w:rPr>
            <w:webHidden/>
          </w:rPr>
          <w:fldChar w:fldCharType="begin"/>
        </w:r>
        <w:r>
          <w:rPr>
            <w:webHidden/>
          </w:rPr>
          <w:instrText xml:space="preserve"> PAGEREF _Toc191900561 \h </w:instrText>
        </w:r>
        <w:r>
          <w:rPr>
            <w:webHidden/>
          </w:rPr>
        </w:r>
        <w:r>
          <w:rPr>
            <w:webHidden/>
          </w:rPr>
          <w:fldChar w:fldCharType="separate"/>
        </w:r>
        <w:r>
          <w:rPr>
            <w:webHidden/>
          </w:rPr>
          <w:t>8</w:t>
        </w:r>
        <w:r>
          <w:rPr>
            <w:webHidden/>
          </w:rPr>
          <w:fldChar w:fldCharType="end"/>
        </w:r>
      </w:hyperlink>
    </w:p>
    <w:p w14:paraId="31C0323B" w14:textId="71B3DF69" w:rsidR="00704DB2" w:rsidRDefault="00704DB2">
      <w:pPr>
        <w:pStyle w:val="TOC3"/>
        <w:rPr>
          <w:rFonts w:eastAsiaTheme="minorEastAsia"/>
          <w:kern w:val="2"/>
          <w:sz w:val="22"/>
          <w:lang w:val="en-AU" w:eastAsia="en-AU"/>
          <w14:ligatures w14:val="standardContextual"/>
        </w:rPr>
      </w:pPr>
      <w:hyperlink w:anchor="_Toc191900562" w:history="1">
        <w:r w:rsidRPr="00817F93">
          <w:rPr>
            <w:rStyle w:val="Hyperlink"/>
          </w:rPr>
          <w:t>Unit 2</w:t>
        </w:r>
        <w:r>
          <w:rPr>
            <w:webHidden/>
          </w:rPr>
          <w:tab/>
        </w:r>
        <w:r>
          <w:rPr>
            <w:webHidden/>
          </w:rPr>
          <w:fldChar w:fldCharType="begin"/>
        </w:r>
        <w:r>
          <w:rPr>
            <w:webHidden/>
          </w:rPr>
          <w:instrText xml:space="preserve"> PAGEREF _Toc191900562 \h </w:instrText>
        </w:r>
        <w:r>
          <w:rPr>
            <w:webHidden/>
          </w:rPr>
        </w:r>
        <w:r>
          <w:rPr>
            <w:webHidden/>
          </w:rPr>
          <w:fldChar w:fldCharType="separate"/>
        </w:r>
        <w:r>
          <w:rPr>
            <w:webHidden/>
          </w:rPr>
          <w:t>10</w:t>
        </w:r>
        <w:r>
          <w:rPr>
            <w:webHidden/>
          </w:rPr>
          <w:fldChar w:fldCharType="end"/>
        </w:r>
      </w:hyperlink>
    </w:p>
    <w:p w14:paraId="3553CF96" w14:textId="129275FD" w:rsidR="00704DB2" w:rsidRDefault="00704DB2">
      <w:pPr>
        <w:pStyle w:val="TOC2"/>
        <w:rPr>
          <w:rFonts w:asciiTheme="minorHAnsi" w:eastAsiaTheme="minorEastAsia" w:hAnsiTheme="minorHAnsi" w:cstheme="minorBidi"/>
          <w:kern w:val="2"/>
          <w:sz w:val="22"/>
          <w:szCs w:val="22"/>
          <w14:ligatures w14:val="standardContextual"/>
        </w:rPr>
      </w:pPr>
      <w:hyperlink w:anchor="_Toc191900563" w:history="1">
        <w:r w:rsidRPr="00817F93">
          <w:rPr>
            <w:rStyle w:val="Hyperlink"/>
          </w:rPr>
          <w:t>Outcome 1</w:t>
        </w:r>
        <w:r>
          <w:rPr>
            <w:webHidden/>
          </w:rPr>
          <w:tab/>
        </w:r>
        <w:r>
          <w:rPr>
            <w:webHidden/>
          </w:rPr>
          <w:fldChar w:fldCharType="begin"/>
        </w:r>
        <w:r>
          <w:rPr>
            <w:webHidden/>
          </w:rPr>
          <w:instrText xml:space="preserve"> PAGEREF _Toc191900563 \h </w:instrText>
        </w:r>
        <w:r>
          <w:rPr>
            <w:webHidden/>
          </w:rPr>
        </w:r>
        <w:r>
          <w:rPr>
            <w:webHidden/>
          </w:rPr>
          <w:fldChar w:fldCharType="separate"/>
        </w:r>
        <w:r>
          <w:rPr>
            <w:webHidden/>
          </w:rPr>
          <w:t>10</w:t>
        </w:r>
        <w:r>
          <w:rPr>
            <w:webHidden/>
          </w:rPr>
          <w:fldChar w:fldCharType="end"/>
        </w:r>
      </w:hyperlink>
    </w:p>
    <w:p w14:paraId="6B4F7246" w14:textId="00593774" w:rsidR="00704DB2" w:rsidRDefault="00704DB2">
      <w:pPr>
        <w:pStyle w:val="TOC2"/>
        <w:rPr>
          <w:rFonts w:asciiTheme="minorHAnsi" w:eastAsiaTheme="minorEastAsia" w:hAnsiTheme="minorHAnsi" w:cstheme="minorBidi"/>
          <w:kern w:val="2"/>
          <w:sz w:val="22"/>
          <w:szCs w:val="22"/>
          <w14:ligatures w14:val="standardContextual"/>
        </w:rPr>
      </w:pPr>
      <w:hyperlink w:anchor="_Toc191900564" w:history="1">
        <w:r w:rsidRPr="00817F93">
          <w:rPr>
            <w:rStyle w:val="Hyperlink"/>
          </w:rPr>
          <w:t>Examples of learning activities</w:t>
        </w:r>
        <w:r>
          <w:rPr>
            <w:webHidden/>
          </w:rPr>
          <w:tab/>
        </w:r>
        <w:r>
          <w:rPr>
            <w:webHidden/>
          </w:rPr>
          <w:fldChar w:fldCharType="begin"/>
        </w:r>
        <w:r>
          <w:rPr>
            <w:webHidden/>
          </w:rPr>
          <w:instrText xml:space="preserve"> PAGEREF _Toc191900564 \h </w:instrText>
        </w:r>
        <w:r>
          <w:rPr>
            <w:webHidden/>
          </w:rPr>
        </w:r>
        <w:r>
          <w:rPr>
            <w:webHidden/>
          </w:rPr>
          <w:fldChar w:fldCharType="separate"/>
        </w:r>
        <w:r>
          <w:rPr>
            <w:webHidden/>
          </w:rPr>
          <w:t>10</w:t>
        </w:r>
        <w:r>
          <w:rPr>
            <w:webHidden/>
          </w:rPr>
          <w:fldChar w:fldCharType="end"/>
        </w:r>
      </w:hyperlink>
    </w:p>
    <w:p w14:paraId="61DFDDE4" w14:textId="2C5AE122" w:rsidR="00704DB2" w:rsidRDefault="00704DB2">
      <w:pPr>
        <w:pStyle w:val="TOC2"/>
        <w:rPr>
          <w:rFonts w:asciiTheme="minorHAnsi" w:eastAsiaTheme="minorEastAsia" w:hAnsiTheme="minorHAnsi" w:cstheme="minorBidi"/>
          <w:kern w:val="2"/>
          <w:sz w:val="22"/>
          <w:szCs w:val="22"/>
          <w14:ligatures w14:val="standardContextual"/>
        </w:rPr>
      </w:pPr>
      <w:hyperlink w:anchor="_Toc191900565" w:history="1">
        <w:r w:rsidRPr="00817F93">
          <w:rPr>
            <w:rStyle w:val="Hyperlink"/>
            <w:b/>
            <w:bCs/>
          </w:rPr>
          <w:t>Detailed example</w:t>
        </w:r>
        <w:r>
          <w:rPr>
            <w:webHidden/>
          </w:rPr>
          <w:tab/>
        </w:r>
        <w:r>
          <w:rPr>
            <w:webHidden/>
          </w:rPr>
          <w:fldChar w:fldCharType="begin"/>
        </w:r>
        <w:r>
          <w:rPr>
            <w:webHidden/>
          </w:rPr>
          <w:instrText xml:space="preserve"> PAGEREF _Toc191900565 \h </w:instrText>
        </w:r>
        <w:r>
          <w:rPr>
            <w:webHidden/>
          </w:rPr>
        </w:r>
        <w:r>
          <w:rPr>
            <w:webHidden/>
          </w:rPr>
          <w:fldChar w:fldCharType="separate"/>
        </w:r>
        <w:r>
          <w:rPr>
            <w:webHidden/>
          </w:rPr>
          <w:t>12</w:t>
        </w:r>
        <w:r>
          <w:rPr>
            <w:webHidden/>
          </w:rPr>
          <w:fldChar w:fldCharType="end"/>
        </w:r>
      </w:hyperlink>
    </w:p>
    <w:p w14:paraId="64505469" w14:textId="21C289B4" w:rsidR="00704DB2" w:rsidRDefault="00704DB2">
      <w:pPr>
        <w:pStyle w:val="TOC2"/>
        <w:rPr>
          <w:rFonts w:asciiTheme="minorHAnsi" w:eastAsiaTheme="minorEastAsia" w:hAnsiTheme="minorHAnsi" w:cstheme="minorBidi"/>
          <w:kern w:val="2"/>
          <w:sz w:val="22"/>
          <w:szCs w:val="22"/>
          <w14:ligatures w14:val="standardContextual"/>
        </w:rPr>
      </w:pPr>
      <w:hyperlink w:anchor="_Toc191900566" w:history="1">
        <w:r w:rsidRPr="00817F93">
          <w:rPr>
            <w:rStyle w:val="Hyperlink"/>
          </w:rPr>
          <w:t>Outcome 2</w:t>
        </w:r>
        <w:r>
          <w:rPr>
            <w:webHidden/>
          </w:rPr>
          <w:tab/>
        </w:r>
        <w:r>
          <w:rPr>
            <w:webHidden/>
          </w:rPr>
          <w:fldChar w:fldCharType="begin"/>
        </w:r>
        <w:r>
          <w:rPr>
            <w:webHidden/>
          </w:rPr>
          <w:instrText xml:space="preserve"> PAGEREF _Toc191900566 \h </w:instrText>
        </w:r>
        <w:r>
          <w:rPr>
            <w:webHidden/>
          </w:rPr>
        </w:r>
        <w:r>
          <w:rPr>
            <w:webHidden/>
          </w:rPr>
          <w:fldChar w:fldCharType="separate"/>
        </w:r>
        <w:r>
          <w:rPr>
            <w:webHidden/>
          </w:rPr>
          <w:t>13</w:t>
        </w:r>
        <w:r>
          <w:rPr>
            <w:webHidden/>
          </w:rPr>
          <w:fldChar w:fldCharType="end"/>
        </w:r>
      </w:hyperlink>
    </w:p>
    <w:p w14:paraId="78C31F27" w14:textId="44AF98F1" w:rsidR="00704DB2" w:rsidRDefault="00704DB2">
      <w:pPr>
        <w:pStyle w:val="TOC2"/>
        <w:rPr>
          <w:rFonts w:asciiTheme="minorHAnsi" w:eastAsiaTheme="minorEastAsia" w:hAnsiTheme="minorHAnsi" w:cstheme="minorBidi"/>
          <w:kern w:val="2"/>
          <w:sz w:val="22"/>
          <w:szCs w:val="22"/>
          <w14:ligatures w14:val="standardContextual"/>
        </w:rPr>
      </w:pPr>
      <w:hyperlink w:anchor="_Toc191900567" w:history="1">
        <w:r w:rsidRPr="00817F93">
          <w:rPr>
            <w:rStyle w:val="Hyperlink"/>
          </w:rPr>
          <w:t>Examples of learning activities</w:t>
        </w:r>
        <w:r>
          <w:rPr>
            <w:webHidden/>
          </w:rPr>
          <w:tab/>
        </w:r>
        <w:r>
          <w:rPr>
            <w:webHidden/>
          </w:rPr>
          <w:fldChar w:fldCharType="begin"/>
        </w:r>
        <w:r>
          <w:rPr>
            <w:webHidden/>
          </w:rPr>
          <w:instrText xml:space="preserve"> PAGEREF _Toc191900567 \h </w:instrText>
        </w:r>
        <w:r>
          <w:rPr>
            <w:webHidden/>
          </w:rPr>
        </w:r>
        <w:r>
          <w:rPr>
            <w:webHidden/>
          </w:rPr>
          <w:fldChar w:fldCharType="separate"/>
        </w:r>
        <w:r>
          <w:rPr>
            <w:webHidden/>
          </w:rPr>
          <w:t>13</w:t>
        </w:r>
        <w:r>
          <w:rPr>
            <w:webHidden/>
          </w:rPr>
          <w:fldChar w:fldCharType="end"/>
        </w:r>
      </w:hyperlink>
    </w:p>
    <w:p w14:paraId="708F014B" w14:textId="02ACDB17" w:rsidR="00704DB2" w:rsidRDefault="00704DB2">
      <w:pPr>
        <w:pStyle w:val="TOC2"/>
        <w:rPr>
          <w:rFonts w:asciiTheme="minorHAnsi" w:eastAsiaTheme="minorEastAsia" w:hAnsiTheme="minorHAnsi" w:cstheme="minorBidi"/>
          <w:kern w:val="2"/>
          <w:sz w:val="22"/>
          <w:szCs w:val="22"/>
          <w14:ligatures w14:val="standardContextual"/>
        </w:rPr>
      </w:pPr>
      <w:hyperlink w:anchor="_Toc191900568" w:history="1">
        <w:r w:rsidRPr="00817F93">
          <w:rPr>
            <w:rStyle w:val="Hyperlink"/>
            <w:b/>
            <w:bCs/>
          </w:rPr>
          <w:t>Detailed example</w:t>
        </w:r>
        <w:r>
          <w:rPr>
            <w:webHidden/>
          </w:rPr>
          <w:tab/>
        </w:r>
        <w:r>
          <w:rPr>
            <w:webHidden/>
          </w:rPr>
          <w:fldChar w:fldCharType="begin"/>
        </w:r>
        <w:r>
          <w:rPr>
            <w:webHidden/>
          </w:rPr>
          <w:instrText xml:space="preserve"> PAGEREF _Toc191900568 \h </w:instrText>
        </w:r>
        <w:r>
          <w:rPr>
            <w:webHidden/>
          </w:rPr>
        </w:r>
        <w:r>
          <w:rPr>
            <w:webHidden/>
          </w:rPr>
          <w:fldChar w:fldCharType="separate"/>
        </w:r>
        <w:r>
          <w:rPr>
            <w:webHidden/>
          </w:rPr>
          <w:t>15</w:t>
        </w:r>
        <w:r>
          <w:rPr>
            <w:webHidden/>
          </w:rPr>
          <w:fldChar w:fldCharType="end"/>
        </w:r>
      </w:hyperlink>
    </w:p>
    <w:p w14:paraId="39318A44" w14:textId="05ADAA97" w:rsidR="00704DB2" w:rsidRDefault="00704DB2">
      <w:pPr>
        <w:pStyle w:val="TOC2"/>
        <w:rPr>
          <w:rFonts w:asciiTheme="minorHAnsi" w:eastAsiaTheme="minorEastAsia" w:hAnsiTheme="minorHAnsi" w:cstheme="minorBidi"/>
          <w:kern w:val="2"/>
          <w:sz w:val="22"/>
          <w:szCs w:val="22"/>
          <w14:ligatures w14:val="standardContextual"/>
        </w:rPr>
      </w:pPr>
      <w:hyperlink w:anchor="_Toc191900569" w:history="1">
        <w:r w:rsidRPr="00817F93">
          <w:rPr>
            <w:rStyle w:val="Hyperlink"/>
          </w:rPr>
          <w:t>Outcome 3</w:t>
        </w:r>
        <w:r>
          <w:rPr>
            <w:webHidden/>
          </w:rPr>
          <w:tab/>
        </w:r>
        <w:r>
          <w:rPr>
            <w:webHidden/>
          </w:rPr>
          <w:fldChar w:fldCharType="begin"/>
        </w:r>
        <w:r>
          <w:rPr>
            <w:webHidden/>
          </w:rPr>
          <w:instrText xml:space="preserve"> PAGEREF _Toc191900569 \h </w:instrText>
        </w:r>
        <w:r>
          <w:rPr>
            <w:webHidden/>
          </w:rPr>
        </w:r>
        <w:r>
          <w:rPr>
            <w:webHidden/>
          </w:rPr>
          <w:fldChar w:fldCharType="separate"/>
        </w:r>
        <w:r>
          <w:rPr>
            <w:webHidden/>
          </w:rPr>
          <w:t>16</w:t>
        </w:r>
        <w:r>
          <w:rPr>
            <w:webHidden/>
          </w:rPr>
          <w:fldChar w:fldCharType="end"/>
        </w:r>
      </w:hyperlink>
    </w:p>
    <w:p w14:paraId="3C921B76" w14:textId="55577511" w:rsidR="00704DB2" w:rsidRDefault="00704DB2">
      <w:pPr>
        <w:pStyle w:val="TOC2"/>
        <w:rPr>
          <w:rFonts w:asciiTheme="minorHAnsi" w:eastAsiaTheme="minorEastAsia" w:hAnsiTheme="minorHAnsi" w:cstheme="minorBidi"/>
          <w:kern w:val="2"/>
          <w:sz w:val="22"/>
          <w:szCs w:val="22"/>
          <w14:ligatures w14:val="standardContextual"/>
        </w:rPr>
      </w:pPr>
      <w:hyperlink w:anchor="_Toc191900570" w:history="1">
        <w:r w:rsidRPr="00817F93">
          <w:rPr>
            <w:rStyle w:val="Hyperlink"/>
          </w:rPr>
          <w:t>Examples of learning activities</w:t>
        </w:r>
        <w:r>
          <w:rPr>
            <w:webHidden/>
          </w:rPr>
          <w:tab/>
        </w:r>
        <w:r>
          <w:rPr>
            <w:webHidden/>
          </w:rPr>
          <w:fldChar w:fldCharType="begin"/>
        </w:r>
        <w:r>
          <w:rPr>
            <w:webHidden/>
          </w:rPr>
          <w:instrText xml:space="preserve"> PAGEREF _Toc191900570 \h </w:instrText>
        </w:r>
        <w:r>
          <w:rPr>
            <w:webHidden/>
          </w:rPr>
        </w:r>
        <w:r>
          <w:rPr>
            <w:webHidden/>
          </w:rPr>
          <w:fldChar w:fldCharType="separate"/>
        </w:r>
        <w:r>
          <w:rPr>
            <w:webHidden/>
          </w:rPr>
          <w:t>16</w:t>
        </w:r>
        <w:r>
          <w:rPr>
            <w:webHidden/>
          </w:rPr>
          <w:fldChar w:fldCharType="end"/>
        </w:r>
      </w:hyperlink>
    </w:p>
    <w:p w14:paraId="4C343FA7" w14:textId="24F65D31" w:rsidR="00704DB2" w:rsidRDefault="00704DB2">
      <w:pPr>
        <w:pStyle w:val="TOC2"/>
        <w:rPr>
          <w:rFonts w:asciiTheme="minorHAnsi" w:eastAsiaTheme="minorEastAsia" w:hAnsiTheme="minorHAnsi" w:cstheme="minorBidi"/>
          <w:kern w:val="2"/>
          <w:sz w:val="22"/>
          <w:szCs w:val="22"/>
          <w14:ligatures w14:val="standardContextual"/>
        </w:rPr>
      </w:pPr>
      <w:hyperlink w:anchor="_Toc191900571" w:history="1">
        <w:r w:rsidRPr="00817F93">
          <w:rPr>
            <w:rStyle w:val="Hyperlink"/>
            <w:b/>
            <w:bCs/>
          </w:rPr>
          <w:t>Detailed example</w:t>
        </w:r>
        <w:r>
          <w:rPr>
            <w:webHidden/>
          </w:rPr>
          <w:tab/>
        </w:r>
        <w:r>
          <w:rPr>
            <w:webHidden/>
          </w:rPr>
          <w:fldChar w:fldCharType="begin"/>
        </w:r>
        <w:r>
          <w:rPr>
            <w:webHidden/>
          </w:rPr>
          <w:instrText xml:space="preserve"> PAGEREF _Toc191900571 \h </w:instrText>
        </w:r>
        <w:r>
          <w:rPr>
            <w:webHidden/>
          </w:rPr>
        </w:r>
        <w:r>
          <w:rPr>
            <w:webHidden/>
          </w:rPr>
          <w:fldChar w:fldCharType="separate"/>
        </w:r>
        <w:r>
          <w:rPr>
            <w:webHidden/>
          </w:rPr>
          <w:t>18</w:t>
        </w:r>
        <w:r>
          <w:rPr>
            <w:webHidden/>
          </w:rPr>
          <w:fldChar w:fldCharType="end"/>
        </w:r>
      </w:hyperlink>
    </w:p>
    <w:p w14:paraId="0B7AD5F1" w14:textId="27D5E96F" w:rsidR="00704DB2" w:rsidRDefault="00704DB2">
      <w:pPr>
        <w:pStyle w:val="TOC3"/>
        <w:rPr>
          <w:rFonts w:eastAsiaTheme="minorEastAsia"/>
          <w:kern w:val="2"/>
          <w:sz w:val="22"/>
          <w:lang w:val="en-AU" w:eastAsia="en-AU"/>
          <w14:ligatures w14:val="standardContextual"/>
        </w:rPr>
      </w:pPr>
      <w:hyperlink w:anchor="_Toc191900572" w:history="1">
        <w:r w:rsidRPr="00817F93">
          <w:rPr>
            <w:rStyle w:val="Hyperlink"/>
          </w:rPr>
          <w:t>Unit 3</w:t>
        </w:r>
        <w:r>
          <w:rPr>
            <w:webHidden/>
          </w:rPr>
          <w:tab/>
        </w:r>
        <w:r>
          <w:rPr>
            <w:webHidden/>
          </w:rPr>
          <w:fldChar w:fldCharType="begin"/>
        </w:r>
        <w:r>
          <w:rPr>
            <w:webHidden/>
          </w:rPr>
          <w:instrText xml:space="preserve"> PAGEREF _Toc191900572 \h </w:instrText>
        </w:r>
        <w:r>
          <w:rPr>
            <w:webHidden/>
          </w:rPr>
        </w:r>
        <w:r>
          <w:rPr>
            <w:webHidden/>
          </w:rPr>
          <w:fldChar w:fldCharType="separate"/>
        </w:r>
        <w:r>
          <w:rPr>
            <w:webHidden/>
          </w:rPr>
          <w:t>20</w:t>
        </w:r>
        <w:r>
          <w:rPr>
            <w:webHidden/>
          </w:rPr>
          <w:fldChar w:fldCharType="end"/>
        </w:r>
      </w:hyperlink>
    </w:p>
    <w:p w14:paraId="026E4417" w14:textId="1910D8DE" w:rsidR="00704DB2" w:rsidRDefault="00704DB2">
      <w:pPr>
        <w:pStyle w:val="TOC2"/>
        <w:rPr>
          <w:rFonts w:asciiTheme="minorHAnsi" w:eastAsiaTheme="minorEastAsia" w:hAnsiTheme="minorHAnsi" w:cstheme="minorBidi"/>
          <w:kern w:val="2"/>
          <w:sz w:val="22"/>
          <w:szCs w:val="22"/>
          <w14:ligatures w14:val="standardContextual"/>
        </w:rPr>
      </w:pPr>
      <w:hyperlink w:anchor="_Toc191900573" w:history="1">
        <w:r w:rsidRPr="00817F93">
          <w:rPr>
            <w:rStyle w:val="Hyperlink"/>
          </w:rPr>
          <w:t>Outcome 1</w:t>
        </w:r>
        <w:r>
          <w:rPr>
            <w:webHidden/>
          </w:rPr>
          <w:tab/>
        </w:r>
        <w:r>
          <w:rPr>
            <w:webHidden/>
          </w:rPr>
          <w:fldChar w:fldCharType="begin"/>
        </w:r>
        <w:r>
          <w:rPr>
            <w:webHidden/>
          </w:rPr>
          <w:instrText xml:space="preserve"> PAGEREF _Toc191900573 \h </w:instrText>
        </w:r>
        <w:r>
          <w:rPr>
            <w:webHidden/>
          </w:rPr>
        </w:r>
        <w:r>
          <w:rPr>
            <w:webHidden/>
          </w:rPr>
          <w:fldChar w:fldCharType="separate"/>
        </w:r>
        <w:r>
          <w:rPr>
            <w:webHidden/>
          </w:rPr>
          <w:t>20</w:t>
        </w:r>
        <w:r>
          <w:rPr>
            <w:webHidden/>
          </w:rPr>
          <w:fldChar w:fldCharType="end"/>
        </w:r>
      </w:hyperlink>
    </w:p>
    <w:p w14:paraId="5B36C90C" w14:textId="5D9E2108" w:rsidR="00704DB2" w:rsidRDefault="00704DB2">
      <w:pPr>
        <w:pStyle w:val="TOC2"/>
        <w:rPr>
          <w:rFonts w:asciiTheme="minorHAnsi" w:eastAsiaTheme="minorEastAsia" w:hAnsiTheme="minorHAnsi" w:cstheme="minorBidi"/>
          <w:kern w:val="2"/>
          <w:sz w:val="22"/>
          <w:szCs w:val="22"/>
          <w14:ligatures w14:val="standardContextual"/>
        </w:rPr>
      </w:pPr>
      <w:hyperlink w:anchor="_Toc191900574" w:history="1">
        <w:r w:rsidRPr="00817F93">
          <w:rPr>
            <w:rStyle w:val="Hyperlink"/>
          </w:rPr>
          <w:t>Examples of learning activities</w:t>
        </w:r>
        <w:r>
          <w:rPr>
            <w:webHidden/>
          </w:rPr>
          <w:tab/>
        </w:r>
        <w:r>
          <w:rPr>
            <w:webHidden/>
          </w:rPr>
          <w:fldChar w:fldCharType="begin"/>
        </w:r>
        <w:r>
          <w:rPr>
            <w:webHidden/>
          </w:rPr>
          <w:instrText xml:space="preserve"> PAGEREF _Toc191900574 \h </w:instrText>
        </w:r>
        <w:r>
          <w:rPr>
            <w:webHidden/>
          </w:rPr>
        </w:r>
        <w:r>
          <w:rPr>
            <w:webHidden/>
          </w:rPr>
          <w:fldChar w:fldCharType="separate"/>
        </w:r>
        <w:r>
          <w:rPr>
            <w:webHidden/>
          </w:rPr>
          <w:t>20</w:t>
        </w:r>
        <w:r>
          <w:rPr>
            <w:webHidden/>
          </w:rPr>
          <w:fldChar w:fldCharType="end"/>
        </w:r>
      </w:hyperlink>
    </w:p>
    <w:p w14:paraId="5FCBAF05" w14:textId="19C8B0F6" w:rsidR="00704DB2" w:rsidRDefault="00704DB2">
      <w:pPr>
        <w:pStyle w:val="TOC2"/>
        <w:rPr>
          <w:rFonts w:asciiTheme="minorHAnsi" w:eastAsiaTheme="minorEastAsia" w:hAnsiTheme="minorHAnsi" w:cstheme="minorBidi"/>
          <w:kern w:val="2"/>
          <w:sz w:val="22"/>
          <w:szCs w:val="22"/>
          <w14:ligatures w14:val="standardContextual"/>
        </w:rPr>
      </w:pPr>
      <w:hyperlink w:anchor="_Toc191900575" w:history="1">
        <w:r w:rsidRPr="00817F93">
          <w:rPr>
            <w:rStyle w:val="Hyperlink"/>
            <w:b/>
            <w:bCs/>
          </w:rPr>
          <w:t>Detailed example</w:t>
        </w:r>
        <w:r>
          <w:rPr>
            <w:webHidden/>
          </w:rPr>
          <w:tab/>
        </w:r>
        <w:r>
          <w:rPr>
            <w:webHidden/>
          </w:rPr>
          <w:fldChar w:fldCharType="begin"/>
        </w:r>
        <w:r>
          <w:rPr>
            <w:webHidden/>
          </w:rPr>
          <w:instrText xml:space="preserve"> PAGEREF _Toc191900575 \h </w:instrText>
        </w:r>
        <w:r>
          <w:rPr>
            <w:webHidden/>
          </w:rPr>
        </w:r>
        <w:r>
          <w:rPr>
            <w:webHidden/>
          </w:rPr>
          <w:fldChar w:fldCharType="separate"/>
        </w:r>
        <w:r>
          <w:rPr>
            <w:webHidden/>
          </w:rPr>
          <w:t>21</w:t>
        </w:r>
        <w:r>
          <w:rPr>
            <w:webHidden/>
          </w:rPr>
          <w:fldChar w:fldCharType="end"/>
        </w:r>
      </w:hyperlink>
    </w:p>
    <w:p w14:paraId="2406459C" w14:textId="45A9E3F9" w:rsidR="00704DB2" w:rsidRDefault="00704DB2">
      <w:pPr>
        <w:pStyle w:val="TOC2"/>
        <w:rPr>
          <w:rFonts w:asciiTheme="minorHAnsi" w:eastAsiaTheme="minorEastAsia" w:hAnsiTheme="minorHAnsi" w:cstheme="minorBidi"/>
          <w:kern w:val="2"/>
          <w:sz w:val="22"/>
          <w:szCs w:val="22"/>
          <w14:ligatures w14:val="standardContextual"/>
        </w:rPr>
      </w:pPr>
      <w:hyperlink w:anchor="_Toc191900576" w:history="1">
        <w:r w:rsidRPr="00817F93">
          <w:rPr>
            <w:rStyle w:val="Hyperlink"/>
          </w:rPr>
          <w:t>Outcome 2</w:t>
        </w:r>
        <w:r>
          <w:rPr>
            <w:webHidden/>
          </w:rPr>
          <w:tab/>
        </w:r>
        <w:r>
          <w:rPr>
            <w:webHidden/>
          </w:rPr>
          <w:fldChar w:fldCharType="begin"/>
        </w:r>
        <w:r>
          <w:rPr>
            <w:webHidden/>
          </w:rPr>
          <w:instrText xml:space="preserve"> PAGEREF _Toc191900576 \h </w:instrText>
        </w:r>
        <w:r>
          <w:rPr>
            <w:webHidden/>
          </w:rPr>
        </w:r>
        <w:r>
          <w:rPr>
            <w:webHidden/>
          </w:rPr>
          <w:fldChar w:fldCharType="separate"/>
        </w:r>
        <w:r>
          <w:rPr>
            <w:webHidden/>
          </w:rPr>
          <w:t>22</w:t>
        </w:r>
        <w:r>
          <w:rPr>
            <w:webHidden/>
          </w:rPr>
          <w:fldChar w:fldCharType="end"/>
        </w:r>
      </w:hyperlink>
    </w:p>
    <w:p w14:paraId="1FA92FA4" w14:textId="655FF3FD" w:rsidR="00704DB2" w:rsidRDefault="00704DB2">
      <w:pPr>
        <w:pStyle w:val="TOC2"/>
        <w:rPr>
          <w:rFonts w:asciiTheme="minorHAnsi" w:eastAsiaTheme="minorEastAsia" w:hAnsiTheme="minorHAnsi" w:cstheme="minorBidi"/>
          <w:kern w:val="2"/>
          <w:sz w:val="22"/>
          <w:szCs w:val="22"/>
          <w14:ligatures w14:val="standardContextual"/>
        </w:rPr>
      </w:pPr>
      <w:hyperlink w:anchor="_Toc191900577" w:history="1">
        <w:r w:rsidRPr="00817F93">
          <w:rPr>
            <w:rStyle w:val="Hyperlink"/>
          </w:rPr>
          <w:t>Examples of learning activities</w:t>
        </w:r>
        <w:r>
          <w:rPr>
            <w:webHidden/>
          </w:rPr>
          <w:tab/>
        </w:r>
        <w:r>
          <w:rPr>
            <w:webHidden/>
          </w:rPr>
          <w:fldChar w:fldCharType="begin"/>
        </w:r>
        <w:r>
          <w:rPr>
            <w:webHidden/>
          </w:rPr>
          <w:instrText xml:space="preserve"> PAGEREF _Toc191900577 \h </w:instrText>
        </w:r>
        <w:r>
          <w:rPr>
            <w:webHidden/>
          </w:rPr>
        </w:r>
        <w:r>
          <w:rPr>
            <w:webHidden/>
          </w:rPr>
          <w:fldChar w:fldCharType="separate"/>
        </w:r>
        <w:r>
          <w:rPr>
            <w:webHidden/>
          </w:rPr>
          <w:t>23</w:t>
        </w:r>
        <w:r>
          <w:rPr>
            <w:webHidden/>
          </w:rPr>
          <w:fldChar w:fldCharType="end"/>
        </w:r>
      </w:hyperlink>
    </w:p>
    <w:p w14:paraId="3895625F" w14:textId="4FD938DC" w:rsidR="00704DB2" w:rsidRDefault="00704DB2">
      <w:pPr>
        <w:pStyle w:val="TOC2"/>
        <w:rPr>
          <w:rFonts w:asciiTheme="minorHAnsi" w:eastAsiaTheme="minorEastAsia" w:hAnsiTheme="minorHAnsi" w:cstheme="minorBidi"/>
          <w:kern w:val="2"/>
          <w:sz w:val="22"/>
          <w:szCs w:val="22"/>
          <w14:ligatures w14:val="standardContextual"/>
        </w:rPr>
      </w:pPr>
      <w:hyperlink w:anchor="_Toc191900578" w:history="1">
        <w:r w:rsidRPr="00817F93">
          <w:rPr>
            <w:rStyle w:val="Hyperlink"/>
            <w:b/>
            <w:bCs/>
          </w:rPr>
          <w:t>Detailed example</w:t>
        </w:r>
        <w:r>
          <w:rPr>
            <w:webHidden/>
          </w:rPr>
          <w:tab/>
        </w:r>
        <w:r>
          <w:rPr>
            <w:webHidden/>
          </w:rPr>
          <w:fldChar w:fldCharType="begin"/>
        </w:r>
        <w:r>
          <w:rPr>
            <w:webHidden/>
          </w:rPr>
          <w:instrText xml:space="preserve"> PAGEREF _Toc191900578 \h </w:instrText>
        </w:r>
        <w:r>
          <w:rPr>
            <w:webHidden/>
          </w:rPr>
        </w:r>
        <w:r>
          <w:rPr>
            <w:webHidden/>
          </w:rPr>
          <w:fldChar w:fldCharType="separate"/>
        </w:r>
        <w:r>
          <w:rPr>
            <w:webHidden/>
          </w:rPr>
          <w:t>25</w:t>
        </w:r>
        <w:r>
          <w:rPr>
            <w:webHidden/>
          </w:rPr>
          <w:fldChar w:fldCharType="end"/>
        </w:r>
      </w:hyperlink>
    </w:p>
    <w:p w14:paraId="55EBAE67" w14:textId="5C937907" w:rsidR="00704DB2" w:rsidRDefault="00704DB2">
      <w:pPr>
        <w:pStyle w:val="TOC2"/>
        <w:rPr>
          <w:rFonts w:asciiTheme="minorHAnsi" w:eastAsiaTheme="minorEastAsia" w:hAnsiTheme="minorHAnsi" w:cstheme="minorBidi"/>
          <w:kern w:val="2"/>
          <w:sz w:val="22"/>
          <w:szCs w:val="22"/>
          <w14:ligatures w14:val="standardContextual"/>
        </w:rPr>
      </w:pPr>
      <w:hyperlink w:anchor="_Toc191900579" w:history="1">
        <w:r w:rsidRPr="00817F93">
          <w:rPr>
            <w:rStyle w:val="Hyperlink"/>
          </w:rPr>
          <w:t>Outcome 3</w:t>
        </w:r>
        <w:r>
          <w:rPr>
            <w:webHidden/>
          </w:rPr>
          <w:tab/>
        </w:r>
        <w:r>
          <w:rPr>
            <w:webHidden/>
          </w:rPr>
          <w:fldChar w:fldCharType="begin"/>
        </w:r>
        <w:r>
          <w:rPr>
            <w:webHidden/>
          </w:rPr>
          <w:instrText xml:space="preserve"> PAGEREF _Toc191900579 \h </w:instrText>
        </w:r>
        <w:r>
          <w:rPr>
            <w:webHidden/>
          </w:rPr>
        </w:r>
        <w:r>
          <w:rPr>
            <w:webHidden/>
          </w:rPr>
          <w:fldChar w:fldCharType="separate"/>
        </w:r>
        <w:r>
          <w:rPr>
            <w:webHidden/>
          </w:rPr>
          <w:t>26</w:t>
        </w:r>
        <w:r>
          <w:rPr>
            <w:webHidden/>
          </w:rPr>
          <w:fldChar w:fldCharType="end"/>
        </w:r>
      </w:hyperlink>
    </w:p>
    <w:p w14:paraId="4D8E81BB" w14:textId="46DBE101" w:rsidR="00704DB2" w:rsidRDefault="00704DB2">
      <w:pPr>
        <w:pStyle w:val="TOC2"/>
        <w:rPr>
          <w:rFonts w:asciiTheme="minorHAnsi" w:eastAsiaTheme="minorEastAsia" w:hAnsiTheme="minorHAnsi" w:cstheme="minorBidi"/>
          <w:kern w:val="2"/>
          <w:sz w:val="22"/>
          <w:szCs w:val="22"/>
          <w14:ligatures w14:val="standardContextual"/>
        </w:rPr>
      </w:pPr>
      <w:hyperlink w:anchor="_Toc191900580" w:history="1">
        <w:r w:rsidRPr="00817F93">
          <w:rPr>
            <w:rStyle w:val="Hyperlink"/>
          </w:rPr>
          <w:t>Examples of learning activities</w:t>
        </w:r>
        <w:r>
          <w:rPr>
            <w:webHidden/>
          </w:rPr>
          <w:tab/>
        </w:r>
        <w:r>
          <w:rPr>
            <w:webHidden/>
          </w:rPr>
          <w:fldChar w:fldCharType="begin"/>
        </w:r>
        <w:r>
          <w:rPr>
            <w:webHidden/>
          </w:rPr>
          <w:instrText xml:space="preserve"> PAGEREF _Toc191900580 \h </w:instrText>
        </w:r>
        <w:r>
          <w:rPr>
            <w:webHidden/>
          </w:rPr>
        </w:r>
        <w:r>
          <w:rPr>
            <w:webHidden/>
          </w:rPr>
          <w:fldChar w:fldCharType="separate"/>
        </w:r>
        <w:r>
          <w:rPr>
            <w:webHidden/>
          </w:rPr>
          <w:t>26</w:t>
        </w:r>
        <w:r>
          <w:rPr>
            <w:webHidden/>
          </w:rPr>
          <w:fldChar w:fldCharType="end"/>
        </w:r>
      </w:hyperlink>
    </w:p>
    <w:p w14:paraId="6F13B461" w14:textId="28BFCCAE" w:rsidR="00704DB2" w:rsidRDefault="00704DB2">
      <w:pPr>
        <w:pStyle w:val="TOC2"/>
        <w:rPr>
          <w:rFonts w:asciiTheme="minorHAnsi" w:eastAsiaTheme="minorEastAsia" w:hAnsiTheme="minorHAnsi" w:cstheme="minorBidi"/>
          <w:kern w:val="2"/>
          <w:sz w:val="22"/>
          <w:szCs w:val="22"/>
          <w14:ligatures w14:val="standardContextual"/>
        </w:rPr>
      </w:pPr>
      <w:hyperlink w:anchor="_Toc191900581" w:history="1">
        <w:r w:rsidRPr="00817F93">
          <w:rPr>
            <w:rStyle w:val="Hyperlink"/>
            <w:b/>
            <w:bCs/>
          </w:rPr>
          <w:t>Detailed example</w:t>
        </w:r>
        <w:r>
          <w:rPr>
            <w:webHidden/>
          </w:rPr>
          <w:tab/>
        </w:r>
        <w:r>
          <w:rPr>
            <w:webHidden/>
          </w:rPr>
          <w:fldChar w:fldCharType="begin"/>
        </w:r>
        <w:r>
          <w:rPr>
            <w:webHidden/>
          </w:rPr>
          <w:instrText xml:space="preserve"> PAGEREF _Toc191900581 \h </w:instrText>
        </w:r>
        <w:r>
          <w:rPr>
            <w:webHidden/>
          </w:rPr>
        </w:r>
        <w:r>
          <w:rPr>
            <w:webHidden/>
          </w:rPr>
          <w:fldChar w:fldCharType="separate"/>
        </w:r>
        <w:r>
          <w:rPr>
            <w:webHidden/>
          </w:rPr>
          <w:t>28</w:t>
        </w:r>
        <w:r>
          <w:rPr>
            <w:webHidden/>
          </w:rPr>
          <w:fldChar w:fldCharType="end"/>
        </w:r>
      </w:hyperlink>
    </w:p>
    <w:p w14:paraId="61FBD816" w14:textId="7521C94D" w:rsidR="00704DB2" w:rsidRDefault="00704DB2">
      <w:pPr>
        <w:pStyle w:val="TOC3"/>
        <w:rPr>
          <w:rFonts w:eastAsiaTheme="minorEastAsia"/>
          <w:kern w:val="2"/>
          <w:sz w:val="22"/>
          <w:lang w:val="en-AU" w:eastAsia="en-AU"/>
          <w14:ligatures w14:val="standardContextual"/>
        </w:rPr>
      </w:pPr>
      <w:hyperlink w:anchor="_Toc191900582" w:history="1">
        <w:r w:rsidRPr="00817F93">
          <w:rPr>
            <w:rStyle w:val="Hyperlink"/>
          </w:rPr>
          <w:t>Unit 4</w:t>
        </w:r>
        <w:r>
          <w:rPr>
            <w:webHidden/>
          </w:rPr>
          <w:tab/>
        </w:r>
        <w:r>
          <w:rPr>
            <w:webHidden/>
          </w:rPr>
          <w:fldChar w:fldCharType="begin"/>
        </w:r>
        <w:r>
          <w:rPr>
            <w:webHidden/>
          </w:rPr>
          <w:instrText xml:space="preserve"> PAGEREF _Toc191900582 \h </w:instrText>
        </w:r>
        <w:r>
          <w:rPr>
            <w:webHidden/>
          </w:rPr>
        </w:r>
        <w:r>
          <w:rPr>
            <w:webHidden/>
          </w:rPr>
          <w:fldChar w:fldCharType="separate"/>
        </w:r>
        <w:r>
          <w:rPr>
            <w:webHidden/>
          </w:rPr>
          <w:t>30</w:t>
        </w:r>
        <w:r>
          <w:rPr>
            <w:webHidden/>
          </w:rPr>
          <w:fldChar w:fldCharType="end"/>
        </w:r>
      </w:hyperlink>
    </w:p>
    <w:p w14:paraId="159D9EBC" w14:textId="49C6F432" w:rsidR="00704DB2" w:rsidRDefault="00704DB2">
      <w:pPr>
        <w:pStyle w:val="TOC2"/>
        <w:rPr>
          <w:rFonts w:asciiTheme="minorHAnsi" w:eastAsiaTheme="minorEastAsia" w:hAnsiTheme="minorHAnsi" w:cstheme="minorBidi"/>
          <w:kern w:val="2"/>
          <w:sz w:val="22"/>
          <w:szCs w:val="22"/>
          <w14:ligatures w14:val="standardContextual"/>
        </w:rPr>
      </w:pPr>
      <w:hyperlink w:anchor="_Toc191900583" w:history="1">
        <w:r w:rsidRPr="00817F93">
          <w:rPr>
            <w:rStyle w:val="Hyperlink"/>
          </w:rPr>
          <w:t>Outcome 1</w:t>
        </w:r>
        <w:r>
          <w:rPr>
            <w:webHidden/>
          </w:rPr>
          <w:tab/>
        </w:r>
        <w:r>
          <w:rPr>
            <w:webHidden/>
          </w:rPr>
          <w:fldChar w:fldCharType="begin"/>
        </w:r>
        <w:r>
          <w:rPr>
            <w:webHidden/>
          </w:rPr>
          <w:instrText xml:space="preserve"> PAGEREF _Toc191900583 \h </w:instrText>
        </w:r>
        <w:r>
          <w:rPr>
            <w:webHidden/>
          </w:rPr>
        </w:r>
        <w:r>
          <w:rPr>
            <w:webHidden/>
          </w:rPr>
          <w:fldChar w:fldCharType="separate"/>
        </w:r>
        <w:r>
          <w:rPr>
            <w:webHidden/>
          </w:rPr>
          <w:t>30</w:t>
        </w:r>
        <w:r>
          <w:rPr>
            <w:webHidden/>
          </w:rPr>
          <w:fldChar w:fldCharType="end"/>
        </w:r>
      </w:hyperlink>
    </w:p>
    <w:p w14:paraId="5ADF447F" w14:textId="7A6D222D" w:rsidR="00704DB2" w:rsidRDefault="00704DB2">
      <w:pPr>
        <w:pStyle w:val="TOC2"/>
        <w:rPr>
          <w:rFonts w:asciiTheme="minorHAnsi" w:eastAsiaTheme="minorEastAsia" w:hAnsiTheme="minorHAnsi" w:cstheme="minorBidi"/>
          <w:kern w:val="2"/>
          <w:sz w:val="22"/>
          <w:szCs w:val="22"/>
          <w14:ligatures w14:val="standardContextual"/>
        </w:rPr>
      </w:pPr>
      <w:hyperlink w:anchor="_Toc191900584" w:history="1">
        <w:r w:rsidRPr="00817F93">
          <w:rPr>
            <w:rStyle w:val="Hyperlink"/>
          </w:rPr>
          <w:t>Examples of learning activities</w:t>
        </w:r>
        <w:r>
          <w:rPr>
            <w:webHidden/>
          </w:rPr>
          <w:tab/>
        </w:r>
        <w:r>
          <w:rPr>
            <w:webHidden/>
          </w:rPr>
          <w:fldChar w:fldCharType="begin"/>
        </w:r>
        <w:r>
          <w:rPr>
            <w:webHidden/>
          </w:rPr>
          <w:instrText xml:space="preserve"> PAGEREF _Toc191900584 \h </w:instrText>
        </w:r>
        <w:r>
          <w:rPr>
            <w:webHidden/>
          </w:rPr>
        </w:r>
        <w:r>
          <w:rPr>
            <w:webHidden/>
          </w:rPr>
          <w:fldChar w:fldCharType="separate"/>
        </w:r>
        <w:r>
          <w:rPr>
            <w:webHidden/>
          </w:rPr>
          <w:t>30</w:t>
        </w:r>
        <w:r>
          <w:rPr>
            <w:webHidden/>
          </w:rPr>
          <w:fldChar w:fldCharType="end"/>
        </w:r>
      </w:hyperlink>
    </w:p>
    <w:p w14:paraId="4253B0CD" w14:textId="2D412FCF" w:rsidR="00704DB2" w:rsidRDefault="00704DB2">
      <w:pPr>
        <w:pStyle w:val="TOC2"/>
        <w:rPr>
          <w:rFonts w:asciiTheme="minorHAnsi" w:eastAsiaTheme="minorEastAsia" w:hAnsiTheme="minorHAnsi" w:cstheme="minorBidi"/>
          <w:kern w:val="2"/>
          <w:sz w:val="22"/>
          <w:szCs w:val="22"/>
          <w14:ligatures w14:val="standardContextual"/>
        </w:rPr>
      </w:pPr>
      <w:hyperlink w:anchor="_Toc191900585" w:history="1">
        <w:r w:rsidRPr="00817F93">
          <w:rPr>
            <w:rStyle w:val="Hyperlink"/>
            <w:b/>
            <w:bCs/>
          </w:rPr>
          <w:t>Detailed example</w:t>
        </w:r>
        <w:r>
          <w:rPr>
            <w:webHidden/>
          </w:rPr>
          <w:tab/>
        </w:r>
        <w:r>
          <w:rPr>
            <w:webHidden/>
          </w:rPr>
          <w:fldChar w:fldCharType="begin"/>
        </w:r>
        <w:r>
          <w:rPr>
            <w:webHidden/>
          </w:rPr>
          <w:instrText xml:space="preserve"> PAGEREF _Toc191900585 \h </w:instrText>
        </w:r>
        <w:r>
          <w:rPr>
            <w:webHidden/>
          </w:rPr>
        </w:r>
        <w:r>
          <w:rPr>
            <w:webHidden/>
          </w:rPr>
          <w:fldChar w:fldCharType="separate"/>
        </w:r>
        <w:r>
          <w:rPr>
            <w:webHidden/>
          </w:rPr>
          <w:t>32</w:t>
        </w:r>
        <w:r>
          <w:rPr>
            <w:webHidden/>
          </w:rPr>
          <w:fldChar w:fldCharType="end"/>
        </w:r>
      </w:hyperlink>
    </w:p>
    <w:p w14:paraId="1FB27B32" w14:textId="74AFC0E8" w:rsidR="00704DB2" w:rsidRDefault="00704DB2">
      <w:pPr>
        <w:pStyle w:val="TOC2"/>
        <w:rPr>
          <w:rFonts w:asciiTheme="minorHAnsi" w:eastAsiaTheme="minorEastAsia" w:hAnsiTheme="minorHAnsi" w:cstheme="minorBidi"/>
          <w:kern w:val="2"/>
          <w:sz w:val="22"/>
          <w:szCs w:val="22"/>
          <w14:ligatures w14:val="standardContextual"/>
        </w:rPr>
      </w:pPr>
      <w:hyperlink w:anchor="_Toc191900586" w:history="1">
        <w:r w:rsidRPr="00817F93">
          <w:rPr>
            <w:rStyle w:val="Hyperlink"/>
          </w:rPr>
          <w:t>Outcome 2</w:t>
        </w:r>
        <w:r>
          <w:rPr>
            <w:webHidden/>
          </w:rPr>
          <w:tab/>
        </w:r>
        <w:r>
          <w:rPr>
            <w:webHidden/>
          </w:rPr>
          <w:fldChar w:fldCharType="begin"/>
        </w:r>
        <w:r>
          <w:rPr>
            <w:webHidden/>
          </w:rPr>
          <w:instrText xml:space="preserve"> PAGEREF _Toc191900586 \h </w:instrText>
        </w:r>
        <w:r>
          <w:rPr>
            <w:webHidden/>
          </w:rPr>
        </w:r>
        <w:r>
          <w:rPr>
            <w:webHidden/>
          </w:rPr>
          <w:fldChar w:fldCharType="separate"/>
        </w:r>
        <w:r>
          <w:rPr>
            <w:webHidden/>
          </w:rPr>
          <w:t>33</w:t>
        </w:r>
        <w:r>
          <w:rPr>
            <w:webHidden/>
          </w:rPr>
          <w:fldChar w:fldCharType="end"/>
        </w:r>
      </w:hyperlink>
    </w:p>
    <w:p w14:paraId="1D2CF506" w14:textId="50FFB21C" w:rsidR="00704DB2" w:rsidRDefault="00704DB2">
      <w:pPr>
        <w:pStyle w:val="TOC2"/>
        <w:rPr>
          <w:rFonts w:asciiTheme="minorHAnsi" w:eastAsiaTheme="minorEastAsia" w:hAnsiTheme="minorHAnsi" w:cstheme="minorBidi"/>
          <w:kern w:val="2"/>
          <w:sz w:val="22"/>
          <w:szCs w:val="22"/>
          <w14:ligatures w14:val="standardContextual"/>
        </w:rPr>
      </w:pPr>
      <w:hyperlink w:anchor="_Toc191900587" w:history="1">
        <w:r w:rsidRPr="00817F93">
          <w:rPr>
            <w:rStyle w:val="Hyperlink"/>
          </w:rPr>
          <w:t>Examples of learning activities</w:t>
        </w:r>
        <w:r>
          <w:rPr>
            <w:webHidden/>
          </w:rPr>
          <w:tab/>
        </w:r>
        <w:r>
          <w:rPr>
            <w:webHidden/>
          </w:rPr>
          <w:fldChar w:fldCharType="begin"/>
        </w:r>
        <w:r>
          <w:rPr>
            <w:webHidden/>
          </w:rPr>
          <w:instrText xml:space="preserve"> PAGEREF _Toc191900587 \h </w:instrText>
        </w:r>
        <w:r>
          <w:rPr>
            <w:webHidden/>
          </w:rPr>
        </w:r>
        <w:r>
          <w:rPr>
            <w:webHidden/>
          </w:rPr>
          <w:fldChar w:fldCharType="separate"/>
        </w:r>
        <w:r>
          <w:rPr>
            <w:webHidden/>
          </w:rPr>
          <w:t>33</w:t>
        </w:r>
        <w:r>
          <w:rPr>
            <w:webHidden/>
          </w:rPr>
          <w:fldChar w:fldCharType="end"/>
        </w:r>
      </w:hyperlink>
    </w:p>
    <w:p w14:paraId="60C0A212" w14:textId="455392A2" w:rsidR="00704DB2" w:rsidRDefault="00704DB2">
      <w:pPr>
        <w:pStyle w:val="TOC2"/>
        <w:rPr>
          <w:rFonts w:asciiTheme="minorHAnsi" w:eastAsiaTheme="minorEastAsia" w:hAnsiTheme="minorHAnsi" w:cstheme="minorBidi"/>
          <w:kern w:val="2"/>
          <w:sz w:val="22"/>
          <w:szCs w:val="22"/>
          <w14:ligatures w14:val="standardContextual"/>
        </w:rPr>
      </w:pPr>
      <w:hyperlink w:anchor="_Toc191900588" w:history="1">
        <w:r w:rsidRPr="00817F93">
          <w:rPr>
            <w:rStyle w:val="Hyperlink"/>
            <w:b/>
            <w:bCs/>
          </w:rPr>
          <w:t>Detailed example</w:t>
        </w:r>
        <w:r>
          <w:rPr>
            <w:webHidden/>
          </w:rPr>
          <w:tab/>
        </w:r>
        <w:r>
          <w:rPr>
            <w:webHidden/>
          </w:rPr>
          <w:fldChar w:fldCharType="begin"/>
        </w:r>
        <w:r>
          <w:rPr>
            <w:webHidden/>
          </w:rPr>
          <w:instrText xml:space="preserve"> PAGEREF _Toc191900588 \h </w:instrText>
        </w:r>
        <w:r>
          <w:rPr>
            <w:webHidden/>
          </w:rPr>
        </w:r>
        <w:r>
          <w:rPr>
            <w:webHidden/>
          </w:rPr>
          <w:fldChar w:fldCharType="separate"/>
        </w:r>
        <w:r>
          <w:rPr>
            <w:webHidden/>
          </w:rPr>
          <w:t>35</w:t>
        </w:r>
        <w:r>
          <w:rPr>
            <w:webHidden/>
          </w:rPr>
          <w:fldChar w:fldCharType="end"/>
        </w:r>
      </w:hyperlink>
    </w:p>
    <w:p w14:paraId="591683E6" w14:textId="48CEE9D7" w:rsidR="00704DB2" w:rsidRDefault="00704DB2">
      <w:pPr>
        <w:pStyle w:val="TOC2"/>
        <w:rPr>
          <w:rFonts w:asciiTheme="minorHAnsi" w:eastAsiaTheme="minorEastAsia" w:hAnsiTheme="minorHAnsi" w:cstheme="minorBidi"/>
          <w:kern w:val="2"/>
          <w:sz w:val="22"/>
          <w:szCs w:val="22"/>
          <w14:ligatures w14:val="standardContextual"/>
        </w:rPr>
      </w:pPr>
      <w:hyperlink w:anchor="_Toc191900589" w:history="1">
        <w:r w:rsidRPr="00817F93">
          <w:rPr>
            <w:rStyle w:val="Hyperlink"/>
          </w:rPr>
          <w:t>Outcome 3</w:t>
        </w:r>
        <w:r>
          <w:rPr>
            <w:webHidden/>
          </w:rPr>
          <w:tab/>
        </w:r>
        <w:r>
          <w:rPr>
            <w:webHidden/>
          </w:rPr>
          <w:fldChar w:fldCharType="begin"/>
        </w:r>
        <w:r>
          <w:rPr>
            <w:webHidden/>
          </w:rPr>
          <w:instrText xml:space="preserve"> PAGEREF _Toc191900589 \h </w:instrText>
        </w:r>
        <w:r>
          <w:rPr>
            <w:webHidden/>
          </w:rPr>
        </w:r>
        <w:r>
          <w:rPr>
            <w:webHidden/>
          </w:rPr>
          <w:fldChar w:fldCharType="separate"/>
        </w:r>
        <w:r>
          <w:rPr>
            <w:webHidden/>
          </w:rPr>
          <w:t>37</w:t>
        </w:r>
        <w:r>
          <w:rPr>
            <w:webHidden/>
          </w:rPr>
          <w:fldChar w:fldCharType="end"/>
        </w:r>
      </w:hyperlink>
    </w:p>
    <w:p w14:paraId="4FCEF5F5" w14:textId="4C7F04C2" w:rsidR="00704DB2" w:rsidRDefault="00704DB2">
      <w:pPr>
        <w:pStyle w:val="TOC2"/>
        <w:rPr>
          <w:rFonts w:asciiTheme="minorHAnsi" w:eastAsiaTheme="minorEastAsia" w:hAnsiTheme="minorHAnsi" w:cstheme="minorBidi"/>
          <w:kern w:val="2"/>
          <w:sz w:val="22"/>
          <w:szCs w:val="22"/>
          <w14:ligatures w14:val="standardContextual"/>
        </w:rPr>
      </w:pPr>
      <w:hyperlink w:anchor="_Toc191900590" w:history="1">
        <w:r w:rsidRPr="00817F93">
          <w:rPr>
            <w:rStyle w:val="Hyperlink"/>
          </w:rPr>
          <w:t>Examples of learning activities</w:t>
        </w:r>
        <w:r>
          <w:rPr>
            <w:webHidden/>
          </w:rPr>
          <w:tab/>
        </w:r>
        <w:r>
          <w:rPr>
            <w:webHidden/>
          </w:rPr>
          <w:fldChar w:fldCharType="begin"/>
        </w:r>
        <w:r>
          <w:rPr>
            <w:webHidden/>
          </w:rPr>
          <w:instrText xml:space="preserve"> PAGEREF _Toc191900590 \h </w:instrText>
        </w:r>
        <w:r>
          <w:rPr>
            <w:webHidden/>
          </w:rPr>
        </w:r>
        <w:r>
          <w:rPr>
            <w:webHidden/>
          </w:rPr>
          <w:fldChar w:fldCharType="separate"/>
        </w:r>
        <w:r>
          <w:rPr>
            <w:webHidden/>
          </w:rPr>
          <w:t>37</w:t>
        </w:r>
        <w:r>
          <w:rPr>
            <w:webHidden/>
          </w:rPr>
          <w:fldChar w:fldCharType="end"/>
        </w:r>
      </w:hyperlink>
    </w:p>
    <w:p w14:paraId="51BE84F4" w14:textId="4EE917B2" w:rsidR="00704DB2" w:rsidRDefault="00704DB2">
      <w:pPr>
        <w:pStyle w:val="TOC2"/>
        <w:rPr>
          <w:rFonts w:asciiTheme="minorHAnsi" w:eastAsiaTheme="minorEastAsia" w:hAnsiTheme="minorHAnsi" w:cstheme="minorBidi"/>
          <w:kern w:val="2"/>
          <w:sz w:val="22"/>
          <w:szCs w:val="22"/>
          <w14:ligatures w14:val="standardContextual"/>
        </w:rPr>
      </w:pPr>
      <w:hyperlink w:anchor="_Toc191900591" w:history="1">
        <w:r w:rsidRPr="00817F93">
          <w:rPr>
            <w:rStyle w:val="Hyperlink"/>
            <w:b/>
            <w:bCs/>
          </w:rPr>
          <w:t>Detailed example</w:t>
        </w:r>
        <w:r>
          <w:rPr>
            <w:webHidden/>
          </w:rPr>
          <w:tab/>
        </w:r>
        <w:r>
          <w:rPr>
            <w:webHidden/>
          </w:rPr>
          <w:fldChar w:fldCharType="begin"/>
        </w:r>
        <w:r>
          <w:rPr>
            <w:webHidden/>
          </w:rPr>
          <w:instrText xml:space="preserve"> PAGEREF _Toc191900591 \h </w:instrText>
        </w:r>
        <w:r>
          <w:rPr>
            <w:webHidden/>
          </w:rPr>
        </w:r>
        <w:r>
          <w:rPr>
            <w:webHidden/>
          </w:rPr>
          <w:fldChar w:fldCharType="separate"/>
        </w:r>
        <w:r>
          <w:rPr>
            <w:webHidden/>
          </w:rPr>
          <w:t>39</w:t>
        </w:r>
        <w:r>
          <w:rPr>
            <w:webHidden/>
          </w:rPr>
          <w:fldChar w:fldCharType="end"/>
        </w:r>
      </w:hyperlink>
    </w:p>
    <w:p w14:paraId="3EE1C21E" w14:textId="14FF7363" w:rsidR="00C679AF" w:rsidRPr="000F5CEC" w:rsidRDefault="00C679AF" w:rsidP="00B22829">
      <w:r>
        <w:rPr>
          <w:rFonts w:ascii="Arial" w:eastAsia="Times New Roman" w:hAnsi="Arial" w:cs="Arial"/>
          <w:b/>
          <w:bCs/>
          <w:noProof/>
          <w:sz w:val="24"/>
          <w:szCs w:val="24"/>
          <w:lang w:val="en-AU" w:eastAsia="en-AU"/>
        </w:rPr>
        <w:fldChar w:fldCharType="end"/>
      </w:r>
    </w:p>
    <w:p w14:paraId="75E0D5A8" w14:textId="77777777" w:rsidR="00C679AF" w:rsidRPr="000F5CEC" w:rsidRDefault="00C679AF" w:rsidP="00B22829">
      <w:pPr>
        <w:rPr>
          <w:lang w:val="en-AU" w:eastAsia="en-AU"/>
        </w:rPr>
        <w:sectPr w:rsidR="00C679AF" w:rsidRPr="000F5CEC" w:rsidSect="00C679AF">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4D71894A" w14:textId="45192E38" w:rsidR="00C679AF" w:rsidRPr="000F5CEC" w:rsidRDefault="00C679AF" w:rsidP="00B22829">
      <w:pPr>
        <w:pStyle w:val="Heading1"/>
      </w:pPr>
      <w:bookmarkStart w:id="3" w:name="_Toc191900551"/>
      <w:r>
        <w:lastRenderedPageBreak/>
        <w:t xml:space="preserve">VCE </w:t>
      </w:r>
      <w:r w:rsidR="00A74522">
        <w:t>Dutch</w:t>
      </w:r>
      <w:r>
        <w:t>: Teaching and Learning Activities</w:t>
      </w:r>
      <w:bookmarkEnd w:id="3"/>
    </w:p>
    <w:p w14:paraId="17ACAE15" w14:textId="77777777" w:rsidR="00C679AF" w:rsidRDefault="00C679AF" w:rsidP="00B22829">
      <w:pPr>
        <w:pStyle w:val="Heading3"/>
      </w:pPr>
      <w:bookmarkStart w:id="4" w:name="_Toc191900552"/>
      <w:r>
        <w:t>Unit 1</w:t>
      </w:r>
      <w:bookmarkEnd w:id="4"/>
    </w:p>
    <w:p w14:paraId="569F1912" w14:textId="77777777" w:rsidR="00C679AF" w:rsidRPr="00B13D9B" w:rsidRDefault="00C679AF"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F040C4" w14:paraId="1A2F878F" w14:textId="77777777" w:rsidTr="00B22829">
        <w:trPr>
          <w:trHeight w:val="274"/>
        </w:trPr>
        <w:tc>
          <w:tcPr>
            <w:tcW w:w="2197" w:type="dxa"/>
            <w:shd w:val="clear" w:color="auto" w:fill="0F7EB4"/>
          </w:tcPr>
          <w:bookmarkEnd w:id="5"/>
          <w:p w14:paraId="30919F48" w14:textId="77777777" w:rsidR="00C679AF" w:rsidRPr="00F040C4" w:rsidRDefault="00C679AF" w:rsidP="00B22829">
            <w:pPr>
              <w:pStyle w:val="VCAAtablecondensedheading"/>
              <w:rPr>
                <w:b w:val="0"/>
              </w:rPr>
            </w:pPr>
            <w:r w:rsidRPr="00F040C4">
              <w:t xml:space="preserve">Concept </w:t>
            </w:r>
          </w:p>
        </w:tc>
        <w:tc>
          <w:tcPr>
            <w:tcW w:w="2197" w:type="dxa"/>
            <w:shd w:val="clear" w:color="auto" w:fill="0F7EB4"/>
          </w:tcPr>
          <w:p w14:paraId="5D985B88" w14:textId="77777777" w:rsidR="00C679AF" w:rsidRPr="00F040C4" w:rsidRDefault="00C679AF" w:rsidP="00B22829">
            <w:pPr>
              <w:pStyle w:val="VCAAtablecondensedheading"/>
              <w:rPr>
                <w:b w:val="0"/>
              </w:rPr>
            </w:pPr>
            <w:r w:rsidRPr="00F040C4">
              <w:t>Perspective</w:t>
            </w:r>
          </w:p>
        </w:tc>
        <w:tc>
          <w:tcPr>
            <w:tcW w:w="2197" w:type="dxa"/>
            <w:shd w:val="clear" w:color="auto" w:fill="0F7EB4"/>
          </w:tcPr>
          <w:p w14:paraId="38FC4A19" w14:textId="77777777" w:rsidR="00C679AF" w:rsidRPr="00F040C4" w:rsidRDefault="00C679AF" w:rsidP="00B22829">
            <w:pPr>
              <w:pStyle w:val="VCAAtablecondensedheading"/>
              <w:rPr>
                <w:b w:val="0"/>
              </w:rPr>
            </w:pPr>
            <w:r w:rsidRPr="00F040C4">
              <w:t>Topic</w:t>
            </w:r>
          </w:p>
        </w:tc>
        <w:tc>
          <w:tcPr>
            <w:tcW w:w="2198" w:type="dxa"/>
            <w:shd w:val="clear" w:color="auto" w:fill="0F7EB4"/>
          </w:tcPr>
          <w:p w14:paraId="41B364D1" w14:textId="77777777" w:rsidR="00C679AF" w:rsidRPr="00F040C4" w:rsidRDefault="00C679AF" w:rsidP="00B22829">
            <w:pPr>
              <w:pStyle w:val="VCAAtablecondensedheading"/>
              <w:rPr>
                <w:b w:val="0"/>
              </w:rPr>
            </w:pPr>
            <w:r w:rsidRPr="00F040C4">
              <w:t>Subtopic</w:t>
            </w:r>
          </w:p>
        </w:tc>
      </w:tr>
      <w:tr w:rsidR="00C679AF" w:rsidRPr="00F040C4" w14:paraId="01EC5BBB" w14:textId="77777777" w:rsidTr="00704DB2">
        <w:trPr>
          <w:trHeight w:val="1701"/>
        </w:trPr>
        <w:tc>
          <w:tcPr>
            <w:tcW w:w="2197" w:type="dxa"/>
            <w:vAlign w:val="center"/>
          </w:tcPr>
          <w:p w14:paraId="2C70466D" w14:textId="77777777" w:rsidR="00C679AF" w:rsidRPr="0094696C" w:rsidRDefault="00C679AF" w:rsidP="00B22829">
            <w:pPr>
              <w:pStyle w:val="VCAAbody"/>
              <w:jc w:val="center"/>
            </w:pPr>
            <w:r w:rsidRPr="0094696C">
              <w:t>Identity</w:t>
            </w:r>
          </w:p>
        </w:tc>
        <w:tc>
          <w:tcPr>
            <w:tcW w:w="2197" w:type="dxa"/>
            <w:vAlign w:val="center"/>
          </w:tcPr>
          <w:p w14:paraId="6A4A9664" w14:textId="77777777" w:rsidR="00C679AF" w:rsidRPr="000A7273" w:rsidRDefault="00C679AF" w:rsidP="00B22829">
            <w:pPr>
              <w:pStyle w:val="VCAAbody"/>
              <w:jc w:val="center"/>
            </w:pPr>
            <w:r w:rsidRPr="000A7273">
              <w:t>Personal</w:t>
            </w:r>
          </w:p>
        </w:tc>
        <w:tc>
          <w:tcPr>
            <w:tcW w:w="2197" w:type="dxa"/>
            <w:vAlign w:val="center"/>
          </w:tcPr>
          <w:p w14:paraId="4A786F84" w14:textId="77777777" w:rsidR="00C679AF" w:rsidRPr="0094696C" w:rsidRDefault="00C679AF" w:rsidP="00B22829">
            <w:pPr>
              <w:pStyle w:val="VCAAbody"/>
              <w:jc w:val="center"/>
            </w:pPr>
            <w:r w:rsidRPr="000A7273">
              <w:t>Inclusivity, Diversity and Belonging</w:t>
            </w:r>
            <w:r w:rsidRPr="0094696C">
              <w:t xml:space="preserve"> </w:t>
            </w:r>
          </w:p>
        </w:tc>
        <w:tc>
          <w:tcPr>
            <w:tcW w:w="2198" w:type="dxa"/>
            <w:vAlign w:val="center"/>
          </w:tcPr>
          <w:p w14:paraId="095AF818" w14:textId="77777777" w:rsidR="00C679AF" w:rsidRPr="0094696C" w:rsidRDefault="00C679AF" w:rsidP="00B22829">
            <w:pPr>
              <w:pStyle w:val="VCAAbody"/>
              <w:jc w:val="center"/>
            </w:pPr>
            <w:r w:rsidRPr="0094696C">
              <w:t>Watch your language! Impact of language use on personal image</w:t>
            </w:r>
          </w:p>
        </w:tc>
      </w:tr>
    </w:tbl>
    <w:p w14:paraId="6387D273" w14:textId="77777777" w:rsidR="00C679AF" w:rsidRPr="00B13D9B" w:rsidRDefault="00C679AF" w:rsidP="00C679AF">
      <w:pPr>
        <w:pStyle w:val="Heading2"/>
        <w:rPr>
          <w:sz w:val="28"/>
        </w:rPr>
      </w:pPr>
      <w:bookmarkStart w:id="6" w:name="_Hlk179222526"/>
      <w:bookmarkStart w:id="7" w:name="_Toc191900553"/>
      <w:r w:rsidRPr="00B13D9B">
        <w:rPr>
          <w:sz w:val="28"/>
        </w:rPr>
        <w:t>Outcome 1</w:t>
      </w:r>
      <w:bookmarkEnd w:id="7"/>
    </w:p>
    <w:bookmarkEnd w:id="6"/>
    <w:p w14:paraId="6CA1647D" w14:textId="224A7D38" w:rsidR="00C679AF" w:rsidRDefault="00C679AF" w:rsidP="00C679AF">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9716A5DEADD2434BBB06650F3A4F8878"/>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BB1912">
        <w:rPr>
          <w:shd w:val="clear" w:color="auto" w:fill="FFFFFF"/>
        </w:rPr>
        <w:t xml:space="preserve">. </w:t>
      </w:r>
    </w:p>
    <w:p w14:paraId="0698F0AC" w14:textId="77777777" w:rsidR="00C679AF" w:rsidRPr="00753F1C" w:rsidRDefault="00C679AF" w:rsidP="00C679AF">
      <w:pPr>
        <w:pStyle w:val="Heading2"/>
        <w:rPr>
          <w:sz w:val="24"/>
          <w:szCs w:val="24"/>
        </w:rPr>
      </w:pPr>
      <w:bookmarkStart w:id="8" w:name="_Toc191900554"/>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679AF" w14:paraId="5418A30A" w14:textId="77777777" w:rsidTr="00B22829">
        <w:trPr>
          <w:cantSplit/>
        </w:trPr>
        <w:tc>
          <w:tcPr>
            <w:tcW w:w="9634" w:type="dxa"/>
          </w:tcPr>
          <w:p w14:paraId="3455A145" w14:textId="77777777" w:rsidR="00C679AF" w:rsidRPr="00F66F92" w:rsidRDefault="00C679AF"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C679AF" w14:paraId="67CF65E2" w14:textId="77777777" w:rsidTr="00B22829">
        <w:trPr>
          <w:cantSplit/>
        </w:trPr>
        <w:tc>
          <w:tcPr>
            <w:tcW w:w="9634" w:type="dxa"/>
          </w:tcPr>
          <w:p w14:paraId="5033A1B4" w14:textId="77777777" w:rsidR="00C679AF" w:rsidRPr="00F66F92" w:rsidRDefault="00C679AF"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C679AF" w14:paraId="6658A499" w14:textId="77777777" w:rsidTr="00B22829">
        <w:trPr>
          <w:cantSplit/>
        </w:trPr>
        <w:tc>
          <w:tcPr>
            <w:tcW w:w="9634" w:type="dxa"/>
          </w:tcPr>
          <w:p w14:paraId="1A8473BC" w14:textId="77777777" w:rsidR="00C679AF" w:rsidRPr="00F66F92" w:rsidRDefault="00C679AF" w:rsidP="00B22829">
            <w:pPr>
              <w:pStyle w:val="VCAAbulletlevel2"/>
              <w:spacing w:after="0"/>
            </w:pPr>
            <w:r w:rsidRPr="00A76523">
              <w:t>Share a personal story or experience using the descriptive language and engaging storytelling techniques you have brainstormed as a class.</w:t>
            </w:r>
          </w:p>
        </w:tc>
      </w:tr>
      <w:tr w:rsidR="00C679AF" w14:paraId="724FAD81" w14:textId="77777777" w:rsidTr="00B22829">
        <w:trPr>
          <w:cantSplit/>
        </w:trPr>
        <w:tc>
          <w:tcPr>
            <w:tcW w:w="9634" w:type="dxa"/>
          </w:tcPr>
          <w:p w14:paraId="71AF6F59" w14:textId="2E6C7542" w:rsidR="00C679AF" w:rsidRPr="00F66F92" w:rsidRDefault="00C679AF"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8F6FBC202CE1468FA0418B385A37CABA"/>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A76523">
              <w:t xml:space="preserve"> on a </w:t>
            </w:r>
            <w:r>
              <w:t>sticky</w:t>
            </w:r>
            <w:r w:rsidRPr="00A76523">
              <w:t xml:space="preserve"> note and stick these around the p</w:t>
            </w:r>
            <w:r>
              <w:t>ortraits</w:t>
            </w:r>
            <w:r w:rsidRPr="00A76523">
              <w:t>.</w:t>
            </w:r>
          </w:p>
        </w:tc>
      </w:tr>
      <w:tr w:rsidR="00C679AF" w14:paraId="6555BAB8" w14:textId="77777777" w:rsidTr="00B22829">
        <w:trPr>
          <w:cantSplit/>
        </w:trPr>
        <w:tc>
          <w:tcPr>
            <w:tcW w:w="9634" w:type="dxa"/>
          </w:tcPr>
          <w:p w14:paraId="75C01796" w14:textId="77777777" w:rsidR="00C679AF" w:rsidRPr="00F66F92" w:rsidRDefault="00C679AF"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C679AF" w14:paraId="1BC9B6DE" w14:textId="77777777" w:rsidTr="00B22829">
        <w:trPr>
          <w:cantSplit/>
        </w:trPr>
        <w:tc>
          <w:tcPr>
            <w:tcW w:w="9634" w:type="dxa"/>
          </w:tcPr>
          <w:p w14:paraId="24E90DF8" w14:textId="77777777" w:rsidR="00C679AF" w:rsidRPr="00F66F92" w:rsidRDefault="00C679AF" w:rsidP="00B22829">
            <w:pPr>
              <w:pStyle w:val="VCAAbulletlevel2"/>
            </w:pPr>
            <w:r w:rsidRPr="00633101">
              <w:rPr>
                <w:lang w:val="en-US"/>
              </w:rPr>
              <w:t>Write a reflective text on your personal identity and its relationship to language.</w:t>
            </w:r>
          </w:p>
        </w:tc>
      </w:tr>
      <w:tr w:rsidR="00C679AF" w14:paraId="54BFD662" w14:textId="77777777" w:rsidTr="00B22829">
        <w:trPr>
          <w:cantSplit/>
        </w:trPr>
        <w:tc>
          <w:tcPr>
            <w:tcW w:w="9634" w:type="dxa"/>
          </w:tcPr>
          <w:p w14:paraId="247918F9" w14:textId="77777777" w:rsidR="00C679AF" w:rsidRPr="00F66F92" w:rsidRDefault="00C679AF"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C679AF" w14:paraId="5F8791EE" w14:textId="77777777" w:rsidTr="00B22829">
        <w:trPr>
          <w:cantSplit/>
        </w:trPr>
        <w:tc>
          <w:tcPr>
            <w:tcW w:w="9634" w:type="dxa"/>
          </w:tcPr>
          <w:p w14:paraId="5E9043D8" w14:textId="69B611ED" w:rsidR="00C679AF" w:rsidRPr="00F66F92" w:rsidRDefault="00C679AF"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40546AA90BCA434296EEAAD03E4FF93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A76523">
              <w:t>.</w:t>
            </w:r>
          </w:p>
        </w:tc>
      </w:tr>
      <w:tr w:rsidR="00C679AF" w14:paraId="76A2DF12" w14:textId="77777777" w:rsidTr="00B22829">
        <w:trPr>
          <w:cantSplit/>
        </w:trPr>
        <w:tc>
          <w:tcPr>
            <w:tcW w:w="9634" w:type="dxa"/>
          </w:tcPr>
          <w:p w14:paraId="6EF636D8" w14:textId="77777777" w:rsidR="00C679AF" w:rsidRDefault="00C679AF"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C679AF" w14:paraId="0A068930" w14:textId="77777777" w:rsidTr="00B22829">
        <w:trPr>
          <w:cantSplit/>
        </w:trPr>
        <w:tc>
          <w:tcPr>
            <w:tcW w:w="9634" w:type="dxa"/>
          </w:tcPr>
          <w:p w14:paraId="6154B73D" w14:textId="77777777" w:rsidR="00C679AF" w:rsidRPr="00A76523" w:rsidRDefault="00C679AF"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C679AF" w14:paraId="4EA7E642" w14:textId="77777777" w:rsidTr="00B22829">
        <w:trPr>
          <w:cantSplit/>
        </w:trPr>
        <w:tc>
          <w:tcPr>
            <w:tcW w:w="9634" w:type="dxa"/>
          </w:tcPr>
          <w:p w14:paraId="37C9AABD" w14:textId="77777777" w:rsidR="00C679AF" w:rsidRPr="00A76523" w:rsidRDefault="00C679AF" w:rsidP="00B22829">
            <w:pPr>
              <w:pStyle w:val="VCAAbulletlevel2"/>
              <w:spacing w:after="0"/>
            </w:pPr>
            <w:r>
              <w:t>I</w:t>
            </w:r>
            <w:r w:rsidRPr="00A76523">
              <w:t>n small groups</w:t>
            </w:r>
            <w:r>
              <w:t>, c</w:t>
            </w:r>
            <w:r w:rsidRPr="00A76523">
              <w:t>reate posters that unpack and promote more inclusive and respectful communication.</w:t>
            </w:r>
          </w:p>
        </w:tc>
      </w:tr>
      <w:tr w:rsidR="00C679AF" w14:paraId="2201CF67" w14:textId="77777777" w:rsidTr="00B22829">
        <w:trPr>
          <w:cantSplit/>
        </w:trPr>
        <w:tc>
          <w:tcPr>
            <w:tcW w:w="9634" w:type="dxa"/>
          </w:tcPr>
          <w:p w14:paraId="1A394466" w14:textId="77777777" w:rsidR="00C679AF" w:rsidRPr="00A76523" w:rsidRDefault="00C679AF"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C679AF" w14:paraId="1F46FA9C" w14:textId="77777777" w:rsidTr="00B22829">
        <w:trPr>
          <w:cantSplit/>
        </w:trPr>
        <w:tc>
          <w:tcPr>
            <w:tcW w:w="9634" w:type="dxa"/>
          </w:tcPr>
          <w:p w14:paraId="3A7E6DCC" w14:textId="75DFE591" w:rsidR="00C679AF" w:rsidRPr="00A76523" w:rsidRDefault="00C679AF" w:rsidP="00B22829">
            <w:pPr>
              <w:pStyle w:val="VCAAbulletlevel2"/>
              <w:spacing w:after="0"/>
            </w:pPr>
            <w:bookmarkStart w:id="9" w:name="_Hlk139633649"/>
            <w:r w:rsidRPr="00A76523">
              <w:t xml:space="preserve">Discuss the use of </w:t>
            </w:r>
            <w:sdt>
              <w:sdtPr>
                <w:alias w:val="Keywords"/>
                <w:tag w:val=""/>
                <w:id w:val="125903447"/>
                <w:placeholder>
                  <w:docPart w:val="CA8956710E094284980C733C198C43F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A76523">
              <w:t xml:space="preserve"> between </w:t>
            </w:r>
            <w:r>
              <w:t>2</w:t>
            </w:r>
            <w:r w:rsidRPr="00A76523">
              <w:t xml:space="preserve"> different groups in </w:t>
            </w:r>
            <w:sdt>
              <w:sdtPr>
                <w:alias w:val="Keywords"/>
                <w:tag w:val=""/>
                <w:id w:val="667834847"/>
                <w:placeholder>
                  <w:docPart w:val="AEBFD17D35AD42E696B8695A0A129F7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A76523">
              <w:t>-speaking communities and reflect on their</w:t>
            </w:r>
            <w:r>
              <w:t xml:space="preserve"> language</w:t>
            </w:r>
            <w:r w:rsidRPr="00A76523">
              <w:t xml:space="preserve"> norms and standards. </w:t>
            </w:r>
            <w:bookmarkEnd w:id="9"/>
          </w:p>
        </w:tc>
      </w:tr>
      <w:tr w:rsidR="00C679AF" w14:paraId="5196C1C1" w14:textId="77777777" w:rsidTr="00B22829">
        <w:trPr>
          <w:cantSplit/>
        </w:trPr>
        <w:tc>
          <w:tcPr>
            <w:tcW w:w="9634" w:type="dxa"/>
          </w:tcPr>
          <w:p w14:paraId="010901CD" w14:textId="77777777" w:rsidR="00C679AF" w:rsidRPr="00A76523" w:rsidRDefault="00C679AF"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C679AF" w14:paraId="097910A1" w14:textId="77777777" w:rsidTr="00B22829">
        <w:trPr>
          <w:cantSplit/>
        </w:trPr>
        <w:tc>
          <w:tcPr>
            <w:tcW w:w="9634" w:type="dxa"/>
          </w:tcPr>
          <w:p w14:paraId="1F93F05E" w14:textId="77777777" w:rsidR="00C679AF" w:rsidRPr="00A76523" w:rsidRDefault="00C679AF"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C679AF" w14:paraId="32ECA7EF" w14:textId="77777777" w:rsidTr="00B22829">
        <w:trPr>
          <w:cantSplit/>
        </w:trPr>
        <w:tc>
          <w:tcPr>
            <w:tcW w:w="9634" w:type="dxa"/>
          </w:tcPr>
          <w:p w14:paraId="047FB919" w14:textId="77777777" w:rsidR="00C679AF" w:rsidRPr="00A76523" w:rsidRDefault="00C679AF"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C679AF" w14:paraId="7F69C09A" w14:textId="77777777" w:rsidTr="00B22829">
        <w:trPr>
          <w:cantSplit/>
        </w:trPr>
        <w:tc>
          <w:tcPr>
            <w:tcW w:w="9634" w:type="dxa"/>
          </w:tcPr>
          <w:p w14:paraId="3BF349FA" w14:textId="77777777" w:rsidR="00C679AF" w:rsidRPr="00A76523" w:rsidRDefault="00C679AF"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C679AF" w14:paraId="2D77D85E" w14:textId="77777777" w:rsidTr="00B22829">
        <w:trPr>
          <w:cantSplit/>
        </w:trPr>
        <w:tc>
          <w:tcPr>
            <w:tcW w:w="9634" w:type="dxa"/>
            <w:shd w:val="clear" w:color="auto" w:fill="D9D9D9" w:themeFill="background1" w:themeFillShade="D9"/>
          </w:tcPr>
          <w:p w14:paraId="170ECA69" w14:textId="77777777" w:rsidR="00C679AF" w:rsidRPr="00875BC2" w:rsidRDefault="00C679AF"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4F69D695" wp14:editId="2A59F7CF">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C679AF" w14:paraId="3829BDF5" w14:textId="77777777" w:rsidTr="00B22829">
        <w:tc>
          <w:tcPr>
            <w:tcW w:w="9634" w:type="dxa"/>
            <w:tcBorders>
              <w:bottom w:val="single" w:sz="4" w:space="0" w:color="C6ECFF" w:themeColor="accent1" w:themeTint="33"/>
            </w:tcBorders>
            <w:shd w:val="clear" w:color="auto" w:fill="auto"/>
          </w:tcPr>
          <w:p w14:paraId="69B446CB" w14:textId="77777777" w:rsidR="00C679AF" w:rsidRDefault="00C679AF" w:rsidP="00B22829">
            <w:pPr>
              <w:pStyle w:val="VCAAbulletlevel2"/>
              <w:numPr>
                <w:ilvl w:val="0"/>
                <w:numId w:val="0"/>
              </w:numPr>
              <w:spacing w:after="0"/>
              <w:ind w:left="360"/>
            </w:pPr>
          </w:p>
          <w:p w14:paraId="440CBFE0" w14:textId="77777777" w:rsidR="00C679AF" w:rsidRPr="00BB1912" w:rsidRDefault="00C679AF" w:rsidP="00B22829">
            <w:pPr>
              <w:pStyle w:val="VCAAbulletlevel2"/>
              <w:numPr>
                <w:ilvl w:val="0"/>
                <w:numId w:val="0"/>
              </w:numPr>
              <w:spacing w:after="0"/>
              <w:ind w:left="360"/>
            </w:pPr>
          </w:p>
        </w:tc>
      </w:tr>
      <w:tr w:rsidR="00C679AF" w14:paraId="47DCEF69"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46921B8" w14:textId="77777777" w:rsidR="00C679AF" w:rsidRPr="00AC53F0" w:rsidRDefault="00C679AF" w:rsidP="00B22829">
            <w:pPr>
              <w:pStyle w:val="Heading2"/>
            </w:pPr>
            <w:bookmarkStart w:id="10" w:name="_Toc191900555"/>
            <w:r w:rsidRPr="00B13D9B">
              <w:rPr>
                <w:b/>
                <w:bCs/>
                <w:noProof/>
                <w:color w:val="004EA8"/>
              </w:rPr>
              <w:drawing>
                <wp:anchor distT="0" distB="0" distL="114300" distR="114300" simplePos="0" relativeHeight="251660288" behindDoc="0" locked="0" layoutInCell="1" allowOverlap="1" wp14:anchorId="58848655" wp14:editId="6F224551">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403F4EC9" w14:textId="77777777" w:rsidR="00C679AF" w:rsidRDefault="00C679AF"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57BE3EAC" w14:textId="77777777" w:rsidR="00C679AF" w:rsidRDefault="00C679AF" w:rsidP="00B22829">
            <w:pPr>
              <w:pStyle w:val="VCAAbulletlevel2"/>
              <w:numPr>
                <w:ilvl w:val="0"/>
                <w:numId w:val="0"/>
              </w:numPr>
              <w:rPr>
                <w:b/>
                <w:bCs/>
                <w:color w:val="004EA8"/>
                <w:sz w:val="32"/>
                <w:szCs w:val="32"/>
              </w:rPr>
            </w:pPr>
          </w:p>
          <w:p w14:paraId="38773B87" w14:textId="77777777" w:rsidR="00C679AF" w:rsidRPr="00A76523" w:rsidRDefault="00C679AF" w:rsidP="00B22829">
            <w:pPr>
              <w:pStyle w:val="VCAAbulletlevel2"/>
              <w:spacing w:after="0"/>
            </w:pPr>
            <w:r w:rsidRPr="00A76523">
              <w:t>Watch a video of a debate and record useful expressions to use in your group’s debate.</w:t>
            </w:r>
            <w:r>
              <w:br/>
            </w:r>
          </w:p>
          <w:p w14:paraId="51338B39" w14:textId="77777777" w:rsidR="00C679AF" w:rsidRPr="00A76523" w:rsidRDefault="00C679AF"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4170FA1A" w14:textId="77777777" w:rsidR="00C679AF" w:rsidRPr="00A76523" w:rsidRDefault="00C679AF" w:rsidP="00B22829">
            <w:pPr>
              <w:pStyle w:val="VCAAbulletlevel2"/>
              <w:spacing w:after="0"/>
            </w:pPr>
            <w:r w:rsidRPr="00A76523">
              <w:t>Collect a debate discussion card for your group and research the topic, taking notes and creating a glossary of key terms.</w:t>
            </w:r>
            <w:r>
              <w:br/>
            </w:r>
          </w:p>
          <w:p w14:paraId="26377C9B" w14:textId="77777777" w:rsidR="00C679AF" w:rsidRPr="00A76523" w:rsidRDefault="00C679AF"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39B412E3" w14:textId="77777777" w:rsidR="00C679AF" w:rsidRPr="00A76523" w:rsidRDefault="00C679AF"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4C455A5E" w14:textId="77777777" w:rsidR="00C679AF" w:rsidRPr="00A76523" w:rsidRDefault="00C679AF" w:rsidP="00B22829">
            <w:pPr>
              <w:pStyle w:val="VCAAbulletlevel2"/>
              <w:spacing w:after="0"/>
            </w:pPr>
            <w:r w:rsidRPr="00A76523">
              <w:t>Prepare arguments supporting your position and challenging the other team’s possible arguments.</w:t>
            </w:r>
            <w:r>
              <w:br/>
            </w:r>
          </w:p>
          <w:p w14:paraId="1BA8A211" w14:textId="77777777" w:rsidR="00C679AF" w:rsidRPr="00A76523" w:rsidRDefault="00C679AF"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2F5E1874" w14:textId="77777777" w:rsidR="00C679AF" w:rsidRPr="0066155E" w:rsidRDefault="00C679AF"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01D95DC0" w14:textId="77777777" w:rsidR="00C679AF" w:rsidRDefault="00C679AF" w:rsidP="00C679AF"/>
    <w:p w14:paraId="0AEE309F" w14:textId="77777777" w:rsidR="00C679AF" w:rsidRDefault="00C679AF" w:rsidP="00C679AF"/>
    <w:p w14:paraId="6ECBFB22" w14:textId="77777777" w:rsidR="00C679AF" w:rsidRDefault="00C679AF" w:rsidP="00C679AF">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F201FE" w14:paraId="1B1A191A" w14:textId="77777777" w:rsidTr="00B22829">
        <w:trPr>
          <w:trHeight w:val="274"/>
        </w:trPr>
        <w:tc>
          <w:tcPr>
            <w:tcW w:w="2197" w:type="dxa"/>
            <w:shd w:val="clear" w:color="auto" w:fill="0F7EB4"/>
          </w:tcPr>
          <w:p w14:paraId="226E411A" w14:textId="77777777" w:rsidR="00C679AF" w:rsidRPr="00F040C4" w:rsidRDefault="00C679AF" w:rsidP="00B22829">
            <w:pPr>
              <w:pStyle w:val="VCAAtablecondensedheading"/>
              <w:rPr>
                <w:b w:val="0"/>
              </w:rPr>
            </w:pPr>
            <w:r w:rsidRPr="00F040C4">
              <w:t xml:space="preserve">Concept </w:t>
            </w:r>
          </w:p>
        </w:tc>
        <w:tc>
          <w:tcPr>
            <w:tcW w:w="2197" w:type="dxa"/>
            <w:shd w:val="clear" w:color="auto" w:fill="0F7EB4"/>
          </w:tcPr>
          <w:p w14:paraId="7AC45371" w14:textId="77777777" w:rsidR="00C679AF" w:rsidRPr="00F040C4" w:rsidRDefault="00C679AF" w:rsidP="00B22829">
            <w:pPr>
              <w:pStyle w:val="VCAAtablecondensedheading"/>
              <w:rPr>
                <w:b w:val="0"/>
              </w:rPr>
            </w:pPr>
            <w:r w:rsidRPr="00F040C4">
              <w:t>Perspective</w:t>
            </w:r>
          </w:p>
        </w:tc>
        <w:tc>
          <w:tcPr>
            <w:tcW w:w="2197" w:type="dxa"/>
            <w:shd w:val="clear" w:color="auto" w:fill="0F7EB4"/>
          </w:tcPr>
          <w:p w14:paraId="58C1FD73" w14:textId="77777777" w:rsidR="00C679AF" w:rsidRPr="00F040C4" w:rsidRDefault="00C679AF" w:rsidP="00B22829">
            <w:pPr>
              <w:pStyle w:val="VCAAtablecondensedheading"/>
              <w:rPr>
                <w:b w:val="0"/>
              </w:rPr>
            </w:pPr>
            <w:r w:rsidRPr="00F040C4">
              <w:t>Topic</w:t>
            </w:r>
          </w:p>
        </w:tc>
        <w:tc>
          <w:tcPr>
            <w:tcW w:w="2198" w:type="dxa"/>
            <w:shd w:val="clear" w:color="auto" w:fill="0F7EB4"/>
          </w:tcPr>
          <w:p w14:paraId="25251818" w14:textId="77777777" w:rsidR="00C679AF" w:rsidRPr="00F040C4" w:rsidRDefault="00C679AF" w:rsidP="00B22829">
            <w:pPr>
              <w:pStyle w:val="VCAAtablecondensedheading"/>
              <w:rPr>
                <w:b w:val="0"/>
              </w:rPr>
            </w:pPr>
            <w:r w:rsidRPr="00F040C4">
              <w:t>Subtopic</w:t>
            </w:r>
          </w:p>
        </w:tc>
      </w:tr>
      <w:tr w:rsidR="00C679AF" w:rsidRPr="00990040" w14:paraId="02F57A32" w14:textId="77777777" w:rsidTr="00704DB2">
        <w:trPr>
          <w:trHeight w:val="1701"/>
        </w:trPr>
        <w:tc>
          <w:tcPr>
            <w:tcW w:w="2197" w:type="dxa"/>
            <w:vAlign w:val="center"/>
          </w:tcPr>
          <w:p w14:paraId="5341BFC1" w14:textId="77777777" w:rsidR="00C679AF" w:rsidRPr="002256A5" w:rsidRDefault="00C679AF" w:rsidP="00B22829">
            <w:pPr>
              <w:pStyle w:val="VCAAbody"/>
              <w:jc w:val="center"/>
            </w:pPr>
            <w:r w:rsidRPr="002256A5">
              <w:t>Sustainability</w:t>
            </w:r>
          </w:p>
        </w:tc>
        <w:tc>
          <w:tcPr>
            <w:tcW w:w="2197" w:type="dxa"/>
            <w:vAlign w:val="center"/>
          </w:tcPr>
          <w:p w14:paraId="1C6629A1" w14:textId="77777777" w:rsidR="00C679AF" w:rsidRPr="00F040C4" w:rsidRDefault="00C679AF" w:rsidP="00B22829">
            <w:pPr>
              <w:pStyle w:val="VCAAbody"/>
              <w:jc w:val="center"/>
            </w:pPr>
            <w:r>
              <w:t>Community</w:t>
            </w:r>
          </w:p>
        </w:tc>
        <w:tc>
          <w:tcPr>
            <w:tcW w:w="2197" w:type="dxa"/>
            <w:vAlign w:val="center"/>
          </w:tcPr>
          <w:p w14:paraId="1657C927" w14:textId="77777777" w:rsidR="00C679AF" w:rsidRPr="00F040C4" w:rsidRDefault="00C679AF" w:rsidP="00B22829">
            <w:pPr>
              <w:pStyle w:val="VCAAbody"/>
              <w:jc w:val="center"/>
            </w:pPr>
            <w:r w:rsidRPr="002256A5">
              <w:t>Sustaining language and culture</w:t>
            </w:r>
          </w:p>
        </w:tc>
        <w:tc>
          <w:tcPr>
            <w:tcW w:w="2198" w:type="dxa"/>
            <w:vAlign w:val="center"/>
          </w:tcPr>
          <w:p w14:paraId="40CC9178" w14:textId="77777777" w:rsidR="00C679AF" w:rsidRPr="00F040C4" w:rsidRDefault="00C679AF" w:rsidP="00B22829">
            <w:pPr>
              <w:pStyle w:val="VCAAbody"/>
              <w:jc w:val="center"/>
            </w:pPr>
            <w:r w:rsidRPr="002256A5">
              <w:t>Celebrating culture– specific community events</w:t>
            </w:r>
          </w:p>
        </w:tc>
      </w:tr>
    </w:tbl>
    <w:p w14:paraId="1E5D7C39" w14:textId="77777777" w:rsidR="00C679AF" w:rsidRPr="00B13D9B" w:rsidRDefault="00C679AF" w:rsidP="00C679AF">
      <w:pPr>
        <w:pStyle w:val="Heading2"/>
        <w:rPr>
          <w:sz w:val="28"/>
        </w:rPr>
      </w:pPr>
      <w:bookmarkStart w:id="11" w:name="_Toc191900556"/>
      <w:r w:rsidRPr="1AB6DD3E">
        <w:rPr>
          <w:sz w:val="28"/>
        </w:rPr>
        <w:t>Outcome 2</w:t>
      </w:r>
      <w:bookmarkEnd w:id="11"/>
    </w:p>
    <w:p w14:paraId="0373690F" w14:textId="481FB13F" w:rsidR="00C679AF" w:rsidRPr="00FD4DAA" w:rsidRDefault="00C679AF" w:rsidP="00C679AF">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41E2923671A74023B678FD6C682A4AAD"/>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rPr>
          <w:shd w:val="clear" w:color="auto" w:fill="FFFFFF"/>
        </w:rPr>
        <w:t xml:space="preserve"> related to different aspects of the subtopic studied and respond in writing to short-answer questions about the texts in English.</w:t>
      </w:r>
    </w:p>
    <w:p w14:paraId="7D922077" w14:textId="77777777" w:rsidR="00C679AF" w:rsidRPr="00753F1C" w:rsidRDefault="00C679AF" w:rsidP="00C679AF">
      <w:pPr>
        <w:pStyle w:val="Heading2"/>
        <w:rPr>
          <w:sz w:val="24"/>
          <w:szCs w:val="24"/>
        </w:rPr>
      </w:pPr>
      <w:bookmarkStart w:id="12" w:name="_Toc191900557"/>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679AF" w14:paraId="5F61767D" w14:textId="77777777" w:rsidTr="00B22829">
        <w:trPr>
          <w:cantSplit/>
        </w:trPr>
        <w:tc>
          <w:tcPr>
            <w:tcW w:w="8783" w:type="dxa"/>
          </w:tcPr>
          <w:p w14:paraId="69F46206" w14:textId="77777777" w:rsidR="00C679AF" w:rsidRPr="00F66F92" w:rsidRDefault="00C679AF"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C679AF" w14:paraId="0BFA1A41" w14:textId="77777777" w:rsidTr="00B22829">
        <w:trPr>
          <w:cantSplit/>
        </w:trPr>
        <w:tc>
          <w:tcPr>
            <w:tcW w:w="8783" w:type="dxa"/>
          </w:tcPr>
          <w:p w14:paraId="390B9258" w14:textId="57B9568E" w:rsidR="00C679AF" w:rsidRPr="00F66F92" w:rsidRDefault="00C679AF"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B410C1B5FC3D464681BE1176A61D290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 </w:t>
            </w:r>
          </w:p>
        </w:tc>
      </w:tr>
      <w:tr w:rsidR="00C679AF" w14:paraId="3BE68000" w14:textId="77777777" w:rsidTr="00B22829">
        <w:trPr>
          <w:cantSplit/>
        </w:trPr>
        <w:tc>
          <w:tcPr>
            <w:tcW w:w="8783" w:type="dxa"/>
          </w:tcPr>
          <w:p w14:paraId="14CDF2C1" w14:textId="77777777" w:rsidR="00C679AF" w:rsidRPr="00F66F92" w:rsidRDefault="00C679AF"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C679AF" w14:paraId="08DF1D6E" w14:textId="77777777" w:rsidTr="00B22829">
        <w:trPr>
          <w:cantSplit/>
        </w:trPr>
        <w:tc>
          <w:tcPr>
            <w:tcW w:w="8783" w:type="dxa"/>
          </w:tcPr>
          <w:p w14:paraId="14C94815" w14:textId="70D67B36" w:rsidR="00C679AF" w:rsidRPr="00F66F92" w:rsidRDefault="00C679AF" w:rsidP="00B22829">
            <w:pPr>
              <w:pStyle w:val="VCAAbulletlevel2"/>
              <w:spacing w:after="0"/>
            </w:pPr>
            <w:r>
              <w:t xml:space="preserve">In pairs, look at an image related to a cultural celebration in an </w:t>
            </w:r>
            <w:sdt>
              <w:sdtPr>
                <w:rPr>
                  <w:lang w:val="en-AU"/>
                </w:rPr>
                <w:alias w:val="Keywords"/>
                <w:tag w:val=""/>
                <w:id w:val="-681590336"/>
                <w:placeholder>
                  <w:docPart w:val="364A0D75B6314BA6B8D4D39DBF11FC1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CA48721BBF35481BB2A86704F2B5B17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 from the perspective of one of the people in the image.</w:t>
            </w:r>
          </w:p>
        </w:tc>
      </w:tr>
      <w:tr w:rsidR="00C679AF" w14:paraId="1EDAB4BF" w14:textId="77777777" w:rsidTr="00B22829">
        <w:trPr>
          <w:cantSplit/>
        </w:trPr>
        <w:tc>
          <w:tcPr>
            <w:tcW w:w="8783" w:type="dxa"/>
          </w:tcPr>
          <w:p w14:paraId="7278C998" w14:textId="2DDE42F4" w:rsidR="00C679AF" w:rsidRPr="00F66F92" w:rsidRDefault="00C679AF" w:rsidP="00B22829">
            <w:pPr>
              <w:pStyle w:val="VCAAbulletlevel2"/>
              <w:spacing w:after="0"/>
            </w:pPr>
            <w:r>
              <w:t xml:space="preserve">Listen to a podcast in </w:t>
            </w:r>
            <w:sdt>
              <w:sdtPr>
                <w:rPr>
                  <w:lang w:val="en-AU"/>
                </w:rPr>
                <w:alias w:val="Keywords"/>
                <w:tag w:val=""/>
                <w:id w:val="1697965787"/>
                <w:placeholder>
                  <w:docPart w:val="EA00654FA5B84FB3895813802AA6FC7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C30A9BBEBD5747C2B1AED4D5BDF3345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using the selected interrogatives, then answer the comprehension questions in </w:t>
            </w:r>
            <w:sdt>
              <w:sdtPr>
                <w:rPr>
                  <w:lang w:val="en-AU"/>
                </w:rPr>
                <w:alias w:val="Keywords"/>
                <w:tag w:val=""/>
                <w:id w:val="2098287835"/>
                <w:placeholder>
                  <w:docPart w:val="68A651136A2F477FBCF68A9D956D0B1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 </w:t>
            </w:r>
          </w:p>
        </w:tc>
      </w:tr>
      <w:tr w:rsidR="00C679AF" w14:paraId="1A36F418" w14:textId="77777777" w:rsidTr="00B22829">
        <w:trPr>
          <w:cantSplit/>
        </w:trPr>
        <w:tc>
          <w:tcPr>
            <w:tcW w:w="8783" w:type="dxa"/>
          </w:tcPr>
          <w:p w14:paraId="4754C5D9" w14:textId="77777777" w:rsidR="00C679AF" w:rsidRPr="00F66F92" w:rsidRDefault="00C679AF"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C679AF" w14:paraId="11771E79" w14:textId="77777777" w:rsidTr="00B22829">
        <w:trPr>
          <w:cantSplit/>
        </w:trPr>
        <w:tc>
          <w:tcPr>
            <w:tcW w:w="8783" w:type="dxa"/>
          </w:tcPr>
          <w:p w14:paraId="493F0387" w14:textId="77777777" w:rsidR="00C679AF" w:rsidRPr="00F66F92" w:rsidRDefault="00C679AF"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C679AF" w14:paraId="3CB392B8" w14:textId="77777777" w:rsidTr="00B22829">
        <w:trPr>
          <w:cantSplit/>
        </w:trPr>
        <w:tc>
          <w:tcPr>
            <w:tcW w:w="8783" w:type="dxa"/>
            <w:shd w:val="clear" w:color="auto" w:fill="D9D9D9" w:themeFill="background1" w:themeFillShade="D9"/>
          </w:tcPr>
          <w:p w14:paraId="21D8C5ED" w14:textId="02A8D95A" w:rsidR="00C679AF" w:rsidRPr="00875BC2" w:rsidRDefault="00C679AF"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10CA177C" wp14:editId="33F3A89E">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06E7100F3254432E821F42B9DB0942E6"/>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Dutch</w:t>
                </w:r>
              </w:sdtContent>
            </w:sdt>
            <w:r w:rsidRPr="00875BC2">
              <w:rPr>
                <w:b/>
              </w:rPr>
              <w:t>-speaking community.</w:t>
            </w:r>
            <w:r w:rsidRPr="00875BC2">
              <w:rPr>
                <w:b/>
                <w:bCs/>
              </w:rPr>
              <w:t xml:space="preserve"> </w:t>
            </w:r>
          </w:p>
          <w:p w14:paraId="142DD0E5" w14:textId="77777777" w:rsidR="00C679AF" w:rsidRPr="00BB1912" w:rsidRDefault="00C679AF" w:rsidP="00B22829">
            <w:pPr>
              <w:pStyle w:val="VCAAbulletlevel2"/>
              <w:numPr>
                <w:ilvl w:val="0"/>
                <w:numId w:val="0"/>
              </w:numPr>
              <w:shd w:val="clear" w:color="auto" w:fill="D9D9D9" w:themeFill="background1" w:themeFillShade="D9"/>
              <w:spacing w:after="0"/>
              <w:ind w:left="360"/>
            </w:pPr>
          </w:p>
        </w:tc>
      </w:tr>
      <w:tr w:rsidR="00C679AF" w14:paraId="2304C4FB" w14:textId="77777777" w:rsidTr="00B22829">
        <w:trPr>
          <w:cantSplit/>
        </w:trPr>
        <w:tc>
          <w:tcPr>
            <w:tcW w:w="8783" w:type="dxa"/>
            <w:shd w:val="clear" w:color="auto" w:fill="FFFFFF" w:themeFill="background1"/>
          </w:tcPr>
          <w:p w14:paraId="50107928" w14:textId="77777777" w:rsidR="00C679AF" w:rsidRPr="00BB1912" w:rsidRDefault="00C679AF"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C679AF" w14:paraId="364B9BB6" w14:textId="77777777" w:rsidTr="00B22829">
        <w:trPr>
          <w:cantSplit/>
        </w:trPr>
        <w:tc>
          <w:tcPr>
            <w:tcW w:w="8783" w:type="dxa"/>
            <w:shd w:val="clear" w:color="auto" w:fill="FFFFFF" w:themeFill="background1"/>
          </w:tcPr>
          <w:p w14:paraId="090595AC" w14:textId="6E611981" w:rsidR="00C679AF" w:rsidRDefault="00C679AF" w:rsidP="00B22829">
            <w:pPr>
              <w:pStyle w:val="VCAAbulletlevel2"/>
              <w:spacing w:after="0"/>
            </w:pPr>
            <w:r>
              <w:t xml:space="preserve">Write a script for an interview with a local </w:t>
            </w:r>
            <w:sdt>
              <w:sdtPr>
                <w:rPr>
                  <w:lang w:val="en-AU"/>
                </w:rPr>
                <w:alias w:val="Keywords"/>
                <w:tag w:val=""/>
                <w:id w:val="-843475448"/>
                <w:placeholder>
                  <w:docPart w:val="F5B721C8B24C4761ADE18BEC26DFE13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-speaking community member asking them about an important cultural celebration. </w:t>
            </w:r>
          </w:p>
        </w:tc>
      </w:tr>
      <w:tr w:rsidR="00C679AF" w14:paraId="02E2F8EF" w14:textId="77777777" w:rsidTr="00B22829">
        <w:trPr>
          <w:cantSplit/>
        </w:trPr>
        <w:tc>
          <w:tcPr>
            <w:tcW w:w="8783" w:type="dxa"/>
            <w:tcBorders>
              <w:bottom w:val="single" w:sz="4" w:space="0" w:color="auto"/>
            </w:tcBorders>
            <w:shd w:val="clear" w:color="auto" w:fill="FFFFFF" w:themeFill="background1"/>
          </w:tcPr>
          <w:p w14:paraId="0DA15FC0" w14:textId="6E8C3ED9" w:rsidR="00C679AF" w:rsidRDefault="00C679AF" w:rsidP="00B22829">
            <w:pPr>
              <w:pStyle w:val="VCAAbulletlevel2"/>
              <w:spacing w:after="0"/>
            </w:pPr>
            <w:r>
              <w:lastRenderedPageBreak/>
              <w:t xml:space="preserve">Complete </w:t>
            </w:r>
            <w:r w:rsidR="00FD1216">
              <w:t>a Plus/Minus/Interesting Chart (</w:t>
            </w:r>
            <w:hyperlink r:id="rId25" w:history="1">
              <w:r w:rsidR="00FD1216" w:rsidRPr="007D2E7A">
                <w:rPr>
                  <w:rStyle w:val="Hyperlink"/>
                  <w:lang w:val="en-AU"/>
                </w:rPr>
                <w:t>PMI</w:t>
              </w:r>
            </w:hyperlink>
            <w:r w:rsidR="00FD1216">
              <w:t xml:space="preserve">) </w:t>
            </w:r>
            <w:r>
              <w:t xml:space="preserve">about preserving a </w:t>
            </w:r>
            <w:sdt>
              <w:sdtPr>
                <w:rPr>
                  <w:lang w:val="en-AU"/>
                </w:rPr>
                <w:alias w:val="Keywords"/>
                <w:tag w:val=""/>
                <w:id w:val="842674756"/>
                <w:placeholder>
                  <w:docPart w:val="4C54AFF8F3E94FB783A4CAD179CC786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-speaking celebration in the local community. Write an informative article in </w:t>
            </w:r>
            <w:sdt>
              <w:sdtPr>
                <w:rPr>
                  <w:lang w:val="en-AU"/>
                </w:rPr>
                <w:alias w:val="Keywords"/>
                <w:tag w:val=""/>
                <w:id w:val="-208812138"/>
                <w:placeholder>
                  <w:docPart w:val="62D94FC752D04BB9A11E094532EF2E5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 for the local community paper outlining the advantages and disadvantages of continuing to hold this event.</w:t>
            </w:r>
          </w:p>
        </w:tc>
      </w:tr>
      <w:tr w:rsidR="00FD1216" w14:paraId="4F73B06D" w14:textId="77777777" w:rsidTr="00B22829">
        <w:trPr>
          <w:cantSplit/>
        </w:trPr>
        <w:tc>
          <w:tcPr>
            <w:tcW w:w="8783" w:type="dxa"/>
            <w:tcBorders>
              <w:bottom w:val="single" w:sz="4" w:space="0" w:color="auto"/>
            </w:tcBorders>
            <w:shd w:val="clear" w:color="auto" w:fill="FFFFFF" w:themeFill="background1"/>
          </w:tcPr>
          <w:p w14:paraId="0A39335A" w14:textId="67841DA4" w:rsidR="00FD1216" w:rsidRDefault="00FD1216" w:rsidP="00B22829">
            <w:pPr>
              <w:pStyle w:val="VCAAbulletlevel2"/>
              <w:spacing w:after="0"/>
            </w:pPr>
            <w:r w:rsidRPr="00FD1216">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C679AF" w14:paraId="4459C6D0" w14:textId="77777777" w:rsidTr="00B22829">
        <w:tc>
          <w:tcPr>
            <w:tcW w:w="8783" w:type="dxa"/>
            <w:tcBorders>
              <w:bottom w:val="single" w:sz="4" w:space="0" w:color="B5E2F1"/>
            </w:tcBorders>
            <w:shd w:val="clear" w:color="auto" w:fill="FFFFFF" w:themeFill="background1"/>
          </w:tcPr>
          <w:p w14:paraId="5874946E" w14:textId="77777777" w:rsidR="00C679AF" w:rsidRDefault="00C679AF" w:rsidP="00B22829">
            <w:pPr>
              <w:pStyle w:val="VCAAbulletlevel2"/>
              <w:numPr>
                <w:ilvl w:val="0"/>
                <w:numId w:val="0"/>
              </w:numPr>
              <w:spacing w:after="0"/>
              <w:ind w:left="360"/>
            </w:pPr>
          </w:p>
          <w:p w14:paraId="0B6F353B" w14:textId="77777777" w:rsidR="00C679AF" w:rsidRDefault="00C679AF" w:rsidP="00B22829">
            <w:pPr>
              <w:pStyle w:val="VCAAbulletlevel2"/>
              <w:numPr>
                <w:ilvl w:val="0"/>
                <w:numId w:val="0"/>
              </w:numPr>
              <w:spacing w:after="0"/>
              <w:ind w:left="360" w:hanging="360"/>
            </w:pPr>
          </w:p>
        </w:tc>
      </w:tr>
      <w:tr w:rsidR="00C679AF" w14:paraId="506D34AC"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32D041C" w14:textId="77777777" w:rsidR="00C679AF" w:rsidRPr="0094696C" w:rsidRDefault="00C679AF" w:rsidP="00B22829">
            <w:pPr>
              <w:pStyle w:val="Heading2"/>
              <w:rPr>
                <w:b/>
                <w:bCs/>
                <w:color w:val="004EA8"/>
              </w:rPr>
            </w:pPr>
            <w:bookmarkStart w:id="13" w:name="_Toc191900558"/>
            <w:r w:rsidRPr="00B13D9B">
              <w:rPr>
                <w:b/>
                <w:bCs/>
                <w:noProof/>
                <w:color w:val="004EA8"/>
              </w:rPr>
              <w:drawing>
                <wp:anchor distT="0" distB="0" distL="114300" distR="114300" simplePos="0" relativeHeight="251668480" behindDoc="0" locked="0" layoutInCell="1" allowOverlap="1" wp14:anchorId="2598948F" wp14:editId="6987FFA6">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31038B40" w14:textId="5271FCEF" w:rsidR="00C679AF" w:rsidRDefault="00C679AF"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7CA163E861364170ACCA35CC9C7F955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40C49421">
              <w:rPr>
                <w:b/>
                <w:bCs/>
                <w:color w:val="004EA8"/>
                <w:sz w:val="32"/>
                <w:szCs w:val="32"/>
              </w:rPr>
              <w:t xml:space="preserve">-speaking community. </w:t>
            </w:r>
          </w:p>
          <w:p w14:paraId="7001F15C" w14:textId="77777777" w:rsidR="00C679AF" w:rsidRDefault="00C679AF" w:rsidP="00B22829">
            <w:pPr>
              <w:pStyle w:val="VCAAbulletlevel2"/>
              <w:numPr>
                <w:ilvl w:val="0"/>
                <w:numId w:val="0"/>
              </w:numPr>
              <w:rPr>
                <w:b/>
                <w:bCs/>
                <w:color w:val="004EA8"/>
                <w:sz w:val="32"/>
                <w:szCs w:val="32"/>
              </w:rPr>
            </w:pPr>
          </w:p>
          <w:p w14:paraId="159551D5" w14:textId="7A014D4A" w:rsidR="00C679AF" w:rsidRDefault="00C679AF" w:rsidP="00B22829">
            <w:pPr>
              <w:pStyle w:val="VCAAbulletlevel2"/>
              <w:spacing w:after="0"/>
            </w:pPr>
            <w:r>
              <w:t xml:space="preserve">Choose a cultural celebration from a </w:t>
            </w:r>
            <w:sdt>
              <w:sdtPr>
                <w:rPr>
                  <w:lang w:val="en-AU"/>
                </w:rPr>
                <w:alias w:val="Keywords"/>
                <w:tag w:val=""/>
                <w:id w:val="-878237751"/>
                <w:placeholder>
                  <w:docPart w:val="FCA62C9C34F74A5FB1312527C984DDC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-speaking community and complete a ‘Know, wonder, learn’ table.</w:t>
            </w:r>
          </w:p>
          <w:p w14:paraId="1C711227" w14:textId="77777777" w:rsidR="00C679AF" w:rsidRDefault="00C679AF" w:rsidP="00B22829">
            <w:pPr>
              <w:pStyle w:val="VCAAbulletlevel2"/>
              <w:numPr>
                <w:ilvl w:val="0"/>
                <w:numId w:val="0"/>
              </w:numPr>
              <w:spacing w:after="0"/>
              <w:ind w:left="360"/>
            </w:pPr>
          </w:p>
          <w:p w14:paraId="38D2175E" w14:textId="77777777" w:rsidR="00C679AF" w:rsidRPr="00A76523" w:rsidRDefault="00C679AF" w:rsidP="00B22829">
            <w:pPr>
              <w:pStyle w:val="VCAAbulletlevel2"/>
              <w:spacing w:after="0"/>
            </w:pPr>
            <w:r>
              <w:t>Brainstorm target vocabulary required to present a speech to the class about the celebration. Create and run an online revision activity.</w:t>
            </w:r>
            <w:r>
              <w:br/>
            </w:r>
          </w:p>
          <w:p w14:paraId="6ED749A3" w14:textId="7B07168E" w:rsidR="00C679AF" w:rsidRPr="00A76523" w:rsidRDefault="00C679AF"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E265A5DA34934499B9C83E61720E22A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rsidRPr="007D2E7A">
              <w:rPr>
                <w:lang w:val="en-AU"/>
              </w:rPr>
              <w:t>,</w:t>
            </w:r>
            <w:r>
              <w:t xml:space="preserve"> identifying the different types of information you will require for your presentation.  </w:t>
            </w:r>
            <w:r>
              <w:br/>
            </w:r>
          </w:p>
          <w:p w14:paraId="5430DFE9" w14:textId="505679E8" w:rsidR="00C679AF" w:rsidRDefault="00C679AF"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A1D700E3B8094EDEBD1AB519040005C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 and identify the target vocabulary and main points conveyed in the text. Add this to your mind map.</w:t>
            </w:r>
          </w:p>
          <w:p w14:paraId="720AC47C" w14:textId="77777777" w:rsidR="00C679AF" w:rsidRDefault="00C679AF" w:rsidP="00B22829">
            <w:pPr>
              <w:pStyle w:val="VCAAbulletlevel2"/>
              <w:numPr>
                <w:ilvl w:val="0"/>
                <w:numId w:val="0"/>
              </w:numPr>
              <w:spacing w:after="0"/>
            </w:pPr>
          </w:p>
          <w:p w14:paraId="2220B6E5" w14:textId="1EFF0260" w:rsidR="00C679AF" w:rsidRDefault="00C679AF" w:rsidP="00B22829">
            <w:pPr>
              <w:pStyle w:val="VCAAbulletlevel2"/>
              <w:spacing w:after="0"/>
            </w:pPr>
            <w:r>
              <w:t xml:space="preserve">Revise question words in </w:t>
            </w:r>
            <w:sdt>
              <w:sdtPr>
                <w:rPr>
                  <w:lang w:val="en-AU"/>
                </w:rPr>
                <w:alias w:val="Keywords"/>
                <w:tag w:val=""/>
                <w:id w:val="-270709121"/>
                <w:placeholder>
                  <w:docPart w:val="0C5BD14A97E549C6B384083233BFB13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9A6607CC16754DBCBCD0EEB8AA879DB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-speaking community.</w:t>
            </w:r>
          </w:p>
          <w:p w14:paraId="5C152DC1" w14:textId="77777777" w:rsidR="00C679AF" w:rsidRDefault="00C679AF" w:rsidP="00B22829">
            <w:pPr>
              <w:pStyle w:val="VCAAbulletlevel2"/>
              <w:numPr>
                <w:ilvl w:val="0"/>
                <w:numId w:val="0"/>
              </w:numPr>
              <w:spacing w:after="0"/>
            </w:pPr>
          </w:p>
          <w:p w14:paraId="338938A7" w14:textId="77777777" w:rsidR="00C679AF" w:rsidRPr="00A76523" w:rsidRDefault="00C679AF"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324F3BF4" w14:textId="77777777" w:rsidR="00C679AF" w:rsidRPr="00A76523" w:rsidRDefault="00C679AF"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24BBDEF4" w14:textId="77777777" w:rsidR="00C679AF" w:rsidRDefault="00C679AF"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5664EBEA" w14:textId="77777777" w:rsidR="00C679AF" w:rsidRDefault="00C679AF" w:rsidP="00B22829">
            <w:pPr>
              <w:pStyle w:val="VCAAbulletlevel2"/>
              <w:numPr>
                <w:ilvl w:val="0"/>
                <w:numId w:val="0"/>
              </w:numPr>
              <w:spacing w:after="0"/>
              <w:ind w:left="360" w:hanging="360"/>
            </w:pPr>
          </w:p>
          <w:p w14:paraId="78BB4F77" w14:textId="65ACE664" w:rsidR="00C679AF" w:rsidRDefault="00C679AF"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992C3D5115E44E999AB558D48645194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-speaking community member, using the questions you have generated and actively listening and participating in the conversation.</w:t>
            </w:r>
          </w:p>
          <w:p w14:paraId="44E471CE" w14:textId="77777777" w:rsidR="00C679AF" w:rsidRDefault="00C679AF" w:rsidP="00B22829">
            <w:pPr>
              <w:pStyle w:val="VCAAbulletlevel2"/>
              <w:numPr>
                <w:ilvl w:val="0"/>
                <w:numId w:val="0"/>
              </w:numPr>
              <w:spacing w:after="0"/>
              <w:ind w:left="360" w:hanging="360"/>
            </w:pPr>
          </w:p>
          <w:p w14:paraId="0AEEC322" w14:textId="77777777" w:rsidR="00C679AF" w:rsidRDefault="00C679AF" w:rsidP="00B22829">
            <w:pPr>
              <w:pStyle w:val="VCAAbulletlevel2"/>
              <w:spacing w:after="0"/>
            </w:pPr>
            <w:r>
              <w:t>Watch the recording of the interview, making notes about key pieces of information, then write several quotes or anecdotes that can be incorporated into your presentation.</w:t>
            </w:r>
          </w:p>
          <w:p w14:paraId="04C093EC" w14:textId="77777777" w:rsidR="00C679AF" w:rsidRDefault="00C679AF" w:rsidP="00B22829">
            <w:pPr>
              <w:pStyle w:val="VCAAbulletlevel2"/>
              <w:numPr>
                <w:ilvl w:val="0"/>
                <w:numId w:val="0"/>
              </w:numPr>
              <w:spacing w:after="0"/>
            </w:pPr>
          </w:p>
          <w:p w14:paraId="6AF76A6C" w14:textId="77777777" w:rsidR="00C679AF" w:rsidRDefault="00C679AF" w:rsidP="00B22829">
            <w:pPr>
              <w:pStyle w:val="VCAAbulletlevel2"/>
              <w:spacing w:after="0"/>
            </w:pPr>
            <w:r>
              <w:t>Write a draft script for your 1 to 2–minute speech and respond to feedback from your teacher to further improve your work.</w:t>
            </w:r>
          </w:p>
          <w:p w14:paraId="30BA9916" w14:textId="77777777" w:rsidR="00C679AF" w:rsidRDefault="00C679AF" w:rsidP="00B22829">
            <w:pPr>
              <w:pStyle w:val="VCAAbulletlevel2"/>
              <w:numPr>
                <w:ilvl w:val="0"/>
                <w:numId w:val="0"/>
              </w:numPr>
              <w:spacing w:after="0"/>
              <w:ind w:left="360"/>
            </w:pPr>
          </w:p>
          <w:p w14:paraId="018FB18B" w14:textId="380AE555" w:rsidR="00C679AF" w:rsidRDefault="00C679AF"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158E985344704C03BC0A1C738C60C20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Dutch</w:t>
                </w:r>
              </w:sdtContent>
            </w:sdt>
            <w:r>
              <w:t>-speaking community.</w:t>
            </w:r>
          </w:p>
          <w:p w14:paraId="009ADF17" w14:textId="77777777" w:rsidR="00C679AF" w:rsidRPr="0066155E" w:rsidRDefault="00C679AF" w:rsidP="00B22829">
            <w:pPr>
              <w:pStyle w:val="VCAAbulletlevel2"/>
              <w:numPr>
                <w:ilvl w:val="0"/>
                <w:numId w:val="0"/>
              </w:numPr>
              <w:spacing w:after="0"/>
              <w:ind w:left="360" w:hanging="360"/>
            </w:pPr>
          </w:p>
        </w:tc>
      </w:tr>
    </w:tbl>
    <w:p w14:paraId="088A7C1F" w14:textId="77777777" w:rsidR="00C679AF" w:rsidRDefault="00C679AF" w:rsidP="00C679AF"/>
    <w:p w14:paraId="49ADB40F" w14:textId="77777777" w:rsidR="00C679AF" w:rsidRDefault="00C679AF" w:rsidP="00C679AF">
      <w:pPr>
        <w:pStyle w:val="Figures"/>
        <w:jc w:val="left"/>
        <w:rPr>
          <w:lang w:val="en-AU"/>
        </w:rPr>
      </w:pPr>
    </w:p>
    <w:p w14:paraId="27E19245" w14:textId="77777777" w:rsidR="00C679AF" w:rsidRDefault="00C679AF" w:rsidP="00C679AF">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F040C4" w14:paraId="03447852" w14:textId="77777777" w:rsidTr="00B22829">
        <w:trPr>
          <w:trHeight w:val="274"/>
        </w:trPr>
        <w:tc>
          <w:tcPr>
            <w:tcW w:w="2197" w:type="dxa"/>
            <w:shd w:val="clear" w:color="auto" w:fill="0F7EB4"/>
          </w:tcPr>
          <w:p w14:paraId="13B52D59" w14:textId="77777777" w:rsidR="00C679AF" w:rsidRPr="00F040C4" w:rsidRDefault="00C679AF" w:rsidP="00B22829">
            <w:pPr>
              <w:pStyle w:val="VCAAtablecondensedheading"/>
              <w:rPr>
                <w:b w:val="0"/>
              </w:rPr>
            </w:pPr>
            <w:r w:rsidRPr="00F040C4">
              <w:t xml:space="preserve">Concept </w:t>
            </w:r>
          </w:p>
        </w:tc>
        <w:tc>
          <w:tcPr>
            <w:tcW w:w="2197" w:type="dxa"/>
            <w:shd w:val="clear" w:color="auto" w:fill="0F7EB4"/>
          </w:tcPr>
          <w:p w14:paraId="28995F5D" w14:textId="77777777" w:rsidR="00C679AF" w:rsidRPr="00F040C4" w:rsidRDefault="00C679AF" w:rsidP="00B22829">
            <w:pPr>
              <w:pStyle w:val="VCAAtablecondensedheading"/>
              <w:rPr>
                <w:b w:val="0"/>
              </w:rPr>
            </w:pPr>
            <w:r w:rsidRPr="00F040C4">
              <w:t>Perspective</w:t>
            </w:r>
          </w:p>
        </w:tc>
        <w:tc>
          <w:tcPr>
            <w:tcW w:w="2197" w:type="dxa"/>
            <w:shd w:val="clear" w:color="auto" w:fill="0F7EB4"/>
          </w:tcPr>
          <w:p w14:paraId="1EEC36D3" w14:textId="77777777" w:rsidR="00C679AF" w:rsidRPr="00F040C4" w:rsidRDefault="00C679AF" w:rsidP="00B22829">
            <w:pPr>
              <w:pStyle w:val="VCAAtablecondensedheading"/>
              <w:rPr>
                <w:b w:val="0"/>
              </w:rPr>
            </w:pPr>
            <w:r w:rsidRPr="00F040C4">
              <w:t>Topic</w:t>
            </w:r>
          </w:p>
        </w:tc>
        <w:tc>
          <w:tcPr>
            <w:tcW w:w="2198" w:type="dxa"/>
            <w:shd w:val="clear" w:color="auto" w:fill="0F7EB4"/>
          </w:tcPr>
          <w:p w14:paraId="66FFED6E" w14:textId="77777777" w:rsidR="00C679AF" w:rsidRPr="00F040C4" w:rsidRDefault="00C679AF" w:rsidP="00B22829">
            <w:pPr>
              <w:pStyle w:val="VCAAtablecondensedheading"/>
              <w:rPr>
                <w:b w:val="0"/>
              </w:rPr>
            </w:pPr>
            <w:r w:rsidRPr="00F040C4">
              <w:t>Subtopic</w:t>
            </w:r>
          </w:p>
        </w:tc>
      </w:tr>
      <w:tr w:rsidR="00C679AF" w:rsidRPr="00F040C4" w14:paraId="18DDAC62" w14:textId="77777777" w:rsidTr="00704DB2">
        <w:trPr>
          <w:trHeight w:val="1701"/>
        </w:trPr>
        <w:tc>
          <w:tcPr>
            <w:tcW w:w="2197" w:type="dxa"/>
            <w:vAlign w:val="center"/>
          </w:tcPr>
          <w:p w14:paraId="74C88FB8" w14:textId="77777777" w:rsidR="00C679AF" w:rsidRPr="002256A5" w:rsidRDefault="00C679AF" w:rsidP="00B22829">
            <w:pPr>
              <w:pStyle w:val="VCAAbody"/>
              <w:jc w:val="center"/>
            </w:pPr>
            <w:r w:rsidRPr="00F040C4">
              <w:t>Identity</w:t>
            </w:r>
          </w:p>
        </w:tc>
        <w:tc>
          <w:tcPr>
            <w:tcW w:w="2197" w:type="dxa"/>
            <w:vAlign w:val="center"/>
          </w:tcPr>
          <w:p w14:paraId="4D3E6CF2" w14:textId="77777777" w:rsidR="00C679AF" w:rsidRPr="00F040C4" w:rsidRDefault="00C679AF" w:rsidP="00B22829">
            <w:pPr>
              <w:pStyle w:val="VCAAbody"/>
              <w:jc w:val="center"/>
            </w:pPr>
            <w:r>
              <w:rPr>
                <w:lang w:val="en-AU"/>
              </w:rPr>
              <w:t>Community</w:t>
            </w:r>
          </w:p>
        </w:tc>
        <w:tc>
          <w:tcPr>
            <w:tcW w:w="2197" w:type="dxa"/>
            <w:vAlign w:val="center"/>
          </w:tcPr>
          <w:p w14:paraId="6EE66E6E" w14:textId="77777777" w:rsidR="00C679AF" w:rsidRPr="00F040C4" w:rsidRDefault="00C679AF" w:rsidP="00B22829">
            <w:pPr>
              <w:pStyle w:val="VCAAbody"/>
              <w:jc w:val="center"/>
            </w:pPr>
            <w:r w:rsidRPr="00F040C4">
              <w:t>Living in Australia</w:t>
            </w:r>
          </w:p>
        </w:tc>
        <w:tc>
          <w:tcPr>
            <w:tcW w:w="2198" w:type="dxa"/>
            <w:vAlign w:val="center"/>
          </w:tcPr>
          <w:p w14:paraId="19276F18" w14:textId="77777777" w:rsidR="00C679AF" w:rsidRPr="00F040C4" w:rsidRDefault="00C679AF"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0B2AFC14" w14:textId="77777777" w:rsidR="00C679AF" w:rsidRPr="00B13D9B" w:rsidRDefault="00C679AF" w:rsidP="00C679AF">
      <w:pPr>
        <w:pStyle w:val="Heading2"/>
        <w:rPr>
          <w:sz w:val="28"/>
        </w:rPr>
      </w:pPr>
      <w:bookmarkStart w:id="15" w:name="_Toc189485923"/>
      <w:bookmarkStart w:id="16" w:name="_Toc191900559"/>
      <w:r w:rsidRPr="00B13D9B">
        <w:rPr>
          <w:sz w:val="28"/>
        </w:rPr>
        <w:t>Outcome 3</w:t>
      </w:r>
      <w:bookmarkEnd w:id="15"/>
      <w:bookmarkEnd w:id="16"/>
    </w:p>
    <w:p w14:paraId="0B1541E4" w14:textId="69201D17" w:rsidR="00C679AF" w:rsidRPr="00387AF6" w:rsidRDefault="00C679AF" w:rsidP="00C679AF">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EB672B53166C4A93A8615197CB1B6C2C"/>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387AF6">
        <w:rPr>
          <w:shd w:val="clear" w:color="auto" w:fill="FFFFFF"/>
        </w:rPr>
        <w:t xml:space="preserve"> on the subtopic studied that includes information to support ideas and opinions.</w:t>
      </w:r>
    </w:p>
    <w:p w14:paraId="498D8B43" w14:textId="77777777" w:rsidR="00C679AF" w:rsidRPr="00753F1C" w:rsidRDefault="00C679AF" w:rsidP="00C679AF">
      <w:pPr>
        <w:pStyle w:val="Heading2"/>
        <w:rPr>
          <w:sz w:val="24"/>
          <w:szCs w:val="24"/>
        </w:rPr>
      </w:pPr>
      <w:bookmarkStart w:id="17" w:name="_Toc189485924"/>
      <w:bookmarkStart w:id="18" w:name="_Toc191900560"/>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679AF" w14:paraId="560E4F50" w14:textId="77777777" w:rsidTr="00B22829">
        <w:trPr>
          <w:cantSplit/>
        </w:trPr>
        <w:tc>
          <w:tcPr>
            <w:tcW w:w="9634" w:type="dxa"/>
          </w:tcPr>
          <w:p w14:paraId="56247576" w14:textId="77777777" w:rsidR="00C679AF" w:rsidRPr="00D37937" w:rsidRDefault="00C679AF"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4FBB0DD4" w14:textId="77777777" w:rsidR="00C679AF" w:rsidRPr="00F66F92" w:rsidRDefault="00C679AF" w:rsidP="00B22829">
            <w:pPr>
              <w:pStyle w:val="VCAAbulletlevel2"/>
              <w:numPr>
                <w:ilvl w:val="0"/>
                <w:numId w:val="0"/>
              </w:numPr>
              <w:spacing w:after="0"/>
              <w:ind w:left="360"/>
            </w:pPr>
          </w:p>
        </w:tc>
      </w:tr>
      <w:tr w:rsidR="00C679AF" w14:paraId="35FE0F4A" w14:textId="77777777" w:rsidTr="00B22829">
        <w:trPr>
          <w:cantSplit/>
        </w:trPr>
        <w:tc>
          <w:tcPr>
            <w:tcW w:w="9634" w:type="dxa"/>
          </w:tcPr>
          <w:p w14:paraId="7E058CF8" w14:textId="77777777" w:rsidR="00C679AF" w:rsidRPr="00F66F92" w:rsidRDefault="00C679AF"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C679AF" w14:paraId="24A61D4C" w14:textId="77777777" w:rsidTr="00B22829">
        <w:trPr>
          <w:cantSplit/>
        </w:trPr>
        <w:tc>
          <w:tcPr>
            <w:tcW w:w="9634" w:type="dxa"/>
          </w:tcPr>
          <w:p w14:paraId="6E9D53D6" w14:textId="77777777" w:rsidR="00C679AF" w:rsidRPr="00F66F92" w:rsidRDefault="00C679AF"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C679AF" w14:paraId="17770AF9" w14:textId="77777777" w:rsidTr="00B22829">
        <w:trPr>
          <w:cantSplit/>
        </w:trPr>
        <w:tc>
          <w:tcPr>
            <w:tcW w:w="9634" w:type="dxa"/>
          </w:tcPr>
          <w:p w14:paraId="13BEBD76" w14:textId="77777777" w:rsidR="00C679AF" w:rsidRPr="00F66F92" w:rsidRDefault="00C679AF"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C679AF" w14:paraId="2CF45B84" w14:textId="77777777" w:rsidTr="00B22829">
        <w:trPr>
          <w:cantSplit/>
        </w:trPr>
        <w:tc>
          <w:tcPr>
            <w:tcW w:w="9634" w:type="dxa"/>
          </w:tcPr>
          <w:p w14:paraId="4CECA149" w14:textId="77777777" w:rsidR="00C679AF" w:rsidRPr="00F66F92" w:rsidRDefault="00C679AF" w:rsidP="00B22829">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C679AF" w14:paraId="63F0C4B2" w14:textId="77777777" w:rsidTr="00B22829">
        <w:trPr>
          <w:cantSplit/>
        </w:trPr>
        <w:tc>
          <w:tcPr>
            <w:tcW w:w="9634" w:type="dxa"/>
          </w:tcPr>
          <w:p w14:paraId="3567A34E" w14:textId="40C9A6DD" w:rsidR="00C679AF" w:rsidRPr="00F66F92" w:rsidRDefault="00C679AF" w:rsidP="00B22829">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C0AD8251CDB74DA8B280370C0FAB928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C679AF" w14:paraId="4CFAE311" w14:textId="77777777" w:rsidTr="00B22829">
        <w:trPr>
          <w:cantSplit/>
        </w:trPr>
        <w:tc>
          <w:tcPr>
            <w:tcW w:w="9634" w:type="dxa"/>
          </w:tcPr>
          <w:p w14:paraId="26B6C6F1" w14:textId="77777777" w:rsidR="00C679AF" w:rsidRPr="00F66F92" w:rsidRDefault="00C679AF"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C679AF" w14:paraId="4142A9C7" w14:textId="77777777" w:rsidTr="00B22829">
        <w:trPr>
          <w:cantSplit/>
        </w:trPr>
        <w:tc>
          <w:tcPr>
            <w:tcW w:w="9634" w:type="dxa"/>
          </w:tcPr>
          <w:p w14:paraId="4FE5E302" w14:textId="40D72778" w:rsidR="00C679AF" w:rsidRPr="00631DDC" w:rsidRDefault="00C679AF"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851FB2150A634BA784EA1A6B9AED9EEC"/>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631DDC">
              <w:t xml:space="preserve"> that could be</w:t>
            </w:r>
            <w:r w:rsidRPr="00F201FE">
              <w:t xml:space="preserve"> asked in an interview.</w:t>
            </w:r>
          </w:p>
        </w:tc>
      </w:tr>
      <w:tr w:rsidR="00C679AF" w14:paraId="5C7ABCE6" w14:textId="77777777" w:rsidTr="00B22829">
        <w:trPr>
          <w:cantSplit/>
        </w:trPr>
        <w:tc>
          <w:tcPr>
            <w:tcW w:w="9634" w:type="dxa"/>
          </w:tcPr>
          <w:p w14:paraId="35782045" w14:textId="068E2CD1" w:rsidR="00C679AF" w:rsidRPr="00631DDC" w:rsidRDefault="00C679AF"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AB9F7E383B694C35B90BEC0A8EADE8B8"/>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C679AF" w14:paraId="00256A3A" w14:textId="77777777" w:rsidTr="00B22829">
        <w:trPr>
          <w:cantSplit/>
        </w:trPr>
        <w:tc>
          <w:tcPr>
            <w:tcW w:w="9634" w:type="dxa"/>
          </w:tcPr>
          <w:p w14:paraId="6BADA87B" w14:textId="77777777" w:rsidR="00C679AF" w:rsidRPr="000D0B85" w:rsidRDefault="00C679AF"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C679AF" w14:paraId="71EB5453" w14:textId="77777777" w:rsidTr="00B22829">
        <w:trPr>
          <w:cantSplit/>
        </w:trPr>
        <w:tc>
          <w:tcPr>
            <w:tcW w:w="9634" w:type="dxa"/>
          </w:tcPr>
          <w:p w14:paraId="3668EA25" w14:textId="77777777" w:rsidR="00C679AF" w:rsidRPr="000D0B85" w:rsidRDefault="00C679AF"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C679AF" w14:paraId="6B3587A8" w14:textId="77777777" w:rsidTr="00B22829">
        <w:trPr>
          <w:cantSplit/>
        </w:trPr>
        <w:tc>
          <w:tcPr>
            <w:tcW w:w="9634" w:type="dxa"/>
            <w:shd w:val="clear" w:color="auto" w:fill="D9D9D9" w:themeFill="background1" w:themeFillShade="D9"/>
          </w:tcPr>
          <w:p w14:paraId="6C0ED5EE" w14:textId="77777777" w:rsidR="00C679AF" w:rsidRPr="00AB43C5" w:rsidRDefault="00C679AF" w:rsidP="00B22829">
            <w:pPr>
              <w:pStyle w:val="VCAAbulletlevel2"/>
              <w:rPr>
                <w:b/>
                <w:bCs/>
              </w:rPr>
            </w:pPr>
            <w:r w:rsidRPr="00AB43C5">
              <w:rPr>
                <w:b/>
                <w:bCs/>
                <w:noProof/>
              </w:rPr>
              <w:drawing>
                <wp:anchor distT="0" distB="0" distL="114300" distR="114300" simplePos="0" relativeHeight="251693056" behindDoc="0" locked="0" layoutInCell="1" allowOverlap="1" wp14:anchorId="758CE02B" wp14:editId="3880B5F3">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10320D51" w14:textId="77777777" w:rsidR="00C679AF" w:rsidRPr="00BB1912" w:rsidRDefault="00C679AF" w:rsidP="00B22829">
            <w:pPr>
              <w:pStyle w:val="VCAAbulletlevel2"/>
              <w:numPr>
                <w:ilvl w:val="0"/>
                <w:numId w:val="0"/>
              </w:numPr>
              <w:shd w:val="clear" w:color="auto" w:fill="D9D9D9" w:themeFill="background1" w:themeFillShade="D9"/>
              <w:spacing w:after="0"/>
              <w:ind w:left="360"/>
            </w:pPr>
          </w:p>
        </w:tc>
      </w:tr>
      <w:tr w:rsidR="00C679AF" w14:paraId="0C379447" w14:textId="77777777" w:rsidTr="00B22829">
        <w:trPr>
          <w:cantSplit/>
        </w:trPr>
        <w:tc>
          <w:tcPr>
            <w:tcW w:w="9634" w:type="dxa"/>
            <w:shd w:val="clear" w:color="auto" w:fill="FFFFFF" w:themeFill="background1"/>
          </w:tcPr>
          <w:p w14:paraId="7FA230D0" w14:textId="77777777" w:rsidR="00C679AF" w:rsidRPr="00BB1912" w:rsidRDefault="00C679AF"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C679AF" w14:paraId="733B1091" w14:textId="77777777" w:rsidTr="00B22829">
        <w:trPr>
          <w:cantSplit/>
        </w:trPr>
        <w:tc>
          <w:tcPr>
            <w:tcW w:w="9634" w:type="dxa"/>
            <w:shd w:val="clear" w:color="auto" w:fill="FFFFFF" w:themeFill="background1"/>
          </w:tcPr>
          <w:p w14:paraId="4B400CE2" w14:textId="77777777" w:rsidR="00C679AF" w:rsidRDefault="00C679AF" w:rsidP="00B22829">
            <w:pPr>
              <w:pStyle w:val="VCAAbulletlevel2"/>
            </w:pPr>
            <w:r w:rsidRPr="0012328B">
              <w:t xml:space="preserve">Watch short video clips of different groups speaking about their fields of endeavour and identify the connection between language and identity. </w:t>
            </w:r>
          </w:p>
        </w:tc>
      </w:tr>
      <w:tr w:rsidR="00C679AF" w14:paraId="205E8518" w14:textId="77777777" w:rsidTr="00B22829">
        <w:trPr>
          <w:cantSplit/>
        </w:trPr>
        <w:tc>
          <w:tcPr>
            <w:tcW w:w="9634" w:type="dxa"/>
            <w:tcBorders>
              <w:bottom w:val="single" w:sz="4" w:space="0" w:color="auto"/>
            </w:tcBorders>
            <w:shd w:val="clear" w:color="auto" w:fill="FFFFFF" w:themeFill="background1"/>
          </w:tcPr>
          <w:p w14:paraId="3BF77C0B" w14:textId="77777777" w:rsidR="00C679AF" w:rsidRDefault="00C679AF"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C679AF" w14:paraId="4B361BBD" w14:textId="77777777" w:rsidTr="00B22829">
        <w:trPr>
          <w:cantSplit/>
        </w:trPr>
        <w:tc>
          <w:tcPr>
            <w:tcW w:w="9634" w:type="dxa"/>
            <w:tcBorders>
              <w:bottom w:val="single" w:sz="4" w:space="0" w:color="auto"/>
            </w:tcBorders>
            <w:shd w:val="clear" w:color="auto" w:fill="FFFFFF" w:themeFill="background1"/>
          </w:tcPr>
          <w:p w14:paraId="6524AE0D" w14:textId="77777777" w:rsidR="00C679AF" w:rsidRPr="000D0B85" w:rsidRDefault="00C679AF" w:rsidP="00B22829">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C679AF" w14:paraId="38FBDB33" w14:textId="77777777" w:rsidTr="00B22829">
        <w:trPr>
          <w:cantSplit/>
        </w:trPr>
        <w:tc>
          <w:tcPr>
            <w:tcW w:w="9634" w:type="dxa"/>
            <w:tcBorders>
              <w:bottom w:val="single" w:sz="4" w:space="0" w:color="auto"/>
            </w:tcBorders>
            <w:shd w:val="clear" w:color="auto" w:fill="FFFFFF" w:themeFill="background1"/>
          </w:tcPr>
          <w:p w14:paraId="75D2F487" w14:textId="77777777" w:rsidR="00C679AF" w:rsidRPr="000D0B85" w:rsidRDefault="00C679AF" w:rsidP="00B22829">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C679AF" w14:paraId="0F91E21E" w14:textId="77777777" w:rsidTr="00B22829">
        <w:trPr>
          <w:cantSplit/>
        </w:trPr>
        <w:tc>
          <w:tcPr>
            <w:tcW w:w="9634" w:type="dxa"/>
            <w:tcBorders>
              <w:bottom w:val="single" w:sz="4" w:space="0" w:color="auto"/>
            </w:tcBorders>
            <w:shd w:val="clear" w:color="auto" w:fill="FFFFFF" w:themeFill="background1"/>
          </w:tcPr>
          <w:p w14:paraId="31150C9E" w14:textId="77777777" w:rsidR="00C679AF" w:rsidRPr="000D0B85" w:rsidRDefault="00C679AF"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C679AF" w14:paraId="0986CC69" w14:textId="77777777" w:rsidTr="00B22829">
        <w:trPr>
          <w:cantSplit/>
        </w:trPr>
        <w:tc>
          <w:tcPr>
            <w:tcW w:w="9634" w:type="dxa"/>
            <w:tcBorders>
              <w:bottom w:val="single" w:sz="4" w:space="0" w:color="auto"/>
            </w:tcBorders>
            <w:shd w:val="clear" w:color="auto" w:fill="FFFFFF" w:themeFill="background1"/>
          </w:tcPr>
          <w:p w14:paraId="6A9C4EC5" w14:textId="01D75DB9" w:rsidR="00C679AF" w:rsidRPr="000D0B85" w:rsidRDefault="00C679AF" w:rsidP="00B22829">
            <w:pPr>
              <w:pStyle w:val="VCAAbulletlevel2"/>
              <w:spacing w:after="0"/>
            </w:pPr>
            <w:r w:rsidRPr="000D0B85">
              <w:t xml:space="preserve">Research and compare initiatives that promote </w:t>
            </w:r>
            <w:sdt>
              <w:sdtPr>
                <w:alias w:val="Keywords"/>
                <w:tag w:val=""/>
                <w:id w:val="-604340065"/>
                <w:placeholder>
                  <w:docPart w:val="1943D86096704D15851981D7A5E452F0"/>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0D0B85">
              <w:t xml:space="preserve"> and/or Aboriginal and Torres Strait Islander languages, and the role these initiatives play in strengthening cultural identity. </w:t>
            </w:r>
          </w:p>
        </w:tc>
      </w:tr>
      <w:tr w:rsidR="00C679AF" w14:paraId="638FBFF6" w14:textId="77777777" w:rsidTr="00B22829">
        <w:trPr>
          <w:cantSplit/>
        </w:trPr>
        <w:tc>
          <w:tcPr>
            <w:tcW w:w="9634" w:type="dxa"/>
            <w:tcBorders>
              <w:bottom w:val="single" w:sz="4" w:space="0" w:color="B5E2F1"/>
            </w:tcBorders>
            <w:shd w:val="clear" w:color="auto" w:fill="FFFFFF" w:themeFill="background1"/>
          </w:tcPr>
          <w:p w14:paraId="135CA0C1" w14:textId="1469506C" w:rsidR="00C679AF" w:rsidRDefault="00C679AF"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B5C4E39D5ACF4175A27F39420B89DD5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201FE">
              <w:t xml:space="preserve">-speaking cultures here and around the world. </w:t>
            </w:r>
          </w:p>
        </w:tc>
      </w:tr>
      <w:tr w:rsidR="00C679AF" w14:paraId="239C8291" w14:textId="77777777" w:rsidTr="00B22829">
        <w:tc>
          <w:tcPr>
            <w:tcW w:w="9634" w:type="dxa"/>
            <w:tcBorders>
              <w:bottom w:val="single" w:sz="4" w:space="0" w:color="B5E2F1"/>
            </w:tcBorders>
            <w:shd w:val="clear" w:color="auto" w:fill="FFFFFF" w:themeFill="background1"/>
          </w:tcPr>
          <w:p w14:paraId="1CC434E2" w14:textId="77777777" w:rsidR="00C679AF" w:rsidRDefault="00C679AF" w:rsidP="00B22829">
            <w:pPr>
              <w:pStyle w:val="VCAAbulletlevel2"/>
              <w:numPr>
                <w:ilvl w:val="0"/>
                <w:numId w:val="0"/>
              </w:numPr>
              <w:spacing w:after="0"/>
              <w:ind w:left="360" w:hanging="360"/>
            </w:pPr>
          </w:p>
          <w:p w14:paraId="2E2D86E3" w14:textId="77777777" w:rsidR="00C679AF" w:rsidRPr="000D0B85" w:rsidRDefault="00C679AF" w:rsidP="00B22829">
            <w:pPr>
              <w:pStyle w:val="VCAAbulletlevel2"/>
              <w:numPr>
                <w:ilvl w:val="0"/>
                <w:numId w:val="0"/>
              </w:numPr>
              <w:spacing w:after="0"/>
              <w:ind w:left="360" w:hanging="360"/>
            </w:pPr>
          </w:p>
        </w:tc>
      </w:tr>
      <w:tr w:rsidR="00C679AF" w14:paraId="7D3F1024"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4649AED2" w14:textId="77777777" w:rsidR="00C679AF" w:rsidRPr="00AB43C5" w:rsidRDefault="00C679AF" w:rsidP="00B22829">
            <w:pPr>
              <w:pStyle w:val="Heading2"/>
              <w:rPr>
                <w:b/>
                <w:bCs/>
                <w:color w:val="004EA8"/>
              </w:rPr>
            </w:pPr>
            <w:bookmarkStart w:id="19" w:name="_Toc189485925"/>
            <w:bookmarkStart w:id="20" w:name="_Toc191900561"/>
            <w:r w:rsidRPr="00B13D9B">
              <w:rPr>
                <w:b/>
                <w:bCs/>
                <w:noProof/>
                <w:color w:val="004EA8"/>
              </w:rPr>
              <w:drawing>
                <wp:anchor distT="0" distB="0" distL="114300" distR="114300" simplePos="0" relativeHeight="251694080" behindDoc="0" locked="0" layoutInCell="1" allowOverlap="1" wp14:anchorId="3CD10D82" wp14:editId="3B001316">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13C48655" w14:textId="77777777" w:rsidR="00C679AF" w:rsidRDefault="00C679AF"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75622EC3" w14:textId="77777777" w:rsidR="00C679AF" w:rsidRDefault="00C679AF" w:rsidP="00B22829">
            <w:pPr>
              <w:pStyle w:val="VCAAbulletlevel2"/>
              <w:numPr>
                <w:ilvl w:val="0"/>
                <w:numId w:val="0"/>
              </w:numPr>
              <w:rPr>
                <w:b/>
                <w:bCs/>
                <w:color w:val="004EA8"/>
                <w:sz w:val="32"/>
                <w:szCs w:val="32"/>
              </w:rPr>
            </w:pPr>
          </w:p>
          <w:p w14:paraId="52A8DE68" w14:textId="77777777" w:rsidR="00C679AF" w:rsidRDefault="00C679AF" w:rsidP="00B22829">
            <w:pPr>
              <w:pStyle w:val="VCAAbulletlevel2"/>
              <w:spacing w:after="0"/>
            </w:pPr>
            <w:r w:rsidRPr="00990040">
              <w:t>Brainstorm ideas about the concept of identity. Share what you think identity means and how it relates to your life and your experiences of living in Australia.</w:t>
            </w:r>
          </w:p>
          <w:p w14:paraId="33692774" w14:textId="77777777" w:rsidR="00C679AF" w:rsidRPr="00990040" w:rsidRDefault="00C679AF" w:rsidP="00B22829">
            <w:pPr>
              <w:pStyle w:val="VCAAbulletlevel2"/>
              <w:numPr>
                <w:ilvl w:val="0"/>
                <w:numId w:val="0"/>
              </w:numPr>
              <w:spacing w:after="0"/>
              <w:ind w:left="360"/>
            </w:pPr>
          </w:p>
          <w:p w14:paraId="641B67A7" w14:textId="77777777" w:rsidR="00C679AF" w:rsidRDefault="00C679AF"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0A645BB2" w14:textId="77777777" w:rsidR="00C679AF" w:rsidRPr="00990040" w:rsidRDefault="00C679AF" w:rsidP="00B22829">
            <w:pPr>
              <w:pStyle w:val="VCAAbulletlevel2"/>
              <w:numPr>
                <w:ilvl w:val="0"/>
                <w:numId w:val="0"/>
              </w:numPr>
              <w:spacing w:after="0"/>
            </w:pPr>
          </w:p>
          <w:p w14:paraId="471E6FF7" w14:textId="3FCCF5FF" w:rsidR="00C679AF" w:rsidRDefault="00C679AF" w:rsidP="00B22829">
            <w:pPr>
              <w:pStyle w:val="VCAAbulletlevel2"/>
              <w:spacing w:after="0"/>
            </w:pPr>
            <w:r w:rsidRPr="00990040">
              <w:t xml:space="preserve">Watch a video clip or documentary about a </w:t>
            </w:r>
            <w:sdt>
              <w:sdtPr>
                <w:alias w:val="Keywords"/>
                <w:tag w:val=""/>
                <w:id w:val="-1537798579"/>
                <w:placeholder>
                  <w:docPart w:val="7BCDC38286BB4FFFAFA6DD431811D02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990040">
              <w:t>-speaking person living in Australia and how their identity is impacted by their languages and cultures.</w:t>
            </w:r>
          </w:p>
          <w:p w14:paraId="75BA2853" w14:textId="77777777" w:rsidR="00C679AF" w:rsidRPr="00990040" w:rsidRDefault="00C679AF" w:rsidP="00B22829">
            <w:pPr>
              <w:pStyle w:val="VCAAbulletlevel2"/>
              <w:numPr>
                <w:ilvl w:val="0"/>
                <w:numId w:val="0"/>
              </w:numPr>
              <w:spacing w:after="0"/>
            </w:pPr>
          </w:p>
          <w:p w14:paraId="01A9F0F1" w14:textId="77777777" w:rsidR="00C679AF" w:rsidRDefault="00C679AF"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6F8CF988" w14:textId="77777777" w:rsidR="00C679AF" w:rsidRPr="00990040" w:rsidRDefault="00C679AF" w:rsidP="00B22829">
            <w:pPr>
              <w:pStyle w:val="VCAAbulletlevel2"/>
              <w:numPr>
                <w:ilvl w:val="0"/>
                <w:numId w:val="0"/>
              </w:numPr>
              <w:spacing w:after="0"/>
            </w:pPr>
          </w:p>
          <w:p w14:paraId="0E4DC827" w14:textId="67312133" w:rsidR="00C679AF" w:rsidRDefault="00C679AF"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5BD81800FF7E4EA1B35E3DBB623263F8"/>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990040">
              <w:t xml:space="preserve"> where appropriate), considering the key information you want to convey about your identity.</w:t>
            </w:r>
          </w:p>
          <w:p w14:paraId="590434D7" w14:textId="77777777" w:rsidR="00C679AF" w:rsidRPr="00990040" w:rsidRDefault="00C679AF" w:rsidP="00B22829">
            <w:pPr>
              <w:pStyle w:val="VCAAbulletlevel2"/>
              <w:numPr>
                <w:ilvl w:val="0"/>
                <w:numId w:val="0"/>
              </w:numPr>
              <w:spacing w:after="0"/>
            </w:pPr>
          </w:p>
          <w:p w14:paraId="116C108C" w14:textId="77777777" w:rsidR="00C679AF" w:rsidRDefault="00C679AF" w:rsidP="00B22829">
            <w:pPr>
              <w:pStyle w:val="VCAAbulletlevel2"/>
              <w:spacing w:after="0"/>
            </w:pPr>
            <w:r w:rsidRPr="00990040">
              <w:lastRenderedPageBreak/>
              <w:t>Write a paragraph explaining why you chose this medium to express your identity and what you want the audience to learn about you.</w:t>
            </w:r>
          </w:p>
          <w:p w14:paraId="79C388AC" w14:textId="77777777" w:rsidR="00C679AF" w:rsidRPr="00990040" w:rsidRDefault="00C679AF" w:rsidP="00B22829">
            <w:pPr>
              <w:pStyle w:val="VCAAbulletlevel2"/>
              <w:numPr>
                <w:ilvl w:val="0"/>
                <w:numId w:val="0"/>
              </w:numPr>
              <w:spacing w:after="0"/>
            </w:pPr>
          </w:p>
          <w:p w14:paraId="5D5F2911" w14:textId="77777777" w:rsidR="00C679AF" w:rsidRDefault="00C679AF" w:rsidP="00B22829">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26B75150" w14:textId="77777777" w:rsidR="00C679AF" w:rsidRPr="00990040" w:rsidRDefault="00C679AF" w:rsidP="00B22829">
            <w:pPr>
              <w:pStyle w:val="VCAAbulletlevel2"/>
              <w:numPr>
                <w:ilvl w:val="0"/>
                <w:numId w:val="0"/>
              </w:numPr>
              <w:spacing w:after="0"/>
            </w:pPr>
          </w:p>
          <w:p w14:paraId="61B71F43" w14:textId="77777777" w:rsidR="00C679AF" w:rsidRDefault="00C679AF"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493725D4" w14:textId="77777777" w:rsidR="00C679AF" w:rsidRPr="00990040" w:rsidRDefault="00C679AF" w:rsidP="00B22829">
            <w:pPr>
              <w:pStyle w:val="VCAAbulletlevel2"/>
              <w:numPr>
                <w:ilvl w:val="0"/>
                <w:numId w:val="0"/>
              </w:numPr>
              <w:spacing w:after="0"/>
            </w:pPr>
          </w:p>
          <w:p w14:paraId="63B323B5" w14:textId="77777777" w:rsidR="00C679AF" w:rsidRDefault="00C679AF"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6A6DD3F5" w14:textId="77777777" w:rsidR="00C679AF" w:rsidRPr="00990040" w:rsidRDefault="00C679AF" w:rsidP="00B22829">
            <w:pPr>
              <w:pStyle w:val="VCAAbulletlevel2"/>
              <w:numPr>
                <w:ilvl w:val="0"/>
                <w:numId w:val="0"/>
              </w:numPr>
              <w:spacing w:after="0"/>
              <w:ind w:left="360"/>
            </w:pPr>
          </w:p>
          <w:p w14:paraId="12694BDA" w14:textId="77777777" w:rsidR="00C679AF" w:rsidRDefault="00C679AF"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6C8FA89C" w14:textId="77777777" w:rsidR="00C679AF" w:rsidRPr="00990040" w:rsidRDefault="00C679AF" w:rsidP="00B22829">
            <w:pPr>
              <w:pStyle w:val="VCAAbulletlevel2"/>
              <w:numPr>
                <w:ilvl w:val="0"/>
                <w:numId w:val="0"/>
              </w:numPr>
              <w:spacing w:after="0"/>
            </w:pPr>
          </w:p>
          <w:p w14:paraId="5E444E46" w14:textId="77777777" w:rsidR="00C679AF" w:rsidRDefault="00C679AF"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7D7BB8F4" w14:textId="77777777" w:rsidR="00C679AF" w:rsidRPr="00990040" w:rsidRDefault="00C679AF" w:rsidP="00B22829">
            <w:pPr>
              <w:pStyle w:val="VCAAbulletlevel2"/>
              <w:numPr>
                <w:ilvl w:val="0"/>
                <w:numId w:val="0"/>
              </w:numPr>
              <w:spacing w:after="0"/>
            </w:pPr>
          </w:p>
          <w:p w14:paraId="0E736D91" w14:textId="77777777" w:rsidR="00C679AF" w:rsidRPr="0066155E" w:rsidRDefault="00C679AF"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775B2551" w14:textId="77777777" w:rsidR="00C679AF" w:rsidRDefault="00C679AF" w:rsidP="00C679AF"/>
    <w:p w14:paraId="7EB39885" w14:textId="77777777" w:rsidR="00C679AF" w:rsidRDefault="00C679AF" w:rsidP="00C679AF">
      <w:pPr>
        <w:pStyle w:val="Figures"/>
        <w:jc w:val="left"/>
        <w:rPr>
          <w:lang w:val="en-AU"/>
        </w:rPr>
      </w:pPr>
    </w:p>
    <w:p w14:paraId="4AEF2F83" w14:textId="77777777" w:rsidR="00C679AF" w:rsidRDefault="00C679AF" w:rsidP="00C679AF">
      <w:pPr>
        <w:pStyle w:val="Figures"/>
        <w:jc w:val="left"/>
        <w:rPr>
          <w:lang w:val="en-AU"/>
        </w:rPr>
      </w:pPr>
    </w:p>
    <w:p w14:paraId="54FE7E8B" w14:textId="77777777" w:rsidR="00C679AF" w:rsidRDefault="00C679AF" w:rsidP="00C679AF">
      <w:pPr>
        <w:pStyle w:val="Figures"/>
        <w:jc w:val="left"/>
        <w:rPr>
          <w:lang w:val="en-AU"/>
        </w:rPr>
      </w:pPr>
    </w:p>
    <w:p w14:paraId="42497F0D" w14:textId="77777777" w:rsidR="00C679AF" w:rsidRDefault="00C679AF" w:rsidP="00C679AF">
      <w:pPr>
        <w:pStyle w:val="Figures"/>
        <w:jc w:val="left"/>
        <w:rPr>
          <w:lang w:val="en-AU"/>
        </w:rPr>
      </w:pPr>
    </w:p>
    <w:p w14:paraId="189BE66C" w14:textId="77777777" w:rsidR="00C679AF" w:rsidRDefault="00C679AF" w:rsidP="00C679AF">
      <w:pPr>
        <w:pStyle w:val="Figures"/>
        <w:jc w:val="left"/>
        <w:rPr>
          <w:lang w:val="en-AU"/>
        </w:rPr>
      </w:pPr>
    </w:p>
    <w:p w14:paraId="2FE388C3" w14:textId="77777777" w:rsidR="00C679AF" w:rsidRDefault="00C679AF" w:rsidP="00C679AF">
      <w:pPr>
        <w:pStyle w:val="Figures"/>
        <w:jc w:val="left"/>
        <w:rPr>
          <w:lang w:val="en-AU"/>
        </w:rPr>
      </w:pPr>
    </w:p>
    <w:p w14:paraId="47027E46" w14:textId="77777777" w:rsidR="00C679AF" w:rsidRDefault="00C679AF" w:rsidP="00C679AF">
      <w:pPr>
        <w:pStyle w:val="Figures"/>
        <w:jc w:val="left"/>
        <w:rPr>
          <w:lang w:val="en-AU"/>
        </w:rPr>
      </w:pPr>
    </w:p>
    <w:p w14:paraId="45B330AD" w14:textId="77777777" w:rsidR="00C679AF" w:rsidRDefault="00C679AF" w:rsidP="00C679AF">
      <w:pPr>
        <w:pStyle w:val="Figures"/>
        <w:jc w:val="left"/>
        <w:rPr>
          <w:lang w:val="en-AU"/>
        </w:rPr>
        <w:sectPr w:rsidR="00C679AF" w:rsidSect="00C679AF">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065F303F" w14:textId="77777777" w:rsidR="00C679AF" w:rsidRPr="00B13D9B" w:rsidRDefault="00C679AF" w:rsidP="00C679AF">
      <w:pPr>
        <w:pStyle w:val="Heading3"/>
      </w:pPr>
      <w:bookmarkStart w:id="21" w:name="_Hlk179272074"/>
      <w:bookmarkStart w:id="22" w:name="_Toc191900562"/>
      <w:r w:rsidRPr="00B13D9B">
        <w:lastRenderedPageBreak/>
        <w:t>Unit 2</w:t>
      </w:r>
      <w:bookmarkEnd w:id="22"/>
    </w:p>
    <w:p w14:paraId="0CCA9ABC" w14:textId="77777777" w:rsidR="00C679AF" w:rsidRDefault="00C679AF" w:rsidP="00C679AF">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C679AF" w:rsidRPr="00F040C4" w14:paraId="7805D226" w14:textId="77777777" w:rsidTr="00B22829">
        <w:trPr>
          <w:trHeight w:val="274"/>
        </w:trPr>
        <w:tc>
          <w:tcPr>
            <w:tcW w:w="2161" w:type="dxa"/>
            <w:shd w:val="clear" w:color="auto" w:fill="0F7EB4"/>
          </w:tcPr>
          <w:p w14:paraId="539EDA77" w14:textId="77777777" w:rsidR="00C679AF" w:rsidRPr="00F040C4" w:rsidRDefault="00C679AF" w:rsidP="00B22829">
            <w:pPr>
              <w:pStyle w:val="VCAAtablecondensedheading"/>
              <w:rPr>
                <w:b w:val="0"/>
              </w:rPr>
            </w:pPr>
            <w:r w:rsidRPr="00F040C4">
              <w:t xml:space="preserve">Concept </w:t>
            </w:r>
          </w:p>
        </w:tc>
        <w:tc>
          <w:tcPr>
            <w:tcW w:w="2162" w:type="dxa"/>
            <w:shd w:val="clear" w:color="auto" w:fill="0F7EB4"/>
          </w:tcPr>
          <w:p w14:paraId="102FDB9A" w14:textId="77777777" w:rsidR="00C679AF" w:rsidRPr="00F040C4" w:rsidRDefault="00C679AF" w:rsidP="00B22829">
            <w:pPr>
              <w:pStyle w:val="VCAAtablecondensedheading"/>
              <w:rPr>
                <w:b w:val="0"/>
              </w:rPr>
            </w:pPr>
            <w:r w:rsidRPr="00F040C4">
              <w:t>Perspective</w:t>
            </w:r>
          </w:p>
        </w:tc>
        <w:tc>
          <w:tcPr>
            <w:tcW w:w="2162" w:type="dxa"/>
            <w:shd w:val="clear" w:color="auto" w:fill="0F7EB4"/>
          </w:tcPr>
          <w:p w14:paraId="17086AA8" w14:textId="77777777" w:rsidR="00C679AF" w:rsidRPr="00F040C4" w:rsidRDefault="00C679AF" w:rsidP="00B22829">
            <w:pPr>
              <w:pStyle w:val="VCAAtablecondensedheading"/>
              <w:rPr>
                <w:b w:val="0"/>
              </w:rPr>
            </w:pPr>
            <w:r w:rsidRPr="00F040C4">
              <w:t>Topic</w:t>
            </w:r>
          </w:p>
        </w:tc>
        <w:tc>
          <w:tcPr>
            <w:tcW w:w="2162" w:type="dxa"/>
            <w:shd w:val="clear" w:color="auto" w:fill="0F7EB4"/>
          </w:tcPr>
          <w:p w14:paraId="38F05BFD" w14:textId="77777777" w:rsidR="00C679AF" w:rsidRPr="00F040C4" w:rsidRDefault="00C679AF" w:rsidP="00B22829">
            <w:pPr>
              <w:pStyle w:val="VCAAtablecondensedheading"/>
              <w:rPr>
                <w:b w:val="0"/>
              </w:rPr>
            </w:pPr>
            <w:r w:rsidRPr="00F040C4">
              <w:t>Subtopic</w:t>
            </w:r>
          </w:p>
        </w:tc>
      </w:tr>
      <w:tr w:rsidR="00C679AF" w:rsidRPr="00F040C4" w14:paraId="51FC4A7F" w14:textId="77777777" w:rsidTr="00704DB2">
        <w:trPr>
          <w:trHeight w:val="1701"/>
        </w:trPr>
        <w:tc>
          <w:tcPr>
            <w:tcW w:w="2161" w:type="dxa"/>
            <w:vAlign w:val="center"/>
          </w:tcPr>
          <w:p w14:paraId="6A0B76A5" w14:textId="7CE42DC5" w:rsidR="00C679AF" w:rsidRPr="0094696C" w:rsidRDefault="00C679AF" w:rsidP="00704DB2">
            <w:pPr>
              <w:pStyle w:val="VCAAbody"/>
              <w:jc w:val="center"/>
            </w:pPr>
            <w:r w:rsidRPr="0094696C">
              <w:t>Legacy</w:t>
            </w:r>
          </w:p>
        </w:tc>
        <w:tc>
          <w:tcPr>
            <w:tcW w:w="2162" w:type="dxa"/>
            <w:vAlign w:val="center"/>
          </w:tcPr>
          <w:p w14:paraId="54D39778" w14:textId="77777777" w:rsidR="00C679AF" w:rsidRPr="0094696C" w:rsidRDefault="00C679AF" w:rsidP="00704DB2">
            <w:pPr>
              <w:pStyle w:val="VCAAbody"/>
              <w:jc w:val="center"/>
            </w:pPr>
            <w:r w:rsidRPr="0094696C">
              <w:t>Personal</w:t>
            </w:r>
          </w:p>
        </w:tc>
        <w:tc>
          <w:tcPr>
            <w:tcW w:w="2162" w:type="dxa"/>
            <w:vAlign w:val="center"/>
          </w:tcPr>
          <w:p w14:paraId="5466B647" w14:textId="77777777" w:rsidR="00C679AF" w:rsidRPr="0094696C" w:rsidRDefault="00C679AF" w:rsidP="00704DB2">
            <w:pPr>
              <w:pStyle w:val="VCAAbody"/>
              <w:jc w:val="center"/>
            </w:pPr>
            <w:r w:rsidRPr="005A0EDD">
              <w:t>Innovation</w:t>
            </w:r>
          </w:p>
        </w:tc>
        <w:tc>
          <w:tcPr>
            <w:tcW w:w="2162" w:type="dxa"/>
            <w:vAlign w:val="center"/>
          </w:tcPr>
          <w:p w14:paraId="036B99EA" w14:textId="77777777" w:rsidR="00C679AF" w:rsidRPr="0094696C" w:rsidRDefault="00C679AF" w:rsidP="00704DB2">
            <w:pPr>
              <w:pStyle w:val="VCAAbody"/>
              <w:jc w:val="center"/>
            </w:pPr>
            <w:r w:rsidRPr="005A0EDD">
              <w:t>Innovations I can’t live without</w:t>
            </w:r>
          </w:p>
        </w:tc>
      </w:tr>
    </w:tbl>
    <w:p w14:paraId="56C2D595" w14:textId="77777777" w:rsidR="00C679AF" w:rsidRPr="00B13D9B" w:rsidRDefault="00C679AF" w:rsidP="00C679AF">
      <w:pPr>
        <w:pStyle w:val="Heading2"/>
        <w:rPr>
          <w:sz w:val="28"/>
        </w:rPr>
      </w:pPr>
      <w:bookmarkStart w:id="23" w:name="_Toc191900563"/>
      <w:r w:rsidRPr="00633101">
        <w:rPr>
          <w:sz w:val="28"/>
        </w:rPr>
        <w:t xml:space="preserve">Outcome </w:t>
      </w:r>
      <w:r>
        <w:rPr>
          <w:sz w:val="28"/>
        </w:rPr>
        <w:t>1</w:t>
      </w:r>
      <w:bookmarkEnd w:id="23"/>
      <w:r w:rsidRPr="00B13D9B">
        <w:rPr>
          <w:sz w:val="28"/>
        </w:rPr>
        <w:tab/>
      </w:r>
    </w:p>
    <w:p w14:paraId="0B88A11B" w14:textId="18D88C6B" w:rsidR="00C679AF" w:rsidRPr="00FD4DAA" w:rsidRDefault="00C679AF" w:rsidP="00C679AF">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8C16A25995E1468881BFC9E2F4E76DB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72AE88C5752D495DA5F4304F73F2568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FD4DAA">
        <w:rPr>
          <w:shd w:val="clear" w:color="auto" w:fill="FFFFFF"/>
        </w:rPr>
        <w:t xml:space="preserve">. </w:t>
      </w:r>
    </w:p>
    <w:p w14:paraId="13993279" w14:textId="77777777" w:rsidR="00C679AF" w:rsidRPr="00753F1C" w:rsidRDefault="00C679AF" w:rsidP="00C679AF">
      <w:pPr>
        <w:pStyle w:val="Heading2"/>
        <w:rPr>
          <w:sz w:val="24"/>
          <w:szCs w:val="24"/>
        </w:rPr>
      </w:pPr>
      <w:bookmarkStart w:id="24" w:name="_Toc191900564"/>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679AF" w14:paraId="54159783" w14:textId="77777777" w:rsidTr="00B22829">
        <w:trPr>
          <w:cantSplit/>
        </w:trPr>
        <w:tc>
          <w:tcPr>
            <w:tcW w:w="8783" w:type="dxa"/>
          </w:tcPr>
          <w:p w14:paraId="7731FF21" w14:textId="0C7419E6" w:rsidR="00C679AF" w:rsidRPr="00F66F92" w:rsidRDefault="00C679AF"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59ED533CAD834DCE841D04681385135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530117">
              <w:t xml:space="preserve"> and explain</w:t>
            </w:r>
            <w:r>
              <w:t xml:space="preserve"> why</w:t>
            </w:r>
            <w:r w:rsidRPr="00530117">
              <w:t xml:space="preserve"> they are essential to your life.</w:t>
            </w:r>
          </w:p>
        </w:tc>
      </w:tr>
      <w:tr w:rsidR="00C679AF" w14:paraId="69076FB2" w14:textId="77777777" w:rsidTr="00B22829">
        <w:trPr>
          <w:cantSplit/>
        </w:trPr>
        <w:tc>
          <w:tcPr>
            <w:tcW w:w="8783" w:type="dxa"/>
          </w:tcPr>
          <w:p w14:paraId="5B62669D" w14:textId="78C13318" w:rsidR="00C679AF" w:rsidRPr="00F66F92" w:rsidRDefault="00C679AF"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A1FCFB82550D4B3AB896138F2A03DE4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Discuss why some words may not feature in your print dictionary. Learn and revise the words using an online revision tool.</w:t>
            </w:r>
          </w:p>
        </w:tc>
      </w:tr>
      <w:tr w:rsidR="00C679AF" w14:paraId="1FAC878C" w14:textId="77777777" w:rsidTr="00B22829">
        <w:trPr>
          <w:cantSplit/>
        </w:trPr>
        <w:tc>
          <w:tcPr>
            <w:tcW w:w="8783" w:type="dxa"/>
          </w:tcPr>
          <w:p w14:paraId="5D54F79F" w14:textId="05E1C35F" w:rsidR="00C679AF" w:rsidRPr="00F66F92" w:rsidRDefault="00C679AF"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580D97FCFB3A4F3C88E88780BEE669C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C679AF" w14:paraId="71EB34A1" w14:textId="77777777" w:rsidTr="00B22829">
        <w:trPr>
          <w:cantSplit/>
        </w:trPr>
        <w:tc>
          <w:tcPr>
            <w:tcW w:w="8783" w:type="dxa"/>
          </w:tcPr>
          <w:p w14:paraId="38D8D835" w14:textId="02902A9F" w:rsidR="00C679AF" w:rsidRPr="00F66F92" w:rsidRDefault="00C679AF"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ACB5F67D344D4D35A45D4C69B1E5FD9C"/>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C679AF" w14:paraId="5BE71DE5" w14:textId="77777777" w:rsidTr="00B22829">
        <w:trPr>
          <w:cantSplit/>
        </w:trPr>
        <w:tc>
          <w:tcPr>
            <w:tcW w:w="8783" w:type="dxa"/>
          </w:tcPr>
          <w:p w14:paraId="674EFA59" w14:textId="77777777" w:rsidR="00C679AF" w:rsidRPr="00F66F92" w:rsidRDefault="00C679AF"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C679AF" w14:paraId="6768C8F7" w14:textId="77777777" w:rsidTr="00B22829">
        <w:trPr>
          <w:cantSplit/>
        </w:trPr>
        <w:tc>
          <w:tcPr>
            <w:tcW w:w="8783" w:type="dxa"/>
          </w:tcPr>
          <w:p w14:paraId="4C72B3CE" w14:textId="77777777" w:rsidR="00C679AF" w:rsidRPr="00F66F92" w:rsidRDefault="00C679AF"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C679AF" w14:paraId="29C40F26" w14:textId="77777777" w:rsidTr="00B22829">
        <w:trPr>
          <w:cantSplit/>
        </w:trPr>
        <w:tc>
          <w:tcPr>
            <w:tcW w:w="8783" w:type="dxa"/>
          </w:tcPr>
          <w:p w14:paraId="39F2917C" w14:textId="31EE9FDB" w:rsidR="00C679AF" w:rsidRPr="00F66F92" w:rsidRDefault="00C679AF"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4D3C08EDE24A4F568BBF917AA4C0869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then participate in a ‘running dictation’ activity, focusing on revising this information.</w:t>
            </w:r>
            <w:bookmarkEnd w:id="25"/>
          </w:p>
        </w:tc>
      </w:tr>
      <w:tr w:rsidR="00C679AF" w14:paraId="6BFFB7B0" w14:textId="77777777" w:rsidTr="00B22829">
        <w:trPr>
          <w:cantSplit/>
        </w:trPr>
        <w:tc>
          <w:tcPr>
            <w:tcW w:w="8783" w:type="dxa"/>
          </w:tcPr>
          <w:p w14:paraId="6185FB1F" w14:textId="77777777" w:rsidR="00C679AF" w:rsidRPr="00F66F92" w:rsidRDefault="00C679AF"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C679AF" w14:paraId="6FB86371" w14:textId="77777777" w:rsidTr="00B22829">
        <w:trPr>
          <w:cantSplit/>
        </w:trPr>
        <w:tc>
          <w:tcPr>
            <w:tcW w:w="8783" w:type="dxa"/>
          </w:tcPr>
          <w:p w14:paraId="4C36DC90" w14:textId="77777777" w:rsidR="00C679AF" w:rsidRDefault="00C679AF"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C679AF" w14:paraId="18566B17" w14:textId="77777777" w:rsidTr="00B22829">
        <w:trPr>
          <w:cantSplit/>
        </w:trPr>
        <w:tc>
          <w:tcPr>
            <w:tcW w:w="8783" w:type="dxa"/>
          </w:tcPr>
          <w:p w14:paraId="0FCBCBCF" w14:textId="163BA6F3" w:rsidR="00C679AF" w:rsidRDefault="00C679AF" w:rsidP="00B22829">
            <w:pPr>
              <w:pStyle w:val="VCAAbulletlevel2"/>
              <w:spacing w:after="0"/>
            </w:pPr>
            <w:r>
              <w:t xml:space="preserve">Identify different ways of asking questions in </w:t>
            </w:r>
            <w:sdt>
              <w:sdtPr>
                <w:alias w:val="Keywords"/>
                <w:tag w:val=""/>
                <w:id w:val="45804127"/>
                <w:placeholder>
                  <w:docPart w:val="6D5A758059FA4658817AB235728D6990"/>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C679AF" w14:paraId="14F0BF14" w14:textId="77777777" w:rsidTr="00B22829">
        <w:trPr>
          <w:cantSplit/>
        </w:trPr>
        <w:tc>
          <w:tcPr>
            <w:tcW w:w="8783" w:type="dxa"/>
          </w:tcPr>
          <w:p w14:paraId="46570F3F" w14:textId="77777777" w:rsidR="00C679AF" w:rsidRDefault="00C679AF"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C679AF" w14:paraId="73A547F1" w14:textId="77777777" w:rsidTr="00B22829">
        <w:trPr>
          <w:cantSplit/>
        </w:trPr>
        <w:tc>
          <w:tcPr>
            <w:tcW w:w="8783" w:type="dxa"/>
          </w:tcPr>
          <w:p w14:paraId="72DF17E9" w14:textId="2CA472EF" w:rsidR="00C679AF" w:rsidRDefault="00C679AF"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8DB519752E044E2986BEF6EC24327B9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about</w:t>
            </w:r>
            <w:r w:rsidRPr="00530117">
              <w:t xml:space="preserve"> sustainable innovations and discuss their potential to create a positive impact on the world.</w:t>
            </w:r>
          </w:p>
        </w:tc>
      </w:tr>
      <w:tr w:rsidR="00C679AF" w14:paraId="10C70E24" w14:textId="77777777" w:rsidTr="00B22829">
        <w:trPr>
          <w:cantSplit/>
        </w:trPr>
        <w:tc>
          <w:tcPr>
            <w:tcW w:w="8783" w:type="dxa"/>
          </w:tcPr>
          <w:p w14:paraId="26C5E3F6" w14:textId="77777777" w:rsidR="00C679AF" w:rsidRDefault="00C679AF"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C679AF" w14:paraId="3426EC49" w14:textId="77777777" w:rsidTr="00B22829">
        <w:trPr>
          <w:cantSplit/>
        </w:trPr>
        <w:tc>
          <w:tcPr>
            <w:tcW w:w="8783" w:type="dxa"/>
          </w:tcPr>
          <w:p w14:paraId="3F763047" w14:textId="77777777" w:rsidR="00C679AF" w:rsidRDefault="00C679AF"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C679AF" w14:paraId="3AC0490A" w14:textId="77777777" w:rsidTr="00B22829">
        <w:trPr>
          <w:cantSplit/>
        </w:trPr>
        <w:tc>
          <w:tcPr>
            <w:tcW w:w="8783" w:type="dxa"/>
          </w:tcPr>
          <w:p w14:paraId="544373DA" w14:textId="77777777" w:rsidR="00C679AF" w:rsidRDefault="00C679AF" w:rsidP="00B22829">
            <w:pPr>
              <w:pStyle w:val="VCAAbulletlevel2"/>
              <w:spacing w:after="0"/>
            </w:pPr>
            <w:r w:rsidRPr="0009120F">
              <w:t>Read a letter to the editor, focusing on the negative impact of technology in schools.</w:t>
            </w:r>
          </w:p>
        </w:tc>
      </w:tr>
      <w:tr w:rsidR="00C679AF" w14:paraId="1BA95951" w14:textId="77777777" w:rsidTr="00B22829">
        <w:trPr>
          <w:cantSplit/>
        </w:trPr>
        <w:tc>
          <w:tcPr>
            <w:tcW w:w="8783" w:type="dxa"/>
            <w:tcBorders>
              <w:bottom w:val="single" w:sz="4" w:space="0" w:color="auto"/>
            </w:tcBorders>
            <w:shd w:val="clear" w:color="auto" w:fill="D9D9D9" w:themeFill="background1" w:themeFillShade="D9"/>
          </w:tcPr>
          <w:p w14:paraId="7DBECC1C" w14:textId="77777777" w:rsidR="00C679AF" w:rsidRPr="002E4CED" w:rsidRDefault="00C679AF"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0CE90B30" wp14:editId="635EDBE5">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C679AF" w14:paraId="4A6B3A28" w14:textId="77777777" w:rsidTr="00B22829">
        <w:trPr>
          <w:cantSplit/>
        </w:trPr>
        <w:tc>
          <w:tcPr>
            <w:tcW w:w="8783" w:type="dxa"/>
            <w:tcBorders>
              <w:bottom w:val="single" w:sz="4" w:space="0" w:color="B5E2F1"/>
            </w:tcBorders>
            <w:shd w:val="clear" w:color="auto" w:fill="FFFFFF" w:themeFill="background1"/>
          </w:tcPr>
          <w:p w14:paraId="4AD437BD" w14:textId="77777777" w:rsidR="00C679AF" w:rsidRDefault="00C679AF"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C679AF" w14:paraId="44DB0397" w14:textId="77777777" w:rsidTr="00B22829">
        <w:trPr>
          <w:cantSplit/>
        </w:trPr>
        <w:tc>
          <w:tcPr>
            <w:tcW w:w="8783" w:type="dxa"/>
            <w:tcBorders>
              <w:bottom w:val="single" w:sz="4" w:space="0" w:color="B5E2F1"/>
            </w:tcBorders>
            <w:shd w:val="clear" w:color="auto" w:fill="FFFFFF" w:themeFill="background1"/>
          </w:tcPr>
          <w:p w14:paraId="0EA2EAF9" w14:textId="77777777" w:rsidR="00C679AF" w:rsidRDefault="00C679AF" w:rsidP="00B22829">
            <w:pPr>
              <w:pStyle w:val="VCAAbulletlevel2"/>
              <w:numPr>
                <w:ilvl w:val="0"/>
                <w:numId w:val="0"/>
              </w:numPr>
            </w:pPr>
          </w:p>
          <w:p w14:paraId="1B1D0F27" w14:textId="77777777" w:rsidR="00C679AF" w:rsidRPr="00530117" w:rsidRDefault="00C679AF" w:rsidP="00B22829">
            <w:pPr>
              <w:pStyle w:val="VCAAbulletlevel2"/>
              <w:numPr>
                <w:ilvl w:val="0"/>
                <w:numId w:val="0"/>
              </w:numPr>
            </w:pPr>
          </w:p>
        </w:tc>
      </w:tr>
      <w:tr w:rsidR="00C679AF" w14:paraId="430D0D33"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1258914" w14:textId="77777777" w:rsidR="00C679AF" w:rsidRPr="00C836A8" w:rsidRDefault="00C679AF" w:rsidP="00B22829">
            <w:pPr>
              <w:pStyle w:val="Heading2"/>
              <w:rPr>
                <w:b/>
                <w:bCs/>
                <w:color w:val="004EA8"/>
              </w:rPr>
            </w:pPr>
            <w:bookmarkStart w:id="26" w:name="_Toc191900565"/>
            <w:r w:rsidRPr="00B13D9B">
              <w:rPr>
                <w:b/>
                <w:bCs/>
                <w:noProof/>
                <w:color w:val="004EA8"/>
              </w:rPr>
              <w:lastRenderedPageBreak/>
              <w:drawing>
                <wp:anchor distT="0" distB="0" distL="114300" distR="114300" simplePos="0" relativeHeight="251669504" behindDoc="0" locked="0" layoutInCell="1" allowOverlap="1" wp14:anchorId="4926C784" wp14:editId="6FC0FF4C">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38089A36" w14:textId="77777777" w:rsidR="00C679AF" w:rsidRDefault="00C679AF"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3D10CA35" w14:textId="77777777" w:rsidR="00C679AF" w:rsidRDefault="00C679AF" w:rsidP="00B22829">
            <w:pPr>
              <w:pStyle w:val="VCAAbulletlevel2"/>
              <w:numPr>
                <w:ilvl w:val="0"/>
                <w:numId w:val="0"/>
              </w:numPr>
              <w:rPr>
                <w:b/>
                <w:bCs/>
                <w:color w:val="004EA8"/>
                <w:sz w:val="32"/>
                <w:szCs w:val="32"/>
              </w:rPr>
            </w:pPr>
          </w:p>
          <w:p w14:paraId="482A1CC2" w14:textId="77777777" w:rsidR="00C679AF" w:rsidRDefault="00C679AF"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29E1F96" w14:textId="77777777" w:rsidR="00C679AF" w:rsidRPr="002D4607" w:rsidRDefault="00C679AF" w:rsidP="00B22829">
            <w:pPr>
              <w:pStyle w:val="VCAAbulletlevel2"/>
              <w:numPr>
                <w:ilvl w:val="0"/>
                <w:numId w:val="0"/>
              </w:numPr>
              <w:spacing w:after="0"/>
              <w:ind w:left="360"/>
            </w:pPr>
          </w:p>
          <w:p w14:paraId="572E808D" w14:textId="77777777" w:rsidR="00C679AF" w:rsidRDefault="00C679AF" w:rsidP="00B22829">
            <w:pPr>
              <w:pStyle w:val="VCAAbulletlevel2"/>
              <w:spacing w:after="0"/>
            </w:pPr>
            <w:r w:rsidRPr="002D4607">
              <w:t>Watch online talks about innovations and take notes using guided note-taking sheets.</w:t>
            </w:r>
          </w:p>
          <w:p w14:paraId="2E0690DE" w14:textId="77777777" w:rsidR="00C679AF" w:rsidRPr="002D4607" w:rsidRDefault="00C679AF" w:rsidP="00B22829">
            <w:pPr>
              <w:pStyle w:val="VCAAbulletlevel2"/>
              <w:numPr>
                <w:ilvl w:val="0"/>
                <w:numId w:val="0"/>
              </w:numPr>
              <w:spacing w:after="0"/>
            </w:pPr>
          </w:p>
          <w:p w14:paraId="4CF060DA" w14:textId="77777777" w:rsidR="00C679AF" w:rsidRDefault="00C679AF"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Pr="002D4607">
              <w:t>plus, minus, interesting</w:t>
            </w:r>
            <w:r>
              <w:t>’</w:t>
            </w:r>
            <w:r w:rsidRPr="002D4607">
              <w:t xml:space="preserve"> chart.</w:t>
            </w:r>
          </w:p>
          <w:p w14:paraId="3CC05A9F" w14:textId="77777777" w:rsidR="00C679AF" w:rsidRPr="002D4607" w:rsidRDefault="00C679AF" w:rsidP="00B22829">
            <w:pPr>
              <w:pStyle w:val="VCAAbulletlevel2"/>
              <w:numPr>
                <w:ilvl w:val="0"/>
                <w:numId w:val="0"/>
              </w:numPr>
              <w:spacing w:after="0"/>
            </w:pPr>
          </w:p>
          <w:p w14:paraId="3A614DEB" w14:textId="77777777" w:rsidR="00C679AF" w:rsidRDefault="00C679AF"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41F70723" w14:textId="77777777" w:rsidR="00C679AF" w:rsidRPr="002D4607" w:rsidRDefault="00C679AF" w:rsidP="00B22829">
            <w:pPr>
              <w:pStyle w:val="VCAAbulletlevel2"/>
              <w:numPr>
                <w:ilvl w:val="0"/>
                <w:numId w:val="0"/>
              </w:numPr>
              <w:spacing w:after="0"/>
            </w:pPr>
          </w:p>
          <w:p w14:paraId="3CD9B098" w14:textId="77777777" w:rsidR="00C679AF" w:rsidRDefault="00C679AF" w:rsidP="00B22829">
            <w:pPr>
              <w:pStyle w:val="VCAAbulletlevel2"/>
              <w:spacing w:after="0"/>
            </w:pPr>
            <w:r w:rsidRPr="002D4607">
              <w:t>Complete a class survey, identifying the innovations you couldn’t live without and</w:t>
            </w:r>
            <w:r>
              <w:t xml:space="preserve"> identify </w:t>
            </w:r>
            <w:r w:rsidRPr="002D4607">
              <w:t>trends in the data.</w:t>
            </w:r>
          </w:p>
          <w:p w14:paraId="065879C2" w14:textId="77777777" w:rsidR="00C679AF" w:rsidRPr="002D4607" w:rsidRDefault="00C679AF" w:rsidP="00B22829">
            <w:pPr>
              <w:pStyle w:val="VCAAbulletlevel2"/>
              <w:numPr>
                <w:ilvl w:val="0"/>
                <w:numId w:val="0"/>
              </w:numPr>
              <w:spacing w:after="0"/>
            </w:pPr>
          </w:p>
          <w:p w14:paraId="0B43C658" w14:textId="77777777" w:rsidR="00C679AF" w:rsidRDefault="00C679AF"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421CE0A8" w14:textId="77777777" w:rsidR="00C679AF" w:rsidRPr="002D4607" w:rsidRDefault="00C679AF" w:rsidP="00B22829">
            <w:pPr>
              <w:pStyle w:val="VCAAbulletlevel2"/>
              <w:numPr>
                <w:ilvl w:val="0"/>
                <w:numId w:val="0"/>
              </w:numPr>
              <w:spacing w:after="0"/>
            </w:pPr>
          </w:p>
          <w:p w14:paraId="68E359D5" w14:textId="77777777" w:rsidR="00C679AF" w:rsidRDefault="00C679AF"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74FA212F" w14:textId="77777777" w:rsidR="00C679AF" w:rsidRPr="002D4607" w:rsidRDefault="00C679AF" w:rsidP="00B22829">
            <w:pPr>
              <w:pStyle w:val="VCAAbulletlevel2"/>
              <w:numPr>
                <w:ilvl w:val="0"/>
                <w:numId w:val="0"/>
              </w:numPr>
              <w:spacing w:after="0"/>
            </w:pPr>
          </w:p>
          <w:p w14:paraId="3AD7FBFD" w14:textId="77777777" w:rsidR="00C679AF" w:rsidRDefault="00C679AF"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0AEAF2C1" w14:textId="77777777" w:rsidR="00C679AF" w:rsidRPr="002D4607" w:rsidRDefault="00C679AF" w:rsidP="00B22829">
            <w:pPr>
              <w:pStyle w:val="VCAAbulletlevel2"/>
              <w:numPr>
                <w:ilvl w:val="0"/>
                <w:numId w:val="0"/>
              </w:numPr>
              <w:spacing w:after="0"/>
            </w:pPr>
          </w:p>
          <w:p w14:paraId="726F816B" w14:textId="77777777" w:rsidR="00C679AF" w:rsidRDefault="00C679AF"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3AC4E5A0" w14:textId="77777777" w:rsidR="00C679AF" w:rsidRPr="002D4607" w:rsidRDefault="00C679AF" w:rsidP="00B22829">
            <w:pPr>
              <w:pStyle w:val="VCAAbulletlevel2"/>
              <w:numPr>
                <w:ilvl w:val="0"/>
                <w:numId w:val="0"/>
              </w:numPr>
              <w:spacing w:after="0"/>
            </w:pPr>
          </w:p>
          <w:p w14:paraId="2EA9F96D" w14:textId="77777777" w:rsidR="00C679AF" w:rsidRDefault="00C679AF"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49D29D51" w14:textId="77777777" w:rsidR="00C679AF" w:rsidRPr="002D4607" w:rsidRDefault="00C679AF" w:rsidP="00B22829">
            <w:pPr>
              <w:pStyle w:val="VCAAbulletlevel2"/>
              <w:numPr>
                <w:ilvl w:val="0"/>
                <w:numId w:val="0"/>
              </w:numPr>
              <w:spacing w:after="0"/>
            </w:pPr>
          </w:p>
          <w:p w14:paraId="2FEA1AA6" w14:textId="77777777" w:rsidR="00C679AF" w:rsidRPr="0066155E" w:rsidRDefault="00C679AF"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66C02E86" w14:textId="77777777" w:rsidR="00C679AF" w:rsidRDefault="00C679AF" w:rsidP="00C679AF"/>
    <w:p w14:paraId="75C5B214" w14:textId="77777777" w:rsidR="00C679AF" w:rsidRDefault="00C679AF" w:rsidP="00C679AF"/>
    <w:p w14:paraId="3C4D9C95" w14:textId="77777777" w:rsidR="00C679AF" w:rsidRDefault="00C679AF" w:rsidP="00C679AF">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F040C4" w14:paraId="4331DC8F" w14:textId="77777777" w:rsidTr="00B22829">
        <w:trPr>
          <w:trHeight w:val="274"/>
        </w:trPr>
        <w:tc>
          <w:tcPr>
            <w:tcW w:w="2197" w:type="dxa"/>
            <w:shd w:val="clear" w:color="auto" w:fill="0F7EB4"/>
          </w:tcPr>
          <w:p w14:paraId="087CC897" w14:textId="77777777" w:rsidR="00C679AF" w:rsidRPr="00F040C4" w:rsidRDefault="00C679AF" w:rsidP="00B22829">
            <w:pPr>
              <w:pStyle w:val="VCAAtablecondensedheading"/>
              <w:rPr>
                <w:b w:val="0"/>
              </w:rPr>
            </w:pPr>
            <w:r w:rsidRPr="00F040C4">
              <w:t xml:space="preserve">Concept </w:t>
            </w:r>
          </w:p>
        </w:tc>
        <w:tc>
          <w:tcPr>
            <w:tcW w:w="2197" w:type="dxa"/>
            <w:shd w:val="clear" w:color="auto" w:fill="0F7EB4"/>
          </w:tcPr>
          <w:p w14:paraId="3627EEC5" w14:textId="77777777" w:rsidR="00C679AF" w:rsidRPr="00F040C4" w:rsidRDefault="00C679AF" w:rsidP="00B22829">
            <w:pPr>
              <w:pStyle w:val="VCAAtablecondensedheading"/>
              <w:rPr>
                <w:b w:val="0"/>
              </w:rPr>
            </w:pPr>
            <w:r w:rsidRPr="00F040C4">
              <w:t>Perspective</w:t>
            </w:r>
          </w:p>
        </w:tc>
        <w:tc>
          <w:tcPr>
            <w:tcW w:w="2197" w:type="dxa"/>
            <w:shd w:val="clear" w:color="auto" w:fill="0F7EB4"/>
          </w:tcPr>
          <w:p w14:paraId="34FFD1F6" w14:textId="77777777" w:rsidR="00C679AF" w:rsidRPr="00F040C4" w:rsidRDefault="00C679AF" w:rsidP="00B22829">
            <w:pPr>
              <w:pStyle w:val="VCAAtablecondensedheading"/>
              <w:rPr>
                <w:b w:val="0"/>
              </w:rPr>
            </w:pPr>
            <w:r w:rsidRPr="00F040C4">
              <w:t>Topic</w:t>
            </w:r>
          </w:p>
        </w:tc>
        <w:tc>
          <w:tcPr>
            <w:tcW w:w="2198" w:type="dxa"/>
            <w:shd w:val="clear" w:color="auto" w:fill="0F7EB4"/>
          </w:tcPr>
          <w:p w14:paraId="55268E67" w14:textId="77777777" w:rsidR="00C679AF" w:rsidRPr="00F040C4" w:rsidRDefault="00C679AF" w:rsidP="00B22829">
            <w:pPr>
              <w:pStyle w:val="VCAAtablecondensedheading"/>
              <w:rPr>
                <w:b w:val="0"/>
              </w:rPr>
            </w:pPr>
            <w:r w:rsidRPr="00F040C4">
              <w:t>Subtopic</w:t>
            </w:r>
          </w:p>
        </w:tc>
      </w:tr>
      <w:tr w:rsidR="00C679AF" w:rsidRPr="00F040C4" w14:paraId="733D1E5D" w14:textId="77777777" w:rsidTr="00704DB2">
        <w:trPr>
          <w:trHeight w:val="1701"/>
        </w:trPr>
        <w:tc>
          <w:tcPr>
            <w:tcW w:w="2197" w:type="dxa"/>
            <w:vAlign w:val="center"/>
          </w:tcPr>
          <w:p w14:paraId="6AE73D4D" w14:textId="77777777" w:rsidR="00C679AF" w:rsidRPr="005A0EDD" w:rsidRDefault="00C679AF" w:rsidP="00B22829">
            <w:pPr>
              <w:pStyle w:val="VCAAbody"/>
              <w:jc w:val="center"/>
            </w:pPr>
            <w:r w:rsidRPr="005A0EDD">
              <w:t>Responsibility</w:t>
            </w:r>
          </w:p>
        </w:tc>
        <w:tc>
          <w:tcPr>
            <w:tcW w:w="2197" w:type="dxa"/>
            <w:vAlign w:val="center"/>
          </w:tcPr>
          <w:p w14:paraId="4427ADA1" w14:textId="77777777" w:rsidR="00C679AF" w:rsidRPr="005A0EDD" w:rsidRDefault="00C679AF" w:rsidP="00B22829">
            <w:pPr>
              <w:pStyle w:val="VCAAbody"/>
              <w:jc w:val="center"/>
            </w:pPr>
            <w:r w:rsidRPr="005A0EDD">
              <w:t>Community</w:t>
            </w:r>
          </w:p>
        </w:tc>
        <w:tc>
          <w:tcPr>
            <w:tcW w:w="2197" w:type="dxa"/>
            <w:vAlign w:val="center"/>
          </w:tcPr>
          <w:p w14:paraId="413CE0AA" w14:textId="77777777" w:rsidR="00C679AF" w:rsidRPr="005A0EDD" w:rsidRDefault="00C679AF" w:rsidP="00B22829">
            <w:pPr>
              <w:pStyle w:val="VCAAbody"/>
              <w:jc w:val="center"/>
            </w:pPr>
            <w:r w:rsidRPr="005A0EDD">
              <w:t>Society</w:t>
            </w:r>
          </w:p>
        </w:tc>
        <w:tc>
          <w:tcPr>
            <w:tcW w:w="2198" w:type="dxa"/>
            <w:vAlign w:val="center"/>
          </w:tcPr>
          <w:p w14:paraId="5783B82B" w14:textId="77777777" w:rsidR="00C679AF" w:rsidRPr="005A0EDD" w:rsidRDefault="00C679AF" w:rsidP="00B22829">
            <w:pPr>
              <w:pStyle w:val="VCAAbody"/>
              <w:jc w:val="center"/>
            </w:pPr>
            <w:r w:rsidRPr="005A0EDD">
              <w:t>Attitudes to an aging population</w:t>
            </w:r>
          </w:p>
        </w:tc>
      </w:tr>
    </w:tbl>
    <w:p w14:paraId="0AC2C056" w14:textId="77777777" w:rsidR="00C679AF" w:rsidRPr="00633101" w:rsidRDefault="00C679AF" w:rsidP="00C679AF">
      <w:pPr>
        <w:pStyle w:val="Heading2"/>
        <w:rPr>
          <w:color w:val="004EA8"/>
          <w:sz w:val="28"/>
        </w:rPr>
      </w:pPr>
      <w:bookmarkStart w:id="27" w:name="_Toc191900566"/>
      <w:r w:rsidRPr="00633101">
        <w:rPr>
          <w:sz w:val="28"/>
        </w:rPr>
        <w:t xml:space="preserve">Outcome </w:t>
      </w:r>
      <w:r>
        <w:rPr>
          <w:sz w:val="28"/>
        </w:rPr>
        <w:t>2</w:t>
      </w:r>
      <w:bookmarkEnd w:id="27"/>
      <w:r w:rsidRPr="00633101">
        <w:rPr>
          <w:color w:val="004EA8"/>
          <w:sz w:val="28"/>
        </w:rPr>
        <w:tab/>
      </w:r>
    </w:p>
    <w:p w14:paraId="6C59621B" w14:textId="7D9300D1" w:rsidR="00C679AF" w:rsidRPr="00FD4DAA" w:rsidRDefault="00C679AF" w:rsidP="00C679AF">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331949A195074D75BF2BA7B28BBE85BB"/>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54B5212485EE4DA8A01AA89B3DC839A1"/>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w:t>
      </w:r>
    </w:p>
    <w:p w14:paraId="3C158EDC" w14:textId="77777777" w:rsidR="00C679AF" w:rsidRPr="00753F1C" w:rsidRDefault="00C679AF" w:rsidP="00C679AF">
      <w:pPr>
        <w:pStyle w:val="Heading2"/>
        <w:rPr>
          <w:sz w:val="24"/>
          <w:szCs w:val="24"/>
        </w:rPr>
      </w:pPr>
      <w:bookmarkStart w:id="28" w:name="_Toc191900567"/>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679AF" w14:paraId="4EA90BC1" w14:textId="77777777" w:rsidTr="00B22829">
        <w:trPr>
          <w:cantSplit/>
        </w:trPr>
        <w:tc>
          <w:tcPr>
            <w:tcW w:w="8783" w:type="dxa"/>
          </w:tcPr>
          <w:p w14:paraId="22165AE0" w14:textId="77777777" w:rsidR="00C679AF" w:rsidRPr="00F66F92" w:rsidRDefault="00C679AF"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C679AF" w14:paraId="7420B788" w14:textId="77777777" w:rsidTr="00B22829">
        <w:trPr>
          <w:cantSplit/>
        </w:trPr>
        <w:tc>
          <w:tcPr>
            <w:tcW w:w="8783" w:type="dxa"/>
          </w:tcPr>
          <w:p w14:paraId="4634D6C9" w14:textId="77777777" w:rsidR="00C679AF" w:rsidRPr="00F66F92" w:rsidRDefault="00C679AF"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C679AF" w14:paraId="452244B3" w14:textId="77777777" w:rsidTr="00B22829">
        <w:trPr>
          <w:cantSplit/>
        </w:trPr>
        <w:tc>
          <w:tcPr>
            <w:tcW w:w="8783" w:type="dxa"/>
          </w:tcPr>
          <w:p w14:paraId="262DC66F" w14:textId="77777777" w:rsidR="00C679AF" w:rsidRPr="00F66F92" w:rsidRDefault="00C679AF" w:rsidP="00B22829">
            <w:pPr>
              <w:pStyle w:val="VCAAbulletlevel2"/>
            </w:pPr>
            <w:r w:rsidRPr="008C6AA2">
              <w:t>Create a list of common myths about aging, then research and present evidence-based arguments to counter these misconceptions.</w:t>
            </w:r>
          </w:p>
        </w:tc>
      </w:tr>
      <w:tr w:rsidR="00C679AF" w14:paraId="2C0A1885" w14:textId="77777777" w:rsidTr="00B22829">
        <w:trPr>
          <w:cantSplit/>
        </w:trPr>
        <w:tc>
          <w:tcPr>
            <w:tcW w:w="8783" w:type="dxa"/>
          </w:tcPr>
          <w:p w14:paraId="4EB25F98" w14:textId="77777777" w:rsidR="00C679AF" w:rsidRPr="00F66F92" w:rsidRDefault="00C679AF" w:rsidP="00B22829">
            <w:pPr>
              <w:pStyle w:val="VCAAbulletlevel2"/>
              <w:spacing w:after="0"/>
            </w:pPr>
            <w:r w:rsidRPr="00FE7AA7">
              <w:t xml:space="preserve">View images that reflect attitudes to an aging population from different perspectives. </w:t>
            </w:r>
          </w:p>
        </w:tc>
      </w:tr>
      <w:tr w:rsidR="00C679AF" w14:paraId="423F3C7D" w14:textId="77777777" w:rsidTr="00B22829">
        <w:trPr>
          <w:cantSplit/>
        </w:trPr>
        <w:tc>
          <w:tcPr>
            <w:tcW w:w="8783" w:type="dxa"/>
          </w:tcPr>
          <w:p w14:paraId="1A5B790A" w14:textId="77777777" w:rsidR="00C679AF" w:rsidRPr="00F66F92" w:rsidRDefault="00C679AF"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C679AF" w14:paraId="1DBC391F" w14:textId="77777777" w:rsidTr="00B22829">
        <w:trPr>
          <w:cantSplit/>
        </w:trPr>
        <w:tc>
          <w:tcPr>
            <w:tcW w:w="8783" w:type="dxa"/>
          </w:tcPr>
          <w:p w14:paraId="0F0068AC" w14:textId="77777777" w:rsidR="00C679AF" w:rsidRPr="00F66F92" w:rsidRDefault="00C679AF"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C679AF" w14:paraId="5B6C25EC" w14:textId="77777777" w:rsidTr="00B22829">
        <w:trPr>
          <w:cantSplit/>
        </w:trPr>
        <w:tc>
          <w:tcPr>
            <w:tcW w:w="8783" w:type="dxa"/>
          </w:tcPr>
          <w:p w14:paraId="58E81B4C" w14:textId="3A34BEE1" w:rsidR="00C679AF" w:rsidRPr="00F66F92" w:rsidRDefault="00C679AF" w:rsidP="00B22829">
            <w:pPr>
              <w:pStyle w:val="VCAAbulletlevel2"/>
              <w:spacing w:after="0"/>
            </w:pPr>
            <w:r w:rsidRPr="00FE7AA7">
              <w:lastRenderedPageBreak/>
              <w:t xml:space="preserve">Read texts about </w:t>
            </w:r>
            <w:sdt>
              <w:sdtPr>
                <w:alias w:val="Keywords"/>
                <w:tag w:val=""/>
                <w:id w:val="1382205414"/>
                <w:placeholder>
                  <w:docPart w:val="624D1B6A26C743CFB07FCFAC61810A5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C679AF" w14:paraId="612CDCFE" w14:textId="77777777" w:rsidTr="00B22829">
        <w:trPr>
          <w:cantSplit/>
        </w:trPr>
        <w:tc>
          <w:tcPr>
            <w:tcW w:w="8783" w:type="dxa"/>
          </w:tcPr>
          <w:p w14:paraId="5EF7BD7A" w14:textId="4704038B" w:rsidR="00C679AF" w:rsidRPr="00F66F92" w:rsidRDefault="00C679AF"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FA6AA74B63A245E9B41E2F0B09064FA4"/>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E7AA7">
              <w:t xml:space="preserve"> that feature older adults and analyse the messages, stereotypes and attitudes conveyed in these representations.</w:t>
            </w:r>
          </w:p>
        </w:tc>
      </w:tr>
      <w:tr w:rsidR="00C679AF" w14:paraId="1A0AC70C" w14:textId="77777777" w:rsidTr="00B22829">
        <w:trPr>
          <w:cantSplit/>
        </w:trPr>
        <w:tc>
          <w:tcPr>
            <w:tcW w:w="8783" w:type="dxa"/>
          </w:tcPr>
          <w:p w14:paraId="1126D6CA" w14:textId="77777777" w:rsidR="00C679AF" w:rsidRDefault="00C679AF"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C679AF" w14:paraId="76CBE3FD" w14:textId="77777777" w:rsidTr="00B22829">
        <w:trPr>
          <w:cantSplit/>
        </w:trPr>
        <w:tc>
          <w:tcPr>
            <w:tcW w:w="8783" w:type="dxa"/>
          </w:tcPr>
          <w:p w14:paraId="2A82CBA9" w14:textId="77777777" w:rsidR="00C679AF" w:rsidRDefault="00C679AF"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C679AF" w14:paraId="33DBD403" w14:textId="77777777" w:rsidTr="00B22829">
        <w:trPr>
          <w:cantSplit/>
        </w:trPr>
        <w:tc>
          <w:tcPr>
            <w:tcW w:w="8783" w:type="dxa"/>
          </w:tcPr>
          <w:p w14:paraId="06F659B3" w14:textId="77777777" w:rsidR="00C679AF" w:rsidRDefault="00C679AF"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C679AF" w14:paraId="153FC518" w14:textId="77777777" w:rsidTr="00B22829">
        <w:trPr>
          <w:cantSplit/>
        </w:trPr>
        <w:tc>
          <w:tcPr>
            <w:tcW w:w="8783" w:type="dxa"/>
            <w:tcBorders>
              <w:bottom w:val="single" w:sz="4" w:space="0" w:color="auto"/>
            </w:tcBorders>
            <w:shd w:val="clear" w:color="auto" w:fill="D9D9D9" w:themeFill="background1" w:themeFillShade="D9"/>
          </w:tcPr>
          <w:p w14:paraId="13614279" w14:textId="2ADF6EF6" w:rsidR="00C679AF" w:rsidRPr="008C6AA2" w:rsidRDefault="00C679AF"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5A0EF979" wp14:editId="0B858255">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045F58E8DF2B46919FE2BDDE1EFC642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Dutch</w:t>
                </w:r>
              </w:sdtContent>
            </w:sdt>
            <w:r w:rsidRPr="00FE7AA7">
              <w:rPr>
                <w:b/>
                <w:bCs/>
              </w:rPr>
              <w:t>-speaking community and discuss how their lives have changed over time.</w:t>
            </w:r>
            <w:bookmarkEnd w:id="29"/>
          </w:p>
        </w:tc>
      </w:tr>
      <w:tr w:rsidR="00C679AF" w14:paraId="1DEF491E" w14:textId="77777777" w:rsidTr="00B22829">
        <w:trPr>
          <w:cantSplit/>
        </w:trPr>
        <w:tc>
          <w:tcPr>
            <w:tcW w:w="8783" w:type="dxa"/>
            <w:tcBorders>
              <w:bottom w:val="single" w:sz="4" w:space="0" w:color="auto"/>
            </w:tcBorders>
            <w:shd w:val="clear" w:color="auto" w:fill="auto"/>
          </w:tcPr>
          <w:p w14:paraId="4A78F8D8" w14:textId="77777777" w:rsidR="00C679AF" w:rsidRDefault="00C679AF"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C679AF" w14:paraId="208E3866" w14:textId="77777777" w:rsidTr="00B22829">
        <w:trPr>
          <w:cantSplit/>
        </w:trPr>
        <w:tc>
          <w:tcPr>
            <w:tcW w:w="8783" w:type="dxa"/>
            <w:tcBorders>
              <w:bottom w:val="single" w:sz="4" w:space="0" w:color="auto"/>
            </w:tcBorders>
            <w:shd w:val="clear" w:color="auto" w:fill="auto"/>
          </w:tcPr>
          <w:p w14:paraId="7FD4C4C8" w14:textId="37A15265" w:rsidR="00C679AF" w:rsidRPr="00FE7AA7" w:rsidRDefault="00C679AF" w:rsidP="00B22829">
            <w:pPr>
              <w:pStyle w:val="VCAAbulletlevel2"/>
              <w:spacing w:after="0"/>
            </w:pPr>
            <w:r w:rsidRPr="00FE7AA7">
              <w:t xml:space="preserve">Analyse examples of ageist language in </w:t>
            </w:r>
            <w:sdt>
              <w:sdtPr>
                <w:alias w:val="Keywords"/>
                <w:tag w:val=""/>
                <w:id w:val="1144856130"/>
                <w:placeholder>
                  <w:docPart w:val="AC05B67237194BC6A1B6320A1F2AD94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E7AA7">
              <w:t xml:space="preserve"> and discuss how these linguistic choices perpetuate stereotypes. Suggest alternative, respectful ways to refer to older adults.</w:t>
            </w:r>
          </w:p>
        </w:tc>
      </w:tr>
      <w:tr w:rsidR="00C679AF" w14:paraId="7716C4A3" w14:textId="77777777" w:rsidTr="00B22829">
        <w:trPr>
          <w:cantSplit/>
        </w:trPr>
        <w:tc>
          <w:tcPr>
            <w:tcW w:w="8783" w:type="dxa"/>
            <w:tcBorders>
              <w:bottom w:val="single" w:sz="4" w:space="0" w:color="auto"/>
            </w:tcBorders>
            <w:shd w:val="clear" w:color="auto" w:fill="auto"/>
          </w:tcPr>
          <w:p w14:paraId="0B1671C2" w14:textId="77777777" w:rsidR="00C679AF" w:rsidRPr="00FE7AA7" w:rsidRDefault="00C679AF"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C679AF" w14:paraId="1201516A" w14:textId="77777777" w:rsidTr="00B22829">
        <w:trPr>
          <w:cantSplit/>
        </w:trPr>
        <w:tc>
          <w:tcPr>
            <w:tcW w:w="8783" w:type="dxa"/>
            <w:tcBorders>
              <w:bottom w:val="single" w:sz="4" w:space="0" w:color="auto"/>
            </w:tcBorders>
            <w:shd w:val="clear" w:color="auto" w:fill="auto"/>
          </w:tcPr>
          <w:p w14:paraId="3F82A504" w14:textId="19462B5C" w:rsidR="00C679AF" w:rsidRPr="00FE7AA7" w:rsidRDefault="00C679AF" w:rsidP="00B22829">
            <w:pPr>
              <w:pStyle w:val="VCAAbulletlevel2"/>
              <w:spacing w:after="0"/>
            </w:pPr>
            <w:r w:rsidRPr="00FE7AA7">
              <w:t xml:space="preserve">Reflect on what you have learned </w:t>
            </w:r>
            <w:r w:rsidR="00071F52">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C679AF" w14:paraId="3D9C6E50" w14:textId="77777777" w:rsidTr="00B22829">
        <w:trPr>
          <w:cantSplit/>
        </w:trPr>
        <w:tc>
          <w:tcPr>
            <w:tcW w:w="8783" w:type="dxa"/>
            <w:tcBorders>
              <w:bottom w:val="single" w:sz="4" w:space="0" w:color="auto"/>
            </w:tcBorders>
            <w:shd w:val="clear" w:color="auto" w:fill="auto"/>
          </w:tcPr>
          <w:p w14:paraId="579D0382" w14:textId="532471CE" w:rsidR="00C679AF" w:rsidRPr="00FE7AA7" w:rsidRDefault="00C679AF"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0C59242105E043639D65A7FFAE3480B9"/>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C679AF" w14:paraId="135D5BF2" w14:textId="77777777" w:rsidTr="00B22829">
        <w:trPr>
          <w:cantSplit/>
          <w:trHeight w:val="851"/>
        </w:trPr>
        <w:tc>
          <w:tcPr>
            <w:tcW w:w="8783" w:type="dxa"/>
            <w:tcBorders>
              <w:bottom w:val="single" w:sz="4" w:space="0" w:color="auto"/>
            </w:tcBorders>
            <w:shd w:val="clear" w:color="auto" w:fill="auto"/>
          </w:tcPr>
          <w:p w14:paraId="3540D5F8" w14:textId="77777777" w:rsidR="00C679AF" w:rsidRPr="00FE7AA7" w:rsidRDefault="00C679AF"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C679AF" w14:paraId="45FC9CA6" w14:textId="77777777" w:rsidTr="00B22829">
        <w:trPr>
          <w:cantSplit/>
        </w:trPr>
        <w:tc>
          <w:tcPr>
            <w:tcW w:w="8783" w:type="dxa"/>
            <w:tcBorders>
              <w:bottom w:val="nil"/>
            </w:tcBorders>
            <w:shd w:val="clear" w:color="auto" w:fill="FFFFFF" w:themeFill="background1"/>
          </w:tcPr>
          <w:p w14:paraId="7F9D0603" w14:textId="77777777" w:rsidR="00C679AF" w:rsidRDefault="00C679AF" w:rsidP="00B22829">
            <w:pPr>
              <w:pStyle w:val="VCAAbulletlevel2"/>
              <w:spacing w:after="0"/>
            </w:pPr>
            <w:r w:rsidRPr="00FE7AA7">
              <w:t xml:space="preserve">Write a short story envisioning how society may change as the population ages. </w:t>
            </w:r>
          </w:p>
        </w:tc>
      </w:tr>
      <w:tr w:rsidR="00C679AF" w14:paraId="28BAF763" w14:textId="77777777" w:rsidTr="00B22829">
        <w:tc>
          <w:tcPr>
            <w:tcW w:w="8783" w:type="dxa"/>
            <w:tcBorders>
              <w:bottom w:val="single" w:sz="4" w:space="0" w:color="C6ECFF" w:themeColor="accent1" w:themeTint="33"/>
            </w:tcBorders>
            <w:shd w:val="clear" w:color="auto" w:fill="FFFFFF" w:themeFill="background1"/>
          </w:tcPr>
          <w:p w14:paraId="07125404" w14:textId="77777777" w:rsidR="00C679AF" w:rsidRDefault="00C679AF" w:rsidP="00B22829">
            <w:pPr>
              <w:pStyle w:val="VCAAbulletlevel2"/>
              <w:numPr>
                <w:ilvl w:val="0"/>
                <w:numId w:val="0"/>
              </w:numPr>
              <w:spacing w:after="0"/>
              <w:ind w:left="360"/>
            </w:pPr>
          </w:p>
          <w:p w14:paraId="652DCA68" w14:textId="77777777" w:rsidR="00C679AF" w:rsidRPr="00FE7AA7" w:rsidRDefault="00C679AF" w:rsidP="00B22829">
            <w:pPr>
              <w:pStyle w:val="VCAAbulletlevel2"/>
              <w:numPr>
                <w:ilvl w:val="0"/>
                <w:numId w:val="0"/>
              </w:numPr>
              <w:spacing w:after="0"/>
              <w:ind w:left="360" w:hanging="360"/>
            </w:pPr>
          </w:p>
        </w:tc>
      </w:tr>
      <w:tr w:rsidR="00C679AF" w14:paraId="65D583D0"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7B15141" w14:textId="77777777" w:rsidR="00C679AF" w:rsidRPr="000A7273" w:rsidRDefault="00C679AF" w:rsidP="00B22829">
            <w:pPr>
              <w:pStyle w:val="Heading2"/>
              <w:rPr>
                <w:b/>
                <w:bCs/>
                <w:color w:val="004EA8"/>
              </w:rPr>
            </w:pPr>
            <w:bookmarkStart w:id="30" w:name="_Toc191900568"/>
            <w:r>
              <w:rPr>
                <w:noProof/>
              </w:rPr>
              <w:drawing>
                <wp:anchor distT="0" distB="0" distL="114300" distR="114300" simplePos="0" relativeHeight="251670528" behindDoc="0" locked="0" layoutInCell="1" allowOverlap="1" wp14:anchorId="1BE5B586" wp14:editId="56718376">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5886FE9B" w14:textId="30F4DE5F" w:rsidR="00C679AF" w:rsidRDefault="00C679AF" w:rsidP="00B22829">
            <w:pPr>
              <w:pStyle w:val="VCAAbulletlevel2"/>
              <w:numPr>
                <w:ilvl w:val="0"/>
                <w:numId w:val="0"/>
              </w:numPr>
              <w:spacing w:line="240" w:lineRule="auto"/>
              <w:rPr>
                <w:b/>
                <w:bCs/>
                <w:color w:val="004EA8"/>
                <w:sz w:val="32"/>
                <w:szCs w:val="32"/>
              </w:rPr>
            </w:pPr>
            <w:r w:rsidRPr="008C6AA2">
              <w:rPr>
                <w:b/>
                <w:bCs/>
                <w:color w:val="004EA8"/>
                <w:sz w:val="32"/>
                <w:szCs w:val="32"/>
              </w:rPr>
              <w:t>An intergenerational dialogue event with older adults from a</w:t>
            </w:r>
            <w:r>
              <w:rPr>
                <w:b/>
                <w:bCs/>
                <w:color w:val="004EA8"/>
                <w:sz w:val="32"/>
                <w:szCs w:val="32"/>
              </w:rPr>
              <w:t>n</w:t>
            </w:r>
            <w:r w:rsidRPr="008C6AA2">
              <w:rPr>
                <w:b/>
                <w:bCs/>
                <w:color w:val="004EA8"/>
                <w:sz w:val="32"/>
                <w:szCs w:val="32"/>
              </w:rPr>
              <w:t xml:space="preserve"> </w:t>
            </w:r>
            <w:sdt>
              <w:sdtPr>
                <w:rPr>
                  <w:b/>
                  <w:bCs/>
                  <w:color w:val="004EA8"/>
                  <w:sz w:val="32"/>
                  <w:szCs w:val="32"/>
                </w:rPr>
                <w:alias w:val="Keywords"/>
                <w:tag w:val=""/>
                <w:id w:val="-2050284306"/>
                <w:placeholder>
                  <w:docPart w:val="B7CA2A0F1A6D446AA81237FF363263B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008C6AA2">
              <w:rPr>
                <w:b/>
                <w:bCs/>
                <w:color w:val="004EA8"/>
                <w:sz w:val="32"/>
                <w:szCs w:val="32"/>
              </w:rPr>
              <w:t>-speaking community, discussing how their lives have changed over time.</w:t>
            </w:r>
          </w:p>
          <w:p w14:paraId="4DE271E6" w14:textId="77777777" w:rsidR="00C679AF" w:rsidRDefault="00C679AF" w:rsidP="00B22829">
            <w:pPr>
              <w:pStyle w:val="VCAAbulletlevel2"/>
              <w:numPr>
                <w:ilvl w:val="0"/>
                <w:numId w:val="0"/>
              </w:numPr>
              <w:rPr>
                <w:b/>
                <w:bCs/>
                <w:color w:val="004EA8"/>
                <w:sz w:val="32"/>
                <w:szCs w:val="32"/>
              </w:rPr>
            </w:pPr>
          </w:p>
          <w:p w14:paraId="03386C7C" w14:textId="77777777" w:rsidR="00C679AF" w:rsidRDefault="00C679AF"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26A6820D" w14:textId="77777777" w:rsidR="00C679AF" w:rsidRPr="00FE7AA7" w:rsidRDefault="00C679AF" w:rsidP="00B22829">
            <w:pPr>
              <w:pStyle w:val="VCAAbulletlevel2"/>
              <w:numPr>
                <w:ilvl w:val="0"/>
                <w:numId w:val="0"/>
              </w:numPr>
              <w:spacing w:after="0"/>
              <w:ind w:left="360"/>
            </w:pPr>
          </w:p>
          <w:p w14:paraId="5CD7FE9F" w14:textId="77777777" w:rsidR="00C679AF" w:rsidRDefault="00C679AF"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654FF8B2" w14:textId="77777777" w:rsidR="00C679AF" w:rsidRPr="00FE7AA7" w:rsidRDefault="00C679AF" w:rsidP="00B22829">
            <w:pPr>
              <w:pStyle w:val="VCAAbulletlevel2"/>
              <w:numPr>
                <w:ilvl w:val="0"/>
                <w:numId w:val="0"/>
              </w:numPr>
              <w:spacing w:after="0"/>
            </w:pPr>
          </w:p>
          <w:p w14:paraId="4804A3D3" w14:textId="465E1A89" w:rsidR="00C679AF" w:rsidRDefault="00C679AF" w:rsidP="00B22829">
            <w:pPr>
              <w:pStyle w:val="VCAAbulletlevel2"/>
              <w:spacing w:after="0"/>
            </w:pPr>
            <w:r w:rsidRPr="00FE7AA7">
              <w:t xml:space="preserve">Select and write a set of questions in </w:t>
            </w:r>
            <w:sdt>
              <w:sdtPr>
                <w:alias w:val="Keywords"/>
                <w:tag w:val=""/>
                <w:id w:val="-1920397118"/>
                <w:placeholder>
                  <w:docPart w:val="503F8D5E35B34F2994E31CCAF3B7E48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750DA35A" w14:textId="77777777" w:rsidR="00C679AF" w:rsidRPr="00FE7AA7" w:rsidRDefault="00C679AF" w:rsidP="00B22829">
            <w:pPr>
              <w:pStyle w:val="VCAAbulletlevel2"/>
              <w:numPr>
                <w:ilvl w:val="0"/>
                <w:numId w:val="0"/>
              </w:numPr>
              <w:spacing w:after="0"/>
            </w:pPr>
          </w:p>
          <w:p w14:paraId="27409B66" w14:textId="77777777" w:rsidR="00C679AF" w:rsidRDefault="00C679AF"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74965A83" w14:textId="77777777" w:rsidR="00C679AF" w:rsidRPr="00FE7AA7" w:rsidRDefault="00C679AF" w:rsidP="00B22829">
            <w:pPr>
              <w:pStyle w:val="VCAAbulletlevel2"/>
              <w:numPr>
                <w:ilvl w:val="0"/>
                <w:numId w:val="0"/>
              </w:numPr>
              <w:spacing w:after="0"/>
            </w:pPr>
          </w:p>
          <w:p w14:paraId="471B5836" w14:textId="2A23A220" w:rsidR="00C679AF" w:rsidRDefault="00C679AF" w:rsidP="00B22829">
            <w:pPr>
              <w:pStyle w:val="VCAAbulletlevel2"/>
              <w:spacing w:after="0"/>
            </w:pPr>
            <w:r w:rsidRPr="00FE7AA7">
              <w:t xml:space="preserve">Invite local </w:t>
            </w:r>
            <w:sdt>
              <w:sdtPr>
                <w:alias w:val="Keywords"/>
                <w:tag w:val=""/>
                <w:id w:val="-282423197"/>
                <w:placeholder>
                  <w:docPart w:val="4FE03796A0E54AF581CD61ACEB37FEA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E7AA7">
              <w:t>-speaking community members to attend an intergenerational dialogue event. Ask your prepared questions, listening actively to the responses, and ask follow-up questions to deepen the discussion.</w:t>
            </w:r>
          </w:p>
          <w:p w14:paraId="7F13FCEF" w14:textId="77777777" w:rsidR="00C679AF" w:rsidRPr="00FE7AA7" w:rsidRDefault="00C679AF" w:rsidP="00B22829">
            <w:pPr>
              <w:pStyle w:val="VCAAbulletlevel2"/>
              <w:numPr>
                <w:ilvl w:val="0"/>
                <w:numId w:val="0"/>
              </w:numPr>
              <w:spacing w:after="0"/>
            </w:pPr>
          </w:p>
          <w:p w14:paraId="3CDB5D8D" w14:textId="77777777" w:rsidR="00C679AF" w:rsidRDefault="00C679AF"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46A0C676" w14:textId="77777777" w:rsidR="00C679AF" w:rsidRPr="00FE7AA7" w:rsidRDefault="00C679AF" w:rsidP="00B22829">
            <w:pPr>
              <w:pStyle w:val="VCAAbulletlevel2"/>
              <w:numPr>
                <w:ilvl w:val="0"/>
                <w:numId w:val="0"/>
              </w:numPr>
              <w:spacing w:after="0"/>
            </w:pPr>
          </w:p>
          <w:p w14:paraId="20EA6759" w14:textId="77777777" w:rsidR="00C679AF" w:rsidRDefault="00C679AF"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5B8B89F0" w14:textId="77777777" w:rsidR="00C679AF" w:rsidRPr="00FE7AA7" w:rsidRDefault="00C679AF" w:rsidP="00B22829">
            <w:pPr>
              <w:pStyle w:val="VCAAbulletlevel2"/>
              <w:numPr>
                <w:ilvl w:val="0"/>
                <w:numId w:val="0"/>
              </w:numPr>
              <w:spacing w:after="0"/>
            </w:pPr>
          </w:p>
          <w:p w14:paraId="13379667" w14:textId="77777777" w:rsidR="00C679AF" w:rsidRDefault="00C679AF"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5691BB91" w14:textId="77777777" w:rsidR="00C679AF" w:rsidRPr="00FE7AA7" w:rsidRDefault="00C679AF" w:rsidP="00B22829">
            <w:pPr>
              <w:pStyle w:val="VCAAbulletlevel2"/>
              <w:numPr>
                <w:ilvl w:val="0"/>
                <w:numId w:val="0"/>
              </w:numPr>
              <w:spacing w:after="0"/>
            </w:pPr>
          </w:p>
          <w:p w14:paraId="2FD594D3" w14:textId="77777777" w:rsidR="00C679AF" w:rsidRDefault="00C679AF"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2FBB32C1" w14:textId="77777777" w:rsidR="00C679AF" w:rsidRPr="00FE7AA7" w:rsidRDefault="00C679AF" w:rsidP="00B22829">
            <w:pPr>
              <w:pStyle w:val="VCAAbulletlevel2"/>
              <w:numPr>
                <w:ilvl w:val="0"/>
                <w:numId w:val="0"/>
              </w:numPr>
              <w:spacing w:after="0"/>
            </w:pPr>
          </w:p>
          <w:p w14:paraId="3B96D042" w14:textId="77777777" w:rsidR="00C679AF" w:rsidRDefault="00C679AF"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23C04C05" w14:textId="77777777" w:rsidR="00C679AF" w:rsidRPr="00FE7AA7" w:rsidRDefault="00C679AF" w:rsidP="00B22829">
            <w:pPr>
              <w:pStyle w:val="VCAAbulletlevel2"/>
              <w:numPr>
                <w:ilvl w:val="0"/>
                <w:numId w:val="0"/>
              </w:numPr>
            </w:pPr>
          </w:p>
          <w:p w14:paraId="23311FB4" w14:textId="77777777" w:rsidR="00C679AF" w:rsidRDefault="00C679AF" w:rsidP="00B22829">
            <w:pPr>
              <w:pStyle w:val="VCAAbulletlevel2"/>
              <w:spacing w:after="0"/>
            </w:pPr>
            <w:r w:rsidRPr="00FE7AA7">
              <w:t>Share your reflections with the class, allowing for further discussions and insights.</w:t>
            </w:r>
          </w:p>
          <w:p w14:paraId="2E9A0599" w14:textId="77777777" w:rsidR="00C679AF" w:rsidRPr="0066155E" w:rsidRDefault="00C679AF" w:rsidP="00B22829">
            <w:pPr>
              <w:pStyle w:val="VCAAbulletlevel2"/>
              <w:numPr>
                <w:ilvl w:val="0"/>
                <w:numId w:val="0"/>
              </w:numPr>
              <w:spacing w:after="0"/>
            </w:pPr>
          </w:p>
        </w:tc>
      </w:tr>
    </w:tbl>
    <w:p w14:paraId="4B2EBC78" w14:textId="77777777" w:rsidR="00C679AF" w:rsidRDefault="00C679AF" w:rsidP="00C679AF">
      <w:bookmarkStart w:id="31" w:name="_Hlk179282842"/>
    </w:p>
    <w:p w14:paraId="5B0135BD" w14:textId="77777777" w:rsidR="00C679AF" w:rsidRDefault="00C679AF" w:rsidP="00C679AF">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F040C4" w14:paraId="7EAB2047" w14:textId="77777777" w:rsidTr="00B22829">
        <w:trPr>
          <w:trHeight w:val="274"/>
        </w:trPr>
        <w:tc>
          <w:tcPr>
            <w:tcW w:w="2197" w:type="dxa"/>
            <w:shd w:val="clear" w:color="auto" w:fill="0F7EB4"/>
          </w:tcPr>
          <w:p w14:paraId="58776DF3" w14:textId="77777777" w:rsidR="00C679AF" w:rsidRPr="00F040C4" w:rsidRDefault="00C679AF" w:rsidP="00B22829">
            <w:pPr>
              <w:pStyle w:val="VCAAtablecondensedheading"/>
              <w:rPr>
                <w:b w:val="0"/>
              </w:rPr>
            </w:pPr>
            <w:r w:rsidRPr="00F040C4">
              <w:t xml:space="preserve">Concept </w:t>
            </w:r>
          </w:p>
        </w:tc>
        <w:tc>
          <w:tcPr>
            <w:tcW w:w="2197" w:type="dxa"/>
            <w:shd w:val="clear" w:color="auto" w:fill="0F7EB4"/>
          </w:tcPr>
          <w:p w14:paraId="78C1D865" w14:textId="77777777" w:rsidR="00C679AF" w:rsidRPr="00F040C4" w:rsidRDefault="00C679AF" w:rsidP="00B22829">
            <w:pPr>
              <w:pStyle w:val="VCAAtablecondensedheading"/>
              <w:rPr>
                <w:b w:val="0"/>
              </w:rPr>
            </w:pPr>
            <w:r w:rsidRPr="00F040C4">
              <w:t>Perspective</w:t>
            </w:r>
          </w:p>
        </w:tc>
        <w:tc>
          <w:tcPr>
            <w:tcW w:w="2197" w:type="dxa"/>
            <w:shd w:val="clear" w:color="auto" w:fill="0F7EB4"/>
          </w:tcPr>
          <w:p w14:paraId="3F9781B8" w14:textId="77777777" w:rsidR="00C679AF" w:rsidRPr="00F040C4" w:rsidRDefault="00C679AF" w:rsidP="00B22829">
            <w:pPr>
              <w:pStyle w:val="VCAAtablecondensedheading"/>
              <w:rPr>
                <w:b w:val="0"/>
              </w:rPr>
            </w:pPr>
            <w:r w:rsidRPr="00F040C4">
              <w:t>Topic</w:t>
            </w:r>
          </w:p>
        </w:tc>
        <w:tc>
          <w:tcPr>
            <w:tcW w:w="2198" w:type="dxa"/>
            <w:shd w:val="clear" w:color="auto" w:fill="0F7EB4"/>
          </w:tcPr>
          <w:p w14:paraId="32584065" w14:textId="77777777" w:rsidR="00C679AF" w:rsidRPr="00F040C4" w:rsidRDefault="00C679AF" w:rsidP="00B22829">
            <w:pPr>
              <w:pStyle w:val="VCAAtablecondensedheading"/>
              <w:rPr>
                <w:b w:val="0"/>
              </w:rPr>
            </w:pPr>
            <w:r w:rsidRPr="00F040C4">
              <w:t>Subtopic</w:t>
            </w:r>
          </w:p>
        </w:tc>
      </w:tr>
      <w:tr w:rsidR="00C679AF" w:rsidRPr="00F040C4" w14:paraId="737AA775" w14:textId="77777777" w:rsidTr="00704DB2">
        <w:trPr>
          <w:trHeight w:val="1701"/>
        </w:trPr>
        <w:tc>
          <w:tcPr>
            <w:tcW w:w="2197" w:type="dxa"/>
            <w:vAlign w:val="center"/>
          </w:tcPr>
          <w:p w14:paraId="06024FD6" w14:textId="77777777" w:rsidR="00C679AF" w:rsidRPr="002256A5" w:rsidRDefault="00C679AF" w:rsidP="00B22829">
            <w:pPr>
              <w:pStyle w:val="VCAAbody"/>
              <w:jc w:val="center"/>
            </w:pPr>
            <w:r w:rsidRPr="007B1023">
              <w:t>Legacy</w:t>
            </w:r>
          </w:p>
        </w:tc>
        <w:tc>
          <w:tcPr>
            <w:tcW w:w="2197" w:type="dxa"/>
            <w:vAlign w:val="center"/>
          </w:tcPr>
          <w:p w14:paraId="21BD8AF4" w14:textId="77777777" w:rsidR="00C679AF" w:rsidRPr="00F040C4" w:rsidRDefault="00C679AF" w:rsidP="00B22829">
            <w:pPr>
              <w:pStyle w:val="VCAAbody"/>
              <w:jc w:val="center"/>
            </w:pPr>
            <w:r w:rsidRPr="00387AF6">
              <w:t>Community</w:t>
            </w:r>
          </w:p>
        </w:tc>
        <w:tc>
          <w:tcPr>
            <w:tcW w:w="2197" w:type="dxa"/>
            <w:vAlign w:val="center"/>
          </w:tcPr>
          <w:p w14:paraId="7F886DAE" w14:textId="77777777" w:rsidR="00C679AF" w:rsidRPr="00F040C4" w:rsidRDefault="00C679AF" w:rsidP="00B22829">
            <w:pPr>
              <w:pStyle w:val="VCAAbody"/>
              <w:jc w:val="center"/>
            </w:pPr>
            <w:r w:rsidRPr="00387AF6">
              <w:t>History and traditions</w:t>
            </w:r>
          </w:p>
        </w:tc>
        <w:tc>
          <w:tcPr>
            <w:tcW w:w="2198" w:type="dxa"/>
            <w:vAlign w:val="center"/>
          </w:tcPr>
          <w:p w14:paraId="2FE4B182" w14:textId="30485CB0" w:rsidR="00C679AF" w:rsidRPr="00F040C4" w:rsidRDefault="00C679AF" w:rsidP="00B22829">
            <w:pPr>
              <w:pStyle w:val="VCAAbody"/>
              <w:jc w:val="center"/>
            </w:pPr>
            <w:r w:rsidRPr="00387AF6">
              <w:t xml:space="preserve">Impact of a famous </w:t>
            </w:r>
            <w:sdt>
              <w:sdtPr>
                <w:alias w:val="Keywords"/>
                <w:tag w:val=""/>
                <w:id w:val="-2091535985"/>
                <w:placeholder>
                  <w:docPart w:val="E181D44A79384BD4BBE0D8F8744D89D4"/>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43772E89" w14:textId="77777777" w:rsidR="00C679AF" w:rsidRPr="007733F6" w:rsidRDefault="00C679AF" w:rsidP="00C679AF">
      <w:pPr>
        <w:pStyle w:val="Heading2"/>
        <w:rPr>
          <w:sz w:val="28"/>
        </w:rPr>
      </w:pPr>
      <w:bookmarkStart w:id="32" w:name="_Toc183082947"/>
      <w:bookmarkStart w:id="33" w:name="_Toc183089420"/>
      <w:bookmarkStart w:id="34" w:name="_Toc183090508"/>
      <w:bookmarkStart w:id="35" w:name="_Toc183091014"/>
      <w:bookmarkStart w:id="36" w:name="_Toc189485933"/>
      <w:bookmarkStart w:id="37" w:name="_Toc191900569"/>
      <w:r w:rsidRPr="00633101">
        <w:rPr>
          <w:sz w:val="28"/>
        </w:rPr>
        <w:t xml:space="preserve">Outcome </w:t>
      </w:r>
      <w:r>
        <w:rPr>
          <w:sz w:val="28"/>
        </w:rPr>
        <w:t>3</w:t>
      </w:r>
      <w:bookmarkEnd w:id="32"/>
      <w:bookmarkEnd w:id="33"/>
      <w:bookmarkEnd w:id="34"/>
      <w:bookmarkEnd w:id="35"/>
      <w:bookmarkEnd w:id="36"/>
      <w:bookmarkEnd w:id="37"/>
      <w:r w:rsidRPr="007733F6">
        <w:rPr>
          <w:sz w:val="28"/>
        </w:rPr>
        <w:tab/>
      </w:r>
    </w:p>
    <w:p w14:paraId="4E412180" w14:textId="6B327FD7" w:rsidR="00C679AF" w:rsidRPr="00387AF6" w:rsidRDefault="00C679AF" w:rsidP="00C679AF">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D91E6B7E5EE443C5806A9E70E293C3F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61B1F515A1E640EFB701FDDD1DF83FD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387AF6">
        <w:rPr>
          <w:shd w:val="clear" w:color="auto" w:fill="FFFFFF"/>
        </w:rPr>
        <w:t xml:space="preserve">-speakers on the subtopic related to Australia that has been studied. </w:t>
      </w:r>
    </w:p>
    <w:p w14:paraId="33AEFC46" w14:textId="77777777" w:rsidR="00C679AF" w:rsidRPr="00753F1C" w:rsidRDefault="00C679AF" w:rsidP="00C679AF">
      <w:pPr>
        <w:pStyle w:val="Heading2"/>
        <w:rPr>
          <w:sz w:val="24"/>
          <w:szCs w:val="24"/>
        </w:rPr>
      </w:pPr>
      <w:bookmarkStart w:id="38" w:name="_Toc183082948"/>
      <w:bookmarkStart w:id="39" w:name="_Toc183089421"/>
      <w:bookmarkStart w:id="40" w:name="_Toc183090509"/>
      <w:bookmarkStart w:id="41" w:name="_Toc183091015"/>
      <w:bookmarkStart w:id="42" w:name="_Toc189485934"/>
      <w:bookmarkStart w:id="43" w:name="_Toc191900570"/>
      <w:r w:rsidRPr="00633101">
        <w:rPr>
          <w:sz w:val="24"/>
          <w:szCs w:val="24"/>
        </w:rPr>
        <w:t>Examples of learning activities</w:t>
      </w:r>
      <w:bookmarkEnd w:id="38"/>
      <w:bookmarkEnd w:id="39"/>
      <w:bookmarkEnd w:id="40"/>
      <w:bookmarkEnd w:id="41"/>
      <w:bookmarkEnd w:id="42"/>
      <w:bookmarkEnd w:id="4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679AF" w14:paraId="30D1EC6A" w14:textId="77777777" w:rsidTr="00B22829">
        <w:tc>
          <w:tcPr>
            <w:tcW w:w="8783" w:type="dxa"/>
          </w:tcPr>
          <w:p w14:paraId="5B10DBED" w14:textId="60DD7E72" w:rsidR="00C679AF" w:rsidRPr="00F66F92" w:rsidRDefault="00C679AF" w:rsidP="00B22829">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2FFD792CA40942CE8C2C3019FC72B7C4"/>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C679AF" w14:paraId="19B7E014" w14:textId="77777777" w:rsidTr="00B22829">
        <w:tc>
          <w:tcPr>
            <w:tcW w:w="8783" w:type="dxa"/>
          </w:tcPr>
          <w:p w14:paraId="006765C5" w14:textId="004F42E5" w:rsidR="00C679AF" w:rsidRPr="00F66F92" w:rsidRDefault="00C679AF" w:rsidP="00B22829">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B1601E7B348147D283517AF1010C63E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t xml:space="preserve"> speaking person in their chosen field, both in Australia and around the world.</w:t>
            </w:r>
          </w:p>
        </w:tc>
      </w:tr>
      <w:tr w:rsidR="00C679AF" w14:paraId="59A5796B" w14:textId="77777777" w:rsidTr="00B22829">
        <w:tc>
          <w:tcPr>
            <w:tcW w:w="8783" w:type="dxa"/>
          </w:tcPr>
          <w:p w14:paraId="3E1C2ADF" w14:textId="77777777" w:rsidR="00C679AF" w:rsidRPr="00F66F92" w:rsidRDefault="00C679AF" w:rsidP="00B22829">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C679AF" w14:paraId="1533731B" w14:textId="77777777" w:rsidTr="00B22829">
        <w:tc>
          <w:tcPr>
            <w:tcW w:w="8783" w:type="dxa"/>
          </w:tcPr>
          <w:p w14:paraId="3C2FEA11" w14:textId="4AA5F3A4" w:rsidR="00C679AF" w:rsidRPr="00F66F92" w:rsidRDefault="00C679AF" w:rsidP="00B22829">
            <w:pPr>
              <w:pStyle w:val="VCAAbulletlevel2"/>
            </w:pPr>
            <w:r w:rsidRPr="007B1023">
              <w:t xml:space="preserve">Create and display a digital presentation in </w:t>
            </w:r>
            <w:sdt>
              <w:sdtPr>
                <w:rPr>
                  <w:rStyle w:val="VCAAbodyChar"/>
                  <w:sz w:val="22"/>
                  <w:szCs w:val="22"/>
                </w:rPr>
                <w:alias w:val="Keywords"/>
                <w:tag w:val=""/>
                <w:id w:val="-1139331684"/>
                <w:placeholder>
                  <w:docPart w:val="AE55E0D7D0584D559734134F6F42374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7B1023">
              <w:t xml:space="preserve"> about a famous </w:t>
            </w:r>
            <w:sdt>
              <w:sdtPr>
                <w:rPr>
                  <w:rStyle w:val="VCAAbodyChar"/>
                  <w:sz w:val="22"/>
                  <w:szCs w:val="22"/>
                </w:rPr>
                <w:alias w:val="Keywords"/>
                <w:tag w:val=""/>
                <w:id w:val="-1456022146"/>
                <w:placeholder>
                  <w:docPart w:val="3E1A1806CB6E431BA1BBC7598B8F47F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0C96BF52880C4AEFA58E5EE4AAA40A8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C679AF" w14:paraId="5EAD63D5" w14:textId="77777777" w:rsidTr="00B22829">
        <w:tc>
          <w:tcPr>
            <w:tcW w:w="8783" w:type="dxa"/>
          </w:tcPr>
          <w:p w14:paraId="71D39FFB" w14:textId="76312089" w:rsidR="00C679AF" w:rsidRPr="00F66F92" w:rsidRDefault="00C679AF" w:rsidP="00B22829">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6B5498A64E344D259F6DAC4188B9CAC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C679AF" w14:paraId="55A53872" w14:textId="77777777" w:rsidTr="00B22829">
        <w:tc>
          <w:tcPr>
            <w:tcW w:w="8783" w:type="dxa"/>
          </w:tcPr>
          <w:p w14:paraId="3CDBC1C3" w14:textId="6EAE9C3F" w:rsidR="00C679AF" w:rsidRPr="00F66F92" w:rsidRDefault="00C679AF" w:rsidP="00B22829">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5A974ECBF6AB448E941307236EE145F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4870BC">
              <w:t xml:space="preserve">-speaking people throughout history. Compare one </w:t>
            </w:r>
            <w:sdt>
              <w:sdtPr>
                <w:rPr>
                  <w:rStyle w:val="VCAAbodyChar"/>
                  <w:sz w:val="22"/>
                  <w:szCs w:val="22"/>
                </w:rPr>
                <w:alias w:val="Keywords"/>
                <w:tag w:val=""/>
                <w:id w:val="-753042568"/>
                <w:placeholder>
                  <w:docPart w:val="F434C52ED684418AA0441F9623EF620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C679AF" w14:paraId="67BAD7B2" w14:textId="77777777" w:rsidTr="00B22829">
        <w:tc>
          <w:tcPr>
            <w:tcW w:w="8783" w:type="dxa"/>
          </w:tcPr>
          <w:p w14:paraId="3E7348C1" w14:textId="01C1D74F" w:rsidR="00C679AF" w:rsidRPr="00F66F92" w:rsidRDefault="00C679AF" w:rsidP="00B22829">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A26DAF1E2C8B4650A0D9C789E406A00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F589074059784F288CB306D3D1D558D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4870BC">
              <w:t>-speaking person throughout the speech.</w:t>
            </w:r>
          </w:p>
        </w:tc>
      </w:tr>
      <w:tr w:rsidR="00C679AF" w14:paraId="26A1ABED" w14:textId="77777777" w:rsidTr="00B22829">
        <w:tc>
          <w:tcPr>
            <w:tcW w:w="8783" w:type="dxa"/>
          </w:tcPr>
          <w:p w14:paraId="05F1C1BA" w14:textId="77777777" w:rsidR="00C679AF" w:rsidRPr="00F66F92" w:rsidRDefault="00C679AF" w:rsidP="00B22829">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C679AF" w14:paraId="6D93E24F" w14:textId="77777777" w:rsidTr="00B22829">
        <w:tc>
          <w:tcPr>
            <w:tcW w:w="8783" w:type="dxa"/>
          </w:tcPr>
          <w:p w14:paraId="234D7525" w14:textId="77777777" w:rsidR="00C679AF" w:rsidRDefault="00C679AF" w:rsidP="00B22829">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C679AF" w14:paraId="731B9746" w14:textId="77777777" w:rsidTr="00B22829">
        <w:tc>
          <w:tcPr>
            <w:tcW w:w="8783" w:type="dxa"/>
          </w:tcPr>
          <w:p w14:paraId="5D5DD0AE" w14:textId="7A8F41BD" w:rsidR="00C679AF" w:rsidRDefault="00C679AF" w:rsidP="00B22829">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either assume the role of a famous </w:t>
            </w:r>
            <w:sdt>
              <w:sdtPr>
                <w:rPr>
                  <w:rStyle w:val="VCAAbodyChar"/>
                  <w:sz w:val="22"/>
                  <w:szCs w:val="22"/>
                </w:rPr>
                <w:alias w:val="Keywords"/>
                <w:tag w:val=""/>
                <w:id w:val="1023130550"/>
                <w:placeholder>
                  <w:docPart w:val="D9FEC2F1B4D548A0B2982B2B3AA5DA1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C679AF" w14:paraId="53B41AD0" w14:textId="77777777" w:rsidTr="00B22829">
        <w:tc>
          <w:tcPr>
            <w:tcW w:w="8783" w:type="dxa"/>
          </w:tcPr>
          <w:p w14:paraId="04874022" w14:textId="150CBA29" w:rsidR="00C679AF" w:rsidRDefault="00C679AF" w:rsidP="00B22829">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5A8ADFA1B89343659A1F3D5E8B541D9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Dutch</w:t>
                </w:r>
              </w:sdtContent>
            </w:sdt>
            <w:r w:rsidRPr="004F1F91">
              <w:t>-speaking person's life or showcasing their impact in their chosen field. Incorporate historical details and dialogue to showcase their contributions in an Australia</w:t>
            </w:r>
            <w:r w:rsidR="00FD1216">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C679AF" w14:paraId="191C1476" w14:textId="77777777" w:rsidTr="00B22829">
        <w:tc>
          <w:tcPr>
            <w:tcW w:w="8783" w:type="dxa"/>
          </w:tcPr>
          <w:p w14:paraId="3F757BD3" w14:textId="09B772BF" w:rsidR="00C679AF" w:rsidRPr="004F1F91" w:rsidRDefault="00C679AF" w:rsidP="00B22829">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AA420918D7184CC685B8244CF890DB03"/>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C679AF" w14:paraId="593C8493" w14:textId="77777777" w:rsidTr="00B22829">
        <w:tc>
          <w:tcPr>
            <w:tcW w:w="8783" w:type="dxa"/>
          </w:tcPr>
          <w:p w14:paraId="6549BF4B" w14:textId="37A691F1" w:rsidR="00C679AF" w:rsidRPr="004F1F91" w:rsidRDefault="00C679AF" w:rsidP="00B22829">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FB89D1988B0E4B03857A1BB4C7667FA2"/>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C679AF" w14:paraId="5F5E8ED7" w14:textId="77777777" w:rsidTr="00B22829">
        <w:tc>
          <w:tcPr>
            <w:tcW w:w="8783" w:type="dxa"/>
            <w:tcBorders>
              <w:bottom w:val="single" w:sz="4" w:space="0" w:color="auto"/>
            </w:tcBorders>
            <w:shd w:val="clear" w:color="auto" w:fill="D9D9D9" w:themeFill="background1" w:themeFillShade="D9"/>
          </w:tcPr>
          <w:p w14:paraId="01B6DD90" w14:textId="1BD45173" w:rsidR="00C679AF" w:rsidRPr="008C6AA2" w:rsidRDefault="00C679AF" w:rsidP="00B22829">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5BCD1F08" wp14:editId="672C5596">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A638CAE395D3492986B7D959AF2E1A9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Dutch</w:t>
                </w:r>
              </w:sdtContent>
            </w:sdt>
            <w:r>
              <w:rPr>
                <w:b/>
                <w:bCs/>
              </w:rPr>
              <w:t>-speaking person in their field of endeavour in Australia.</w:t>
            </w:r>
          </w:p>
        </w:tc>
      </w:tr>
      <w:tr w:rsidR="00C679AF" w14:paraId="0924E675" w14:textId="77777777" w:rsidTr="00B22829">
        <w:tc>
          <w:tcPr>
            <w:tcW w:w="8783" w:type="dxa"/>
            <w:tcBorders>
              <w:bottom w:val="single" w:sz="4" w:space="0" w:color="B5E2F1"/>
            </w:tcBorders>
            <w:shd w:val="clear" w:color="auto" w:fill="FFFFFF" w:themeFill="background1"/>
          </w:tcPr>
          <w:p w14:paraId="499AAA6B" w14:textId="77777777" w:rsidR="00C679AF" w:rsidRDefault="00C679AF" w:rsidP="00B22829">
            <w:pPr>
              <w:pStyle w:val="VCAAbulletlevel2"/>
              <w:numPr>
                <w:ilvl w:val="0"/>
                <w:numId w:val="0"/>
              </w:numPr>
              <w:spacing w:after="0"/>
              <w:ind w:left="360"/>
            </w:pPr>
          </w:p>
          <w:p w14:paraId="4D88B352" w14:textId="77777777" w:rsidR="00C679AF" w:rsidRDefault="00C679AF" w:rsidP="00B22829">
            <w:pPr>
              <w:pStyle w:val="VCAAbulletlevel2"/>
              <w:numPr>
                <w:ilvl w:val="0"/>
                <w:numId w:val="0"/>
              </w:numPr>
              <w:spacing w:after="0"/>
              <w:ind w:left="360"/>
            </w:pPr>
          </w:p>
          <w:p w14:paraId="10543293" w14:textId="77777777" w:rsidR="00C679AF" w:rsidRDefault="00C679AF" w:rsidP="00B22829">
            <w:pPr>
              <w:pStyle w:val="VCAAbulletlevel2"/>
              <w:numPr>
                <w:ilvl w:val="0"/>
                <w:numId w:val="0"/>
              </w:numPr>
              <w:spacing w:after="0"/>
              <w:ind w:left="360"/>
            </w:pPr>
          </w:p>
        </w:tc>
      </w:tr>
      <w:tr w:rsidR="00C679AF" w14:paraId="54E9D2DF"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7A9BAB1" w14:textId="77777777" w:rsidR="00C679AF" w:rsidRPr="00AB43C5" w:rsidRDefault="00C679AF" w:rsidP="00B22829">
            <w:pPr>
              <w:pStyle w:val="Heading2"/>
              <w:rPr>
                <w:b/>
                <w:bCs/>
                <w:color w:val="004EA8"/>
              </w:rPr>
            </w:pPr>
            <w:bookmarkStart w:id="44" w:name="_Toc183082949"/>
            <w:bookmarkStart w:id="45" w:name="_Toc183089422"/>
            <w:bookmarkStart w:id="46" w:name="_Toc183090510"/>
            <w:bookmarkStart w:id="47" w:name="_Toc183091016"/>
            <w:bookmarkStart w:id="48" w:name="_Toc189485935"/>
            <w:bookmarkStart w:id="49" w:name="_Toc191900571"/>
            <w:r>
              <w:rPr>
                <w:noProof/>
              </w:rPr>
              <w:drawing>
                <wp:anchor distT="0" distB="0" distL="114300" distR="114300" simplePos="0" relativeHeight="251696128" behindDoc="0" locked="0" layoutInCell="1" allowOverlap="1" wp14:anchorId="2ADC59F9" wp14:editId="6274704F">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4"/>
            <w:bookmarkEnd w:id="45"/>
            <w:bookmarkEnd w:id="46"/>
            <w:bookmarkEnd w:id="47"/>
            <w:bookmarkEnd w:id="48"/>
            <w:bookmarkEnd w:id="49"/>
            <w:r>
              <w:t xml:space="preserve"> </w:t>
            </w:r>
          </w:p>
          <w:p w14:paraId="756C0E3C" w14:textId="704FAB81" w:rsidR="00C679AF" w:rsidRDefault="00C679AF" w:rsidP="00B22829">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15CD088B948F4E509C8260CDDB953B0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004F1F91">
              <w:rPr>
                <w:b/>
                <w:bCs/>
                <w:color w:val="004EA8"/>
                <w:sz w:val="32"/>
                <w:szCs w:val="32"/>
              </w:rPr>
              <w:t xml:space="preserve">-speaking person in their field of endeavour in Australia.  </w:t>
            </w:r>
          </w:p>
          <w:p w14:paraId="4D6B1041" w14:textId="77777777" w:rsidR="00C679AF" w:rsidRDefault="00C679AF" w:rsidP="00B22829">
            <w:pPr>
              <w:pStyle w:val="VCAAbulletlevel2"/>
              <w:numPr>
                <w:ilvl w:val="0"/>
                <w:numId w:val="0"/>
              </w:numPr>
              <w:rPr>
                <w:b/>
                <w:bCs/>
                <w:color w:val="004EA8"/>
                <w:sz w:val="32"/>
                <w:szCs w:val="32"/>
              </w:rPr>
            </w:pPr>
          </w:p>
          <w:p w14:paraId="1F5B5C37" w14:textId="568C09AE" w:rsidR="00C679AF" w:rsidRPr="004F1F91" w:rsidRDefault="00C679AF" w:rsidP="00B22829">
            <w:pPr>
              <w:pStyle w:val="VCAAbulletlevel2"/>
            </w:pPr>
            <w:r w:rsidRPr="004F1F91">
              <w:t xml:space="preserve">Listen to and read a speech about a significant historical figure in </w:t>
            </w:r>
            <w:sdt>
              <w:sdtPr>
                <w:alias w:val="Keywords"/>
                <w:tag w:val=""/>
                <w:id w:val="-536511195"/>
                <w:placeholder>
                  <w:docPart w:val="9C5BDD40724A4F4EA4CED92BAEF151B2"/>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0EED7237" w14:textId="77777777" w:rsidR="00C679AF" w:rsidRPr="00FE7AA7" w:rsidRDefault="00C679AF" w:rsidP="00B22829">
            <w:pPr>
              <w:pStyle w:val="VCAAbulletlevel2"/>
              <w:numPr>
                <w:ilvl w:val="0"/>
                <w:numId w:val="0"/>
              </w:numPr>
              <w:spacing w:after="0"/>
              <w:ind w:left="360"/>
            </w:pPr>
          </w:p>
          <w:p w14:paraId="46435F5A" w14:textId="508265A8" w:rsidR="00C679AF" w:rsidRPr="004F1F91" w:rsidRDefault="00C679AF" w:rsidP="00B22829">
            <w:pPr>
              <w:pStyle w:val="VCAAbulletlevel2"/>
            </w:pPr>
            <w:r w:rsidRPr="004F1F91">
              <w:t xml:space="preserve">Research a famous </w:t>
            </w:r>
            <w:sdt>
              <w:sdtPr>
                <w:alias w:val="Keywords"/>
                <w:tag w:val=""/>
                <w:id w:val="-1527247210"/>
                <w:placeholder>
                  <w:docPart w:val="43C2D5FF0B044C8AA07C34D8743325DD"/>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21ADE274" w14:textId="77777777" w:rsidR="00C679AF" w:rsidRPr="00FE7AA7" w:rsidRDefault="00C679AF" w:rsidP="00B22829">
            <w:pPr>
              <w:pStyle w:val="VCAAbulletlevel2"/>
              <w:numPr>
                <w:ilvl w:val="0"/>
                <w:numId w:val="0"/>
              </w:numPr>
              <w:spacing w:after="0"/>
            </w:pPr>
          </w:p>
          <w:p w14:paraId="26D53F0E" w14:textId="73B20DB9" w:rsidR="00C679AF" w:rsidRPr="004F1F91" w:rsidRDefault="00C679AF" w:rsidP="00B22829">
            <w:pPr>
              <w:pStyle w:val="VCAAbulletlevel2"/>
            </w:pPr>
            <w:r w:rsidRPr="004F1F91">
              <w:t xml:space="preserve">Identify and select quotes and anecdotes related to the famous </w:t>
            </w:r>
            <w:sdt>
              <w:sdtPr>
                <w:alias w:val="Keywords"/>
                <w:tag w:val=""/>
                <w:id w:val="-1613512085"/>
                <w:placeholder>
                  <w:docPart w:val="32A7CEE889C64C6C8205051DC4A8B13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5DE0B76D" w14:textId="77777777" w:rsidR="00C679AF" w:rsidRPr="00FE7AA7" w:rsidRDefault="00C679AF" w:rsidP="00B22829">
            <w:pPr>
              <w:pStyle w:val="VCAAbulletlevel2"/>
              <w:numPr>
                <w:ilvl w:val="0"/>
                <w:numId w:val="0"/>
              </w:numPr>
              <w:spacing w:after="0"/>
            </w:pPr>
          </w:p>
          <w:p w14:paraId="10E9CB69" w14:textId="77777777" w:rsidR="00C679AF" w:rsidRPr="004F1F91" w:rsidRDefault="00C679AF" w:rsidP="00B22829">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742D2374" w14:textId="77777777" w:rsidR="00C679AF" w:rsidRPr="00FE7AA7" w:rsidRDefault="00C679AF" w:rsidP="00B22829">
            <w:pPr>
              <w:pStyle w:val="VCAAbulletlevel2"/>
              <w:numPr>
                <w:ilvl w:val="0"/>
                <w:numId w:val="0"/>
              </w:numPr>
              <w:spacing w:after="0"/>
            </w:pPr>
          </w:p>
          <w:p w14:paraId="02B60EB5" w14:textId="77777777" w:rsidR="00C679AF" w:rsidRDefault="00C679AF" w:rsidP="00B22829">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1D5EE915" w14:textId="77777777" w:rsidR="00C679AF" w:rsidRPr="00FE7AA7" w:rsidRDefault="00C679AF" w:rsidP="00B22829">
            <w:pPr>
              <w:pStyle w:val="VCAAbulletlevel2"/>
              <w:numPr>
                <w:ilvl w:val="0"/>
                <w:numId w:val="0"/>
              </w:numPr>
              <w:spacing w:after="0"/>
            </w:pPr>
          </w:p>
          <w:p w14:paraId="5D208E5D" w14:textId="6ECF5621" w:rsidR="00C679AF" w:rsidRDefault="00C679AF" w:rsidP="00B22829">
            <w:pPr>
              <w:pStyle w:val="VCAAbulletlevel2"/>
            </w:pPr>
            <w:r w:rsidRPr="004F1F91">
              <w:t xml:space="preserve">View a range of images related to the famous </w:t>
            </w:r>
            <w:sdt>
              <w:sdtPr>
                <w:alias w:val="Keywords"/>
                <w:tag w:val=""/>
                <w:id w:val="-1813091752"/>
                <w:placeholder>
                  <w:docPart w:val="64093FC707FF4362933888694AFB65EC"/>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FD1216">
              <w:t>W</w:t>
            </w:r>
            <w:r w:rsidRPr="004F1F91">
              <w:t xml:space="preserve">ord, phrase, sentence’ activity identifying key information in </w:t>
            </w:r>
            <w:sdt>
              <w:sdtPr>
                <w:alias w:val="Keywords"/>
                <w:tag w:val=""/>
                <w:id w:val="-1755586871"/>
                <w:placeholder>
                  <w:docPart w:val="34195746367A4F2090B41F5B038014A2"/>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4F1F91">
              <w:t>, and add references to the images within your script text.</w:t>
            </w:r>
          </w:p>
          <w:p w14:paraId="45027E6B" w14:textId="77777777" w:rsidR="00C679AF" w:rsidRPr="00FE7AA7" w:rsidRDefault="00C679AF" w:rsidP="00B22829">
            <w:pPr>
              <w:pStyle w:val="VCAAbulletlevel2"/>
              <w:numPr>
                <w:ilvl w:val="0"/>
                <w:numId w:val="0"/>
              </w:numPr>
            </w:pPr>
          </w:p>
          <w:p w14:paraId="0BB8B9A6" w14:textId="77777777" w:rsidR="00C679AF" w:rsidRPr="004F1F91" w:rsidRDefault="00C679AF" w:rsidP="00B22829">
            <w:pPr>
              <w:pStyle w:val="VCAAbulletlevel2"/>
            </w:pPr>
            <w:r w:rsidRPr="004F1F91">
              <w:t>Create a digital or virtual presentation to accompany your museum tour, using appropriate text and images to engage the audience.</w:t>
            </w:r>
          </w:p>
          <w:p w14:paraId="48B6C290" w14:textId="77777777" w:rsidR="00C679AF" w:rsidRPr="00FE7AA7" w:rsidRDefault="00C679AF" w:rsidP="00B22829">
            <w:pPr>
              <w:pStyle w:val="VCAAbulletlevel2"/>
              <w:numPr>
                <w:ilvl w:val="0"/>
                <w:numId w:val="0"/>
              </w:numPr>
              <w:spacing w:after="0"/>
            </w:pPr>
          </w:p>
          <w:p w14:paraId="2652DD10" w14:textId="77777777" w:rsidR="00C679AF" w:rsidRPr="004F1F91" w:rsidRDefault="00C679AF" w:rsidP="00B22829">
            <w:pPr>
              <w:pStyle w:val="VCAAbulletlevel2"/>
            </w:pPr>
            <w:r w:rsidRPr="004F1F91">
              <w:lastRenderedPageBreak/>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53F784FB" w14:textId="77777777" w:rsidR="00C679AF" w:rsidRPr="00FE7AA7" w:rsidRDefault="00C679AF" w:rsidP="00B22829">
            <w:pPr>
              <w:pStyle w:val="VCAAbulletlevel2"/>
              <w:numPr>
                <w:ilvl w:val="0"/>
                <w:numId w:val="0"/>
              </w:numPr>
              <w:spacing w:after="0"/>
            </w:pPr>
          </w:p>
          <w:p w14:paraId="59B566AD" w14:textId="77777777" w:rsidR="00C679AF" w:rsidRDefault="00C679AF" w:rsidP="00B22829">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1F30DE5B" w14:textId="77777777" w:rsidR="00C679AF" w:rsidRPr="004F1F91" w:rsidRDefault="00C679AF" w:rsidP="00B22829">
            <w:pPr>
              <w:pStyle w:val="VCAAbulletlevel2"/>
              <w:numPr>
                <w:ilvl w:val="0"/>
                <w:numId w:val="0"/>
              </w:numPr>
            </w:pPr>
          </w:p>
          <w:p w14:paraId="30CF04ED" w14:textId="77777777" w:rsidR="00C679AF" w:rsidRPr="004F1F91" w:rsidRDefault="00C679AF" w:rsidP="00B22829">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10FCD6F6" w14:textId="77777777" w:rsidR="00C679AF" w:rsidRPr="00FE7AA7" w:rsidRDefault="00C679AF" w:rsidP="00B22829">
            <w:pPr>
              <w:pStyle w:val="VCAAbulletlevel2"/>
              <w:numPr>
                <w:ilvl w:val="0"/>
                <w:numId w:val="0"/>
              </w:numPr>
            </w:pPr>
          </w:p>
          <w:p w14:paraId="4ECF4D32" w14:textId="77777777" w:rsidR="00C679AF" w:rsidRPr="004F1F91" w:rsidRDefault="00C679AF" w:rsidP="00B22829">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01D148FD" w14:textId="77777777" w:rsidR="00C679AF" w:rsidRPr="0066155E" w:rsidRDefault="00C679AF" w:rsidP="00B22829">
            <w:pPr>
              <w:pStyle w:val="VCAAbulletlevel2"/>
              <w:numPr>
                <w:ilvl w:val="0"/>
                <w:numId w:val="0"/>
              </w:numPr>
              <w:spacing w:after="0"/>
            </w:pPr>
          </w:p>
        </w:tc>
      </w:tr>
    </w:tbl>
    <w:p w14:paraId="294BA15D" w14:textId="77777777" w:rsidR="00C679AF" w:rsidRDefault="00C679AF" w:rsidP="00C679AF">
      <w:pPr>
        <w:pStyle w:val="Figures"/>
        <w:jc w:val="left"/>
        <w:rPr>
          <w:lang w:val="en-AU"/>
        </w:rPr>
      </w:pPr>
    </w:p>
    <w:p w14:paraId="12612F40" w14:textId="5FF771B0" w:rsidR="00C679AF" w:rsidRDefault="00C679AF" w:rsidP="00C679AF">
      <w:pPr>
        <w:pStyle w:val="Heading3"/>
        <w:sectPr w:rsidR="00C679AF" w:rsidSect="005026F8">
          <w:pgSz w:w="11907" w:h="16840" w:code="9"/>
          <w:pgMar w:top="1430" w:right="1134" w:bottom="993" w:left="1985" w:header="392" w:footer="273" w:gutter="0"/>
          <w:cols w:space="708"/>
          <w:docGrid w:linePitch="360"/>
        </w:sectPr>
      </w:pPr>
      <w:bookmarkStart w:id="50" w:name="_Toc188440469"/>
      <w:bookmarkEnd w:id="31"/>
      <w:r>
        <w:br/>
      </w:r>
    </w:p>
    <w:p w14:paraId="355E685E" w14:textId="77777777" w:rsidR="00C679AF" w:rsidRDefault="00C679AF" w:rsidP="00C679AF">
      <w:pPr>
        <w:pStyle w:val="Heading3"/>
      </w:pPr>
      <w:bookmarkStart w:id="51" w:name="_Toc191900572"/>
      <w:r>
        <w:lastRenderedPageBreak/>
        <w:t>Unit 3</w:t>
      </w:r>
      <w:bookmarkEnd w:id="50"/>
      <w:bookmarkEnd w:id="51"/>
    </w:p>
    <w:p w14:paraId="01D6A7E2" w14:textId="77777777" w:rsidR="00C679AF" w:rsidRDefault="00C679AF" w:rsidP="00C679AF">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7B23FE" w14:paraId="7BC6E1C6" w14:textId="77777777" w:rsidTr="00B22829">
        <w:trPr>
          <w:trHeight w:val="274"/>
        </w:trPr>
        <w:tc>
          <w:tcPr>
            <w:tcW w:w="2197" w:type="dxa"/>
            <w:shd w:val="clear" w:color="auto" w:fill="0F7EB4"/>
          </w:tcPr>
          <w:p w14:paraId="22F33264"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6E0DD07"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B8C36F3"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D24E737"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679AF" w:rsidRPr="007B23FE" w14:paraId="228AD7E2" w14:textId="77777777" w:rsidTr="00704DB2">
        <w:trPr>
          <w:trHeight w:val="1701"/>
        </w:trPr>
        <w:tc>
          <w:tcPr>
            <w:tcW w:w="2197" w:type="dxa"/>
            <w:vAlign w:val="center"/>
          </w:tcPr>
          <w:p w14:paraId="17D05CFF" w14:textId="77777777" w:rsidR="00C679AF" w:rsidRPr="007B23FE" w:rsidRDefault="00C679AF" w:rsidP="00B22829">
            <w:pPr>
              <w:pStyle w:val="VCAAbody"/>
              <w:jc w:val="center"/>
            </w:pPr>
            <w:r w:rsidRPr="007B23FE">
              <w:t>Sustainability</w:t>
            </w:r>
          </w:p>
        </w:tc>
        <w:tc>
          <w:tcPr>
            <w:tcW w:w="2197" w:type="dxa"/>
            <w:vAlign w:val="center"/>
          </w:tcPr>
          <w:p w14:paraId="2F8C640D" w14:textId="77777777" w:rsidR="00C679AF" w:rsidRPr="007B23FE" w:rsidRDefault="00C679AF" w:rsidP="00B22829">
            <w:pPr>
              <w:pStyle w:val="VCAAbody"/>
              <w:jc w:val="center"/>
            </w:pPr>
            <w:r w:rsidRPr="00E4335C">
              <w:t>Personal</w:t>
            </w:r>
          </w:p>
        </w:tc>
        <w:tc>
          <w:tcPr>
            <w:tcW w:w="2197" w:type="dxa"/>
            <w:vAlign w:val="center"/>
          </w:tcPr>
          <w:p w14:paraId="37E71027" w14:textId="77777777" w:rsidR="00C679AF" w:rsidRPr="007B23FE" w:rsidRDefault="00C679AF" w:rsidP="00B22829">
            <w:pPr>
              <w:pStyle w:val="VCAAbody"/>
              <w:jc w:val="center"/>
            </w:pPr>
            <w:r w:rsidRPr="00E4335C">
              <w:t>Sustaining language and culture</w:t>
            </w:r>
          </w:p>
        </w:tc>
        <w:tc>
          <w:tcPr>
            <w:tcW w:w="2198" w:type="dxa"/>
            <w:vAlign w:val="center"/>
          </w:tcPr>
          <w:p w14:paraId="3663824F" w14:textId="77777777" w:rsidR="00C679AF" w:rsidRPr="007B23FE" w:rsidRDefault="00C679AF" w:rsidP="00B22829">
            <w:pPr>
              <w:pStyle w:val="VCAAbody"/>
              <w:jc w:val="center"/>
            </w:pPr>
            <w:r w:rsidRPr="00E4335C">
              <w:t>A cultural tradition I will keep in the future</w:t>
            </w:r>
          </w:p>
        </w:tc>
      </w:tr>
    </w:tbl>
    <w:p w14:paraId="4388C202" w14:textId="77777777" w:rsidR="00C679AF" w:rsidRPr="00B13D9B" w:rsidRDefault="00C679AF" w:rsidP="00C679AF">
      <w:pPr>
        <w:pStyle w:val="Heading2"/>
        <w:rPr>
          <w:sz w:val="28"/>
        </w:rPr>
      </w:pPr>
      <w:bookmarkStart w:id="52" w:name="_Toc188440470"/>
      <w:bookmarkStart w:id="53" w:name="_Toc191900573"/>
      <w:r w:rsidRPr="00B13D9B">
        <w:rPr>
          <w:sz w:val="28"/>
        </w:rPr>
        <w:t>Outcome 1</w:t>
      </w:r>
      <w:bookmarkEnd w:id="52"/>
      <w:bookmarkEnd w:id="53"/>
    </w:p>
    <w:p w14:paraId="70879673" w14:textId="50D1D5ED" w:rsidR="00C679AF" w:rsidRDefault="00C679AF" w:rsidP="00C679AF">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E0E48DF7AA7A496C91C78370283F40E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1CA39DCF" w14:textId="77777777" w:rsidR="00C679AF" w:rsidRPr="00753F1C" w:rsidRDefault="00C679AF" w:rsidP="00C679AF">
      <w:pPr>
        <w:pStyle w:val="Heading2"/>
        <w:rPr>
          <w:sz w:val="24"/>
          <w:szCs w:val="24"/>
        </w:rPr>
      </w:pPr>
      <w:bookmarkStart w:id="54" w:name="_Toc188440471"/>
      <w:bookmarkStart w:id="55" w:name="_Toc191900574"/>
      <w:r w:rsidRPr="00753F1C">
        <w:rPr>
          <w:sz w:val="24"/>
          <w:szCs w:val="24"/>
        </w:rPr>
        <w:t>Examples of learning activities</w:t>
      </w:r>
      <w:bookmarkEnd w:id="54"/>
      <w:bookmarkEnd w:id="5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679AF" w14:paraId="648C3AED" w14:textId="77777777" w:rsidTr="00B22829">
        <w:trPr>
          <w:cantSplit/>
        </w:trPr>
        <w:tc>
          <w:tcPr>
            <w:tcW w:w="8783" w:type="dxa"/>
          </w:tcPr>
          <w:p w14:paraId="4BE9D48E" w14:textId="23282D7F" w:rsidR="00C679AF" w:rsidRPr="00F66F92" w:rsidRDefault="00C679AF" w:rsidP="00B22829">
            <w:pPr>
              <w:pStyle w:val="VCAAbulletlevel2"/>
            </w:pPr>
            <w:r w:rsidRPr="00E4335C">
              <w:t xml:space="preserve">Research a </w:t>
            </w:r>
            <w:sdt>
              <w:sdtPr>
                <w:rPr>
                  <w:shd w:val="clear" w:color="auto" w:fill="FFFFFF"/>
                </w:rPr>
                <w:alias w:val="Keywords"/>
                <w:tag w:val=""/>
                <w:id w:val="312455101"/>
                <w:placeholder>
                  <w:docPart w:val="130231A069F24FD88B0F98D00A0E50E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C679AF" w14:paraId="6DC31F13" w14:textId="77777777" w:rsidTr="00B22829">
        <w:trPr>
          <w:cantSplit/>
        </w:trPr>
        <w:tc>
          <w:tcPr>
            <w:tcW w:w="8783" w:type="dxa"/>
          </w:tcPr>
          <w:p w14:paraId="72BD9326" w14:textId="77777777" w:rsidR="00C679AF" w:rsidRPr="00E4335C" w:rsidRDefault="00C679AF" w:rsidP="00B22829">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C679AF" w14:paraId="243F2AAA" w14:textId="77777777" w:rsidTr="00B22829">
        <w:trPr>
          <w:cantSplit/>
        </w:trPr>
        <w:tc>
          <w:tcPr>
            <w:tcW w:w="8783" w:type="dxa"/>
          </w:tcPr>
          <w:p w14:paraId="718C08EC" w14:textId="5B44C0EE" w:rsidR="00C679AF" w:rsidRDefault="00C679AF"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953CFFE1BEDD463385A31B6673650BD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C679AF" w14:paraId="1418F5FC" w14:textId="77777777" w:rsidTr="00B22829">
        <w:trPr>
          <w:cantSplit/>
        </w:trPr>
        <w:tc>
          <w:tcPr>
            <w:tcW w:w="8783" w:type="dxa"/>
          </w:tcPr>
          <w:p w14:paraId="26548903" w14:textId="57661E34" w:rsidR="00C679AF" w:rsidRPr="00EF154E" w:rsidRDefault="00C679AF"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6DC25D06BEB8498193769265335C770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C679AF" w14:paraId="79BA0D85" w14:textId="77777777" w:rsidTr="00B22829">
        <w:trPr>
          <w:cantSplit/>
        </w:trPr>
        <w:tc>
          <w:tcPr>
            <w:tcW w:w="8783" w:type="dxa"/>
          </w:tcPr>
          <w:p w14:paraId="1CA17960" w14:textId="77777777" w:rsidR="00C679AF" w:rsidRPr="00F66F92" w:rsidRDefault="00C679AF"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C679AF" w14:paraId="7B68E770" w14:textId="77777777" w:rsidTr="00B22829">
        <w:trPr>
          <w:cantSplit/>
        </w:trPr>
        <w:tc>
          <w:tcPr>
            <w:tcW w:w="8783" w:type="dxa"/>
          </w:tcPr>
          <w:p w14:paraId="71A5A99D" w14:textId="77777777" w:rsidR="00C679AF" w:rsidRPr="00F66F92" w:rsidRDefault="00C679AF"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C679AF" w14:paraId="128A78B7" w14:textId="77777777" w:rsidTr="00B22829">
        <w:trPr>
          <w:cantSplit/>
        </w:trPr>
        <w:tc>
          <w:tcPr>
            <w:tcW w:w="8783" w:type="dxa"/>
          </w:tcPr>
          <w:p w14:paraId="0283BA30" w14:textId="77777777" w:rsidR="00C679AF" w:rsidRPr="00F66F92" w:rsidRDefault="00C679AF"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C679AF" w14:paraId="3F86B0FB" w14:textId="77777777" w:rsidTr="00B22829">
        <w:trPr>
          <w:cantSplit/>
        </w:trPr>
        <w:tc>
          <w:tcPr>
            <w:tcW w:w="8783" w:type="dxa"/>
          </w:tcPr>
          <w:p w14:paraId="6545BD94" w14:textId="03A18C28" w:rsidR="00C679AF" w:rsidRPr="00F66F92" w:rsidRDefault="00C679AF"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97252FB98FC04814A1C4DC8612D7E1F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C7669503F17242C68AA392E61CCC5C9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C679AF" w14:paraId="18FCB707" w14:textId="77777777" w:rsidTr="00B22829">
        <w:trPr>
          <w:cantSplit/>
        </w:trPr>
        <w:tc>
          <w:tcPr>
            <w:tcW w:w="8783" w:type="dxa"/>
          </w:tcPr>
          <w:p w14:paraId="2D405B56" w14:textId="77777777" w:rsidR="00C679AF" w:rsidRPr="00EF154E" w:rsidRDefault="00C679AF"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C679AF" w14:paraId="385D0F16" w14:textId="77777777" w:rsidTr="00B22829">
        <w:trPr>
          <w:cantSplit/>
        </w:trPr>
        <w:tc>
          <w:tcPr>
            <w:tcW w:w="8783" w:type="dxa"/>
            <w:shd w:val="clear" w:color="auto" w:fill="D9D9D9" w:themeFill="background1" w:themeFillShade="D9"/>
          </w:tcPr>
          <w:p w14:paraId="320657A4" w14:textId="678A9725" w:rsidR="00C679AF" w:rsidRPr="00875BC2" w:rsidRDefault="00C679AF"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52755913" wp14:editId="7AE717C6">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3FA66067544B4A26A68ABB90792491E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Dutch</w:t>
                </w:r>
              </w:sdtContent>
            </w:sdt>
            <w:r w:rsidRPr="00875BC2">
              <w:rPr>
                <w:b/>
                <w:bCs/>
              </w:rPr>
              <w:t xml:space="preserve"> cultural tradition, and </w:t>
            </w:r>
            <w:r>
              <w:rPr>
                <w:b/>
                <w:bCs/>
              </w:rPr>
              <w:t>e</w:t>
            </w:r>
            <w:r w:rsidRPr="00875BC2">
              <w:rPr>
                <w:b/>
                <w:bCs/>
              </w:rPr>
              <w:t xml:space="preserve">xpressing your opinion. </w:t>
            </w:r>
          </w:p>
        </w:tc>
      </w:tr>
      <w:tr w:rsidR="00C679AF" w14:paraId="7B66F827" w14:textId="77777777" w:rsidTr="00B22829">
        <w:trPr>
          <w:cantSplit/>
        </w:trPr>
        <w:tc>
          <w:tcPr>
            <w:tcW w:w="8783" w:type="dxa"/>
            <w:shd w:val="clear" w:color="auto" w:fill="FFFFFF" w:themeFill="background1"/>
          </w:tcPr>
          <w:p w14:paraId="65189708" w14:textId="77777777" w:rsidR="00C679AF" w:rsidRPr="006C0BD9" w:rsidRDefault="00C679AF"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C679AF" w14:paraId="6CF5769B" w14:textId="77777777" w:rsidTr="00B22829">
        <w:tc>
          <w:tcPr>
            <w:tcW w:w="8783" w:type="dxa"/>
            <w:tcBorders>
              <w:bottom w:val="single" w:sz="4" w:space="0" w:color="C6ECFF" w:themeColor="accent1" w:themeTint="33"/>
            </w:tcBorders>
            <w:shd w:val="clear" w:color="auto" w:fill="auto"/>
          </w:tcPr>
          <w:p w14:paraId="384ADFBD" w14:textId="77777777" w:rsidR="00C679AF" w:rsidRDefault="00C679AF" w:rsidP="00B22829">
            <w:pPr>
              <w:pStyle w:val="VCAAbulletlevel2"/>
              <w:numPr>
                <w:ilvl w:val="0"/>
                <w:numId w:val="0"/>
              </w:numPr>
            </w:pPr>
          </w:p>
          <w:p w14:paraId="2B761AF8" w14:textId="77777777" w:rsidR="00C679AF" w:rsidRPr="00BB1912" w:rsidRDefault="00C679AF" w:rsidP="00B22829">
            <w:pPr>
              <w:pStyle w:val="VCAAbulletlevel2"/>
              <w:numPr>
                <w:ilvl w:val="0"/>
                <w:numId w:val="0"/>
              </w:numPr>
            </w:pPr>
          </w:p>
        </w:tc>
      </w:tr>
      <w:tr w:rsidR="00C679AF" w14:paraId="68CC62AD"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FD40256" w14:textId="77777777" w:rsidR="00C679AF" w:rsidRPr="002E4CED" w:rsidRDefault="00C679AF" w:rsidP="00B22829">
            <w:pPr>
              <w:pStyle w:val="Heading2"/>
              <w:rPr>
                <w:b/>
                <w:bCs/>
                <w:color w:val="004EA8"/>
              </w:rPr>
            </w:pPr>
            <w:bookmarkStart w:id="56" w:name="_Toc188440472"/>
            <w:bookmarkStart w:id="57" w:name="_Toc191900575"/>
            <w:r w:rsidRPr="00B13D9B">
              <w:rPr>
                <w:b/>
                <w:bCs/>
                <w:noProof/>
                <w:color w:val="004EA8"/>
              </w:rPr>
              <w:drawing>
                <wp:anchor distT="0" distB="0" distL="114300" distR="114300" simplePos="0" relativeHeight="251672576" behindDoc="0" locked="0" layoutInCell="1" allowOverlap="1" wp14:anchorId="0E87FA06" wp14:editId="118F6BA9">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bookmarkEnd w:id="57"/>
            <w:r w:rsidRPr="00B13D9B">
              <w:rPr>
                <w:b/>
                <w:bCs/>
                <w:color w:val="004EA8"/>
              </w:rPr>
              <w:t xml:space="preserve"> </w:t>
            </w:r>
          </w:p>
          <w:p w14:paraId="236A519E" w14:textId="4AD5649F" w:rsidR="00C679AF" w:rsidRDefault="00C679AF"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3DAF3458685747A8BDE4B734478A947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006C0BD9">
              <w:rPr>
                <w:b/>
                <w:bCs/>
                <w:color w:val="004EA8"/>
                <w:sz w:val="32"/>
                <w:szCs w:val="32"/>
              </w:rPr>
              <w:t xml:space="preserve"> cultural tradition, and expressing your opinion</w:t>
            </w:r>
            <w:r w:rsidRPr="00BB1912">
              <w:rPr>
                <w:b/>
                <w:bCs/>
                <w:color w:val="004EA8"/>
                <w:sz w:val="32"/>
                <w:szCs w:val="32"/>
              </w:rPr>
              <w:t>.</w:t>
            </w:r>
          </w:p>
          <w:p w14:paraId="40C9F2F7" w14:textId="77777777" w:rsidR="00C679AF" w:rsidRDefault="00C679AF" w:rsidP="00B22829">
            <w:pPr>
              <w:pStyle w:val="VCAAbulletlevel2"/>
              <w:numPr>
                <w:ilvl w:val="0"/>
                <w:numId w:val="0"/>
              </w:numPr>
              <w:rPr>
                <w:b/>
                <w:bCs/>
                <w:color w:val="004EA8"/>
                <w:sz w:val="32"/>
                <w:szCs w:val="32"/>
              </w:rPr>
            </w:pPr>
          </w:p>
          <w:p w14:paraId="1E7ABC08" w14:textId="77777777" w:rsidR="00C679AF" w:rsidRPr="00A76523" w:rsidRDefault="00C679AF"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658C51A0" w14:textId="77777777" w:rsidR="00C679AF" w:rsidRPr="00A76523" w:rsidRDefault="00C679AF"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53245558" w14:textId="72EA6B09" w:rsidR="00C679AF" w:rsidRPr="00A76523" w:rsidRDefault="00C679AF" w:rsidP="00B22829">
            <w:pPr>
              <w:pStyle w:val="VCAAbulletlevel2"/>
            </w:pPr>
            <w:r w:rsidRPr="00603480">
              <w:t>Create a chart, graph or diagram</w:t>
            </w:r>
            <w:r w:rsidR="00FD1216">
              <w:t xml:space="preserve"> </w:t>
            </w:r>
            <w:proofErr w:type="gramStart"/>
            <w:r w:rsidR="00FD1216">
              <w:t xml:space="preserve">summarising </w:t>
            </w:r>
            <w:r w:rsidRPr="00603480">
              <w:t>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33EAF23A" w14:textId="77777777" w:rsidR="00C679AF" w:rsidRPr="00A76523" w:rsidRDefault="00C679AF"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575B6C11" w14:textId="77777777" w:rsidR="00C679AF" w:rsidRPr="00A76523" w:rsidRDefault="00C679AF"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694DAF93" w14:textId="77777777" w:rsidR="00C679AF" w:rsidRPr="00A76523" w:rsidRDefault="00C679AF"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64558DB7" w14:textId="77777777" w:rsidR="00C679AF" w:rsidRPr="00A76523" w:rsidRDefault="00C679AF"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412A943A" w14:textId="77777777" w:rsidR="00C679AF" w:rsidRDefault="00C679AF" w:rsidP="00B22829">
            <w:pPr>
              <w:pStyle w:val="VCAAbulletlevel2"/>
            </w:pPr>
            <w:r>
              <w:t>Practise active listening in pairs: paraphrase what your partner says and/or ask questions to clarify understanding, then swap roles.</w:t>
            </w:r>
          </w:p>
          <w:p w14:paraId="19853A62" w14:textId="77777777" w:rsidR="00C679AF" w:rsidRDefault="00C679AF" w:rsidP="00B22829">
            <w:pPr>
              <w:pStyle w:val="VCAAbulletlevel2"/>
              <w:numPr>
                <w:ilvl w:val="0"/>
                <w:numId w:val="0"/>
              </w:numPr>
              <w:ind w:left="360" w:hanging="360"/>
            </w:pPr>
          </w:p>
          <w:p w14:paraId="271D75C1" w14:textId="77777777" w:rsidR="00C679AF" w:rsidRDefault="00C679AF" w:rsidP="00B22829">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303B30C6" w14:textId="77777777" w:rsidR="00C679AF" w:rsidRDefault="00C679AF" w:rsidP="00B22829">
            <w:pPr>
              <w:pStyle w:val="VCAAbulletlevel2"/>
              <w:numPr>
                <w:ilvl w:val="0"/>
                <w:numId w:val="0"/>
              </w:numPr>
              <w:ind w:left="360" w:hanging="360"/>
            </w:pPr>
          </w:p>
          <w:p w14:paraId="69CAF697" w14:textId="77777777" w:rsidR="00C679AF" w:rsidRDefault="00C679AF" w:rsidP="00B22829">
            <w:pPr>
              <w:pStyle w:val="VCAAbulletlevel2"/>
            </w:pPr>
            <w:r w:rsidRPr="006B27C6">
              <w:t>Brainstorm arguments both for and against the preservation of cultural traditions and provide supporting evidence to justify each position.</w:t>
            </w:r>
          </w:p>
          <w:p w14:paraId="2A62F6D1" w14:textId="77777777" w:rsidR="00C679AF" w:rsidRDefault="00C679AF" w:rsidP="00B22829">
            <w:pPr>
              <w:pStyle w:val="VCAAbulletlevel2"/>
              <w:numPr>
                <w:ilvl w:val="0"/>
                <w:numId w:val="0"/>
              </w:numPr>
              <w:ind w:left="360" w:hanging="360"/>
            </w:pPr>
          </w:p>
          <w:p w14:paraId="31A38259" w14:textId="77777777" w:rsidR="00C679AF" w:rsidRPr="0066155E" w:rsidRDefault="00C679AF" w:rsidP="00B22829">
            <w:pPr>
              <w:pStyle w:val="VCAAbulletlevel2"/>
            </w:pPr>
            <w:r w:rsidRPr="006B27C6">
              <w:t>Participate in a debate</w:t>
            </w:r>
            <w:r>
              <w:t>.</w:t>
            </w:r>
          </w:p>
        </w:tc>
      </w:tr>
    </w:tbl>
    <w:p w14:paraId="03F27898" w14:textId="77777777" w:rsidR="00C679AF" w:rsidRDefault="00C679AF" w:rsidP="00C679AF">
      <w:pPr>
        <w:rPr>
          <w:lang w:val="en-AU"/>
        </w:rPr>
      </w:pPr>
    </w:p>
    <w:p w14:paraId="0809085C" w14:textId="77777777" w:rsidR="00C679AF" w:rsidRDefault="00C679AF" w:rsidP="00C679AF">
      <w:pPr>
        <w:rPr>
          <w:lang w:val="en-AU"/>
        </w:rPr>
      </w:pPr>
    </w:p>
    <w:p w14:paraId="2CBB4442" w14:textId="77777777" w:rsidR="00C679AF" w:rsidRDefault="00C679AF" w:rsidP="00C679AF">
      <w:pPr>
        <w:pStyle w:val="Heading4"/>
      </w:pPr>
      <w:bookmarkStart w:id="58" w:name="_Toc188440475"/>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7B23FE" w14:paraId="707DECAC" w14:textId="77777777" w:rsidTr="00B22829">
        <w:trPr>
          <w:trHeight w:val="274"/>
        </w:trPr>
        <w:tc>
          <w:tcPr>
            <w:tcW w:w="2197" w:type="dxa"/>
            <w:shd w:val="clear" w:color="auto" w:fill="0F7EB4"/>
          </w:tcPr>
          <w:p w14:paraId="27367530"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F3A8AC7"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3EAD40D"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2D5D5F5"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679AF" w:rsidRPr="007B23FE" w14:paraId="7159BD3A" w14:textId="77777777" w:rsidTr="00704DB2">
        <w:trPr>
          <w:trHeight w:val="1701"/>
        </w:trPr>
        <w:tc>
          <w:tcPr>
            <w:tcW w:w="2197" w:type="dxa"/>
            <w:vAlign w:val="center"/>
          </w:tcPr>
          <w:p w14:paraId="29ED6611" w14:textId="77777777" w:rsidR="00C679AF" w:rsidRPr="007B23FE" w:rsidRDefault="00C679AF"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13715D17" w14:textId="77777777" w:rsidR="00C679AF" w:rsidRPr="007B23FE" w:rsidRDefault="00C679AF"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7F0CF6B2" w14:textId="77777777" w:rsidR="00C679AF" w:rsidRPr="007B23FE" w:rsidRDefault="00C679AF" w:rsidP="00B22829">
            <w:pPr>
              <w:spacing w:before="120" w:after="120" w:line="280" w:lineRule="exact"/>
              <w:jc w:val="center"/>
              <w:rPr>
                <w:rFonts w:ascii="Arial" w:hAnsi="Arial" w:cs="Arial"/>
                <w:color w:val="000000" w:themeColor="text1"/>
                <w:sz w:val="20"/>
                <w:lang w:val="en-AU"/>
              </w:rPr>
            </w:pPr>
          </w:p>
          <w:p w14:paraId="2F610579" w14:textId="77777777" w:rsidR="00C679AF" w:rsidRDefault="00C679AF"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381BC1B5" w14:textId="77777777" w:rsidR="00C679AF" w:rsidRPr="007B23FE" w:rsidRDefault="00C679AF" w:rsidP="00B22829">
            <w:pPr>
              <w:spacing w:before="120" w:after="120" w:line="280" w:lineRule="exact"/>
              <w:jc w:val="center"/>
              <w:rPr>
                <w:rFonts w:ascii="Arial" w:hAnsi="Arial" w:cs="Arial"/>
                <w:color w:val="000000" w:themeColor="text1"/>
                <w:sz w:val="20"/>
              </w:rPr>
            </w:pPr>
          </w:p>
        </w:tc>
        <w:tc>
          <w:tcPr>
            <w:tcW w:w="2198" w:type="dxa"/>
            <w:vAlign w:val="center"/>
          </w:tcPr>
          <w:p w14:paraId="1BE312ED" w14:textId="77777777" w:rsidR="00C679AF" w:rsidRPr="007B23FE" w:rsidRDefault="00C679AF"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1ABD3D94" w14:textId="77777777" w:rsidR="00C679AF" w:rsidRPr="00B13D9B" w:rsidRDefault="00C679AF" w:rsidP="00C679AF">
      <w:pPr>
        <w:pStyle w:val="Heading2"/>
        <w:rPr>
          <w:sz w:val="28"/>
        </w:rPr>
      </w:pPr>
      <w:bookmarkStart w:id="59" w:name="_Toc188440476"/>
      <w:bookmarkStart w:id="60" w:name="_Toc189124133"/>
      <w:bookmarkStart w:id="61" w:name="_Toc191900576"/>
      <w:r w:rsidRPr="00B13D9B">
        <w:rPr>
          <w:sz w:val="28"/>
        </w:rPr>
        <w:t xml:space="preserve">Outcome </w:t>
      </w:r>
      <w:bookmarkEnd w:id="59"/>
      <w:bookmarkEnd w:id="60"/>
      <w:r>
        <w:rPr>
          <w:sz w:val="28"/>
        </w:rPr>
        <w:t>2</w:t>
      </w:r>
      <w:bookmarkEnd w:id="61"/>
    </w:p>
    <w:p w14:paraId="68F012A2" w14:textId="671AD870" w:rsidR="00C679AF" w:rsidRDefault="00C679AF" w:rsidP="00C679AF">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44D6BF9BB31B4649A9263BB059709E6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D394A637594D474F8D75D860BC09EED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A8426F">
        <w:rPr>
          <w:shd w:val="clear" w:color="auto" w:fill="FFFFFF"/>
        </w:rPr>
        <w:t>.</w:t>
      </w:r>
    </w:p>
    <w:p w14:paraId="5D07AFB6" w14:textId="77777777" w:rsidR="00C679AF" w:rsidRDefault="00C679AF" w:rsidP="00C679AF">
      <w:pPr>
        <w:pStyle w:val="Heading2"/>
        <w:rPr>
          <w:sz w:val="24"/>
          <w:szCs w:val="24"/>
        </w:rPr>
      </w:pPr>
      <w:bookmarkStart w:id="62" w:name="_Toc188440477"/>
      <w:bookmarkStart w:id="63" w:name="_Toc189124134"/>
      <w:bookmarkStart w:id="64" w:name="_Toc191900577"/>
      <w:r w:rsidRPr="00753F1C">
        <w:rPr>
          <w:sz w:val="24"/>
          <w:szCs w:val="24"/>
        </w:rPr>
        <w:t>Examples of learning activities</w:t>
      </w:r>
      <w:bookmarkEnd w:id="62"/>
      <w:bookmarkEnd w:id="63"/>
      <w:bookmarkEnd w:id="64"/>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C679AF" w:rsidRPr="006476F9" w14:paraId="355AF586" w14:textId="77777777" w:rsidTr="00B22829">
        <w:trPr>
          <w:cantSplit/>
        </w:trPr>
        <w:tc>
          <w:tcPr>
            <w:tcW w:w="8778" w:type="dxa"/>
          </w:tcPr>
          <w:p w14:paraId="0AECB150" w14:textId="4C5F11F8" w:rsidR="00C679AF" w:rsidRPr="00D159A5" w:rsidRDefault="00C679AF"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E937B9C9325E4863A138704AD125B4A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w:t>
            </w:r>
          </w:p>
        </w:tc>
      </w:tr>
      <w:tr w:rsidR="00C679AF" w:rsidRPr="006476F9" w14:paraId="2BFC3DED" w14:textId="77777777" w:rsidTr="00B22829">
        <w:trPr>
          <w:cantSplit/>
        </w:trPr>
        <w:tc>
          <w:tcPr>
            <w:tcW w:w="8778" w:type="dxa"/>
          </w:tcPr>
          <w:p w14:paraId="7D89D6A4" w14:textId="77777777" w:rsidR="00C679AF" w:rsidRPr="00D159A5" w:rsidRDefault="00C679AF" w:rsidP="00B22829">
            <w:pPr>
              <w:pStyle w:val="VCAAbulletlevel2"/>
            </w:pPr>
            <w:r w:rsidRPr="00D159A5">
              <w:t>Create an interactive vocabulary game or a sentence-building activity in an online space to practise using challenging words or expressions connected to multiculturalism.</w:t>
            </w:r>
          </w:p>
        </w:tc>
      </w:tr>
      <w:tr w:rsidR="00C679AF" w:rsidRPr="006476F9" w14:paraId="6CAB8D9E" w14:textId="77777777" w:rsidTr="00B22829">
        <w:trPr>
          <w:cantSplit/>
        </w:trPr>
        <w:tc>
          <w:tcPr>
            <w:tcW w:w="8778" w:type="dxa"/>
          </w:tcPr>
          <w:p w14:paraId="06E079C1" w14:textId="77777777" w:rsidR="00C679AF" w:rsidRPr="00D159A5" w:rsidRDefault="00C679AF"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C679AF" w:rsidRPr="006476F9" w14:paraId="15543AAE" w14:textId="77777777" w:rsidTr="00B22829">
        <w:trPr>
          <w:cantSplit/>
        </w:trPr>
        <w:tc>
          <w:tcPr>
            <w:tcW w:w="8778" w:type="dxa"/>
          </w:tcPr>
          <w:p w14:paraId="0C64E28F" w14:textId="77777777" w:rsidR="00C679AF" w:rsidRPr="00D159A5" w:rsidRDefault="00C679AF"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C679AF" w:rsidRPr="006476F9" w14:paraId="6D698B8C" w14:textId="77777777" w:rsidTr="00B22829">
        <w:trPr>
          <w:cantSplit/>
        </w:trPr>
        <w:tc>
          <w:tcPr>
            <w:tcW w:w="8778" w:type="dxa"/>
          </w:tcPr>
          <w:p w14:paraId="5B5BD790" w14:textId="77777777" w:rsidR="00C679AF" w:rsidRPr="00D159A5" w:rsidRDefault="00C679AF" w:rsidP="00B22829">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C679AF" w:rsidRPr="006476F9" w14:paraId="07D94426" w14:textId="77777777" w:rsidTr="00B22829">
        <w:trPr>
          <w:cantSplit/>
        </w:trPr>
        <w:tc>
          <w:tcPr>
            <w:tcW w:w="8778" w:type="dxa"/>
          </w:tcPr>
          <w:p w14:paraId="051B6AB5" w14:textId="3CF69E65" w:rsidR="00C679AF" w:rsidRPr="00D159A5" w:rsidRDefault="00C679AF" w:rsidP="00B22829">
            <w:pPr>
              <w:pStyle w:val="VCAAbulletlevel2"/>
            </w:pPr>
            <w:r w:rsidRPr="00D159A5">
              <w:t xml:space="preserve">Listen to an online talk in </w:t>
            </w:r>
            <w:sdt>
              <w:sdtPr>
                <w:alias w:val="Keywords"/>
                <w:tag w:val=""/>
                <w:id w:val="-1779176131"/>
                <w:placeholder>
                  <w:docPart w:val="CF48D2841BE343E6950CB26D10CC8A85"/>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C679AF" w:rsidRPr="006476F9" w14:paraId="7AB3B820" w14:textId="77777777" w:rsidTr="00B22829">
        <w:trPr>
          <w:cantSplit/>
        </w:trPr>
        <w:tc>
          <w:tcPr>
            <w:tcW w:w="8778" w:type="dxa"/>
          </w:tcPr>
          <w:p w14:paraId="35182798" w14:textId="77777777" w:rsidR="00C679AF" w:rsidRPr="00D159A5" w:rsidRDefault="00C679AF" w:rsidP="00B22829">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C679AF" w:rsidRPr="006476F9" w14:paraId="5FADD0BC" w14:textId="77777777" w:rsidTr="00B22829">
        <w:trPr>
          <w:cantSplit/>
        </w:trPr>
        <w:tc>
          <w:tcPr>
            <w:tcW w:w="8778" w:type="dxa"/>
          </w:tcPr>
          <w:p w14:paraId="5BAB8F85" w14:textId="77777777" w:rsidR="00C679AF" w:rsidRPr="00D159A5" w:rsidRDefault="00C679AF"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C679AF" w:rsidRPr="006476F9" w14:paraId="327827CB" w14:textId="77777777" w:rsidTr="00B22829">
        <w:trPr>
          <w:cantSplit/>
        </w:trPr>
        <w:tc>
          <w:tcPr>
            <w:tcW w:w="8778" w:type="dxa"/>
          </w:tcPr>
          <w:p w14:paraId="2A2D99F5" w14:textId="6B0DDEE5" w:rsidR="00C679AF" w:rsidRPr="00D159A5" w:rsidRDefault="00C679AF"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E60B95A5A4324C3E95B93DB1CB481D90"/>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159A5">
              <w:t xml:space="preserve">-speaking </w:t>
            </w:r>
            <w:proofErr w:type="spellStart"/>
            <w:r>
              <w:t>co</w:t>
            </w:r>
            <w:r w:rsidR="00FD1216">
              <w:t>ountry</w:t>
            </w:r>
            <w:proofErr w:type="spellEnd"/>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C679AF" w:rsidRPr="006476F9" w14:paraId="51697CA0" w14:textId="77777777" w:rsidTr="00B22829">
        <w:trPr>
          <w:cantSplit/>
        </w:trPr>
        <w:tc>
          <w:tcPr>
            <w:tcW w:w="8778" w:type="dxa"/>
          </w:tcPr>
          <w:p w14:paraId="469B5DC7" w14:textId="77777777" w:rsidR="00C679AF" w:rsidRPr="00D159A5" w:rsidRDefault="00C679AF"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C679AF" w:rsidRPr="006476F9" w14:paraId="3EFAFBA3" w14:textId="77777777" w:rsidTr="00B22829">
        <w:trPr>
          <w:cantSplit/>
        </w:trPr>
        <w:tc>
          <w:tcPr>
            <w:tcW w:w="8778" w:type="dxa"/>
          </w:tcPr>
          <w:p w14:paraId="56DEDE17" w14:textId="77777777" w:rsidR="00C679AF" w:rsidRPr="00D159A5" w:rsidRDefault="00C679AF"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C679AF" w:rsidRPr="006476F9" w14:paraId="01A1BE5C" w14:textId="77777777" w:rsidTr="00B22829">
        <w:trPr>
          <w:cantSplit/>
        </w:trPr>
        <w:tc>
          <w:tcPr>
            <w:tcW w:w="8778" w:type="dxa"/>
          </w:tcPr>
          <w:p w14:paraId="3D94698B" w14:textId="77777777" w:rsidR="00C679AF" w:rsidRPr="00D159A5" w:rsidRDefault="00C679AF"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C679AF" w:rsidRPr="006476F9" w14:paraId="55102803" w14:textId="77777777" w:rsidTr="00B22829">
        <w:trPr>
          <w:cantSplit/>
        </w:trPr>
        <w:tc>
          <w:tcPr>
            <w:tcW w:w="8778" w:type="dxa"/>
          </w:tcPr>
          <w:p w14:paraId="35108020" w14:textId="77777777" w:rsidR="00C679AF" w:rsidRPr="00D159A5" w:rsidRDefault="00C679AF"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C679AF" w:rsidRPr="006476F9" w14:paraId="79071EB3" w14:textId="77777777" w:rsidTr="00B22829">
        <w:trPr>
          <w:cantSplit/>
        </w:trPr>
        <w:tc>
          <w:tcPr>
            <w:tcW w:w="8778" w:type="dxa"/>
          </w:tcPr>
          <w:p w14:paraId="67DBDF01" w14:textId="2AF05B5B" w:rsidR="00C679AF" w:rsidRPr="00D159A5" w:rsidRDefault="00C679AF"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6BE04A370D2F4055ADC3A7BCC88014D9"/>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159A5">
              <w:t>.</w:t>
            </w:r>
          </w:p>
        </w:tc>
      </w:tr>
      <w:tr w:rsidR="00C679AF" w:rsidRPr="006476F9" w14:paraId="087142A7" w14:textId="77777777" w:rsidTr="00B22829">
        <w:trPr>
          <w:cantSplit/>
        </w:trPr>
        <w:tc>
          <w:tcPr>
            <w:tcW w:w="8778" w:type="dxa"/>
            <w:shd w:val="clear" w:color="auto" w:fill="D9D9D9" w:themeFill="background1" w:themeFillShade="D9"/>
          </w:tcPr>
          <w:p w14:paraId="2131A41A" w14:textId="6F53BCC9" w:rsidR="00C679AF" w:rsidRPr="00920126" w:rsidRDefault="00C679AF" w:rsidP="00B22829">
            <w:pPr>
              <w:pStyle w:val="VCAAbulletlevel2"/>
              <w:rPr>
                <w:b/>
                <w:bCs/>
              </w:rPr>
            </w:pPr>
            <w:r w:rsidRPr="00920126">
              <w:rPr>
                <w:b/>
                <w:bCs/>
                <w:noProof/>
              </w:rPr>
              <w:drawing>
                <wp:anchor distT="0" distB="0" distL="114300" distR="114300" simplePos="0" relativeHeight="251691008" behindDoc="0" locked="0" layoutInCell="1" allowOverlap="1" wp14:anchorId="4661FF89" wp14:editId="38950BA7">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B622B147E247481AADBA52FAE382650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Dutch</w:t>
                </w:r>
              </w:sdtContent>
            </w:sdt>
            <w:r w:rsidRPr="00920126">
              <w:rPr>
                <w:b/>
                <w:bCs/>
              </w:rPr>
              <w:t xml:space="preserve"> to explain the importance of multiculturalism in Australia by combining the information from various texts and your own experiences. </w:t>
            </w:r>
          </w:p>
        </w:tc>
      </w:tr>
    </w:tbl>
    <w:p w14:paraId="7C16C5E6" w14:textId="77777777" w:rsidR="00C679AF" w:rsidRDefault="00C679AF" w:rsidP="00C679AF">
      <w:pPr>
        <w:rPr>
          <w:lang w:val="en-AU"/>
        </w:rPr>
      </w:pPr>
    </w:p>
    <w:tbl>
      <w:tblPr>
        <w:tblStyle w:val="TableGrid"/>
        <w:tblW w:w="0" w:type="auto"/>
        <w:tblInd w:w="-5" w:type="dxa"/>
        <w:tblLook w:val="04A0" w:firstRow="1" w:lastRow="0" w:firstColumn="1" w:lastColumn="0" w:noHBand="0" w:noVBand="1"/>
      </w:tblPr>
      <w:tblGrid>
        <w:gridCol w:w="8783"/>
      </w:tblGrid>
      <w:tr w:rsidR="00C679AF" w14:paraId="008C76D6"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0B30277" w14:textId="77777777" w:rsidR="00C679AF" w:rsidRPr="00805F90" w:rsidRDefault="00C679AF" w:rsidP="00B22829">
            <w:pPr>
              <w:pStyle w:val="Heading2"/>
              <w:rPr>
                <w:b/>
                <w:bCs/>
                <w:color w:val="004EA8"/>
              </w:rPr>
            </w:pPr>
            <w:bookmarkStart w:id="65" w:name="_Toc189124135"/>
            <w:bookmarkStart w:id="66" w:name="_Toc191900578"/>
            <w:r w:rsidRPr="00B13D9B">
              <w:rPr>
                <w:b/>
                <w:bCs/>
                <w:noProof/>
                <w:color w:val="004EA8"/>
              </w:rPr>
              <w:lastRenderedPageBreak/>
              <w:drawing>
                <wp:anchor distT="0" distB="0" distL="114300" distR="114300" simplePos="0" relativeHeight="251692032" behindDoc="0" locked="0" layoutInCell="1" allowOverlap="1" wp14:anchorId="48ECDA30" wp14:editId="417B3915">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bookmarkEnd w:id="66"/>
            <w:r w:rsidRPr="00B13D9B">
              <w:rPr>
                <w:b/>
                <w:bCs/>
                <w:color w:val="004EA8"/>
              </w:rPr>
              <w:t xml:space="preserve"> </w:t>
            </w:r>
          </w:p>
          <w:p w14:paraId="3E725716" w14:textId="5F48D700" w:rsidR="00C679AF" w:rsidRDefault="00C679AF"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AB9234BD4DD44E7EBD186DC019F911B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4383C840" w14:textId="77777777" w:rsidR="00C679AF" w:rsidRDefault="00C679AF" w:rsidP="00B22829">
            <w:pPr>
              <w:pStyle w:val="VCAAbulletlevel2"/>
              <w:numPr>
                <w:ilvl w:val="0"/>
                <w:numId w:val="0"/>
              </w:numPr>
              <w:rPr>
                <w:b/>
                <w:bCs/>
                <w:color w:val="004EA8"/>
                <w:sz w:val="32"/>
                <w:szCs w:val="32"/>
              </w:rPr>
            </w:pPr>
          </w:p>
          <w:p w14:paraId="31A61040" w14:textId="77777777" w:rsidR="00C679AF" w:rsidRDefault="00C679AF"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4ACA284A" w14:textId="77777777" w:rsidR="00C679AF" w:rsidRDefault="00C679AF"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48786BD5" w14:textId="5A638676" w:rsidR="00C679AF" w:rsidRDefault="00C679AF" w:rsidP="00B22829">
            <w:pPr>
              <w:pStyle w:val="VCAAbulletlevel2"/>
            </w:pPr>
            <w:r>
              <w:t xml:space="preserve">Analyse excerpts of articles and letters written by individuals from the </w:t>
            </w:r>
            <w:sdt>
              <w:sdtPr>
                <w:alias w:val="Keywords"/>
                <w:tag w:val=""/>
                <w:id w:val="432785598"/>
                <w:placeholder>
                  <w:docPart w:val="83DF718C9A4A42949F7B89631E76CE24"/>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4ECDB91F" w14:textId="6B6A3970" w:rsidR="00C679AF" w:rsidRDefault="00C679AF" w:rsidP="00B22829">
            <w:pPr>
              <w:pStyle w:val="VCAAbulletlevel2"/>
            </w:pPr>
            <w:r>
              <w:t xml:space="preserve">Read a children’s book or short story about immigration to Australia in </w:t>
            </w:r>
            <w:sdt>
              <w:sdtPr>
                <w:alias w:val="Keywords"/>
                <w:tag w:val=""/>
                <w:id w:val="-1986379067"/>
                <w:placeholder>
                  <w:docPart w:val="E129F2B3F8A34621A786C9E28A029F25"/>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Compare language choice in the text to the articles and letters previously analysed and compare the use of language depending on the audience and purpose.</w:t>
            </w:r>
            <w:r>
              <w:br/>
            </w:r>
          </w:p>
          <w:p w14:paraId="4543C5EF" w14:textId="77777777" w:rsidR="00C679AF" w:rsidRDefault="00C679AF"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540D3C56" w14:textId="77777777" w:rsidR="00C679AF" w:rsidRDefault="00C679AF"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1AD09945" w14:textId="77777777" w:rsidR="00C679AF" w:rsidRDefault="00C679AF"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4F94A05E" w14:textId="2899F7AF" w:rsidR="00C679AF" w:rsidRDefault="00C679AF" w:rsidP="00B22829">
            <w:pPr>
              <w:pStyle w:val="VCAAbulletlevel2"/>
            </w:pPr>
            <w:r>
              <w:t xml:space="preserve">Write the draft for your short story in </w:t>
            </w:r>
            <w:sdt>
              <w:sdtPr>
                <w:alias w:val="Keywords"/>
                <w:tag w:val=""/>
                <w:id w:val="-1232377704"/>
                <w:placeholder>
                  <w:docPart w:val="9B88917A379D47B7907AF735C737A11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13D907C0" w14:textId="77777777" w:rsidR="00C679AF" w:rsidRDefault="00C679AF"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080AFCD0" w14:textId="77777777" w:rsidR="00C679AF" w:rsidRDefault="00C679AF"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2891638C" w14:textId="77777777" w:rsidR="00C679AF" w:rsidRDefault="00C679AF"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6CA4BD3C" w14:textId="77777777" w:rsidR="00C679AF" w:rsidRDefault="00C679AF"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06FC9CAA" w14:textId="77777777" w:rsidR="00C679AF" w:rsidRDefault="00C679AF"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2412CE99" w14:textId="77777777" w:rsidR="00C679AF" w:rsidRPr="0066155E" w:rsidRDefault="00C679AF" w:rsidP="00B22829">
            <w:pPr>
              <w:pStyle w:val="VCAAbulletlevel2"/>
              <w:numPr>
                <w:ilvl w:val="0"/>
                <w:numId w:val="0"/>
              </w:numPr>
              <w:ind w:left="360"/>
            </w:pPr>
          </w:p>
        </w:tc>
      </w:tr>
    </w:tbl>
    <w:p w14:paraId="27B7AC83" w14:textId="77777777" w:rsidR="00C679AF" w:rsidRDefault="00C679AF" w:rsidP="00C679AF">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4C61DCFB" w14:textId="77777777" w:rsidR="00C679AF" w:rsidRPr="005A0EDD" w:rsidRDefault="00C679AF" w:rsidP="00C679AF">
      <w:pPr>
        <w:rPr>
          <w:lang w:val="en-AU"/>
        </w:rPr>
      </w:pPr>
    </w:p>
    <w:bookmarkEnd w:id="58"/>
    <w:p w14:paraId="616761C9" w14:textId="77777777" w:rsidR="00C679AF" w:rsidRDefault="00C679AF" w:rsidP="00C679AF">
      <w:pPr>
        <w:pStyle w:val="Heading4"/>
      </w:pPr>
      <w:r>
        <w:t>U</w:t>
      </w:r>
      <w:r w:rsidRPr="00B13D9B">
        <w:t xml:space="preserve">nit </w:t>
      </w:r>
      <w:r>
        <w:t xml:space="preserve">3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C679AF" w:rsidRPr="007B23FE" w14:paraId="2398254A" w14:textId="77777777" w:rsidTr="00B22829">
        <w:trPr>
          <w:trHeight w:val="274"/>
        </w:trPr>
        <w:tc>
          <w:tcPr>
            <w:tcW w:w="2339" w:type="dxa"/>
            <w:shd w:val="clear" w:color="auto" w:fill="0F7EB4"/>
          </w:tcPr>
          <w:p w14:paraId="561F4106"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080E5754"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2938E452"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069BD71D"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679AF" w:rsidRPr="007B23FE" w14:paraId="53B843EF" w14:textId="77777777" w:rsidTr="00704DB2">
        <w:trPr>
          <w:trHeight w:val="1701"/>
        </w:trPr>
        <w:tc>
          <w:tcPr>
            <w:tcW w:w="2339" w:type="dxa"/>
            <w:vAlign w:val="center"/>
          </w:tcPr>
          <w:p w14:paraId="1EDB52BD" w14:textId="77777777" w:rsidR="00C679AF" w:rsidRPr="007B23FE" w:rsidRDefault="00C679AF" w:rsidP="00B22829">
            <w:pPr>
              <w:pStyle w:val="VCAAbody"/>
              <w:jc w:val="center"/>
            </w:pPr>
            <w:r>
              <w:t>Responsibility</w:t>
            </w:r>
          </w:p>
        </w:tc>
        <w:tc>
          <w:tcPr>
            <w:tcW w:w="2339" w:type="dxa"/>
            <w:vAlign w:val="center"/>
          </w:tcPr>
          <w:p w14:paraId="5F01E1BE" w14:textId="77777777" w:rsidR="00C679AF" w:rsidRPr="007B23FE" w:rsidRDefault="00C679AF" w:rsidP="00B22829">
            <w:pPr>
              <w:pStyle w:val="VCAAbody"/>
              <w:jc w:val="center"/>
            </w:pPr>
            <w:r>
              <w:t>Healthy Lifestyles</w:t>
            </w:r>
          </w:p>
        </w:tc>
        <w:tc>
          <w:tcPr>
            <w:tcW w:w="2339" w:type="dxa"/>
            <w:vAlign w:val="center"/>
          </w:tcPr>
          <w:p w14:paraId="663E21FE" w14:textId="77777777" w:rsidR="00C679AF" w:rsidRPr="007B23FE" w:rsidRDefault="00C679AF" w:rsidP="00B22829">
            <w:pPr>
              <w:pStyle w:val="VCAAbody"/>
              <w:jc w:val="center"/>
            </w:pPr>
            <w:r>
              <w:t>Youth</w:t>
            </w:r>
          </w:p>
        </w:tc>
        <w:tc>
          <w:tcPr>
            <w:tcW w:w="2339" w:type="dxa"/>
            <w:vAlign w:val="center"/>
          </w:tcPr>
          <w:p w14:paraId="78AB03A8" w14:textId="77777777" w:rsidR="00C679AF" w:rsidRPr="007B23FE" w:rsidRDefault="00C679AF" w:rsidP="00B22829">
            <w:pPr>
              <w:pStyle w:val="VCAAbody"/>
              <w:jc w:val="center"/>
            </w:pPr>
            <w:r>
              <w:t>Personal</w:t>
            </w:r>
          </w:p>
        </w:tc>
      </w:tr>
    </w:tbl>
    <w:p w14:paraId="5F13040F" w14:textId="77777777" w:rsidR="00C679AF" w:rsidRPr="00B13D9B" w:rsidRDefault="00C679AF" w:rsidP="00C679AF">
      <w:pPr>
        <w:pStyle w:val="Heading2"/>
        <w:rPr>
          <w:sz w:val="28"/>
        </w:rPr>
      </w:pPr>
      <w:bookmarkStart w:id="67" w:name="_Toc191900579"/>
      <w:r w:rsidRPr="00B13D9B">
        <w:rPr>
          <w:sz w:val="28"/>
        </w:rPr>
        <w:t xml:space="preserve">Outcome </w:t>
      </w:r>
      <w:r>
        <w:rPr>
          <w:sz w:val="28"/>
        </w:rPr>
        <w:t>3</w:t>
      </w:r>
      <w:bookmarkEnd w:id="67"/>
    </w:p>
    <w:p w14:paraId="778FA44A" w14:textId="3D4BD4C3" w:rsidR="00C679AF" w:rsidRPr="000A7273" w:rsidRDefault="00C679AF" w:rsidP="00C679AF">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1F64B8254493497298635F57EE7C9BB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5C9E99DA" w14:textId="77777777" w:rsidR="00C679AF" w:rsidRDefault="00C679AF" w:rsidP="00C679AF">
      <w:pPr>
        <w:pStyle w:val="Heading2"/>
        <w:rPr>
          <w:sz w:val="24"/>
          <w:szCs w:val="24"/>
        </w:rPr>
      </w:pPr>
      <w:bookmarkStart w:id="68" w:name="_Toc191900580"/>
      <w:r w:rsidRPr="00753F1C">
        <w:rPr>
          <w:sz w:val="24"/>
          <w:szCs w:val="24"/>
        </w:rPr>
        <w:t>Examples of learning activities</w:t>
      </w:r>
      <w:bookmarkEnd w:id="6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679AF" w:rsidRPr="006D4EF4" w14:paraId="32E1DC2B" w14:textId="77777777" w:rsidTr="00B22829">
        <w:trPr>
          <w:cantSplit/>
        </w:trPr>
        <w:tc>
          <w:tcPr>
            <w:tcW w:w="8783" w:type="dxa"/>
          </w:tcPr>
          <w:p w14:paraId="4B811A7C" w14:textId="77777777" w:rsidR="00C679AF" w:rsidRPr="00FD4DAA" w:rsidRDefault="00C679AF" w:rsidP="00B22829">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C679AF" w:rsidRPr="006D4EF4" w14:paraId="213EA6FF" w14:textId="77777777" w:rsidTr="00B22829">
        <w:trPr>
          <w:cantSplit/>
        </w:trPr>
        <w:tc>
          <w:tcPr>
            <w:tcW w:w="8783" w:type="dxa"/>
          </w:tcPr>
          <w:p w14:paraId="1DC81E49" w14:textId="77777777" w:rsidR="00C679AF" w:rsidRPr="00FD4DAA" w:rsidRDefault="00C679AF" w:rsidP="00B22829">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C679AF" w:rsidRPr="006D4EF4" w14:paraId="40833CC7" w14:textId="77777777" w:rsidTr="00B22829">
        <w:trPr>
          <w:cantSplit/>
        </w:trPr>
        <w:tc>
          <w:tcPr>
            <w:tcW w:w="8783" w:type="dxa"/>
          </w:tcPr>
          <w:p w14:paraId="7B993B42" w14:textId="77777777" w:rsidR="00C679AF" w:rsidRPr="00555A56" w:rsidRDefault="00C679AF" w:rsidP="00B22829">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C679AF" w:rsidRPr="006D4EF4" w14:paraId="1A6E24AF" w14:textId="77777777" w:rsidTr="00B22829">
        <w:trPr>
          <w:cantSplit/>
        </w:trPr>
        <w:tc>
          <w:tcPr>
            <w:tcW w:w="8783" w:type="dxa"/>
          </w:tcPr>
          <w:p w14:paraId="05BF640E" w14:textId="77777777" w:rsidR="00C679AF" w:rsidRPr="00FD4DAA" w:rsidRDefault="00C679AF" w:rsidP="00B22829">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C679AF" w:rsidRPr="006D4EF4" w14:paraId="30E72DED" w14:textId="77777777" w:rsidTr="00B22829">
        <w:trPr>
          <w:cantSplit/>
        </w:trPr>
        <w:tc>
          <w:tcPr>
            <w:tcW w:w="8783" w:type="dxa"/>
          </w:tcPr>
          <w:p w14:paraId="0E821EE0" w14:textId="12C73120" w:rsidR="00C679AF" w:rsidRPr="00FD4DAA" w:rsidRDefault="00C679AF" w:rsidP="00B22829">
            <w:pPr>
              <w:pStyle w:val="VCAAbulletlevel2"/>
            </w:pPr>
            <w:r w:rsidRPr="00FD4DAA">
              <w:t xml:space="preserve">Create a Healthy Lifestyle online space in </w:t>
            </w:r>
            <w:sdt>
              <w:sdtPr>
                <w:alias w:val="Keywords"/>
                <w:tag w:val=""/>
                <w:id w:val="253946069"/>
                <w:placeholder>
                  <w:docPart w:val="5D9C804B5D5F436B8E9C10B9F58FC802"/>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C679AF" w:rsidRPr="006D4EF4" w14:paraId="49E5198E" w14:textId="77777777" w:rsidTr="00B22829">
        <w:trPr>
          <w:cantSplit/>
        </w:trPr>
        <w:tc>
          <w:tcPr>
            <w:tcW w:w="8783" w:type="dxa"/>
          </w:tcPr>
          <w:p w14:paraId="2FD99991" w14:textId="62A1CE39" w:rsidR="00C679AF" w:rsidRPr="00FD4DAA" w:rsidRDefault="00C679AF" w:rsidP="00B22829">
            <w:pPr>
              <w:pStyle w:val="VCAAbulletlevel2"/>
            </w:pPr>
            <w:r w:rsidRPr="00FD4DAA">
              <w:t xml:space="preserve">Run a mini health fair exhibition in </w:t>
            </w:r>
            <w:sdt>
              <w:sdtPr>
                <w:alias w:val="Keywords"/>
                <w:tag w:val=""/>
                <w:id w:val="1886756325"/>
                <w:placeholder>
                  <w:docPart w:val="954D706BDE0649899CB099EBDBDECE0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9822C165ECA24CD3B5099E56EFE248D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 speaking visitors, explain key concepts and provide practical tips for incorporating healthy habits into daily life.</w:t>
            </w:r>
          </w:p>
        </w:tc>
      </w:tr>
      <w:tr w:rsidR="00C679AF" w:rsidRPr="006D4EF4" w14:paraId="574E7ECD" w14:textId="77777777" w:rsidTr="00B22829">
        <w:trPr>
          <w:cantSplit/>
        </w:trPr>
        <w:tc>
          <w:tcPr>
            <w:tcW w:w="8783" w:type="dxa"/>
          </w:tcPr>
          <w:p w14:paraId="75123A2B" w14:textId="5082A969" w:rsidR="00C679AF" w:rsidRPr="00FD4DAA" w:rsidRDefault="00C679AF" w:rsidP="00B22829">
            <w:pPr>
              <w:pStyle w:val="VCAAbulletlevel2"/>
            </w:pPr>
            <w:r w:rsidRPr="00FD4DAA">
              <w:t xml:space="preserve">Create a personal health plan in </w:t>
            </w:r>
            <w:sdt>
              <w:sdtPr>
                <w:alias w:val="Keywords"/>
                <w:tag w:val=""/>
                <w:id w:val="-635173282"/>
                <w:placeholder>
                  <w:docPart w:val="08855AEC02C94395BA300FFF2CECCFAB"/>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C679AF" w:rsidRPr="006D4EF4" w14:paraId="76CC1DDD" w14:textId="77777777" w:rsidTr="00B22829">
        <w:trPr>
          <w:cantSplit/>
        </w:trPr>
        <w:tc>
          <w:tcPr>
            <w:tcW w:w="8783" w:type="dxa"/>
          </w:tcPr>
          <w:p w14:paraId="79636FFC" w14:textId="24CB00B0" w:rsidR="00C679AF" w:rsidRPr="00FD4DAA" w:rsidRDefault="00C679AF" w:rsidP="00B22829">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A5DD31F6FA0C4EA2A1FFD4BE33DDD26A"/>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w:t>
            </w:r>
          </w:p>
        </w:tc>
      </w:tr>
      <w:tr w:rsidR="00C679AF" w:rsidRPr="006D4EF4" w14:paraId="6E45350D" w14:textId="77777777" w:rsidTr="00B22829">
        <w:trPr>
          <w:cantSplit/>
        </w:trPr>
        <w:tc>
          <w:tcPr>
            <w:tcW w:w="8783" w:type="dxa"/>
          </w:tcPr>
          <w:p w14:paraId="0FA2A94A" w14:textId="40D5173B" w:rsidR="00C679AF" w:rsidRPr="00555A56" w:rsidRDefault="00C679AF" w:rsidP="00B22829">
            <w:pPr>
              <w:pStyle w:val="VCAAbulletlevel2"/>
            </w:pPr>
            <w:r w:rsidRPr="00FD4DAA">
              <w:t xml:space="preserve">Collaborate with a </w:t>
            </w:r>
            <w:sdt>
              <w:sdtPr>
                <w:alias w:val="Keywords"/>
                <w:tag w:val=""/>
                <w:id w:val="619572478"/>
                <w:placeholder>
                  <w:docPart w:val="5EEFE08ED090419E9BCBFDEDDD63D0F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-speaking fitness instructor or wellness professional and participate in a hands-on workshop or demonstration in </w:t>
            </w:r>
            <w:sdt>
              <w:sdtPr>
                <w:alias w:val="Keywords"/>
                <w:tag w:val=""/>
                <w:id w:val="-1348246523"/>
                <w:placeholder>
                  <w:docPart w:val="0CF5977748A2416598F883A2777050C9"/>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Write an email to the person thanking them for the session and explaining the benefits for your health.</w:t>
            </w:r>
          </w:p>
        </w:tc>
      </w:tr>
      <w:tr w:rsidR="00C679AF" w:rsidRPr="006D4EF4" w14:paraId="5CA917F2" w14:textId="77777777" w:rsidTr="00B22829">
        <w:trPr>
          <w:cantSplit/>
        </w:trPr>
        <w:tc>
          <w:tcPr>
            <w:tcW w:w="8783" w:type="dxa"/>
          </w:tcPr>
          <w:p w14:paraId="70112443" w14:textId="77777777" w:rsidR="00C679AF" w:rsidRPr="00555A56" w:rsidRDefault="00C679AF" w:rsidP="00B22829">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C679AF" w:rsidRPr="006D4EF4" w14:paraId="0AADA082" w14:textId="77777777" w:rsidTr="00B22829">
        <w:trPr>
          <w:cantSplit/>
        </w:trPr>
        <w:tc>
          <w:tcPr>
            <w:tcW w:w="8783" w:type="dxa"/>
          </w:tcPr>
          <w:p w14:paraId="5E08979F" w14:textId="49E91710" w:rsidR="00C679AF" w:rsidRPr="00FD4DAA" w:rsidRDefault="00C679AF" w:rsidP="00B22829">
            <w:pPr>
              <w:pStyle w:val="VCAAbulletlevel2"/>
            </w:pPr>
            <w:r w:rsidRPr="00FD4DAA">
              <w:t xml:space="preserve">Prepare a list of interview questions in advance and then conduct a live or virtual interview with a </w:t>
            </w:r>
            <w:sdt>
              <w:sdtPr>
                <w:alias w:val="Keywords"/>
                <w:tag w:val=""/>
                <w:id w:val="-1019311490"/>
                <w:placeholder>
                  <w:docPart w:val="3AE2FE437FDA4D74B60000F0C45983CB"/>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-speaking health expert. Ask the expert about the importance of healthy living, effective strategies for maintaining a balanced lifestyle and the expert's personal insights and advice.</w:t>
            </w:r>
          </w:p>
        </w:tc>
      </w:tr>
      <w:tr w:rsidR="00C679AF" w:rsidRPr="006D4EF4" w14:paraId="2C9272E9" w14:textId="77777777" w:rsidTr="00B22829">
        <w:trPr>
          <w:cantSplit/>
        </w:trPr>
        <w:tc>
          <w:tcPr>
            <w:tcW w:w="8783" w:type="dxa"/>
            <w:shd w:val="clear" w:color="auto" w:fill="D9D9D9" w:themeFill="background1" w:themeFillShade="D9"/>
          </w:tcPr>
          <w:p w14:paraId="41F3445D" w14:textId="19C1B2C6" w:rsidR="00C679AF" w:rsidRPr="00FD4DAA" w:rsidRDefault="00C679AF" w:rsidP="00B22829">
            <w:pPr>
              <w:pStyle w:val="VCAAbulletlevel2"/>
              <w:rPr>
                <w:b/>
                <w:bCs/>
              </w:rPr>
            </w:pPr>
            <w:r w:rsidRPr="00FD4DAA">
              <w:rPr>
                <w:b/>
                <w:bCs/>
                <w:noProof/>
              </w:rPr>
              <w:lastRenderedPageBreak/>
              <w:drawing>
                <wp:anchor distT="0" distB="0" distL="114300" distR="114300" simplePos="0" relativeHeight="251681792" behindDoc="0" locked="0" layoutInCell="1" allowOverlap="1" wp14:anchorId="2F49A5B5" wp14:editId="3766EABE">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3E07A6DF8EEF47EFBE424E11D6C67D4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Dutch</w:t>
                </w:r>
              </w:sdtContent>
            </w:sdt>
            <w:r w:rsidRPr="00FD4DAA">
              <w:rPr>
                <w:b/>
                <w:bCs/>
              </w:rPr>
              <w:t xml:space="preserve"> documenting and sharing your vision of a perfect day, incorporating healthy lifestyle choices. </w:t>
            </w:r>
          </w:p>
        </w:tc>
      </w:tr>
    </w:tbl>
    <w:p w14:paraId="094F274B" w14:textId="77777777" w:rsidR="00C679AF" w:rsidRDefault="00C679AF" w:rsidP="00C679AF">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C679AF" w14:paraId="478D64A6"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CA32922" w14:textId="77777777" w:rsidR="00C679AF" w:rsidRPr="000A7273" w:rsidRDefault="00C679AF" w:rsidP="00B22829">
            <w:pPr>
              <w:pStyle w:val="Heading2"/>
              <w:rPr>
                <w:b/>
                <w:bCs/>
                <w:color w:val="004EA8"/>
              </w:rPr>
            </w:pPr>
            <w:bookmarkStart w:id="69" w:name="_Toc191900581"/>
            <w:r w:rsidRPr="00B13D9B">
              <w:rPr>
                <w:b/>
                <w:bCs/>
                <w:noProof/>
                <w:color w:val="004EA8"/>
              </w:rPr>
              <w:drawing>
                <wp:anchor distT="0" distB="0" distL="114300" distR="114300" simplePos="0" relativeHeight="251674624" behindDoc="0" locked="0" layoutInCell="1" allowOverlap="1" wp14:anchorId="02485AA3" wp14:editId="2CC9CA00">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9"/>
            <w:r w:rsidRPr="00B13D9B">
              <w:rPr>
                <w:b/>
                <w:bCs/>
                <w:color w:val="004EA8"/>
              </w:rPr>
              <w:t xml:space="preserve"> </w:t>
            </w:r>
          </w:p>
          <w:p w14:paraId="5A6DE2BA" w14:textId="17A31532" w:rsidR="00C679AF" w:rsidRDefault="00C679AF" w:rsidP="00B22829">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3D4E11AD49914D4784E9589513391C2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449FF08E" w14:textId="77777777" w:rsidR="00C679AF" w:rsidRDefault="00C679AF" w:rsidP="00B22829">
            <w:pPr>
              <w:pStyle w:val="VCAAbulletlevel2"/>
              <w:numPr>
                <w:ilvl w:val="0"/>
                <w:numId w:val="0"/>
              </w:numPr>
              <w:rPr>
                <w:b/>
                <w:bCs/>
                <w:color w:val="004EA8"/>
                <w:sz w:val="32"/>
                <w:szCs w:val="32"/>
              </w:rPr>
            </w:pPr>
          </w:p>
          <w:p w14:paraId="46DC6282" w14:textId="77777777" w:rsidR="00C679AF" w:rsidRDefault="00C679AF" w:rsidP="00B22829">
            <w:pPr>
              <w:pStyle w:val="VCAAbulletlevel2"/>
            </w:pPr>
            <w:r>
              <w:t>Watch examples of vlogs and analyse different approaches to storytelling. Discuss the elements that make these videos engaging and impactful.</w:t>
            </w:r>
            <w:r>
              <w:br/>
            </w:r>
          </w:p>
          <w:p w14:paraId="0FBBF6C9" w14:textId="77777777" w:rsidR="00C679AF" w:rsidRDefault="00C679AF" w:rsidP="00B22829">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38F74387" w14:textId="77777777" w:rsidR="00C679AF" w:rsidRDefault="00C679AF" w:rsidP="00B22829">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00E668F7" w14:textId="77777777" w:rsidR="00C679AF" w:rsidRDefault="00C679AF" w:rsidP="00B22829">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225573D2" w14:textId="77777777" w:rsidR="00C679AF" w:rsidRDefault="00C679AF" w:rsidP="00B22829">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4348F996" w14:textId="77777777" w:rsidR="00C679AF" w:rsidRDefault="00C679AF" w:rsidP="00B22829">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619BBA9B" w14:textId="77777777" w:rsidR="00C679AF" w:rsidRDefault="00C679AF" w:rsidP="00B22829">
            <w:pPr>
              <w:pStyle w:val="VCAAbulletlevel2"/>
            </w:pPr>
            <w:r>
              <w:t>Write the draft for your video-diary, incorporating the information from your mind-map, storyboard, vocabulary list and the grammatical structures.</w:t>
            </w:r>
            <w:r>
              <w:br/>
            </w:r>
          </w:p>
          <w:p w14:paraId="2E52BD01" w14:textId="77777777" w:rsidR="00C679AF" w:rsidRDefault="00C679AF" w:rsidP="00B22829">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37298A08" w14:textId="77777777" w:rsidR="00C679AF" w:rsidRDefault="00C679AF" w:rsidP="00B22829">
            <w:pPr>
              <w:pStyle w:val="VCAAbulletlevel2"/>
            </w:pPr>
            <w:r>
              <w:t xml:space="preserve">Incorporate any edits, </w:t>
            </w:r>
            <w:proofErr w:type="gramStart"/>
            <w:r>
              <w:t>updates</w:t>
            </w:r>
            <w:proofErr w:type="gramEnd"/>
            <w:r>
              <w:t xml:space="preserve"> and suggestions from your collaborative groups.</w:t>
            </w:r>
            <w:r>
              <w:br/>
            </w:r>
          </w:p>
          <w:p w14:paraId="4FA1375D" w14:textId="77777777" w:rsidR="00C679AF" w:rsidRDefault="00C679AF" w:rsidP="00B22829">
            <w:pPr>
              <w:pStyle w:val="VCAAbulletlevel2"/>
            </w:pPr>
            <w:r>
              <w:t xml:space="preserve">Record your video diaries, focusing on pronunciation, intonation, </w:t>
            </w:r>
            <w:proofErr w:type="gramStart"/>
            <w:r>
              <w:t>tone</w:t>
            </w:r>
            <w:proofErr w:type="gramEnd"/>
            <w:r>
              <w:t xml:space="preserve"> and fluency.</w:t>
            </w:r>
            <w:r>
              <w:br/>
            </w:r>
          </w:p>
          <w:p w14:paraId="76D5B82F" w14:textId="77777777" w:rsidR="00C679AF" w:rsidRDefault="00C679AF" w:rsidP="00B22829">
            <w:pPr>
              <w:pStyle w:val="VCAAbulletlevel2"/>
            </w:pPr>
            <w:r>
              <w:t>Share your video-diaries in a small group. Provide feedback and positive comments to your peers.</w:t>
            </w:r>
            <w:r>
              <w:br/>
            </w:r>
          </w:p>
          <w:p w14:paraId="0007D545" w14:textId="77777777" w:rsidR="00C679AF" w:rsidRPr="0066155E" w:rsidRDefault="00C679AF" w:rsidP="00B22829">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165B1112" w14:textId="77777777" w:rsidR="00C679AF" w:rsidRDefault="00C679AF" w:rsidP="00C679AF">
      <w:pPr>
        <w:rPr>
          <w:lang w:val="en-AU"/>
        </w:rPr>
      </w:pPr>
    </w:p>
    <w:p w14:paraId="3EAA9BB5" w14:textId="77777777" w:rsidR="00C679AF" w:rsidRDefault="00C679AF" w:rsidP="00C679AF">
      <w:pPr>
        <w:rPr>
          <w:lang w:val="en-AU"/>
        </w:rPr>
      </w:pPr>
    </w:p>
    <w:p w14:paraId="0E03615D" w14:textId="77777777" w:rsidR="00C679AF" w:rsidRDefault="00C679AF" w:rsidP="00C679AF">
      <w:pPr>
        <w:rPr>
          <w:lang w:val="en-AU"/>
        </w:rPr>
      </w:pPr>
    </w:p>
    <w:p w14:paraId="32BAE163" w14:textId="77777777" w:rsidR="00C679AF" w:rsidRDefault="00C679AF" w:rsidP="00C679AF">
      <w:pPr>
        <w:pStyle w:val="Heading3"/>
        <w:sectPr w:rsidR="00C679AF" w:rsidSect="005026F8">
          <w:pgSz w:w="11907" w:h="16840" w:code="9"/>
          <w:pgMar w:top="1430" w:right="1134" w:bottom="993" w:left="1985" w:header="392" w:footer="273" w:gutter="0"/>
          <w:cols w:space="708"/>
          <w:docGrid w:linePitch="360"/>
        </w:sectPr>
      </w:pPr>
    </w:p>
    <w:p w14:paraId="46655A12" w14:textId="77777777" w:rsidR="00C679AF" w:rsidRDefault="00C679AF" w:rsidP="00C679AF">
      <w:pPr>
        <w:pStyle w:val="Heading3"/>
      </w:pPr>
      <w:bookmarkStart w:id="70" w:name="_Toc191900582"/>
      <w:r>
        <w:lastRenderedPageBreak/>
        <w:t>Unit 4</w:t>
      </w:r>
      <w:bookmarkEnd w:id="70"/>
    </w:p>
    <w:p w14:paraId="393D4CD7" w14:textId="77777777" w:rsidR="00C679AF" w:rsidRDefault="00C679AF" w:rsidP="00C679AF">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7B23FE" w14:paraId="4D713588" w14:textId="77777777" w:rsidTr="00B22829">
        <w:trPr>
          <w:trHeight w:val="274"/>
        </w:trPr>
        <w:tc>
          <w:tcPr>
            <w:tcW w:w="2197" w:type="dxa"/>
            <w:shd w:val="clear" w:color="auto" w:fill="0F7EB4"/>
          </w:tcPr>
          <w:p w14:paraId="7FB9A7F2"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06CF8EF"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F96B2C7"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35560DA"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679AF" w:rsidRPr="007B23FE" w14:paraId="7D6567BA" w14:textId="77777777" w:rsidTr="00704DB2">
        <w:trPr>
          <w:trHeight w:val="1701"/>
        </w:trPr>
        <w:tc>
          <w:tcPr>
            <w:tcW w:w="2197" w:type="dxa"/>
            <w:vAlign w:val="center"/>
          </w:tcPr>
          <w:p w14:paraId="0B1F6DF0" w14:textId="77777777" w:rsidR="00C679AF" w:rsidRPr="007B23FE" w:rsidRDefault="00C679AF" w:rsidP="00B22829">
            <w:pPr>
              <w:pStyle w:val="VCAAbody"/>
              <w:jc w:val="center"/>
            </w:pPr>
            <w:r w:rsidRPr="0009743F">
              <w:t>Responsibility</w:t>
            </w:r>
          </w:p>
        </w:tc>
        <w:tc>
          <w:tcPr>
            <w:tcW w:w="2197" w:type="dxa"/>
            <w:vAlign w:val="center"/>
          </w:tcPr>
          <w:p w14:paraId="4FC94742" w14:textId="77777777" w:rsidR="00C679AF" w:rsidRPr="007B23FE" w:rsidRDefault="00C679AF" w:rsidP="00B22829">
            <w:pPr>
              <w:pStyle w:val="VCAAbody"/>
              <w:jc w:val="center"/>
            </w:pPr>
            <w:r w:rsidRPr="0009743F">
              <w:t>Global</w:t>
            </w:r>
          </w:p>
        </w:tc>
        <w:tc>
          <w:tcPr>
            <w:tcW w:w="2197" w:type="dxa"/>
            <w:vAlign w:val="center"/>
          </w:tcPr>
          <w:p w14:paraId="77BF9C38" w14:textId="77777777" w:rsidR="00C679AF" w:rsidRPr="007B23FE" w:rsidRDefault="00C679AF" w:rsidP="00B22829">
            <w:pPr>
              <w:pStyle w:val="VCAAbody"/>
              <w:jc w:val="center"/>
            </w:pPr>
            <w:r w:rsidRPr="0009743F">
              <w:t>Society</w:t>
            </w:r>
          </w:p>
        </w:tc>
        <w:tc>
          <w:tcPr>
            <w:tcW w:w="2198" w:type="dxa"/>
            <w:vAlign w:val="center"/>
          </w:tcPr>
          <w:p w14:paraId="0CD90A1B" w14:textId="77777777" w:rsidR="00C679AF" w:rsidRPr="007B23FE" w:rsidRDefault="00C679AF" w:rsidP="00B22829">
            <w:pPr>
              <w:pStyle w:val="VCAAbody"/>
              <w:jc w:val="center"/>
            </w:pPr>
            <w:r w:rsidRPr="0009743F">
              <w:t>Staying connected locally and globally</w:t>
            </w:r>
          </w:p>
        </w:tc>
      </w:tr>
    </w:tbl>
    <w:p w14:paraId="36493412" w14:textId="77777777" w:rsidR="00C679AF" w:rsidRPr="00B13D9B" w:rsidRDefault="00C679AF" w:rsidP="00C679AF">
      <w:pPr>
        <w:pStyle w:val="Heading2"/>
        <w:rPr>
          <w:sz w:val="28"/>
        </w:rPr>
      </w:pPr>
      <w:bookmarkStart w:id="71" w:name="_Toc191900583"/>
      <w:r w:rsidRPr="1AB6DD3E">
        <w:rPr>
          <w:sz w:val="28"/>
        </w:rPr>
        <w:t>Outcome 1</w:t>
      </w:r>
      <w:bookmarkEnd w:id="71"/>
    </w:p>
    <w:p w14:paraId="315F66CA" w14:textId="174D8917" w:rsidR="00C679AF" w:rsidRDefault="00C679AF" w:rsidP="00C679AF">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26E251D4B1EC4D83BC58D6B70EAA643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0A7273">
        <w:rPr>
          <w:shd w:val="clear" w:color="auto" w:fill="FFFFFF"/>
        </w:rPr>
        <w:t>.</w:t>
      </w:r>
    </w:p>
    <w:p w14:paraId="33F71B77" w14:textId="77777777" w:rsidR="00C679AF" w:rsidRDefault="00C679AF" w:rsidP="00C679AF">
      <w:pPr>
        <w:pStyle w:val="Heading2"/>
        <w:tabs>
          <w:tab w:val="left" w:pos="3632"/>
        </w:tabs>
        <w:rPr>
          <w:sz w:val="24"/>
          <w:szCs w:val="24"/>
        </w:rPr>
      </w:pPr>
      <w:bookmarkStart w:id="72" w:name="_Toc191900584"/>
      <w:r w:rsidRPr="00753F1C">
        <w:rPr>
          <w:sz w:val="24"/>
          <w:szCs w:val="24"/>
        </w:rPr>
        <w:t>Examples of learning activities</w:t>
      </w:r>
      <w:bookmarkEnd w:id="72"/>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679AF" w:rsidRPr="0009743F" w14:paraId="62A11B8A" w14:textId="77777777" w:rsidTr="00B22829">
        <w:trPr>
          <w:cantSplit/>
        </w:trPr>
        <w:tc>
          <w:tcPr>
            <w:tcW w:w="8783" w:type="dxa"/>
          </w:tcPr>
          <w:p w14:paraId="29E57408" w14:textId="2833589A" w:rsidR="00C679AF" w:rsidRPr="00FD4DAA" w:rsidRDefault="00C679AF"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B9A4B789F202432EABE87AD69C674F4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then, record and listen to yourself saying the words, reflecting on your own pronunciation and seeking feedback from your partner.</w:t>
            </w:r>
          </w:p>
        </w:tc>
      </w:tr>
      <w:tr w:rsidR="00C679AF" w:rsidRPr="0009743F" w14:paraId="790AC6C7" w14:textId="77777777" w:rsidTr="00B22829">
        <w:trPr>
          <w:cantSplit/>
        </w:trPr>
        <w:tc>
          <w:tcPr>
            <w:tcW w:w="8783" w:type="dxa"/>
          </w:tcPr>
          <w:p w14:paraId="59AA65A8" w14:textId="77777777" w:rsidR="00C679AF" w:rsidRPr="00FD4DAA" w:rsidRDefault="00C679AF"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C679AF" w:rsidRPr="0009743F" w14:paraId="0C1BDE49" w14:textId="77777777" w:rsidTr="00B22829">
        <w:trPr>
          <w:cantSplit/>
        </w:trPr>
        <w:tc>
          <w:tcPr>
            <w:tcW w:w="8783" w:type="dxa"/>
          </w:tcPr>
          <w:p w14:paraId="2D78BDF3" w14:textId="77777777" w:rsidR="00C679AF" w:rsidRPr="00FD4DAA" w:rsidRDefault="00C679AF"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C679AF" w:rsidRPr="0009743F" w14:paraId="2ABCF914" w14:textId="77777777" w:rsidTr="00B22829">
        <w:trPr>
          <w:cantSplit/>
        </w:trPr>
        <w:tc>
          <w:tcPr>
            <w:tcW w:w="8783" w:type="dxa"/>
          </w:tcPr>
          <w:p w14:paraId="242B432E" w14:textId="2613272D" w:rsidR="00C679AF" w:rsidRPr="00FD4DAA" w:rsidRDefault="00C679AF" w:rsidP="00B22829">
            <w:pPr>
              <w:pStyle w:val="VCAAbulletlevel2"/>
            </w:pPr>
            <w:r w:rsidRPr="00FD4DAA">
              <w:t xml:space="preserve">Create a simulated profile in </w:t>
            </w:r>
            <w:sdt>
              <w:sdtPr>
                <w:alias w:val="Keywords"/>
                <w:tag w:val=""/>
                <w:id w:val="1278986307"/>
                <w:placeholder>
                  <w:docPart w:val="93834A109EEB47CB975A9802B4441E9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C679AF" w:rsidRPr="0009743F" w14:paraId="21E16322" w14:textId="77777777" w:rsidTr="00B22829">
        <w:trPr>
          <w:cantSplit/>
        </w:trPr>
        <w:tc>
          <w:tcPr>
            <w:tcW w:w="8783" w:type="dxa"/>
          </w:tcPr>
          <w:p w14:paraId="2EAC450A" w14:textId="77777777" w:rsidR="00C679AF" w:rsidRPr="00FD4DAA" w:rsidRDefault="00C679AF"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C679AF" w:rsidRPr="0009743F" w14:paraId="71BEF197" w14:textId="77777777" w:rsidTr="00B22829">
        <w:trPr>
          <w:cantSplit/>
        </w:trPr>
        <w:tc>
          <w:tcPr>
            <w:tcW w:w="8783" w:type="dxa"/>
          </w:tcPr>
          <w:p w14:paraId="5EA4C24D" w14:textId="77777777" w:rsidR="00C679AF" w:rsidRPr="00FD4DAA" w:rsidRDefault="00C679AF"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C679AF" w:rsidRPr="0009743F" w14:paraId="55407878" w14:textId="77777777" w:rsidTr="00B22829">
        <w:trPr>
          <w:cantSplit/>
        </w:trPr>
        <w:tc>
          <w:tcPr>
            <w:tcW w:w="8783" w:type="dxa"/>
          </w:tcPr>
          <w:p w14:paraId="45472418" w14:textId="235C741F" w:rsidR="00C679AF" w:rsidRPr="00FD4DAA" w:rsidRDefault="00C679AF" w:rsidP="00B22829">
            <w:pPr>
              <w:pStyle w:val="VCAAbulletlevel2"/>
            </w:pPr>
            <w:r w:rsidRPr="00FD4DAA">
              <w:t xml:space="preserve">Research current words or phrases that are unique to the </w:t>
            </w:r>
            <w:sdt>
              <w:sdtPr>
                <w:alias w:val="Keywords"/>
                <w:tag w:val=""/>
                <w:id w:val="1476253084"/>
                <w:placeholder>
                  <w:docPart w:val="153AC9D43A4B4F49B6BC2C277A45AF8D"/>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-speaking community (e.g. slang, abbreviations, acronyms). Interview members of the </w:t>
            </w:r>
            <w:sdt>
              <w:sdtPr>
                <w:alias w:val="Keywords"/>
                <w:tag w:val=""/>
                <w:id w:val="1226185796"/>
                <w:placeholder>
                  <w:docPart w:val="C5B24744CFCD4687909691EC2E217A9A"/>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C679AF" w:rsidRPr="0009743F" w14:paraId="1CD102B5" w14:textId="77777777" w:rsidTr="00B22829">
        <w:trPr>
          <w:cantSplit/>
        </w:trPr>
        <w:tc>
          <w:tcPr>
            <w:tcW w:w="8783" w:type="dxa"/>
          </w:tcPr>
          <w:p w14:paraId="255A85F0" w14:textId="2B430042" w:rsidR="00C679AF" w:rsidRPr="00FD4DAA" w:rsidRDefault="00C679AF" w:rsidP="00B22829">
            <w:pPr>
              <w:pStyle w:val="VCAAbulletlevel2"/>
            </w:pPr>
            <w:r w:rsidRPr="00FD4DAA">
              <w:t xml:space="preserve">Research different ways you could meet members of the </w:t>
            </w:r>
            <w:sdt>
              <w:sdtPr>
                <w:alias w:val="Keywords"/>
                <w:tag w:val=""/>
                <w:id w:val="1890369977"/>
                <w:placeholder>
                  <w:docPart w:val="E60FD13F584F4A9482399FE7DF40A903"/>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2F601D15D5FB4C69B18313D627CD984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-speaking community (e.g. upcoming community events, online forums, community centres).</w:t>
            </w:r>
          </w:p>
        </w:tc>
      </w:tr>
      <w:tr w:rsidR="00C679AF" w:rsidRPr="0009743F" w14:paraId="53678912" w14:textId="77777777" w:rsidTr="00B22829">
        <w:trPr>
          <w:cantSplit/>
        </w:trPr>
        <w:tc>
          <w:tcPr>
            <w:tcW w:w="8783" w:type="dxa"/>
          </w:tcPr>
          <w:p w14:paraId="1961AE47" w14:textId="77777777" w:rsidR="00C679AF" w:rsidRPr="00FD4DAA" w:rsidRDefault="00C679AF"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C679AF" w:rsidRPr="0009743F" w14:paraId="65823F2C" w14:textId="77777777" w:rsidTr="00B22829">
        <w:trPr>
          <w:cantSplit/>
        </w:trPr>
        <w:tc>
          <w:tcPr>
            <w:tcW w:w="8783" w:type="dxa"/>
          </w:tcPr>
          <w:p w14:paraId="460268FB" w14:textId="30D5F643" w:rsidR="00C679AF" w:rsidRPr="00FD4DAA" w:rsidRDefault="00C679AF"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A8028DEA9B2348EE9B987ADFC743753D"/>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-speaking primary school students were the target audience. Using the information from the online talk, modify the language and simplify the concepts to make it more accessible and engaging for young learners.</w:t>
            </w:r>
          </w:p>
        </w:tc>
      </w:tr>
      <w:tr w:rsidR="00C679AF" w:rsidRPr="0009743F" w14:paraId="31A64A5E" w14:textId="77777777" w:rsidTr="00B22829">
        <w:trPr>
          <w:cantSplit/>
        </w:trPr>
        <w:tc>
          <w:tcPr>
            <w:tcW w:w="8783" w:type="dxa"/>
          </w:tcPr>
          <w:p w14:paraId="50BE5A98" w14:textId="4B6EA316" w:rsidR="00C679AF" w:rsidRPr="00FD4DAA" w:rsidRDefault="00C679AF" w:rsidP="00B22829">
            <w:pPr>
              <w:pStyle w:val="VCAAbulletlevel2"/>
            </w:pPr>
            <w:r w:rsidRPr="00FD4DAA">
              <w:t xml:space="preserve">Plan and record a series of short video clips that highlight the way </w:t>
            </w:r>
            <w:sdt>
              <w:sdtPr>
                <w:alias w:val="Keywords"/>
                <w:tag w:val=""/>
                <w:id w:val="-337854237"/>
                <w:placeholder>
                  <w:docPart w:val="15FB984232BE4F2E933A488D9A810CD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C679AF" w:rsidRPr="0009743F" w14:paraId="6806DB55" w14:textId="77777777" w:rsidTr="00B22829">
        <w:trPr>
          <w:cantSplit/>
        </w:trPr>
        <w:tc>
          <w:tcPr>
            <w:tcW w:w="8783" w:type="dxa"/>
          </w:tcPr>
          <w:p w14:paraId="537FC71F" w14:textId="697D836A" w:rsidR="00C679AF" w:rsidRPr="00FD4DAA" w:rsidRDefault="00C679AF"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7F44C2C8FD894F71A7C688262BC06DED"/>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-speaking country or community). Write notes about the hurdles individuals may encounter in a local and global context, and brainstorm possible solutions as a class. </w:t>
            </w:r>
          </w:p>
        </w:tc>
      </w:tr>
      <w:tr w:rsidR="00C679AF" w:rsidRPr="0009743F" w14:paraId="65079023" w14:textId="77777777" w:rsidTr="00B22829">
        <w:trPr>
          <w:cantSplit/>
        </w:trPr>
        <w:tc>
          <w:tcPr>
            <w:tcW w:w="8783" w:type="dxa"/>
          </w:tcPr>
          <w:p w14:paraId="6A193B5F" w14:textId="0E26987B" w:rsidR="00C679AF" w:rsidRPr="00FD4DAA" w:rsidRDefault="00C679AF" w:rsidP="00B22829">
            <w:pPr>
              <w:pStyle w:val="VCAAbulletlevel2"/>
            </w:pPr>
            <w:r w:rsidRPr="00FD4DAA">
              <w:lastRenderedPageBreak/>
              <w:t xml:space="preserve">Write an informative article for newly arrived </w:t>
            </w:r>
            <w:sdt>
              <w:sdtPr>
                <w:alias w:val="Keywords"/>
                <w:tag w:val=""/>
                <w:id w:val="267049237"/>
                <w:placeholder>
                  <w:docPart w:val="A110B100DA6746578BA7312BA6C36239"/>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-speaking individuals detailing effective ways to get in contact with other </w:t>
            </w:r>
            <w:sdt>
              <w:sdtPr>
                <w:alias w:val="Keywords"/>
                <w:tag w:val=""/>
                <w:id w:val="1087037972"/>
                <w:placeholder>
                  <w:docPart w:val="CF8AAB4784ED4AA0A449A815DA9F6BDD"/>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 xml:space="preserve">-speaking individuals in Victoria or to maintain contact with friends and family in a </w:t>
            </w:r>
            <w:sdt>
              <w:sdtPr>
                <w:alias w:val="Keywords"/>
                <w:tag w:val=""/>
                <w:id w:val="-202019704"/>
                <w:placeholder>
                  <w:docPart w:val="8EE2A1D414E149D7A61AAACF15262C2A"/>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FD4DAA">
              <w:t>-speaking country or community.</w:t>
            </w:r>
          </w:p>
        </w:tc>
      </w:tr>
      <w:tr w:rsidR="00C679AF" w:rsidRPr="0009743F" w14:paraId="7DF142CA" w14:textId="77777777" w:rsidTr="00B22829">
        <w:trPr>
          <w:cantSplit/>
        </w:trPr>
        <w:tc>
          <w:tcPr>
            <w:tcW w:w="8783" w:type="dxa"/>
            <w:shd w:val="clear" w:color="auto" w:fill="D9D9D9" w:themeFill="background1" w:themeFillShade="D9"/>
          </w:tcPr>
          <w:p w14:paraId="6E318CBE" w14:textId="77777777" w:rsidR="00C679AF" w:rsidRPr="005A0EDD" w:rsidRDefault="00C679AF" w:rsidP="00B22829">
            <w:pPr>
              <w:pStyle w:val="VCAAbulletlevel2"/>
              <w:rPr>
                <w:b/>
              </w:rPr>
            </w:pPr>
            <w:r w:rsidRPr="005A0EDD">
              <w:rPr>
                <w:b/>
                <w:noProof/>
              </w:rPr>
              <w:drawing>
                <wp:anchor distT="0" distB="0" distL="114300" distR="114300" simplePos="0" relativeHeight="251675648" behindDoc="0" locked="0" layoutInCell="1" allowOverlap="1" wp14:anchorId="5669DBF8" wp14:editId="36289FE5">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2B9C43A2" w14:textId="77777777" w:rsidR="00C679AF" w:rsidRPr="0009743F" w:rsidRDefault="00C679AF" w:rsidP="00C679AF">
      <w:pPr>
        <w:rPr>
          <w:lang w:val="en-AU"/>
        </w:rPr>
      </w:pPr>
    </w:p>
    <w:tbl>
      <w:tblPr>
        <w:tblStyle w:val="TableGrid"/>
        <w:tblW w:w="0" w:type="auto"/>
        <w:tblInd w:w="-5" w:type="dxa"/>
        <w:tblLook w:val="04A0" w:firstRow="1" w:lastRow="0" w:firstColumn="1" w:lastColumn="0" w:noHBand="0" w:noVBand="1"/>
      </w:tblPr>
      <w:tblGrid>
        <w:gridCol w:w="8783"/>
      </w:tblGrid>
      <w:tr w:rsidR="00C679AF" w14:paraId="306D23F4"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4DB6842" w14:textId="77777777" w:rsidR="00C679AF" w:rsidRPr="009E1C82" w:rsidRDefault="00C679AF" w:rsidP="00B22829">
            <w:pPr>
              <w:pStyle w:val="Heading2"/>
              <w:rPr>
                <w:b/>
                <w:bCs/>
                <w:color w:val="004EA8"/>
              </w:rPr>
            </w:pPr>
            <w:bookmarkStart w:id="73" w:name="_Toc191900585"/>
            <w:r w:rsidRPr="00B13D9B">
              <w:rPr>
                <w:b/>
                <w:bCs/>
                <w:noProof/>
                <w:color w:val="004EA8"/>
              </w:rPr>
              <w:drawing>
                <wp:anchor distT="0" distB="0" distL="114300" distR="114300" simplePos="0" relativeHeight="251676672" behindDoc="0" locked="0" layoutInCell="1" allowOverlap="1" wp14:anchorId="4F8AF61F" wp14:editId="2110EC9D">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3"/>
            <w:r w:rsidRPr="00B13D9B">
              <w:rPr>
                <w:b/>
                <w:bCs/>
                <w:color w:val="004EA8"/>
              </w:rPr>
              <w:t xml:space="preserve"> </w:t>
            </w:r>
          </w:p>
          <w:p w14:paraId="103B6D9E" w14:textId="77777777" w:rsidR="00C679AF" w:rsidRDefault="00C679AF"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52E8FE5E" w14:textId="77777777" w:rsidR="00C679AF" w:rsidRDefault="00C679AF" w:rsidP="00B22829">
            <w:pPr>
              <w:pStyle w:val="VCAAbulletlevel2"/>
              <w:numPr>
                <w:ilvl w:val="0"/>
                <w:numId w:val="0"/>
              </w:numPr>
              <w:rPr>
                <w:b/>
                <w:bCs/>
                <w:color w:val="004EA8"/>
                <w:sz w:val="32"/>
                <w:szCs w:val="32"/>
              </w:rPr>
            </w:pPr>
          </w:p>
          <w:p w14:paraId="4F735049" w14:textId="77777777" w:rsidR="00C679AF" w:rsidRDefault="00C679AF"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15DBEF31" w14:textId="712ACF03" w:rsidR="00C679AF" w:rsidRDefault="00C679AF"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00972235A13F45AF95BE6474CB44AC0B"/>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and take notes comparing the strengths and weaknesses of different methods of communication.</w:t>
            </w:r>
            <w:r>
              <w:br/>
            </w:r>
          </w:p>
          <w:p w14:paraId="3173E924" w14:textId="77777777" w:rsidR="00C679AF" w:rsidRDefault="00C679AF" w:rsidP="00B22829">
            <w:pPr>
              <w:pStyle w:val="VCAAbulletlevel2"/>
            </w:pPr>
            <w:r>
              <w:t>Choose one medium of communication and brainstorm different ways in which it could be used to invite someone to an upcoming event in either a local or global context.</w:t>
            </w:r>
          </w:p>
          <w:p w14:paraId="46C3E8B6" w14:textId="77777777" w:rsidR="00C679AF" w:rsidRDefault="00C679AF" w:rsidP="00B22829">
            <w:pPr>
              <w:pStyle w:val="VCAAbulletlevel2"/>
              <w:numPr>
                <w:ilvl w:val="0"/>
                <w:numId w:val="0"/>
              </w:numPr>
              <w:ind w:left="360"/>
            </w:pPr>
          </w:p>
          <w:p w14:paraId="64C377C4" w14:textId="761FB0ED" w:rsidR="00C679AF" w:rsidRDefault="00C679AF" w:rsidP="00B22829">
            <w:pPr>
              <w:pStyle w:val="VCAAbulletlevel2"/>
            </w:pPr>
            <w:r>
              <w:t xml:space="preserve">Brainstorm different scenarios and target audiences for your role-play (e.g. inviting your </w:t>
            </w:r>
            <w:sdt>
              <w:sdtPr>
                <w:alias w:val="Keywords"/>
                <w:tag w:val=""/>
                <w:id w:val="1398006997"/>
                <w:placeholder>
                  <w:docPart w:val="816F60D982874E01859B8D84BCA52A9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39D67864" w14:textId="77777777" w:rsidR="00C679AF" w:rsidRDefault="00C679AF" w:rsidP="00B22829">
            <w:pPr>
              <w:pStyle w:val="VCAAbulletlevel2"/>
            </w:pPr>
            <w:r>
              <w:t>Draft your role-play using a flow chart annotating the characteristics and complexities of your chosen medium of communication in this context.</w:t>
            </w:r>
            <w:r>
              <w:br/>
              <w:t xml:space="preserve"> </w:t>
            </w:r>
          </w:p>
          <w:p w14:paraId="73D5542A" w14:textId="77777777" w:rsidR="00C679AF" w:rsidRDefault="00C679AF"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5A0AC62B" w14:textId="3BAEF4CA" w:rsidR="00C679AF" w:rsidRDefault="00C679AF" w:rsidP="00B22829">
            <w:pPr>
              <w:pStyle w:val="VCAAbulletlevel2"/>
            </w:pPr>
            <w:r>
              <w:t xml:space="preserve">Record a practice role-play in </w:t>
            </w:r>
            <w:sdt>
              <w:sdtPr>
                <w:alias w:val="Keywords"/>
                <w:tag w:val=""/>
                <w:id w:val="-1080296189"/>
                <w:placeholder>
                  <w:docPart w:val="FF29670C3C2B4F6CAA66CAD553361895"/>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6A6143A6" w14:textId="77777777" w:rsidR="00C679AF" w:rsidRPr="0066155E" w:rsidRDefault="00C679AF"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660909A7" w14:textId="77777777" w:rsidR="00C679AF" w:rsidRDefault="00C679AF" w:rsidP="00C679AF"/>
    <w:p w14:paraId="0F91EBF2" w14:textId="77777777" w:rsidR="00C679AF" w:rsidRDefault="00C679AF" w:rsidP="00C679AF">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7B23FE" w14:paraId="3DC7ACD7" w14:textId="77777777" w:rsidTr="00B22829">
        <w:trPr>
          <w:trHeight w:val="274"/>
        </w:trPr>
        <w:tc>
          <w:tcPr>
            <w:tcW w:w="2197" w:type="dxa"/>
            <w:shd w:val="clear" w:color="auto" w:fill="0F7EB4"/>
          </w:tcPr>
          <w:p w14:paraId="6C155377"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92FF10C"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F3F13BB"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1E4B385"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679AF" w:rsidRPr="007B23FE" w14:paraId="2E389823" w14:textId="77777777" w:rsidTr="00704DB2">
        <w:trPr>
          <w:trHeight w:val="1701"/>
        </w:trPr>
        <w:tc>
          <w:tcPr>
            <w:tcW w:w="2197" w:type="dxa"/>
            <w:vAlign w:val="center"/>
          </w:tcPr>
          <w:p w14:paraId="303E7E70" w14:textId="77777777" w:rsidR="00C679AF" w:rsidRPr="007B23FE" w:rsidRDefault="00C679AF" w:rsidP="00B22829">
            <w:pPr>
              <w:pStyle w:val="VCAAbody"/>
              <w:jc w:val="center"/>
            </w:pPr>
            <w:r w:rsidRPr="00B000F7">
              <w:t>Legacy</w:t>
            </w:r>
          </w:p>
        </w:tc>
        <w:tc>
          <w:tcPr>
            <w:tcW w:w="2197" w:type="dxa"/>
            <w:vAlign w:val="center"/>
          </w:tcPr>
          <w:p w14:paraId="6885605B" w14:textId="77777777" w:rsidR="00C679AF" w:rsidRPr="007B23FE" w:rsidRDefault="00C679AF" w:rsidP="00B22829">
            <w:pPr>
              <w:pStyle w:val="VCAAbody"/>
              <w:jc w:val="center"/>
            </w:pPr>
            <w:r w:rsidRPr="00B000F7">
              <w:t>Global</w:t>
            </w:r>
          </w:p>
        </w:tc>
        <w:tc>
          <w:tcPr>
            <w:tcW w:w="2197" w:type="dxa"/>
            <w:vAlign w:val="center"/>
          </w:tcPr>
          <w:p w14:paraId="5FCE82CF" w14:textId="77777777" w:rsidR="00C679AF" w:rsidRPr="007B23FE" w:rsidRDefault="00C679AF" w:rsidP="00B22829">
            <w:pPr>
              <w:pStyle w:val="VCAAbody"/>
              <w:jc w:val="center"/>
            </w:pPr>
            <w:r>
              <w:t>History and Traditions</w:t>
            </w:r>
          </w:p>
        </w:tc>
        <w:tc>
          <w:tcPr>
            <w:tcW w:w="2198" w:type="dxa"/>
            <w:vAlign w:val="center"/>
          </w:tcPr>
          <w:p w14:paraId="107D33CA" w14:textId="77777777" w:rsidR="00C679AF" w:rsidRPr="007B23FE" w:rsidRDefault="00C679AF" w:rsidP="00B22829">
            <w:pPr>
              <w:pStyle w:val="VCAAbody"/>
              <w:jc w:val="center"/>
            </w:pPr>
            <w:r w:rsidRPr="00B000F7">
              <w:t>Traditions that have stood the test of time</w:t>
            </w:r>
          </w:p>
        </w:tc>
      </w:tr>
    </w:tbl>
    <w:p w14:paraId="4C3142B1" w14:textId="77777777" w:rsidR="00C679AF" w:rsidRPr="00B13D9B" w:rsidRDefault="00C679AF" w:rsidP="00C679AF">
      <w:pPr>
        <w:pStyle w:val="Heading2"/>
        <w:rPr>
          <w:sz w:val="28"/>
        </w:rPr>
      </w:pPr>
      <w:bookmarkStart w:id="74" w:name="_Toc189124143"/>
      <w:bookmarkStart w:id="75" w:name="_Toc191900586"/>
      <w:r w:rsidRPr="00B13D9B">
        <w:rPr>
          <w:sz w:val="28"/>
        </w:rPr>
        <w:t xml:space="preserve">Outcome </w:t>
      </w:r>
      <w:r>
        <w:rPr>
          <w:sz w:val="28"/>
        </w:rPr>
        <w:t>2</w:t>
      </w:r>
      <w:bookmarkEnd w:id="74"/>
      <w:bookmarkEnd w:id="75"/>
    </w:p>
    <w:p w14:paraId="18D86130" w14:textId="2EA8A3C6" w:rsidR="00C679AF" w:rsidRDefault="00C679AF" w:rsidP="00C679AF">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321AF01695C64B8797DD4FCA152FF92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0B3C7D69BA264D81BC88090BCCBAC78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6F2769">
        <w:rPr>
          <w:shd w:val="clear" w:color="auto" w:fill="FFFFFF"/>
        </w:rPr>
        <w:t>.</w:t>
      </w:r>
    </w:p>
    <w:p w14:paraId="40151C98" w14:textId="77777777" w:rsidR="00C679AF" w:rsidRPr="00B000F7" w:rsidRDefault="00C679AF" w:rsidP="00C679AF">
      <w:pPr>
        <w:pStyle w:val="Heading2"/>
        <w:rPr>
          <w:sz w:val="24"/>
          <w:szCs w:val="24"/>
        </w:rPr>
      </w:pPr>
      <w:bookmarkStart w:id="76" w:name="_Toc189124144"/>
      <w:bookmarkStart w:id="77" w:name="_Toc191900587"/>
      <w:r w:rsidRPr="00753F1C">
        <w:rPr>
          <w:sz w:val="24"/>
          <w:szCs w:val="24"/>
        </w:rPr>
        <w:t>Examples of learning activities</w:t>
      </w:r>
      <w:bookmarkEnd w:id="76"/>
      <w:bookmarkEnd w:id="77"/>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C679AF" w:rsidRPr="00B000F7" w14:paraId="0A84915E" w14:textId="77777777" w:rsidTr="00B22829">
        <w:trPr>
          <w:cantSplit/>
        </w:trPr>
        <w:tc>
          <w:tcPr>
            <w:tcW w:w="8778" w:type="dxa"/>
          </w:tcPr>
          <w:p w14:paraId="04F6C8DE" w14:textId="6D2573A2" w:rsidR="00C679AF" w:rsidRPr="00B000F7" w:rsidRDefault="00C679AF" w:rsidP="00B22829">
            <w:pPr>
              <w:pStyle w:val="VCAAbulletlevel2"/>
            </w:pPr>
            <w:r w:rsidRPr="00B000F7">
              <w:t xml:space="preserve">Research information on different </w:t>
            </w:r>
            <w:sdt>
              <w:sdtPr>
                <w:alias w:val="Keywords"/>
                <w:tag w:val=""/>
                <w:id w:val="953686519"/>
                <w:placeholder>
                  <w:docPart w:val="B1EF371DF1EC4DBB8783EC7311CC075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C679AF" w:rsidRPr="00B000F7" w14:paraId="3DDE698A" w14:textId="77777777" w:rsidTr="00B22829">
        <w:trPr>
          <w:cantSplit/>
        </w:trPr>
        <w:tc>
          <w:tcPr>
            <w:tcW w:w="8778" w:type="dxa"/>
          </w:tcPr>
          <w:p w14:paraId="1AC976C7" w14:textId="2C74AAA6" w:rsidR="00C679AF" w:rsidRPr="00B000F7" w:rsidRDefault="00C679AF" w:rsidP="00B22829">
            <w:pPr>
              <w:pStyle w:val="VCAAbulletlevel2"/>
            </w:pPr>
            <w:r w:rsidRPr="00B000F7">
              <w:t xml:space="preserve">Research current celebrations in </w:t>
            </w:r>
            <w:sdt>
              <w:sdtPr>
                <w:alias w:val="Keywords"/>
                <w:tag w:val=""/>
                <w:id w:val="-1375918579"/>
                <w:placeholder>
                  <w:docPart w:val="6C6FB2A64A4148C1B64DAF7664A9D33A"/>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C679AF" w:rsidRPr="00B000F7" w14:paraId="0D422D22" w14:textId="77777777" w:rsidTr="00B22829">
        <w:trPr>
          <w:cantSplit/>
        </w:trPr>
        <w:tc>
          <w:tcPr>
            <w:tcW w:w="8778" w:type="dxa"/>
          </w:tcPr>
          <w:p w14:paraId="1883A448" w14:textId="77777777" w:rsidR="00C679AF" w:rsidRPr="00B000F7" w:rsidRDefault="00C679AF"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C679AF" w:rsidRPr="00B000F7" w14:paraId="6E88CCF1" w14:textId="77777777" w:rsidTr="00B22829">
        <w:trPr>
          <w:cantSplit/>
        </w:trPr>
        <w:tc>
          <w:tcPr>
            <w:tcW w:w="8778" w:type="dxa"/>
          </w:tcPr>
          <w:p w14:paraId="3ECA3610" w14:textId="37A9E466" w:rsidR="00C679AF" w:rsidRPr="00B000F7" w:rsidRDefault="00C679AF" w:rsidP="00B22829">
            <w:pPr>
              <w:pStyle w:val="VCAAbulletlevel2"/>
            </w:pPr>
            <w:r w:rsidRPr="00B000F7">
              <w:t xml:space="preserve">Reflect on the importance and impact that a </w:t>
            </w:r>
            <w:sdt>
              <w:sdtPr>
                <w:alias w:val="Keywords"/>
                <w:tag w:val=""/>
                <w:id w:val="-1120137808"/>
                <w:placeholder>
                  <w:docPart w:val="958A4899811E4C5FBDEB114328967350"/>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C679AF" w:rsidRPr="00B000F7" w14:paraId="3E31A274" w14:textId="77777777" w:rsidTr="00B22829">
        <w:trPr>
          <w:cantSplit/>
        </w:trPr>
        <w:tc>
          <w:tcPr>
            <w:tcW w:w="8778" w:type="dxa"/>
          </w:tcPr>
          <w:p w14:paraId="112B1E2F" w14:textId="454C96AF" w:rsidR="00C679AF" w:rsidRPr="00B000F7" w:rsidRDefault="00C679AF" w:rsidP="00B22829">
            <w:pPr>
              <w:pStyle w:val="VCAAbulletlevel2"/>
            </w:pPr>
            <w:r w:rsidRPr="00B000F7">
              <w:t xml:space="preserve">Watch a documentary and read an article about a tradition or celebration from a </w:t>
            </w:r>
            <w:sdt>
              <w:sdtPr>
                <w:alias w:val="Keywords"/>
                <w:tag w:val=""/>
                <w:id w:val="1394317577"/>
                <w:placeholder>
                  <w:docPart w:val="3C820D9EAB2B4174A62017543384A559"/>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3ED8A9D31290455EAC2CC14BAD828B08"/>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C679AF" w:rsidRPr="00B000F7" w14:paraId="47CA43A4" w14:textId="77777777" w:rsidTr="00B22829">
        <w:trPr>
          <w:cantSplit/>
        </w:trPr>
        <w:tc>
          <w:tcPr>
            <w:tcW w:w="8778" w:type="dxa"/>
          </w:tcPr>
          <w:p w14:paraId="11320A85" w14:textId="41F2BF02" w:rsidR="00C679AF" w:rsidRPr="00B000F7" w:rsidRDefault="00C679AF" w:rsidP="00B22829">
            <w:pPr>
              <w:pStyle w:val="VCAAbulletlevel2"/>
            </w:pPr>
            <w:r w:rsidRPr="00B000F7">
              <w:lastRenderedPageBreak/>
              <w:t xml:space="preserve">Research traditions or celebrations from </w:t>
            </w:r>
            <w:sdt>
              <w:sdtPr>
                <w:rPr>
                  <w:szCs w:val="22"/>
                </w:rPr>
                <w:alias w:val="Keywords"/>
                <w:tag w:val=""/>
                <w:id w:val="128451470"/>
                <w:placeholder>
                  <w:docPart w:val="3C773B8A66134DC4A8F5D5F3F9F3692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71CCCFD6FB1A4282BA964686A607CA7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Complete a ‘Think, pair, share’ activity with your classmates, and reflect on why some traditions and celebrations are practised in Australia, and others are not.</w:t>
            </w:r>
          </w:p>
        </w:tc>
      </w:tr>
      <w:tr w:rsidR="00C679AF" w:rsidRPr="00B000F7" w14:paraId="3698D27B" w14:textId="77777777" w:rsidTr="00B22829">
        <w:trPr>
          <w:cantSplit/>
        </w:trPr>
        <w:tc>
          <w:tcPr>
            <w:tcW w:w="8778" w:type="dxa"/>
          </w:tcPr>
          <w:p w14:paraId="3591D4AD" w14:textId="12F474F6" w:rsidR="00C679AF" w:rsidRPr="00B000F7" w:rsidRDefault="00C679AF"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8E65CFBC06384E9A8CC0910415EC2D7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C679AF" w:rsidRPr="00B000F7" w14:paraId="775AA5B0" w14:textId="77777777" w:rsidTr="00B22829">
        <w:trPr>
          <w:cantSplit/>
        </w:trPr>
        <w:tc>
          <w:tcPr>
            <w:tcW w:w="8778" w:type="dxa"/>
          </w:tcPr>
          <w:p w14:paraId="1FCF8629" w14:textId="77777777" w:rsidR="00C679AF" w:rsidRPr="00B000F7" w:rsidRDefault="00C679AF"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C679AF" w:rsidRPr="00B000F7" w14:paraId="0BF616C4" w14:textId="77777777" w:rsidTr="00B22829">
        <w:trPr>
          <w:cantSplit/>
        </w:trPr>
        <w:tc>
          <w:tcPr>
            <w:tcW w:w="8778" w:type="dxa"/>
          </w:tcPr>
          <w:p w14:paraId="6B93461F" w14:textId="698336C4" w:rsidR="00C679AF" w:rsidRPr="00B000F7" w:rsidRDefault="00C679AF" w:rsidP="00B22829">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927BE5BEC0644F84B1AF0B9071820B7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xml:space="preserve"> tradition or celebration that is celebrated in other countries around the world and tell a partner what you learnt.</w:t>
            </w:r>
          </w:p>
        </w:tc>
      </w:tr>
      <w:tr w:rsidR="00C679AF" w:rsidRPr="00B000F7" w14:paraId="334EC35E" w14:textId="77777777" w:rsidTr="00B22829">
        <w:trPr>
          <w:cantSplit/>
        </w:trPr>
        <w:tc>
          <w:tcPr>
            <w:tcW w:w="8778" w:type="dxa"/>
          </w:tcPr>
          <w:p w14:paraId="7AD40849" w14:textId="2942A62F" w:rsidR="00C679AF" w:rsidRPr="00B000F7" w:rsidRDefault="00C679AF"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2FF950C55449481DAC187C6AE46B7EE0"/>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C679AF" w:rsidRPr="00B000F7" w14:paraId="5F662807" w14:textId="77777777" w:rsidTr="00B22829">
        <w:trPr>
          <w:cantSplit/>
        </w:trPr>
        <w:tc>
          <w:tcPr>
            <w:tcW w:w="8778" w:type="dxa"/>
          </w:tcPr>
          <w:p w14:paraId="6FA9C7E2" w14:textId="00FABEAB" w:rsidR="00C679AF" w:rsidRPr="00B000F7" w:rsidRDefault="00C679AF" w:rsidP="00B22829">
            <w:pPr>
              <w:pStyle w:val="VCAAbulletlevel2"/>
            </w:pPr>
            <w:r w:rsidRPr="00B000F7">
              <w:t xml:space="preserve">View historical and modern images showing how </w:t>
            </w:r>
            <w:sdt>
              <w:sdtPr>
                <w:rPr>
                  <w:szCs w:val="22"/>
                </w:rPr>
                <w:alias w:val="Keywords"/>
                <w:tag w:val=""/>
                <w:id w:val="-1447918372"/>
                <w:placeholder>
                  <w:docPart w:val="1B8DA7C30AEE4589A790428922D9D26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C679AF" w:rsidRPr="00B000F7" w14:paraId="2E1448B8" w14:textId="77777777" w:rsidTr="00B22829">
        <w:trPr>
          <w:cantSplit/>
        </w:trPr>
        <w:tc>
          <w:tcPr>
            <w:tcW w:w="8778" w:type="dxa"/>
          </w:tcPr>
          <w:p w14:paraId="6D1A895B" w14:textId="77777777" w:rsidR="00C679AF" w:rsidRPr="00B000F7" w:rsidRDefault="00C679AF" w:rsidP="00B22829">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C679AF" w:rsidRPr="00B000F7" w14:paraId="540A7C40" w14:textId="77777777" w:rsidTr="00B22829">
        <w:trPr>
          <w:cantSplit/>
        </w:trPr>
        <w:tc>
          <w:tcPr>
            <w:tcW w:w="8778" w:type="dxa"/>
          </w:tcPr>
          <w:p w14:paraId="5B367A9B" w14:textId="55619DED" w:rsidR="00C679AF" w:rsidRPr="00B000F7" w:rsidRDefault="00C679AF" w:rsidP="00B22829">
            <w:pPr>
              <w:pStyle w:val="VCAAbulletlevel2"/>
            </w:pPr>
            <w:r w:rsidRPr="00B000F7">
              <w:lastRenderedPageBreak/>
              <w:t xml:space="preserve">Identify ways in which the </w:t>
            </w:r>
            <w:sdt>
              <w:sdtPr>
                <w:rPr>
                  <w:szCs w:val="22"/>
                </w:rPr>
                <w:alias w:val="Keywords"/>
                <w:tag w:val=""/>
                <w:id w:val="-1756279523"/>
                <w:placeholder>
                  <w:docPart w:val="815C0911021F456AB19D9D2DF0B7905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7B5907E39BA64498820F85D3B3C9D28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-speaking country or community and arrange them from most to least formal. Discuss how the structure and content of these texts is influenced by the situational and cultural contexts.</w:t>
            </w:r>
          </w:p>
        </w:tc>
      </w:tr>
      <w:tr w:rsidR="00C679AF" w:rsidRPr="00B000F7" w14:paraId="06E6D476" w14:textId="77777777" w:rsidTr="00B22829">
        <w:trPr>
          <w:cantSplit/>
        </w:trPr>
        <w:tc>
          <w:tcPr>
            <w:tcW w:w="8778" w:type="dxa"/>
          </w:tcPr>
          <w:p w14:paraId="314D8B54" w14:textId="546D30BB" w:rsidR="00C679AF" w:rsidRPr="00B000F7" w:rsidRDefault="00C679AF"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97A532E12C9F46058F336AC77F719D3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Dutch</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C679AF" w:rsidRPr="00B000F7" w14:paraId="77032B92" w14:textId="77777777" w:rsidTr="00B22829">
        <w:trPr>
          <w:cantSplit/>
        </w:trPr>
        <w:tc>
          <w:tcPr>
            <w:tcW w:w="8778" w:type="dxa"/>
            <w:shd w:val="clear" w:color="auto" w:fill="D9D9D9" w:themeFill="background1" w:themeFillShade="D9"/>
          </w:tcPr>
          <w:p w14:paraId="60715628" w14:textId="5A95D9EC" w:rsidR="00C679AF" w:rsidRPr="003E507E" w:rsidRDefault="00C679AF" w:rsidP="00B22829">
            <w:pPr>
              <w:pStyle w:val="VCAAbulletlevel2"/>
              <w:rPr>
                <w:b/>
                <w:bCs/>
              </w:rPr>
            </w:pPr>
            <w:r w:rsidRPr="003E507E">
              <w:rPr>
                <w:b/>
                <w:bCs/>
                <w:noProof/>
              </w:rPr>
              <w:drawing>
                <wp:anchor distT="0" distB="0" distL="114300" distR="114300" simplePos="0" relativeHeight="251687936" behindDoc="0" locked="0" layoutInCell="1" allowOverlap="1" wp14:anchorId="48B3D7B5" wp14:editId="36671FC2">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E79D0410549344E580BF42E5CC5CF3A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Dutch</w:t>
                </w:r>
              </w:sdtContent>
            </w:sdt>
            <w:r w:rsidRPr="003E507E">
              <w:rPr>
                <w:b/>
                <w:bCs/>
              </w:rPr>
              <w:t xml:space="preserve"> tradition or celebration for children of the </w:t>
            </w:r>
            <w:sdt>
              <w:sdtPr>
                <w:rPr>
                  <w:b/>
                  <w:bCs/>
                  <w:szCs w:val="22"/>
                </w:rPr>
                <w:alias w:val="Keywords"/>
                <w:tag w:val=""/>
                <w:id w:val="1189878319"/>
                <w:placeholder>
                  <w:docPart w:val="E87DA2C986D24AC7AB4CC6DD2CAFE2F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Dutch</w:t>
                </w:r>
              </w:sdtContent>
            </w:sdt>
            <w:r w:rsidRPr="003E507E">
              <w:rPr>
                <w:b/>
                <w:bCs/>
              </w:rPr>
              <w:t>-speaking community in Australia to help promote the importance of maintaining the tradition or celebration.</w:t>
            </w:r>
            <w:r w:rsidRPr="003E507E">
              <w:rPr>
                <w:b/>
                <w:bCs/>
                <w:noProof/>
              </w:rPr>
              <w:t xml:space="preserve"> </w:t>
            </w:r>
          </w:p>
        </w:tc>
      </w:tr>
    </w:tbl>
    <w:p w14:paraId="4FAB8795" w14:textId="77777777" w:rsidR="00C679AF" w:rsidRDefault="00C679AF" w:rsidP="00C679AF">
      <w:pPr>
        <w:rPr>
          <w:lang w:val="en-AU"/>
        </w:rPr>
      </w:pPr>
    </w:p>
    <w:tbl>
      <w:tblPr>
        <w:tblStyle w:val="TableGrid"/>
        <w:tblW w:w="0" w:type="auto"/>
        <w:tblInd w:w="-5" w:type="dxa"/>
        <w:tblLook w:val="04A0" w:firstRow="1" w:lastRow="0" w:firstColumn="1" w:lastColumn="0" w:noHBand="0" w:noVBand="1"/>
      </w:tblPr>
      <w:tblGrid>
        <w:gridCol w:w="8783"/>
      </w:tblGrid>
      <w:tr w:rsidR="00C679AF" w14:paraId="19821282"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27D4F9A" w14:textId="77777777" w:rsidR="00C679AF" w:rsidRPr="001A0960" w:rsidRDefault="00C679AF" w:rsidP="00B22829">
            <w:pPr>
              <w:pStyle w:val="Heading2"/>
              <w:rPr>
                <w:b/>
                <w:bCs/>
                <w:color w:val="004EA8"/>
              </w:rPr>
            </w:pPr>
            <w:bookmarkStart w:id="78" w:name="_Toc189124145"/>
            <w:bookmarkStart w:id="79" w:name="_Toc191900588"/>
            <w:r w:rsidRPr="00B13D9B">
              <w:rPr>
                <w:b/>
                <w:bCs/>
                <w:noProof/>
                <w:color w:val="004EA8"/>
              </w:rPr>
              <w:drawing>
                <wp:anchor distT="0" distB="0" distL="114300" distR="114300" simplePos="0" relativeHeight="251686912" behindDoc="0" locked="0" layoutInCell="1" allowOverlap="1" wp14:anchorId="2D3A299F" wp14:editId="2B5B91E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8"/>
            <w:bookmarkEnd w:id="79"/>
            <w:r w:rsidRPr="00B13D9B">
              <w:rPr>
                <w:b/>
                <w:bCs/>
                <w:color w:val="004EA8"/>
              </w:rPr>
              <w:t xml:space="preserve"> </w:t>
            </w:r>
          </w:p>
          <w:p w14:paraId="1C636CB6" w14:textId="57FAADC0" w:rsidR="00C679AF" w:rsidRDefault="00C679AF"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4AF828DCA6D04B538919DFD63F2F849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D723E358A0124CC09A0F231BAB5856C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2D4E4A94" w14:textId="77777777" w:rsidR="00C679AF" w:rsidRDefault="00C679AF" w:rsidP="00B22829">
            <w:pPr>
              <w:pStyle w:val="VCAAbulletlevel2"/>
              <w:numPr>
                <w:ilvl w:val="0"/>
                <w:numId w:val="0"/>
              </w:numPr>
            </w:pPr>
          </w:p>
          <w:p w14:paraId="2F8FCCAF" w14:textId="39C345C4" w:rsidR="00C679AF" w:rsidRDefault="00C679AF" w:rsidP="00B22829">
            <w:pPr>
              <w:pStyle w:val="VCAAbulletlevel2"/>
            </w:pPr>
            <w:r>
              <w:t xml:space="preserve">Read a selection of news articles about specific traditions or celebrations from </w:t>
            </w:r>
            <w:sdt>
              <w:sdtPr>
                <w:alias w:val="Keywords"/>
                <w:tag w:val=""/>
                <w:id w:val="1056744969"/>
                <w:placeholder>
                  <w:docPart w:val="9DA9E590881948BE9CD697E00FACDFE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3AAC22E7" w14:textId="76ECA204" w:rsidR="00C679AF" w:rsidRDefault="00C679AF" w:rsidP="00B22829">
            <w:pPr>
              <w:pStyle w:val="VCAAbulletlevel2"/>
            </w:pPr>
            <w:r>
              <w:t xml:space="preserve">Listen to short interviews with </w:t>
            </w:r>
            <w:sdt>
              <w:sdtPr>
                <w:alias w:val="Keywords"/>
                <w:tag w:val=""/>
                <w:id w:val="1192412317"/>
                <w:placeholder>
                  <w:docPart w:val="308FB1D2BAE545029E2F637A542E6B90"/>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78C3BCC6" w14:textId="19F0462B" w:rsidR="00C679AF" w:rsidRDefault="00C679AF" w:rsidP="00B22829">
            <w:pPr>
              <w:pStyle w:val="VCAAbulletlevel2"/>
            </w:pPr>
            <w:r>
              <w:t>Brainstorm relevant words and expressions required for an interview about someone’s experiences with cultural traditions and celebrations, including as many different question</w:t>
            </w:r>
            <w:r w:rsidR="005026F8">
              <w:t>s,</w:t>
            </w:r>
            <w:r>
              <w:t xml:space="preserve"> </w:t>
            </w:r>
            <w:proofErr w:type="gramStart"/>
            <w:r>
              <w:t>words</w:t>
            </w:r>
            <w:proofErr w:type="gramEnd"/>
            <w:r>
              <w:t xml:space="preserve"> and questioning strategies as possible.</w:t>
            </w:r>
            <w:r>
              <w:br/>
            </w:r>
          </w:p>
          <w:p w14:paraId="082DF55D" w14:textId="77777777" w:rsidR="00C679AF" w:rsidRDefault="00C679AF"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662AA6F5" w14:textId="68D2751C" w:rsidR="00C679AF" w:rsidRDefault="00C679AF" w:rsidP="00B22829">
            <w:pPr>
              <w:pStyle w:val="VCAAbulletlevel2"/>
            </w:pPr>
            <w:r>
              <w:t xml:space="preserve">Practise active listening in pairs by speaking in </w:t>
            </w:r>
            <w:sdt>
              <w:sdtPr>
                <w:alias w:val="Keywords"/>
                <w:tag w:val=""/>
                <w:id w:val="-670256705"/>
                <w:placeholder>
                  <w:docPart w:val="CA37E8FB153949A4BF664A46109B057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about traditions or celebrations that you participate in, as your partner listens carefully. Your partner then paraphrases what your said and/or asks questions to clarify their understanding. Swap roles and </w:t>
            </w:r>
            <w:r>
              <w:lastRenderedPageBreak/>
              <w:t>repeat the activity.</w:t>
            </w:r>
            <w:r>
              <w:br/>
            </w:r>
          </w:p>
          <w:p w14:paraId="0D53EB5C" w14:textId="66F3E680" w:rsidR="00C679AF" w:rsidRDefault="00C679AF" w:rsidP="00B22829">
            <w:pPr>
              <w:pStyle w:val="VCAAbulletlevel2"/>
            </w:pPr>
            <w:r>
              <w:t xml:space="preserve">In small groups, brainstorm questions for interviews with members of the </w:t>
            </w:r>
            <w:sdt>
              <w:sdtPr>
                <w:alias w:val="Keywords"/>
                <w:tag w:val=""/>
                <w:id w:val="-519005494"/>
                <w:placeholder>
                  <w:docPart w:val="F39A8D4BCC954D4D8AEA6F9FA0B53A96"/>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6778E08B" w14:textId="6C389E3B" w:rsidR="00C679AF" w:rsidRDefault="00C679AF" w:rsidP="00B22829">
            <w:pPr>
              <w:pStyle w:val="VCAAbulletlevel2"/>
            </w:pPr>
            <w:r>
              <w:t xml:space="preserve">Interview different members of the </w:t>
            </w:r>
            <w:sdt>
              <w:sdtPr>
                <w:alias w:val="Keywords"/>
                <w:tag w:val=""/>
                <w:id w:val="4252041"/>
                <w:placeholder>
                  <w:docPart w:val="A5B089A6563E4938973B251654D70CD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234B1036" w14:textId="77777777" w:rsidR="00C679AF" w:rsidRDefault="00C679AF"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11B9A7AF" w14:textId="5446A393" w:rsidR="00C679AF" w:rsidRDefault="00C679AF" w:rsidP="00B22829">
            <w:pPr>
              <w:pStyle w:val="VCAAbulletlevel2"/>
            </w:pPr>
            <w:r>
              <w:t xml:space="preserve">Reflect on similarities and differences between how </w:t>
            </w:r>
            <w:sdt>
              <w:sdtPr>
                <w:alias w:val="Keywords"/>
                <w:tag w:val=""/>
                <w:id w:val="348221544"/>
                <w:placeholder>
                  <w:docPart w:val="33BC66DFA327436CAB351334C1BBB7C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1A62A3AB" w14:textId="25420B4A" w:rsidR="00C679AF" w:rsidRDefault="00C679AF" w:rsidP="00B22829">
            <w:pPr>
              <w:pStyle w:val="VCAAbulletlevel2"/>
            </w:pPr>
            <w:r>
              <w:t xml:space="preserve">Draft a short story or picture book on a specific </w:t>
            </w:r>
            <w:sdt>
              <w:sdtPr>
                <w:alias w:val="Keywords"/>
                <w:tag w:val=""/>
                <w:id w:val="-1858887562"/>
                <w:placeholder>
                  <w:docPart w:val="91A37F23BD2748B082DFCE04DF4758CA"/>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tradition or celebration for children of </w:t>
            </w:r>
            <w:sdt>
              <w:sdtPr>
                <w:alias w:val="Keywords"/>
                <w:tag w:val=""/>
                <w:id w:val="-47222463"/>
                <w:placeholder>
                  <w:docPart w:val="5D6AAA6F5FB44762AE67C75CFB7FC649"/>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C904277E7CE44C349E9884D2EE9E4AD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-speaking community.</w:t>
            </w:r>
            <w:r>
              <w:br/>
            </w:r>
          </w:p>
          <w:p w14:paraId="552D8859" w14:textId="77777777" w:rsidR="00C679AF" w:rsidRDefault="00C679AF" w:rsidP="00B22829">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4ED4A522" w14:textId="6C4D75CB" w:rsidR="00C679AF" w:rsidRDefault="00C679AF" w:rsidP="00B22829">
            <w:pPr>
              <w:pStyle w:val="VCAAbulletlevel2"/>
            </w:pPr>
            <w:r>
              <w:t xml:space="preserve">Write a preface for your book, explaining why you wrote the book and why maintaining </w:t>
            </w:r>
            <w:sdt>
              <w:sdtPr>
                <w:alias w:val="Keywords"/>
                <w:tag w:val=""/>
                <w:id w:val="492069109"/>
                <w:placeholder>
                  <w:docPart w:val="C08D47875244487B8AD9B7BEDCCC5098"/>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xml:space="preserve"> traditions or celebrations is important.</w:t>
            </w:r>
            <w:r>
              <w:br/>
            </w:r>
          </w:p>
          <w:p w14:paraId="4ECFEB48" w14:textId="77777777" w:rsidR="00C679AF" w:rsidRPr="0066155E" w:rsidRDefault="00C679AF"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2E0CC78A" w14:textId="77777777" w:rsidR="00C679AF" w:rsidRDefault="00C679AF" w:rsidP="00C679AF">
      <w:pPr>
        <w:rPr>
          <w:lang w:val="en-AU"/>
        </w:rPr>
      </w:pPr>
    </w:p>
    <w:p w14:paraId="3B4FC975" w14:textId="77777777" w:rsidR="00C679AF" w:rsidRDefault="00C679AF" w:rsidP="00C679AF">
      <w:pPr>
        <w:rPr>
          <w:lang w:val="en-AU"/>
        </w:rPr>
      </w:pPr>
    </w:p>
    <w:p w14:paraId="3D130755" w14:textId="77777777" w:rsidR="00A74522" w:rsidRDefault="00A74522" w:rsidP="00C679AF">
      <w:pPr>
        <w:rPr>
          <w:lang w:val="en-AU"/>
        </w:rPr>
      </w:pPr>
    </w:p>
    <w:p w14:paraId="78D081A4" w14:textId="77777777" w:rsidR="00A74522" w:rsidRDefault="00A74522" w:rsidP="00C679AF">
      <w:pPr>
        <w:rPr>
          <w:lang w:val="en-AU"/>
        </w:rPr>
      </w:pPr>
    </w:p>
    <w:p w14:paraId="4AF6C8DB" w14:textId="77777777" w:rsidR="00C679AF" w:rsidRDefault="00C679AF" w:rsidP="00C679AF">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C679AF" w:rsidRPr="007B23FE" w14:paraId="793AC023" w14:textId="77777777" w:rsidTr="00704DB2">
        <w:trPr>
          <w:trHeight w:val="274"/>
        </w:trPr>
        <w:tc>
          <w:tcPr>
            <w:tcW w:w="2197" w:type="dxa"/>
            <w:shd w:val="clear" w:color="auto" w:fill="0F7EB4"/>
          </w:tcPr>
          <w:p w14:paraId="7884484E"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5D6D4DF"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DB11E4B"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EE3EE53" w14:textId="77777777" w:rsidR="00C679AF" w:rsidRPr="007B23FE" w:rsidRDefault="00C679AF"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679AF" w:rsidRPr="007B23FE" w14:paraId="4B3480B5" w14:textId="77777777" w:rsidTr="00704DB2">
        <w:trPr>
          <w:trHeight w:val="1701"/>
        </w:trPr>
        <w:tc>
          <w:tcPr>
            <w:tcW w:w="2197" w:type="dxa"/>
            <w:vAlign w:val="center"/>
          </w:tcPr>
          <w:p w14:paraId="5DEA04AF" w14:textId="77777777" w:rsidR="00C679AF" w:rsidRPr="006F2769" w:rsidRDefault="00C679AF" w:rsidP="00B22829">
            <w:pPr>
              <w:pStyle w:val="VCAAbody"/>
              <w:jc w:val="center"/>
            </w:pPr>
            <w:r w:rsidRPr="006F2769">
              <w:t>Sustainability</w:t>
            </w:r>
          </w:p>
        </w:tc>
        <w:tc>
          <w:tcPr>
            <w:tcW w:w="2197" w:type="dxa"/>
            <w:vAlign w:val="center"/>
          </w:tcPr>
          <w:p w14:paraId="75C2A515" w14:textId="77777777" w:rsidR="00C679AF" w:rsidRPr="006F2769" w:rsidRDefault="00C679AF" w:rsidP="00B22829">
            <w:pPr>
              <w:pStyle w:val="VCAAbody"/>
              <w:jc w:val="center"/>
            </w:pPr>
            <w:r w:rsidRPr="006F2769">
              <w:t>Personal</w:t>
            </w:r>
          </w:p>
        </w:tc>
        <w:tc>
          <w:tcPr>
            <w:tcW w:w="2197" w:type="dxa"/>
            <w:vAlign w:val="center"/>
          </w:tcPr>
          <w:p w14:paraId="47440BF7" w14:textId="77777777" w:rsidR="00C679AF" w:rsidRPr="006F2769" w:rsidRDefault="00C679AF" w:rsidP="00B22829">
            <w:pPr>
              <w:pStyle w:val="VCAAbody"/>
              <w:jc w:val="center"/>
            </w:pPr>
            <w:r w:rsidRPr="006F2769">
              <w:t xml:space="preserve">Natural Environment </w:t>
            </w:r>
          </w:p>
        </w:tc>
        <w:tc>
          <w:tcPr>
            <w:tcW w:w="2198" w:type="dxa"/>
            <w:vAlign w:val="center"/>
          </w:tcPr>
          <w:p w14:paraId="188BEDF5" w14:textId="77777777" w:rsidR="00C679AF" w:rsidRPr="006F2769" w:rsidRDefault="00C679AF" w:rsidP="00B22829">
            <w:pPr>
              <w:pStyle w:val="VCAAbody"/>
              <w:jc w:val="center"/>
            </w:pPr>
            <w:r w:rsidRPr="006F2769">
              <w:t>Personal responsibilities towards our natural environment</w:t>
            </w:r>
          </w:p>
        </w:tc>
      </w:tr>
    </w:tbl>
    <w:p w14:paraId="383A7C24" w14:textId="77777777" w:rsidR="00C679AF" w:rsidRPr="00B13D9B" w:rsidRDefault="00C679AF" w:rsidP="00C679AF">
      <w:pPr>
        <w:pStyle w:val="Heading2"/>
        <w:rPr>
          <w:sz w:val="28"/>
        </w:rPr>
      </w:pPr>
      <w:bookmarkStart w:id="80" w:name="_Toc189124146"/>
      <w:bookmarkStart w:id="81" w:name="_Toc191900589"/>
      <w:r w:rsidRPr="00B13D9B">
        <w:rPr>
          <w:sz w:val="28"/>
        </w:rPr>
        <w:t xml:space="preserve">Outcome </w:t>
      </w:r>
      <w:r>
        <w:rPr>
          <w:sz w:val="28"/>
        </w:rPr>
        <w:t>3</w:t>
      </w:r>
      <w:bookmarkEnd w:id="80"/>
      <w:bookmarkEnd w:id="81"/>
    </w:p>
    <w:p w14:paraId="36B9497F" w14:textId="33FF00CD" w:rsidR="00C679AF" w:rsidRDefault="00C679AF" w:rsidP="00C679AF">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BA86F4714D004F13BBE91B2086EB617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Dutch</w:t>
          </w:r>
        </w:sdtContent>
      </w:sdt>
      <w:r w:rsidRPr="006F2769">
        <w:rPr>
          <w:shd w:val="clear" w:color="auto" w:fill="FFFFFF"/>
        </w:rPr>
        <w:t xml:space="preserve"> in response to a task.</w:t>
      </w:r>
    </w:p>
    <w:p w14:paraId="7D454D7F" w14:textId="77777777" w:rsidR="00C679AF" w:rsidRDefault="00C679AF" w:rsidP="00C679AF">
      <w:pPr>
        <w:pStyle w:val="Heading2"/>
        <w:rPr>
          <w:sz w:val="24"/>
          <w:szCs w:val="24"/>
        </w:rPr>
      </w:pPr>
      <w:bookmarkStart w:id="82" w:name="_Toc189124147"/>
      <w:bookmarkStart w:id="83" w:name="_Toc191900590"/>
      <w:r w:rsidRPr="00753F1C">
        <w:rPr>
          <w:sz w:val="24"/>
          <w:szCs w:val="24"/>
        </w:rPr>
        <w:t>Examples of learning activities</w:t>
      </w:r>
      <w:bookmarkEnd w:id="82"/>
      <w:bookmarkEnd w:id="8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679AF" w:rsidRPr="00A36965" w14:paraId="2F5A567D" w14:textId="77777777" w:rsidTr="00B22829">
        <w:trPr>
          <w:cantSplit/>
        </w:trPr>
        <w:tc>
          <w:tcPr>
            <w:tcW w:w="8783" w:type="dxa"/>
          </w:tcPr>
          <w:p w14:paraId="66BB0276" w14:textId="29F52E9F" w:rsidR="00C679AF" w:rsidRPr="00D66A44" w:rsidRDefault="00C679AF" w:rsidP="00B22829">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439609EF11E7452CADA250095B6F969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w:t>
            </w:r>
          </w:p>
        </w:tc>
      </w:tr>
      <w:tr w:rsidR="00C679AF" w:rsidRPr="00A36965" w14:paraId="2D9AC120" w14:textId="77777777" w:rsidTr="00B22829">
        <w:trPr>
          <w:cantSplit/>
        </w:trPr>
        <w:tc>
          <w:tcPr>
            <w:tcW w:w="8783" w:type="dxa"/>
          </w:tcPr>
          <w:p w14:paraId="37B4C949" w14:textId="77777777" w:rsidR="00C679AF" w:rsidRPr="00D66A44" w:rsidRDefault="00C679AF" w:rsidP="00B22829">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C679AF" w:rsidRPr="00A36965" w14:paraId="18D9B0E3" w14:textId="77777777" w:rsidTr="00B22829">
        <w:trPr>
          <w:cantSplit/>
        </w:trPr>
        <w:tc>
          <w:tcPr>
            <w:tcW w:w="8783" w:type="dxa"/>
          </w:tcPr>
          <w:p w14:paraId="24EFA6AB" w14:textId="441400A8" w:rsidR="00C679AF" w:rsidRPr="00D66A44" w:rsidRDefault="00C679AF" w:rsidP="00B22829">
            <w:pPr>
              <w:pStyle w:val="VCAAbulletlevel2"/>
            </w:pPr>
            <w:r w:rsidRPr="00D66A44">
              <w:t xml:space="preserve">View a short video or documentary in </w:t>
            </w:r>
            <w:sdt>
              <w:sdtPr>
                <w:alias w:val="Keywords"/>
                <w:tag w:val=""/>
                <w:id w:val="646711941"/>
                <w:placeholder>
                  <w:docPart w:val="CB7ADDECED0043F8A0F67ABE6D150A82"/>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 xml:space="preserve"> about the importance of recycling and the different ways people can recycle in Australia or a </w:t>
            </w:r>
            <w:sdt>
              <w:sdtPr>
                <w:alias w:val="Keywords"/>
                <w:tag w:val=""/>
                <w:id w:val="-258223308"/>
                <w:placeholder>
                  <w:docPart w:val="3042DDBE35BB4C2D9F77257F7F46420E"/>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C679AF" w:rsidRPr="00A36965" w14:paraId="7345C4B2" w14:textId="77777777" w:rsidTr="00B22829">
        <w:trPr>
          <w:cantSplit/>
        </w:trPr>
        <w:tc>
          <w:tcPr>
            <w:tcW w:w="8783" w:type="dxa"/>
          </w:tcPr>
          <w:p w14:paraId="7263A1DE" w14:textId="21BA92F2" w:rsidR="00C679AF" w:rsidRPr="00D66A44" w:rsidRDefault="00C679AF" w:rsidP="00B22829">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5314241DF4054AA2A6542204FDDFB698"/>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B07D33B1BC624BE886BC72DBD60373BF"/>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C679AF" w:rsidRPr="00A36965" w14:paraId="19D44AD5" w14:textId="77777777" w:rsidTr="00B22829">
        <w:trPr>
          <w:cantSplit/>
        </w:trPr>
        <w:tc>
          <w:tcPr>
            <w:tcW w:w="8783" w:type="dxa"/>
          </w:tcPr>
          <w:p w14:paraId="5697D507" w14:textId="77777777" w:rsidR="00C679AF" w:rsidRPr="00D66A44" w:rsidRDefault="00C679AF" w:rsidP="00B22829">
            <w:pPr>
              <w:pStyle w:val="VCAAbulletlevel2"/>
            </w:pPr>
            <w:r w:rsidRPr="00D66A44">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C679AF" w:rsidRPr="00A36965" w14:paraId="52F8F9CA" w14:textId="77777777" w:rsidTr="00B22829">
        <w:trPr>
          <w:cantSplit/>
        </w:trPr>
        <w:tc>
          <w:tcPr>
            <w:tcW w:w="8783" w:type="dxa"/>
          </w:tcPr>
          <w:p w14:paraId="00478654" w14:textId="732B9862" w:rsidR="00C679AF" w:rsidRPr="00D66A44" w:rsidRDefault="00C679AF" w:rsidP="00B22829">
            <w:pPr>
              <w:pStyle w:val="VCAAbulletlevel2"/>
            </w:pPr>
            <w:r w:rsidRPr="00D66A44">
              <w:lastRenderedPageBreak/>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E90744B411124C319FC7848E6118788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C679AF" w:rsidRPr="00A36965" w14:paraId="1D81C511" w14:textId="77777777" w:rsidTr="00B22829">
        <w:trPr>
          <w:cantSplit/>
        </w:trPr>
        <w:tc>
          <w:tcPr>
            <w:tcW w:w="8783" w:type="dxa"/>
          </w:tcPr>
          <w:p w14:paraId="349399D8" w14:textId="351E7829" w:rsidR="00C679AF" w:rsidRPr="00D66A44" w:rsidRDefault="00C679AF" w:rsidP="00B22829">
            <w:pPr>
              <w:pStyle w:val="VCAAbulletlevel2"/>
            </w:pPr>
            <w:r w:rsidRPr="00D66A44">
              <w:t xml:space="preserve">Read a children’s short story or picture book in </w:t>
            </w:r>
            <w:sdt>
              <w:sdtPr>
                <w:alias w:val="Keywords"/>
                <w:tag w:val=""/>
                <w:id w:val="-709030453"/>
                <w:placeholder>
                  <w:docPart w:val="E60324D041AB446298A88AF1F91F7972"/>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C679AF" w:rsidRPr="00A36965" w14:paraId="2C0192EE" w14:textId="77777777" w:rsidTr="00B22829">
        <w:trPr>
          <w:cantSplit/>
        </w:trPr>
        <w:tc>
          <w:tcPr>
            <w:tcW w:w="8783" w:type="dxa"/>
          </w:tcPr>
          <w:p w14:paraId="1671EF9A" w14:textId="77777777" w:rsidR="00C679AF" w:rsidRPr="00D66A44" w:rsidRDefault="00C679AF" w:rsidP="00B22829">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C679AF" w:rsidRPr="00A36965" w14:paraId="512B2A9B" w14:textId="77777777" w:rsidTr="00B22829">
        <w:trPr>
          <w:cantSplit/>
        </w:trPr>
        <w:tc>
          <w:tcPr>
            <w:tcW w:w="8783" w:type="dxa"/>
          </w:tcPr>
          <w:p w14:paraId="536E7FD7" w14:textId="61A8FDF1" w:rsidR="00C679AF" w:rsidRPr="00D66A44" w:rsidRDefault="00C679AF" w:rsidP="00B22829">
            <w:pPr>
              <w:pStyle w:val="VCAAbulletlevel2"/>
            </w:pPr>
            <w:r w:rsidRPr="00D66A44">
              <w:t xml:space="preserve">Listen to or view video clips in </w:t>
            </w:r>
            <w:sdt>
              <w:sdtPr>
                <w:alias w:val="Keywords"/>
                <w:tag w:val=""/>
                <w:id w:val="-1136727769"/>
                <w:placeholder>
                  <w:docPart w:val="C181D6DC2E8D42448B1E659BD59B25AB"/>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C679AF" w:rsidRPr="00A36965" w14:paraId="3F70B3F8" w14:textId="77777777" w:rsidTr="00B22829">
        <w:trPr>
          <w:cantSplit/>
        </w:trPr>
        <w:tc>
          <w:tcPr>
            <w:tcW w:w="8783" w:type="dxa"/>
          </w:tcPr>
          <w:p w14:paraId="000E4B70" w14:textId="2B86C765" w:rsidR="00C679AF" w:rsidRPr="00D66A44" w:rsidRDefault="00C679AF" w:rsidP="00B22829">
            <w:pPr>
              <w:pStyle w:val="VCAAbulletlevel2"/>
            </w:pPr>
            <w:r w:rsidRPr="00D66A44">
              <w:t xml:space="preserve">Participate in a </w:t>
            </w:r>
            <w:hyperlink r:id="rId55" w:history="1">
              <w:r w:rsidRPr="00F23158">
                <w:rPr>
                  <w:rStyle w:val="Hyperlink"/>
                </w:rPr>
                <w:t>'Yes, but…</w:t>
              </w:r>
            </w:hyperlink>
            <w:r w:rsidRPr="00D66A44">
              <w:t xml:space="preserve">' or </w:t>
            </w:r>
            <w:hyperlink r:id="rId56" w:history="1">
              <w:r w:rsidRPr="00F23158">
                <w:rPr>
                  <w:rStyle w:val="Hyperlink"/>
                </w:rPr>
                <w:t>'Yes, and...</w:t>
              </w:r>
            </w:hyperlink>
            <w:r w:rsidRPr="00D66A44">
              <w:t xml:space="preserve">' language game in </w:t>
            </w:r>
            <w:sdt>
              <w:sdtPr>
                <w:alias w:val="Keywords"/>
                <w:tag w:val=""/>
                <w:id w:val="-848637487"/>
                <w:placeholder>
                  <w:docPart w:val="DFB651D2603D4E918B2114C312B755F4"/>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C679AF" w:rsidRPr="00A36965" w14:paraId="7B73DAFB" w14:textId="77777777" w:rsidTr="00B22829">
        <w:trPr>
          <w:cantSplit/>
        </w:trPr>
        <w:tc>
          <w:tcPr>
            <w:tcW w:w="8783" w:type="dxa"/>
          </w:tcPr>
          <w:p w14:paraId="61B51858" w14:textId="6E0C7E41" w:rsidR="00C679AF" w:rsidRPr="00D66A44" w:rsidRDefault="00C679AF" w:rsidP="00B22829">
            <w:pPr>
              <w:pStyle w:val="VCAAbulletlevel2"/>
            </w:pPr>
            <w:r w:rsidRPr="00D66A44">
              <w:t xml:space="preserve">Read an informative text about a natural resource in a </w:t>
            </w:r>
            <w:sdt>
              <w:sdtPr>
                <w:alias w:val="Keywords"/>
                <w:tag w:val=""/>
                <w:id w:val="-671028431"/>
                <w:placeholder>
                  <w:docPart w:val="717C4626EE394E2F85AFCA584777F192"/>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C679AF" w:rsidRPr="00A36965" w14:paraId="1AA986D1" w14:textId="77777777" w:rsidTr="00B22829">
        <w:trPr>
          <w:cantSplit/>
        </w:trPr>
        <w:tc>
          <w:tcPr>
            <w:tcW w:w="8783" w:type="dxa"/>
          </w:tcPr>
          <w:p w14:paraId="26A4C86B" w14:textId="77777777" w:rsidR="00C679AF" w:rsidRPr="00D66A44" w:rsidRDefault="00C679AF" w:rsidP="00B22829">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C679AF" w:rsidRPr="00A36965" w14:paraId="15D75176" w14:textId="77777777" w:rsidTr="00B22829">
        <w:trPr>
          <w:cantSplit/>
        </w:trPr>
        <w:tc>
          <w:tcPr>
            <w:tcW w:w="8783" w:type="dxa"/>
          </w:tcPr>
          <w:p w14:paraId="74A5C083" w14:textId="59DC5274" w:rsidR="00C679AF" w:rsidRPr="00D66A44" w:rsidRDefault="00C679AF" w:rsidP="00B22829">
            <w:pPr>
              <w:pStyle w:val="VCAAbulletlevel2"/>
            </w:pPr>
            <w:r w:rsidRPr="00D66A44">
              <w:t xml:space="preserve">Read an article, view an image, and/or watch a short video about issues relating to the environment (e.g. deforestation) and collate a list of vocabulary and phrases in </w:t>
            </w:r>
            <w:sdt>
              <w:sdtPr>
                <w:alias w:val="Keywords"/>
                <w:tag w:val=""/>
                <w:id w:val="-23249795"/>
                <w:placeholder>
                  <w:docPart w:val="92E0DB0792A4455CA7ABD95A21357BF0"/>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C679AF" w:rsidRPr="00A36965" w14:paraId="04A4E7F8" w14:textId="77777777" w:rsidTr="00B22829">
        <w:trPr>
          <w:cantSplit/>
        </w:trPr>
        <w:tc>
          <w:tcPr>
            <w:tcW w:w="8783" w:type="dxa"/>
          </w:tcPr>
          <w:p w14:paraId="005CD6B1" w14:textId="16FA1EA0" w:rsidR="00C679AF" w:rsidRPr="00A36965" w:rsidRDefault="00C679AF" w:rsidP="00B22829">
            <w:pPr>
              <w:pStyle w:val="VCAAbulletlevel2"/>
              <w:rPr>
                <w:rFonts w:cstheme="minorHAnsi"/>
              </w:rPr>
            </w:pPr>
            <w:r w:rsidRPr="00D66A44">
              <w:lastRenderedPageBreak/>
              <w:t xml:space="preserve">Participate in a </w:t>
            </w:r>
            <w:hyperlink r:id="rId57"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ADAEBE69087B47978AA8A43B9279C79D"/>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C679AF" w:rsidRPr="00A36965" w14:paraId="22B8CA90" w14:textId="77777777" w:rsidTr="00B22829">
        <w:trPr>
          <w:cantSplit/>
        </w:trPr>
        <w:tc>
          <w:tcPr>
            <w:tcW w:w="8783" w:type="dxa"/>
          </w:tcPr>
          <w:p w14:paraId="4563DA41" w14:textId="77777777" w:rsidR="00C679AF" w:rsidRPr="00D66A44" w:rsidRDefault="00C679AF" w:rsidP="00B22829">
            <w:pPr>
              <w:pStyle w:val="VCAAbulletlevel2"/>
            </w:pPr>
            <w:r w:rsidRPr="00D66A44">
              <w:t>Read a text and highlight the persuasive techniques used. Use these structures to present a speech, convincing your classmates to join you in a local environmental day (e.g. ‘Clean up our suburb’).</w:t>
            </w:r>
          </w:p>
        </w:tc>
      </w:tr>
      <w:tr w:rsidR="00C679AF" w:rsidRPr="00A36965" w14:paraId="78A59F66" w14:textId="77777777" w:rsidTr="00B22829">
        <w:trPr>
          <w:cantSplit/>
        </w:trPr>
        <w:tc>
          <w:tcPr>
            <w:tcW w:w="8783" w:type="dxa"/>
          </w:tcPr>
          <w:p w14:paraId="263FCCEE" w14:textId="77777777" w:rsidR="00C679AF" w:rsidRPr="00D66A44" w:rsidRDefault="00C679AF" w:rsidP="00B22829">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C679AF" w:rsidRPr="00A36965" w14:paraId="465E4BCB" w14:textId="77777777" w:rsidTr="00B22829">
        <w:trPr>
          <w:cantSplit/>
        </w:trPr>
        <w:tc>
          <w:tcPr>
            <w:tcW w:w="8783" w:type="dxa"/>
          </w:tcPr>
          <w:p w14:paraId="04E0FD33" w14:textId="4C77678F" w:rsidR="00C679AF" w:rsidRPr="00D66A44" w:rsidRDefault="00C679AF" w:rsidP="00B22829">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5760F900801E40BBB7705778D0A5E537"/>
                </w:placeholder>
                <w:dataBinding w:prefixMappings="xmlns:ns0='http://purl.org/dc/elements/1.1/' xmlns:ns1='http://schemas.openxmlformats.org/package/2006/metadata/core-properties' " w:xpath="/ns1:coreProperties[1]/ns1:keywords[1]" w:storeItemID="{6C3C8BC8-F283-45AE-878A-BAB7291924A1}"/>
                <w:text/>
              </w:sdtPr>
              <w:sdtEndPr/>
              <w:sdtContent>
                <w:r>
                  <w:t>Dutch</w:t>
                </w:r>
              </w:sdtContent>
            </w:sdt>
            <w:r>
              <w:t>-</w:t>
            </w:r>
            <w:r w:rsidRPr="00A36965">
              <w:t>speaking community</w:t>
            </w:r>
            <w:r w:rsidRPr="00DA3056">
              <w:t>.</w:t>
            </w:r>
          </w:p>
        </w:tc>
      </w:tr>
      <w:tr w:rsidR="00C679AF" w:rsidRPr="00DA3056" w14:paraId="382DE3EA" w14:textId="77777777" w:rsidTr="00B22829">
        <w:trPr>
          <w:cantSplit/>
        </w:trPr>
        <w:tc>
          <w:tcPr>
            <w:tcW w:w="8783" w:type="dxa"/>
            <w:shd w:val="clear" w:color="auto" w:fill="D9D9D9" w:themeFill="background1" w:themeFillShade="D9"/>
          </w:tcPr>
          <w:p w14:paraId="2A8E826A" w14:textId="2102D97E" w:rsidR="00C679AF" w:rsidRPr="006E7D7F" w:rsidRDefault="00C679AF" w:rsidP="00B22829">
            <w:pPr>
              <w:pStyle w:val="VCAAbulletlevel2"/>
              <w:rPr>
                <w:b/>
                <w:bCs/>
              </w:rPr>
            </w:pPr>
            <w:r w:rsidRPr="006E7D7F">
              <w:rPr>
                <w:b/>
                <w:bCs/>
                <w:noProof/>
              </w:rPr>
              <w:drawing>
                <wp:anchor distT="0" distB="0" distL="114300" distR="114300" simplePos="0" relativeHeight="251684864" behindDoc="0" locked="0" layoutInCell="1" allowOverlap="1" wp14:anchorId="73E24B49" wp14:editId="4B6F21C9">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1E6E9D08ABDD4335971EE216E668BF1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Dutch</w:t>
                </w:r>
              </w:sdtContent>
            </w:sdt>
            <w:r w:rsidRPr="006E7D7F">
              <w:rPr>
                <w:b/>
                <w:bCs/>
              </w:rPr>
              <w:t xml:space="preserve">-speaking community. </w:t>
            </w:r>
          </w:p>
        </w:tc>
      </w:tr>
    </w:tbl>
    <w:p w14:paraId="538D65D1" w14:textId="77777777" w:rsidR="00C679AF" w:rsidRDefault="00C679AF" w:rsidP="00C679AF">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C679AF" w14:paraId="2CF13D26"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287ECA6" w14:textId="77777777" w:rsidR="00C679AF" w:rsidRPr="003E507E" w:rsidRDefault="00C679AF" w:rsidP="00B22829">
            <w:pPr>
              <w:pStyle w:val="Heading2"/>
              <w:rPr>
                <w:b/>
                <w:bCs/>
                <w:color w:val="004EA8"/>
              </w:rPr>
            </w:pPr>
            <w:bookmarkStart w:id="84" w:name="_Toc189124148"/>
            <w:bookmarkStart w:id="85" w:name="_Toc191900591"/>
            <w:r w:rsidRPr="00B13D9B">
              <w:rPr>
                <w:b/>
                <w:bCs/>
                <w:noProof/>
                <w:color w:val="004EA8"/>
              </w:rPr>
              <w:drawing>
                <wp:anchor distT="0" distB="0" distL="114300" distR="114300" simplePos="0" relativeHeight="251685888" behindDoc="0" locked="0" layoutInCell="1" allowOverlap="1" wp14:anchorId="016FF603" wp14:editId="3F3D8A56">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4"/>
            <w:bookmarkEnd w:id="85"/>
            <w:r w:rsidRPr="00B13D9B">
              <w:rPr>
                <w:b/>
                <w:bCs/>
                <w:color w:val="004EA8"/>
              </w:rPr>
              <w:t xml:space="preserve"> </w:t>
            </w:r>
          </w:p>
          <w:p w14:paraId="638E8175" w14:textId="72AF132E" w:rsidR="00C679AF" w:rsidRPr="003E507E" w:rsidRDefault="00C679AF" w:rsidP="00B22829">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753424BC27264E6BBA74AE3C78030B6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Dutch</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6D0947BC" w14:textId="68708011" w:rsidR="00C679AF" w:rsidRPr="003E507E" w:rsidRDefault="00C679AF" w:rsidP="00C679AF">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A3DEE991DA0B40A58EBEF8A6AFBE71D8"/>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Dutch</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5026F8">
              <w:rPr>
                <w:rFonts w:ascii="Arial" w:eastAsia="Arial" w:hAnsi="Arial" w:cs="Arial"/>
                <w:color w:val="000000"/>
                <w:w w:val="95"/>
                <w:kern w:val="22"/>
                <w:szCs w:val="20"/>
                <w:lang w:val="en-GB" w:eastAsia="ja-JP"/>
              </w:rPr>
              <w:t xml:space="preserve"> </w:t>
            </w:r>
            <w:proofErr w:type="gramStart"/>
            <w:r w:rsidR="005026F8">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1811D629" w14:textId="64D52B74" w:rsidR="00C679AF" w:rsidRPr="003E507E" w:rsidRDefault="00C679AF" w:rsidP="00C679AF">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82965D7A71F4445EA3D89FFFCC065B0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Dutch</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nine most important issues, expressing and justifying your opinion for each ranking. Then, work collaboratively to organise the issues from most to least important by completing a </w:t>
            </w:r>
            <w:hyperlink r:id="rId58"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7F5194DE" w14:textId="1CC92E59" w:rsidR="00C679AF" w:rsidRPr="003E507E" w:rsidRDefault="00C679AF" w:rsidP="00C679AF">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6EF6FB58CDE04007B7071870EE8DEE8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Dutch</w:t>
                </w:r>
              </w:sdtContent>
            </w:sdt>
            <w:r w:rsidRPr="006F2769">
              <w:rPr>
                <w:rFonts w:ascii="Arial" w:eastAsia="Arial" w:hAnsi="Arial" w:cs="Arial"/>
                <w:color w:val="000000"/>
                <w:w w:val="95"/>
                <w:kern w:val="22"/>
                <w:szCs w:val="20"/>
                <w:lang w:val="en-GB" w:eastAsia="ja-JP"/>
              </w:rPr>
              <w:t xml:space="preserve">-speaking countries and </w:t>
            </w:r>
            <w:r w:rsidRPr="006F2769">
              <w:rPr>
                <w:rFonts w:ascii="Arial" w:eastAsia="Arial" w:hAnsi="Arial" w:cs="Arial"/>
                <w:color w:val="000000"/>
                <w:w w:val="95"/>
                <w:kern w:val="22"/>
                <w:szCs w:val="20"/>
                <w:lang w:val="en-GB" w:eastAsia="ja-JP"/>
              </w:rPr>
              <w:lastRenderedPageBreak/>
              <w:t xml:space="preserve">around the world. In small groups, complete a </w:t>
            </w:r>
            <w:hyperlink r:id="rId59"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77C90EC4" w14:textId="77777777"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77487ACC" w14:textId="77777777"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329BDF38" w14:textId="56CC625C"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68553A5855444903A3AFE22F720F8A5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Dutch</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20CF2B9B" w14:textId="77777777"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46C89EFE" w14:textId="46EDECBB"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0E904599A30D414AB944A4295B63A51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Dutch</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19884D45" w14:textId="4A248A0A"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C9737CD18B054A42A60D4843B1C7BE1E"/>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Dutch</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1D08FF20" w14:textId="77777777"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7D3024CB" w14:textId="77777777" w:rsidR="00C679AF" w:rsidRPr="00F23158" w:rsidRDefault="00C679AF" w:rsidP="00C679AF">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0"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3B008C76" w14:textId="11711E52" w:rsidR="00C679AF" w:rsidRPr="006F2769" w:rsidRDefault="00C679AF" w:rsidP="00C679A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D95FE8AEB8D34C448B7EC20A700D85B4"/>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Dutch</w:t>
                </w:r>
              </w:sdtContent>
            </w:sdt>
            <w:r w:rsidRPr="006F2769">
              <w:rPr>
                <w:rFonts w:ascii="Arial" w:eastAsia="Arial" w:hAnsi="Arial" w:cs="Arial"/>
                <w:color w:val="000000"/>
                <w:w w:val="95"/>
                <w:kern w:val="22"/>
                <w:szCs w:val="20"/>
                <w:lang w:val="en-GB" w:eastAsia="ja-JP"/>
              </w:rPr>
              <w:t xml:space="preserve"> about what you have learnt about the different environmental issues or what actions you might take to be more environmentally friendly. </w:t>
            </w:r>
          </w:p>
          <w:p w14:paraId="1F196981" w14:textId="77777777" w:rsidR="00C679AF" w:rsidRPr="0066155E" w:rsidRDefault="00C679AF" w:rsidP="00B22829">
            <w:pPr>
              <w:pStyle w:val="VCAAbulletlevel2"/>
              <w:numPr>
                <w:ilvl w:val="0"/>
                <w:numId w:val="0"/>
              </w:numPr>
              <w:ind w:left="360"/>
            </w:pPr>
          </w:p>
        </w:tc>
      </w:tr>
    </w:tbl>
    <w:p w14:paraId="3DC3B8FD" w14:textId="77777777" w:rsidR="00C679AF" w:rsidRDefault="00C679AF" w:rsidP="00C679AF">
      <w:pPr>
        <w:rPr>
          <w:lang w:val="en-AU"/>
        </w:rPr>
      </w:pPr>
    </w:p>
    <w:p w14:paraId="24F90AD1" w14:textId="77777777" w:rsidR="00331CAB" w:rsidRPr="00C679AF" w:rsidRDefault="00331CAB" w:rsidP="00C679AF"/>
    <w:sectPr w:rsidR="00331CAB" w:rsidRPr="00C679AF" w:rsidSect="005026F8">
      <w:headerReference w:type="default" r:id="rId61"/>
      <w:footerReference w:type="default" r:id="rId62"/>
      <w:headerReference w:type="first" r:id="rId63"/>
      <w:footerReference w:type="first" r:id="rId64"/>
      <w:pgSz w:w="11907" w:h="16840" w:code="9"/>
      <w:pgMar w:top="1430" w:right="1134" w:bottom="1276"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5671AF" w14:textId="77777777" w:rsidR="00C679AF" w:rsidRDefault="00C679AF"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C679AF" w:rsidRPr="00D0381D" w14:paraId="41CED27F" w14:textId="77777777" w:rsidTr="00D0381D">
      <w:tc>
        <w:tcPr>
          <w:tcW w:w="1665" w:type="pct"/>
          <w:tcMar>
            <w:left w:w="0" w:type="dxa"/>
            <w:right w:w="0" w:type="dxa"/>
          </w:tcMar>
        </w:tcPr>
        <w:p w14:paraId="16CCA986" w14:textId="77777777" w:rsidR="00C679AF" w:rsidRPr="00D0381D" w:rsidRDefault="00C679AF"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4490491B" w14:textId="77777777" w:rsidR="00C679AF" w:rsidRPr="00D0381D" w:rsidRDefault="00C679AF" w:rsidP="00D0381D">
          <w:pPr>
            <w:tabs>
              <w:tab w:val="right" w:pos="9639"/>
            </w:tabs>
            <w:rPr>
              <w:color w:val="999999" w:themeColor="accent2"/>
              <w:sz w:val="18"/>
              <w:szCs w:val="18"/>
            </w:rPr>
          </w:pPr>
        </w:p>
      </w:tc>
      <w:tc>
        <w:tcPr>
          <w:tcW w:w="1665" w:type="pct"/>
          <w:tcMar>
            <w:left w:w="0" w:type="dxa"/>
            <w:right w:w="0" w:type="dxa"/>
          </w:tcMar>
        </w:tcPr>
        <w:p w14:paraId="6E5158F6" w14:textId="77777777" w:rsidR="00C679AF" w:rsidRPr="009B3B87" w:rsidRDefault="00C679AF"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366E392A" w14:textId="77777777" w:rsidR="00C679AF" w:rsidRPr="00534253" w:rsidRDefault="00C679AF"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C679AF" w:rsidRPr="00D0381D" w14:paraId="7252D161" w14:textId="77777777" w:rsidTr="00D0381D">
      <w:tc>
        <w:tcPr>
          <w:tcW w:w="3285" w:type="dxa"/>
          <w:tcMar>
            <w:left w:w="0" w:type="dxa"/>
            <w:right w:w="0" w:type="dxa"/>
          </w:tcMar>
        </w:tcPr>
        <w:p w14:paraId="5ECBDCBE" w14:textId="77777777" w:rsidR="00C679AF" w:rsidRPr="00D0381D" w:rsidRDefault="00C679AF"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4DE042FC" w14:textId="77777777" w:rsidR="00C679AF" w:rsidRPr="00D0381D" w:rsidRDefault="00C679AF" w:rsidP="00D0381D">
          <w:pPr>
            <w:tabs>
              <w:tab w:val="right" w:pos="9639"/>
            </w:tabs>
            <w:rPr>
              <w:color w:val="999999" w:themeColor="accent2"/>
              <w:sz w:val="18"/>
              <w:szCs w:val="18"/>
            </w:rPr>
          </w:pPr>
        </w:p>
      </w:tc>
      <w:tc>
        <w:tcPr>
          <w:tcW w:w="3285" w:type="dxa"/>
          <w:tcMar>
            <w:left w:w="0" w:type="dxa"/>
            <w:right w:w="0" w:type="dxa"/>
          </w:tcMar>
        </w:tcPr>
        <w:p w14:paraId="2F768ED8" w14:textId="77777777" w:rsidR="00C679AF" w:rsidRPr="009B3B87" w:rsidRDefault="00C679AF"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6E375911" w14:textId="77777777" w:rsidR="00C679AF" w:rsidRPr="00534253" w:rsidRDefault="00C679AF"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0825251A" wp14:editId="140CF9D1">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C679AF" w14:paraId="5F09315B" w14:textId="77777777" w:rsidTr="00707E68">
      <w:tc>
        <w:tcPr>
          <w:tcW w:w="3285" w:type="dxa"/>
          <w:vAlign w:val="center"/>
        </w:tcPr>
        <w:p w14:paraId="00D44BDE" w14:textId="77777777" w:rsidR="00C679AF" w:rsidRDefault="00704DB2" w:rsidP="007619E0">
          <w:pPr>
            <w:pStyle w:val="Captionsandfootnotes"/>
            <w:tabs>
              <w:tab w:val="right" w:pos="9639"/>
            </w:tabs>
            <w:spacing w:line="240" w:lineRule="auto"/>
            <w:rPr>
              <w:color w:val="999999" w:themeColor="accent2"/>
            </w:rPr>
          </w:pPr>
          <w:hyperlink r:id="rId1" w:history="1">
            <w:r w:rsidR="00C679AF">
              <w:rPr>
                <w:rStyle w:val="Hyperlink"/>
              </w:rPr>
              <w:t>VCAA</w:t>
            </w:r>
          </w:hyperlink>
        </w:p>
      </w:tc>
      <w:tc>
        <w:tcPr>
          <w:tcW w:w="3285" w:type="dxa"/>
          <w:vAlign w:val="center"/>
        </w:tcPr>
        <w:p w14:paraId="6B6F4702" w14:textId="77777777" w:rsidR="00C679AF" w:rsidRDefault="00C679AF" w:rsidP="00707E68">
          <w:pPr>
            <w:pStyle w:val="Captionsandfootnotes"/>
            <w:tabs>
              <w:tab w:val="right" w:pos="9639"/>
            </w:tabs>
            <w:spacing w:line="240" w:lineRule="auto"/>
            <w:jc w:val="center"/>
            <w:rPr>
              <w:color w:val="999999" w:themeColor="accent2"/>
            </w:rPr>
          </w:pPr>
        </w:p>
      </w:tc>
      <w:tc>
        <w:tcPr>
          <w:tcW w:w="3285" w:type="dxa"/>
          <w:vAlign w:val="center"/>
        </w:tcPr>
        <w:p w14:paraId="2703FCE2" w14:textId="77777777" w:rsidR="00C679AF" w:rsidRDefault="00C679AF"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EB7664B" w14:textId="77777777" w:rsidR="00C679AF" w:rsidRDefault="00C679AF"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1644868358" name="Picture 164486835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704DB2"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3B3E4DC2" w14:textId="0130B2DA" w:rsidR="00C679AF" w:rsidRPr="00322123" w:rsidRDefault="00C679AF" w:rsidP="00A11696">
        <w:r>
          <w:t>2025 VCE Dutch</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369D9" w14:textId="77777777" w:rsidR="00C679AF" w:rsidRPr="00A77F1C" w:rsidRDefault="00C679AF"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BB72EB" w14:textId="7C780F22" w:rsidR="00C679AF" w:rsidRPr="00322123" w:rsidRDefault="00704DB2" w:rsidP="00D86551">
    <w:pPr>
      <w:pStyle w:val="Header"/>
    </w:pPr>
    <w:sdt>
      <w:sdtPr>
        <w:alias w:val="Title"/>
        <w:tag w:val=""/>
        <w:id w:val="-1598397887"/>
        <w:placeholder>
          <w:docPart w:val="E21A7665B68B4F1BA1D2A5F5A99EA458"/>
        </w:placeholder>
        <w:dataBinding w:prefixMappings="xmlns:ns0='http://purl.org/dc/elements/1.1/' xmlns:ns1='http://schemas.openxmlformats.org/package/2006/metadata/core-properties' " w:xpath="/ns1:coreProperties[1]/ns0:title[1]" w:storeItemID="{6C3C8BC8-F283-45AE-878A-BAB7291924A1}"/>
        <w:text/>
      </w:sdtPr>
      <w:sdtEndPr/>
      <w:sdtContent>
        <w:r w:rsidR="00C679AF">
          <w:t>2025 VCE Dutch</w:t>
        </w:r>
      </w:sdtContent>
    </w:sdt>
    <w:r w:rsidR="00C679AF" w:rsidRPr="00E44381">
      <w:t xml:space="preserve"> </w:t>
    </w:r>
    <w:r w:rsidR="00C679AF">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51B368" w14:textId="2EB1388E" w:rsidR="00C679AF" w:rsidRPr="00210AB7" w:rsidRDefault="00C679AF"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242332373"/>
        <w:placeholder>
          <w:docPart w:val="D9D635581E794379A9004DBD8E57F237"/>
        </w:placeholder>
        <w:dataBinding w:prefixMappings="xmlns:ns0='http://purl.org/dc/elements/1.1/' xmlns:ns1='http://schemas.openxmlformats.org/package/2006/metadata/core-properties' " w:xpath="/ns1:coreProperties[1]/ns0:title[1]" w:storeItemID="{6C3C8BC8-F283-45AE-878A-BAB7291924A1}"/>
        <w:text/>
      </w:sdtPr>
      <w:sdtEndPr/>
      <w:sdtContent>
        <w:r>
          <w:t>2025 VCE Dutch</w:t>
        </w:r>
      </w:sdtContent>
    </w:sdt>
  </w:p>
  <w:p w14:paraId="1E5C4E16" w14:textId="77777777" w:rsidR="00C679AF" w:rsidRPr="00C73F9D" w:rsidRDefault="00C679AF"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7C6E5EDE" w:rsidR="00350E9A" w:rsidRPr="00322123" w:rsidRDefault="00704DB2" w:rsidP="00D86551">
    <w:pPr>
      <w:pStyle w:val="Header"/>
    </w:pPr>
    <w:sdt>
      <w:sdtPr>
        <w:alias w:val="Title"/>
        <w:tag w:val=""/>
        <w:id w:val="1684396694"/>
        <w:placeholder>
          <w:docPart w:val="8A855F53EAFD49C09447A5DDB0CDB228"/>
        </w:placeholder>
        <w:dataBinding w:prefixMappings="xmlns:ns0='http://purl.org/dc/elements/1.1/' xmlns:ns1='http://schemas.openxmlformats.org/package/2006/metadata/core-properties' " w:xpath="/ns1:coreProperties[1]/ns0:title[1]" w:storeItemID="{6C3C8BC8-F283-45AE-878A-BAB7291924A1}"/>
        <w:text/>
      </w:sdtPr>
      <w:sdtEndPr/>
      <w:sdtContent>
        <w:r w:rsidR="00F942FC">
          <w:t>2025 VCE Dutch</w:t>
        </w:r>
      </w:sdtContent>
    </w:sdt>
    <w:r w:rsidR="00E44381" w:rsidRPr="00E44381">
      <w:t xml:space="preserve"> </w:t>
    </w:r>
    <w:r w:rsidR="00265C3E">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71AC3E9C"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B6DE5454FD92406E9D9BC4CA2A65FBA7"/>
        </w:placeholder>
        <w:dataBinding w:prefixMappings="xmlns:ns0='http://purl.org/dc/elements/1.1/' xmlns:ns1='http://schemas.openxmlformats.org/package/2006/metadata/core-properties' " w:xpath="/ns1:coreProperties[1]/ns0:title[1]" w:storeItemID="{6C3C8BC8-F283-45AE-878A-BAB7291924A1}"/>
        <w:text/>
      </w:sdtPr>
      <w:sdtEndPr/>
      <w:sdtContent>
        <w:r w:rsidR="00F942FC">
          <w:t>2025 VCE Dutch</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69551C"/>
    <w:multiLevelType w:val="multilevel"/>
    <w:tmpl w:val="C5446C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1EA24BC"/>
    <w:multiLevelType w:val="multilevel"/>
    <w:tmpl w:val="EA069D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1EB4347"/>
    <w:multiLevelType w:val="multilevel"/>
    <w:tmpl w:val="7ED2A4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4253448"/>
    <w:multiLevelType w:val="multilevel"/>
    <w:tmpl w:val="D6E00F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7447286"/>
    <w:multiLevelType w:val="multilevel"/>
    <w:tmpl w:val="98DEE1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7796695"/>
    <w:multiLevelType w:val="multilevel"/>
    <w:tmpl w:val="63C872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85B38C5"/>
    <w:multiLevelType w:val="multilevel"/>
    <w:tmpl w:val="533A44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9761A0B"/>
    <w:multiLevelType w:val="multilevel"/>
    <w:tmpl w:val="9D149D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A4D4C7C"/>
    <w:multiLevelType w:val="multilevel"/>
    <w:tmpl w:val="DD7809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C3C09D6"/>
    <w:multiLevelType w:val="multilevel"/>
    <w:tmpl w:val="265E50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D8F6742"/>
    <w:multiLevelType w:val="multilevel"/>
    <w:tmpl w:val="23FCF5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DD545AE"/>
    <w:multiLevelType w:val="multilevel"/>
    <w:tmpl w:val="AAE48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DE70F64"/>
    <w:multiLevelType w:val="multilevel"/>
    <w:tmpl w:val="2A66EB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DFE7B1F"/>
    <w:multiLevelType w:val="multilevel"/>
    <w:tmpl w:val="384AEC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E8710AA"/>
    <w:multiLevelType w:val="multilevel"/>
    <w:tmpl w:val="0002B2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FA61717"/>
    <w:multiLevelType w:val="multilevel"/>
    <w:tmpl w:val="EEF250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07F090B"/>
    <w:multiLevelType w:val="multilevel"/>
    <w:tmpl w:val="1E90F3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1C44CB9"/>
    <w:multiLevelType w:val="multilevel"/>
    <w:tmpl w:val="4FFE14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2562852"/>
    <w:multiLevelType w:val="multilevel"/>
    <w:tmpl w:val="1BC013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14E963A6"/>
    <w:multiLevelType w:val="multilevel"/>
    <w:tmpl w:val="49BC43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58E1D8F"/>
    <w:multiLevelType w:val="multilevel"/>
    <w:tmpl w:val="5B0E87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5E231C5"/>
    <w:multiLevelType w:val="multilevel"/>
    <w:tmpl w:val="3878C4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670774D"/>
    <w:multiLevelType w:val="multilevel"/>
    <w:tmpl w:val="2F66D4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7455638"/>
    <w:multiLevelType w:val="multilevel"/>
    <w:tmpl w:val="E2486D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75F5810"/>
    <w:multiLevelType w:val="multilevel"/>
    <w:tmpl w:val="39248F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7C81AD2"/>
    <w:multiLevelType w:val="multilevel"/>
    <w:tmpl w:val="5C861E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80361F6"/>
    <w:multiLevelType w:val="multilevel"/>
    <w:tmpl w:val="ABD6E2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9020899"/>
    <w:multiLevelType w:val="multilevel"/>
    <w:tmpl w:val="1EE229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1A125E13"/>
    <w:multiLevelType w:val="multilevel"/>
    <w:tmpl w:val="AA02BA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D754DC3"/>
    <w:multiLevelType w:val="multilevel"/>
    <w:tmpl w:val="D264C1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EE97D8F"/>
    <w:multiLevelType w:val="multilevel"/>
    <w:tmpl w:val="58A405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FAA645A"/>
    <w:multiLevelType w:val="multilevel"/>
    <w:tmpl w:val="51C800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200C1FEF"/>
    <w:multiLevelType w:val="multilevel"/>
    <w:tmpl w:val="850827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05B7F66"/>
    <w:multiLevelType w:val="multilevel"/>
    <w:tmpl w:val="5D2613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0DC58F9"/>
    <w:multiLevelType w:val="multilevel"/>
    <w:tmpl w:val="206085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2513A96"/>
    <w:multiLevelType w:val="multilevel"/>
    <w:tmpl w:val="8E420A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2CE7939"/>
    <w:multiLevelType w:val="multilevel"/>
    <w:tmpl w:val="B21C71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534772E"/>
    <w:multiLevelType w:val="multilevel"/>
    <w:tmpl w:val="CD6EA7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63D2BA2"/>
    <w:multiLevelType w:val="multilevel"/>
    <w:tmpl w:val="510EE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65A0311"/>
    <w:multiLevelType w:val="multilevel"/>
    <w:tmpl w:val="C87849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785650C"/>
    <w:multiLevelType w:val="multilevel"/>
    <w:tmpl w:val="8B84ED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7E2317A"/>
    <w:multiLevelType w:val="multilevel"/>
    <w:tmpl w:val="93C6B0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8B73770"/>
    <w:multiLevelType w:val="multilevel"/>
    <w:tmpl w:val="E63289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9E33337"/>
    <w:multiLevelType w:val="multilevel"/>
    <w:tmpl w:val="F6BE9B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9EC7E02"/>
    <w:multiLevelType w:val="multilevel"/>
    <w:tmpl w:val="E23495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A0250DF"/>
    <w:multiLevelType w:val="multilevel"/>
    <w:tmpl w:val="8CA62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A25151B"/>
    <w:multiLevelType w:val="multilevel"/>
    <w:tmpl w:val="D80CC8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A6C3026"/>
    <w:multiLevelType w:val="multilevel"/>
    <w:tmpl w:val="D5EE9B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BB7596C"/>
    <w:multiLevelType w:val="multilevel"/>
    <w:tmpl w:val="8522D0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C3703C5"/>
    <w:multiLevelType w:val="multilevel"/>
    <w:tmpl w:val="86FA97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FAC117C"/>
    <w:multiLevelType w:val="multilevel"/>
    <w:tmpl w:val="EB3288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FC96C1C"/>
    <w:multiLevelType w:val="multilevel"/>
    <w:tmpl w:val="979EED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174664E"/>
    <w:multiLevelType w:val="multilevel"/>
    <w:tmpl w:val="389654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177683D"/>
    <w:multiLevelType w:val="multilevel"/>
    <w:tmpl w:val="66C644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19B3A93"/>
    <w:multiLevelType w:val="multilevel"/>
    <w:tmpl w:val="B65A3E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1D90FE1"/>
    <w:multiLevelType w:val="multilevel"/>
    <w:tmpl w:val="D75CA7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2AB030D"/>
    <w:multiLevelType w:val="multilevel"/>
    <w:tmpl w:val="5C3827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2B4739F"/>
    <w:multiLevelType w:val="multilevel"/>
    <w:tmpl w:val="CC8222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3992440"/>
    <w:multiLevelType w:val="multilevel"/>
    <w:tmpl w:val="D3C832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4A72C04"/>
    <w:multiLevelType w:val="multilevel"/>
    <w:tmpl w:val="AA527F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561138E"/>
    <w:multiLevelType w:val="multilevel"/>
    <w:tmpl w:val="E758C6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59E1F82"/>
    <w:multiLevelType w:val="multilevel"/>
    <w:tmpl w:val="E572CA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6284D12"/>
    <w:multiLevelType w:val="multilevel"/>
    <w:tmpl w:val="E0CEC4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6D07B04"/>
    <w:multiLevelType w:val="multilevel"/>
    <w:tmpl w:val="418020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7C11C4B"/>
    <w:multiLevelType w:val="multilevel"/>
    <w:tmpl w:val="635C1D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7D9397C"/>
    <w:multiLevelType w:val="multilevel"/>
    <w:tmpl w:val="2716CF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8D80412"/>
    <w:multiLevelType w:val="multilevel"/>
    <w:tmpl w:val="A99663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9BE619D"/>
    <w:multiLevelType w:val="multilevel"/>
    <w:tmpl w:val="2216FB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9C33806"/>
    <w:multiLevelType w:val="multilevel"/>
    <w:tmpl w:val="182E26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A837E7D"/>
    <w:multiLevelType w:val="multilevel"/>
    <w:tmpl w:val="9D403A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D1A41E1"/>
    <w:multiLevelType w:val="multilevel"/>
    <w:tmpl w:val="25826F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D5F2007"/>
    <w:multiLevelType w:val="multilevel"/>
    <w:tmpl w:val="D50492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5" w15:restartNumberingAfterBreak="0">
    <w:nsid w:val="3FAB55C5"/>
    <w:multiLevelType w:val="multilevel"/>
    <w:tmpl w:val="7D2093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09430B1"/>
    <w:multiLevelType w:val="multilevel"/>
    <w:tmpl w:val="8698DD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0EB44C9"/>
    <w:multiLevelType w:val="multilevel"/>
    <w:tmpl w:val="49F6B5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1C2696E"/>
    <w:multiLevelType w:val="multilevel"/>
    <w:tmpl w:val="EF0A0C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1E36BEF"/>
    <w:multiLevelType w:val="multilevel"/>
    <w:tmpl w:val="FC76C3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22600C6"/>
    <w:multiLevelType w:val="multilevel"/>
    <w:tmpl w:val="9034B8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3D04309"/>
    <w:multiLevelType w:val="multilevel"/>
    <w:tmpl w:val="F6B62A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4CD2C40"/>
    <w:multiLevelType w:val="multilevel"/>
    <w:tmpl w:val="94FC29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5E5368B"/>
    <w:multiLevelType w:val="multilevel"/>
    <w:tmpl w:val="5B123E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5ED5C1B"/>
    <w:multiLevelType w:val="multilevel"/>
    <w:tmpl w:val="7CFA11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8367256"/>
    <w:multiLevelType w:val="multilevel"/>
    <w:tmpl w:val="30E675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8855927"/>
    <w:multiLevelType w:val="multilevel"/>
    <w:tmpl w:val="FECEC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8E66A31"/>
    <w:multiLevelType w:val="multilevel"/>
    <w:tmpl w:val="3886FA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94B7382"/>
    <w:multiLevelType w:val="multilevel"/>
    <w:tmpl w:val="2F427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9FC0D56"/>
    <w:multiLevelType w:val="multilevel"/>
    <w:tmpl w:val="9C4CAB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A7A5BC8"/>
    <w:multiLevelType w:val="multilevel"/>
    <w:tmpl w:val="C43A95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A8E736E"/>
    <w:multiLevelType w:val="multilevel"/>
    <w:tmpl w:val="1A86C9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C6B7736"/>
    <w:multiLevelType w:val="multilevel"/>
    <w:tmpl w:val="3DB46E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CE8155C"/>
    <w:multiLevelType w:val="multilevel"/>
    <w:tmpl w:val="467C79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4CFF1C54"/>
    <w:multiLevelType w:val="multilevel"/>
    <w:tmpl w:val="0D28F7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4D2A15AC"/>
    <w:multiLevelType w:val="multilevel"/>
    <w:tmpl w:val="469655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4D8A5F58"/>
    <w:multiLevelType w:val="multilevel"/>
    <w:tmpl w:val="212A8C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4D952489"/>
    <w:multiLevelType w:val="multilevel"/>
    <w:tmpl w:val="98F8DD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4ECA57E9"/>
    <w:multiLevelType w:val="multilevel"/>
    <w:tmpl w:val="81A637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16D0E15"/>
    <w:multiLevelType w:val="multilevel"/>
    <w:tmpl w:val="F1E22D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1974AA9"/>
    <w:multiLevelType w:val="multilevel"/>
    <w:tmpl w:val="F93AC9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2827E45"/>
    <w:multiLevelType w:val="multilevel"/>
    <w:tmpl w:val="C87CD7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3104189"/>
    <w:multiLevelType w:val="multilevel"/>
    <w:tmpl w:val="CBB8EA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34B2AD7"/>
    <w:multiLevelType w:val="multilevel"/>
    <w:tmpl w:val="60FAE9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3BA4294"/>
    <w:multiLevelType w:val="multilevel"/>
    <w:tmpl w:val="D9B0F1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62B00D1"/>
    <w:multiLevelType w:val="multilevel"/>
    <w:tmpl w:val="08702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62E5AAE"/>
    <w:multiLevelType w:val="multilevel"/>
    <w:tmpl w:val="39A27C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63E4346"/>
    <w:multiLevelType w:val="multilevel"/>
    <w:tmpl w:val="4D54F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6F23DBB"/>
    <w:multiLevelType w:val="multilevel"/>
    <w:tmpl w:val="C33A3C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72271C6"/>
    <w:multiLevelType w:val="multilevel"/>
    <w:tmpl w:val="FD8697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21" w15:restartNumberingAfterBreak="0">
    <w:nsid w:val="579C40A2"/>
    <w:multiLevelType w:val="multilevel"/>
    <w:tmpl w:val="AD5052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7E11AAE"/>
    <w:multiLevelType w:val="multilevel"/>
    <w:tmpl w:val="78DE82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A832691"/>
    <w:multiLevelType w:val="multilevel"/>
    <w:tmpl w:val="8FF8AB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5A8B60A7"/>
    <w:multiLevelType w:val="multilevel"/>
    <w:tmpl w:val="407E9D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B483011"/>
    <w:multiLevelType w:val="multilevel"/>
    <w:tmpl w:val="962CA2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B7E3C65"/>
    <w:multiLevelType w:val="multilevel"/>
    <w:tmpl w:val="4FD86C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5BA16688"/>
    <w:multiLevelType w:val="multilevel"/>
    <w:tmpl w:val="58DA24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5CB2754D"/>
    <w:multiLevelType w:val="multilevel"/>
    <w:tmpl w:val="CF6E40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5D0C613D"/>
    <w:multiLevelType w:val="multilevel"/>
    <w:tmpl w:val="67DAA5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5DCA525F"/>
    <w:multiLevelType w:val="multilevel"/>
    <w:tmpl w:val="7ACA14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32" w15:restartNumberingAfterBreak="0">
    <w:nsid w:val="5F8A7F43"/>
    <w:multiLevelType w:val="multilevel"/>
    <w:tmpl w:val="234C86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5FAC0B76"/>
    <w:multiLevelType w:val="multilevel"/>
    <w:tmpl w:val="BDA019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5FE3581A"/>
    <w:multiLevelType w:val="multilevel"/>
    <w:tmpl w:val="6F1601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1EC7218"/>
    <w:multiLevelType w:val="multilevel"/>
    <w:tmpl w:val="8D00DD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2581C01"/>
    <w:multiLevelType w:val="multilevel"/>
    <w:tmpl w:val="0F0A62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8" w15:restartNumberingAfterBreak="0">
    <w:nsid w:val="639E6523"/>
    <w:multiLevelType w:val="multilevel"/>
    <w:tmpl w:val="70F6EB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45A1956"/>
    <w:multiLevelType w:val="multilevel"/>
    <w:tmpl w:val="67E2CF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4E43E71"/>
    <w:multiLevelType w:val="multilevel"/>
    <w:tmpl w:val="5162B7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58273A8"/>
    <w:multiLevelType w:val="multilevel"/>
    <w:tmpl w:val="9620C3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67147DE"/>
    <w:multiLevelType w:val="multilevel"/>
    <w:tmpl w:val="A0C42D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9BD5701"/>
    <w:multiLevelType w:val="multilevel"/>
    <w:tmpl w:val="2A625F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A812E03"/>
    <w:multiLevelType w:val="multilevel"/>
    <w:tmpl w:val="E8882C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6" w15:restartNumberingAfterBreak="0">
    <w:nsid w:val="6BF3191D"/>
    <w:multiLevelType w:val="multilevel"/>
    <w:tmpl w:val="58B8F1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C4A1E54"/>
    <w:multiLevelType w:val="multilevel"/>
    <w:tmpl w:val="4C3AE1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6CD61EC8"/>
    <w:multiLevelType w:val="multilevel"/>
    <w:tmpl w:val="1BA296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6CE97152"/>
    <w:multiLevelType w:val="multilevel"/>
    <w:tmpl w:val="73D411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6CF661A0"/>
    <w:multiLevelType w:val="multilevel"/>
    <w:tmpl w:val="EBF48A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6D9E192D"/>
    <w:multiLevelType w:val="multilevel"/>
    <w:tmpl w:val="EBEC77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6E3116DC"/>
    <w:multiLevelType w:val="multilevel"/>
    <w:tmpl w:val="3B7EB5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0053677"/>
    <w:multiLevelType w:val="multilevel"/>
    <w:tmpl w:val="47D06A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5" w15:restartNumberingAfterBreak="0">
    <w:nsid w:val="718956A2"/>
    <w:multiLevelType w:val="multilevel"/>
    <w:tmpl w:val="A0767D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2590EA8"/>
    <w:multiLevelType w:val="multilevel"/>
    <w:tmpl w:val="DD8A75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37A5FBC"/>
    <w:multiLevelType w:val="multilevel"/>
    <w:tmpl w:val="D9A8AA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4A05D29"/>
    <w:multiLevelType w:val="multilevel"/>
    <w:tmpl w:val="4CB41B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5DD70BD"/>
    <w:multiLevelType w:val="multilevel"/>
    <w:tmpl w:val="B91874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6C83BA5"/>
    <w:multiLevelType w:val="multilevel"/>
    <w:tmpl w:val="C64247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90E62F7"/>
    <w:multiLevelType w:val="multilevel"/>
    <w:tmpl w:val="C7688D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9951401"/>
    <w:multiLevelType w:val="multilevel"/>
    <w:tmpl w:val="37E83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C9D73EA"/>
    <w:multiLevelType w:val="multilevel"/>
    <w:tmpl w:val="33222A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CE06C78"/>
    <w:multiLevelType w:val="multilevel"/>
    <w:tmpl w:val="1CE6E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D6E3D7C"/>
    <w:multiLevelType w:val="multilevel"/>
    <w:tmpl w:val="14B6DF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D947D8F"/>
    <w:multiLevelType w:val="multilevel"/>
    <w:tmpl w:val="779AC7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E2A5806"/>
    <w:multiLevelType w:val="multilevel"/>
    <w:tmpl w:val="59F6B8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7E3A5C33"/>
    <w:multiLevelType w:val="multilevel"/>
    <w:tmpl w:val="B56A37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E530450"/>
    <w:multiLevelType w:val="multilevel"/>
    <w:tmpl w:val="5A8298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7E5730C2"/>
    <w:multiLevelType w:val="multilevel"/>
    <w:tmpl w:val="9B0C9D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1" w15:restartNumberingAfterBreak="0">
    <w:nsid w:val="7F6B0318"/>
    <w:multiLevelType w:val="multilevel"/>
    <w:tmpl w:val="D4C4FF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7"/>
  </w:num>
  <w:num w:numId="2" w16cid:durableId="116458358">
    <w:abstractNumId w:val="120"/>
  </w:num>
  <w:num w:numId="3" w16cid:durableId="1925257724">
    <w:abstractNumId w:val="84"/>
  </w:num>
  <w:num w:numId="4" w16cid:durableId="214388723">
    <w:abstractNumId w:val="39"/>
  </w:num>
  <w:num w:numId="5" w16cid:durableId="711996426">
    <w:abstractNumId w:val="131"/>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4"/>
  </w:num>
  <w:num w:numId="17" w16cid:durableId="547684643">
    <w:abstractNumId w:val="55"/>
  </w:num>
  <w:num w:numId="18" w16cid:durableId="1405029515">
    <w:abstractNumId w:val="21"/>
  </w:num>
  <w:num w:numId="19" w16cid:durableId="2066100304">
    <w:abstractNumId w:val="19"/>
  </w:num>
  <w:num w:numId="20" w16cid:durableId="1695039232">
    <w:abstractNumId w:val="63"/>
  </w:num>
  <w:num w:numId="21" w16cid:durableId="215169029">
    <w:abstractNumId w:val="105"/>
  </w:num>
  <w:num w:numId="22" w16cid:durableId="1818182836">
    <w:abstractNumId w:val="37"/>
  </w:num>
  <w:num w:numId="23" w16cid:durableId="1812211271">
    <w:abstractNumId w:val="111"/>
  </w:num>
  <w:num w:numId="24" w16cid:durableId="2054843994">
    <w:abstractNumId w:val="162"/>
  </w:num>
  <w:num w:numId="25" w16cid:durableId="505022784">
    <w:abstractNumId w:val="125"/>
  </w:num>
  <w:num w:numId="26" w16cid:durableId="488252333">
    <w:abstractNumId w:val="56"/>
  </w:num>
  <w:num w:numId="27" w16cid:durableId="1638102127">
    <w:abstractNumId w:val="51"/>
  </w:num>
  <w:num w:numId="28" w16cid:durableId="1379550124">
    <w:abstractNumId w:val="38"/>
  </w:num>
  <w:num w:numId="29" w16cid:durableId="375355049">
    <w:abstractNumId w:val="135"/>
  </w:num>
  <w:num w:numId="30" w16cid:durableId="1615213441">
    <w:abstractNumId w:val="48"/>
  </w:num>
  <w:num w:numId="31" w16cid:durableId="1392999646">
    <w:abstractNumId w:val="28"/>
  </w:num>
  <w:num w:numId="32" w16cid:durableId="2066709272">
    <w:abstractNumId w:val="149"/>
  </w:num>
  <w:num w:numId="33" w16cid:durableId="816458928">
    <w:abstractNumId w:val="10"/>
  </w:num>
  <w:num w:numId="34" w16cid:durableId="2017146007">
    <w:abstractNumId w:val="123"/>
  </w:num>
  <w:num w:numId="35" w16cid:durableId="1582912929">
    <w:abstractNumId w:val="116"/>
  </w:num>
  <w:num w:numId="36" w16cid:durableId="229266427">
    <w:abstractNumId w:val="160"/>
  </w:num>
  <w:num w:numId="37" w16cid:durableId="913583559">
    <w:abstractNumId w:val="167"/>
  </w:num>
  <w:num w:numId="38" w16cid:durableId="1256937423">
    <w:abstractNumId w:val="163"/>
  </w:num>
  <w:num w:numId="39" w16cid:durableId="2021466952">
    <w:abstractNumId w:val="70"/>
  </w:num>
  <w:num w:numId="40" w16cid:durableId="453712903">
    <w:abstractNumId w:val="57"/>
  </w:num>
  <w:num w:numId="41" w16cid:durableId="70125788">
    <w:abstractNumId w:val="25"/>
  </w:num>
  <w:num w:numId="42" w16cid:durableId="696270827">
    <w:abstractNumId w:val="66"/>
  </w:num>
  <w:num w:numId="43" w16cid:durableId="277568820">
    <w:abstractNumId w:val="85"/>
  </w:num>
  <w:num w:numId="44" w16cid:durableId="1173303280">
    <w:abstractNumId w:val="150"/>
  </w:num>
  <w:num w:numId="45" w16cid:durableId="258295207">
    <w:abstractNumId w:val="93"/>
  </w:num>
  <w:num w:numId="46" w16cid:durableId="2048407630">
    <w:abstractNumId w:val="94"/>
  </w:num>
  <w:num w:numId="47" w16cid:durableId="221599761">
    <w:abstractNumId w:val="82"/>
  </w:num>
  <w:num w:numId="48" w16cid:durableId="1847479621">
    <w:abstractNumId w:val="77"/>
  </w:num>
  <w:num w:numId="49" w16cid:durableId="440225290">
    <w:abstractNumId w:val="140"/>
  </w:num>
  <w:num w:numId="50" w16cid:durableId="1192305393">
    <w:abstractNumId w:val="100"/>
  </w:num>
  <w:num w:numId="51" w16cid:durableId="380639925">
    <w:abstractNumId w:val="81"/>
  </w:num>
  <w:num w:numId="52" w16cid:durableId="1192497851">
    <w:abstractNumId w:val="143"/>
  </w:num>
  <w:num w:numId="53" w16cid:durableId="695153861">
    <w:abstractNumId w:val="79"/>
  </w:num>
  <w:num w:numId="54" w16cid:durableId="1927839615">
    <w:abstractNumId w:val="115"/>
  </w:num>
  <w:num w:numId="55" w16cid:durableId="93284198">
    <w:abstractNumId w:val="52"/>
  </w:num>
  <w:num w:numId="56" w16cid:durableId="923150020">
    <w:abstractNumId w:val="16"/>
  </w:num>
  <w:num w:numId="57" w16cid:durableId="1255476134">
    <w:abstractNumId w:val="110"/>
  </w:num>
  <w:num w:numId="58" w16cid:durableId="2069449222">
    <w:abstractNumId w:val="27"/>
  </w:num>
  <w:num w:numId="59" w16cid:durableId="210847129">
    <w:abstractNumId w:val="88"/>
  </w:num>
  <w:num w:numId="60" w16cid:durableId="1335915284">
    <w:abstractNumId w:val="76"/>
  </w:num>
  <w:num w:numId="61" w16cid:durableId="1336033731">
    <w:abstractNumId w:val="130"/>
  </w:num>
  <w:num w:numId="62" w16cid:durableId="1205404952">
    <w:abstractNumId w:val="59"/>
  </w:num>
  <w:num w:numId="63" w16cid:durableId="1341355655">
    <w:abstractNumId w:val="171"/>
  </w:num>
  <w:num w:numId="64" w16cid:durableId="568730373">
    <w:abstractNumId w:val="91"/>
  </w:num>
  <w:num w:numId="65" w16cid:durableId="959917033">
    <w:abstractNumId w:val="20"/>
  </w:num>
  <w:num w:numId="66" w16cid:durableId="1020664456">
    <w:abstractNumId w:val="113"/>
  </w:num>
  <w:num w:numId="67" w16cid:durableId="90594120">
    <w:abstractNumId w:val="108"/>
  </w:num>
  <w:num w:numId="68" w16cid:durableId="383600376">
    <w:abstractNumId w:val="32"/>
  </w:num>
  <w:num w:numId="69" w16cid:durableId="1693796050">
    <w:abstractNumId w:val="62"/>
  </w:num>
  <w:num w:numId="70" w16cid:durableId="1796875419">
    <w:abstractNumId w:val="26"/>
  </w:num>
  <w:num w:numId="71" w16cid:durableId="231237911">
    <w:abstractNumId w:val="155"/>
  </w:num>
  <w:num w:numId="72" w16cid:durableId="89666005">
    <w:abstractNumId w:val="121"/>
  </w:num>
  <w:num w:numId="73" w16cid:durableId="1131943449">
    <w:abstractNumId w:val="33"/>
  </w:num>
  <w:num w:numId="74" w16cid:durableId="79642397">
    <w:abstractNumId w:val="68"/>
  </w:num>
  <w:num w:numId="75" w16cid:durableId="1445537217">
    <w:abstractNumId w:val="152"/>
  </w:num>
  <w:num w:numId="76" w16cid:durableId="303046369">
    <w:abstractNumId w:val="139"/>
  </w:num>
  <w:num w:numId="77" w16cid:durableId="2080712608">
    <w:abstractNumId w:val="104"/>
  </w:num>
  <w:num w:numId="78" w16cid:durableId="1098133085">
    <w:abstractNumId w:val="43"/>
  </w:num>
  <w:num w:numId="79" w16cid:durableId="1222715360">
    <w:abstractNumId w:val="136"/>
  </w:num>
  <w:num w:numId="80" w16cid:durableId="353506291">
    <w:abstractNumId w:val="119"/>
  </w:num>
  <w:num w:numId="81" w16cid:durableId="563495306">
    <w:abstractNumId w:val="96"/>
  </w:num>
  <w:num w:numId="82" w16cid:durableId="970328282">
    <w:abstractNumId w:val="147"/>
  </w:num>
  <w:num w:numId="83" w16cid:durableId="82071941">
    <w:abstractNumId w:val="40"/>
  </w:num>
  <w:num w:numId="84" w16cid:durableId="607467917">
    <w:abstractNumId w:val="157"/>
  </w:num>
  <w:num w:numId="85" w16cid:durableId="2069760075">
    <w:abstractNumId w:val="49"/>
  </w:num>
  <w:num w:numId="86" w16cid:durableId="1818569457">
    <w:abstractNumId w:val="103"/>
  </w:num>
  <w:num w:numId="87" w16cid:durableId="2087610271">
    <w:abstractNumId w:val="92"/>
  </w:num>
  <w:num w:numId="88" w16cid:durableId="2084446616">
    <w:abstractNumId w:val="60"/>
  </w:num>
  <w:num w:numId="89" w16cid:durableId="318995391">
    <w:abstractNumId w:val="58"/>
  </w:num>
  <w:num w:numId="90" w16cid:durableId="886525450">
    <w:abstractNumId w:val="72"/>
  </w:num>
  <w:num w:numId="91" w16cid:durableId="2100179838">
    <w:abstractNumId w:val="98"/>
  </w:num>
  <w:num w:numId="92" w16cid:durableId="577322994">
    <w:abstractNumId w:val="142"/>
  </w:num>
  <w:num w:numId="93" w16cid:durableId="1610701108">
    <w:abstractNumId w:val="11"/>
  </w:num>
  <w:num w:numId="94" w16cid:durableId="1503425636">
    <w:abstractNumId w:val="23"/>
  </w:num>
  <w:num w:numId="95" w16cid:durableId="721365705">
    <w:abstractNumId w:val="73"/>
  </w:num>
  <w:num w:numId="96" w16cid:durableId="231896066">
    <w:abstractNumId w:val="86"/>
  </w:num>
  <w:num w:numId="97" w16cid:durableId="456072018">
    <w:abstractNumId w:val="169"/>
  </w:num>
  <w:num w:numId="98" w16cid:durableId="2137602526">
    <w:abstractNumId w:val="158"/>
  </w:num>
  <w:num w:numId="99" w16cid:durableId="1973975378">
    <w:abstractNumId w:val="95"/>
  </w:num>
  <w:num w:numId="100" w16cid:durableId="314719874">
    <w:abstractNumId w:val="122"/>
  </w:num>
  <w:num w:numId="101" w16cid:durableId="2070613696">
    <w:abstractNumId w:val="36"/>
  </w:num>
  <w:num w:numId="102" w16cid:durableId="1447771104">
    <w:abstractNumId w:val="101"/>
  </w:num>
  <w:num w:numId="103" w16cid:durableId="1696612857">
    <w:abstractNumId w:val="69"/>
  </w:num>
  <w:num w:numId="104" w16cid:durableId="481821502">
    <w:abstractNumId w:val="117"/>
  </w:num>
  <w:num w:numId="105" w16cid:durableId="1691642243">
    <w:abstractNumId w:val="107"/>
  </w:num>
  <w:num w:numId="106" w16cid:durableId="266424126">
    <w:abstractNumId w:val="161"/>
  </w:num>
  <w:num w:numId="107" w16cid:durableId="579295939">
    <w:abstractNumId w:val="18"/>
  </w:num>
  <w:num w:numId="108" w16cid:durableId="1193955281">
    <w:abstractNumId w:val="141"/>
  </w:num>
  <w:num w:numId="109" w16cid:durableId="707607413">
    <w:abstractNumId w:val="13"/>
  </w:num>
  <w:num w:numId="110" w16cid:durableId="1745293766">
    <w:abstractNumId w:val="124"/>
  </w:num>
  <w:num w:numId="111" w16cid:durableId="1653756868">
    <w:abstractNumId w:val="90"/>
  </w:num>
  <w:num w:numId="112" w16cid:durableId="1942450471">
    <w:abstractNumId w:val="168"/>
  </w:num>
  <w:num w:numId="113" w16cid:durableId="319115419">
    <w:abstractNumId w:val="35"/>
  </w:num>
  <w:num w:numId="114" w16cid:durableId="2135437520">
    <w:abstractNumId w:val="31"/>
  </w:num>
  <w:num w:numId="115" w16cid:durableId="228535885">
    <w:abstractNumId w:val="80"/>
  </w:num>
  <w:num w:numId="116" w16cid:durableId="1028213027">
    <w:abstractNumId w:val="61"/>
  </w:num>
  <w:num w:numId="117" w16cid:durableId="845249225">
    <w:abstractNumId w:val="24"/>
  </w:num>
  <w:num w:numId="118" w16cid:durableId="79182408">
    <w:abstractNumId w:val="17"/>
  </w:num>
  <w:num w:numId="119" w16cid:durableId="1070078291">
    <w:abstractNumId w:val="114"/>
  </w:num>
  <w:num w:numId="120" w16cid:durableId="17700352">
    <w:abstractNumId w:val="41"/>
  </w:num>
  <w:num w:numId="121" w16cid:durableId="370541987">
    <w:abstractNumId w:val="151"/>
  </w:num>
  <w:num w:numId="122" w16cid:durableId="1274745934">
    <w:abstractNumId w:val="166"/>
  </w:num>
  <w:num w:numId="123" w16cid:durableId="1427725066">
    <w:abstractNumId w:val="128"/>
  </w:num>
  <w:num w:numId="124" w16cid:durableId="2053267351">
    <w:abstractNumId w:val="87"/>
  </w:num>
  <w:num w:numId="125" w16cid:durableId="1514765309">
    <w:abstractNumId w:val="89"/>
  </w:num>
  <w:num w:numId="126" w16cid:durableId="196283711">
    <w:abstractNumId w:val="42"/>
  </w:num>
  <w:num w:numId="127" w16cid:durableId="591473988">
    <w:abstractNumId w:val="65"/>
  </w:num>
  <w:num w:numId="128" w16cid:durableId="397942556">
    <w:abstractNumId w:val="30"/>
  </w:num>
  <w:num w:numId="129" w16cid:durableId="496769167">
    <w:abstractNumId w:val="127"/>
  </w:num>
  <w:num w:numId="130" w16cid:durableId="1282346761">
    <w:abstractNumId w:val="97"/>
  </w:num>
  <w:num w:numId="131" w16cid:durableId="1459177936">
    <w:abstractNumId w:val="159"/>
  </w:num>
  <w:num w:numId="132" w16cid:durableId="1115518745">
    <w:abstractNumId w:val="126"/>
  </w:num>
  <w:num w:numId="133" w16cid:durableId="1816027130">
    <w:abstractNumId w:val="148"/>
  </w:num>
  <w:num w:numId="134" w16cid:durableId="290481317">
    <w:abstractNumId w:val="14"/>
  </w:num>
  <w:num w:numId="135" w16cid:durableId="814833167">
    <w:abstractNumId w:val="134"/>
  </w:num>
  <w:num w:numId="136" w16cid:durableId="1668753597">
    <w:abstractNumId w:val="22"/>
  </w:num>
  <w:num w:numId="137" w16cid:durableId="285354089">
    <w:abstractNumId w:val="132"/>
  </w:num>
  <w:num w:numId="138" w16cid:durableId="1943219814">
    <w:abstractNumId w:val="71"/>
  </w:num>
  <w:num w:numId="139" w16cid:durableId="829061246">
    <w:abstractNumId w:val="50"/>
  </w:num>
  <w:num w:numId="140" w16cid:durableId="1999379259">
    <w:abstractNumId w:val="53"/>
  </w:num>
  <w:num w:numId="141" w16cid:durableId="515268773">
    <w:abstractNumId w:val="47"/>
  </w:num>
  <w:num w:numId="142" w16cid:durableId="923339479">
    <w:abstractNumId w:val="144"/>
  </w:num>
  <w:num w:numId="143" w16cid:durableId="1105878832">
    <w:abstractNumId w:val="106"/>
  </w:num>
  <w:num w:numId="144" w16cid:durableId="223293599">
    <w:abstractNumId w:val="46"/>
  </w:num>
  <w:num w:numId="145" w16cid:durableId="296182183">
    <w:abstractNumId w:val="156"/>
  </w:num>
  <w:num w:numId="146" w16cid:durableId="709380744">
    <w:abstractNumId w:val="170"/>
  </w:num>
  <w:num w:numId="147" w16cid:durableId="1311403258">
    <w:abstractNumId w:val="109"/>
  </w:num>
  <w:num w:numId="148" w16cid:durableId="1401440400">
    <w:abstractNumId w:val="83"/>
  </w:num>
  <w:num w:numId="149" w16cid:durableId="1055855654">
    <w:abstractNumId w:val="164"/>
  </w:num>
  <w:num w:numId="150" w16cid:durableId="2051876635">
    <w:abstractNumId w:val="118"/>
  </w:num>
  <w:num w:numId="151" w16cid:durableId="1740668776">
    <w:abstractNumId w:val="102"/>
  </w:num>
  <w:num w:numId="152" w16cid:durableId="2075153230">
    <w:abstractNumId w:val="99"/>
  </w:num>
  <w:num w:numId="153" w16cid:durableId="33970259">
    <w:abstractNumId w:val="12"/>
  </w:num>
  <w:num w:numId="154" w16cid:durableId="1656765667">
    <w:abstractNumId w:val="15"/>
  </w:num>
  <w:num w:numId="155" w16cid:durableId="946697330">
    <w:abstractNumId w:val="44"/>
  </w:num>
  <w:num w:numId="156" w16cid:durableId="609633044">
    <w:abstractNumId w:val="165"/>
  </w:num>
  <w:num w:numId="157" w16cid:durableId="780681337">
    <w:abstractNumId w:val="146"/>
  </w:num>
  <w:num w:numId="158" w16cid:durableId="291638355">
    <w:abstractNumId w:val="129"/>
  </w:num>
  <w:num w:numId="159" w16cid:durableId="1476557605">
    <w:abstractNumId w:val="133"/>
  </w:num>
  <w:num w:numId="160" w16cid:durableId="237600095">
    <w:abstractNumId w:val="67"/>
  </w:num>
  <w:num w:numId="161" w16cid:durableId="1473710551">
    <w:abstractNumId w:val="54"/>
  </w:num>
  <w:num w:numId="162" w16cid:durableId="339429149">
    <w:abstractNumId w:val="78"/>
  </w:num>
  <w:num w:numId="163" w16cid:durableId="1000818080">
    <w:abstractNumId w:val="34"/>
  </w:num>
  <w:num w:numId="164" w16cid:durableId="1322850943">
    <w:abstractNumId w:val="75"/>
  </w:num>
  <w:num w:numId="165" w16cid:durableId="2004047440">
    <w:abstractNumId w:val="74"/>
  </w:num>
  <w:num w:numId="166" w16cid:durableId="1666401434">
    <w:abstractNumId w:val="64"/>
  </w:num>
  <w:num w:numId="167" w16cid:durableId="1952278475">
    <w:abstractNumId w:val="138"/>
  </w:num>
  <w:num w:numId="168" w16cid:durableId="42945512">
    <w:abstractNumId w:val="112"/>
  </w:num>
  <w:num w:numId="169" w16cid:durableId="607197963">
    <w:abstractNumId w:val="153"/>
  </w:num>
  <w:num w:numId="170" w16cid:durableId="309333154">
    <w:abstractNumId w:val="45"/>
  </w:num>
  <w:num w:numId="171" w16cid:durableId="181284206">
    <w:abstractNumId w:val="29"/>
  </w:num>
  <w:num w:numId="172" w16cid:durableId="1037047471">
    <w:abstractNumId w:val="145"/>
  </w:num>
  <w:numIdMacAtCleanup w:val="1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168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71F52"/>
    <w:rsid w:val="000800BF"/>
    <w:rsid w:val="000862FB"/>
    <w:rsid w:val="000874DB"/>
    <w:rsid w:val="000877AD"/>
    <w:rsid w:val="00093270"/>
    <w:rsid w:val="000A3CC2"/>
    <w:rsid w:val="000A68AB"/>
    <w:rsid w:val="000A71F7"/>
    <w:rsid w:val="000F09E4"/>
    <w:rsid w:val="000F16FD"/>
    <w:rsid w:val="000F1D5C"/>
    <w:rsid w:val="000F3A47"/>
    <w:rsid w:val="000F5CEC"/>
    <w:rsid w:val="000F70C1"/>
    <w:rsid w:val="0012328B"/>
    <w:rsid w:val="0012390E"/>
    <w:rsid w:val="00124ADA"/>
    <w:rsid w:val="001363D1"/>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79BA"/>
    <w:rsid w:val="00231558"/>
    <w:rsid w:val="002329F3"/>
    <w:rsid w:val="00236901"/>
    <w:rsid w:val="002402F1"/>
    <w:rsid w:val="0024128D"/>
    <w:rsid w:val="00243F0D"/>
    <w:rsid w:val="00244B0A"/>
    <w:rsid w:val="0024682A"/>
    <w:rsid w:val="00253884"/>
    <w:rsid w:val="00260FC6"/>
    <w:rsid w:val="00263A66"/>
    <w:rsid w:val="002647BB"/>
    <w:rsid w:val="00265C3E"/>
    <w:rsid w:val="002754C1"/>
    <w:rsid w:val="00277F02"/>
    <w:rsid w:val="00283969"/>
    <w:rsid w:val="002841C8"/>
    <w:rsid w:val="0028516B"/>
    <w:rsid w:val="00291C6C"/>
    <w:rsid w:val="00292DCA"/>
    <w:rsid w:val="002B1E9E"/>
    <w:rsid w:val="002C2929"/>
    <w:rsid w:val="002C6F90"/>
    <w:rsid w:val="002E3552"/>
    <w:rsid w:val="002F27EC"/>
    <w:rsid w:val="00302FB8"/>
    <w:rsid w:val="00304EA1"/>
    <w:rsid w:val="00314D81"/>
    <w:rsid w:val="0031607E"/>
    <w:rsid w:val="00322123"/>
    <w:rsid w:val="00322FC6"/>
    <w:rsid w:val="00331CAB"/>
    <w:rsid w:val="003446B4"/>
    <w:rsid w:val="00350E9A"/>
    <w:rsid w:val="00365D51"/>
    <w:rsid w:val="003701BC"/>
    <w:rsid w:val="00391986"/>
    <w:rsid w:val="003D421C"/>
    <w:rsid w:val="003D57A7"/>
    <w:rsid w:val="003F735C"/>
    <w:rsid w:val="00412F60"/>
    <w:rsid w:val="00414011"/>
    <w:rsid w:val="00417AA3"/>
    <w:rsid w:val="00424DD2"/>
    <w:rsid w:val="00440B32"/>
    <w:rsid w:val="00444619"/>
    <w:rsid w:val="00452D7F"/>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26F8"/>
    <w:rsid w:val="00503CBE"/>
    <w:rsid w:val="0051631E"/>
    <w:rsid w:val="00517DAC"/>
    <w:rsid w:val="00531440"/>
    <w:rsid w:val="00532A04"/>
    <w:rsid w:val="00534253"/>
    <w:rsid w:val="00537088"/>
    <w:rsid w:val="00542659"/>
    <w:rsid w:val="00555952"/>
    <w:rsid w:val="0055611A"/>
    <w:rsid w:val="00566029"/>
    <w:rsid w:val="00584AEE"/>
    <w:rsid w:val="00586B33"/>
    <w:rsid w:val="005923CB"/>
    <w:rsid w:val="005B391B"/>
    <w:rsid w:val="005C76D0"/>
    <w:rsid w:val="005D3D78"/>
    <w:rsid w:val="005D4C51"/>
    <w:rsid w:val="005E17AB"/>
    <w:rsid w:val="005E2EF0"/>
    <w:rsid w:val="005E6361"/>
    <w:rsid w:val="005F504C"/>
    <w:rsid w:val="00613DCB"/>
    <w:rsid w:val="00621305"/>
    <w:rsid w:val="0062553D"/>
    <w:rsid w:val="00632FF9"/>
    <w:rsid w:val="00634764"/>
    <w:rsid w:val="00637FBC"/>
    <w:rsid w:val="00650423"/>
    <w:rsid w:val="00654760"/>
    <w:rsid w:val="00665E92"/>
    <w:rsid w:val="00672AFB"/>
    <w:rsid w:val="00693953"/>
    <w:rsid w:val="00693FFD"/>
    <w:rsid w:val="006A2E04"/>
    <w:rsid w:val="006A7D06"/>
    <w:rsid w:val="006C4D3D"/>
    <w:rsid w:val="006D2159"/>
    <w:rsid w:val="006D764C"/>
    <w:rsid w:val="006D7D9D"/>
    <w:rsid w:val="006F5551"/>
    <w:rsid w:val="006F787C"/>
    <w:rsid w:val="00702636"/>
    <w:rsid w:val="00704DB2"/>
    <w:rsid w:val="00707E68"/>
    <w:rsid w:val="00714643"/>
    <w:rsid w:val="0071657E"/>
    <w:rsid w:val="00724507"/>
    <w:rsid w:val="007270FB"/>
    <w:rsid w:val="00747608"/>
    <w:rsid w:val="007515F6"/>
    <w:rsid w:val="00753F1C"/>
    <w:rsid w:val="007619E0"/>
    <w:rsid w:val="00773E6C"/>
    <w:rsid w:val="007D4FB6"/>
    <w:rsid w:val="007E1ED2"/>
    <w:rsid w:val="007E5E88"/>
    <w:rsid w:val="008027E3"/>
    <w:rsid w:val="00813C37"/>
    <w:rsid w:val="008154B5"/>
    <w:rsid w:val="00823962"/>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54783"/>
    <w:rsid w:val="0096074C"/>
    <w:rsid w:val="009618FD"/>
    <w:rsid w:val="00973010"/>
    <w:rsid w:val="009867C4"/>
    <w:rsid w:val="0098739B"/>
    <w:rsid w:val="00991B93"/>
    <w:rsid w:val="00992401"/>
    <w:rsid w:val="0099573C"/>
    <w:rsid w:val="00995ABD"/>
    <w:rsid w:val="009A2333"/>
    <w:rsid w:val="009B3B87"/>
    <w:rsid w:val="009C1C16"/>
    <w:rsid w:val="009C57E3"/>
    <w:rsid w:val="009C7FC2"/>
    <w:rsid w:val="00A06B65"/>
    <w:rsid w:val="00A11696"/>
    <w:rsid w:val="00A12A73"/>
    <w:rsid w:val="00A17661"/>
    <w:rsid w:val="00A17CF6"/>
    <w:rsid w:val="00A24B2D"/>
    <w:rsid w:val="00A40966"/>
    <w:rsid w:val="00A45BDC"/>
    <w:rsid w:val="00A5644C"/>
    <w:rsid w:val="00A60C76"/>
    <w:rsid w:val="00A67188"/>
    <w:rsid w:val="00A74522"/>
    <w:rsid w:val="00A77F1C"/>
    <w:rsid w:val="00A921E0"/>
    <w:rsid w:val="00A96180"/>
    <w:rsid w:val="00AB2543"/>
    <w:rsid w:val="00AB4E23"/>
    <w:rsid w:val="00AE16E5"/>
    <w:rsid w:val="00AE7137"/>
    <w:rsid w:val="00AF1B9E"/>
    <w:rsid w:val="00AF4B2C"/>
    <w:rsid w:val="00B0738F"/>
    <w:rsid w:val="00B13D9B"/>
    <w:rsid w:val="00B26601"/>
    <w:rsid w:val="00B275F7"/>
    <w:rsid w:val="00B33777"/>
    <w:rsid w:val="00B352A6"/>
    <w:rsid w:val="00B41951"/>
    <w:rsid w:val="00B45199"/>
    <w:rsid w:val="00B45F66"/>
    <w:rsid w:val="00B465C2"/>
    <w:rsid w:val="00B53229"/>
    <w:rsid w:val="00B60AB6"/>
    <w:rsid w:val="00B62480"/>
    <w:rsid w:val="00B65CD8"/>
    <w:rsid w:val="00B81B70"/>
    <w:rsid w:val="00BA6F2E"/>
    <w:rsid w:val="00BB238F"/>
    <w:rsid w:val="00BD0724"/>
    <w:rsid w:val="00BD4472"/>
    <w:rsid w:val="00BE3DEE"/>
    <w:rsid w:val="00BE5521"/>
    <w:rsid w:val="00BF6F4C"/>
    <w:rsid w:val="00C000D6"/>
    <w:rsid w:val="00C01637"/>
    <w:rsid w:val="00C07962"/>
    <w:rsid w:val="00C07D60"/>
    <w:rsid w:val="00C34684"/>
    <w:rsid w:val="00C53263"/>
    <w:rsid w:val="00C559A6"/>
    <w:rsid w:val="00C65741"/>
    <w:rsid w:val="00C679AF"/>
    <w:rsid w:val="00C73F9D"/>
    <w:rsid w:val="00C75BC5"/>
    <w:rsid w:val="00C75F1D"/>
    <w:rsid w:val="00C805B2"/>
    <w:rsid w:val="00C86BB2"/>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C7F43"/>
    <w:rsid w:val="00DD1AF6"/>
    <w:rsid w:val="00DE2DC6"/>
    <w:rsid w:val="00DF1AF8"/>
    <w:rsid w:val="00DF4B17"/>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337AC"/>
    <w:rsid w:val="00F40D53"/>
    <w:rsid w:val="00F4525C"/>
    <w:rsid w:val="00F464D8"/>
    <w:rsid w:val="00F47B7F"/>
    <w:rsid w:val="00F61B8A"/>
    <w:rsid w:val="00F70E0B"/>
    <w:rsid w:val="00F81AA4"/>
    <w:rsid w:val="00F83DB5"/>
    <w:rsid w:val="00F93694"/>
    <w:rsid w:val="00F942FC"/>
    <w:rsid w:val="00F9544F"/>
    <w:rsid w:val="00F95799"/>
    <w:rsid w:val="00FA080C"/>
    <w:rsid w:val="00FB1FCF"/>
    <w:rsid w:val="00FB56CD"/>
    <w:rsid w:val="00FC2FF6"/>
    <w:rsid w:val="00FD1216"/>
    <w:rsid w:val="00FD1C20"/>
    <w:rsid w:val="00FD658C"/>
    <w:rsid w:val="00FE0AD0"/>
    <w:rsid w:val="00FE48F6"/>
    <w:rsid w:val="03DB7CB1"/>
    <w:rsid w:val="041D53FC"/>
    <w:rsid w:val="043EFC54"/>
    <w:rsid w:val="04B63D74"/>
    <w:rsid w:val="05DB43C3"/>
    <w:rsid w:val="07D39CE1"/>
    <w:rsid w:val="09B0A528"/>
    <w:rsid w:val="0B060F9E"/>
    <w:rsid w:val="0BBF967A"/>
    <w:rsid w:val="0F4F3906"/>
    <w:rsid w:val="0F9001C2"/>
    <w:rsid w:val="114EB550"/>
    <w:rsid w:val="19580440"/>
    <w:rsid w:val="19C30C60"/>
    <w:rsid w:val="1C63DF1A"/>
    <w:rsid w:val="1DDF35B2"/>
    <w:rsid w:val="200B693B"/>
    <w:rsid w:val="20B3AD06"/>
    <w:rsid w:val="228C007A"/>
    <w:rsid w:val="24DAE667"/>
    <w:rsid w:val="2AD8D83D"/>
    <w:rsid w:val="2C1F8640"/>
    <w:rsid w:val="2C53BF62"/>
    <w:rsid w:val="2D1715A2"/>
    <w:rsid w:val="2DBEB519"/>
    <w:rsid w:val="303F8238"/>
    <w:rsid w:val="339EECAC"/>
    <w:rsid w:val="344D5297"/>
    <w:rsid w:val="364DCBC2"/>
    <w:rsid w:val="36C777C8"/>
    <w:rsid w:val="37DD7031"/>
    <w:rsid w:val="3C71ECBB"/>
    <w:rsid w:val="451DE056"/>
    <w:rsid w:val="4614D1A2"/>
    <w:rsid w:val="463E23DC"/>
    <w:rsid w:val="47A411F6"/>
    <w:rsid w:val="4C3B4C5D"/>
    <w:rsid w:val="4DF4D784"/>
    <w:rsid w:val="510F6095"/>
    <w:rsid w:val="536E2B5A"/>
    <w:rsid w:val="554F5D79"/>
    <w:rsid w:val="56E1E7BB"/>
    <w:rsid w:val="571E7FCD"/>
    <w:rsid w:val="5BC028CC"/>
    <w:rsid w:val="650531E9"/>
    <w:rsid w:val="683BB38B"/>
    <w:rsid w:val="6D516408"/>
    <w:rsid w:val="6DEB1777"/>
    <w:rsid w:val="70851DE1"/>
    <w:rsid w:val="71BD11A0"/>
    <w:rsid w:val="72368FE6"/>
    <w:rsid w:val="72E89051"/>
    <w:rsid w:val="78023BE1"/>
    <w:rsid w:val="79B6F8CE"/>
    <w:rsid w:val="7E08978C"/>
    <w:rsid w:val="7FA4899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1681"/>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265C3E"/>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331CAB"/>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331CAB"/>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331CAB"/>
  </w:style>
  <w:style w:type="character" w:customStyle="1" w:styleId="normaltextrun">
    <w:name w:val="normaltextrun"/>
    <w:basedOn w:val="DefaultParagraphFont"/>
    <w:rsid w:val="00331CAB"/>
  </w:style>
  <w:style w:type="character" w:customStyle="1" w:styleId="eop">
    <w:name w:val="eop"/>
    <w:basedOn w:val="DefaultParagraphFont"/>
    <w:rsid w:val="00331CAB"/>
  </w:style>
  <w:style w:type="character" w:customStyle="1" w:styleId="contentcontrol">
    <w:name w:val="contentcontrol"/>
    <w:basedOn w:val="DefaultParagraphFont"/>
    <w:rsid w:val="00331CAB"/>
  </w:style>
  <w:style w:type="character" w:customStyle="1" w:styleId="contentcontrolboundarysink">
    <w:name w:val="contentcontrolboundarysink"/>
    <w:basedOn w:val="DefaultParagraphFont"/>
    <w:rsid w:val="00331CAB"/>
  </w:style>
  <w:style w:type="paragraph" w:customStyle="1" w:styleId="outlineelement">
    <w:name w:val="outlineelement"/>
    <w:basedOn w:val="Normal"/>
    <w:rsid w:val="00331CAB"/>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331CAB"/>
    <w:rPr>
      <w:color w:val="800080"/>
      <w:u w:val="single"/>
    </w:rPr>
  </w:style>
  <w:style w:type="character" w:customStyle="1" w:styleId="wacimagegroupcontainer">
    <w:name w:val="wacimagegroupcontainer"/>
    <w:basedOn w:val="DefaultParagraphFont"/>
    <w:rsid w:val="00331CAB"/>
  </w:style>
  <w:style w:type="character" w:customStyle="1" w:styleId="wacimagecontainer">
    <w:name w:val="wacimagecontainer"/>
    <w:basedOn w:val="DefaultParagraphFont"/>
    <w:rsid w:val="00331CAB"/>
  </w:style>
  <w:style w:type="character" w:customStyle="1" w:styleId="wacimageborder">
    <w:name w:val="wacimageborder"/>
    <w:basedOn w:val="DefaultParagraphFont"/>
    <w:rsid w:val="00331CAB"/>
  </w:style>
  <w:style w:type="character" w:customStyle="1" w:styleId="linebreakblob">
    <w:name w:val="linebreakblob"/>
    <w:basedOn w:val="DefaultParagraphFont"/>
    <w:rsid w:val="00331CAB"/>
  </w:style>
  <w:style w:type="character" w:customStyle="1" w:styleId="scxw226837688">
    <w:name w:val="scxw226837688"/>
    <w:basedOn w:val="DefaultParagraphFont"/>
    <w:rsid w:val="00331CAB"/>
  </w:style>
  <w:style w:type="character" w:customStyle="1" w:styleId="tabrun">
    <w:name w:val="tabrun"/>
    <w:basedOn w:val="DefaultParagraphFont"/>
    <w:rsid w:val="00331CAB"/>
  </w:style>
  <w:style w:type="character" w:customStyle="1" w:styleId="tabchar">
    <w:name w:val="tabchar"/>
    <w:basedOn w:val="DefaultParagraphFont"/>
    <w:rsid w:val="00331CAB"/>
  </w:style>
  <w:style w:type="character" w:customStyle="1" w:styleId="tableaderchars">
    <w:name w:val="tableaderchars"/>
    <w:basedOn w:val="DefaultParagraphFont"/>
    <w:rsid w:val="00331CAB"/>
  </w:style>
  <w:style w:type="paragraph" w:customStyle="1" w:styleId="VCAAbullet">
    <w:name w:val="VCAA bullet"/>
    <w:basedOn w:val="VCAAbody"/>
    <w:autoRedefine/>
    <w:qFormat/>
    <w:rsid w:val="00C679AF"/>
    <w:pPr>
      <w:numPr>
        <w:numId w:val="172"/>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C679A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546523549">
      <w:bodyDiv w:val="1"/>
      <w:marLeft w:val="0"/>
      <w:marRight w:val="0"/>
      <w:marTop w:val="0"/>
      <w:marBottom w:val="0"/>
      <w:divBdr>
        <w:top w:val="none" w:sz="0" w:space="0" w:color="auto"/>
        <w:left w:val="none" w:sz="0" w:space="0" w:color="auto"/>
        <w:bottom w:val="none" w:sz="0" w:space="0" w:color="auto"/>
        <w:right w:val="none" w:sz="0" w:space="0" w:color="auto"/>
      </w:divBdr>
      <w:divsChild>
        <w:div w:id="1817185600">
          <w:marLeft w:val="0"/>
          <w:marRight w:val="0"/>
          <w:marTop w:val="0"/>
          <w:marBottom w:val="0"/>
          <w:divBdr>
            <w:top w:val="none" w:sz="0" w:space="0" w:color="auto"/>
            <w:left w:val="none" w:sz="0" w:space="0" w:color="auto"/>
            <w:bottom w:val="none" w:sz="0" w:space="0" w:color="auto"/>
            <w:right w:val="none" w:sz="0" w:space="0" w:color="auto"/>
          </w:divBdr>
        </w:div>
        <w:div w:id="1862742458">
          <w:marLeft w:val="0"/>
          <w:marRight w:val="0"/>
          <w:marTop w:val="0"/>
          <w:marBottom w:val="0"/>
          <w:divBdr>
            <w:top w:val="none" w:sz="0" w:space="0" w:color="auto"/>
            <w:left w:val="none" w:sz="0" w:space="0" w:color="auto"/>
            <w:bottom w:val="none" w:sz="0" w:space="0" w:color="auto"/>
            <w:right w:val="none" w:sz="0" w:space="0" w:color="auto"/>
          </w:divBdr>
        </w:div>
        <w:div w:id="900948669">
          <w:marLeft w:val="0"/>
          <w:marRight w:val="0"/>
          <w:marTop w:val="0"/>
          <w:marBottom w:val="0"/>
          <w:divBdr>
            <w:top w:val="none" w:sz="0" w:space="0" w:color="auto"/>
            <w:left w:val="none" w:sz="0" w:space="0" w:color="auto"/>
            <w:bottom w:val="none" w:sz="0" w:space="0" w:color="auto"/>
            <w:right w:val="none" w:sz="0" w:space="0" w:color="auto"/>
          </w:divBdr>
        </w:div>
        <w:div w:id="550993766">
          <w:marLeft w:val="0"/>
          <w:marRight w:val="0"/>
          <w:marTop w:val="0"/>
          <w:marBottom w:val="0"/>
          <w:divBdr>
            <w:top w:val="none" w:sz="0" w:space="0" w:color="auto"/>
            <w:left w:val="none" w:sz="0" w:space="0" w:color="auto"/>
            <w:bottom w:val="none" w:sz="0" w:space="0" w:color="auto"/>
            <w:right w:val="none" w:sz="0" w:space="0" w:color="auto"/>
          </w:divBdr>
        </w:div>
        <w:div w:id="1981811834">
          <w:marLeft w:val="0"/>
          <w:marRight w:val="0"/>
          <w:marTop w:val="0"/>
          <w:marBottom w:val="0"/>
          <w:divBdr>
            <w:top w:val="none" w:sz="0" w:space="0" w:color="auto"/>
            <w:left w:val="none" w:sz="0" w:space="0" w:color="auto"/>
            <w:bottom w:val="none" w:sz="0" w:space="0" w:color="auto"/>
            <w:right w:val="none" w:sz="0" w:space="0" w:color="auto"/>
          </w:divBdr>
          <w:divsChild>
            <w:div w:id="789327211">
              <w:marLeft w:val="-75"/>
              <w:marRight w:val="0"/>
              <w:marTop w:val="30"/>
              <w:marBottom w:val="30"/>
              <w:divBdr>
                <w:top w:val="none" w:sz="0" w:space="0" w:color="auto"/>
                <w:left w:val="none" w:sz="0" w:space="0" w:color="auto"/>
                <w:bottom w:val="none" w:sz="0" w:space="0" w:color="auto"/>
                <w:right w:val="none" w:sz="0" w:space="0" w:color="auto"/>
              </w:divBdr>
              <w:divsChild>
                <w:div w:id="800734632">
                  <w:marLeft w:val="0"/>
                  <w:marRight w:val="0"/>
                  <w:marTop w:val="0"/>
                  <w:marBottom w:val="0"/>
                  <w:divBdr>
                    <w:top w:val="none" w:sz="0" w:space="0" w:color="auto"/>
                    <w:left w:val="none" w:sz="0" w:space="0" w:color="auto"/>
                    <w:bottom w:val="none" w:sz="0" w:space="0" w:color="auto"/>
                    <w:right w:val="none" w:sz="0" w:space="0" w:color="auto"/>
                  </w:divBdr>
                  <w:divsChild>
                    <w:div w:id="752581775">
                      <w:marLeft w:val="0"/>
                      <w:marRight w:val="0"/>
                      <w:marTop w:val="0"/>
                      <w:marBottom w:val="0"/>
                      <w:divBdr>
                        <w:top w:val="none" w:sz="0" w:space="0" w:color="auto"/>
                        <w:left w:val="none" w:sz="0" w:space="0" w:color="auto"/>
                        <w:bottom w:val="none" w:sz="0" w:space="0" w:color="auto"/>
                        <w:right w:val="none" w:sz="0" w:space="0" w:color="auto"/>
                      </w:divBdr>
                    </w:div>
                  </w:divsChild>
                </w:div>
                <w:div w:id="923220588">
                  <w:marLeft w:val="0"/>
                  <w:marRight w:val="0"/>
                  <w:marTop w:val="0"/>
                  <w:marBottom w:val="0"/>
                  <w:divBdr>
                    <w:top w:val="none" w:sz="0" w:space="0" w:color="auto"/>
                    <w:left w:val="none" w:sz="0" w:space="0" w:color="auto"/>
                    <w:bottom w:val="none" w:sz="0" w:space="0" w:color="auto"/>
                    <w:right w:val="none" w:sz="0" w:space="0" w:color="auto"/>
                  </w:divBdr>
                  <w:divsChild>
                    <w:div w:id="2101368032">
                      <w:marLeft w:val="0"/>
                      <w:marRight w:val="0"/>
                      <w:marTop w:val="0"/>
                      <w:marBottom w:val="0"/>
                      <w:divBdr>
                        <w:top w:val="none" w:sz="0" w:space="0" w:color="auto"/>
                        <w:left w:val="none" w:sz="0" w:space="0" w:color="auto"/>
                        <w:bottom w:val="none" w:sz="0" w:space="0" w:color="auto"/>
                        <w:right w:val="none" w:sz="0" w:space="0" w:color="auto"/>
                      </w:divBdr>
                    </w:div>
                  </w:divsChild>
                </w:div>
                <w:div w:id="1001853710">
                  <w:marLeft w:val="0"/>
                  <w:marRight w:val="0"/>
                  <w:marTop w:val="0"/>
                  <w:marBottom w:val="0"/>
                  <w:divBdr>
                    <w:top w:val="none" w:sz="0" w:space="0" w:color="auto"/>
                    <w:left w:val="none" w:sz="0" w:space="0" w:color="auto"/>
                    <w:bottom w:val="none" w:sz="0" w:space="0" w:color="auto"/>
                    <w:right w:val="none" w:sz="0" w:space="0" w:color="auto"/>
                  </w:divBdr>
                  <w:divsChild>
                    <w:div w:id="1457333209">
                      <w:marLeft w:val="0"/>
                      <w:marRight w:val="0"/>
                      <w:marTop w:val="0"/>
                      <w:marBottom w:val="0"/>
                      <w:divBdr>
                        <w:top w:val="none" w:sz="0" w:space="0" w:color="auto"/>
                        <w:left w:val="none" w:sz="0" w:space="0" w:color="auto"/>
                        <w:bottom w:val="none" w:sz="0" w:space="0" w:color="auto"/>
                        <w:right w:val="none" w:sz="0" w:space="0" w:color="auto"/>
                      </w:divBdr>
                    </w:div>
                  </w:divsChild>
                </w:div>
                <w:div w:id="1260916988">
                  <w:marLeft w:val="0"/>
                  <w:marRight w:val="0"/>
                  <w:marTop w:val="0"/>
                  <w:marBottom w:val="0"/>
                  <w:divBdr>
                    <w:top w:val="none" w:sz="0" w:space="0" w:color="auto"/>
                    <w:left w:val="none" w:sz="0" w:space="0" w:color="auto"/>
                    <w:bottom w:val="none" w:sz="0" w:space="0" w:color="auto"/>
                    <w:right w:val="none" w:sz="0" w:space="0" w:color="auto"/>
                  </w:divBdr>
                  <w:divsChild>
                    <w:div w:id="54359714">
                      <w:marLeft w:val="0"/>
                      <w:marRight w:val="0"/>
                      <w:marTop w:val="0"/>
                      <w:marBottom w:val="0"/>
                      <w:divBdr>
                        <w:top w:val="none" w:sz="0" w:space="0" w:color="auto"/>
                        <w:left w:val="none" w:sz="0" w:space="0" w:color="auto"/>
                        <w:bottom w:val="none" w:sz="0" w:space="0" w:color="auto"/>
                        <w:right w:val="none" w:sz="0" w:space="0" w:color="auto"/>
                      </w:divBdr>
                    </w:div>
                  </w:divsChild>
                </w:div>
                <w:div w:id="1942106443">
                  <w:marLeft w:val="0"/>
                  <w:marRight w:val="0"/>
                  <w:marTop w:val="0"/>
                  <w:marBottom w:val="0"/>
                  <w:divBdr>
                    <w:top w:val="none" w:sz="0" w:space="0" w:color="auto"/>
                    <w:left w:val="none" w:sz="0" w:space="0" w:color="auto"/>
                    <w:bottom w:val="none" w:sz="0" w:space="0" w:color="auto"/>
                    <w:right w:val="none" w:sz="0" w:space="0" w:color="auto"/>
                  </w:divBdr>
                  <w:divsChild>
                    <w:div w:id="667635567">
                      <w:marLeft w:val="0"/>
                      <w:marRight w:val="0"/>
                      <w:marTop w:val="0"/>
                      <w:marBottom w:val="0"/>
                      <w:divBdr>
                        <w:top w:val="none" w:sz="0" w:space="0" w:color="auto"/>
                        <w:left w:val="none" w:sz="0" w:space="0" w:color="auto"/>
                        <w:bottom w:val="none" w:sz="0" w:space="0" w:color="auto"/>
                        <w:right w:val="none" w:sz="0" w:space="0" w:color="auto"/>
                      </w:divBdr>
                    </w:div>
                  </w:divsChild>
                </w:div>
                <w:div w:id="1481313705">
                  <w:marLeft w:val="0"/>
                  <w:marRight w:val="0"/>
                  <w:marTop w:val="0"/>
                  <w:marBottom w:val="0"/>
                  <w:divBdr>
                    <w:top w:val="none" w:sz="0" w:space="0" w:color="auto"/>
                    <w:left w:val="none" w:sz="0" w:space="0" w:color="auto"/>
                    <w:bottom w:val="none" w:sz="0" w:space="0" w:color="auto"/>
                    <w:right w:val="none" w:sz="0" w:space="0" w:color="auto"/>
                  </w:divBdr>
                  <w:divsChild>
                    <w:div w:id="652759568">
                      <w:marLeft w:val="0"/>
                      <w:marRight w:val="0"/>
                      <w:marTop w:val="0"/>
                      <w:marBottom w:val="0"/>
                      <w:divBdr>
                        <w:top w:val="none" w:sz="0" w:space="0" w:color="auto"/>
                        <w:left w:val="none" w:sz="0" w:space="0" w:color="auto"/>
                        <w:bottom w:val="none" w:sz="0" w:space="0" w:color="auto"/>
                        <w:right w:val="none" w:sz="0" w:space="0" w:color="auto"/>
                      </w:divBdr>
                    </w:div>
                  </w:divsChild>
                </w:div>
                <w:div w:id="313609519">
                  <w:marLeft w:val="0"/>
                  <w:marRight w:val="0"/>
                  <w:marTop w:val="0"/>
                  <w:marBottom w:val="0"/>
                  <w:divBdr>
                    <w:top w:val="none" w:sz="0" w:space="0" w:color="auto"/>
                    <w:left w:val="none" w:sz="0" w:space="0" w:color="auto"/>
                    <w:bottom w:val="none" w:sz="0" w:space="0" w:color="auto"/>
                    <w:right w:val="none" w:sz="0" w:space="0" w:color="auto"/>
                  </w:divBdr>
                  <w:divsChild>
                    <w:div w:id="102071111">
                      <w:marLeft w:val="0"/>
                      <w:marRight w:val="0"/>
                      <w:marTop w:val="0"/>
                      <w:marBottom w:val="0"/>
                      <w:divBdr>
                        <w:top w:val="none" w:sz="0" w:space="0" w:color="auto"/>
                        <w:left w:val="none" w:sz="0" w:space="0" w:color="auto"/>
                        <w:bottom w:val="none" w:sz="0" w:space="0" w:color="auto"/>
                        <w:right w:val="none" w:sz="0" w:space="0" w:color="auto"/>
                      </w:divBdr>
                    </w:div>
                    <w:div w:id="192231538">
                      <w:marLeft w:val="0"/>
                      <w:marRight w:val="0"/>
                      <w:marTop w:val="0"/>
                      <w:marBottom w:val="0"/>
                      <w:divBdr>
                        <w:top w:val="none" w:sz="0" w:space="0" w:color="auto"/>
                        <w:left w:val="none" w:sz="0" w:space="0" w:color="auto"/>
                        <w:bottom w:val="none" w:sz="0" w:space="0" w:color="auto"/>
                        <w:right w:val="none" w:sz="0" w:space="0" w:color="auto"/>
                      </w:divBdr>
                    </w:div>
                    <w:div w:id="2037072297">
                      <w:marLeft w:val="0"/>
                      <w:marRight w:val="0"/>
                      <w:marTop w:val="0"/>
                      <w:marBottom w:val="0"/>
                      <w:divBdr>
                        <w:top w:val="none" w:sz="0" w:space="0" w:color="auto"/>
                        <w:left w:val="none" w:sz="0" w:space="0" w:color="auto"/>
                        <w:bottom w:val="none" w:sz="0" w:space="0" w:color="auto"/>
                        <w:right w:val="none" w:sz="0" w:space="0" w:color="auto"/>
                      </w:divBdr>
                    </w:div>
                  </w:divsChild>
                </w:div>
                <w:div w:id="1326595298">
                  <w:marLeft w:val="0"/>
                  <w:marRight w:val="0"/>
                  <w:marTop w:val="0"/>
                  <w:marBottom w:val="0"/>
                  <w:divBdr>
                    <w:top w:val="none" w:sz="0" w:space="0" w:color="auto"/>
                    <w:left w:val="none" w:sz="0" w:space="0" w:color="auto"/>
                    <w:bottom w:val="none" w:sz="0" w:space="0" w:color="auto"/>
                    <w:right w:val="none" w:sz="0" w:space="0" w:color="auto"/>
                  </w:divBdr>
                  <w:divsChild>
                    <w:div w:id="4381123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3667634">
          <w:marLeft w:val="0"/>
          <w:marRight w:val="0"/>
          <w:marTop w:val="0"/>
          <w:marBottom w:val="0"/>
          <w:divBdr>
            <w:top w:val="none" w:sz="0" w:space="0" w:color="auto"/>
            <w:left w:val="none" w:sz="0" w:space="0" w:color="auto"/>
            <w:bottom w:val="none" w:sz="0" w:space="0" w:color="auto"/>
            <w:right w:val="none" w:sz="0" w:space="0" w:color="auto"/>
          </w:divBdr>
        </w:div>
        <w:div w:id="272445864">
          <w:marLeft w:val="0"/>
          <w:marRight w:val="0"/>
          <w:marTop w:val="0"/>
          <w:marBottom w:val="0"/>
          <w:divBdr>
            <w:top w:val="none" w:sz="0" w:space="0" w:color="auto"/>
            <w:left w:val="none" w:sz="0" w:space="0" w:color="auto"/>
            <w:bottom w:val="none" w:sz="0" w:space="0" w:color="auto"/>
            <w:right w:val="none" w:sz="0" w:space="0" w:color="auto"/>
          </w:divBdr>
        </w:div>
        <w:div w:id="352339755">
          <w:marLeft w:val="0"/>
          <w:marRight w:val="0"/>
          <w:marTop w:val="0"/>
          <w:marBottom w:val="0"/>
          <w:divBdr>
            <w:top w:val="none" w:sz="0" w:space="0" w:color="auto"/>
            <w:left w:val="none" w:sz="0" w:space="0" w:color="auto"/>
            <w:bottom w:val="none" w:sz="0" w:space="0" w:color="auto"/>
            <w:right w:val="none" w:sz="0" w:space="0" w:color="auto"/>
          </w:divBdr>
        </w:div>
        <w:div w:id="1782063574">
          <w:marLeft w:val="0"/>
          <w:marRight w:val="0"/>
          <w:marTop w:val="0"/>
          <w:marBottom w:val="0"/>
          <w:divBdr>
            <w:top w:val="none" w:sz="0" w:space="0" w:color="auto"/>
            <w:left w:val="none" w:sz="0" w:space="0" w:color="auto"/>
            <w:bottom w:val="none" w:sz="0" w:space="0" w:color="auto"/>
            <w:right w:val="none" w:sz="0" w:space="0" w:color="auto"/>
          </w:divBdr>
        </w:div>
        <w:div w:id="1911842978">
          <w:marLeft w:val="0"/>
          <w:marRight w:val="0"/>
          <w:marTop w:val="0"/>
          <w:marBottom w:val="0"/>
          <w:divBdr>
            <w:top w:val="none" w:sz="0" w:space="0" w:color="auto"/>
            <w:left w:val="none" w:sz="0" w:space="0" w:color="auto"/>
            <w:bottom w:val="none" w:sz="0" w:space="0" w:color="auto"/>
            <w:right w:val="none" w:sz="0" w:space="0" w:color="auto"/>
          </w:divBdr>
          <w:divsChild>
            <w:div w:id="166600542">
              <w:marLeft w:val="-75"/>
              <w:marRight w:val="0"/>
              <w:marTop w:val="30"/>
              <w:marBottom w:val="30"/>
              <w:divBdr>
                <w:top w:val="none" w:sz="0" w:space="0" w:color="auto"/>
                <w:left w:val="none" w:sz="0" w:space="0" w:color="auto"/>
                <w:bottom w:val="none" w:sz="0" w:space="0" w:color="auto"/>
                <w:right w:val="none" w:sz="0" w:space="0" w:color="auto"/>
              </w:divBdr>
              <w:divsChild>
                <w:div w:id="195238510">
                  <w:marLeft w:val="0"/>
                  <w:marRight w:val="0"/>
                  <w:marTop w:val="0"/>
                  <w:marBottom w:val="0"/>
                  <w:divBdr>
                    <w:top w:val="none" w:sz="0" w:space="0" w:color="auto"/>
                    <w:left w:val="none" w:sz="0" w:space="0" w:color="auto"/>
                    <w:bottom w:val="none" w:sz="0" w:space="0" w:color="auto"/>
                    <w:right w:val="none" w:sz="0" w:space="0" w:color="auto"/>
                  </w:divBdr>
                  <w:divsChild>
                    <w:div w:id="982659693">
                      <w:marLeft w:val="0"/>
                      <w:marRight w:val="0"/>
                      <w:marTop w:val="0"/>
                      <w:marBottom w:val="0"/>
                      <w:divBdr>
                        <w:top w:val="none" w:sz="0" w:space="0" w:color="auto"/>
                        <w:left w:val="none" w:sz="0" w:space="0" w:color="auto"/>
                        <w:bottom w:val="none" w:sz="0" w:space="0" w:color="auto"/>
                        <w:right w:val="none" w:sz="0" w:space="0" w:color="auto"/>
                      </w:divBdr>
                    </w:div>
                  </w:divsChild>
                </w:div>
                <w:div w:id="53624306">
                  <w:marLeft w:val="0"/>
                  <w:marRight w:val="0"/>
                  <w:marTop w:val="0"/>
                  <w:marBottom w:val="0"/>
                  <w:divBdr>
                    <w:top w:val="none" w:sz="0" w:space="0" w:color="auto"/>
                    <w:left w:val="none" w:sz="0" w:space="0" w:color="auto"/>
                    <w:bottom w:val="none" w:sz="0" w:space="0" w:color="auto"/>
                    <w:right w:val="none" w:sz="0" w:space="0" w:color="auto"/>
                  </w:divBdr>
                  <w:divsChild>
                    <w:div w:id="1771469299">
                      <w:marLeft w:val="0"/>
                      <w:marRight w:val="0"/>
                      <w:marTop w:val="0"/>
                      <w:marBottom w:val="0"/>
                      <w:divBdr>
                        <w:top w:val="none" w:sz="0" w:space="0" w:color="auto"/>
                        <w:left w:val="none" w:sz="0" w:space="0" w:color="auto"/>
                        <w:bottom w:val="none" w:sz="0" w:space="0" w:color="auto"/>
                        <w:right w:val="none" w:sz="0" w:space="0" w:color="auto"/>
                      </w:divBdr>
                    </w:div>
                  </w:divsChild>
                </w:div>
                <w:div w:id="472138147">
                  <w:marLeft w:val="0"/>
                  <w:marRight w:val="0"/>
                  <w:marTop w:val="0"/>
                  <w:marBottom w:val="0"/>
                  <w:divBdr>
                    <w:top w:val="none" w:sz="0" w:space="0" w:color="auto"/>
                    <w:left w:val="none" w:sz="0" w:space="0" w:color="auto"/>
                    <w:bottom w:val="none" w:sz="0" w:space="0" w:color="auto"/>
                    <w:right w:val="none" w:sz="0" w:space="0" w:color="auto"/>
                  </w:divBdr>
                  <w:divsChild>
                    <w:div w:id="536509469">
                      <w:marLeft w:val="0"/>
                      <w:marRight w:val="0"/>
                      <w:marTop w:val="0"/>
                      <w:marBottom w:val="0"/>
                      <w:divBdr>
                        <w:top w:val="none" w:sz="0" w:space="0" w:color="auto"/>
                        <w:left w:val="none" w:sz="0" w:space="0" w:color="auto"/>
                        <w:bottom w:val="none" w:sz="0" w:space="0" w:color="auto"/>
                        <w:right w:val="none" w:sz="0" w:space="0" w:color="auto"/>
                      </w:divBdr>
                    </w:div>
                    <w:div w:id="470484069">
                      <w:marLeft w:val="0"/>
                      <w:marRight w:val="0"/>
                      <w:marTop w:val="0"/>
                      <w:marBottom w:val="0"/>
                      <w:divBdr>
                        <w:top w:val="none" w:sz="0" w:space="0" w:color="auto"/>
                        <w:left w:val="none" w:sz="0" w:space="0" w:color="auto"/>
                        <w:bottom w:val="none" w:sz="0" w:space="0" w:color="auto"/>
                        <w:right w:val="none" w:sz="0" w:space="0" w:color="auto"/>
                      </w:divBdr>
                    </w:div>
                  </w:divsChild>
                </w:div>
                <w:div w:id="713963856">
                  <w:marLeft w:val="0"/>
                  <w:marRight w:val="0"/>
                  <w:marTop w:val="0"/>
                  <w:marBottom w:val="0"/>
                  <w:divBdr>
                    <w:top w:val="none" w:sz="0" w:space="0" w:color="auto"/>
                    <w:left w:val="none" w:sz="0" w:space="0" w:color="auto"/>
                    <w:bottom w:val="none" w:sz="0" w:space="0" w:color="auto"/>
                    <w:right w:val="none" w:sz="0" w:space="0" w:color="auto"/>
                  </w:divBdr>
                  <w:divsChild>
                    <w:div w:id="565602883">
                      <w:marLeft w:val="0"/>
                      <w:marRight w:val="0"/>
                      <w:marTop w:val="0"/>
                      <w:marBottom w:val="0"/>
                      <w:divBdr>
                        <w:top w:val="none" w:sz="0" w:space="0" w:color="auto"/>
                        <w:left w:val="none" w:sz="0" w:space="0" w:color="auto"/>
                        <w:bottom w:val="none" w:sz="0" w:space="0" w:color="auto"/>
                        <w:right w:val="none" w:sz="0" w:space="0" w:color="auto"/>
                      </w:divBdr>
                    </w:div>
                  </w:divsChild>
                </w:div>
                <w:div w:id="1027608941">
                  <w:marLeft w:val="0"/>
                  <w:marRight w:val="0"/>
                  <w:marTop w:val="0"/>
                  <w:marBottom w:val="0"/>
                  <w:divBdr>
                    <w:top w:val="none" w:sz="0" w:space="0" w:color="auto"/>
                    <w:left w:val="none" w:sz="0" w:space="0" w:color="auto"/>
                    <w:bottom w:val="none" w:sz="0" w:space="0" w:color="auto"/>
                    <w:right w:val="none" w:sz="0" w:space="0" w:color="auto"/>
                  </w:divBdr>
                  <w:divsChild>
                    <w:div w:id="1682703202">
                      <w:marLeft w:val="0"/>
                      <w:marRight w:val="0"/>
                      <w:marTop w:val="0"/>
                      <w:marBottom w:val="0"/>
                      <w:divBdr>
                        <w:top w:val="none" w:sz="0" w:space="0" w:color="auto"/>
                        <w:left w:val="none" w:sz="0" w:space="0" w:color="auto"/>
                        <w:bottom w:val="none" w:sz="0" w:space="0" w:color="auto"/>
                        <w:right w:val="none" w:sz="0" w:space="0" w:color="auto"/>
                      </w:divBdr>
                    </w:div>
                  </w:divsChild>
                </w:div>
                <w:div w:id="79370717">
                  <w:marLeft w:val="0"/>
                  <w:marRight w:val="0"/>
                  <w:marTop w:val="0"/>
                  <w:marBottom w:val="0"/>
                  <w:divBdr>
                    <w:top w:val="none" w:sz="0" w:space="0" w:color="auto"/>
                    <w:left w:val="none" w:sz="0" w:space="0" w:color="auto"/>
                    <w:bottom w:val="none" w:sz="0" w:space="0" w:color="auto"/>
                    <w:right w:val="none" w:sz="0" w:space="0" w:color="auto"/>
                  </w:divBdr>
                  <w:divsChild>
                    <w:div w:id="2015254087">
                      <w:marLeft w:val="0"/>
                      <w:marRight w:val="0"/>
                      <w:marTop w:val="0"/>
                      <w:marBottom w:val="0"/>
                      <w:divBdr>
                        <w:top w:val="none" w:sz="0" w:space="0" w:color="auto"/>
                        <w:left w:val="none" w:sz="0" w:space="0" w:color="auto"/>
                        <w:bottom w:val="none" w:sz="0" w:space="0" w:color="auto"/>
                        <w:right w:val="none" w:sz="0" w:space="0" w:color="auto"/>
                      </w:divBdr>
                    </w:div>
                  </w:divsChild>
                </w:div>
                <w:div w:id="1455826493">
                  <w:marLeft w:val="0"/>
                  <w:marRight w:val="0"/>
                  <w:marTop w:val="0"/>
                  <w:marBottom w:val="0"/>
                  <w:divBdr>
                    <w:top w:val="none" w:sz="0" w:space="0" w:color="auto"/>
                    <w:left w:val="none" w:sz="0" w:space="0" w:color="auto"/>
                    <w:bottom w:val="none" w:sz="0" w:space="0" w:color="auto"/>
                    <w:right w:val="none" w:sz="0" w:space="0" w:color="auto"/>
                  </w:divBdr>
                  <w:divsChild>
                    <w:div w:id="779495466">
                      <w:marLeft w:val="0"/>
                      <w:marRight w:val="0"/>
                      <w:marTop w:val="0"/>
                      <w:marBottom w:val="0"/>
                      <w:divBdr>
                        <w:top w:val="none" w:sz="0" w:space="0" w:color="auto"/>
                        <w:left w:val="none" w:sz="0" w:space="0" w:color="auto"/>
                        <w:bottom w:val="none" w:sz="0" w:space="0" w:color="auto"/>
                        <w:right w:val="none" w:sz="0" w:space="0" w:color="auto"/>
                      </w:divBdr>
                    </w:div>
                  </w:divsChild>
                </w:div>
                <w:div w:id="1449277376">
                  <w:marLeft w:val="0"/>
                  <w:marRight w:val="0"/>
                  <w:marTop w:val="0"/>
                  <w:marBottom w:val="0"/>
                  <w:divBdr>
                    <w:top w:val="none" w:sz="0" w:space="0" w:color="auto"/>
                    <w:left w:val="none" w:sz="0" w:space="0" w:color="auto"/>
                    <w:bottom w:val="none" w:sz="0" w:space="0" w:color="auto"/>
                    <w:right w:val="none" w:sz="0" w:space="0" w:color="auto"/>
                  </w:divBdr>
                  <w:divsChild>
                    <w:div w:id="1114906221">
                      <w:marLeft w:val="0"/>
                      <w:marRight w:val="0"/>
                      <w:marTop w:val="0"/>
                      <w:marBottom w:val="0"/>
                      <w:divBdr>
                        <w:top w:val="none" w:sz="0" w:space="0" w:color="auto"/>
                        <w:left w:val="none" w:sz="0" w:space="0" w:color="auto"/>
                        <w:bottom w:val="none" w:sz="0" w:space="0" w:color="auto"/>
                        <w:right w:val="none" w:sz="0" w:space="0" w:color="auto"/>
                      </w:divBdr>
                    </w:div>
                  </w:divsChild>
                </w:div>
                <w:div w:id="1170754399">
                  <w:marLeft w:val="0"/>
                  <w:marRight w:val="0"/>
                  <w:marTop w:val="0"/>
                  <w:marBottom w:val="0"/>
                  <w:divBdr>
                    <w:top w:val="none" w:sz="0" w:space="0" w:color="auto"/>
                    <w:left w:val="none" w:sz="0" w:space="0" w:color="auto"/>
                    <w:bottom w:val="none" w:sz="0" w:space="0" w:color="auto"/>
                    <w:right w:val="none" w:sz="0" w:space="0" w:color="auto"/>
                  </w:divBdr>
                  <w:divsChild>
                    <w:div w:id="536939432">
                      <w:marLeft w:val="0"/>
                      <w:marRight w:val="0"/>
                      <w:marTop w:val="0"/>
                      <w:marBottom w:val="0"/>
                      <w:divBdr>
                        <w:top w:val="none" w:sz="0" w:space="0" w:color="auto"/>
                        <w:left w:val="none" w:sz="0" w:space="0" w:color="auto"/>
                        <w:bottom w:val="none" w:sz="0" w:space="0" w:color="auto"/>
                        <w:right w:val="none" w:sz="0" w:space="0" w:color="auto"/>
                      </w:divBdr>
                    </w:div>
                  </w:divsChild>
                </w:div>
                <w:div w:id="70543678">
                  <w:marLeft w:val="0"/>
                  <w:marRight w:val="0"/>
                  <w:marTop w:val="0"/>
                  <w:marBottom w:val="0"/>
                  <w:divBdr>
                    <w:top w:val="none" w:sz="0" w:space="0" w:color="auto"/>
                    <w:left w:val="none" w:sz="0" w:space="0" w:color="auto"/>
                    <w:bottom w:val="none" w:sz="0" w:space="0" w:color="auto"/>
                    <w:right w:val="none" w:sz="0" w:space="0" w:color="auto"/>
                  </w:divBdr>
                  <w:divsChild>
                    <w:div w:id="1662193899">
                      <w:marLeft w:val="0"/>
                      <w:marRight w:val="0"/>
                      <w:marTop w:val="0"/>
                      <w:marBottom w:val="0"/>
                      <w:divBdr>
                        <w:top w:val="none" w:sz="0" w:space="0" w:color="auto"/>
                        <w:left w:val="none" w:sz="0" w:space="0" w:color="auto"/>
                        <w:bottom w:val="none" w:sz="0" w:space="0" w:color="auto"/>
                        <w:right w:val="none" w:sz="0" w:space="0" w:color="auto"/>
                      </w:divBdr>
                    </w:div>
                  </w:divsChild>
                </w:div>
                <w:div w:id="509834084">
                  <w:marLeft w:val="0"/>
                  <w:marRight w:val="0"/>
                  <w:marTop w:val="0"/>
                  <w:marBottom w:val="0"/>
                  <w:divBdr>
                    <w:top w:val="none" w:sz="0" w:space="0" w:color="auto"/>
                    <w:left w:val="none" w:sz="0" w:space="0" w:color="auto"/>
                    <w:bottom w:val="none" w:sz="0" w:space="0" w:color="auto"/>
                    <w:right w:val="none" w:sz="0" w:space="0" w:color="auto"/>
                  </w:divBdr>
                  <w:divsChild>
                    <w:div w:id="138234996">
                      <w:marLeft w:val="0"/>
                      <w:marRight w:val="0"/>
                      <w:marTop w:val="0"/>
                      <w:marBottom w:val="0"/>
                      <w:divBdr>
                        <w:top w:val="none" w:sz="0" w:space="0" w:color="auto"/>
                        <w:left w:val="none" w:sz="0" w:space="0" w:color="auto"/>
                        <w:bottom w:val="none" w:sz="0" w:space="0" w:color="auto"/>
                        <w:right w:val="none" w:sz="0" w:space="0" w:color="auto"/>
                      </w:divBdr>
                    </w:div>
                  </w:divsChild>
                </w:div>
                <w:div w:id="709039414">
                  <w:marLeft w:val="0"/>
                  <w:marRight w:val="0"/>
                  <w:marTop w:val="0"/>
                  <w:marBottom w:val="0"/>
                  <w:divBdr>
                    <w:top w:val="none" w:sz="0" w:space="0" w:color="auto"/>
                    <w:left w:val="none" w:sz="0" w:space="0" w:color="auto"/>
                    <w:bottom w:val="none" w:sz="0" w:space="0" w:color="auto"/>
                    <w:right w:val="none" w:sz="0" w:space="0" w:color="auto"/>
                  </w:divBdr>
                  <w:divsChild>
                    <w:div w:id="1832714506">
                      <w:marLeft w:val="0"/>
                      <w:marRight w:val="0"/>
                      <w:marTop w:val="0"/>
                      <w:marBottom w:val="0"/>
                      <w:divBdr>
                        <w:top w:val="none" w:sz="0" w:space="0" w:color="auto"/>
                        <w:left w:val="none" w:sz="0" w:space="0" w:color="auto"/>
                        <w:bottom w:val="none" w:sz="0" w:space="0" w:color="auto"/>
                        <w:right w:val="none" w:sz="0" w:space="0" w:color="auto"/>
                      </w:divBdr>
                    </w:div>
                    <w:div w:id="1663503882">
                      <w:marLeft w:val="0"/>
                      <w:marRight w:val="0"/>
                      <w:marTop w:val="0"/>
                      <w:marBottom w:val="0"/>
                      <w:divBdr>
                        <w:top w:val="none" w:sz="0" w:space="0" w:color="auto"/>
                        <w:left w:val="none" w:sz="0" w:space="0" w:color="auto"/>
                        <w:bottom w:val="none" w:sz="0" w:space="0" w:color="auto"/>
                        <w:right w:val="none" w:sz="0" w:space="0" w:color="auto"/>
                      </w:divBdr>
                    </w:div>
                  </w:divsChild>
                </w:div>
                <w:div w:id="769591904">
                  <w:marLeft w:val="0"/>
                  <w:marRight w:val="0"/>
                  <w:marTop w:val="0"/>
                  <w:marBottom w:val="0"/>
                  <w:divBdr>
                    <w:top w:val="none" w:sz="0" w:space="0" w:color="auto"/>
                    <w:left w:val="none" w:sz="0" w:space="0" w:color="auto"/>
                    <w:bottom w:val="none" w:sz="0" w:space="0" w:color="auto"/>
                    <w:right w:val="none" w:sz="0" w:space="0" w:color="auto"/>
                  </w:divBdr>
                  <w:divsChild>
                    <w:div w:id="1218781391">
                      <w:marLeft w:val="0"/>
                      <w:marRight w:val="0"/>
                      <w:marTop w:val="0"/>
                      <w:marBottom w:val="0"/>
                      <w:divBdr>
                        <w:top w:val="none" w:sz="0" w:space="0" w:color="auto"/>
                        <w:left w:val="none" w:sz="0" w:space="0" w:color="auto"/>
                        <w:bottom w:val="none" w:sz="0" w:space="0" w:color="auto"/>
                        <w:right w:val="none" w:sz="0" w:space="0" w:color="auto"/>
                      </w:divBdr>
                    </w:div>
                    <w:div w:id="1164934528">
                      <w:marLeft w:val="0"/>
                      <w:marRight w:val="0"/>
                      <w:marTop w:val="0"/>
                      <w:marBottom w:val="0"/>
                      <w:divBdr>
                        <w:top w:val="none" w:sz="0" w:space="0" w:color="auto"/>
                        <w:left w:val="none" w:sz="0" w:space="0" w:color="auto"/>
                        <w:bottom w:val="none" w:sz="0" w:space="0" w:color="auto"/>
                        <w:right w:val="none" w:sz="0" w:space="0" w:color="auto"/>
                      </w:divBdr>
                    </w:div>
                    <w:div w:id="990868132">
                      <w:marLeft w:val="0"/>
                      <w:marRight w:val="0"/>
                      <w:marTop w:val="0"/>
                      <w:marBottom w:val="0"/>
                      <w:divBdr>
                        <w:top w:val="none" w:sz="0" w:space="0" w:color="auto"/>
                        <w:left w:val="none" w:sz="0" w:space="0" w:color="auto"/>
                        <w:bottom w:val="none" w:sz="0" w:space="0" w:color="auto"/>
                        <w:right w:val="none" w:sz="0" w:space="0" w:color="auto"/>
                      </w:divBdr>
                    </w:div>
                    <w:div w:id="682899344">
                      <w:marLeft w:val="0"/>
                      <w:marRight w:val="0"/>
                      <w:marTop w:val="0"/>
                      <w:marBottom w:val="0"/>
                      <w:divBdr>
                        <w:top w:val="none" w:sz="0" w:space="0" w:color="auto"/>
                        <w:left w:val="none" w:sz="0" w:space="0" w:color="auto"/>
                        <w:bottom w:val="none" w:sz="0" w:space="0" w:color="auto"/>
                        <w:right w:val="none" w:sz="0" w:space="0" w:color="auto"/>
                      </w:divBdr>
                    </w:div>
                    <w:div w:id="1374159271">
                      <w:marLeft w:val="0"/>
                      <w:marRight w:val="0"/>
                      <w:marTop w:val="0"/>
                      <w:marBottom w:val="0"/>
                      <w:divBdr>
                        <w:top w:val="none" w:sz="0" w:space="0" w:color="auto"/>
                        <w:left w:val="none" w:sz="0" w:space="0" w:color="auto"/>
                        <w:bottom w:val="none" w:sz="0" w:space="0" w:color="auto"/>
                        <w:right w:val="none" w:sz="0" w:space="0" w:color="auto"/>
                      </w:divBdr>
                    </w:div>
                    <w:div w:id="2053337233">
                      <w:marLeft w:val="0"/>
                      <w:marRight w:val="0"/>
                      <w:marTop w:val="0"/>
                      <w:marBottom w:val="0"/>
                      <w:divBdr>
                        <w:top w:val="none" w:sz="0" w:space="0" w:color="auto"/>
                        <w:left w:val="none" w:sz="0" w:space="0" w:color="auto"/>
                        <w:bottom w:val="none" w:sz="0" w:space="0" w:color="auto"/>
                        <w:right w:val="none" w:sz="0" w:space="0" w:color="auto"/>
                      </w:divBdr>
                    </w:div>
                    <w:div w:id="341393139">
                      <w:marLeft w:val="0"/>
                      <w:marRight w:val="0"/>
                      <w:marTop w:val="0"/>
                      <w:marBottom w:val="0"/>
                      <w:divBdr>
                        <w:top w:val="none" w:sz="0" w:space="0" w:color="auto"/>
                        <w:left w:val="none" w:sz="0" w:space="0" w:color="auto"/>
                        <w:bottom w:val="none" w:sz="0" w:space="0" w:color="auto"/>
                        <w:right w:val="none" w:sz="0" w:space="0" w:color="auto"/>
                      </w:divBdr>
                    </w:div>
                    <w:div w:id="330985930">
                      <w:marLeft w:val="0"/>
                      <w:marRight w:val="0"/>
                      <w:marTop w:val="0"/>
                      <w:marBottom w:val="0"/>
                      <w:divBdr>
                        <w:top w:val="none" w:sz="0" w:space="0" w:color="auto"/>
                        <w:left w:val="none" w:sz="0" w:space="0" w:color="auto"/>
                        <w:bottom w:val="none" w:sz="0" w:space="0" w:color="auto"/>
                        <w:right w:val="none" w:sz="0" w:space="0" w:color="auto"/>
                      </w:divBdr>
                    </w:div>
                    <w:div w:id="676269884">
                      <w:marLeft w:val="0"/>
                      <w:marRight w:val="0"/>
                      <w:marTop w:val="0"/>
                      <w:marBottom w:val="0"/>
                      <w:divBdr>
                        <w:top w:val="none" w:sz="0" w:space="0" w:color="auto"/>
                        <w:left w:val="none" w:sz="0" w:space="0" w:color="auto"/>
                        <w:bottom w:val="none" w:sz="0" w:space="0" w:color="auto"/>
                        <w:right w:val="none" w:sz="0" w:space="0" w:color="auto"/>
                      </w:divBdr>
                    </w:div>
                    <w:div w:id="634484897">
                      <w:marLeft w:val="0"/>
                      <w:marRight w:val="0"/>
                      <w:marTop w:val="0"/>
                      <w:marBottom w:val="0"/>
                      <w:divBdr>
                        <w:top w:val="none" w:sz="0" w:space="0" w:color="auto"/>
                        <w:left w:val="none" w:sz="0" w:space="0" w:color="auto"/>
                        <w:bottom w:val="none" w:sz="0" w:space="0" w:color="auto"/>
                        <w:right w:val="none" w:sz="0" w:space="0" w:color="auto"/>
                      </w:divBdr>
                    </w:div>
                    <w:div w:id="980884424">
                      <w:marLeft w:val="0"/>
                      <w:marRight w:val="0"/>
                      <w:marTop w:val="0"/>
                      <w:marBottom w:val="0"/>
                      <w:divBdr>
                        <w:top w:val="none" w:sz="0" w:space="0" w:color="auto"/>
                        <w:left w:val="none" w:sz="0" w:space="0" w:color="auto"/>
                        <w:bottom w:val="none" w:sz="0" w:space="0" w:color="auto"/>
                        <w:right w:val="none" w:sz="0" w:space="0" w:color="auto"/>
                      </w:divBdr>
                    </w:div>
                    <w:div w:id="1244949582">
                      <w:marLeft w:val="0"/>
                      <w:marRight w:val="0"/>
                      <w:marTop w:val="0"/>
                      <w:marBottom w:val="0"/>
                      <w:divBdr>
                        <w:top w:val="none" w:sz="0" w:space="0" w:color="auto"/>
                        <w:left w:val="none" w:sz="0" w:space="0" w:color="auto"/>
                        <w:bottom w:val="none" w:sz="0" w:space="0" w:color="auto"/>
                        <w:right w:val="none" w:sz="0" w:space="0" w:color="auto"/>
                      </w:divBdr>
                    </w:div>
                    <w:div w:id="343749065">
                      <w:marLeft w:val="0"/>
                      <w:marRight w:val="0"/>
                      <w:marTop w:val="0"/>
                      <w:marBottom w:val="0"/>
                      <w:divBdr>
                        <w:top w:val="none" w:sz="0" w:space="0" w:color="auto"/>
                        <w:left w:val="none" w:sz="0" w:space="0" w:color="auto"/>
                        <w:bottom w:val="none" w:sz="0" w:space="0" w:color="auto"/>
                        <w:right w:val="none" w:sz="0" w:space="0" w:color="auto"/>
                      </w:divBdr>
                    </w:div>
                    <w:div w:id="320812033">
                      <w:marLeft w:val="0"/>
                      <w:marRight w:val="0"/>
                      <w:marTop w:val="0"/>
                      <w:marBottom w:val="0"/>
                      <w:divBdr>
                        <w:top w:val="none" w:sz="0" w:space="0" w:color="auto"/>
                        <w:left w:val="none" w:sz="0" w:space="0" w:color="auto"/>
                        <w:bottom w:val="none" w:sz="0" w:space="0" w:color="auto"/>
                        <w:right w:val="none" w:sz="0" w:space="0" w:color="auto"/>
                      </w:divBdr>
                    </w:div>
                    <w:div w:id="560795776">
                      <w:marLeft w:val="0"/>
                      <w:marRight w:val="0"/>
                      <w:marTop w:val="0"/>
                      <w:marBottom w:val="0"/>
                      <w:divBdr>
                        <w:top w:val="none" w:sz="0" w:space="0" w:color="auto"/>
                        <w:left w:val="none" w:sz="0" w:space="0" w:color="auto"/>
                        <w:bottom w:val="none" w:sz="0" w:space="0" w:color="auto"/>
                        <w:right w:val="none" w:sz="0" w:space="0" w:color="auto"/>
                      </w:divBdr>
                    </w:div>
                    <w:div w:id="1747342680">
                      <w:marLeft w:val="0"/>
                      <w:marRight w:val="0"/>
                      <w:marTop w:val="0"/>
                      <w:marBottom w:val="0"/>
                      <w:divBdr>
                        <w:top w:val="none" w:sz="0" w:space="0" w:color="auto"/>
                        <w:left w:val="none" w:sz="0" w:space="0" w:color="auto"/>
                        <w:bottom w:val="none" w:sz="0" w:space="0" w:color="auto"/>
                        <w:right w:val="none" w:sz="0" w:space="0" w:color="auto"/>
                      </w:divBdr>
                    </w:div>
                    <w:div w:id="705062052">
                      <w:marLeft w:val="0"/>
                      <w:marRight w:val="0"/>
                      <w:marTop w:val="0"/>
                      <w:marBottom w:val="0"/>
                      <w:divBdr>
                        <w:top w:val="none" w:sz="0" w:space="0" w:color="auto"/>
                        <w:left w:val="none" w:sz="0" w:space="0" w:color="auto"/>
                        <w:bottom w:val="none" w:sz="0" w:space="0" w:color="auto"/>
                        <w:right w:val="none" w:sz="0" w:space="0" w:color="auto"/>
                      </w:divBdr>
                    </w:div>
                    <w:div w:id="15821056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3379117">
          <w:marLeft w:val="0"/>
          <w:marRight w:val="0"/>
          <w:marTop w:val="0"/>
          <w:marBottom w:val="0"/>
          <w:divBdr>
            <w:top w:val="none" w:sz="0" w:space="0" w:color="auto"/>
            <w:left w:val="none" w:sz="0" w:space="0" w:color="auto"/>
            <w:bottom w:val="none" w:sz="0" w:space="0" w:color="auto"/>
            <w:right w:val="none" w:sz="0" w:space="0" w:color="auto"/>
          </w:divBdr>
        </w:div>
        <w:div w:id="2143961736">
          <w:marLeft w:val="0"/>
          <w:marRight w:val="0"/>
          <w:marTop w:val="0"/>
          <w:marBottom w:val="0"/>
          <w:divBdr>
            <w:top w:val="none" w:sz="0" w:space="0" w:color="auto"/>
            <w:left w:val="none" w:sz="0" w:space="0" w:color="auto"/>
            <w:bottom w:val="none" w:sz="0" w:space="0" w:color="auto"/>
            <w:right w:val="none" w:sz="0" w:space="0" w:color="auto"/>
          </w:divBdr>
        </w:div>
        <w:div w:id="2141485762">
          <w:marLeft w:val="0"/>
          <w:marRight w:val="0"/>
          <w:marTop w:val="0"/>
          <w:marBottom w:val="0"/>
          <w:divBdr>
            <w:top w:val="none" w:sz="0" w:space="0" w:color="auto"/>
            <w:left w:val="none" w:sz="0" w:space="0" w:color="auto"/>
            <w:bottom w:val="none" w:sz="0" w:space="0" w:color="auto"/>
            <w:right w:val="none" w:sz="0" w:space="0" w:color="auto"/>
          </w:divBdr>
        </w:div>
        <w:div w:id="601763243">
          <w:marLeft w:val="0"/>
          <w:marRight w:val="0"/>
          <w:marTop w:val="0"/>
          <w:marBottom w:val="0"/>
          <w:divBdr>
            <w:top w:val="none" w:sz="0" w:space="0" w:color="auto"/>
            <w:left w:val="none" w:sz="0" w:space="0" w:color="auto"/>
            <w:bottom w:val="none" w:sz="0" w:space="0" w:color="auto"/>
            <w:right w:val="none" w:sz="0" w:space="0" w:color="auto"/>
          </w:divBdr>
        </w:div>
        <w:div w:id="431973116">
          <w:marLeft w:val="0"/>
          <w:marRight w:val="0"/>
          <w:marTop w:val="0"/>
          <w:marBottom w:val="0"/>
          <w:divBdr>
            <w:top w:val="none" w:sz="0" w:space="0" w:color="auto"/>
            <w:left w:val="none" w:sz="0" w:space="0" w:color="auto"/>
            <w:bottom w:val="none" w:sz="0" w:space="0" w:color="auto"/>
            <w:right w:val="none" w:sz="0" w:space="0" w:color="auto"/>
          </w:divBdr>
        </w:div>
        <w:div w:id="109477518">
          <w:marLeft w:val="0"/>
          <w:marRight w:val="0"/>
          <w:marTop w:val="0"/>
          <w:marBottom w:val="0"/>
          <w:divBdr>
            <w:top w:val="none" w:sz="0" w:space="0" w:color="auto"/>
            <w:left w:val="none" w:sz="0" w:space="0" w:color="auto"/>
            <w:bottom w:val="none" w:sz="0" w:space="0" w:color="auto"/>
            <w:right w:val="none" w:sz="0" w:space="0" w:color="auto"/>
          </w:divBdr>
        </w:div>
        <w:div w:id="1965038733">
          <w:marLeft w:val="0"/>
          <w:marRight w:val="0"/>
          <w:marTop w:val="0"/>
          <w:marBottom w:val="0"/>
          <w:divBdr>
            <w:top w:val="none" w:sz="0" w:space="0" w:color="auto"/>
            <w:left w:val="none" w:sz="0" w:space="0" w:color="auto"/>
            <w:bottom w:val="none" w:sz="0" w:space="0" w:color="auto"/>
            <w:right w:val="none" w:sz="0" w:space="0" w:color="auto"/>
          </w:divBdr>
          <w:divsChild>
            <w:div w:id="2005739986">
              <w:marLeft w:val="-75"/>
              <w:marRight w:val="0"/>
              <w:marTop w:val="30"/>
              <w:marBottom w:val="30"/>
              <w:divBdr>
                <w:top w:val="none" w:sz="0" w:space="0" w:color="auto"/>
                <w:left w:val="none" w:sz="0" w:space="0" w:color="auto"/>
                <w:bottom w:val="none" w:sz="0" w:space="0" w:color="auto"/>
                <w:right w:val="none" w:sz="0" w:space="0" w:color="auto"/>
              </w:divBdr>
              <w:divsChild>
                <w:div w:id="1575816504">
                  <w:marLeft w:val="0"/>
                  <w:marRight w:val="0"/>
                  <w:marTop w:val="0"/>
                  <w:marBottom w:val="0"/>
                  <w:divBdr>
                    <w:top w:val="none" w:sz="0" w:space="0" w:color="auto"/>
                    <w:left w:val="none" w:sz="0" w:space="0" w:color="auto"/>
                    <w:bottom w:val="none" w:sz="0" w:space="0" w:color="auto"/>
                    <w:right w:val="none" w:sz="0" w:space="0" w:color="auto"/>
                  </w:divBdr>
                  <w:divsChild>
                    <w:div w:id="899097328">
                      <w:marLeft w:val="0"/>
                      <w:marRight w:val="0"/>
                      <w:marTop w:val="0"/>
                      <w:marBottom w:val="0"/>
                      <w:divBdr>
                        <w:top w:val="none" w:sz="0" w:space="0" w:color="auto"/>
                        <w:left w:val="none" w:sz="0" w:space="0" w:color="auto"/>
                        <w:bottom w:val="none" w:sz="0" w:space="0" w:color="auto"/>
                        <w:right w:val="none" w:sz="0" w:space="0" w:color="auto"/>
                      </w:divBdr>
                    </w:div>
                  </w:divsChild>
                </w:div>
                <w:div w:id="578905440">
                  <w:marLeft w:val="0"/>
                  <w:marRight w:val="0"/>
                  <w:marTop w:val="0"/>
                  <w:marBottom w:val="0"/>
                  <w:divBdr>
                    <w:top w:val="none" w:sz="0" w:space="0" w:color="auto"/>
                    <w:left w:val="none" w:sz="0" w:space="0" w:color="auto"/>
                    <w:bottom w:val="none" w:sz="0" w:space="0" w:color="auto"/>
                    <w:right w:val="none" w:sz="0" w:space="0" w:color="auto"/>
                  </w:divBdr>
                  <w:divsChild>
                    <w:div w:id="699621293">
                      <w:marLeft w:val="0"/>
                      <w:marRight w:val="0"/>
                      <w:marTop w:val="0"/>
                      <w:marBottom w:val="0"/>
                      <w:divBdr>
                        <w:top w:val="none" w:sz="0" w:space="0" w:color="auto"/>
                        <w:left w:val="none" w:sz="0" w:space="0" w:color="auto"/>
                        <w:bottom w:val="none" w:sz="0" w:space="0" w:color="auto"/>
                        <w:right w:val="none" w:sz="0" w:space="0" w:color="auto"/>
                      </w:divBdr>
                    </w:div>
                  </w:divsChild>
                </w:div>
                <w:div w:id="471677988">
                  <w:marLeft w:val="0"/>
                  <w:marRight w:val="0"/>
                  <w:marTop w:val="0"/>
                  <w:marBottom w:val="0"/>
                  <w:divBdr>
                    <w:top w:val="none" w:sz="0" w:space="0" w:color="auto"/>
                    <w:left w:val="none" w:sz="0" w:space="0" w:color="auto"/>
                    <w:bottom w:val="none" w:sz="0" w:space="0" w:color="auto"/>
                    <w:right w:val="none" w:sz="0" w:space="0" w:color="auto"/>
                  </w:divBdr>
                  <w:divsChild>
                    <w:div w:id="988510854">
                      <w:marLeft w:val="0"/>
                      <w:marRight w:val="0"/>
                      <w:marTop w:val="0"/>
                      <w:marBottom w:val="0"/>
                      <w:divBdr>
                        <w:top w:val="none" w:sz="0" w:space="0" w:color="auto"/>
                        <w:left w:val="none" w:sz="0" w:space="0" w:color="auto"/>
                        <w:bottom w:val="none" w:sz="0" w:space="0" w:color="auto"/>
                        <w:right w:val="none" w:sz="0" w:space="0" w:color="auto"/>
                      </w:divBdr>
                    </w:div>
                  </w:divsChild>
                </w:div>
                <w:div w:id="695303399">
                  <w:marLeft w:val="0"/>
                  <w:marRight w:val="0"/>
                  <w:marTop w:val="0"/>
                  <w:marBottom w:val="0"/>
                  <w:divBdr>
                    <w:top w:val="none" w:sz="0" w:space="0" w:color="auto"/>
                    <w:left w:val="none" w:sz="0" w:space="0" w:color="auto"/>
                    <w:bottom w:val="none" w:sz="0" w:space="0" w:color="auto"/>
                    <w:right w:val="none" w:sz="0" w:space="0" w:color="auto"/>
                  </w:divBdr>
                  <w:divsChild>
                    <w:div w:id="1007827109">
                      <w:marLeft w:val="0"/>
                      <w:marRight w:val="0"/>
                      <w:marTop w:val="0"/>
                      <w:marBottom w:val="0"/>
                      <w:divBdr>
                        <w:top w:val="none" w:sz="0" w:space="0" w:color="auto"/>
                        <w:left w:val="none" w:sz="0" w:space="0" w:color="auto"/>
                        <w:bottom w:val="none" w:sz="0" w:space="0" w:color="auto"/>
                        <w:right w:val="none" w:sz="0" w:space="0" w:color="auto"/>
                      </w:divBdr>
                    </w:div>
                  </w:divsChild>
                </w:div>
                <w:div w:id="416440497">
                  <w:marLeft w:val="0"/>
                  <w:marRight w:val="0"/>
                  <w:marTop w:val="0"/>
                  <w:marBottom w:val="0"/>
                  <w:divBdr>
                    <w:top w:val="none" w:sz="0" w:space="0" w:color="auto"/>
                    <w:left w:val="none" w:sz="0" w:space="0" w:color="auto"/>
                    <w:bottom w:val="none" w:sz="0" w:space="0" w:color="auto"/>
                    <w:right w:val="none" w:sz="0" w:space="0" w:color="auto"/>
                  </w:divBdr>
                  <w:divsChild>
                    <w:div w:id="1669748856">
                      <w:marLeft w:val="0"/>
                      <w:marRight w:val="0"/>
                      <w:marTop w:val="0"/>
                      <w:marBottom w:val="0"/>
                      <w:divBdr>
                        <w:top w:val="none" w:sz="0" w:space="0" w:color="auto"/>
                        <w:left w:val="none" w:sz="0" w:space="0" w:color="auto"/>
                        <w:bottom w:val="none" w:sz="0" w:space="0" w:color="auto"/>
                        <w:right w:val="none" w:sz="0" w:space="0" w:color="auto"/>
                      </w:divBdr>
                    </w:div>
                  </w:divsChild>
                </w:div>
                <w:div w:id="2027318145">
                  <w:marLeft w:val="0"/>
                  <w:marRight w:val="0"/>
                  <w:marTop w:val="0"/>
                  <w:marBottom w:val="0"/>
                  <w:divBdr>
                    <w:top w:val="none" w:sz="0" w:space="0" w:color="auto"/>
                    <w:left w:val="none" w:sz="0" w:space="0" w:color="auto"/>
                    <w:bottom w:val="none" w:sz="0" w:space="0" w:color="auto"/>
                    <w:right w:val="none" w:sz="0" w:space="0" w:color="auto"/>
                  </w:divBdr>
                  <w:divsChild>
                    <w:div w:id="382678410">
                      <w:marLeft w:val="0"/>
                      <w:marRight w:val="0"/>
                      <w:marTop w:val="0"/>
                      <w:marBottom w:val="0"/>
                      <w:divBdr>
                        <w:top w:val="none" w:sz="0" w:space="0" w:color="auto"/>
                        <w:left w:val="none" w:sz="0" w:space="0" w:color="auto"/>
                        <w:bottom w:val="none" w:sz="0" w:space="0" w:color="auto"/>
                        <w:right w:val="none" w:sz="0" w:space="0" w:color="auto"/>
                      </w:divBdr>
                    </w:div>
                  </w:divsChild>
                </w:div>
                <w:div w:id="1294289110">
                  <w:marLeft w:val="0"/>
                  <w:marRight w:val="0"/>
                  <w:marTop w:val="0"/>
                  <w:marBottom w:val="0"/>
                  <w:divBdr>
                    <w:top w:val="none" w:sz="0" w:space="0" w:color="auto"/>
                    <w:left w:val="none" w:sz="0" w:space="0" w:color="auto"/>
                    <w:bottom w:val="none" w:sz="0" w:space="0" w:color="auto"/>
                    <w:right w:val="none" w:sz="0" w:space="0" w:color="auto"/>
                  </w:divBdr>
                  <w:divsChild>
                    <w:div w:id="1736664744">
                      <w:marLeft w:val="0"/>
                      <w:marRight w:val="0"/>
                      <w:marTop w:val="0"/>
                      <w:marBottom w:val="0"/>
                      <w:divBdr>
                        <w:top w:val="none" w:sz="0" w:space="0" w:color="auto"/>
                        <w:left w:val="none" w:sz="0" w:space="0" w:color="auto"/>
                        <w:bottom w:val="none" w:sz="0" w:space="0" w:color="auto"/>
                        <w:right w:val="none" w:sz="0" w:space="0" w:color="auto"/>
                      </w:divBdr>
                    </w:div>
                    <w:div w:id="1724475613">
                      <w:marLeft w:val="0"/>
                      <w:marRight w:val="0"/>
                      <w:marTop w:val="0"/>
                      <w:marBottom w:val="0"/>
                      <w:divBdr>
                        <w:top w:val="none" w:sz="0" w:space="0" w:color="auto"/>
                        <w:left w:val="none" w:sz="0" w:space="0" w:color="auto"/>
                        <w:bottom w:val="none" w:sz="0" w:space="0" w:color="auto"/>
                        <w:right w:val="none" w:sz="0" w:space="0" w:color="auto"/>
                      </w:divBdr>
                    </w:div>
                    <w:div w:id="123155445">
                      <w:marLeft w:val="0"/>
                      <w:marRight w:val="0"/>
                      <w:marTop w:val="0"/>
                      <w:marBottom w:val="0"/>
                      <w:divBdr>
                        <w:top w:val="none" w:sz="0" w:space="0" w:color="auto"/>
                        <w:left w:val="none" w:sz="0" w:space="0" w:color="auto"/>
                        <w:bottom w:val="none" w:sz="0" w:space="0" w:color="auto"/>
                        <w:right w:val="none" w:sz="0" w:space="0" w:color="auto"/>
                      </w:divBdr>
                    </w:div>
                  </w:divsChild>
                </w:div>
                <w:div w:id="1682315435">
                  <w:marLeft w:val="0"/>
                  <w:marRight w:val="0"/>
                  <w:marTop w:val="0"/>
                  <w:marBottom w:val="0"/>
                  <w:divBdr>
                    <w:top w:val="none" w:sz="0" w:space="0" w:color="auto"/>
                    <w:left w:val="none" w:sz="0" w:space="0" w:color="auto"/>
                    <w:bottom w:val="none" w:sz="0" w:space="0" w:color="auto"/>
                    <w:right w:val="none" w:sz="0" w:space="0" w:color="auto"/>
                  </w:divBdr>
                  <w:divsChild>
                    <w:div w:id="15432077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2662551">
          <w:marLeft w:val="0"/>
          <w:marRight w:val="0"/>
          <w:marTop w:val="0"/>
          <w:marBottom w:val="0"/>
          <w:divBdr>
            <w:top w:val="none" w:sz="0" w:space="0" w:color="auto"/>
            <w:left w:val="none" w:sz="0" w:space="0" w:color="auto"/>
            <w:bottom w:val="none" w:sz="0" w:space="0" w:color="auto"/>
            <w:right w:val="none" w:sz="0" w:space="0" w:color="auto"/>
          </w:divBdr>
        </w:div>
        <w:div w:id="334113259">
          <w:marLeft w:val="0"/>
          <w:marRight w:val="0"/>
          <w:marTop w:val="0"/>
          <w:marBottom w:val="0"/>
          <w:divBdr>
            <w:top w:val="none" w:sz="0" w:space="0" w:color="auto"/>
            <w:left w:val="none" w:sz="0" w:space="0" w:color="auto"/>
            <w:bottom w:val="none" w:sz="0" w:space="0" w:color="auto"/>
            <w:right w:val="none" w:sz="0" w:space="0" w:color="auto"/>
          </w:divBdr>
        </w:div>
        <w:div w:id="620569648">
          <w:marLeft w:val="0"/>
          <w:marRight w:val="0"/>
          <w:marTop w:val="0"/>
          <w:marBottom w:val="0"/>
          <w:divBdr>
            <w:top w:val="none" w:sz="0" w:space="0" w:color="auto"/>
            <w:left w:val="none" w:sz="0" w:space="0" w:color="auto"/>
            <w:bottom w:val="none" w:sz="0" w:space="0" w:color="auto"/>
            <w:right w:val="none" w:sz="0" w:space="0" w:color="auto"/>
          </w:divBdr>
        </w:div>
        <w:div w:id="1348288354">
          <w:marLeft w:val="0"/>
          <w:marRight w:val="0"/>
          <w:marTop w:val="0"/>
          <w:marBottom w:val="0"/>
          <w:divBdr>
            <w:top w:val="none" w:sz="0" w:space="0" w:color="auto"/>
            <w:left w:val="none" w:sz="0" w:space="0" w:color="auto"/>
            <w:bottom w:val="none" w:sz="0" w:space="0" w:color="auto"/>
            <w:right w:val="none" w:sz="0" w:space="0" w:color="auto"/>
          </w:divBdr>
        </w:div>
        <w:div w:id="1716350848">
          <w:marLeft w:val="0"/>
          <w:marRight w:val="0"/>
          <w:marTop w:val="0"/>
          <w:marBottom w:val="0"/>
          <w:divBdr>
            <w:top w:val="none" w:sz="0" w:space="0" w:color="auto"/>
            <w:left w:val="none" w:sz="0" w:space="0" w:color="auto"/>
            <w:bottom w:val="none" w:sz="0" w:space="0" w:color="auto"/>
            <w:right w:val="none" w:sz="0" w:space="0" w:color="auto"/>
          </w:divBdr>
          <w:divsChild>
            <w:div w:id="1769235252">
              <w:marLeft w:val="-75"/>
              <w:marRight w:val="0"/>
              <w:marTop w:val="30"/>
              <w:marBottom w:val="30"/>
              <w:divBdr>
                <w:top w:val="none" w:sz="0" w:space="0" w:color="auto"/>
                <w:left w:val="none" w:sz="0" w:space="0" w:color="auto"/>
                <w:bottom w:val="none" w:sz="0" w:space="0" w:color="auto"/>
                <w:right w:val="none" w:sz="0" w:space="0" w:color="auto"/>
              </w:divBdr>
              <w:divsChild>
                <w:div w:id="1669287571">
                  <w:marLeft w:val="0"/>
                  <w:marRight w:val="0"/>
                  <w:marTop w:val="0"/>
                  <w:marBottom w:val="0"/>
                  <w:divBdr>
                    <w:top w:val="none" w:sz="0" w:space="0" w:color="auto"/>
                    <w:left w:val="none" w:sz="0" w:space="0" w:color="auto"/>
                    <w:bottom w:val="none" w:sz="0" w:space="0" w:color="auto"/>
                    <w:right w:val="none" w:sz="0" w:space="0" w:color="auto"/>
                  </w:divBdr>
                  <w:divsChild>
                    <w:div w:id="44303750">
                      <w:marLeft w:val="0"/>
                      <w:marRight w:val="0"/>
                      <w:marTop w:val="0"/>
                      <w:marBottom w:val="0"/>
                      <w:divBdr>
                        <w:top w:val="none" w:sz="0" w:space="0" w:color="auto"/>
                        <w:left w:val="none" w:sz="0" w:space="0" w:color="auto"/>
                        <w:bottom w:val="none" w:sz="0" w:space="0" w:color="auto"/>
                        <w:right w:val="none" w:sz="0" w:space="0" w:color="auto"/>
                      </w:divBdr>
                    </w:div>
                  </w:divsChild>
                </w:div>
                <w:div w:id="933437746">
                  <w:marLeft w:val="0"/>
                  <w:marRight w:val="0"/>
                  <w:marTop w:val="0"/>
                  <w:marBottom w:val="0"/>
                  <w:divBdr>
                    <w:top w:val="none" w:sz="0" w:space="0" w:color="auto"/>
                    <w:left w:val="none" w:sz="0" w:space="0" w:color="auto"/>
                    <w:bottom w:val="none" w:sz="0" w:space="0" w:color="auto"/>
                    <w:right w:val="none" w:sz="0" w:space="0" w:color="auto"/>
                  </w:divBdr>
                  <w:divsChild>
                    <w:div w:id="1326858496">
                      <w:marLeft w:val="0"/>
                      <w:marRight w:val="0"/>
                      <w:marTop w:val="0"/>
                      <w:marBottom w:val="0"/>
                      <w:divBdr>
                        <w:top w:val="none" w:sz="0" w:space="0" w:color="auto"/>
                        <w:left w:val="none" w:sz="0" w:space="0" w:color="auto"/>
                        <w:bottom w:val="none" w:sz="0" w:space="0" w:color="auto"/>
                        <w:right w:val="none" w:sz="0" w:space="0" w:color="auto"/>
                      </w:divBdr>
                    </w:div>
                  </w:divsChild>
                </w:div>
                <w:div w:id="760562540">
                  <w:marLeft w:val="0"/>
                  <w:marRight w:val="0"/>
                  <w:marTop w:val="0"/>
                  <w:marBottom w:val="0"/>
                  <w:divBdr>
                    <w:top w:val="none" w:sz="0" w:space="0" w:color="auto"/>
                    <w:left w:val="none" w:sz="0" w:space="0" w:color="auto"/>
                    <w:bottom w:val="none" w:sz="0" w:space="0" w:color="auto"/>
                    <w:right w:val="none" w:sz="0" w:space="0" w:color="auto"/>
                  </w:divBdr>
                  <w:divsChild>
                    <w:div w:id="474880800">
                      <w:marLeft w:val="0"/>
                      <w:marRight w:val="0"/>
                      <w:marTop w:val="0"/>
                      <w:marBottom w:val="0"/>
                      <w:divBdr>
                        <w:top w:val="none" w:sz="0" w:space="0" w:color="auto"/>
                        <w:left w:val="none" w:sz="0" w:space="0" w:color="auto"/>
                        <w:bottom w:val="none" w:sz="0" w:space="0" w:color="auto"/>
                        <w:right w:val="none" w:sz="0" w:space="0" w:color="auto"/>
                      </w:divBdr>
                    </w:div>
                  </w:divsChild>
                </w:div>
                <w:div w:id="781413567">
                  <w:marLeft w:val="0"/>
                  <w:marRight w:val="0"/>
                  <w:marTop w:val="0"/>
                  <w:marBottom w:val="0"/>
                  <w:divBdr>
                    <w:top w:val="none" w:sz="0" w:space="0" w:color="auto"/>
                    <w:left w:val="none" w:sz="0" w:space="0" w:color="auto"/>
                    <w:bottom w:val="none" w:sz="0" w:space="0" w:color="auto"/>
                    <w:right w:val="none" w:sz="0" w:space="0" w:color="auto"/>
                  </w:divBdr>
                  <w:divsChild>
                    <w:div w:id="158930777">
                      <w:marLeft w:val="0"/>
                      <w:marRight w:val="0"/>
                      <w:marTop w:val="0"/>
                      <w:marBottom w:val="0"/>
                      <w:divBdr>
                        <w:top w:val="none" w:sz="0" w:space="0" w:color="auto"/>
                        <w:left w:val="none" w:sz="0" w:space="0" w:color="auto"/>
                        <w:bottom w:val="none" w:sz="0" w:space="0" w:color="auto"/>
                        <w:right w:val="none" w:sz="0" w:space="0" w:color="auto"/>
                      </w:divBdr>
                    </w:div>
                  </w:divsChild>
                </w:div>
                <w:div w:id="1272054209">
                  <w:marLeft w:val="0"/>
                  <w:marRight w:val="0"/>
                  <w:marTop w:val="0"/>
                  <w:marBottom w:val="0"/>
                  <w:divBdr>
                    <w:top w:val="none" w:sz="0" w:space="0" w:color="auto"/>
                    <w:left w:val="none" w:sz="0" w:space="0" w:color="auto"/>
                    <w:bottom w:val="none" w:sz="0" w:space="0" w:color="auto"/>
                    <w:right w:val="none" w:sz="0" w:space="0" w:color="auto"/>
                  </w:divBdr>
                  <w:divsChild>
                    <w:div w:id="421143917">
                      <w:marLeft w:val="0"/>
                      <w:marRight w:val="0"/>
                      <w:marTop w:val="0"/>
                      <w:marBottom w:val="0"/>
                      <w:divBdr>
                        <w:top w:val="none" w:sz="0" w:space="0" w:color="auto"/>
                        <w:left w:val="none" w:sz="0" w:space="0" w:color="auto"/>
                        <w:bottom w:val="none" w:sz="0" w:space="0" w:color="auto"/>
                        <w:right w:val="none" w:sz="0" w:space="0" w:color="auto"/>
                      </w:divBdr>
                    </w:div>
                  </w:divsChild>
                </w:div>
                <w:div w:id="936405834">
                  <w:marLeft w:val="0"/>
                  <w:marRight w:val="0"/>
                  <w:marTop w:val="0"/>
                  <w:marBottom w:val="0"/>
                  <w:divBdr>
                    <w:top w:val="none" w:sz="0" w:space="0" w:color="auto"/>
                    <w:left w:val="none" w:sz="0" w:space="0" w:color="auto"/>
                    <w:bottom w:val="none" w:sz="0" w:space="0" w:color="auto"/>
                    <w:right w:val="none" w:sz="0" w:space="0" w:color="auto"/>
                  </w:divBdr>
                  <w:divsChild>
                    <w:div w:id="1425568988">
                      <w:marLeft w:val="0"/>
                      <w:marRight w:val="0"/>
                      <w:marTop w:val="0"/>
                      <w:marBottom w:val="0"/>
                      <w:divBdr>
                        <w:top w:val="none" w:sz="0" w:space="0" w:color="auto"/>
                        <w:left w:val="none" w:sz="0" w:space="0" w:color="auto"/>
                        <w:bottom w:val="none" w:sz="0" w:space="0" w:color="auto"/>
                        <w:right w:val="none" w:sz="0" w:space="0" w:color="auto"/>
                      </w:divBdr>
                    </w:div>
                  </w:divsChild>
                </w:div>
                <w:div w:id="2134901733">
                  <w:marLeft w:val="0"/>
                  <w:marRight w:val="0"/>
                  <w:marTop w:val="0"/>
                  <w:marBottom w:val="0"/>
                  <w:divBdr>
                    <w:top w:val="none" w:sz="0" w:space="0" w:color="auto"/>
                    <w:left w:val="none" w:sz="0" w:space="0" w:color="auto"/>
                    <w:bottom w:val="none" w:sz="0" w:space="0" w:color="auto"/>
                    <w:right w:val="none" w:sz="0" w:space="0" w:color="auto"/>
                  </w:divBdr>
                  <w:divsChild>
                    <w:div w:id="1489402138">
                      <w:marLeft w:val="0"/>
                      <w:marRight w:val="0"/>
                      <w:marTop w:val="0"/>
                      <w:marBottom w:val="0"/>
                      <w:divBdr>
                        <w:top w:val="none" w:sz="0" w:space="0" w:color="auto"/>
                        <w:left w:val="none" w:sz="0" w:space="0" w:color="auto"/>
                        <w:bottom w:val="none" w:sz="0" w:space="0" w:color="auto"/>
                        <w:right w:val="none" w:sz="0" w:space="0" w:color="auto"/>
                      </w:divBdr>
                    </w:div>
                  </w:divsChild>
                </w:div>
                <w:div w:id="526986746">
                  <w:marLeft w:val="0"/>
                  <w:marRight w:val="0"/>
                  <w:marTop w:val="0"/>
                  <w:marBottom w:val="0"/>
                  <w:divBdr>
                    <w:top w:val="none" w:sz="0" w:space="0" w:color="auto"/>
                    <w:left w:val="none" w:sz="0" w:space="0" w:color="auto"/>
                    <w:bottom w:val="none" w:sz="0" w:space="0" w:color="auto"/>
                    <w:right w:val="none" w:sz="0" w:space="0" w:color="auto"/>
                  </w:divBdr>
                  <w:divsChild>
                    <w:div w:id="439565921">
                      <w:marLeft w:val="0"/>
                      <w:marRight w:val="0"/>
                      <w:marTop w:val="0"/>
                      <w:marBottom w:val="0"/>
                      <w:divBdr>
                        <w:top w:val="none" w:sz="0" w:space="0" w:color="auto"/>
                        <w:left w:val="none" w:sz="0" w:space="0" w:color="auto"/>
                        <w:bottom w:val="none" w:sz="0" w:space="0" w:color="auto"/>
                        <w:right w:val="none" w:sz="0" w:space="0" w:color="auto"/>
                      </w:divBdr>
                    </w:div>
                  </w:divsChild>
                </w:div>
                <w:div w:id="1079791775">
                  <w:marLeft w:val="0"/>
                  <w:marRight w:val="0"/>
                  <w:marTop w:val="0"/>
                  <w:marBottom w:val="0"/>
                  <w:divBdr>
                    <w:top w:val="none" w:sz="0" w:space="0" w:color="auto"/>
                    <w:left w:val="none" w:sz="0" w:space="0" w:color="auto"/>
                    <w:bottom w:val="none" w:sz="0" w:space="0" w:color="auto"/>
                    <w:right w:val="none" w:sz="0" w:space="0" w:color="auto"/>
                  </w:divBdr>
                  <w:divsChild>
                    <w:div w:id="1444183364">
                      <w:marLeft w:val="0"/>
                      <w:marRight w:val="0"/>
                      <w:marTop w:val="0"/>
                      <w:marBottom w:val="0"/>
                      <w:divBdr>
                        <w:top w:val="none" w:sz="0" w:space="0" w:color="auto"/>
                        <w:left w:val="none" w:sz="0" w:space="0" w:color="auto"/>
                        <w:bottom w:val="none" w:sz="0" w:space="0" w:color="auto"/>
                        <w:right w:val="none" w:sz="0" w:space="0" w:color="auto"/>
                      </w:divBdr>
                    </w:div>
                  </w:divsChild>
                </w:div>
                <w:div w:id="1971400131">
                  <w:marLeft w:val="0"/>
                  <w:marRight w:val="0"/>
                  <w:marTop w:val="0"/>
                  <w:marBottom w:val="0"/>
                  <w:divBdr>
                    <w:top w:val="none" w:sz="0" w:space="0" w:color="auto"/>
                    <w:left w:val="none" w:sz="0" w:space="0" w:color="auto"/>
                    <w:bottom w:val="none" w:sz="0" w:space="0" w:color="auto"/>
                    <w:right w:val="none" w:sz="0" w:space="0" w:color="auto"/>
                  </w:divBdr>
                  <w:divsChild>
                    <w:div w:id="1867405605">
                      <w:marLeft w:val="0"/>
                      <w:marRight w:val="0"/>
                      <w:marTop w:val="0"/>
                      <w:marBottom w:val="0"/>
                      <w:divBdr>
                        <w:top w:val="none" w:sz="0" w:space="0" w:color="auto"/>
                        <w:left w:val="none" w:sz="0" w:space="0" w:color="auto"/>
                        <w:bottom w:val="none" w:sz="0" w:space="0" w:color="auto"/>
                        <w:right w:val="none" w:sz="0" w:space="0" w:color="auto"/>
                      </w:divBdr>
                    </w:div>
                  </w:divsChild>
                </w:div>
                <w:div w:id="1214000388">
                  <w:marLeft w:val="0"/>
                  <w:marRight w:val="0"/>
                  <w:marTop w:val="0"/>
                  <w:marBottom w:val="0"/>
                  <w:divBdr>
                    <w:top w:val="none" w:sz="0" w:space="0" w:color="auto"/>
                    <w:left w:val="none" w:sz="0" w:space="0" w:color="auto"/>
                    <w:bottom w:val="none" w:sz="0" w:space="0" w:color="auto"/>
                    <w:right w:val="none" w:sz="0" w:space="0" w:color="auto"/>
                  </w:divBdr>
                  <w:divsChild>
                    <w:div w:id="1154758231">
                      <w:marLeft w:val="0"/>
                      <w:marRight w:val="0"/>
                      <w:marTop w:val="0"/>
                      <w:marBottom w:val="0"/>
                      <w:divBdr>
                        <w:top w:val="none" w:sz="0" w:space="0" w:color="auto"/>
                        <w:left w:val="none" w:sz="0" w:space="0" w:color="auto"/>
                        <w:bottom w:val="none" w:sz="0" w:space="0" w:color="auto"/>
                        <w:right w:val="none" w:sz="0" w:space="0" w:color="auto"/>
                      </w:divBdr>
                    </w:div>
                  </w:divsChild>
                </w:div>
                <w:div w:id="518547876">
                  <w:marLeft w:val="0"/>
                  <w:marRight w:val="0"/>
                  <w:marTop w:val="0"/>
                  <w:marBottom w:val="0"/>
                  <w:divBdr>
                    <w:top w:val="none" w:sz="0" w:space="0" w:color="auto"/>
                    <w:left w:val="none" w:sz="0" w:space="0" w:color="auto"/>
                    <w:bottom w:val="none" w:sz="0" w:space="0" w:color="auto"/>
                    <w:right w:val="none" w:sz="0" w:space="0" w:color="auto"/>
                  </w:divBdr>
                  <w:divsChild>
                    <w:div w:id="27070569">
                      <w:marLeft w:val="0"/>
                      <w:marRight w:val="0"/>
                      <w:marTop w:val="0"/>
                      <w:marBottom w:val="0"/>
                      <w:divBdr>
                        <w:top w:val="none" w:sz="0" w:space="0" w:color="auto"/>
                        <w:left w:val="none" w:sz="0" w:space="0" w:color="auto"/>
                        <w:bottom w:val="none" w:sz="0" w:space="0" w:color="auto"/>
                        <w:right w:val="none" w:sz="0" w:space="0" w:color="auto"/>
                      </w:divBdr>
                    </w:div>
                  </w:divsChild>
                </w:div>
                <w:div w:id="64961796">
                  <w:marLeft w:val="0"/>
                  <w:marRight w:val="0"/>
                  <w:marTop w:val="0"/>
                  <w:marBottom w:val="0"/>
                  <w:divBdr>
                    <w:top w:val="none" w:sz="0" w:space="0" w:color="auto"/>
                    <w:left w:val="none" w:sz="0" w:space="0" w:color="auto"/>
                    <w:bottom w:val="none" w:sz="0" w:space="0" w:color="auto"/>
                    <w:right w:val="none" w:sz="0" w:space="0" w:color="auto"/>
                  </w:divBdr>
                  <w:divsChild>
                    <w:div w:id="1549410733">
                      <w:marLeft w:val="0"/>
                      <w:marRight w:val="0"/>
                      <w:marTop w:val="0"/>
                      <w:marBottom w:val="0"/>
                      <w:divBdr>
                        <w:top w:val="none" w:sz="0" w:space="0" w:color="auto"/>
                        <w:left w:val="none" w:sz="0" w:space="0" w:color="auto"/>
                        <w:bottom w:val="none" w:sz="0" w:space="0" w:color="auto"/>
                        <w:right w:val="none" w:sz="0" w:space="0" w:color="auto"/>
                      </w:divBdr>
                    </w:div>
                  </w:divsChild>
                </w:div>
                <w:div w:id="1639415773">
                  <w:marLeft w:val="0"/>
                  <w:marRight w:val="0"/>
                  <w:marTop w:val="0"/>
                  <w:marBottom w:val="0"/>
                  <w:divBdr>
                    <w:top w:val="none" w:sz="0" w:space="0" w:color="auto"/>
                    <w:left w:val="none" w:sz="0" w:space="0" w:color="auto"/>
                    <w:bottom w:val="none" w:sz="0" w:space="0" w:color="auto"/>
                    <w:right w:val="none" w:sz="0" w:space="0" w:color="auto"/>
                  </w:divBdr>
                  <w:divsChild>
                    <w:div w:id="934288652">
                      <w:marLeft w:val="0"/>
                      <w:marRight w:val="0"/>
                      <w:marTop w:val="0"/>
                      <w:marBottom w:val="0"/>
                      <w:divBdr>
                        <w:top w:val="none" w:sz="0" w:space="0" w:color="auto"/>
                        <w:left w:val="none" w:sz="0" w:space="0" w:color="auto"/>
                        <w:bottom w:val="none" w:sz="0" w:space="0" w:color="auto"/>
                        <w:right w:val="none" w:sz="0" w:space="0" w:color="auto"/>
                      </w:divBdr>
                    </w:div>
                  </w:divsChild>
                </w:div>
                <w:div w:id="961109617">
                  <w:marLeft w:val="0"/>
                  <w:marRight w:val="0"/>
                  <w:marTop w:val="0"/>
                  <w:marBottom w:val="0"/>
                  <w:divBdr>
                    <w:top w:val="none" w:sz="0" w:space="0" w:color="auto"/>
                    <w:left w:val="none" w:sz="0" w:space="0" w:color="auto"/>
                    <w:bottom w:val="none" w:sz="0" w:space="0" w:color="auto"/>
                    <w:right w:val="none" w:sz="0" w:space="0" w:color="auto"/>
                  </w:divBdr>
                  <w:divsChild>
                    <w:div w:id="1826623871">
                      <w:marLeft w:val="0"/>
                      <w:marRight w:val="0"/>
                      <w:marTop w:val="0"/>
                      <w:marBottom w:val="0"/>
                      <w:divBdr>
                        <w:top w:val="none" w:sz="0" w:space="0" w:color="auto"/>
                        <w:left w:val="none" w:sz="0" w:space="0" w:color="auto"/>
                        <w:bottom w:val="none" w:sz="0" w:space="0" w:color="auto"/>
                        <w:right w:val="none" w:sz="0" w:space="0" w:color="auto"/>
                      </w:divBdr>
                    </w:div>
                  </w:divsChild>
                </w:div>
                <w:div w:id="1094326681">
                  <w:marLeft w:val="0"/>
                  <w:marRight w:val="0"/>
                  <w:marTop w:val="0"/>
                  <w:marBottom w:val="0"/>
                  <w:divBdr>
                    <w:top w:val="none" w:sz="0" w:space="0" w:color="auto"/>
                    <w:left w:val="none" w:sz="0" w:space="0" w:color="auto"/>
                    <w:bottom w:val="none" w:sz="0" w:space="0" w:color="auto"/>
                    <w:right w:val="none" w:sz="0" w:space="0" w:color="auto"/>
                  </w:divBdr>
                  <w:divsChild>
                    <w:div w:id="559705474">
                      <w:marLeft w:val="0"/>
                      <w:marRight w:val="0"/>
                      <w:marTop w:val="0"/>
                      <w:marBottom w:val="0"/>
                      <w:divBdr>
                        <w:top w:val="none" w:sz="0" w:space="0" w:color="auto"/>
                        <w:left w:val="none" w:sz="0" w:space="0" w:color="auto"/>
                        <w:bottom w:val="none" w:sz="0" w:space="0" w:color="auto"/>
                        <w:right w:val="none" w:sz="0" w:space="0" w:color="auto"/>
                      </w:divBdr>
                    </w:div>
                  </w:divsChild>
                </w:div>
                <w:div w:id="1874416435">
                  <w:marLeft w:val="0"/>
                  <w:marRight w:val="0"/>
                  <w:marTop w:val="0"/>
                  <w:marBottom w:val="0"/>
                  <w:divBdr>
                    <w:top w:val="none" w:sz="0" w:space="0" w:color="auto"/>
                    <w:left w:val="none" w:sz="0" w:space="0" w:color="auto"/>
                    <w:bottom w:val="none" w:sz="0" w:space="0" w:color="auto"/>
                    <w:right w:val="none" w:sz="0" w:space="0" w:color="auto"/>
                  </w:divBdr>
                  <w:divsChild>
                    <w:div w:id="9115046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1906813">
          <w:marLeft w:val="0"/>
          <w:marRight w:val="0"/>
          <w:marTop w:val="0"/>
          <w:marBottom w:val="0"/>
          <w:divBdr>
            <w:top w:val="none" w:sz="0" w:space="0" w:color="auto"/>
            <w:left w:val="none" w:sz="0" w:space="0" w:color="auto"/>
            <w:bottom w:val="none" w:sz="0" w:space="0" w:color="auto"/>
            <w:right w:val="none" w:sz="0" w:space="0" w:color="auto"/>
          </w:divBdr>
        </w:div>
        <w:div w:id="1105464072">
          <w:marLeft w:val="0"/>
          <w:marRight w:val="0"/>
          <w:marTop w:val="0"/>
          <w:marBottom w:val="0"/>
          <w:divBdr>
            <w:top w:val="none" w:sz="0" w:space="0" w:color="auto"/>
            <w:left w:val="none" w:sz="0" w:space="0" w:color="auto"/>
            <w:bottom w:val="none" w:sz="0" w:space="0" w:color="auto"/>
            <w:right w:val="none" w:sz="0" w:space="0" w:color="auto"/>
          </w:divBdr>
          <w:divsChild>
            <w:div w:id="806900988">
              <w:marLeft w:val="0"/>
              <w:marRight w:val="0"/>
              <w:marTop w:val="0"/>
              <w:marBottom w:val="0"/>
              <w:divBdr>
                <w:top w:val="none" w:sz="0" w:space="0" w:color="auto"/>
                <w:left w:val="none" w:sz="0" w:space="0" w:color="auto"/>
                <w:bottom w:val="none" w:sz="0" w:space="0" w:color="auto"/>
                <w:right w:val="none" w:sz="0" w:space="0" w:color="auto"/>
              </w:divBdr>
            </w:div>
            <w:div w:id="1867523442">
              <w:marLeft w:val="0"/>
              <w:marRight w:val="0"/>
              <w:marTop w:val="0"/>
              <w:marBottom w:val="0"/>
              <w:divBdr>
                <w:top w:val="none" w:sz="0" w:space="0" w:color="auto"/>
                <w:left w:val="none" w:sz="0" w:space="0" w:color="auto"/>
                <w:bottom w:val="none" w:sz="0" w:space="0" w:color="auto"/>
                <w:right w:val="none" w:sz="0" w:space="0" w:color="auto"/>
              </w:divBdr>
            </w:div>
            <w:div w:id="600723790">
              <w:marLeft w:val="0"/>
              <w:marRight w:val="0"/>
              <w:marTop w:val="0"/>
              <w:marBottom w:val="0"/>
              <w:divBdr>
                <w:top w:val="none" w:sz="0" w:space="0" w:color="auto"/>
                <w:left w:val="none" w:sz="0" w:space="0" w:color="auto"/>
                <w:bottom w:val="none" w:sz="0" w:space="0" w:color="auto"/>
                <w:right w:val="none" w:sz="0" w:space="0" w:color="auto"/>
              </w:divBdr>
            </w:div>
            <w:div w:id="806437002">
              <w:marLeft w:val="0"/>
              <w:marRight w:val="0"/>
              <w:marTop w:val="0"/>
              <w:marBottom w:val="0"/>
              <w:divBdr>
                <w:top w:val="none" w:sz="0" w:space="0" w:color="auto"/>
                <w:left w:val="none" w:sz="0" w:space="0" w:color="auto"/>
                <w:bottom w:val="none" w:sz="0" w:space="0" w:color="auto"/>
                <w:right w:val="none" w:sz="0" w:space="0" w:color="auto"/>
              </w:divBdr>
            </w:div>
            <w:div w:id="509679600">
              <w:marLeft w:val="0"/>
              <w:marRight w:val="0"/>
              <w:marTop w:val="0"/>
              <w:marBottom w:val="0"/>
              <w:divBdr>
                <w:top w:val="none" w:sz="0" w:space="0" w:color="auto"/>
                <w:left w:val="none" w:sz="0" w:space="0" w:color="auto"/>
                <w:bottom w:val="none" w:sz="0" w:space="0" w:color="auto"/>
                <w:right w:val="none" w:sz="0" w:space="0" w:color="auto"/>
              </w:divBdr>
            </w:div>
            <w:div w:id="102767624">
              <w:marLeft w:val="0"/>
              <w:marRight w:val="0"/>
              <w:marTop w:val="0"/>
              <w:marBottom w:val="0"/>
              <w:divBdr>
                <w:top w:val="none" w:sz="0" w:space="0" w:color="auto"/>
                <w:left w:val="none" w:sz="0" w:space="0" w:color="auto"/>
                <w:bottom w:val="none" w:sz="0" w:space="0" w:color="auto"/>
                <w:right w:val="none" w:sz="0" w:space="0" w:color="auto"/>
              </w:divBdr>
            </w:div>
            <w:div w:id="563683054">
              <w:marLeft w:val="0"/>
              <w:marRight w:val="0"/>
              <w:marTop w:val="0"/>
              <w:marBottom w:val="0"/>
              <w:divBdr>
                <w:top w:val="none" w:sz="0" w:space="0" w:color="auto"/>
                <w:left w:val="none" w:sz="0" w:space="0" w:color="auto"/>
                <w:bottom w:val="none" w:sz="0" w:space="0" w:color="auto"/>
                <w:right w:val="none" w:sz="0" w:space="0" w:color="auto"/>
              </w:divBdr>
            </w:div>
            <w:div w:id="279730381">
              <w:marLeft w:val="0"/>
              <w:marRight w:val="0"/>
              <w:marTop w:val="0"/>
              <w:marBottom w:val="0"/>
              <w:divBdr>
                <w:top w:val="none" w:sz="0" w:space="0" w:color="auto"/>
                <w:left w:val="none" w:sz="0" w:space="0" w:color="auto"/>
                <w:bottom w:val="none" w:sz="0" w:space="0" w:color="auto"/>
                <w:right w:val="none" w:sz="0" w:space="0" w:color="auto"/>
              </w:divBdr>
            </w:div>
            <w:div w:id="199056314">
              <w:marLeft w:val="0"/>
              <w:marRight w:val="0"/>
              <w:marTop w:val="0"/>
              <w:marBottom w:val="0"/>
              <w:divBdr>
                <w:top w:val="none" w:sz="0" w:space="0" w:color="auto"/>
                <w:left w:val="none" w:sz="0" w:space="0" w:color="auto"/>
                <w:bottom w:val="none" w:sz="0" w:space="0" w:color="auto"/>
                <w:right w:val="none" w:sz="0" w:space="0" w:color="auto"/>
              </w:divBdr>
            </w:div>
            <w:div w:id="1032607782">
              <w:marLeft w:val="0"/>
              <w:marRight w:val="0"/>
              <w:marTop w:val="0"/>
              <w:marBottom w:val="0"/>
              <w:divBdr>
                <w:top w:val="none" w:sz="0" w:space="0" w:color="auto"/>
                <w:left w:val="none" w:sz="0" w:space="0" w:color="auto"/>
                <w:bottom w:val="none" w:sz="0" w:space="0" w:color="auto"/>
                <w:right w:val="none" w:sz="0" w:space="0" w:color="auto"/>
              </w:divBdr>
            </w:div>
            <w:div w:id="1694957975">
              <w:marLeft w:val="0"/>
              <w:marRight w:val="0"/>
              <w:marTop w:val="0"/>
              <w:marBottom w:val="0"/>
              <w:divBdr>
                <w:top w:val="none" w:sz="0" w:space="0" w:color="auto"/>
                <w:left w:val="none" w:sz="0" w:space="0" w:color="auto"/>
                <w:bottom w:val="none" w:sz="0" w:space="0" w:color="auto"/>
                <w:right w:val="none" w:sz="0" w:space="0" w:color="auto"/>
              </w:divBdr>
            </w:div>
            <w:div w:id="1401635873">
              <w:marLeft w:val="0"/>
              <w:marRight w:val="0"/>
              <w:marTop w:val="0"/>
              <w:marBottom w:val="0"/>
              <w:divBdr>
                <w:top w:val="none" w:sz="0" w:space="0" w:color="auto"/>
                <w:left w:val="none" w:sz="0" w:space="0" w:color="auto"/>
                <w:bottom w:val="none" w:sz="0" w:space="0" w:color="auto"/>
                <w:right w:val="none" w:sz="0" w:space="0" w:color="auto"/>
              </w:divBdr>
            </w:div>
            <w:div w:id="1890875382">
              <w:marLeft w:val="0"/>
              <w:marRight w:val="0"/>
              <w:marTop w:val="0"/>
              <w:marBottom w:val="0"/>
              <w:divBdr>
                <w:top w:val="none" w:sz="0" w:space="0" w:color="auto"/>
                <w:left w:val="none" w:sz="0" w:space="0" w:color="auto"/>
                <w:bottom w:val="none" w:sz="0" w:space="0" w:color="auto"/>
                <w:right w:val="none" w:sz="0" w:space="0" w:color="auto"/>
              </w:divBdr>
            </w:div>
            <w:div w:id="1391923715">
              <w:marLeft w:val="0"/>
              <w:marRight w:val="0"/>
              <w:marTop w:val="0"/>
              <w:marBottom w:val="0"/>
              <w:divBdr>
                <w:top w:val="none" w:sz="0" w:space="0" w:color="auto"/>
                <w:left w:val="none" w:sz="0" w:space="0" w:color="auto"/>
                <w:bottom w:val="none" w:sz="0" w:space="0" w:color="auto"/>
                <w:right w:val="none" w:sz="0" w:space="0" w:color="auto"/>
              </w:divBdr>
            </w:div>
            <w:div w:id="763770031">
              <w:marLeft w:val="0"/>
              <w:marRight w:val="0"/>
              <w:marTop w:val="0"/>
              <w:marBottom w:val="0"/>
              <w:divBdr>
                <w:top w:val="none" w:sz="0" w:space="0" w:color="auto"/>
                <w:left w:val="none" w:sz="0" w:space="0" w:color="auto"/>
                <w:bottom w:val="none" w:sz="0" w:space="0" w:color="auto"/>
                <w:right w:val="none" w:sz="0" w:space="0" w:color="auto"/>
              </w:divBdr>
            </w:div>
          </w:divsChild>
        </w:div>
        <w:div w:id="725109131">
          <w:marLeft w:val="0"/>
          <w:marRight w:val="0"/>
          <w:marTop w:val="0"/>
          <w:marBottom w:val="0"/>
          <w:divBdr>
            <w:top w:val="none" w:sz="0" w:space="0" w:color="auto"/>
            <w:left w:val="none" w:sz="0" w:space="0" w:color="auto"/>
            <w:bottom w:val="none" w:sz="0" w:space="0" w:color="auto"/>
            <w:right w:val="none" w:sz="0" w:space="0" w:color="auto"/>
          </w:divBdr>
        </w:div>
        <w:div w:id="2095660419">
          <w:marLeft w:val="0"/>
          <w:marRight w:val="0"/>
          <w:marTop w:val="0"/>
          <w:marBottom w:val="0"/>
          <w:divBdr>
            <w:top w:val="none" w:sz="0" w:space="0" w:color="auto"/>
            <w:left w:val="none" w:sz="0" w:space="0" w:color="auto"/>
            <w:bottom w:val="none" w:sz="0" w:space="0" w:color="auto"/>
            <w:right w:val="none" w:sz="0" w:space="0" w:color="auto"/>
          </w:divBdr>
        </w:div>
        <w:div w:id="1808542884">
          <w:marLeft w:val="0"/>
          <w:marRight w:val="0"/>
          <w:marTop w:val="0"/>
          <w:marBottom w:val="0"/>
          <w:divBdr>
            <w:top w:val="none" w:sz="0" w:space="0" w:color="auto"/>
            <w:left w:val="none" w:sz="0" w:space="0" w:color="auto"/>
            <w:bottom w:val="none" w:sz="0" w:space="0" w:color="auto"/>
            <w:right w:val="none" w:sz="0" w:space="0" w:color="auto"/>
          </w:divBdr>
        </w:div>
        <w:div w:id="2009094988">
          <w:marLeft w:val="0"/>
          <w:marRight w:val="0"/>
          <w:marTop w:val="0"/>
          <w:marBottom w:val="0"/>
          <w:divBdr>
            <w:top w:val="none" w:sz="0" w:space="0" w:color="auto"/>
            <w:left w:val="none" w:sz="0" w:space="0" w:color="auto"/>
            <w:bottom w:val="none" w:sz="0" w:space="0" w:color="auto"/>
            <w:right w:val="none" w:sz="0" w:space="0" w:color="auto"/>
          </w:divBdr>
          <w:divsChild>
            <w:div w:id="1955595694">
              <w:marLeft w:val="-75"/>
              <w:marRight w:val="0"/>
              <w:marTop w:val="30"/>
              <w:marBottom w:val="30"/>
              <w:divBdr>
                <w:top w:val="none" w:sz="0" w:space="0" w:color="auto"/>
                <w:left w:val="none" w:sz="0" w:space="0" w:color="auto"/>
                <w:bottom w:val="none" w:sz="0" w:space="0" w:color="auto"/>
                <w:right w:val="none" w:sz="0" w:space="0" w:color="auto"/>
              </w:divBdr>
              <w:divsChild>
                <w:div w:id="2054693707">
                  <w:marLeft w:val="0"/>
                  <w:marRight w:val="0"/>
                  <w:marTop w:val="0"/>
                  <w:marBottom w:val="0"/>
                  <w:divBdr>
                    <w:top w:val="none" w:sz="0" w:space="0" w:color="auto"/>
                    <w:left w:val="none" w:sz="0" w:space="0" w:color="auto"/>
                    <w:bottom w:val="none" w:sz="0" w:space="0" w:color="auto"/>
                    <w:right w:val="none" w:sz="0" w:space="0" w:color="auto"/>
                  </w:divBdr>
                  <w:divsChild>
                    <w:div w:id="382413410">
                      <w:marLeft w:val="0"/>
                      <w:marRight w:val="0"/>
                      <w:marTop w:val="0"/>
                      <w:marBottom w:val="0"/>
                      <w:divBdr>
                        <w:top w:val="none" w:sz="0" w:space="0" w:color="auto"/>
                        <w:left w:val="none" w:sz="0" w:space="0" w:color="auto"/>
                        <w:bottom w:val="none" w:sz="0" w:space="0" w:color="auto"/>
                        <w:right w:val="none" w:sz="0" w:space="0" w:color="auto"/>
                      </w:divBdr>
                    </w:div>
                  </w:divsChild>
                </w:div>
                <w:div w:id="1827241115">
                  <w:marLeft w:val="0"/>
                  <w:marRight w:val="0"/>
                  <w:marTop w:val="0"/>
                  <w:marBottom w:val="0"/>
                  <w:divBdr>
                    <w:top w:val="none" w:sz="0" w:space="0" w:color="auto"/>
                    <w:left w:val="none" w:sz="0" w:space="0" w:color="auto"/>
                    <w:bottom w:val="none" w:sz="0" w:space="0" w:color="auto"/>
                    <w:right w:val="none" w:sz="0" w:space="0" w:color="auto"/>
                  </w:divBdr>
                  <w:divsChild>
                    <w:div w:id="406224277">
                      <w:marLeft w:val="0"/>
                      <w:marRight w:val="0"/>
                      <w:marTop w:val="0"/>
                      <w:marBottom w:val="0"/>
                      <w:divBdr>
                        <w:top w:val="none" w:sz="0" w:space="0" w:color="auto"/>
                        <w:left w:val="none" w:sz="0" w:space="0" w:color="auto"/>
                        <w:bottom w:val="none" w:sz="0" w:space="0" w:color="auto"/>
                        <w:right w:val="none" w:sz="0" w:space="0" w:color="auto"/>
                      </w:divBdr>
                    </w:div>
                  </w:divsChild>
                </w:div>
                <w:div w:id="1264071061">
                  <w:marLeft w:val="0"/>
                  <w:marRight w:val="0"/>
                  <w:marTop w:val="0"/>
                  <w:marBottom w:val="0"/>
                  <w:divBdr>
                    <w:top w:val="none" w:sz="0" w:space="0" w:color="auto"/>
                    <w:left w:val="none" w:sz="0" w:space="0" w:color="auto"/>
                    <w:bottom w:val="none" w:sz="0" w:space="0" w:color="auto"/>
                    <w:right w:val="none" w:sz="0" w:space="0" w:color="auto"/>
                  </w:divBdr>
                  <w:divsChild>
                    <w:div w:id="1862233751">
                      <w:marLeft w:val="0"/>
                      <w:marRight w:val="0"/>
                      <w:marTop w:val="0"/>
                      <w:marBottom w:val="0"/>
                      <w:divBdr>
                        <w:top w:val="none" w:sz="0" w:space="0" w:color="auto"/>
                        <w:left w:val="none" w:sz="0" w:space="0" w:color="auto"/>
                        <w:bottom w:val="none" w:sz="0" w:space="0" w:color="auto"/>
                        <w:right w:val="none" w:sz="0" w:space="0" w:color="auto"/>
                      </w:divBdr>
                    </w:div>
                  </w:divsChild>
                </w:div>
                <w:div w:id="970282087">
                  <w:marLeft w:val="0"/>
                  <w:marRight w:val="0"/>
                  <w:marTop w:val="0"/>
                  <w:marBottom w:val="0"/>
                  <w:divBdr>
                    <w:top w:val="none" w:sz="0" w:space="0" w:color="auto"/>
                    <w:left w:val="none" w:sz="0" w:space="0" w:color="auto"/>
                    <w:bottom w:val="none" w:sz="0" w:space="0" w:color="auto"/>
                    <w:right w:val="none" w:sz="0" w:space="0" w:color="auto"/>
                  </w:divBdr>
                  <w:divsChild>
                    <w:div w:id="624654139">
                      <w:marLeft w:val="0"/>
                      <w:marRight w:val="0"/>
                      <w:marTop w:val="0"/>
                      <w:marBottom w:val="0"/>
                      <w:divBdr>
                        <w:top w:val="none" w:sz="0" w:space="0" w:color="auto"/>
                        <w:left w:val="none" w:sz="0" w:space="0" w:color="auto"/>
                        <w:bottom w:val="none" w:sz="0" w:space="0" w:color="auto"/>
                        <w:right w:val="none" w:sz="0" w:space="0" w:color="auto"/>
                      </w:divBdr>
                    </w:div>
                  </w:divsChild>
                </w:div>
                <w:div w:id="1068962205">
                  <w:marLeft w:val="0"/>
                  <w:marRight w:val="0"/>
                  <w:marTop w:val="0"/>
                  <w:marBottom w:val="0"/>
                  <w:divBdr>
                    <w:top w:val="none" w:sz="0" w:space="0" w:color="auto"/>
                    <w:left w:val="none" w:sz="0" w:space="0" w:color="auto"/>
                    <w:bottom w:val="none" w:sz="0" w:space="0" w:color="auto"/>
                    <w:right w:val="none" w:sz="0" w:space="0" w:color="auto"/>
                  </w:divBdr>
                  <w:divsChild>
                    <w:div w:id="77797810">
                      <w:marLeft w:val="0"/>
                      <w:marRight w:val="0"/>
                      <w:marTop w:val="0"/>
                      <w:marBottom w:val="0"/>
                      <w:divBdr>
                        <w:top w:val="none" w:sz="0" w:space="0" w:color="auto"/>
                        <w:left w:val="none" w:sz="0" w:space="0" w:color="auto"/>
                        <w:bottom w:val="none" w:sz="0" w:space="0" w:color="auto"/>
                        <w:right w:val="none" w:sz="0" w:space="0" w:color="auto"/>
                      </w:divBdr>
                    </w:div>
                  </w:divsChild>
                </w:div>
                <w:div w:id="220601472">
                  <w:marLeft w:val="0"/>
                  <w:marRight w:val="0"/>
                  <w:marTop w:val="0"/>
                  <w:marBottom w:val="0"/>
                  <w:divBdr>
                    <w:top w:val="none" w:sz="0" w:space="0" w:color="auto"/>
                    <w:left w:val="none" w:sz="0" w:space="0" w:color="auto"/>
                    <w:bottom w:val="none" w:sz="0" w:space="0" w:color="auto"/>
                    <w:right w:val="none" w:sz="0" w:space="0" w:color="auto"/>
                  </w:divBdr>
                  <w:divsChild>
                    <w:div w:id="1338851319">
                      <w:marLeft w:val="0"/>
                      <w:marRight w:val="0"/>
                      <w:marTop w:val="0"/>
                      <w:marBottom w:val="0"/>
                      <w:divBdr>
                        <w:top w:val="none" w:sz="0" w:space="0" w:color="auto"/>
                        <w:left w:val="none" w:sz="0" w:space="0" w:color="auto"/>
                        <w:bottom w:val="none" w:sz="0" w:space="0" w:color="auto"/>
                        <w:right w:val="none" w:sz="0" w:space="0" w:color="auto"/>
                      </w:divBdr>
                    </w:div>
                  </w:divsChild>
                </w:div>
                <w:div w:id="1798522476">
                  <w:marLeft w:val="0"/>
                  <w:marRight w:val="0"/>
                  <w:marTop w:val="0"/>
                  <w:marBottom w:val="0"/>
                  <w:divBdr>
                    <w:top w:val="none" w:sz="0" w:space="0" w:color="auto"/>
                    <w:left w:val="none" w:sz="0" w:space="0" w:color="auto"/>
                    <w:bottom w:val="none" w:sz="0" w:space="0" w:color="auto"/>
                    <w:right w:val="none" w:sz="0" w:space="0" w:color="auto"/>
                  </w:divBdr>
                  <w:divsChild>
                    <w:div w:id="1858036538">
                      <w:marLeft w:val="0"/>
                      <w:marRight w:val="0"/>
                      <w:marTop w:val="0"/>
                      <w:marBottom w:val="0"/>
                      <w:divBdr>
                        <w:top w:val="none" w:sz="0" w:space="0" w:color="auto"/>
                        <w:left w:val="none" w:sz="0" w:space="0" w:color="auto"/>
                        <w:bottom w:val="none" w:sz="0" w:space="0" w:color="auto"/>
                        <w:right w:val="none" w:sz="0" w:space="0" w:color="auto"/>
                      </w:divBdr>
                    </w:div>
                    <w:div w:id="1535801776">
                      <w:marLeft w:val="0"/>
                      <w:marRight w:val="0"/>
                      <w:marTop w:val="0"/>
                      <w:marBottom w:val="0"/>
                      <w:divBdr>
                        <w:top w:val="none" w:sz="0" w:space="0" w:color="auto"/>
                        <w:left w:val="none" w:sz="0" w:space="0" w:color="auto"/>
                        <w:bottom w:val="none" w:sz="0" w:space="0" w:color="auto"/>
                        <w:right w:val="none" w:sz="0" w:space="0" w:color="auto"/>
                      </w:divBdr>
                    </w:div>
                    <w:div w:id="1980958163">
                      <w:marLeft w:val="0"/>
                      <w:marRight w:val="0"/>
                      <w:marTop w:val="0"/>
                      <w:marBottom w:val="0"/>
                      <w:divBdr>
                        <w:top w:val="none" w:sz="0" w:space="0" w:color="auto"/>
                        <w:left w:val="none" w:sz="0" w:space="0" w:color="auto"/>
                        <w:bottom w:val="none" w:sz="0" w:space="0" w:color="auto"/>
                        <w:right w:val="none" w:sz="0" w:space="0" w:color="auto"/>
                      </w:divBdr>
                    </w:div>
                  </w:divsChild>
                </w:div>
                <w:div w:id="138962735">
                  <w:marLeft w:val="0"/>
                  <w:marRight w:val="0"/>
                  <w:marTop w:val="0"/>
                  <w:marBottom w:val="0"/>
                  <w:divBdr>
                    <w:top w:val="none" w:sz="0" w:space="0" w:color="auto"/>
                    <w:left w:val="none" w:sz="0" w:space="0" w:color="auto"/>
                    <w:bottom w:val="none" w:sz="0" w:space="0" w:color="auto"/>
                    <w:right w:val="none" w:sz="0" w:space="0" w:color="auto"/>
                  </w:divBdr>
                  <w:divsChild>
                    <w:div w:id="9265773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2132580">
          <w:marLeft w:val="0"/>
          <w:marRight w:val="0"/>
          <w:marTop w:val="0"/>
          <w:marBottom w:val="0"/>
          <w:divBdr>
            <w:top w:val="none" w:sz="0" w:space="0" w:color="auto"/>
            <w:left w:val="none" w:sz="0" w:space="0" w:color="auto"/>
            <w:bottom w:val="none" w:sz="0" w:space="0" w:color="auto"/>
            <w:right w:val="none" w:sz="0" w:space="0" w:color="auto"/>
          </w:divBdr>
        </w:div>
        <w:div w:id="1765568799">
          <w:marLeft w:val="0"/>
          <w:marRight w:val="0"/>
          <w:marTop w:val="0"/>
          <w:marBottom w:val="0"/>
          <w:divBdr>
            <w:top w:val="none" w:sz="0" w:space="0" w:color="auto"/>
            <w:left w:val="none" w:sz="0" w:space="0" w:color="auto"/>
            <w:bottom w:val="none" w:sz="0" w:space="0" w:color="auto"/>
            <w:right w:val="none" w:sz="0" w:space="0" w:color="auto"/>
          </w:divBdr>
        </w:div>
        <w:div w:id="1644309911">
          <w:marLeft w:val="0"/>
          <w:marRight w:val="0"/>
          <w:marTop w:val="0"/>
          <w:marBottom w:val="0"/>
          <w:divBdr>
            <w:top w:val="none" w:sz="0" w:space="0" w:color="auto"/>
            <w:left w:val="none" w:sz="0" w:space="0" w:color="auto"/>
            <w:bottom w:val="none" w:sz="0" w:space="0" w:color="auto"/>
            <w:right w:val="none" w:sz="0" w:space="0" w:color="auto"/>
          </w:divBdr>
        </w:div>
        <w:div w:id="555896592">
          <w:marLeft w:val="0"/>
          <w:marRight w:val="0"/>
          <w:marTop w:val="0"/>
          <w:marBottom w:val="0"/>
          <w:divBdr>
            <w:top w:val="none" w:sz="0" w:space="0" w:color="auto"/>
            <w:left w:val="none" w:sz="0" w:space="0" w:color="auto"/>
            <w:bottom w:val="none" w:sz="0" w:space="0" w:color="auto"/>
            <w:right w:val="none" w:sz="0" w:space="0" w:color="auto"/>
          </w:divBdr>
        </w:div>
        <w:div w:id="1557397685">
          <w:marLeft w:val="0"/>
          <w:marRight w:val="0"/>
          <w:marTop w:val="0"/>
          <w:marBottom w:val="0"/>
          <w:divBdr>
            <w:top w:val="none" w:sz="0" w:space="0" w:color="auto"/>
            <w:left w:val="none" w:sz="0" w:space="0" w:color="auto"/>
            <w:bottom w:val="none" w:sz="0" w:space="0" w:color="auto"/>
            <w:right w:val="none" w:sz="0" w:space="0" w:color="auto"/>
          </w:divBdr>
          <w:divsChild>
            <w:div w:id="665518649">
              <w:marLeft w:val="-75"/>
              <w:marRight w:val="0"/>
              <w:marTop w:val="30"/>
              <w:marBottom w:val="30"/>
              <w:divBdr>
                <w:top w:val="none" w:sz="0" w:space="0" w:color="auto"/>
                <w:left w:val="none" w:sz="0" w:space="0" w:color="auto"/>
                <w:bottom w:val="none" w:sz="0" w:space="0" w:color="auto"/>
                <w:right w:val="none" w:sz="0" w:space="0" w:color="auto"/>
              </w:divBdr>
              <w:divsChild>
                <w:div w:id="775057473">
                  <w:marLeft w:val="0"/>
                  <w:marRight w:val="0"/>
                  <w:marTop w:val="0"/>
                  <w:marBottom w:val="0"/>
                  <w:divBdr>
                    <w:top w:val="none" w:sz="0" w:space="0" w:color="auto"/>
                    <w:left w:val="none" w:sz="0" w:space="0" w:color="auto"/>
                    <w:bottom w:val="none" w:sz="0" w:space="0" w:color="auto"/>
                    <w:right w:val="none" w:sz="0" w:space="0" w:color="auto"/>
                  </w:divBdr>
                  <w:divsChild>
                    <w:div w:id="928466276">
                      <w:marLeft w:val="0"/>
                      <w:marRight w:val="0"/>
                      <w:marTop w:val="0"/>
                      <w:marBottom w:val="0"/>
                      <w:divBdr>
                        <w:top w:val="none" w:sz="0" w:space="0" w:color="auto"/>
                        <w:left w:val="none" w:sz="0" w:space="0" w:color="auto"/>
                        <w:bottom w:val="none" w:sz="0" w:space="0" w:color="auto"/>
                        <w:right w:val="none" w:sz="0" w:space="0" w:color="auto"/>
                      </w:divBdr>
                    </w:div>
                  </w:divsChild>
                </w:div>
                <w:div w:id="1335382089">
                  <w:marLeft w:val="0"/>
                  <w:marRight w:val="0"/>
                  <w:marTop w:val="0"/>
                  <w:marBottom w:val="0"/>
                  <w:divBdr>
                    <w:top w:val="none" w:sz="0" w:space="0" w:color="auto"/>
                    <w:left w:val="none" w:sz="0" w:space="0" w:color="auto"/>
                    <w:bottom w:val="none" w:sz="0" w:space="0" w:color="auto"/>
                    <w:right w:val="none" w:sz="0" w:space="0" w:color="auto"/>
                  </w:divBdr>
                  <w:divsChild>
                    <w:div w:id="2043900521">
                      <w:marLeft w:val="0"/>
                      <w:marRight w:val="0"/>
                      <w:marTop w:val="0"/>
                      <w:marBottom w:val="0"/>
                      <w:divBdr>
                        <w:top w:val="none" w:sz="0" w:space="0" w:color="auto"/>
                        <w:left w:val="none" w:sz="0" w:space="0" w:color="auto"/>
                        <w:bottom w:val="none" w:sz="0" w:space="0" w:color="auto"/>
                        <w:right w:val="none" w:sz="0" w:space="0" w:color="auto"/>
                      </w:divBdr>
                    </w:div>
                  </w:divsChild>
                </w:div>
                <w:div w:id="403799494">
                  <w:marLeft w:val="0"/>
                  <w:marRight w:val="0"/>
                  <w:marTop w:val="0"/>
                  <w:marBottom w:val="0"/>
                  <w:divBdr>
                    <w:top w:val="none" w:sz="0" w:space="0" w:color="auto"/>
                    <w:left w:val="none" w:sz="0" w:space="0" w:color="auto"/>
                    <w:bottom w:val="none" w:sz="0" w:space="0" w:color="auto"/>
                    <w:right w:val="none" w:sz="0" w:space="0" w:color="auto"/>
                  </w:divBdr>
                  <w:divsChild>
                    <w:div w:id="334840614">
                      <w:marLeft w:val="0"/>
                      <w:marRight w:val="0"/>
                      <w:marTop w:val="0"/>
                      <w:marBottom w:val="0"/>
                      <w:divBdr>
                        <w:top w:val="none" w:sz="0" w:space="0" w:color="auto"/>
                        <w:left w:val="none" w:sz="0" w:space="0" w:color="auto"/>
                        <w:bottom w:val="none" w:sz="0" w:space="0" w:color="auto"/>
                        <w:right w:val="none" w:sz="0" w:space="0" w:color="auto"/>
                      </w:divBdr>
                    </w:div>
                  </w:divsChild>
                </w:div>
                <w:div w:id="795491380">
                  <w:marLeft w:val="0"/>
                  <w:marRight w:val="0"/>
                  <w:marTop w:val="0"/>
                  <w:marBottom w:val="0"/>
                  <w:divBdr>
                    <w:top w:val="none" w:sz="0" w:space="0" w:color="auto"/>
                    <w:left w:val="none" w:sz="0" w:space="0" w:color="auto"/>
                    <w:bottom w:val="none" w:sz="0" w:space="0" w:color="auto"/>
                    <w:right w:val="none" w:sz="0" w:space="0" w:color="auto"/>
                  </w:divBdr>
                  <w:divsChild>
                    <w:div w:id="1616866680">
                      <w:marLeft w:val="0"/>
                      <w:marRight w:val="0"/>
                      <w:marTop w:val="0"/>
                      <w:marBottom w:val="0"/>
                      <w:divBdr>
                        <w:top w:val="none" w:sz="0" w:space="0" w:color="auto"/>
                        <w:left w:val="none" w:sz="0" w:space="0" w:color="auto"/>
                        <w:bottom w:val="none" w:sz="0" w:space="0" w:color="auto"/>
                        <w:right w:val="none" w:sz="0" w:space="0" w:color="auto"/>
                      </w:divBdr>
                    </w:div>
                  </w:divsChild>
                </w:div>
                <w:div w:id="1398089917">
                  <w:marLeft w:val="0"/>
                  <w:marRight w:val="0"/>
                  <w:marTop w:val="0"/>
                  <w:marBottom w:val="0"/>
                  <w:divBdr>
                    <w:top w:val="none" w:sz="0" w:space="0" w:color="auto"/>
                    <w:left w:val="none" w:sz="0" w:space="0" w:color="auto"/>
                    <w:bottom w:val="none" w:sz="0" w:space="0" w:color="auto"/>
                    <w:right w:val="none" w:sz="0" w:space="0" w:color="auto"/>
                  </w:divBdr>
                  <w:divsChild>
                    <w:div w:id="1463189331">
                      <w:marLeft w:val="0"/>
                      <w:marRight w:val="0"/>
                      <w:marTop w:val="0"/>
                      <w:marBottom w:val="0"/>
                      <w:divBdr>
                        <w:top w:val="none" w:sz="0" w:space="0" w:color="auto"/>
                        <w:left w:val="none" w:sz="0" w:space="0" w:color="auto"/>
                        <w:bottom w:val="none" w:sz="0" w:space="0" w:color="auto"/>
                        <w:right w:val="none" w:sz="0" w:space="0" w:color="auto"/>
                      </w:divBdr>
                    </w:div>
                  </w:divsChild>
                </w:div>
                <w:div w:id="1280067958">
                  <w:marLeft w:val="0"/>
                  <w:marRight w:val="0"/>
                  <w:marTop w:val="0"/>
                  <w:marBottom w:val="0"/>
                  <w:divBdr>
                    <w:top w:val="none" w:sz="0" w:space="0" w:color="auto"/>
                    <w:left w:val="none" w:sz="0" w:space="0" w:color="auto"/>
                    <w:bottom w:val="none" w:sz="0" w:space="0" w:color="auto"/>
                    <w:right w:val="none" w:sz="0" w:space="0" w:color="auto"/>
                  </w:divBdr>
                  <w:divsChild>
                    <w:div w:id="1459955520">
                      <w:marLeft w:val="0"/>
                      <w:marRight w:val="0"/>
                      <w:marTop w:val="0"/>
                      <w:marBottom w:val="0"/>
                      <w:divBdr>
                        <w:top w:val="none" w:sz="0" w:space="0" w:color="auto"/>
                        <w:left w:val="none" w:sz="0" w:space="0" w:color="auto"/>
                        <w:bottom w:val="none" w:sz="0" w:space="0" w:color="auto"/>
                        <w:right w:val="none" w:sz="0" w:space="0" w:color="auto"/>
                      </w:divBdr>
                    </w:div>
                  </w:divsChild>
                </w:div>
                <w:div w:id="787240234">
                  <w:marLeft w:val="0"/>
                  <w:marRight w:val="0"/>
                  <w:marTop w:val="0"/>
                  <w:marBottom w:val="0"/>
                  <w:divBdr>
                    <w:top w:val="none" w:sz="0" w:space="0" w:color="auto"/>
                    <w:left w:val="none" w:sz="0" w:space="0" w:color="auto"/>
                    <w:bottom w:val="none" w:sz="0" w:space="0" w:color="auto"/>
                    <w:right w:val="none" w:sz="0" w:space="0" w:color="auto"/>
                  </w:divBdr>
                  <w:divsChild>
                    <w:div w:id="1293558194">
                      <w:marLeft w:val="0"/>
                      <w:marRight w:val="0"/>
                      <w:marTop w:val="0"/>
                      <w:marBottom w:val="0"/>
                      <w:divBdr>
                        <w:top w:val="none" w:sz="0" w:space="0" w:color="auto"/>
                        <w:left w:val="none" w:sz="0" w:space="0" w:color="auto"/>
                        <w:bottom w:val="none" w:sz="0" w:space="0" w:color="auto"/>
                        <w:right w:val="none" w:sz="0" w:space="0" w:color="auto"/>
                      </w:divBdr>
                    </w:div>
                  </w:divsChild>
                </w:div>
                <w:div w:id="616180710">
                  <w:marLeft w:val="0"/>
                  <w:marRight w:val="0"/>
                  <w:marTop w:val="0"/>
                  <w:marBottom w:val="0"/>
                  <w:divBdr>
                    <w:top w:val="none" w:sz="0" w:space="0" w:color="auto"/>
                    <w:left w:val="none" w:sz="0" w:space="0" w:color="auto"/>
                    <w:bottom w:val="none" w:sz="0" w:space="0" w:color="auto"/>
                    <w:right w:val="none" w:sz="0" w:space="0" w:color="auto"/>
                  </w:divBdr>
                  <w:divsChild>
                    <w:div w:id="1380127486">
                      <w:marLeft w:val="0"/>
                      <w:marRight w:val="0"/>
                      <w:marTop w:val="0"/>
                      <w:marBottom w:val="0"/>
                      <w:divBdr>
                        <w:top w:val="none" w:sz="0" w:space="0" w:color="auto"/>
                        <w:left w:val="none" w:sz="0" w:space="0" w:color="auto"/>
                        <w:bottom w:val="none" w:sz="0" w:space="0" w:color="auto"/>
                        <w:right w:val="none" w:sz="0" w:space="0" w:color="auto"/>
                      </w:divBdr>
                    </w:div>
                  </w:divsChild>
                </w:div>
                <w:div w:id="850022404">
                  <w:marLeft w:val="0"/>
                  <w:marRight w:val="0"/>
                  <w:marTop w:val="0"/>
                  <w:marBottom w:val="0"/>
                  <w:divBdr>
                    <w:top w:val="none" w:sz="0" w:space="0" w:color="auto"/>
                    <w:left w:val="none" w:sz="0" w:space="0" w:color="auto"/>
                    <w:bottom w:val="none" w:sz="0" w:space="0" w:color="auto"/>
                    <w:right w:val="none" w:sz="0" w:space="0" w:color="auto"/>
                  </w:divBdr>
                  <w:divsChild>
                    <w:div w:id="1073551910">
                      <w:marLeft w:val="0"/>
                      <w:marRight w:val="0"/>
                      <w:marTop w:val="0"/>
                      <w:marBottom w:val="0"/>
                      <w:divBdr>
                        <w:top w:val="none" w:sz="0" w:space="0" w:color="auto"/>
                        <w:left w:val="none" w:sz="0" w:space="0" w:color="auto"/>
                        <w:bottom w:val="none" w:sz="0" w:space="0" w:color="auto"/>
                        <w:right w:val="none" w:sz="0" w:space="0" w:color="auto"/>
                      </w:divBdr>
                    </w:div>
                  </w:divsChild>
                </w:div>
                <w:div w:id="168832259">
                  <w:marLeft w:val="0"/>
                  <w:marRight w:val="0"/>
                  <w:marTop w:val="0"/>
                  <w:marBottom w:val="0"/>
                  <w:divBdr>
                    <w:top w:val="none" w:sz="0" w:space="0" w:color="auto"/>
                    <w:left w:val="none" w:sz="0" w:space="0" w:color="auto"/>
                    <w:bottom w:val="none" w:sz="0" w:space="0" w:color="auto"/>
                    <w:right w:val="none" w:sz="0" w:space="0" w:color="auto"/>
                  </w:divBdr>
                  <w:divsChild>
                    <w:div w:id="507790695">
                      <w:marLeft w:val="0"/>
                      <w:marRight w:val="0"/>
                      <w:marTop w:val="0"/>
                      <w:marBottom w:val="0"/>
                      <w:divBdr>
                        <w:top w:val="none" w:sz="0" w:space="0" w:color="auto"/>
                        <w:left w:val="none" w:sz="0" w:space="0" w:color="auto"/>
                        <w:bottom w:val="none" w:sz="0" w:space="0" w:color="auto"/>
                        <w:right w:val="none" w:sz="0" w:space="0" w:color="auto"/>
                      </w:divBdr>
                    </w:div>
                  </w:divsChild>
                </w:div>
                <w:div w:id="769548230">
                  <w:marLeft w:val="0"/>
                  <w:marRight w:val="0"/>
                  <w:marTop w:val="0"/>
                  <w:marBottom w:val="0"/>
                  <w:divBdr>
                    <w:top w:val="none" w:sz="0" w:space="0" w:color="auto"/>
                    <w:left w:val="none" w:sz="0" w:space="0" w:color="auto"/>
                    <w:bottom w:val="none" w:sz="0" w:space="0" w:color="auto"/>
                    <w:right w:val="none" w:sz="0" w:space="0" w:color="auto"/>
                  </w:divBdr>
                  <w:divsChild>
                    <w:div w:id="672685637">
                      <w:marLeft w:val="0"/>
                      <w:marRight w:val="0"/>
                      <w:marTop w:val="0"/>
                      <w:marBottom w:val="0"/>
                      <w:divBdr>
                        <w:top w:val="none" w:sz="0" w:space="0" w:color="auto"/>
                        <w:left w:val="none" w:sz="0" w:space="0" w:color="auto"/>
                        <w:bottom w:val="none" w:sz="0" w:space="0" w:color="auto"/>
                        <w:right w:val="none" w:sz="0" w:space="0" w:color="auto"/>
                      </w:divBdr>
                    </w:div>
                  </w:divsChild>
                </w:div>
                <w:div w:id="1340277148">
                  <w:marLeft w:val="0"/>
                  <w:marRight w:val="0"/>
                  <w:marTop w:val="0"/>
                  <w:marBottom w:val="0"/>
                  <w:divBdr>
                    <w:top w:val="none" w:sz="0" w:space="0" w:color="auto"/>
                    <w:left w:val="none" w:sz="0" w:space="0" w:color="auto"/>
                    <w:bottom w:val="none" w:sz="0" w:space="0" w:color="auto"/>
                    <w:right w:val="none" w:sz="0" w:space="0" w:color="auto"/>
                  </w:divBdr>
                  <w:divsChild>
                    <w:div w:id="795950053">
                      <w:marLeft w:val="0"/>
                      <w:marRight w:val="0"/>
                      <w:marTop w:val="0"/>
                      <w:marBottom w:val="0"/>
                      <w:divBdr>
                        <w:top w:val="none" w:sz="0" w:space="0" w:color="auto"/>
                        <w:left w:val="none" w:sz="0" w:space="0" w:color="auto"/>
                        <w:bottom w:val="none" w:sz="0" w:space="0" w:color="auto"/>
                        <w:right w:val="none" w:sz="0" w:space="0" w:color="auto"/>
                      </w:divBdr>
                    </w:div>
                  </w:divsChild>
                </w:div>
                <w:div w:id="872158682">
                  <w:marLeft w:val="0"/>
                  <w:marRight w:val="0"/>
                  <w:marTop w:val="0"/>
                  <w:marBottom w:val="0"/>
                  <w:divBdr>
                    <w:top w:val="none" w:sz="0" w:space="0" w:color="auto"/>
                    <w:left w:val="none" w:sz="0" w:space="0" w:color="auto"/>
                    <w:bottom w:val="none" w:sz="0" w:space="0" w:color="auto"/>
                    <w:right w:val="none" w:sz="0" w:space="0" w:color="auto"/>
                  </w:divBdr>
                  <w:divsChild>
                    <w:div w:id="1018854040">
                      <w:marLeft w:val="0"/>
                      <w:marRight w:val="0"/>
                      <w:marTop w:val="0"/>
                      <w:marBottom w:val="0"/>
                      <w:divBdr>
                        <w:top w:val="none" w:sz="0" w:space="0" w:color="auto"/>
                        <w:left w:val="none" w:sz="0" w:space="0" w:color="auto"/>
                        <w:bottom w:val="none" w:sz="0" w:space="0" w:color="auto"/>
                        <w:right w:val="none" w:sz="0" w:space="0" w:color="auto"/>
                      </w:divBdr>
                    </w:div>
                  </w:divsChild>
                </w:div>
                <w:div w:id="1189832342">
                  <w:marLeft w:val="0"/>
                  <w:marRight w:val="0"/>
                  <w:marTop w:val="0"/>
                  <w:marBottom w:val="0"/>
                  <w:divBdr>
                    <w:top w:val="none" w:sz="0" w:space="0" w:color="auto"/>
                    <w:left w:val="none" w:sz="0" w:space="0" w:color="auto"/>
                    <w:bottom w:val="none" w:sz="0" w:space="0" w:color="auto"/>
                    <w:right w:val="none" w:sz="0" w:space="0" w:color="auto"/>
                  </w:divBdr>
                  <w:divsChild>
                    <w:div w:id="1298492462">
                      <w:marLeft w:val="0"/>
                      <w:marRight w:val="0"/>
                      <w:marTop w:val="0"/>
                      <w:marBottom w:val="0"/>
                      <w:divBdr>
                        <w:top w:val="none" w:sz="0" w:space="0" w:color="auto"/>
                        <w:left w:val="none" w:sz="0" w:space="0" w:color="auto"/>
                        <w:bottom w:val="none" w:sz="0" w:space="0" w:color="auto"/>
                        <w:right w:val="none" w:sz="0" w:space="0" w:color="auto"/>
                      </w:divBdr>
                    </w:div>
                  </w:divsChild>
                </w:div>
                <w:div w:id="1667636896">
                  <w:marLeft w:val="0"/>
                  <w:marRight w:val="0"/>
                  <w:marTop w:val="0"/>
                  <w:marBottom w:val="0"/>
                  <w:divBdr>
                    <w:top w:val="none" w:sz="0" w:space="0" w:color="auto"/>
                    <w:left w:val="none" w:sz="0" w:space="0" w:color="auto"/>
                    <w:bottom w:val="none" w:sz="0" w:space="0" w:color="auto"/>
                    <w:right w:val="none" w:sz="0" w:space="0" w:color="auto"/>
                  </w:divBdr>
                  <w:divsChild>
                    <w:div w:id="9544793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8564547">
          <w:marLeft w:val="0"/>
          <w:marRight w:val="0"/>
          <w:marTop w:val="0"/>
          <w:marBottom w:val="0"/>
          <w:divBdr>
            <w:top w:val="none" w:sz="0" w:space="0" w:color="auto"/>
            <w:left w:val="none" w:sz="0" w:space="0" w:color="auto"/>
            <w:bottom w:val="none" w:sz="0" w:space="0" w:color="auto"/>
            <w:right w:val="none" w:sz="0" w:space="0" w:color="auto"/>
          </w:divBdr>
        </w:div>
        <w:div w:id="1947302070">
          <w:marLeft w:val="0"/>
          <w:marRight w:val="0"/>
          <w:marTop w:val="0"/>
          <w:marBottom w:val="0"/>
          <w:divBdr>
            <w:top w:val="none" w:sz="0" w:space="0" w:color="auto"/>
            <w:left w:val="none" w:sz="0" w:space="0" w:color="auto"/>
            <w:bottom w:val="none" w:sz="0" w:space="0" w:color="auto"/>
            <w:right w:val="none" w:sz="0" w:space="0" w:color="auto"/>
          </w:divBdr>
          <w:divsChild>
            <w:div w:id="471484659">
              <w:marLeft w:val="0"/>
              <w:marRight w:val="0"/>
              <w:marTop w:val="0"/>
              <w:marBottom w:val="0"/>
              <w:divBdr>
                <w:top w:val="none" w:sz="0" w:space="0" w:color="auto"/>
                <w:left w:val="none" w:sz="0" w:space="0" w:color="auto"/>
                <w:bottom w:val="none" w:sz="0" w:space="0" w:color="auto"/>
                <w:right w:val="none" w:sz="0" w:space="0" w:color="auto"/>
              </w:divBdr>
            </w:div>
            <w:div w:id="1059982555">
              <w:marLeft w:val="0"/>
              <w:marRight w:val="0"/>
              <w:marTop w:val="0"/>
              <w:marBottom w:val="0"/>
              <w:divBdr>
                <w:top w:val="none" w:sz="0" w:space="0" w:color="auto"/>
                <w:left w:val="none" w:sz="0" w:space="0" w:color="auto"/>
                <w:bottom w:val="none" w:sz="0" w:space="0" w:color="auto"/>
                <w:right w:val="none" w:sz="0" w:space="0" w:color="auto"/>
              </w:divBdr>
            </w:div>
            <w:div w:id="724643348">
              <w:marLeft w:val="0"/>
              <w:marRight w:val="0"/>
              <w:marTop w:val="0"/>
              <w:marBottom w:val="0"/>
              <w:divBdr>
                <w:top w:val="none" w:sz="0" w:space="0" w:color="auto"/>
                <w:left w:val="none" w:sz="0" w:space="0" w:color="auto"/>
                <w:bottom w:val="none" w:sz="0" w:space="0" w:color="auto"/>
                <w:right w:val="none" w:sz="0" w:space="0" w:color="auto"/>
              </w:divBdr>
            </w:div>
            <w:div w:id="1388381290">
              <w:marLeft w:val="0"/>
              <w:marRight w:val="0"/>
              <w:marTop w:val="0"/>
              <w:marBottom w:val="0"/>
              <w:divBdr>
                <w:top w:val="none" w:sz="0" w:space="0" w:color="auto"/>
                <w:left w:val="none" w:sz="0" w:space="0" w:color="auto"/>
                <w:bottom w:val="none" w:sz="0" w:space="0" w:color="auto"/>
                <w:right w:val="none" w:sz="0" w:space="0" w:color="auto"/>
              </w:divBdr>
            </w:div>
            <w:div w:id="117572639">
              <w:marLeft w:val="0"/>
              <w:marRight w:val="0"/>
              <w:marTop w:val="0"/>
              <w:marBottom w:val="0"/>
              <w:divBdr>
                <w:top w:val="none" w:sz="0" w:space="0" w:color="auto"/>
                <w:left w:val="none" w:sz="0" w:space="0" w:color="auto"/>
                <w:bottom w:val="none" w:sz="0" w:space="0" w:color="auto"/>
                <w:right w:val="none" w:sz="0" w:space="0" w:color="auto"/>
              </w:divBdr>
            </w:div>
            <w:div w:id="2115905098">
              <w:marLeft w:val="0"/>
              <w:marRight w:val="0"/>
              <w:marTop w:val="0"/>
              <w:marBottom w:val="0"/>
              <w:divBdr>
                <w:top w:val="none" w:sz="0" w:space="0" w:color="auto"/>
                <w:left w:val="none" w:sz="0" w:space="0" w:color="auto"/>
                <w:bottom w:val="none" w:sz="0" w:space="0" w:color="auto"/>
                <w:right w:val="none" w:sz="0" w:space="0" w:color="auto"/>
              </w:divBdr>
            </w:div>
            <w:div w:id="1937515611">
              <w:marLeft w:val="0"/>
              <w:marRight w:val="0"/>
              <w:marTop w:val="0"/>
              <w:marBottom w:val="0"/>
              <w:divBdr>
                <w:top w:val="none" w:sz="0" w:space="0" w:color="auto"/>
                <w:left w:val="none" w:sz="0" w:space="0" w:color="auto"/>
                <w:bottom w:val="none" w:sz="0" w:space="0" w:color="auto"/>
                <w:right w:val="none" w:sz="0" w:space="0" w:color="auto"/>
              </w:divBdr>
            </w:div>
            <w:div w:id="172190661">
              <w:marLeft w:val="0"/>
              <w:marRight w:val="0"/>
              <w:marTop w:val="0"/>
              <w:marBottom w:val="0"/>
              <w:divBdr>
                <w:top w:val="none" w:sz="0" w:space="0" w:color="auto"/>
                <w:left w:val="none" w:sz="0" w:space="0" w:color="auto"/>
                <w:bottom w:val="none" w:sz="0" w:space="0" w:color="auto"/>
                <w:right w:val="none" w:sz="0" w:space="0" w:color="auto"/>
              </w:divBdr>
            </w:div>
            <w:div w:id="2100060789">
              <w:marLeft w:val="0"/>
              <w:marRight w:val="0"/>
              <w:marTop w:val="0"/>
              <w:marBottom w:val="0"/>
              <w:divBdr>
                <w:top w:val="none" w:sz="0" w:space="0" w:color="auto"/>
                <w:left w:val="none" w:sz="0" w:space="0" w:color="auto"/>
                <w:bottom w:val="none" w:sz="0" w:space="0" w:color="auto"/>
                <w:right w:val="none" w:sz="0" w:space="0" w:color="auto"/>
              </w:divBdr>
            </w:div>
            <w:div w:id="1203055921">
              <w:marLeft w:val="0"/>
              <w:marRight w:val="0"/>
              <w:marTop w:val="0"/>
              <w:marBottom w:val="0"/>
              <w:divBdr>
                <w:top w:val="none" w:sz="0" w:space="0" w:color="auto"/>
                <w:left w:val="none" w:sz="0" w:space="0" w:color="auto"/>
                <w:bottom w:val="none" w:sz="0" w:space="0" w:color="auto"/>
                <w:right w:val="none" w:sz="0" w:space="0" w:color="auto"/>
              </w:divBdr>
            </w:div>
            <w:div w:id="165636609">
              <w:marLeft w:val="0"/>
              <w:marRight w:val="0"/>
              <w:marTop w:val="0"/>
              <w:marBottom w:val="0"/>
              <w:divBdr>
                <w:top w:val="none" w:sz="0" w:space="0" w:color="auto"/>
                <w:left w:val="none" w:sz="0" w:space="0" w:color="auto"/>
                <w:bottom w:val="none" w:sz="0" w:space="0" w:color="auto"/>
                <w:right w:val="none" w:sz="0" w:space="0" w:color="auto"/>
              </w:divBdr>
            </w:div>
            <w:div w:id="106705357">
              <w:marLeft w:val="0"/>
              <w:marRight w:val="0"/>
              <w:marTop w:val="0"/>
              <w:marBottom w:val="0"/>
              <w:divBdr>
                <w:top w:val="none" w:sz="0" w:space="0" w:color="auto"/>
                <w:left w:val="none" w:sz="0" w:space="0" w:color="auto"/>
                <w:bottom w:val="none" w:sz="0" w:space="0" w:color="auto"/>
                <w:right w:val="none" w:sz="0" w:space="0" w:color="auto"/>
              </w:divBdr>
            </w:div>
            <w:div w:id="483743717">
              <w:marLeft w:val="0"/>
              <w:marRight w:val="0"/>
              <w:marTop w:val="0"/>
              <w:marBottom w:val="0"/>
              <w:divBdr>
                <w:top w:val="none" w:sz="0" w:space="0" w:color="auto"/>
                <w:left w:val="none" w:sz="0" w:space="0" w:color="auto"/>
                <w:bottom w:val="none" w:sz="0" w:space="0" w:color="auto"/>
                <w:right w:val="none" w:sz="0" w:space="0" w:color="auto"/>
              </w:divBdr>
            </w:div>
            <w:div w:id="1825506319">
              <w:marLeft w:val="0"/>
              <w:marRight w:val="0"/>
              <w:marTop w:val="0"/>
              <w:marBottom w:val="0"/>
              <w:divBdr>
                <w:top w:val="none" w:sz="0" w:space="0" w:color="auto"/>
                <w:left w:val="none" w:sz="0" w:space="0" w:color="auto"/>
                <w:bottom w:val="none" w:sz="0" w:space="0" w:color="auto"/>
                <w:right w:val="none" w:sz="0" w:space="0" w:color="auto"/>
              </w:divBdr>
            </w:div>
            <w:div w:id="753674130">
              <w:marLeft w:val="0"/>
              <w:marRight w:val="0"/>
              <w:marTop w:val="0"/>
              <w:marBottom w:val="0"/>
              <w:divBdr>
                <w:top w:val="none" w:sz="0" w:space="0" w:color="auto"/>
                <w:left w:val="none" w:sz="0" w:space="0" w:color="auto"/>
                <w:bottom w:val="none" w:sz="0" w:space="0" w:color="auto"/>
                <w:right w:val="none" w:sz="0" w:space="0" w:color="auto"/>
              </w:divBdr>
            </w:div>
            <w:div w:id="1212883402">
              <w:marLeft w:val="0"/>
              <w:marRight w:val="0"/>
              <w:marTop w:val="0"/>
              <w:marBottom w:val="0"/>
              <w:divBdr>
                <w:top w:val="none" w:sz="0" w:space="0" w:color="auto"/>
                <w:left w:val="none" w:sz="0" w:space="0" w:color="auto"/>
                <w:bottom w:val="none" w:sz="0" w:space="0" w:color="auto"/>
                <w:right w:val="none" w:sz="0" w:space="0" w:color="auto"/>
              </w:divBdr>
            </w:div>
            <w:div w:id="150492018">
              <w:marLeft w:val="0"/>
              <w:marRight w:val="0"/>
              <w:marTop w:val="0"/>
              <w:marBottom w:val="0"/>
              <w:divBdr>
                <w:top w:val="none" w:sz="0" w:space="0" w:color="auto"/>
                <w:left w:val="none" w:sz="0" w:space="0" w:color="auto"/>
                <w:bottom w:val="none" w:sz="0" w:space="0" w:color="auto"/>
                <w:right w:val="none" w:sz="0" w:space="0" w:color="auto"/>
              </w:divBdr>
            </w:div>
            <w:div w:id="1586038918">
              <w:marLeft w:val="0"/>
              <w:marRight w:val="0"/>
              <w:marTop w:val="0"/>
              <w:marBottom w:val="0"/>
              <w:divBdr>
                <w:top w:val="none" w:sz="0" w:space="0" w:color="auto"/>
                <w:left w:val="none" w:sz="0" w:space="0" w:color="auto"/>
                <w:bottom w:val="none" w:sz="0" w:space="0" w:color="auto"/>
                <w:right w:val="none" w:sz="0" w:space="0" w:color="auto"/>
              </w:divBdr>
            </w:div>
          </w:divsChild>
        </w:div>
        <w:div w:id="2051297421">
          <w:marLeft w:val="0"/>
          <w:marRight w:val="0"/>
          <w:marTop w:val="0"/>
          <w:marBottom w:val="0"/>
          <w:divBdr>
            <w:top w:val="none" w:sz="0" w:space="0" w:color="auto"/>
            <w:left w:val="none" w:sz="0" w:space="0" w:color="auto"/>
            <w:bottom w:val="none" w:sz="0" w:space="0" w:color="auto"/>
            <w:right w:val="none" w:sz="0" w:space="0" w:color="auto"/>
          </w:divBdr>
        </w:div>
        <w:div w:id="1326663999">
          <w:marLeft w:val="0"/>
          <w:marRight w:val="0"/>
          <w:marTop w:val="0"/>
          <w:marBottom w:val="0"/>
          <w:divBdr>
            <w:top w:val="none" w:sz="0" w:space="0" w:color="auto"/>
            <w:left w:val="none" w:sz="0" w:space="0" w:color="auto"/>
            <w:bottom w:val="none" w:sz="0" w:space="0" w:color="auto"/>
            <w:right w:val="none" w:sz="0" w:space="0" w:color="auto"/>
          </w:divBdr>
        </w:div>
        <w:div w:id="465203092">
          <w:marLeft w:val="0"/>
          <w:marRight w:val="0"/>
          <w:marTop w:val="0"/>
          <w:marBottom w:val="0"/>
          <w:divBdr>
            <w:top w:val="none" w:sz="0" w:space="0" w:color="auto"/>
            <w:left w:val="none" w:sz="0" w:space="0" w:color="auto"/>
            <w:bottom w:val="none" w:sz="0" w:space="0" w:color="auto"/>
            <w:right w:val="none" w:sz="0" w:space="0" w:color="auto"/>
          </w:divBdr>
        </w:div>
        <w:div w:id="599262944">
          <w:marLeft w:val="0"/>
          <w:marRight w:val="0"/>
          <w:marTop w:val="0"/>
          <w:marBottom w:val="0"/>
          <w:divBdr>
            <w:top w:val="none" w:sz="0" w:space="0" w:color="auto"/>
            <w:left w:val="none" w:sz="0" w:space="0" w:color="auto"/>
            <w:bottom w:val="none" w:sz="0" w:space="0" w:color="auto"/>
            <w:right w:val="none" w:sz="0" w:space="0" w:color="auto"/>
          </w:divBdr>
        </w:div>
        <w:div w:id="1289094120">
          <w:marLeft w:val="0"/>
          <w:marRight w:val="0"/>
          <w:marTop w:val="0"/>
          <w:marBottom w:val="0"/>
          <w:divBdr>
            <w:top w:val="none" w:sz="0" w:space="0" w:color="auto"/>
            <w:left w:val="none" w:sz="0" w:space="0" w:color="auto"/>
            <w:bottom w:val="none" w:sz="0" w:space="0" w:color="auto"/>
            <w:right w:val="none" w:sz="0" w:space="0" w:color="auto"/>
          </w:divBdr>
        </w:div>
        <w:div w:id="1575047506">
          <w:marLeft w:val="0"/>
          <w:marRight w:val="0"/>
          <w:marTop w:val="0"/>
          <w:marBottom w:val="0"/>
          <w:divBdr>
            <w:top w:val="none" w:sz="0" w:space="0" w:color="auto"/>
            <w:left w:val="none" w:sz="0" w:space="0" w:color="auto"/>
            <w:bottom w:val="none" w:sz="0" w:space="0" w:color="auto"/>
            <w:right w:val="none" w:sz="0" w:space="0" w:color="auto"/>
          </w:divBdr>
          <w:divsChild>
            <w:div w:id="693262571">
              <w:marLeft w:val="-75"/>
              <w:marRight w:val="0"/>
              <w:marTop w:val="30"/>
              <w:marBottom w:val="30"/>
              <w:divBdr>
                <w:top w:val="none" w:sz="0" w:space="0" w:color="auto"/>
                <w:left w:val="none" w:sz="0" w:space="0" w:color="auto"/>
                <w:bottom w:val="none" w:sz="0" w:space="0" w:color="auto"/>
                <w:right w:val="none" w:sz="0" w:space="0" w:color="auto"/>
              </w:divBdr>
              <w:divsChild>
                <w:div w:id="646712840">
                  <w:marLeft w:val="0"/>
                  <w:marRight w:val="0"/>
                  <w:marTop w:val="0"/>
                  <w:marBottom w:val="0"/>
                  <w:divBdr>
                    <w:top w:val="none" w:sz="0" w:space="0" w:color="auto"/>
                    <w:left w:val="none" w:sz="0" w:space="0" w:color="auto"/>
                    <w:bottom w:val="none" w:sz="0" w:space="0" w:color="auto"/>
                    <w:right w:val="none" w:sz="0" w:space="0" w:color="auto"/>
                  </w:divBdr>
                  <w:divsChild>
                    <w:div w:id="1384212835">
                      <w:marLeft w:val="0"/>
                      <w:marRight w:val="0"/>
                      <w:marTop w:val="0"/>
                      <w:marBottom w:val="0"/>
                      <w:divBdr>
                        <w:top w:val="none" w:sz="0" w:space="0" w:color="auto"/>
                        <w:left w:val="none" w:sz="0" w:space="0" w:color="auto"/>
                        <w:bottom w:val="none" w:sz="0" w:space="0" w:color="auto"/>
                        <w:right w:val="none" w:sz="0" w:space="0" w:color="auto"/>
                      </w:divBdr>
                    </w:div>
                  </w:divsChild>
                </w:div>
                <w:div w:id="1467504145">
                  <w:marLeft w:val="0"/>
                  <w:marRight w:val="0"/>
                  <w:marTop w:val="0"/>
                  <w:marBottom w:val="0"/>
                  <w:divBdr>
                    <w:top w:val="none" w:sz="0" w:space="0" w:color="auto"/>
                    <w:left w:val="none" w:sz="0" w:space="0" w:color="auto"/>
                    <w:bottom w:val="none" w:sz="0" w:space="0" w:color="auto"/>
                    <w:right w:val="none" w:sz="0" w:space="0" w:color="auto"/>
                  </w:divBdr>
                  <w:divsChild>
                    <w:div w:id="1149706715">
                      <w:marLeft w:val="0"/>
                      <w:marRight w:val="0"/>
                      <w:marTop w:val="0"/>
                      <w:marBottom w:val="0"/>
                      <w:divBdr>
                        <w:top w:val="none" w:sz="0" w:space="0" w:color="auto"/>
                        <w:left w:val="none" w:sz="0" w:space="0" w:color="auto"/>
                        <w:bottom w:val="none" w:sz="0" w:space="0" w:color="auto"/>
                        <w:right w:val="none" w:sz="0" w:space="0" w:color="auto"/>
                      </w:divBdr>
                    </w:div>
                  </w:divsChild>
                </w:div>
                <w:div w:id="919559511">
                  <w:marLeft w:val="0"/>
                  <w:marRight w:val="0"/>
                  <w:marTop w:val="0"/>
                  <w:marBottom w:val="0"/>
                  <w:divBdr>
                    <w:top w:val="none" w:sz="0" w:space="0" w:color="auto"/>
                    <w:left w:val="none" w:sz="0" w:space="0" w:color="auto"/>
                    <w:bottom w:val="none" w:sz="0" w:space="0" w:color="auto"/>
                    <w:right w:val="none" w:sz="0" w:space="0" w:color="auto"/>
                  </w:divBdr>
                  <w:divsChild>
                    <w:div w:id="1615553684">
                      <w:marLeft w:val="0"/>
                      <w:marRight w:val="0"/>
                      <w:marTop w:val="0"/>
                      <w:marBottom w:val="0"/>
                      <w:divBdr>
                        <w:top w:val="none" w:sz="0" w:space="0" w:color="auto"/>
                        <w:left w:val="none" w:sz="0" w:space="0" w:color="auto"/>
                        <w:bottom w:val="none" w:sz="0" w:space="0" w:color="auto"/>
                        <w:right w:val="none" w:sz="0" w:space="0" w:color="auto"/>
                      </w:divBdr>
                    </w:div>
                  </w:divsChild>
                </w:div>
                <w:div w:id="1199707736">
                  <w:marLeft w:val="0"/>
                  <w:marRight w:val="0"/>
                  <w:marTop w:val="0"/>
                  <w:marBottom w:val="0"/>
                  <w:divBdr>
                    <w:top w:val="none" w:sz="0" w:space="0" w:color="auto"/>
                    <w:left w:val="none" w:sz="0" w:space="0" w:color="auto"/>
                    <w:bottom w:val="none" w:sz="0" w:space="0" w:color="auto"/>
                    <w:right w:val="none" w:sz="0" w:space="0" w:color="auto"/>
                  </w:divBdr>
                  <w:divsChild>
                    <w:div w:id="2043170933">
                      <w:marLeft w:val="0"/>
                      <w:marRight w:val="0"/>
                      <w:marTop w:val="0"/>
                      <w:marBottom w:val="0"/>
                      <w:divBdr>
                        <w:top w:val="none" w:sz="0" w:space="0" w:color="auto"/>
                        <w:left w:val="none" w:sz="0" w:space="0" w:color="auto"/>
                        <w:bottom w:val="none" w:sz="0" w:space="0" w:color="auto"/>
                        <w:right w:val="none" w:sz="0" w:space="0" w:color="auto"/>
                      </w:divBdr>
                    </w:div>
                  </w:divsChild>
                </w:div>
                <w:div w:id="907302951">
                  <w:marLeft w:val="0"/>
                  <w:marRight w:val="0"/>
                  <w:marTop w:val="0"/>
                  <w:marBottom w:val="0"/>
                  <w:divBdr>
                    <w:top w:val="none" w:sz="0" w:space="0" w:color="auto"/>
                    <w:left w:val="none" w:sz="0" w:space="0" w:color="auto"/>
                    <w:bottom w:val="none" w:sz="0" w:space="0" w:color="auto"/>
                    <w:right w:val="none" w:sz="0" w:space="0" w:color="auto"/>
                  </w:divBdr>
                  <w:divsChild>
                    <w:div w:id="1283800987">
                      <w:marLeft w:val="0"/>
                      <w:marRight w:val="0"/>
                      <w:marTop w:val="0"/>
                      <w:marBottom w:val="0"/>
                      <w:divBdr>
                        <w:top w:val="none" w:sz="0" w:space="0" w:color="auto"/>
                        <w:left w:val="none" w:sz="0" w:space="0" w:color="auto"/>
                        <w:bottom w:val="none" w:sz="0" w:space="0" w:color="auto"/>
                        <w:right w:val="none" w:sz="0" w:space="0" w:color="auto"/>
                      </w:divBdr>
                    </w:div>
                  </w:divsChild>
                </w:div>
                <w:div w:id="1468006482">
                  <w:marLeft w:val="0"/>
                  <w:marRight w:val="0"/>
                  <w:marTop w:val="0"/>
                  <w:marBottom w:val="0"/>
                  <w:divBdr>
                    <w:top w:val="none" w:sz="0" w:space="0" w:color="auto"/>
                    <w:left w:val="none" w:sz="0" w:space="0" w:color="auto"/>
                    <w:bottom w:val="none" w:sz="0" w:space="0" w:color="auto"/>
                    <w:right w:val="none" w:sz="0" w:space="0" w:color="auto"/>
                  </w:divBdr>
                  <w:divsChild>
                    <w:div w:id="1742021240">
                      <w:marLeft w:val="0"/>
                      <w:marRight w:val="0"/>
                      <w:marTop w:val="0"/>
                      <w:marBottom w:val="0"/>
                      <w:divBdr>
                        <w:top w:val="none" w:sz="0" w:space="0" w:color="auto"/>
                        <w:left w:val="none" w:sz="0" w:space="0" w:color="auto"/>
                        <w:bottom w:val="none" w:sz="0" w:space="0" w:color="auto"/>
                        <w:right w:val="none" w:sz="0" w:space="0" w:color="auto"/>
                      </w:divBdr>
                    </w:div>
                  </w:divsChild>
                </w:div>
                <w:div w:id="778527587">
                  <w:marLeft w:val="0"/>
                  <w:marRight w:val="0"/>
                  <w:marTop w:val="0"/>
                  <w:marBottom w:val="0"/>
                  <w:divBdr>
                    <w:top w:val="none" w:sz="0" w:space="0" w:color="auto"/>
                    <w:left w:val="none" w:sz="0" w:space="0" w:color="auto"/>
                    <w:bottom w:val="none" w:sz="0" w:space="0" w:color="auto"/>
                    <w:right w:val="none" w:sz="0" w:space="0" w:color="auto"/>
                  </w:divBdr>
                  <w:divsChild>
                    <w:div w:id="1592204909">
                      <w:marLeft w:val="0"/>
                      <w:marRight w:val="0"/>
                      <w:marTop w:val="0"/>
                      <w:marBottom w:val="0"/>
                      <w:divBdr>
                        <w:top w:val="none" w:sz="0" w:space="0" w:color="auto"/>
                        <w:left w:val="none" w:sz="0" w:space="0" w:color="auto"/>
                        <w:bottom w:val="none" w:sz="0" w:space="0" w:color="auto"/>
                        <w:right w:val="none" w:sz="0" w:space="0" w:color="auto"/>
                      </w:divBdr>
                    </w:div>
                    <w:div w:id="984430336">
                      <w:marLeft w:val="0"/>
                      <w:marRight w:val="0"/>
                      <w:marTop w:val="0"/>
                      <w:marBottom w:val="0"/>
                      <w:divBdr>
                        <w:top w:val="none" w:sz="0" w:space="0" w:color="auto"/>
                        <w:left w:val="none" w:sz="0" w:space="0" w:color="auto"/>
                        <w:bottom w:val="none" w:sz="0" w:space="0" w:color="auto"/>
                        <w:right w:val="none" w:sz="0" w:space="0" w:color="auto"/>
                      </w:divBdr>
                    </w:div>
                    <w:div w:id="309480721">
                      <w:marLeft w:val="0"/>
                      <w:marRight w:val="0"/>
                      <w:marTop w:val="0"/>
                      <w:marBottom w:val="0"/>
                      <w:divBdr>
                        <w:top w:val="none" w:sz="0" w:space="0" w:color="auto"/>
                        <w:left w:val="none" w:sz="0" w:space="0" w:color="auto"/>
                        <w:bottom w:val="none" w:sz="0" w:space="0" w:color="auto"/>
                        <w:right w:val="none" w:sz="0" w:space="0" w:color="auto"/>
                      </w:divBdr>
                    </w:div>
                  </w:divsChild>
                </w:div>
                <w:div w:id="1630167498">
                  <w:marLeft w:val="0"/>
                  <w:marRight w:val="0"/>
                  <w:marTop w:val="0"/>
                  <w:marBottom w:val="0"/>
                  <w:divBdr>
                    <w:top w:val="none" w:sz="0" w:space="0" w:color="auto"/>
                    <w:left w:val="none" w:sz="0" w:space="0" w:color="auto"/>
                    <w:bottom w:val="none" w:sz="0" w:space="0" w:color="auto"/>
                    <w:right w:val="none" w:sz="0" w:space="0" w:color="auto"/>
                  </w:divBdr>
                  <w:divsChild>
                    <w:div w:id="190163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5702838">
          <w:marLeft w:val="0"/>
          <w:marRight w:val="0"/>
          <w:marTop w:val="0"/>
          <w:marBottom w:val="0"/>
          <w:divBdr>
            <w:top w:val="none" w:sz="0" w:space="0" w:color="auto"/>
            <w:left w:val="none" w:sz="0" w:space="0" w:color="auto"/>
            <w:bottom w:val="none" w:sz="0" w:space="0" w:color="auto"/>
            <w:right w:val="none" w:sz="0" w:space="0" w:color="auto"/>
          </w:divBdr>
        </w:div>
        <w:div w:id="547648474">
          <w:marLeft w:val="0"/>
          <w:marRight w:val="0"/>
          <w:marTop w:val="0"/>
          <w:marBottom w:val="0"/>
          <w:divBdr>
            <w:top w:val="none" w:sz="0" w:space="0" w:color="auto"/>
            <w:left w:val="none" w:sz="0" w:space="0" w:color="auto"/>
            <w:bottom w:val="none" w:sz="0" w:space="0" w:color="auto"/>
            <w:right w:val="none" w:sz="0" w:space="0" w:color="auto"/>
          </w:divBdr>
        </w:div>
        <w:div w:id="445269243">
          <w:marLeft w:val="0"/>
          <w:marRight w:val="0"/>
          <w:marTop w:val="0"/>
          <w:marBottom w:val="0"/>
          <w:divBdr>
            <w:top w:val="none" w:sz="0" w:space="0" w:color="auto"/>
            <w:left w:val="none" w:sz="0" w:space="0" w:color="auto"/>
            <w:bottom w:val="none" w:sz="0" w:space="0" w:color="auto"/>
            <w:right w:val="none" w:sz="0" w:space="0" w:color="auto"/>
          </w:divBdr>
        </w:div>
        <w:div w:id="2127894624">
          <w:marLeft w:val="0"/>
          <w:marRight w:val="0"/>
          <w:marTop w:val="0"/>
          <w:marBottom w:val="0"/>
          <w:divBdr>
            <w:top w:val="none" w:sz="0" w:space="0" w:color="auto"/>
            <w:left w:val="none" w:sz="0" w:space="0" w:color="auto"/>
            <w:bottom w:val="none" w:sz="0" w:space="0" w:color="auto"/>
            <w:right w:val="none" w:sz="0" w:space="0" w:color="auto"/>
          </w:divBdr>
        </w:div>
        <w:div w:id="952057698">
          <w:marLeft w:val="0"/>
          <w:marRight w:val="0"/>
          <w:marTop w:val="0"/>
          <w:marBottom w:val="0"/>
          <w:divBdr>
            <w:top w:val="none" w:sz="0" w:space="0" w:color="auto"/>
            <w:left w:val="none" w:sz="0" w:space="0" w:color="auto"/>
            <w:bottom w:val="none" w:sz="0" w:space="0" w:color="auto"/>
            <w:right w:val="none" w:sz="0" w:space="0" w:color="auto"/>
          </w:divBdr>
          <w:divsChild>
            <w:div w:id="1525359450">
              <w:marLeft w:val="-75"/>
              <w:marRight w:val="0"/>
              <w:marTop w:val="30"/>
              <w:marBottom w:val="30"/>
              <w:divBdr>
                <w:top w:val="none" w:sz="0" w:space="0" w:color="auto"/>
                <w:left w:val="none" w:sz="0" w:space="0" w:color="auto"/>
                <w:bottom w:val="none" w:sz="0" w:space="0" w:color="auto"/>
                <w:right w:val="none" w:sz="0" w:space="0" w:color="auto"/>
              </w:divBdr>
              <w:divsChild>
                <w:div w:id="1301157629">
                  <w:marLeft w:val="0"/>
                  <w:marRight w:val="0"/>
                  <w:marTop w:val="0"/>
                  <w:marBottom w:val="0"/>
                  <w:divBdr>
                    <w:top w:val="none" w:sz="0" w:space="0" w:color="auto"/>
                    <w:left w:val="none" w:sz="0" w:space="0" w:color="auto"/>
                    <w:bottom w:val="none" w:sz="0" w:space="0" w:color="auto"/>
                    <w:right w:val="none" w:sz="0" w:space="0" w:color="auto"/>
                  </w:divBdr>
                  <w:divsChild>
                    <w:div w:id="906569306">
                      <w:marLeft w:val="0"/>
                      <w:marRight w:val="0"/>
                      <w:marTop w:val="0"/>
                      <w:marBottom w:val="0"/>
                      <w:divBdr>
                        <w:top w:val="none" w:sz="0" w:space="0" w:color="auto"/>
                        <w:left w:val="none" w:sz="0" w:space="0" w:color="auto"/>
                        <w:bottom w:val="none" w:sz="0" w:space="0" w:color="auto"/>
                        <w:right w:val="none" w:sz="0" w:space="0" w:color="auto"/>
                      </w:divBdr>
                    </w:div>
                  </w:divsChild>
                </w:div>
                <w:div w:id="712195670">
                  <w:marLeft w:val="0"/>
                  <w:marRight w:val="0"/>
                  <w:marTop w:val="0"/>
                  <w:marBottom w:val="0"/>
                  <w:divBdr>
                    <w:top w:val="none" w:sz="0" w:space="0" w:color="auto"/>
                    <w:left w:val="none" w:sz="0" w:space="0" w:color="auto"/>
                    <w:bottom w:val="none" w:sz="0" w:space="0" w:color="auto"/>
                    <w:right w:val="none" w:sz="0" w:space="0" w:color="auto"/>
                  </w:divBdr>
                  <w:divsChild>
                    <w:div w:id="1789201293">
                      <w:marLeft w:val="0"/>
                      <w:marRight w:val="0"/>
                      <w:marTop w:val="0"/>
                      <w:marBottom w:val="0"/>
                      <w:divBdr>
                        <w:top w:val="none" w:sz="0" w:space="0" w:color="auto"/>
                        <w:left w:val="none" w:sz="0" w:space="0" w:color="auto"/>
                        <w:bottom w:val="none" w:sz="0" w:space="0" w:color="auto"/>
                        <w:right w:val="none" w:sz="0" w:space="0" w:color="auto"/>
                      </w:divBdr>
                    </w:div>
                  </w:divsChild>
                </w:div>
                <w:div w:id="1706829919">
                  <w:marLeft w:val="0"/>
                  <w:marRight w:val="0"/>
                  <w:marTop w:val="0"/>
                  <w:marBottom w:val="0"/>
                  <w:divBdr>
                    <w:top w:val="none" w:sz="0" w:space="0" w:color="auto"/>
                    <w:left w:val="none" w:sz="0" w:space="0" w:color="auto"/>
                    <w:bottom w:val="none" w:sz="0" w:space="0" w:color="auto"/>
                    <w:right w:val="none" w:sz="0" w:space="0" w:color="auto"/>
                  </w:divBdr>
                  <w:divsChild>
                    <w:div w:id="438644452">
                      <w:marLeft w:val="0"/>
                      <w:marRight w:val="0"/>
                      <w:marTop w:val="0"/>
                      <w:marBottom w:val="0"/>
                      <w:divBdr>
                        <w:top w:val="none" w:sz="0" w:space="0" w:color="auto"/>
                        <w:left w:val="none" w:sz="0" w:space="0" w:color="auto"/>
                        <w:bottom w:val="none" w:sz="0" w:space="0" w:color="auto"/>
                        <w:right w:val="none" w:sz="0" w:space="0" w:color="auto"/>
                      </w:divBdr>
                    </w:div>
                  </w:divsChild>
                </w:div>
                <w:div w:id="428046388">
                  <w:marLeft w:val="0"/>
                  <w:marRight w:val="0"/>
                  <w:marTop w:val="0"/>
                  <w:marBottom w:val="0"/>
                  <w:divBdr>
                    <w:top w:val="none" w:sz="0" w:space="0" w:color="auto"/>
                    <w:left w:val="none" w:sz="0" w:space="0" w:color="auto"/>
                    <w:bottom w:val="none" w:sz="0" w:space="0" w:color="auto"/>
                    <w:right w:val="none" w:sz="0" w:space="0" w:color="auto"/>
                  </w:divBdr>
                  <w:divsChild>
                    <w:div w:id="1132939290">
                      <w:marLeft w:val="0"/>
                      <w:marRight w:val="0"/>
                      <w:marTop w:val="0"/>
                      <w:marBottom w:val="0"/>
                      <w:divBdr>
                        <w:top w:val="none" w:sz="0" w:space="0" w:color="auto"/>
                        <w:left w:val="none" w:sz="0" w:space="0" w:color="auto"/>
                        <w:bottom w:val="none" w:sz="0" w:space="0" w:color="auto"/>
                        <w:right w:val="none" w:sz="0" w:space="0" w:color="auto"/>
                      </w:divBdr>
                    </w:div>
                  </w:divsChild>
                </w:div>
                <w:div w:id="515273483">
                  <w:marLeft w:val="0"/>
                  <w:marRight w:val="0"/>
                  <w:marTop w:val="0"/>
                  <w:marBottom w:val="0"/>
                  <w:divBdr>
                    <w:top w:val="none" w:sz="0" w:space="0" w:color="auto"/>
                    <w:left w:val="none" w:sz="0" w:space="0" w:color="auto"/>
                    <w:bottom w:val="none" w:sz="0" w:space="0" w:color="auto"/>
                    <w:right w:val="none" w:sz="0" w:space="0" w:color="auto"/>
                  </w:divBdr>
                  <w:divsChild>
                    <w:div w:id="1211112954">
                      <w:marLeft w:val="0"/>
                      <w:marRight w:val="0"/>
                      <w:marTop w:val="0"/>
                      <w:marBottom w:val="0"/>
                      <w:divBdr>
                        <w:top w:val="none" w:sz="0" w:space="0" w:color="auto"/>
                        <w:left w:val="none" w:sz="0" w:space="0" w:color="auto"/>
                        <w:bottom w:val="none" w:sz="0" w:space="0" w:color="auto"/>
                        <w:right w:val="none" w:sz="0" w:space="0" w:color="auto"/>
                      </w:divBdr>
                    </w:div>
                  </w:divsChild>
                </w:div>
                <w:div w:id="182288061">
                  <w:marLeft w:val="0"/>
                  <w:marRight w:val="0"/>
                  <w:marTop w:val="0"/>
                  <w:marBottom w:val="0"/>
                  <w:divBdr>
                    <w:top w:val="none" w:sz="0" w:space="0" w:color="auto"/>
                    <w:left w:val="none" w:sz="0" w:space="0" w:color="auto"/>
                    <w:bottom w:val="none" w:sz="0" w:space="0" w:color="auto"/>
                    <w:right w:val="none" w:sz="0" w:space="0" w:color="auto"/>
                  </w:divBdr>
                  <w:divsChild>
                    <w:div w:id="1242250211">
                      <w:marLeft w:val="0"/>
                      <w:marRight w:val="0"/>
                      <w:marTop w:val="0"/>
                      <w:marBottom w:val="0"/>
                      <w:divBdr>
                        <w:top w:val="none" w:sz="0" w:space="0" w:color="auto"/>
                        <w:left w:val="none" w:sz="0" w:space="0" w:color="auto"/>
                        <w:bottom w:val="none" w:sz="0" w:space="0" w:color="auto"/>
                        <w:right w:val="none" w:sz="0" w:space="0" w:color="auto"/>
                      </w:divBdr>
                    </w:div>
                  </w:divsChild>
                </w:div>
                <w:div w:id="610362610">
                  <w:marLeft w:val="0"/>
                  <w:marRight w:val="0"/>
                  <w:marTop w:val="0"/>
                  <w:marBottom w:val="0"/>
                  <w:divBdr>
                    <w:top w:val="none" w:sz="0" w:space="0" w:color="auto"/>
                    <w:left w:val="none" w:sz="0" w:space="0" w:color="auto"/>
                    <w:bottom w:val="none" w:sz="0" w:space="0" w:color="auto"/>
                    <w:right w:val="none" w:sz="0" w:space="0" w:color="auto"/>
                  </w:divBdr>
                  <w:divsChild>
                    <w:div w:id="2064985856">
                      <w:marLeft w:val="0"/>
                      <w:marRight w:val="0"/>
                      <w:marTop w:val="0"/>
                      <w:marBottom w:val="0"/>
                      <w:divBdr>
                        <w:top w:val="none" w:sz="0" w:space="0" w:color="auto"/>
                        <w:left w:val="none" w:sz="0" w:space="0" w:color="auto"/>
                        <w:bottom w:val="none" w:sz="0" w:space="0" w:color="auto"/>
                        <w:right w:val="none" w:sz="0" w:space="0" w:color="auto"/>
                      </w:divBdr>
                    </w:div>
                  </w:divsChild>
                </w:div>
                <w:div w:id="447046333">
                  <w:marLeft w:val="0"/>
                  <w:marRight w:val="0"/>
                  <w:marTop w:val="0"/>
                  <w:marBottom w:val="0"/>
                  <w:divBdr>
                    <w:top w:val="none" w:sz="0" w:space="0" w:color="auto"/>
                    <w:left w:val="none" w:sz="0" w:space="0" w:color="auto"/>
                    <w:bottom w:val="none" w:sz="0" w:space="0" w:color="auto"/>
                    <w:right w:val="none" w:sz="0" w:space="0" w:color="auto"/>
                  </w:divBdr>
                  <w:divsChild>
                    <w:div w:id="944847413">
                      <w:marLeft w:val="0"/>
                      <w:marRight w:val="0"/>
                      <w:marTop w:val="0"/>
                      <w:marBottom w:val="0"/>
                      <w:divBdr>
                        <w:top w:val="none" w:sz="0" w:space="0" w:color="auto"/>
                        <w:left w:val="none" w:sz="0" w:space="0" w:color="auto"/>
                        <w:bottom w:val="none" w:sz="0" w:space="0" w:color="auto"/>
                        <w:right w:val="none" w:sz="0" w:space="0" w:color="auto"/>
                      </w:divBdr>
                    </w:div>
                  </w:divsChild>
                </w:div>
                <w:div w:id="1538199067">
                  <w:marLeft w:val="0"/>
                  <w:marRight w:val="0"/>
                  <w:marTop w:val="0"/>
                  <w:marBottom w:val="0"/>
                  <w:divBdr>
                    <w:top w:val="none" w:sz="0" w:space="0" w:color="auto"/>
                    <w:left w:val="none" w:sz="0" w:space="0" w:color="auto"/>
                    <w:bottom w:val="none" w:sz="0" w:space="0" w:color="auto"/>
                    <w:right w:val="none" w:sz="0" w:space="0" w:color="auto"/>
                  </w:divBdr>
                  <w:divsChild>
                    <w:div w:id="721368550">
                      <w:marLeft w:val="0"/>
                      <w:marRight w:val="0"/>
                      <w:marTop w:val="0"/>
                      <w:marBottom w:val="0"/>
                      <w:divBdr>
                        <w:top w:val="none" w:sz="0" w:space="0" w:color="auto"/>
                        <w:left w:val="none" w:sz="0" w:space="0" w:color="auto"/>
                        <w:bottom w:val="none" w:sz="0" w:space="0" w:color="auto"/>
                        <w:right w:val="none" w:sz="0" w:space="0" w:color="auto"/>
                      </w:divBdr>
                    </w:div>
                  </w:divsChild>
                </w:div>
                <w:div w:id="1447970310">
                  <w:marLeft w:val="0"/>
                  <w:marRight w:val="0"/>
                  <w:marTop w:val="0"/>
                  <w:marBottom w:val="0"/>
                  <w:divBdr>
                    <w:top w:val="none" w:sz="0" w:space="0" w:color="auto"/>
                    <w:left w:val="none" w:sz="0" w:space="0" w:color="auto"/>
                    <w:bottom w:val="none" w:sz="0" w:space="0" w:color="auto"/>
                    <w:right w:val="none" w:sz="0" w:space="0" w:color="auto"/>
                  </w:divBdr>
                  <w:divsChild>
                    <w:div w:id="1222787993">
                      <w:marLeft w:val="0"/>
                      <w:marRight w:val="0"/>
                      <w:marTop w:val="0"/>
                      <w:marBottom w:val="0"/>
                      <w:divBdr>
                        <w:top w:val="none" w:sz="0" w:space="0" w:color="auto"/>
                        <w:left w:val="none" w:sz="0" w:space="0" w:color="auto"/>
                        <w:bottom w:val="none" w:sz="0" w:space="0" w:color="auto"/>
                        <w:right w:val="none" w:sz="0" w:space="0" w:color="auto"/>
                      </w:divBdr>
                    </w:div>
                  </w:divsChild>
                </w:div>
                <w:div w:id="763067926">
                  <w:marLeft w:val="0"/>
                  <w:marRight w:val="0"/>
                  <w:marTop w:val="0"/>
                  <w:marBottom w:val="0"/>
                  <w:divBdr>
                    <w:top w:val="none" w:sz="0" w:space="0" w:color="auto"/>
                    <w:left w:val="none" w:sz="0" w:space="0" w:color="auto"/>
                    <w:bottom w:val="none" w:sz="0" w:space="0" w:color="auto"/>
                    <w:right w:val="none" w:sz="0" w:space="0" w:color="auto"/>
                  </w:divBdr>
                  <w:divsChild>
                    <w:div w:id="951664575">
                      <w:marLeft w:val="0"/>
                      <w:marRight w:val="0"/>
                      <w:marTop w:val="0"/>
                      <w:marBottom w:val="0"/>
                      <w:divBdr>
                        <w:top w:val="none" w:sz="0" w:space="0" w:color="auto"/>
                        <w:left w:val="none" w:sz="0" w:space="0" w:color="auto"/>
                        <w:bottom w:val="none" w:sz="0" w:space="0" w:color="auto"/>
                        <w:right w:val="none" w:sz="0" w:space="0" w:color="auto"/>
                      </w:divBdr>
                    </w:div>
                  </w:divsChild>
                </w:div>
                <w:div w:id="1509558443">
                  <w:marLeft w:val="0"/>
                  <w:marRight w:val="0"/>
                  <w:marTop w:val="0"/>
                  <w:marBottom w:val="0"/>
                  <w:divBdr>
                    <w:top w:val="none" w:sz="0" w:space="0" w:color="auto"/>
                    <w:left w:val="none" w:sz="0" w:space="0" w:color="auto"/>
                    <w:bottom w:val="none" w:sz="0" w:space="0" w:color="auto"/>
                    <w:right w:val="none" w:sz="0" w:space="0" w:color="auto"/>
                  </w:divBdr>
                  <w:divsChild>
                    <w:div w:id="854878264">
                      <w:marLeft w:val="0"/>
                      <w:marRight w:val="0"/>
                      <w:marTop w:val="0"/>
                      <w:marBottom w:val="0"/>
                      <w:divBdr>
                        <w:top w:val="none" w:sz="0" w:space="0" w:color="auto"/>
                        <w:left w:val="none" w:sz="0" w:space="0" w:color="auto"/>
                        <w:bottom w:val="none" w:sz="0" w:space="0" w:color="auto"/>
                        <w:right w:val="none" w:sz="0" w:space="0" w:color="auto"/>
                      </w:divBdr>
                    </w:div>
                  </w:divsChild>
                </w:div>
                <w:div w:id="2092001025">
                  <w:marLeft w:val="0"/>
                  <w:marRight w:val="0"/>
                  <w:marTop w:val="0"/>
                  <w:marBottom w:val="0"/>
                  <w:divBdr>
                    <w:top w:val="none" w:sz="0" w:space="0" w:color="auto"/>
                    <w:left w:val="none" w:sz="0" w:space="0" w:color="auto"/>
                    <w:bottom w:val="none" w:sz="0" w:space="0" w:color="auto"/>
                    <w:right w:val="none" w:sz="0" w:space="0" w:color="auto"/>
                  </w:divBdr>
                  <w:divsChild>
                    <w:div w:id="2043289368">
                      <w:marLeft w:val="0"/>
                      <w:marRight w:val="0"/>
                      <w:marTop w:val="0"/>
                      <w:marBottom w:val="0"/>
                      <w:divBdr>
                        <w:top w:val="none" w:sz="0" w:space="0" w:color="auto"/>
                        <w:left w:val="none" w:sz="0" w:space="0" w:color="auto"/>
                        <w:bottom w:val="none" w:sz="0" w:space="0" w:color="auto"/>
                        <w:right w:val="none" w:sz="0" w:space="0" w:color="auto"/>
                      </w:divBdr>
                    </w:div>
                  </w:divsChild>
                </w:div>
                <w:div w:id="1846169687">
                  <w:marLeft w:val="0"/>
                  <w:marRight w:val="0"/>
                  <w:marTop w:val="0"/>
                  <w:marBottom w:val="0"/>
                  <w:divBdr>
                    <w:top w:val="none" w:sz="0" w:space="0" w:color="auto"/>
                    <w:left w:val="none" w:sz="0" w:space="0" w:color="auto"/>
                    <w:bottom w:val="none" w:sz="0" w:space="0" w:color="auto"/>
                    <w:right w:val="none" w:sz="0" w:space="0" w:color="auto"/>
                  </w:divBdr>
                  <w:divsChild>
                    <w:div w:id="20944699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9645932">
          <w:marLeft w:val="0"/>
          <w:marRight w:val="0"/>
          <w:marTop w:val="0"/>
          <w:marBottom w:val="0"/>
          <w:divBdr>
            <w:top w:val="none" w:sz="0" w:space="0" w:color="auto"/>
            <w:left w:val="none" w:sz="0" w:space="0" w:color="auto"/>
            <w:bottom w:val="none" w:sz="0" w:space="0" w:color="auto"/>
            <w:right w:val="none" w:sz="0" w:space="0" w:color="auto"/>
          </w:divBdr>
        </w:div>
        <w:div w:id="1383945656">
          <w:marLeft w:val="0"/>
          <w:marRight w:val="0"/>
          <w:marTop w:val="0"/>
          <w:marBottom w:val="0"/>
          <w:divBdr>
            <w:top w:val="none" w:sz="0" w:space="0" w:color="auto"/>
            <w:left w:val="none" w:sz="0" w:space="0" w:color="auto"/>
            <w:bottom w:val="none" w:sz="0" w:space="0" w:color="auto"/>
            <w:right w:val="none" w:sz="0" w:space="0" w:color="auto"/>
          </w:divBdr>
        </w:div>
        <w:div w:id="1493449900">
          <w:marLeft w:val="0"/>
          <w:marRight w:val="0"/>
          <w:marTop w:val="0"/>
          <w:marBottom w:val="0"/>
          <w:divBdr>
            <w:top w:val="none" w:sz="0" w:space="0" w:color="auto"/>
            <w:left w:val="none" w:sz="0" w:space="0" w:color="auto"/>
            <w:bottom w:val="none" w:sz="0" w:space="0" w:color="auto"/>
            <w:right w:val="none" w:sz="0" w:space="0" w:color="auto"/>
          </w:divBdr>
          <w:divsChild>
            <w:div w:id="427970146">
              <w:marLeft w:val="0"/>
              <w:marRight w:val="0"/>
              <w:marTop w:val="0"/>
              <w:marBottom w:val="0"/>
              <w:divBdr>
                <w:top w:val="none" w:sz="0" w:space="0" w:color="auto"/>
                <w:left w:val="none" w:sz="0" w:space="0" w:color="auto"/>
                <w:bottom w:val="none" w:sz="0" w:space="0" w:color="auto"/>
                <w:right w:val="none" w:sz="0" w:space="0" w:color="auto"/>
              </w:divBdr>
            </w:div>
            <w:div w:id="630939173">
              <w:marLeft w:val="0"/>
              <w:marRight w:val="0"/>
              <w:marTop w:val="0"/>
              <w:marBottom w:val="0"/>
              <w:divBdr>
                <w:top w:val="none" w:sz="0" w:space="0" w:color="auto"/>
                <w:left w:val="none" w:sz="0" w:space="0" w:color="auto"/>
                <w:bottom w:val="none" w:sz="0" w:space="0" w:color="auto"/>
                <w:right w:val="none" w:sz="0" w:space="0" w:color="auto"/>
              </w:divBdr>
            </w:div>
            <w:div w:id="1512179827">
              <w:marLeft w:val="0"/>
              <w:marRight w:val="0"/>
              <w:marTop w:val="0"/>
              <w:marBottom w:val="0"/>
              <w:divBdr>
                <w:top w:val="none" w:sz="0" w:space="0" w:color="auto"/>
                <w:left w:val="none" w:sz="0" w:space="0" w:color="auto"/>
                <w:bottom w:val="none" w:sz="0" w:space="0" w:color="auto"/>
                <w:right w:val="none" w:sz="0" w:space="0" w:color="auto"/>
              </w:divBdr>
            </w:div>
            <w:div w:id="1044644356">
              <w:marLeft w:val="0"/>
              <w:marRight w:val="0"/>
              <w:marTop w:val="0"/>
              <w:marBottom w:val="0"/>
              <w:divBdr>
                <w:top w:val="none" w:sz="0" w:space="0" w:color="auto"/>
                <w:left w:val="none" w:sz="0" w:space="0" w:color="auto"/>
                <w:bottom w:val="none" w:sz="0" w:space="0" w:color="auto"/>
                <w:right w:val="none" w:sz="0" w:space="0" w:color="auto"/>
              </w:divBdr>
            </w:div>
            <w:div w:id="1201019842">
              <w:marLeft w:val="0"/>
              <w:marRight w:val="0"/>
              <w:marTop w:val="0"/>
              <w:marBottom w:val="0"/>
              <w:divBdr>
                <w:top w:val="none" w:sz="0" w:space="0" w:color="auto"/>
                <w:left w:val="none" w:sz="0" w:space="0" w:color="auto"/>
                <w:bottom w:val="none" w:sz="0" w:space="0" w:color="auto"/>
                <w:right w:val="none" w:sz="0" w:space="0" w:color="auto"/>
              </w:divBdr>
            </w:div>
            <w:div w:id="1500194570">
              <w:marLeft w:val="0"/>
              <w:marRight w:val="0"/>
              <w:marTop w:val="0"/>
              <w:marBottom w:val="0"/>
              <w:divBdr>
                <w:top w:val="none" w:sz="0" w:space="0" w:color="auto"/>
                <w:left w:val="none" w:sz="0" w:space="0" w:color="auto"/>
                <w:bottom w:val="none" w:sz="0" w:space="0" w:color="auto"/>
                <w:right w:val="none" w:sz="0" w:space="0" w:color="auto"/>
              </w:divBdr>
            </w:div>
            <w:div w:id="973756522">
              <w:marLeft w:val="0"/>
              <w:marRight w:val="0"/>
              <w:marTop w:val="0"/>
              <w:marBottom w:val="0"/>
              <w:divBdr>
                <w:top w:val="none" w:sz="0" w:space="0" w:color="auto"/>
                <w:left w:val="none" w:sz="0" w:space="0" w:color="auto"/>
                <w:bottom w:val="none" w:sz="0" w:space="0" w:color="auto"/>
                <w:right w:val="none" w:sz="0" w:space="0" w:color="auto"/>
              </w:divBdr>
            </w:div>
            <w:div w:id="2144153500">
              <w:marLeft w:val="0"/>
              <w:marRight w:val="0"/>
              <w:marTop w:val="0"/>
              <w:marBottom w:val="0"/>
              <w:divBdr>
                <w:top w:val="none" w:sz="0" w:space="0" w:color="auto"/>
                <w:left w:val="none" w:sz="0" w:space="0" w:color="auto"/>
                <w:bottom w:val="none" w:sz="0" w:space="0" w:color="auto"/>
                <w:right w:val="none" w:sz="0" w:space="0" w:color="auto"/>
              </w:divBdr>
            </w:div>
            <w:div w:id="1378237168">
              <w:marLeft w:val="0"/>
              <w:marRight w:val="0"/>
              <w:marTop w:val="0"/>
              <w:marBottom w:val="0"/>
              <w:divBdr>
                <w:top w:val="none" w:sz="0" w:space="0" w:color="auto"/>
                <w:left w:val="none" w:sz="0" w:space="0" w:color="auto"/>
                <w:bottom w:val="none" w:sz="0" w:space="0" w:color="auto"/>
                <w:right w:val="none" w:sz="0" w:space="0" w:color="auto"/>
              </w:divBdr>
            </w:div>
            <w:div w:id="2010255544">
              <w:marLeft w:val="0"/>
              <w:marRight w:val="0"/>
              <w:marTop w:val="0"/>
              <w:marBottom w:val="0"/>
              <w:divBdr>
                <w:top w:val="none" w:sz="0" w:space="0" w:color="auto"/>
                <w:left w:val="none" w:sz="0" w:space="0" w:color="auto"/>
                <w:bottom w:val="none" w:sz="0" w:space="0" w:color="auto"/>
                <w:right w:val="none" w:sz="0" w:space="0" w:color="auto"/>
              </w:divBdr>
            </w:div>
            <w:div w:id="271324386">
              <w:marLeft w:val="0"/>
              <w:marRight w:val="0"/>
              <w:marTop w:val="0"/>
              <w:marBottom w:val="0"/>
              <w:divBdr>
                <w:top w:val="none" w:sz="0" w:space="0" w:color="auto"/>
                <w:left w:val="none" w:sz="0" w:space="0" w:color="auto"/>
                <w:bottom w:val="none" w:sz="0" w:space="0" w:color="auto"/>
                <w:right w:val="none" w:sz="0" w:space="0" w:color="auto"/>
              </w:divBdr>
            </w:div>
            <w:div w:id="546601845">
              <w:marLeft w:val="0"/>
              <w:marRight w:val="0"/>
              <w:marTop w:val="0"/>
              <w:marBottom w:val="0"/>
              <w:divBdr>
                <w:top w:val="none" w:sz="0" w:space="0" w:color="auto"/>
                <w:left w:val="none" w:sz="0" w:space="0" w:color="auto"/>
                <w:bottom w:val="none" w:sz="0" w:space="0" w:color="auto"/>
                <w:right w:val="none" w:sz="0" w:space="0" w:color="auto"/>
              </w:divBdr>
            </w:div>
            <w:div w:id="1498156464">
              <w:marLeft w:val="0"/>
              <w:marRight w:val="0"/>
              <w:marTop w:val="0"/>
              <w:marBottom w:val="0"/>
              <w:divBdr>
                <w:top w:val="none" w:sz="0" w:space="0" w:color="auto"/>
                <w:left w:val="none" w:sz="0" w:space="0" w:color="auto"/>
                <w:bottom w:val="none" w:sz="0" w:space="0" w:color="auto"/>
                <w:right w:val="none" w:sz="0" w:space="0" w:color="auto"/>
              </w:divBdr>
            </w:div>
            <w:div w:id="428434294">
              <w:marLeft w:val="0"/>
              <w:marRight w:val="0"/>
              <w:marTop w:val="0"/>
              <w:marBottom w:val="0"/>
              <w:divBdr>
                <w:top w:val="none" w:sz="0" w:space="0" w:color="auto"/>
                <w:left w:val="none" w:sz="0" w:space="0" w:color="auto"/>
                <w:bottom w:val="none" w:sz="0" w:space="0" w:color="auto"/>
                <w:right w:val="none" w:sz="0" w:space="0" w:color="auto"/>
              </w:divBdr>
            </w:div>
          </w:divsChild>
        </w:div>
        <w:div w:id="1018576911">
          <w:marLeft w:val="0"/>
          <w:marRight w:val="0"/>
          <w:marTop w:val="0"/>
          <w:marBottom w:val="0"/>
          <w:divBdr>
            <w:top w:val="none" w:sz="0" w:space="0" w:color="auto"/>
            <w:left w:val="none" w:sz="0" w:space="0" w:color="auto"/>
            <w:bottom w:val="none" w:sz="0" w:space="0" w:color="auto"/>
            <w:right w:val="none" w:sz="0" w:space="0" w:color="auto"/>
          </w:divBdr>
        </w:div>
        <w:div w:id="297339309">
          <w:marLeft w:val="0"/>
          <w:marRight w:val="0"/>
          <w:marTop w:val="0"/>
          <w:marBottom w:val="0"/>
          <w:divBdr>
            <w:top w:val="none" w:sz="0" w:space="0" w:color="auto"/>
            <w:left w:val="none" w:sz="0" w:space="0" w:color="auto"/>
            <w:bottom w:val="none" w:sz="0" w:space="0" w:color="auto"/>
            <w:right w:val="none" w:sz="0" w:space="0" w:color="auto"/>
          </w:divBdr>
        </w:div>
        <w:div w:id="1158576077">
          <w:marLeft w:val="0"/>
          <w:marRight w:val="0"/>
          <w:marTop w:val="0"/>
          <w:marBottom w:val="0"/>
          <w:divBdr>
            <w:top w:val="none" w:sz="0" w:space="0" w:color="auto"/>
            <w:left w:val="none" w:sz="0" w:space="0" w:color="auto"/>
            <w:bottom w:val="none" w:sz="0" w:space="0" w:color="auto"/>
            <w:right w:val="none" w:sz="0" w:space="0" w:color="auto"/>
          </w:divBdr>
        </w:div>
        <w:div w:id="328604974">
          <w:marLeft w:val="0"/>
          <w:marRight w:val="0"/>
          <w:marTop w:val="0"/>
          <w:marBottom w:val="0"/>
          <w:divBdr>
            <w:top w:val="none" w:sz="0" w:space="0" w:color="auto"/>
            <w:left w:val="none" w:sz="0" w:space="0" w:color="auto"/>
            <w:bottom w:val="none" w:sz="0" w:space="0" w:color="auto"/>
            <w:right w:val="none" w:sz="0" w:space="0" w:color="auto"/>
          </w:divBdr>
        </w:div>
        <w:div w:id="150172570">
          <w:marLeft w:val="0"/>
          <w:marRight w:val="0"/>
          <w:marTop w:val="0"/>
          <w:marBottom w:val="0"/>
          <w:divBdr>
            <w:top w:val="none" w:sz="0" w:space="0" w:color="auto"/>
            <w:left w:val="none" w:sz="0" w:space="0" w:color="auto"/>
            <w:bottom w:val="none" w:sz="0" w:space="0" w:color="auto"/>
            <w:right w:val="none" w:sz="0" w:space="0" w:color="auto"/>
          </w:divBdr>
        </w:div>
        <w:div w:id="62483726">
          <w:marLeft w:val="0"/>
          <w:marRight w:val="0"/>
          <w:marTop w:val="0"/>
          <w:marBottom w:val="0"/>
          <w:divBdr>
            <w:top w:val="none" w:sz="0" w:space="0" w:color="auto"/>
            <w:left w:val="none" w:sz="0" w:space="0" w:color="auto"/>
            <w:bottom w:val="none" w:sz="0" w:space="0" w:color="auto"/>
            <w:right w:val="none" w:sz="0" w:space="0" w:color="auto"/>
          </w:divBdr>
        </w:div>
        <w:div w:id="2077126228">
          <w:marLeft w:val="0"/>
          <w:marRight w:val="0"/>
          <w:marTop w:val="0"/>
          <w:marBottom w:val="0"/>
          <w:divBdr>
            <w:top w:val="none" w:sz="0" w:space="0" w:color="auto"/>
            <w:left w:val="none" w:sz="0" w:space="0" w:color="auto"/>
            <w:bottom w:val="none" w:sz="0" w:space="0" w:color="auto"/>
            <w:right w:val="none" w:sz="0" w:space="0" w:color="auto"/>
          </w:divBdr>
          <w:divsChild>
            <w:div w:id="1290014190">
              <w:marLeft w:val="-75"/>
              <w:marRight w:val="0"/>
              <w:marTop w:val="30"/>
              <w:marBottom w:val="30"/>
              <w:divBdr>
                <w:top w:val="none" w:sz="0" w:space="0" w:color="auto"/>
                <w:left w:val="none" w:sz="0" w:space="0" w:color="auto"/>
                <w:bottom w:val="none" w:sz="0" w:space="0" w:color="auto"/>
                <w:right w:val="none" w:sz="0" w:space="0" w:color="auto"/>
              </w:divBdr>
              <w:divsChild>
                <w:div w:id="903370181">
                  <w:marLeft w:val="0"/>
                  <w:marRight w:val="0"/>
                  <w:marTop w:val="0"/>
                  <w:marBottom w:val="0"/>
                  <w:divBdr>
                    <w:top w:val="none" w:sz="0" w:space="0" w:color="auto"/>
                    <w:left w:val="none" w:sz="0" w:space="0" w:color="auto"/>
                    <w:bottom w:val="none" w:sz="0" w:space="0" w:color="auto"/>
                    <w:right w:val="none" w:sz="0" w:space="0" w:color="auto"/>
                  </w:divBdr>
                  <w:divsChild>
                    <w:div w:id="1300573699">
                      <w:marLeft w:val="0"/>
                      <w:marRight w:val="0"/>
                      <w:marTop w:val="0"/>
                      <w:marBottom w:val="0"/>
                      <w:divBdr>
                        <w:top w:val="none" w:sz="0" w:space="0" w:color="auto"/>
                        <w:left w:val="none" w:sz="0" w:space="0" w:color="auto"/>
                        <w:bottom w:val="none" w:sz="0" w:space="0" w:color="auto"/>
                        <w:right w:val="none" w:sz="0" w:space="0" w:color="auto"/>
                      </w:divBdr>
                    </w:div>
                  </w:divsChild>
                </w:div>
                <w:div w:id="203563035">
                  <w:marLeft w:val="0"/>
                  <w:marRight w:val="0"/>
                  <w:marTop w:val="0"/>
                  <w:marBottom w:val="0"/>
                  <w:divBdr>
                    <w:top w:val="none" w:sz="0" w:space="0" w:color="auto"/>
                    <w:left w:val="none" w:sz="0" w:space="0" w:color="auto"/>
                    <w:bottom w:val="none" w:sz="0" w:space="0" w:color="auto"/>
                    <w:right w:val="none" w:sz="0" w:space="0" w:color="auto"/>
                  </w:divBdr>
                  <w:divsChild>
                    <w:div w:id="126704760">
                      <w:marLeft w:val="0"/>
                      <w:marRight w:val="0"/>
                      <w:marTop w:val="0"/>
                      <w:marBottom w:val="0"/>
                      <w:divBdr>
                        <w:top w:val="none" w:sz="0" w:space="0" w:color="auto"/>
                        <w:left w:val="none" w:sz="0" w:space="0" w:color="auto"/>
                        <w:bottom w:val="none" w:sz="0" w:space="0" w:color="auto"/>
                        <w:right w:val="none" w:sz="0" w:space="0" w:color="auto"/>
                      </w:divBdr>
                    </w:div>
                  </w:divsChild>
                </w:div>
                <w:div w:id="777985792">
                  <w:marLeft w:val="0"/>
                  <w:marRight w:val="0"/>
                  <w:marTop w:val="0"/>
                  <w:marBottom w:val="0"/>
                  <w:divBdr>
                    <w:top w:val="none" w:sz="0" w:space="0" w:color="auto"/>
                    <w:left w:val="none" w:sz="0" w:space="0" w:color="auto"/>
                    <w:bottom w:val="none" w:sz="0" w:space="0" w:color="auto"/>
                    <w:right w:val="none" w:sz="0" w:space="0" w:color="auto"/>
                  </w:divBdr>
                  <w:divsChild>
                    <w:div w:id="895168707">
                      <w:marLeft w:val="0"/>
                      <w:marRight w:val="0"/>
                      <w:marTop w:val="0"/>
                      <w:marBottom w:val="0"/>
                      <w:divBdr>
                        <w:top w:val="none" w:sz="0" w:space="0" w:color="auto"/>
                        <w:left w:val="none" w:sz="0" w:space="0" w:color="auto"/>
                        <w:bottom w:val="none" w:sz="0" w:space="0" w:color="auto"/>
                        <w:right w:val="none" w:sz="0" w:space="0" w:color="auto"/>
                      </w:divBdr>
                    </w:div>
                  </w:divsChild>
                </w:div>
                <w:div w:id="900554624">
                  <w:marLeft w:val="0"/>
                  <w:marRight w:val="0"/>
                  <w:marTop w:val="0"/>
                  <w:marBottom w:val="0"/>
                  <w:divBdr>
                    <w:top w:val="none" w:sz="0" w:space="0" w:color="auto"/>
                    <w:left w:val="none" w:sz="0" w:space="0" w:color="auto"/>
                    <w:bottom w:val="none" w:sz="0" w:space="0" w:color="auto"/>
                    <w:right w:val="none" w:sz="0" w:space="0" w:color="auto"/>
                  </w:divBdr>
                  <w:divsChild>
                    <w:div w:id="1553081585">
                      <w:marLeft w:val="0"/>
                      <w:marRight w:val="0"/>
                      <w:marTop w:val="0"/>
                      <w:marBottom w:val="0"/>
                      <w:divBdr>
                        <w:top w:val="none" w:sz="0" w:space="0" w:color="auto"/>
                        <w:left w:val="none" w:sz="0" w:space="0" w:color="auto"/>
                        <w:bottom w:val="none" w:sz="0" w:space="0" w:color="auto"/>
                        <w:right w:val="none" w:sz="0" w:space="0" w:color="auto"/>
                      </w:divBdr>
                    </w:div>
                  </w:divsChild>
                </w:div>
                <w:div w:id="1010643837">
                  <w:marLeft w:val="0"/>
                  <w:marRight w:val="0"/>
                  <w:marTop w:val="0"/>
                  <w:marBottom w:val="0"/>
                  <w:divBdr>
                    <w:top w:val="none" w:sz="0" w:space="0" w:color="auto"/>
                    <w:left w:val="none" w:sz="0" w:space="0" w:color="auto"/>
                    <w:bottom w:val="none" w:sz="0" w:space="0" w:color="auto"/>
                    <w:right w:val="none" w:sz="0" w:space="0" w:color="auto"/>
                  </w:divBdr>
                  <w:divsChild>
                    <w:div w:id="1662347072">
                      <w:marLeft w:val="0"/>
                      <w:marRight w:val="0"/>
                      <w:marTop w:val="0"/>
                      <w:marBottom w:val="0"/>
                      <w:divBdr>
                        <w:top w:val="none" w:sz="0" w:space="0" w:color="auto"/>
                        <w:left w:val="none" w:sz="0" w:space="0" w:color="auto"/>
                        <w:bottom w:val="none" w:sz="0" w:space="0" w:color="auto"/>
                        <w:right w:val="none" w:sz="0" w:space="0" w:color="auto"/>
                      </w:divBdr>
                    </w:div>
                  </w:divsChild>
                </w:div>
                <w:div w:id="1311473584">
                  <w:marLeft w:val="0"/>
                  <w:marRight w:val="0"/>
                  <w:marTop w:val="0"/>
                  <w:marBottom w:val="0"/>
                  <w:divBdr>
                    <w:top w:val="none" w:sz="0" w:space="0" w:color="auto"/>
                    <w:left w:val="none" w:sz="0" w:space="0" w:color="auto"/>
                    <w:bottom w:val="none" w:sz="0" w:space="0" w:color="auto"/>
                    <w:right w:val="none" w:sz="0" w:space="0" w:color="auto"/>
                  </w:divBdr>
                  <w:divsChild>
                    <w:div w:id="1273785864">
                      <w:marLeft w:val="0"/>
                      <w:marRight w:val="0"/>
                      <w:marTop w:val="0"/>
                      <w:marBottom w:val="0"/>
                      <w:divBdr>
                        <w:top w:val="none" w:sz="0" w:space="0" w:color="auto"/>
                        <w:left w:val="none" w:sz="0" w:space="0" w:color="auto"/>
                        <w:bottom w:val="none" w:sz="0" w:space="0" w:color="auto"/>
                        <w:right w:val="none" w:sz="0" w:space="0" w:color="auto"/>
                      </w:divBdr>
                    </w:div>
                  </w:divsChild>
                </w:div>
                <w:div w:id="1959946599">
                  <w:marLeft w:val="0"/>
                  <w:marRight w:val="0"/>
                  <w:marTop w:val="0"/>
                  <w:marBottom w:val="0"/>
                  <w:divBdr>
                    <w:top w:val="none" w:sz="0" w:space="0" w:color="auto"/>
                    <w:left w:val="none" w:sz="0" w:space="0" w:color="auto"/>
                    <w:bottom w:val="none" w:sz="0" w:space="0" w:color="auto"/>
                    <w:right w:val="none" w:sz="0" w:space="0" w:color="auto"/>
                  </w:divBdr>
                  <w:divsChild>
                    <w:div w:id="941493886">
                      <w:marLeft w:val="0"/>
                      <w:marRight w:val="0"/>
                      <w:marTop w:val="0"/>
                      <w:marBottom w:val="0"/>
                      <w:divBdr>
                        <w:top w:val="none" w:sz="0" w:space="0" w:color="auto"/>
                        <w:left w:val="none" w:sz="0" w:space="0" w:color="auto"/>
                        <w:bottom w:val="none" w:sz="0" w:space="0" w:color="auto"/>
                        <w:right w:val="none" w:sz="0" w:space="0" w:color="auto"/>
                      </w:divBdr>
                    </w:div>
                    <w:div w:id="168836135">
                      <w:marLeft w:val="0"/>
                      <w:marRight w:val="0"/>
                      <w:marTop w:val="0"/>
                      <w:marBottom w:val="0"/>
                      <w:divBdr>
                        <w:top w:val="none" w:sz="0" w:space="0" w:color="auto"/>
                        <w:left w:val="none" w:sz="0" w:space="0" w:color="auto"/>
                        <w:bottom w:val="none" w:sz="0" w:space="0" w:color="auto"/>
                        <w:right w:val="none" w:sz="0" w:space="0" w:color="auto"/>
                      </w:divBdr>
                    </w:div>
                    <w:div w:id="1065489993">
                      <w:marLeft w:val="0"/>
                      <w:marRight w:val="0"/>
                      <w:marTop w:val="0"/>
                      <w:marBottom w:val="0"/>
                      <w:divBdr>
                        <w:top w:val="none" w:sz="0" w:space="0" w:color="auto"/>
                        <w:left w:val="none" w:sz="0" w:space="0" w:color="auto"/>
                        <w:bottom w:val="none" w:sz="0" w:space="0" w:color="auto"/>
                        <w:right w:val="none" w:sz="0" w:space="0" w:color="auto"/>
                      </w:divBdr>
                    </w:div>
                  </w:divsChild>
                </w:div>
                <w:div w:id="997340464">
                  <w:marLeft w:val="0"/>
                  <w:marRight w:val="0"/>
                  <w:marTop w:val="0"/>
                  <w:marBottom w:val="0"/>
                  <w:divBdr>
                    <w:top w:val="none" w:sz="0" w:space="0" w:color="auto"/>
                    <w:left w:val="none" w:sz="0" w:space="0" w:color="auto"/>
                    <w:bottom w:val="none" w:sz="0" w:space="0" w:color="auto"/>
                    <w:right w:val="none" w:sz="0" w:space="0" w:color="auto"/>
                  </w:divBdr>
                  <w:divsChild>
                    <w:div w:id="11004920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2959971">
          <w:marLeft w:val="0"/>
          <w:marRight w:val="0"/>
          <w:marTop w:val="0"/>
          <w:marBottom w:val="0"/>
          <w:divBdr>
            <w:top w:val="none" w:sz="0" w:space="0" w:color="auto"/>
            <w:left w:val="none" w:sz="0" w:space="0" w:color="auto"/>
            <w:bottom w:val="none" w:sz="0" w:space="0" w:color="auto"/>
            <w:right w:val="none" w:sz="0" w:space="0" w:color="auto"/>
          </w:divBdr>
        </w:div>
        <w:div w:id="855966869">
          <w:marLeft w:val="0"/>
          <w:marRight w:val="0"/>
          <w:marTop w:val="0"/>
          <w:marBottom w:val="0"/>
          <w:divBdr>
            <w:top w:val="none" w:sz="0" w:space="0" w:color="auto"/>
            <w:left w:val="none" w:sz="0" w:space="0" w:color="auto"/>
            <w:bottom w:val="none" w:sz="0" w:space="0" w:color="auto"/>
            <w:right w:val="none" w:sz="0" w:space="0" w:color="auto"/>
          </w:divBdr>
        </w:div>
        <w:div w:id="1159273687">
          <w:marLeft w:val="0"/>
          <w:marRight w:val="0"/>
          <w:marTop w:val="0"/>
          <w:marBottom w:val="0"/>
          <w:divBdr>
            <w:top w:val="none" w:sz="0" w:space="0" w:color="auto"/>
            <w:left w:val="none" w:sz="0" w:space="0" w:color="auto"/>
            <w:bottom w:val="none" w:sz="0" w:space="0" w:color="auto"/>
            <w:right w:val="none" w:sz="0" w:space="0" w:color="auto"/>
          </w:divBdr>
        </w:div>
        <w:div w:id="76899887">
          <w:marLeft w:val="0"/>
          <w:marRight w:val="0"/>
          <w:marTop w:val="0"/>
          <w:marBottom w:val="0"/>
          <w:divBdr>
            <w:top w:val="none" w:sz="0" w:space="0" w:color="auto"/>
            <w:left w:val="none" w:sz="0" w:space="0" w:color="auto"/>
            <w:bottom w:val="none" w:sz="0" w:space="0" w:color="auto"/>
            <w:right w:val="none" w:sz="0" w:space="0" w:color="auto"/>
          </w:divBdr>
        </w:div>
        <w:div w:id="503394747">
          <w:marLeft w:val="0"/>
          <w:marRight w:val="0"/>
          <w:marTop w:val="0"/>
          <w:marBottom w:val="0"/>
          <w:divBdr>
            <w:top w:val="none" w:sz="0" w:space="0" w:color="auto"/>
            <w:left w:val="none" w:sz="0" w:space="0" w:color="auto"/>
            <w:bottom w:val="none" w:sz="0" w:space="0" w:color="auto"/>
            <w:right w:val="none" w:sz="0" w:space="0" w:color="auto"/>
          </w:divBdr>
          <w:divsChild>
            <w:div w:id="1031422418">
              <w:marLeft w:val="-75"/>
              <w:marRight w:val="0"/>
              <w:marTop w:val="30"/>
              <w:marBottom w:val="30"/>
              <w:divBdr>
                <w:top w:val="none" w:sz="0" w:space="0" w:color="auto"/>
                <w:left w:val="none" w:sz="0" w:space="0" w:color="auto"/>
                <w:bottom w:val="none" w:sz="0" w:space="0" w:color="auto"/>
                <w:right w:val="none" w:sz="0" w:space="0" w:color="auto"/>
              </w:divBdr>
              <w:divsChild>
                <w:div w:id="1854148149">
                  <w:marLeft w:val="0"/>
                  <w:marRight w:val="0"/>
                  <w:marTop w:val="0"/>
                  <w:marBottom w:val="0"/>
                  <w:divBdr>
                    <w:top w:val="none" w:sz="0" w:space="0" w:color="auto"/>
                    <w:left w:val="none" w:sz="0" w:space="0" w:color="auto"/>
                    <w:bottom w:val="none" w:sz="0" w:space="0" w:color="auto"/>
                    <w:right w:val="none" w:sz="0" w:space="0" w:color="auto"/>
                  </w:divBdr>
                  <w:divsChild>
                    <w:div w:id="734861140">
                      <w:marLeft w:val="0"/>
                      <w:marRight w:val="0"/>
                      <w:marTop w:val="0"/>
                      <w:marBottom w:val="0"/>
                      <w:divBdr>
                        <w:top w:val="none" w:sz="0" w:space="0" w:color="auto"/>
                        <w:left w:val="none" w:sz="0" w:space="0" w:color="auto"/>
                        <w:bottom w:val="none" w:sz="0" w:space="0" w:color="auto"/>
                        <w:right w:val="none" w:sz="0" w:space="0" w:color="auto"/>
                      </w:divBdr>
                    </w:div>
                  </w:divsChild>
                </w:div>
                <w:div w:id="1132750166">
                  <w:marLeft w:val="0"/>
                  <w:marRight w:val="0"/>
                  <w:marTop w:val="0"/>
                  <w:marBottom w:val="0"/>
                  <w:divBdr>
                    <w:top w:val="none" w:sz="0" w:space="0" w:color="auto"/>
                    <w:left w:val="none" w:sz="0" w:space="0" w:color="auto"/>
                    <w:bottom w:val="none" w:sz="0" w:space="0" w:color="auto"/>
                    <w:right w:val="none" w:sz="0" w:space="0" w:color="auto"/>
                  </w:divBdr>
                  <w:divsChild>
                    <w:div w:id="1597787780">
                      <w:marLeft w:val="0"/>
                      <w:marRight w:val="0"/>
                      <w:marTop w:val="0"/>
                      <w:marBottom w:val="0"/>
                      <w:divBdr>
                        <w:top w:val="none" w:sz="0" w:space="0" w:color="auto"/>
                        <w:left w:val="none" w:sz="0" w:space="0" w:color="auto"/>
                        <w:bottom w:val="none" w:sz="0" w:space="0" w:color="auto"/>
                        <w:right w:val="none" w:sz="0" w:space="0" w:color="auto"/>
                      </w:divBdr>
                    </w:div>
                  </w:divsChild>
                </w:div>
                <w:div w:id="2097702536">
                  <w:marLeft w:val="0"/>
                  <w:marRight w:val="0"/>
                  <w:marTop w:val="0"/>
                  <w:marBottom w:val="0"/>
                  <w:divBdr>
                    <w:top w:val="none" w:sz="0" w:space="0" w:color="auto"/>
                    <w:left w:val="none" w:sz="0" w:space="0" w:color="auto"/>
                    <w:bottom w:val="none" w:sz="0" w:space="0" w:color="auto"/>
                    <w:right w:val="none" w:sz="0" w:space="0" w:color="auto"/>
                  </w:divBdr>
                  <w:divsChild>
                    <w:div w:id="936062335">
                      <w:marLeft w:val="0"/>
                      <w:marRight w:val="0"/>
                      <w:marTop w:val="0"/>
                      <w:marBottom w:val="0"/>
                      <w:divBdr>
                        <w:top w:val="none" w:sz="0" w:space="0" w:color="auto"/>
                        <w:left w:val="none" w:sz="0" w:space="0" w:color="auto"/>
                        <w:bottom w:val="none" w:sz="0" w:space="0" w:color="auto"/>
                        <w:right w:val="none" w:sz="0" w:space="0" w:color="auto"/>
                      </w:divBdr>
                    </w:div>
                  </w:divsChild>
                </w:div>
                <w:div w:id="1708873370">
                  <w:marLeft w:val="0"/>
                  <w:marRight w:val="0"/>
                  <w:marTop w:val="0"/>
                  <w:marBottom w:val="0"/>
                  <w:divBdr>
                    <w:top w:val="none" w:sz="0" w:space="0" w:color="auto"/>
                    <w:left w:val="none" w:sz="0" w:space="0" w:color="auto"/>
                    <w:bottom w:val="none" w:sz="0" w:space="0" w:color="auto"/>
                    <w:right w:val="none" w:sz="0" w:space="0" w:color="auto"/>
                  </w:divBdr>
                  <w:divsChild>
                    <w:div w:id="377701657">
                      <w:marLeft w:val="0"/>
                      <w:marRight w:val="0"/>
                      <w:marTop w:val="0"/>
                      <w:marBottom w:val="0"/>
                      <w:divBdr>
                        <w:top w:val="none" w:sz="0" w:space="0" w:color="auto"/>
                        <w:left w:val="none" w:sz="0" w:space="0" w:color="auto"/>
                        <w:bottom w:val="none" w:sz="0" w:space="0" w:color="auto"/>
                        <w:right w:val="none" w:sz="0" w:space="0" w:color="auto"/>
                      </w:divBdr>
                    </w:div>
                  </w:divsChild>
                </w:div>
                <w:div w:id="1009603198">
                  <w:marLeft w:val="0"/>
                  <w:marRight w:val="0"/>
                  <w:marTop w:val="0"/>
                  <w:marBottom w:val="0"/>
                  <w:divBdr>
                    <w:top w:val="none" w:sz="0" w:space="0" w:color="auto"/>
                    <w:left w:val="none" w:sz="0" w:space="0" w:color="auto"/>
                    <w:bottom w:val="none" w:sz="0" w:space="0" w:color="auto"/>
                    <w:right w:val="none" w:sz="0" w:space="0" w:color="auto"/>
                  </w:divBdr>
                  <w:divsChild>
                    <w:div w:id="1961107493">
                      <w:marLeft w:val="0"/>
                      <w:marRight w:val="0"/>
                      <w:marTop w:val="0"/>
                      <w:marBottom w:val="0"/>
                      <w:divBdr>
                        <w:top w:val="none" w:sz="0" w:space="0" w:color="auto"/>
                        <w:left w:val="none" w:sz="0" w:space="0" w:color="auto"/>
                        <w:bottom w:val="none" w:sz="0" w:space="0" w:color="auto"/>
                        <w:right w:val="none" w:sz="0" w:space="0" w:color="auto"/>
                      </w:divBdr>
                    </w:div>
                  </w:divsChild>
                </w:div>
                <w:div w:id="248464513">
                  <w:marLeft w:val="0"/>
                  <w:marRight w:val="0"/>
                  <w:marTop w:val="0"/>
                  <w:marBottom w:val="0"/>
                  <w:divBdr>
                    <w:top w:val="none" w:sz="0" w:space="0" w:color="auto"/>
                    <w:left w:val="none" w:sz="0" w:space="0" w:color="auto"/>
                    <w:bottom w:val="none" w:sz="0" w:space="0" w:color="auto"/>
                    <w:right w:val="none" w:sz="0" w:space="0" w:color="auto"/>
                  </w:divBdr>
                  <w:divsChild>
                    <w:div w:id="52318944">
                      <w:marLeft w:val="0"/>
                      <w:marRight w:val="0"/>
                      <w:marTop w:val="0"/>
                      <w:marBottom w:val="0"/>
                      <w:divBdr>
                        <w:top w:val="none" w:sz="0" w:space="0" w:color="auto"/>
                        <w:left w:val="none" w:sz="0" w:space="0" w:color="auto"/>
                        <w:bottom w:val="none" w:sz="0" w:space="0" w:color="auto"/>
                        <w:right w:val="none" w:sz="0" w:space="0" w:color="auto"/>
                      </w:divBdr>
                    </w:div>
                  </w:divsChild>
                </w:div>
                <w:div w:id="748697008">
                  <w:marLeft w:val="0"/>
                  <w:marRight w:val="0"/>
                  <w:marTop w:val="0"/>
                  <w:marBottom w:val="0"/>
                  <w:divBdr>
                    <w:top w:val="none" w:sz="0" w:space="0" w:color="auto"/>
                    <w:left w:val="none" w:sz="0" w:space="0" w:color="auto"/>
                    <w:bottom w:val="none" w:sz="0" w:space="0" w:color="auto"/>
                    <w:right w:val="none" w:sz="0" w:space="0" w:color="auto"/>
                  </w:divBdr>
                  <w:divsChild>
                    <w:div w:id="1878614110">
                      <w:marLeft w:val="0"/>
                      <w:marRight w:val="0"/>
                      <w:marTop w:val="0"/>
                      <w:marBottom w:val="0"/>
                      <w:divBdr>
                        <w:top w:val="none" w:sz="0" w:space="0" w:color="auto"/>
                        <w:left w:val="none" w:sz="0" w:space="0" w:color="auto"/>
                        <w:bottom w:val="none" w:sz="0" w:space="0" w:color="auto"/>
                        <w:right w:val="none" w:sz="0" w:space="0" w:color="auto"/>
                      </w:divBdr>
                    </w:div>
                  </w:divsChild>
                </w:div>
                <w:div w:id="561185288">
                  <w:marLeft w:val="0"/>
                  <w:marRight w:val="0"/>
                  <w:marTop w:val="0"/>
                  <w:marBottom w:val="0"/>
                  <w:divBdr>
                    <w:top w:val="none" w:sz="0" w:space="0" w:color="auto"/>
                    <w:left w:val="none" w:sz="0" w:space="0" w:color="auto"/>
                    <w:bottom w:val="none" w:sz="0" w:space="0" w:color="auto"/>
                    <w:right w:val="none" w:sz="0" w:space="0" w:color="auto"/>
                  </w:divBdr>
                  <w:divsChild>
                    <w:div w:id="216866162">
                      <w:marLeft w:val="0"/>
                      <w:marRight w:val="0"/>
                      <w:marTop w:val="0"/>
                      <w:marBottom w:val="0"/>
                      <w:divBdr>
                        <w:top w:val="none" w:sz="0" w:space="0" w:color="auto"/>
                        <w:left w:val="none" w:sz="0" w:space="0" w:color="auto"/>
                        <w:bottom w:val="none" w:sz="0" w:space="0" w:color="auto"/>
                        <w:right w:val="none" w:sz="0" w:space="0" w:color="auto"/>
                      </w:divBdr>
                    </w:div>
                  </w:divsChild>
                </w:div>
                <w:div w:id="1391464188">
                  <w:marLeft w:val="0"/>
                  <w:marRight w:val="0"/>
                  <w:marTop w:val="0"/>
                  <w:marBottom w:val="0"/>
                  <w:divBdr>
                    <w:top w:val="none" w:sz="0" w:space="0" w:color="auto"/>
                    <w:left w:val="none" w:sz="0" w:space="0" w:color="auto"/>
                    <w:bottom w:val="none" w:sz="0" w:space="0" w:color="auto"/>
                    <w:right w:val="none" w:sz="0" w:space="0" w:color="auto"/>
                  </w:divBdr>
                  <w:divsChild>
                    <w:div w:id="77557420">
                      <w:marLeft w:val="0"/>
                      <w:marRight w:val="0"/>
                      <w:marTop w:val="0"/>
                      <w:marBottom w:val="0"/>
                      <w:divBdr>
                        <w:top w:val="none" w:sz="0" w:space="0" w:color="auto"/>
                        <w:left w:val="none" w:sz="0" w:space="0" w:color="auto"/>
                        <w:bottom w:val="none" w:sz="0" w:space="0" w:color="auto"/>
                        <w:right w:val="none" w:sz="0" w:space="0" w:color="auto"/>
                      </w:divBdr>
                    </w:div>
                  </w:divsChild>
                </w:div>
                <w:div w:id="1378161347">
                  <w:marLeft w:val="0"/>
                  <w:marRight w:val="0"/>
                  <w:marTop w:val="0"/>
                  <w:marBottom w:val="0"/>
                  <w:divBdr>
                    <w:top w:val="none" w:sz="0" w:space="0" w:color="auto"/>
                    <w:left w:val="none" w:sz="0" w:space="0" w:color="auto"/>
                    <w:bottom w:val="none" w:sz="0" w:space="0" w:color="auto"/>
                    <w:right w:val="none" w:sz="0" w:space="0" w:color="auto"/>
                  </w:divBdr>
                  <w:divsChild>
                    <w:div w:id="1314871644">
                      <w:marLeft w:val="0"/>
                      <w:marRight w:val="0"/>
                      <w:marTop w:val="0"/>
                      <w:marBottom w:val="0"/>
                      <w:divBdr>
                        <w:top w:val="none" w:sz="0" w:space="0" w:color="auto"/>
                        <w:left w:val="none" w:sz="0" w:space="0" w:color="auto"/>
                        <w:bottom w:val="none" w:sz="0" w:space="0" w:color="auto"/>
                        <w:right w:val="none" w:sz="0" w:space="0" w:color="auto"/>
                      </w:divBdr>
                    </w:div>
                  </w:divsChild>
                </w:div>
                <w:div w:id="1726560731">
                  <w:marLeft w:val="0"/>
                  <w:marRight w:val="0"/>
                  <w:marTop w:val="0"/>
                  <w:marBottom w:val="0"/>
                  <w:divBdr>
                    <w:top w:val="none" w:sz="0" w:space="0" w:color="auto"/>
                    <w:left w:val="none" w:sz="0" w:space="0" w:color="auto"/>
                    <w:bottom w:val="none" w:sz="0" w:space="0" w:color="auto"/>
                    <w:right w:val="none" w:sz="0" w:space="0" w:color="auto"/>
                  </w:divBdr>
                  <w:divsChild>
                    <w:div w:id="1750690185">
                      <w:marLeft w:val="0"/>
                      <w:marRight w:val="0"/>
                      <w:marTop w:val="0"/>
                      <w:marBottom w:val="0"/>
                      <w:divBdr>
                        <w:top w:val="none" w:sz="0" w:space="0" w:color="auto"/>
                        <w:left w:val="none" w:sz="0" w:space="0" w:color="auto"/>
                        <w:bottom w:val="none" w:sz="0" w:space="0" w:color="auto"/>
                        <w:right w:val="none" w:sz="0" w:space="0" w:color="auto"/>
                      </w:divBdr>
                    </w:div>
                  </w:divsChild>
                </w:div>
                <w:div w:id="34090676">
                  <w:marLeft w:val="0"/>
                  <w:marRight w:val="0"/>
                  <w:marTop w:val="0"/>
                  <w:marBottom w:val="0"/>
                  <w:divBdr>
                    <w:top w:val="none" w:sz="0" w:space="0" w:color="auto"/>
                    <w:left w:val="none" w:sz="0" w:space="0" w:color="auto"/>
                    <w:bottom w:val="none" w:sz="0" w:space="0" w:color="auto"/>
                    <w:right w:val="none" w:sz="0" w:space="0" w:color="auto"/>
                  </w:divBdr>
                  <w:divsChild>
                    <w:div w:id="15725023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5471472">
          <w:marLeft w:val="0"/>
          <w:marRight w:val="0"/>
          <w:marTop w:val="0"/>
          <w:marBottom w:val="0"/>
          <w:divBdr>
            <w:top w:val="none" w:sz="0" w:space="0" w:color="auto"/>
            <w:left w:val="none" w:sz="0" w:space="0" w:color="auto"/>
            <w:bottom w:val="none" w:sz="0" w:space="0" w:color="auto"/>
            <w:right w:val="none" w:sz="0" w:space="0" w:color="auto"/>
          </w:divBdr>
        </w:div>
        <w:div w:id="1771119678">
          <w:marLeft w:val="0"/>
          <w:marRight w:val="0"/>
          <w:marTop w:val="0"/>
          <w:marBottom w:val="0"/>
          <w:divBdr>
            <w:top w:val="none" w:sz="0" w:space="0" w:color="auto"/>
            <w:left w:val="none" w:sz="0" w:space="0" w:color="auto"/>
            <w:bottom w:val="none" w:sz="0" w:space="0" w:color="auto"/>
            <w:right w:val="none" w:sz="0" w:space="0" w:color="auto"/>
          </w:divBdr>
        </w:div>
        <w:div w:id="1444379648">
          <w:marLeft w:val="0"/>
          <w:marRight w:val="0"/>
          <w:marTop w:val="0"/>
          <w:marBottom w:val="0"/>
          <w:divBdr>
            <w:top w:val="none" w:sz="0" w:space="0" w:color="auto"/>
            <w:left w:val="none" w:sz="0" w:space="0" w:color="auto"/>
            <w:bottom w:val="none" w:sz="0" w:space="0" w:color="auto"/>
            <w:right w:val="none" w:sz="0" w:space="0" w:color="auto"/>
          </w:divBdr>
          <w:divsChild>
            <w:div w:id="1839032092">
              <w:marLeft w:val="0"/>
              <w:marRight w:val="0"/>
              <w:marTop w:val="0"/>
              <w:marBottom w:val="0"/>
              <w:divBdr>
                <w:top w:val="none" w:sz="0" w:space="0" w:color="auto"/>
                <w:left w:val="none" w:sz="0" w:space="0" w:color="auto"/>
                <w:bottom w:val="none" w:sz="0" w:space="0" w:color="auto"/>
                <w:right w:val="none" w:sz="0" w:space="0" w:color="auto"/>
              </w:divBdr>
            </w:div>
            <w:div w:id="1348559288">
              <w:marLeft w:val="0"/>
              <w:marRight w:val="0"/>
              <w:marTop w:val="0"/>
              <w:marBottom w:val="0"/>
              <w:divBdr>
                <w:top w:val="none" w:sz="0" w:space="0" w:color="auto"/>
                <w:left w:val="none" w:sz="0" w:space="0" w:color="auto"/>
                <w:bottom w:val="none" w:sz="0" w:space="0" w:color="auto"/>
                <w:right w:val="none" w:sz="0" w:space="0" w:color="auto"/>
              </w:divBdr>
            </w:div>
            <w:div w:id="2124033925">
              <w:marLeft w:val="0"/>
              <w:marRight w:val="0"/>
              <w:marTop w:val="0"/>
              <w:marBottom w:val="0"/>
              <w:divBdr>
                <w:top w:val="none" w:sz="0" w:space="0" w:color="auto"/>
                <w:left w:val="none" w:sz="0" w:space="0" w:color="auto"/>
                <w:bottom w:val="none" w:sz="0" w:space="0" w:color="auto"/>
                <w:right w:val="none" w:sz="0" w:space="0" w:color="auto"/>
              </w:divBdr>
            </w:div>
            <w:div w:id="207880348">
              <w:marLeft w:val="0"/>
              <w:marRight w:val="0"/>
              <w:marTop w:val="0"/>
              <w:marBottom w:val="0"/>
              <w:divBdr>
                <w:top w:val="none" w:sz="0" w:space="0" w:color="auto"/>
                <w:left w:val="none" w:sz="0" w:space="0" w:color="auto"/>
                <w:bottom w:val="none" w:sz="0" w:space="0" w:color="auto"/>
                <w:right w:val="none" w:sz="0" w:space="0" w:color="auto"/>
              </w:divBdr>
            </w:div>
            <w:div w:id="13923745">
              <w:marLeft w:val="0"/>
              <w:marRight w:val="0"/>
              <w:marTop w:val="0"/>
              <w:marBottom w:val="0"/>
              <w:divBdr>
                <w:top w:val="none" w:sz="0" w:space="0" w:color="auto"/>
                <w:left w:val="none" w:sz="0" w:space="0" w:color="auto"/>
                <w:bottom w:val="none" w:sz="0" w:space="0" w:color="auto"/>
                <w:right w:val="none" w:sz="0" w:space="0" w:color="auto"/>
              </w:divBdr>
            </w:div>
            <w:div w:id="256911278">
              <w:marLeft w:val="0"/>
              <w:marRight w:val="0"/>
              <w:marTop w:val="0"/>
              <w:marBottom w:val="0"/>
              <w:divBdr>
                <w:top w:val="none" w:sz="0" w:space="0" w:color="auto"/>
                <w:left w:val="none" w:sz="0" w:space="0" w:color="auto"/>
                <w:bottom w:val="none" w:sz="0" w:space="0" w:color="auto"/>
                <w:right w:val="none" w:sz="0" w:space="0" w:color="auto"/>
              </w:divBdr>
            </w:div>
            <w:div w:id="314914162">
              <w:marLeft w:val="0"/>
              <w:marRight w:val="0"/>
              <w:marTop w:val="0"/>
              <w:marBottom w:val="0"/>
              <w:divBdr>
                <w:top w:val="none" w:sz="0" w:space="0" w:color="auto"/>
                <w:left w:val="none" w:sz="0" w:space="0" w:color="auto"/>
                <w:bottom w:val="none" w:sz="0" w:space="0" w:color="auto"/>
                <w:right w:val="none" w:sz="0" w:space="0" w:color="auto"/>
              </w:divBdr>
            </w:div>
            <w:div w:id="1160464393">
              <w:marLeft w:val="0"/>
              <w:marRight w:val="0"/>
              <w:marTop w:val="0"/>
              <w:marBottom w:val="0"/>
              <w:divBdr>
                <w:top w:val="none" w:sz="0" w:space="0" w:color="auto"/>
                <w:left w:val="none" w:sz="0" w:space="0" w:color="auto"/>
                <w:bottom w:val="none" w:sz="0" w:space="0" w:color="auto"/>
                <w:right w:val="none" w:sz="0" w:space="0" w:color="auto"/>
              </w:divBdr>
            </w:div>
            <w:div w:id="515656939">
              <w:marLeft w:val="0"/>
              <w:marRight w:val="0"/>
              <w:marTop w:val="0"/>
              <w:marBottom w:val="0"/>
              <w:divBdr>
                <w:top w:val="none" w:sz="0" w:space="0" w:color="auto"/>
                <w:left w:val="none" w:sz="0" w:space="0" w:color="auto"/>
                <w:bottom w:val="none" w:sz="0" w:space="0" w:color="auto"/>
                <w:right w:val="none" w:sz="0" w:space="0" w:color="auto"/>
              </w:divBdr>
            </w:div>
            <w:div w:id="469056584">
              <w:marLeft w:val="0"/>
              <w:marRight w:val="0"/>
              <w:marTop w:val="0"/>
              <w:marBottom w:val="0"/>
              <w:divBdr>
                <w:top w:val="none" w:sz="0" w:space="0" w:color="auto"/>
                <w:left w:val="none" w:sz="0" w:space="0" w:color="auto"/>
                <w:bottom w:val="none" w:sz="0" w:space="0" w:color="auto"/>
                <w:right w:val="none" w:sz="0" w:space="0" w:color="auto"/>
              </w:divBdr>
            </w:div>
            <w:div w:id="1574588213">
              <w:marLeft w:val="0"/>
              <w:marRight w:val="0"/>
              <w:marTop w:val="0"/>
              <w:marBottom w:val="0"/>
              <w:divBdr>
                <w:top w:val="none" w:sz="0" w:space="0" w:color="auto"/>
                <w:left w:val="none" w:sz="0" w:space="0" w:color="auto"/>
                <w:bottom w:val="none" w:sz="0" w:space="0" w:color="auto"/>
                <w:right w:val="none" w:sz="0" w:space="0" w:color="auto"/>
              </w:divBdr>
            </w:div>
            <w:div w:id="314459156">
              <w:marLeft w:val="0"/>
              <w:marRight w:val="0"/>
              <w:marTop w:val="0"/>
              <w:marBottom w:val="0"/>
              <w:divBdr>
                <w:top w:val="none" w:sz="0" w:space="0" w:color="auto"/>
                <w:left w:val="none" w:sz="0" w:space="0" w:color="auto"/>
                <w:bottom w:val="none" w:sz="0" w:space="0" w:color="auto"/>
                <w:right w:val="none" w:sz="0" w:space="0" w:color="auto"/>
              </w:divBdr>
            </w:div>
            <w:div w:id="254360281">
              <w:marLeft w:val="0"/>
              <w:marRight w:val="0"/>
              <w:marTop w:val="0"/>
              <w:marBottom w:val="0"/>
              <w:divBdr>
                <w:top w:val="none" w:sz="0" w:space="0" w:color="auto"/>
                <w:left w:val="none" w:sz="0" w:space="0" w:color="auto"/>
                <w:bottom w:val="none" w:sz="0" w:space="0" w:color="auto"/>
                <w:right w:val="none" w:sz="0" w:space="0" w:color="auto"/>
              </w:divBdr>
            </w:div>
            <w:div w:id="1874732012">
              <w:marLeft w:val="0"/>
              <w:marRight w:val="0"/>
              <w:marTop w:val="0"/>
              <w:marBottom w:val="0"/>
              <w:divBdr>
                <w:top w:val="none" w:sz="0" w:space="0" w:color="auto"/>
                <w:left w:val="none" w:sz="0" w:space="0" w:color="auto"/>
                <w:bottom w:val="none" w:sz="0" w:space="0" w:color="auto"/>
                <w:right w:val="none" w:sz="0" w:space="0" w:color="auto"/>
              </w:divBdr>
            </w:div>
            <w:div w:id="382951298">
              <w:marLeft w:val="0"/>
              <w:marRight w:val="0"/>
              <w:marTop w:val="0"/>
              <w:marBottom w:val="0"/>
              <w:divBdr>
                <w:top w:val="none" w:sz="0" w:space="0" w:color="auto"/>
                <w:left w:val="none" w:sz="0" w:space="0" w:color="auto"/>
                <w:bottom w:val="none" w:sz="0" w:space="0" w:color="auto"/>
                <w:right w:val="none" w:sz="0" w:space="0" w:color="auto"/>
              </w:divBdr>
            </w:div>
            <w:div w:id="284582284">
              <w:marLeft w:val="0"/>
              <w:marRight w:val="0"/>
              <w:marTop w:val="0"/>
              <w:marBottom w:val="0"/>
              <w:divBdr>
                <w:top w:val="none" w:sz="0" w:space="0" w:color="auto"/>
                <w:left w:val="none" w:sz="0" w:space="0" w:color="auto"/>
                <w:bottom w:val="none" w:sz="0" w:space="0" w:color="auto"/>
                <w:right w:val="none" w:sz="0" w:space="0" w:color="auto"/>
              </w:divBdr>
            </w:div>
          </w:divsChild>
        </w:div>
        <w:div w:id="1116172662">
          <w:marLeft w:val="0"/>
          <w:marRight w:val="0"/>
          <w:marTop w:val="0"/>
          <w:marBottom w:val="0"/>
          <w:divBdr>
            <w:top w:val="none" w:sz="0" w:space="0" w:color="auto"/>
            <w:left w:val="none" w:sz="0" w:space="0" w:color="auto"/>
            <w:bottom w:val="none" w:sz="0" w:space="0" w:color="auto"/>
            <w:right w:val="none" w:sz="0" w:space="0" w:color="auto"/>
          </w:divBdr>
        </w:div>
        <w:div w:id="1754811257">
          <w:marLeft w:val="0"/>
          <w:marRight w:val="0"/>
          <w:marTop w:val="0"/>
          <w:marBottom w:val="0"/>
          <w:divBdr>
            <w:top w:val="none" w:sz="0" w:space="0" w:color="auto"/>
            <w:left w:val="none" w:sz="0" w:space="0" w:color="auto"/>
            <w:bottom w:val="none" w:sz="0" w:space="0" w:color="auto"/>
            <w:right w:val="none" w:sz="0" w:space="0" w:color="auto"/>
          </w:divBdr>
        </w:div>
        <w:div w:id="7563315">
          <w:marLeft w:val="0"/>
          <w:marRight w:val="0"/>
          <w:marTop w:val="0"/>
          <w:marBottom w:val="0"/>
          <w:divBdr>
            <w:top w:val="none" w:sz="0" w:space="0" w:color="auto"/>
            <w:left w:val="none" w:sz="0" w:space="0" w:color="auto"/>
            <w:bottom w:val="none" w:sz="0" w:space="0" w:color="auto"/>
            <w:right w:val="none" w:sz="0" w:space="0" w:color="auto"/>
          </w:divBdr>
        </w:div>
        <w:div w:id="126901105">
          <w:marLeft w:val="0"/>
          <w:marRight w:val="0"/>
          <w:marTop w:val="0"/>
          <w:marBottom w:val="0"/>
          <w:divBdr>
            <w:top w:val="none" w:sz="0" w:space="0" w:color="auto"/>
            <w:left w:val="none" w:sz="0" w:space="0" w:color="auto"/>
            <w:bottom w:val="none" w:sz="0" w:space="0" w:color="auto"/>
            <w:right w:val="none" w:sz="0" w:space="0" w:color="auto"/>
          </w:divBdr>
        </w:div>
        <w:div w:id="709720487">
          <w:marLeft w:val="0"/>
          <w:marRight w:val="0"/>
          <w:marTop w:val="0"/>
          <w:marBottom w:val="0"/>
          <w:divBdr>
            <w:top w:val="none" w:sz="0" w:space="0" w:color="auto"/>
            <w:left w:val="none" w:sz="0" w:space="0" w:color="auto"/>
            <w:bottom w:val="none" w:sz="0" w:space="0" w:color="auto"/>
            <w:right w:val="none" w:sz="0" w:space="0" w:color="auto"/>
          </w:divBdr>
        </w:div>
        <w:div w:id="1641961393">
          <w:marLeft w:val="0"/>
          <w:marRight w:val="0"/>
          <w:marTop w:val="0"/>
          <w:marBottom w:val="0"/>
          <w:divBdr>
            <w:top w:val="none" w:sz="0" w:space="0" w:color="auto"/>
            <w:left w:val="none" w:sz="0" w:space="0" w:color="auto"/>
            <w:bottom w:val="none" w:sz="0" w:space="0" w:color="auto"/>
            <w:right w:val="none" w:sz="0" w:space="0" w:color="auto"/>
          </w:divBdr>
          <w:divsChild>
            <w:div w:id="1526016386">
              <w:marLeft w:val="-75"/>
              <w:marRight w:val="0"/>
              <w:marTop w:val="30"/>
              <w:marBottom w:val="30"/>
              <w:divBdr>
                <w:top w:val="none" w:sz="0" w:space="0" w:color="auto"/>
                <w:left w:val="none" w:sz="0" w:space="0" w:color="auto"/>
                <w:bottom w:val="none" w:sz="0" w:space="0" w:color="auto"/>
                <w:right w:val="none" w:sz="0" w:space="0" w:color="auto"/>
              </w:divBdr>
              <w:divsChild>
                <w:div w:id="57245497">
                  <w:marLeft w:val="0"/>
                  <w:marRight w:val="0"/>
                  <w:marTop w:val="0"/>
                  <w:marBottom w:val="0"/>
                  <w:divBdr>
                    <w:top w:val="none" w:sz="0" w:space="0" w:color="auto"/>
                    <w:left w:val="none" w:sz="0" w:space="0" w:color="auto"/>
                    <w:bottom w:val="none" w:sz="0" w:space="0" w:color="auto"/>
                    <w:right w:val="none" w:sz="0" w:space="0" w:color="auto"/>
                  </w:divBdr>
                  <w:divsChild>
                    <w:div w:id="842746778">
                      <w:marLeft w:val="0"/>
                      <w:marRight w:val="0"/>
                      <w:marTop w:val="0"/>
                      <w:marBottom w:val="0"/>
                      <w:divBdr>
                        <w:top w:val="none" w:sz="0" w:space="0" w:color="auto"/>
                        <w:left w:val="none" w:sz="0" w:space="0" w:color="auto"/>
                        <w:bottom w:val="none" w:sz="0" w:space="0" w:color="auto"/>
                        <w:right w:val="none" w:sz="0" w:space="0" w:color="auto"/>
                      </w:divBdr>
                    </w:div>
                  </w:divsChild>
                </w:div>
                <w:div w:id="2053578908">
                  <w:marLeft w:val="0"/>
                  <w:marRight w:val="0"/>
                  <w:marTop w:val="0"/>
                  <w:marBottom w:val="0"/>
                  <w:divBdr>
                    <w:top w:val="none" w:sz="0" w:space="0" w:color="auto"/>
                    <w:left w:val="none" w:sz="0" w:space="0" w:color="auto"/>
                    <w:bottom w:val="none" w:sz="0" w:space="0" w:color="auto"/>
                    <w:right w:val="none" w:sz="0" w:space="0" w:color="auto"/>
                  </w:divBdr>
                  <w:divsChild>
                    <w:div w:id="1423643966">
                      <w:marLeft w:val="0"/>
                      <w:marRight w:val="0"/>
                      <w:marTop w:val="0"/>
                      <w:marBottom w:val="0"/>
                      <w:divBdr>
                        <w:top w:val="none" w:sz="0" w:space="0" w:color="auto"/>
                        <w:left w:val="none" w:sz="0" w:space="0" w:color="auto"/>
                        <w:bottom w:val="none" w:sz="0" w:space="0" w:color="auto"/>
                        <w:right w:val="none" w:sz="0" w:space="0" w:color="auto"/>
                      </w:divBdr>
                    </w:div>
                  </w:divsChild>
                </w:div>
                <w:div w:id="1475609697">
                  <w:marLeft w:val="0"/>
                  <w:marRight w:val="0"/>
                  <w:marTop w:val="0"/>
                  <w:marBottom w:val="0"/>
                  <w:divBdr>
                    <w:top w:val="none" w:sz="0" w:space="0" w:color="auto"/>
                    <w:left w:val="none" w:sz="0" w:space="0" w:color="auto"/>
                    <w:bottom w:val="none" w:sz="0" w:space="0" w:color="auto"/>
                    <w:right w:val="none" w:sz="0" w:space="0" w:color="auto"/>
                  </w:divBdr>
                  <w:divsChild>
                    <w:div w:id="62023089">
                      <w:marLeft w:val="0"/>
                      <w:marRight w:val="0"/>
                      <w:marTop w:val="0"/>
                      <w:marBottom w:val="0"/>
                      <w:divBdr>
                        <w:top w:val="none" w:sz="0" w:space="0" w:color="auto"/>
                        <w:left w:val="none" w:sz="0" w:space="0" w:color="auto"/>
                        <w:bottom w:val="none" w:sz="0" w:space="0" w:color="auto"/>
                        <w:right w:val="none" w:sz="0" w:space="0" w:color="auto"/>
                      </w:divBdr>
                    </w:div>
                  </w:divsChild>
                </w:div>
                <w:div w:id="1630670883">
                  <w:marLeft w:val="0"/>
                  <w:marRight w:val="0"/>
                  <w:marTop w:val="0"/>
                  <w:marBottom w:val="0"/>
                  <w:divBdr>
                    <w:top w:val="none" w:sz="0" w:space="0" w:color="auto"/>
                    <w:left w:val="none" w:sz="0" w:space="0" w:color="auto"/>
                    <w:bottom w:val="none" w:sz="0" w:space="0" w:color="auto"/>
                    <w:right w:val="none" w:sz="0" w:space="0" w:color="auto"/>
                  </w:divBdr>
                  <w:divsChild>
                    <w:div w:id="253172877">
                      <w:marLeft w:val="0"/>
                      <w:marRight w:val="0"/>
                      <w:marTop w:val="0"/>
                      <w:marBottom w:val="0"/>
                      <w:divBdr>
                        <w:top w:val="none" w:sz="0" w:space="0" w:color="auto"/>
                        <w:left w:val="none" w:sz="0" w:space="0" w:color="auto"/>
                        <w:bottom w:val="none" w:sz="0" w:space="0" w:color="auto"/>
                        <w:right w:val="none" w:sz="0" w:space="0" w:color="auto"/>
                      </w:divBdr>
                    </w:div>
                  </w:divsChild>
                </w:div>
                <w:div w:id="1050225197">
                  <w:marLeft w:val="0"/>
                  <w:marRight w:val="0"/>
                  <w:marTop w:val="0"/>
                  <w:marBottom w:val="0"/>
                  <w:divBdr>
                    <w:top w:val="none" w:sz="0" w:space="0" w:color="auto"/>
                    <w:left w:val="none" w:sz="0" w:space="0" w:color="auto"/>
                    <w:bottom w:val="none" w:sz="0" w:space="0" w:color="auto"/>
                    <w:right w:val="none" w:sz="0" w:space="0" w:color="auto"/>
                  </w:divBdr>
                  <w:divsChild>
                    <w:div w:id="707412398">
                      <w:marLeft w:val="0"/>
                      <w:marRight w:val="0"/>
                      <w:marTop w:val="0"/>
                      <w:marBottom w:val="0"/>
                      <w:divBdr>
                        <w:top w:val="none" w:sz="0" w:space="0" w:color="auto"/>
                        <w:left w:val="none" w:sz="0" w:space="0" w:color="auto"/>
                        <w:bottom w:val="none" w:sz="0" w:space="0" w:color="auto"/>
                        <w:right w:val="none" w:sz="0" w:space="0" w:color="auto"/>
                      </w:divBdr>
                    </w:div>
                  </w:divsChild>
                </w:div>
                <w:div w:id="65495123">
                  <w:marLeft w:val="0"/>
                  <w:marRight w:val="0"/>
                  <w:marTop w:val="0"/>
                  <w:marBottom w:val="0"/>
                  <w:divBdr>
                    <w:top w:val="none" w:sz="0" w:space="0" w:color="auto"/>
                    <w:left w:val="none" w:sz="0" w:space="0" w:color="auto"/>
                    <w:bottom w:val="none" w:sz="0" w:space="0" w:color="auto"/>
                    <w:right w:val="none" w:sz="0" w:space="0" w:color="auto"/>
                  </w:divBdr>
                  <w:divsChild>
                    <w:div w:id="492113240">
                      <w:marLeft w:val="0"/>
                      <w:marRight w:val="0"/>
                      <w:marTop w:val="0"/>
                      <w:marBottom w:val="0"/>
                      <w:divBdr>
                        <w:top w:val="none" w:sz="0" w:space="0" w:color="auto"/>
                        <w:left w:val="none" w:sz="0" w:space="0" w:color="auto"/>
                        <w:bottom w:val="none" w:sz="0" w:space="0" w:color="auto"/>
                        <w:right w:val="none" w:sz="0" w:space="0" w:color="auto"/>
                      </w:divBdr>
                    </w:div>
                  </w:divsChild>
                </w:div>
                <w:div w:id="1886411435">
                  <w:marLeft w:val="0"/>
                  <w:marRight w:val="0"/>
                  <w:marTop w:val="0"/>
                  <w:marBottom w:val="0"/>
                  <w:divBdr>
                    <w:top w:val="none" w:sz="0" w:space="0" w:color="auto"/>
                    <w:left w:val="none" w:sz="0" w:space="0" w:color="auto"/>
                    <w:bottom w:val="none" w:sz="0" w:space="0" w:color="auto"/>
                    <w:right w:val="none" w:sz="0" w:space="0" w:color="auto"/>
                  </w:divBdr>
                  <w:divsChild>
                    <w:div w:id="1899440179">
                      <w:marLeft w:val="0"/>
                      <w:marRight w:val="0"/>
                      <w:marTop w:val="0"/>
                      <w:marBottom w:val="0"/>
                      <w:divBdr>
                        <w:top w:val="none" w:sz="0" w:space="0" w:color="auto"/>
                        <w:left w:val="none" w:sz="0" w:space="0" w:color="auto"/>
                        <w:bottom w:val="none" w:sz="0" w:space="0" w:color="auto"/>
                        <w:right w:val="none" w:sz="0" w:space="0" w:color="auto"/>
                      </w:divBdr>
                    </w:div>
                    <w:div w:id="930041499">
                      <w:marLeft w:val="0"/>
                      <w:marRight w:val="0"/>
                      <w:marTop w:val="0"/>
                      <w:marBottom w:val="0"/>
                      <w:divBdr>
                        <w:top w:val="none" w:sz="0" w:space="0" w:color="auto"/>
                        <w:left w:val="none" w:sz="0" w:space="0" w:color="auto"/>
                        <w:bottom w:val="none" w:sz="0" w:space="0" w:color="auto"/>
                        <w:right w:val="none" w:sz="0" w:space="0" w:color="auto"/>
                      </w:divBdr>
                    </w:div>
                    <w:div w:id="824787008">
                      <w:marLeft w:val="0"/>
                      <w:marRight w:val="0"/>
                      <w:marTop w:val="0"/>
                      <w:marBottom w:val="0"/>
                      <w:divBdr>
                        <w:top w:val="none" w:sz="0" w:space="0" w:color="auto"/>
                        <w:left w:val="none" w:sz="0" w:space="0" w:color="auto"/>
                        <w:bottom w:val="none" w:sz="0" w:space="0" w:color="auto"/>
                        <w:right w:val="none" w:sz="0" w:space="0" w:color="auto"/>
                      </w:divBdr>
                    </w:div>
                  </w:divsChild>
                </w:div>
                <w:div w:id="115414624">
                  <w:marLeft w:val="0"/>
                  <w:marRight w:val="0"/>
                  <w:marTop w:val="0"/>
                  <w:marBottom w:val="0"/>
                  <w:divBdr>
                    <w:top w:val="none" w:sz="0" w:space="0" w:color="auto"/>
                    <w:left w:val="none" w:sz="0" w:space="0" w:color="auto"/>
                    <w:bottom w:val="none" w:sz="0" w:space="0" w:color="auto"/>
                    <w:right w:val="none" w:sz="0" w:space="0" w:color="auto"/>
                  </w:divBdr>
                  <w:divsChild>
                    <w:div w:id="19740226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0848155">
          <w:marLeft w:val="0"/>
          <w:marRight w:val="0"/>
          <w:marTop w:val="0"/>
          <w:marBottom w:val="0"/>
          <w:divBdr>
            <w:top w:val="none" w:sz="0" w:space="0" w:color="auto"/>
            <w:left w:val="none" w:sz="0" w:space="0" w:color="auto"/>
            <w:bottom w:val="none" w:sz="0" w:space="0" w:color="auto"/>
            <w:right w:val="none" w:sz="0" w:space="0" w:color="auto"/>
          </w:divBdr>
        </w:div>
        <w:div w:id="823358960">
          <w:marLeft w:val="0"/>
          <w:marRight w:val="0"/>
          <w:marTop w:val="0"/>
          <w:marBottom w:val="0"/>
          <w:divBdr>
            <w:top w:val="none" w:sz="0" w:space="0" w:color="auto"/>
            <w:left w:val="none" w:sz="0" w:space="0" w:color="auto"/>
            <w:bottom w:val="none" w:sz="0" w:space="0" w:color="auto"/>
            <w:right w:val="none" w:sz="0" w:space="0" w:color="auto"/>
          </w:divBdr>
        </w:div>
        <w:div w:id="888759644">
          <w:marLeft w:val="0"/>
          <w:marRight w:val="0"/>
          <w:marTop w:val="0"/>
          <w:marBottom w:val="0"/>
          <w:divBdr>
            <w:top w:val="none" w:sz="0" w:space="0" w:color="auto"/>
            <w:left w:val="none" w:sz="0" w:space="0" w:color="auto"/>
            <w:bottom w:val="none" w:sz="0" w:space="0" w:color="auto"/>
            <w:right w:val="none" w:sz="0" w:space="0" w:color="auto"/>
          </w:divBdr>
        </w:div>
        <w:div w:id="318046907">
          <w:marLeft w:val="0"/>
          <w:marRight w:val="0"/>
          <w:marTop w:val="0"/>
          <w:marBottom w:val="0"/>
          <w:divBdr>
            <w:top w:val="none" w:sz="0" w:space="0" w:color="auto"/>
            <w:left w:val="none" w:sz="0" w:space="0" w:color="auto"/>
            <w:bottom w:val="none" w:sz="0" w:space="0" w:color="auto"/>
            <w:right w:val="none" w:sz="0" w:space="0" w:color="auto"/>
          </w:divBdr>
        </w:div>
        <w:div w:id="1245191601">
          <w:marLeft w:val="0"/>
          <w:marRight w:val="0"/>
          <w:marTop w:val="0"/>
          <w:marBottom w:val="0"/>
          <w:divBdr>
            <w:top w:val="none" w:sz="0" w:space="0" w:color="auto"/>
            <w:left w:val="none" w:sz="0" w:space="0" w:color="auto"/>
            <w:bottom w:val="none" w:sz="0" w:space="0" w:color="auto"/>
            <w:right w:val="none" w:sz="0" w:space="0" w:color="auto"/>
          </w:divBdr>
          <w:divsChild>
            <w:div w:id="35812572">
              <w:marLeft w:val="-75"/>
              <w:marRight w:val="0"/>
              <w:marTop w:val="30"/>
              <w:marBottom w:val="30"/>
              <w:divBdr>
                <w:top w:val="none" w:sz="0" w:space="0" w:color="auto"/>
                <w:left w:val="none" w:sz="0" w:space="0" w:color="auto"/>
                <w:bottom w:val="none" w:sz="0" w:space="0" w:color="auto"/>
                <w:right w:val="none" w:sz="0" w:space="0" w:color="auto"/>
              </w:divBdr>
              <w:divsChild>
                <w:div w:id="768085386">
                  <w:marLeft w:val="0"/>
                  <w:marRight w:val="0"/>
                  <w:marTop w:val="0"/>
                  <w:marBottom w:val="0"/>
                  <w:divBdr>
                    <w:top w:val="none" w:sz="0" w:space="0" w:color="auto"/>
                    <w:left w:val="none" w:sz="0" w:space="0" w:color="auto"/>
                    <w:bottom w:val="none" w:sz="0" w:space="0" w:color="auto"/>
                    <w:right w:val="none" w:sz="0" w:space="0" w:color="auto"/>
                  </w:divBdr>
                  <w:divsChild>
                    <w:div w:id="936982500">
                      <w:marLeft w:val="0"/>
                      <w:marRight w:val="0"/>
                      <w:marTop w:val="0"/>
                      <w:marBottom w:val="0"/>
                      <w:divBdr>
                        <w:top w:val="none" w:sz="0" w:space="0" w:color="auto"/>
                        <w:left w:val="none" w:sz="0" w:space="0" w:color="auto"/>
                        <w:bottom w:val="none" w:sz="0" w:space="0" w:color="auto"/>
                        <w:right w:val="none" w:sz="0" w:space="0" w:color="auto"/>
                      </w:divBdr>
                    </w:div>
                  </w:divsChild>
                </w:div>
                <w:div w:id="1662197502">
                  <w:marLeft w:val="0"/>
                  <w:marRight w:val="0"/>
                  <w:marTop w:val="0"/>
                  <w:marBottom w:val="0"/>
                  <w:divBdr>
                    <w:top w:val="none" w:sz="0" w:space="0" w:color="auto"/>
                    <w:left w:val="none" w:sz="0" w:space="0" w:color="auto"/>
                    <w:bottom w:val="none" w:sz="0" w:space="0" w:color="auto"/>
                    <w:right w:val="none" w:sz="0" w:space="0" w:color="auto"/>
                  </w:divBdr>
                  <w:divsChild>
                    <w:div w:id="1505046253">
                      <w:marLeft w:val="0"/>
                      <w:marRight w:val="0"/>
                      <w:marTop w:val="0"/>
                      <w:marBottom w:val="0"/>
                      <w:divBdr>
                        <w:top w:val="none" w:sz="0" w:space="0" w:color="auto"/>
                        <w:left w:val="none" w:sz="0" w:space="0" w:color="auto"/>
                        <w:bottom w:val="none" w:sz="0" w:space="0" w:color="auto"/>
                        <w:right w:val="none" w:sz="0" w:space="0" w:color="auto"/>
                      </w:divBdr>
                    </w:div>
                  </w:divsChild>
                </w:div>
                <w:div w:id="1259561050">
                  <w:marLeft w:val="0"/>
                  <w:marRight w:val="0"/>
                  <w:marTop w:val="0"/>
                  <w:marBottom w:val="0"/>
                  <w:divBdr>
                    <w:top w:val="none" w:sz="0" w:space="0" w:color="auto"/>
                    <w:left w:val="none" w:sz="0" w:space="0" w:color="auto"/>
                    <w:bottom w:val="none" w:sz="0" w:space="0" w:color="auto"/>
                    <w:right w:val="none" w:sz="0" w:space="0" w:color="auto"/>
                  </w:divBdr>
                  <w:divsChild>
                    <w:div w:id="1980725322">
                      <w:marLeft w:val="0"/>
                      <w:marRight w:val="0"/>
                      <w:marTop w:val="0"/>
                      <w:marBottom w:val="0"/>
                      <w:divBdr>
                        <w:top w:val="none" w:sz="0" w:space="0" w:color="auto"/>
                        <w:left w:val="none" w:sz="0" w:space="0" w:color="auto"/>
                        <w:bottom w:val="none" w:sz="0" w:space="0" w:color="auto"/>
                        <w:right w:val="none" w:sz="0" w:space="0" w:color="auto"/>
                      </w:divBdr>
                    </w:div>
                  </w:divsChild>
                </w:div>
                <w:div w:id="1034426564">
                  <w:marLeft w:val="0"/>
                  <w:marRight w:val="0"/>
                  <w:marTop w:val="0"/>
                  <w:marBottom w:val="0"/>
                  <w:divBdr>
                    <w:top w:val="none" w:sz="0" w:space="0" w:color="auto"/>
                    <w:left w:val="none" w:sz="0" w:space="0" w:color="auto"/>
                    <w:bottom w:val="none" w:sz="0" w:space="0" w:color="auto"/>
                    <w:right w:val="none" w:sz="0" w:space="0" w:color="auto"/>
                  </w:divBdr>
                  <w:divsChild>
                    <w:div w:id="1688825902">
                      <w:marLeft w:val="0"/>
                      <w:marRight w:val="0"/>
                      <w:marTop w:val="0"/>
                      <w:marBottom w:val="0"/>
                      <w:divBdr>
                        <w:top w:val="none" w:sz="0" w:space="0" w:color="auto"/>
                        <w:left w:val="none" w:sz="0" w:space="0" w:color="auto"/>
                        <w:bottom w:val="none" w:sz="0" w:space="0" w:color="auto"/>
                        <w:right w:val="none" w:sz="0" w:space="0" w:color="auto"/>
                      </w:divBdr>
                    </w:div>
                  </w:divsChild>
                </w:div>
                <w:div w:id="328026065">
                  <w:marLeft w:val="0"/>
                  <w:marRight w:val="0"/>
                  <w:marTop w:val="0"/>
                  <w:marBottom w:val="0"/>
                  <w:divBdr>
                    <w:top w:val="none" w:sz="0" w:space="0" w:color="auto"/>
                    <w:left w:val="none" w:sz="0" w:space="0" w:color="auto"/>
                    <w:bottom w:val="none" w:sz="0" w:space="0" w:color="auto"/>
                    <w:right w:val="none" w:sz="0" w:space="0" w:color="auto"/>
                  </w:divBdr>
                  <w:divsChild>
                    <w:div w:id="647593353">
                      <w:marLeft w:val="0"/>
                      <w:marRight w:val="0"/>
                      <w:marTop w:val="0"/>
                      <w:marBottom w:val="0"/>
                      <w:divBdr>
                        <w:top w:val="none" w:sz="0" w:space="0" w:color="auto"/>
                        <w:left w:val="none" w:sz="0" w:space="0" w:color="auto"/>
                        <w:bottom w:val="none" w:sz="0" w:space="0" w:color="auto"/>
                        <w:right w:val="none" w:sz="0" w:space="0" w:color="auto"/>
                      </w:divBdr>
                    </w:div>
                  </w:divsChild>
                </w:div>
                <w:div w:id="209850866">
                  <w:marLeft w:val="0"/>
                  <w:marRight w:val="0"/>
                  <w:marTop w:val="0"/>
                  <w:marBottom w:val="0"/>
                  <w:divBdr>
                    <w:top w:val="none" w:sz="0" w:space="0" w:color="auto"/>
                    <w:left w:val="none" w:sz="0" w:space="0" w:color="auto"/>
                    <w:bottom w:val="none" w:sz="0" w:space="0" w:color="auto"/>
                    <w:right w:val="none" w:sz="0" w:space="0" w:color="auto"/>
                  </w:divBdr>
                  <w:divsChild>
                    <w:div w:id="938678527">
                      <w:marLeft w:val="0"/>
                      <w:marRight w:val="0"/>
                      <w:marTop w:val="0"/>
                      <w:marBottom w:val="0"/>
                      <w:divBdr>
                        <w:top w:val="none" w:sz="0" w:space="0" w:color="auto"/>
                        <w:left w:val="none" w:sz="0" w:space="0" w:color="auto"/>
                        <w:bottom w:val="none" w:sz="0" w:space="0" w:color="auto"/>
                        <w:right w:val="none" w:sz="0" w:space="0" w:color="auto"/>
                      </w:divBdr>
                    </w:div>
                  </w:divsChild>
                </w:div>
                <w:div w:id="842665758">
                  <w:marLeft w:val="0"/>
                  <w:marRight w:val="0"/>
                  <w:marTop w:val="0"/>
                  <w:marBottom w:val="0"/>
                  <w:divBdr>
                    <w:top w:val="none" w:sz="0" w:space="0" w:color="auto"/>
                    <w:left w:val="none" w:sz="0" w:space="0" w:color="auto"/>
                    <w:bottom w:val="none" w:sz="0" w:space="0" w:color="auto"/>
                    <w:right w:val="none" w:sz="0" w:space="0" w:color="auto"/>
                  </w:divBdr>
                  <w:divsChild>
                    <w:div w:id="1605381448">
                      <w:marLeft w:val="0"/>
                      <w:marRight w:val="0"/>
                      <w:marTop w:val="0"/>
                      <w:marBottom w:val="0"/>
                      <w:divBdr>
                        <w:top w:val="none" w:sz="0" w:space="0" w:color="auto"/>
                        <w:left w:val="none" w:sz="0" w:space="0" w:color="auto"/>
                        <w:bottom w:val="none" w:sz="0" w:space="0" w:color="auto"/>
                        <w:right w:val="none" w:sz="0" w:space="0" w:color="auto"/>
                      </w:divBdr>
                    </w:div>
                  </w:divsChild>
                </w:div>
                <w:div w:id="1291352788">
                  <w:marLeft w:val="0"/>
                  <w:marRight w:val="0"/>
                  <w:marTop w:val="0"/>
                  <w:marBottom w:val="0"/>
                  <w:divBdr>
                    <w:top w:val="none" w:sz="0" w:space="0" w:color="auto"/>
                    <w:left w:val="none" w:sz="0" w:space="0" w:color="auto"/>
                    <w:bottom w:val="none" w:sz="0" w:space="0" w:color="auto"/>
                    <w:right w:val="none" w:sz="0" w:space="0" w:color="auto"/>
                  </w:divBdr>
                  <w:divsChild>
                    <w:div w:id="1159921973">
                      <w:marLeft w:val="0"/>
                      <w:marRight w:val="0"/>
                      <w:marTop w:val="0"/>
                      <w:marBottom w:val="0"/>
                      <w:divBdr>
                        <w:top w:val="none" w:sz="0" w:space="0" w:color="auto"/>
                        <w:left w:val="none" w:sz="0" w:space="0" w:color="auto"/>
                        <w:bottom w:val="none" w:sz="0" w:space="0" w:color="auto"/>
                        <w:right w:val="none" w:sz="0" w:space="0" w:color="auto"/>
                      </w:divBdr>
                    </w:div>
                  </w:divsChild>
                </w:div>
                <w:div w:id="344211339">
                  <w:marLeft w:val="0"/>
                  <w:marRight w:val="0"/>
                  <w:marTop w:val="0"/>
                  <w:marBottom w:val="0"/>
                  <w:divBdr>
                    <w:top w:val="none" w:sz="0" w:space="0" w:color="auto"/>
                    <w:left w:val="none" w:sz="0" w:space="0" w:color="auto"/>
                    <w:bottom w:val="none" w:sz="0" w:space="0" w:color="auto"/>
                    <w:right w:val="none" w:sz="0" w:space="0" w:color="auto"/>
                  </w:divBdr>
                  <w:divsChild>
                    <w:div w:id="488331010">
                      <w:marLeft w:val="0"/>
                      <w:marRight w:val="0"/>
                      <w:marTop w:val="0"/>
                      <w:marBottom w:val="0"/>
                      <w:divBdr>
                        <w:top w:val="none" w:sz="0" w:space="0" w:color="auto"/>
                        <w:left w:val="none" w:sz="0" w:space="0" w:color="auto"/>
                        <w:bottom w:val="none" w:sz="0" w:space="0" w:color="auto"/>
                        <w:right w:val="none" w:sz="0" w:space="0" w:color="auto"/>
                      </w:divBdr>
                    </w:div>
                  </w:divsChild>
                </w:div>
                <w:div w:id="1806727968">
                  <w:marLeft w:val="0"/>
                  <w:marRight w:val="0"/>
                  <w:marTop w:val="0"/>
                  <w:marBottom w:val="0"/>
                  <w:divBdr>
                    <w:top w:val="none" w:sz="0" w:space="0" w:color="auto"/>
                    <w:left w:val="none" w:sz="0" w:space="0" w:color="auto"/>
                    <w:bottom w:val="none" w:sz="0" w:space="0" w:color="auto"/>
                    <w:right w:val="none" w:sz="0" w:space="0" w:color="auto"/>
                  </w:divBdr>
                  <w:divsChild>
                    <w:div w:id="1308508661">
                      <w:marLeft w:val="0"/>
                      <w:marRight w:val="0"/>
                      <w:marTop w:val="0"/>
                      <w:marBottom w:val="0"/>
                      <w:divBdr>
                        <w:top w:val="none" w:sz="0" w:space="0" w:color="auto"/>
                        <w:left w:val="none" w:sz="0" w:space="0" w:color="auto"/>
                        <w:bottom w:val="none" w:sz="0" w:space="0" w:color="auto"/>
                        <w:right w:val="none" w:sz="0" w:space="0" w:color="auto"/>
                      </w:divBdr>
                    </w:div>
                  </w:divsChild>
                </w:div>
                <w:div w:id="1202598377">
                  <w:marLeft w:val="0"/>
                  <w:marRight w:val="0"/>
                  <w:marTop w:val="0"/>
                  <w:marBottom w:val="0"/>
                  <w:divBdr>
                    <w:top w:val="none" w:sz="0" w:space="0" w:color="auto"/>
                    <w:left w:val="none" w:sz="0" w:space="0" w:color="auto"/>
                    <w:bottom w:val="none" w:sz="0" w:space="0" w:color="auto"/>
                    <w:right w:val="none" w:sz="0" w:space="0" w:color="auto"/>
                  </w:divBdr>
                  <w:divsChild>
                    <w:div w:id="402066942">
                      <w:marLeft w:val="0"/>
                      <w:marRight w:val="0"/>
                      <w:marTop w:val="0"/>
                      <w:marBottom w:val="0"/>
                      <w:divBdr>
                        <w:top w:val="none" w:sz="0" w:space="0" w:color="auto"/>
                        <w:left w:val="none" w:sz="0" w:space="0" w:color="auto"/>
                        <w:bottom w:val="none" w:sz="0" w:space="0" w:color="auto"/>
                        <w:right w:val="none" w:sz="0" w:space="0" w:color="auto"/>
                      </w:divBdr>
                    </w:div>
                  </w:divsChild>
                </w:div>
                <w:div w:id="1936788949">
                  <w:marLeft w:val="0"/>
                  <w:marRight w:val="0"/>
                  <w:marTop w:val="0"/>
                  <w:marBottom w:val="0"/>
                  <w:divBdr>
                    <w:top w:val="none" w:sz="0" w:space="0" w:color="auto"/>
                    <w:left w:val="none" w:sz="0" w:space="0" w:color="auto"/>
                    <w:bottom w:val="none" w:sz="0" w:space="0" w:color="auto"/>
                    <w:right w:val="none" w:sz="0" w:space="0" w:color="auto"/>
                  </w:divBdr>
                  <w:divsChild>
                    <w:div w:id="1062406147">
                      <w:marLeft w:val="0"/>
                      <w:marRight w:val="0"/>
                      <w:marTop w:val="0"/>
                      <w:marBottom w:val="0"/>
                      <w:divBdr>
                        <w:top w:val="none" w:sz="0" w:space="0" w:color="auto"/>
                        <w:left w:val="none" w:sz="0" w:space="0" w:color="auto"/>
                        <w:bottom w:val="none" w:sz="0" w:space="0" w:color="auto"/>
                        <w:right w:val="none" w:sz="0" w:space="0" w:color="auto"/>
                      </w:divBdr>
                    </w:div>
                  </w:divsChild>
                </w:div>
                <w:div w:id="1181434390">
                  <w:marLeft w:val="0"/>
                  <w:marRight w:val="0"/>
                  <w:marTop w:val="0"/>
                  <w:marBottom w:val="0"/>
                  <w:divBdr>
                    <w:top w:val="none" w:sz="0" w:space="0" w:color="auto"/>
                    <w:left w:val="none" w:sz="0" w:space="0" w:color="auto"/>
                    <w:bottom w:val="none" w:sz="0" w:space="0" w:color="auto"/>
                    <w:right w:val="none" w:sz="0" w:space="0" w:color="auto"/>
                  </w:divBdr>
                  <w:divsChild>
                    <w:div w:id="1019816418">
                      <w:marLeft w:val="0"/>
                      <w:marRight w:val="0"/>
                      <w:marTop w:val="0"/>
                      <w:marBottom w:val="0"/>
                      <w:divBdr>
                        <w:top w:val="none" w:sz="0" w:space="0" w:color="auto"/>
                        <w:left w:val="none" w:sz="0" w:space="0" w:color="auto"/>
                        <w:bottom w:val="none" w:sz="0" w:space="0" w:color="auto"/>
                        <w:right w:val="none" w:sz="0" w:space="0" w:color="auto"/>
                      </w:divBdr>
                    </w:div>
                  </w:divsChild>
                </w:div>
                <w:div w:id="725682141">
                  <w:marLeft w:val="0"/>
                  <w:marRight w:val="0"/>
                  <w:marTop w:val="0"/>
                  <w:marBottom w:val="0"/>
                  <w:divBdr>
                    <w:top w:val="none" w:sz="0" w:space="0" w:color="auto"/>
                    <w:left w:val="none" w:sz="0" w:space="0" w:color="auto"/>
                    <w:bottom w:val="none" w:sz="0" w:space="0" w:color="auto"/>
                    <w:right w:val="none" w:sz="0" w:space="0" w:color="auto"/>
                  </w:divBdr>
                  <w:divsChild>
                    <w:div w:id="1165360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5644058">
          <w:marLeft w:val="0"/>
          <w:marRight w:val="0"/>
          <w:marTop w:val="0"/>
          <w:marBottom w:val="0"/>
          <w:divBdr>
            <w:top w:val="none" w:sz="0" w:space="0" w:color="auto"/>
            <w:left w:val="none" w:sz="0" w:space="0" w:color="auto"/>
            <w:bottom w:val="none" w:sz="0" w:space="0" w:color="auto"/>
            <w:right w:val="none" w:sz="0" w:space="0" w:color="auto"/>
          </w:divBdr>
        </w:div>
        <w:div w:id="478041573">
          <w:marLeft w:val="0"/>
          <w:marRight w:val="0"/>
          <w:marTop w:val="0"/>
          <w:marBottom w:val="0"/>
          <w:divBdr>
            <w:top w:val="none" w:sz="0" w:space="0" w:color="auto"/>
            <w:left w:val="none" w:sz="0" w:space="0" w:color="auto"/>
            <w:bottom w:val="none" w:sz="0" w:space="0" w:color="auto"/>
            <w:right w:val="none" w:sz="0" w:space="0" w:color="auto"/>
          </w:divBdr>
        </w:div>
        <w:div w:id="80297951">
          <w:marLeft w:val="0"/>
          <w:marRight w:val="0"/>
          <w:marTop w:val="0"/>
          <w:marBottom w:val="0"/>
          <w:divBdr>
            <w:top w:val="none" w:sz="0" w:space="0" w:color="auto"/>
            <w:left w:val="none" w:sz="0" w:space="0" w:color="auto"/>
            <w:bottom w:val="none" w:sz="0" w:space="0" w:color="auto"/>
            <w:right w:val="none" w:sz="0" w:space="0" w:color="auto"/>
          </w:divBdr>
          <w:divsChild>
            <w:div w:id="1399789121">
              <w:marLeft w:val="0"/>
              <w:marRight w:val="0"/>
              <w:marTop w:val="0"/>
              <w:marBottom w:val="0"/>
              <w:divBdr>
                <w:top w:val="none" w:sz="0" w:space="0" w:color="auto"/>
                <w:left w:val="none" w:sz="0" w:space="0" w:color="auto"/>
                <w:bottom w:val="none" w:sz="0" w:space="0" w:color="auto"/>
                <w:right w:val="none" w:sz="0" w:space="0" w:color="auto"/>
              </w:divBdr>
            </w:div>
            <w:div w:id="1319574953">
              <w:marLeft w:val="0"/>
              <w:marRight w:val="0"/>
              <w:marTop w:val="0"/>
              <w:marBottom w:val="0"/>
              <w:divBdr>
                <w:top w:val="none" w:sz="0" w:space="0" w:color="auto"/>
                <w:left w:val="none" w:sz="0" w:space="0" w:color="auto"/>
                <w:bottom w:val="none" w:sz="0" w:space="0" w:color="auto"/>
                <w:right w:val="none" w:sz="0" w:space="0" w:color="auto"/>
              </w:divBdr>
            </w:div>
            <w:div w:id="1873419360">
              <w:marLeft w:val="0"/>
              <w:marRight w:val="0"/>
              <w:marTop w:val="0"/>
              <w:marBottom w:val="0"/>
              <w:divBdr>
                <w:top w:val="none" w:sz="0" w:space="0" w:color="auto"/>
                <w:left w:val="none" w:sz="0" w:space="0" w:color="auto"/>
                <w:bottom w:val="none" w:sz="0" w:space="0" w:color="auto"/>
                <w:right w:val="none" w:sz="0" w:space="0" w:color="auto"/>
              </w:divBdr>
            </w:div>
            <w:div w:id="739132716">
              <w:marLeft w:val="0"/>
              <w:marRight w:val="0"/>
              <w:marTop w:val="0"/>
              <w:marBottom w:val="0"/>
              <w:divBdr>
                <w:top w:val="none" w:sz="0" w:space="0" w:color="auto"/>
                <w:left w:val="none" w:sz="0" w:space="0" w:color="auto"/>
                <w:bottom w:val="none" w:sz="0" w:space="0" w:color="auto"/>
                <w:right w:val="none" w:sz="0" w:space="0" w:color="auto"/>
              </w:divBdr>
            </w:div>
            <w:div w:id="261646229">
              <w:marLeft w:val="0"/>
              <w:marRight w:val="0"/>
              <w:marTop w:val="0"/>
              <w:marBottom w:val="0"/>
              <w:divBdr>
                <w:top w:val="none" w:sz="0" w:space="0" w:color="auto"/>
                <w:left w:val="none" w:sz="0" w:space="0" w:color="auto"/>
                <w:bottom w:val="none" w:sz="0" w:space="0" w:color="auto"/>
                <w:right w:val="none" w:sz="0" w:space="0" w:color="auto"/>
              </w:divBdr>
            </w:div>
            <w:div w:id="1449622076">
              <w:marLeft w:val="0"/>
              <w:marRight w:val="0"/>
              <w:marTop w:val="0"/>
              <w:marBottom w:val="0"/>
              <w:divBdr>
                <w:top w:val="none" w:sz="0" w:space="0" w:color="auto"/>
                <w:left w:val="none" w:sz="0" w:space="0" w:color="auto"/>
                <w:bottom w:val="none" w:sz="0" w:space="0" w:color="auto"/>
                <w:right w:val="none" w:sz="0" w:space="0" w:color="auto"/>
              </w:divBdr>
            </w:div>
            <w:div w:id="858354488">
              <w:marLeft w:val="0"/>
              <w:marRight w:val="0"/>
              <w:marTop w:val="0"/>
              <w:marBottom w:val="0"/>
              <w:divBdr>
                <w:top w:val="none" w:sz="0" w:space="0" w:color="auto"/>
                <w:left w:val="none" w:sz="0" w:space="0" w:color="auto"/>
                <w:bottom w:val="none" w:sz="0" w:space="0" w:color="auto"/>
                <w:right w:val="none" w:sz="0" w:space="0" w:color="auto"/>
              </w:divBdr>
            </w:div>
            <w:div w:id="1365256435">
              <w:marLeft w:val="0"/>
              <w:marRight w:val="0"/>
              <w:marTop w:val="0"/>
              <w:marBottom w:val="0"/>
              <w:divBdr>
                <w:top w:val="none" w:sz="0" w:space="0" w:color="auto"/>
                <w:left w:val="none" w:sz="0" w:space="0" w:color="auto"/>
                <w:bottom w:val="none" w:sz="0" w:space="0" w:color="auto"/>
                <w:right w:val="none" w:sz="0" w:space="0" w:color="auto"/>
              </w:divBdr>
            </w:div>
            <w:div w:id="681709645">
              <w:marLeft w:val="0"/>
              <w:marRight w:val="0"/>
              <w:marTop w:val="0"/>
              <w:marBottom w:val="0"/>
              <w:divBdr>
                <w:top w:val="none" w:sz="0" w:space="0" w:color="auto"/>
                <w:left w:val="none" w:sz="0" w:space="0" w:color="auto"/>
                <w:bottom w:val="none" w:sz="0" w:space="0" w:color="auto"/>
                <w:right w:val="none" w:sz="0" w:space="0" w:color="auto"/>
              </w:divBdr>
            </w:div>
            <w:div w:id="2061901030">
              <w:marLeft w:val="0"/>
              <w:marRight w:val="0"/>
              <w:marTop w:val="0"/>
              <w:marBottom w:val="0"/>
              <w:divBdr>
                <w:top w:val="none" w:sz="0" w:space="0" w:color="auto"/>
                <w:left w:val="none" w:sz="0" w:space="0" w:color="auto"/>
                <w:bottom w:val="none" w:sz="0" w:space="0" w:color="auto"/>
                <w:right w:val="none" w:sz="0" w:space="0" w:color="auto"/>
              </w:divBdr>
            </w:div>
            <w:div w:id="1111633476">
              <w:marLeft w:val="0"/>
              <w:marRight w:val="0"/>
              <w:marTop w:val="0"/>
              <w:marBottom w:val="0"/>
              <w:divBdr>
                <w:top w:val="none" w:sz="0" w:space="0" w:color="auto"/>
                <w:left w:val="none" w:sz="0" w:space="0" w:color="auto"/>
                <w:bottom w:val="none" w:sz="0" w:space="0" w:color="auto"/>
                <w:right w:val="none" w:sz="0" w:space="0" w:color="auto"/>
              </w:divBdr>
            </w:div>
            <w:div w:id="1118455202">
              <w:marLeft w:val="0"/>
              <w:marRight w:val="0"/>
              <w:marTop w:val="0"/>
              <w:marBottom w:val="0"/>
              <w:divBdr>
                <w:top w:val="none" w:sz="0" w:space="0" w:color="auto"/>
                <w:left w:val="none" w:sz="0" w:space="0" w:color="auto"/>
                <w:bottom w:val="none" w:sz="0" w:space="0" w:color="auto"/>
                <w:right w:val="none" w:sz="0" w:space="0" w:color="auto"/>
              </w:divBdr>
            </w:div>
          </w:divsChild>
        </w:div>
        <w:div w:id="1653485135">
          <w:marLeft w:val="0"/>
          <w:marRight w:val="0"/>
          <w:marTop w:val="0"/>
          <w:marBottom w:val="0"/>
          <w:divBdr>
            <w:top w:val="none" w:sz="0" w:space="0" w:color="auto"/>
            <w:left w:val="none" w:sz="0" w:space="0" w:color="auto"/>
            <w:bottom w:val="none" w:sz="0" w:space="0" w:color="auto"/>
            <w:right w:val="none" w:sz="0" w:space="0" w:color="auto"/>
          </w:divBdr>
        </w:div>
        <w:div w:id="834998363">
          <w:marLeft w:val="0"/>
          <w:marRight w:val="0"/>
          <w:marTop w:val="0"/>
          <w:marBottom w:val="0"/>
          <w:divBdr>
            <w:top w:val="none" w:sz="0" w:space="0" w:color="auto"/>
            <w:left w:val="none" w:sz="0" w:space="0" w:color="auto"/>
            <w:bottom w:val="none" w:sz="0" w:space="0" w:color="auto"/>
            <w:right w:val="none" w:sz="0" w:space="0" w:color="auto"/>
          </w:divBdr>
        </w:div>
        <w:div w:id="234781446">
          <w:marLeft w:val="0"/>
          <w:marRight w:val="0"/>
          <w:marTop w:val="0"/>
          <w:marBottom w:val="0"/>
          <w:divBdr>
            <w:top w:val="none" w:sz="0" w:space="0" w:color="auto"/>
            <w:left w:val="none" w:sz="0" w:space="0" w:color="auto"/>
            <w:bottom w:val="none" w:sz="0" w:space="0" w:color="auto"/>
            <w:right w:val="none" w:sz="0" w:space="0" w:color="auto"/>
          </w:divBdr>
        </w:div>
        <w:div w:id="967711251">
          <w:marLeft w:val="0"/>
          <w:marRight w:val="0"/>
          <w:marTop w:val="0"/>
          <w:marBottom w:val="0"/>
          <w:divBdr>
            <w:top w:val="none" w:sz="0" w:space="0" w:color="auto"/>
            <w:left w:val="none" w:sz="0" w:space="0" w:color="auto"/>
            <w:bottom w:val="none" w:sz="0" w:space="0" w:color="auto"/>
            <w:right w:val="none" w:sz="0" w:space="0" w:color="auto"/>
          </w:divBdr>
        </w:div>
        <w:div w:id="1941569585">
          <w:marLeft w:val="0"/>
          <w:marRight w:val="0"/>
          <w:marTop w:val="0"/>
          <w:marBottom w:val="0"/>
          <w:divBdr>
            <w:top w:val="none" w:sz="0" w:space="0" w:color="auto"/>
            <w:left w:val="none" w:sz="0" w:space="0" w:color="auto"/>
            <w:bottom w:val="none" w:sz="0" w:space="0" w:color="auto"/>
            <w:right w:val="none" w:sz="0" w:space="0" w:color="auto"/>
          </w:divBdr>
          <w:divsChild>
            <w:div w:id="769006854">
              <w:marLeft w:val="-75"/>
              <w:marRight w:val="0"/>
              <w:marTop w:val="30"/>
              <w:marBottom w:val="30"/>
              <w:divBdr>
                <w:top w:val="none" w:sz="0" w:space="0" w:color="auto"/>
                <w:left w:val="none" w:sz="0" w:space="0" w:color="auto"/>
                <w:bottom w:val="none" w:sz="0" w:space="0" w:color="auto"/>
                <w:right w:val="none" w:sz="0" w:space="0" w:color="auto"/>
              </w:divBdr>
              <w:divsChild>
                <w:div w:id="147678205">
                  <w:marLeft w:val="0"/>
                  <w:marRight w:val="0"/>
                  <w:marTop w:val="0"/>
                  <w:marBottom w:val="0"/>
                  <w:divBdr>
                    <w:top w:val="none" w:sz="0" w:space="0" w:color="auto"/>
                    <w:left w:val="none" w:sz="0" w:space="0" w:color="auto"/>
                    <w:bottom w:val="none" w:sz="0" w:space="0" w:color="auto"/>
                    <w:right w:val="none" w:sz="0" w:space="0" w:color="auto"/>
                  </w:divBdr>
                  <w:divsChild>
                    <w:div w:id="1446391845">
                      <w:marLeft w:val="0"/>
                      <w:marRight w:val="0"/>
                      <w:marTop w:val="0"/>
                      <w:marBottom w:val="0"/>
                      <w:divBdr>
                        <w:top w:val="none" w:sz="0" w:space="0" w:color="auto"/>
                        <w:left w:val="none" w:sz="0" w:space="0" w:color="auto"/>
                        <w:bottom w:val="none" w:sz="0" w:space="0" w:color="auto"/>
                        <w:right w:val="none" w:sz="0" w:space="0" w:color="auto"/>
                      </w:divBdr>
                    </w:div>
                  </w:divsChild>
                </w:div>
                <w:div w:id="143397370">
                  <w:marLeft w:val="0"/>
                  <w:marRight w:val="0"/>
                  <w:marTop w:val="0"/>
                  <w:marBottom w:val="0"/>
                  <w:divBdr>
                    <w:top w:val="none" w:sz="0" w:space="0" w:color="auto"/>
                    <w:left w:val="none" w:sz="0" w:space="0" w:color="auto"/>
                    <w:bottom w:val="none" w:sz="0" w:space="0" w:color="auto"/>
                    <w:right w:val="none" w:sz="0" w:space="0" w:color="auto"/>
                  </w:divBdr>
                  <w:divsChild>
                    <w:div w:id="112986666">
                      <w:marLeft w:val="0"/>
                      <w:marRight w:val="0"/>
                      <w:marTop w:val="0"/>
                      <w:marBottom w:val="0"/>
                      <w:divBdr>
                        <w:top w:val="none" w:sz="0" w:space="0" w:color="auto"/>
                        <w:left w:val="none" w:sz="0" w:space="0" w:color="auto"/>
                        <w:bottom w:val="none" w:sz="0" w:space="0" w:color="auto"/>
                        <w:right w:val="none" w:sz="0" w:space="0" w:color="auto"/>
                      </w:divBdr>
                    </w:div>
                  </w:divsChild>
                </w:div>
                <w:div w:id="273370867">
                  <w:marLeft w:val="0"/>
                  <w:marRight w:val="0"/>
                  <w:marTop w:val="0"/>
                  <w:marBottom w:val="0"/>
                  <w:divBdr>
                    <w:top w:val="none" w:sz="0" w:space="0" w:color="auto"/>
                    <w:left w:val="none" w:sz="0" w:space="0" w:color="auto"/>
                    <w:bottom w:val="none" w:sz="0" w:space="0" w:color="auto"/>
                    <w:right w:val="none" w:sz="0" w:space="0" w:color="auto"/>
                  </w:divBdr>
                  <w:divsChild>
                    <w:div w:id="925652278">
                      <w:marLeft w:val="0"/>
                      <w:marRight w:val="0"/>
                      <w:marTop w:val="0"/>
                      <w:marBottom w:val="0"/>
                      <w:divBdr>
                        <w:top w:val="none" w:sz="0" w:space="0" w:color="auto"/>
                        <w:left w:val="none" w:sz="0" w:space="0" w:color="auto"/>
                        <w:bottom w:val="none" w:sz="0" w:space="0" w:color="auto"/>
                        <w:right w:val="none" w:sz="0" w:space="0" w:color="auto"/>
                      </w:divBdr>
                    </w:div>
                  </w:divsChild>
                </w:div>
                <w:div w:id="445659606">
                  <w:marLeft w:val="0"/>
                  <w:marRight w:val="0"/>
                  <w:marTop w:val="0"/>
                  <w:marBottom w:val="0"/>
                  <w:divBdr>
                    <w:top w:val="none" w:sz="0" w:space="0" w:color="auto"/>
                    <w:left w:val="none" w:sz="0" w:space="0" w:color="auto"/>
                    <w:bottom w:val="none" w:sz="0" w:space="0" w:color="auto"/>
                    <w:right w:val="none" w:sz="0" w:space="0" w:color="auto"/>
                  </w:divBdr>
                  <w:divsChild>
                    <w:div w:id="1537885526">
                      <w:marLeft w:val="0"/>
                      <w:marRight w:val="0"/>
                      <w:marTop w:val="0"/>
                      <w:marBottom w:val="0"/>
                      <w:divBdr>
                        <w:top w:val="none" w:sz="0" w:space="0" w:color="auto"/>
                        <w:left w:val="none" w:sz="0" w:space="0" w:color="auto"/>
                        <w:bottom w:val="none" w:sz="0" w:space="0" w:color="auto"/>
                        <w:right w:val="none" w:sz="0" w:space="0" w:color="auto"/>
                      </w:divBdr>
                    </w:div>
                  </w:divsChild>
                </w:div>
                <w:div w:id="1171523927">
                  <w:marLeft w:val="0"/>
                  <w:marRight w:val="0"/>
                  <w:marTop w:val="0"/>
                  <w:marBottom w:val="0"/>
                  <w:divBdr>
                    <w:top w:val="none" w:sz="0" w:space="0" w:color="auto"/>
                    <w:left w:val="none" w:sz="0" w:space="0" w:color="auto"/>
                    <w:bottom w:val="none" w:sz="0" w:space="0" w:color="auto"/>
                    <w:right w:val="none" w:sz="0" w:space="0" w:color="auto"/>
                  </w:divBdr>
                  <w:divsChild>
                    <w:div w:id="1891839301">
                      <w:marLeft w:val="0"/>
                      <w:marRight w:val="0"/>
                      <w:marTop w:val="0"/>
                      <w:marBottom w:val="0"/>
                      <w:divBdr>
                        <w:top w:val="none" w:sz="0" w:space="0" w:color="auto"/>
                        <w:left w:val="none" w:sz="0" w:space="0" w:color="auto"/>
                        <w:bottom w:val="none" w:sz="0" w:space="0" w:color="auto"/>
                        <w:right w:val="none" w:sz="0" w:space="0" w:color="auto"/>
                      </w:divBdr>
                    </w:div>
                  </w:divsChild>
                </w:div>
                <w:div w:id="976568496">
                  <w:marLeft w:val="0"/>
                  <w:marRight w:val="0"/>
                  <w:marTop w:val="0"/>
                  <w:marBottom w:val="0"/>
                  <w:divBdr>
                    <w:top w:val="none" w:sz="0" w:space="0" w:color="auto"/>
                    <w:left w:val="none" w:sz="0" w:space="0" w:color="auto"/>
                    <w:bottom w:val="none" w:sz="0" w:space="0" w:color="auto"/>
                    <w:right w:val="none" w:sz="0" w:space="0" w:color="auto"/>
                  </w:divBdr>
                  <w:divsChild>
                    <w:div w:id="1301839459">
                      <w:marLeft w:val="0"/>
                      <w:marRight w:val="0"/>
                      <w:marTop w:val="0"/>
                      <w:marBottom w:val="0"/>
                      <w:divBdr>
                        <w:top w:val="none" w:sz="0" w:space="0" w:color="auto"/>
                        <w:left w:val="none" w:sz="0" w:space="0" w:color="auto"/>
                        <w:bottom w:val="none" w:sz="0" w:space="0" w:color="auto"/>
                        <w:right w:val="none" w:sz="0" w:space="0" w:color="auto"/>
                      </w:divBdr>
                    </w:div>
                  </w:divsChild>
                </w:div>
                <w:div w:id="1018969655">
                  <w:marLeft w:val="0"/>
                  <w:marRight w:val="0"/>
                  <w:marTop w:val="0"/>
                  <w:marBottom w:val="0"/>
                  <w:divBdr>
                    <w:top w:val="none" w:sz="0" w:space="0" w:color="auto"/>
                    <w:left w:val="none" w:sz="0" w:space="0" w:color="auto"/>
                    <w:bottom w:val="none" w:sz="0" w:space="0" w:color="auto"/>
                    <w:right w:val="none" w:sz="0" w:space="0" w:color="auto"/>
                  </w:divBdr>
                  <w:divsChild>
                    <w:div w:id="1104226915">
                      <w:marLeft w:val="0"/>
                      <w:marRight w:val="0"/>
                      <w:marTop w:val="0"/>
                      <w:marBottom w:val="0"/>
                      <w:divBdr>
                        <w:top w:val="none" w:sz="0" w:space="0" w:color="auto"/>
                        <w:left w:val="none" w:sz="0" w:space="0" w:color="auto"/>
                        <w:bottom w:val="none" w:sz="0" w:space="0" w:color="auto"/>
                        <w:right w:val="none" w:sz="0" w:space="0" w:color="auto"/>
                      </w:divBdr>
                    </w:div>
                    <w:div w:id="527640975">
                      <w:marLeft w:val="0"/>
                      <w:marRight w:val="0"/>
                      <w:marTop w:val="0"/>
                      <w:marBottom w:val="0"/>
                      <w:divBdr>
                        <w:top w:val="none" w:sz="0" w:space="0" w:color="auto"/>
                        <w:left w:val="none" w:sz="0" w:space="0" w:color="auto"/>
                        <w:bottom w:val="none" w:sz="0" w:space="0" w:color="auto"/>
                        <w:right w:val="none" w:sz="0" w:space="0" w:color="auto"/>
                      </w:divBdr>
                    </w:div>
                    <w:div w:id="1549875566">
                      <w:marLeft w:val="0"/>
                      <w:marRight w:val="0"/>
                      <w:marTop w:val="0"/>
                      <w:marBottom w:val="0"/>
                      <w:divBdr>
                        <w:top w:val="none" w:sz="0" w:space="0" w:color="auto"/>
                        <w:left w:val="none" w:sz="0" w:space="0" w:color="auto"/>
                        <w:bottom w:val="none" w:sz="0" w:space="0" w:color="auto"/>
                        <w:right w:val="none" w:sz="0" w:space="0" w:color="auto"/>
                      </w:divBdr>
                    </w:div>
                  </w:divsChild>
                </w:div>
                <w:div w:id="1318074073">
                  <w:marLeft w:val="0"/>
                  <w:marRight w:val="0"/>
                  <w:marTop w:val="0"/>
                  <w:marBottom w:val="0"/>
                  <w:divBdr>
                    <w:top w:val="none" w:sz="0" w:space="0" w:color="auto"/>
                    <w:left w:val="none" w:sz="0" w:space="0" w:color="auto"/>
                    <w:bottom w:val="none" w:sz="0" w:space="0" w:color="auto"/>
                    <w:right w:val="none" w:sz="0" w:space="0" w:color="auto"/>
                  </w:divBdr>
                  <w:divsChild>
                    <w:div w:id="13864434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9023671">
          <w:marLeft w:val="0"/>
          <w:marRight w:val="0"/>
          <w:marTop w:val="0"/>
          <w:marBottom w:val="0"/>
          <w:divBdr>
            <w:top w:val="none" w:sz="0" w:space="0" w:color="auto"/>
            <w:left w:val="none" w:sz="0" w:space="0" w:color="auto"/>
            <w:bottom w:val="none" w:sz="0" w:space="0" w:color="auto"/>
            <w:right w:val="none" w:sz="0" w:space="0" w:color="auto"/>
          </w:divBdr>
        </w:div>
        <w:div w:id="1195578886">
          <w:marLeft w:val="0"/>
          <w:marRight w:val="0"/>
          <w:marTop w:val="0"/>
          <w:marBottom w:val="0"/>
          <w:divBdr>
            <w:top w:val="none" w:sz="0" w:space="0" w:color="auto"/>
            <w:left w:val="none" w:sz="0" w:space="0" w:color="auto"/>
            <w:bottom w:val="none" w:sz="0" w:space="0" w:color="auto"/>
            <w:right w:val="none" w:sz="0" w:space="0" w:color="auto"/>
          </w:divBdr>
        </w:div>
        <w:div w:id="1779179804">
          <w:marLeft w:val="0"/>
          <w:marRight w:val="0"/>
          <w:marTop w:val="0"/>
          <w:marBottom w:val="0"/>
          <w:divBdr>
            <w:top w:val="none" w:sz="0" w:space="0" w:color="auto"/>
            <w:left w:val="none" w:sz="0" w:space="0" w:color="auto"/>
            <w:bottom w:val="none" w:sz="0" w:space="0" w:color="auto"/>
            <w:right w:val="none" w:sz="0" w:space="0" w:color="auto"/>
          </w:divBdr>
        </w:div>
        <w:div w:id="878124041">
          <w:marLeft w:val="0"/>
          <w:marRight w:val="0"/>
          <w:marTop w:val="0"/>
          <w:marBottom w:val="0"/>
          <w:divBdr>
            <w:top w:val="none" w:sz="0" w:space="0" w:color="auto"/>
            <w:left w:val="none" w:sz="0" w:space="0" w:color="auto"/>
            <w:bottom w:val="none" w:sz="0" w:space="0" w:color="auto"/>
            <w:right w:val="none" w:sz="0" w:space="0" w:color="auto"/>
          </w:divBdr>
        </w:div>
        <w:div w:id="1750535689">
          <w:marLeft w:val="0"/>
          <w:marRight w:val="0"/>
          <w:marTop w:val="0"/>
          <w:marBottom w:val="0"/>
          <w:divBdr>
            <w:top w:val="none" w:sz="0" w:space="0" w:color="auto"/>
            <w:left w:val="none" w:sz="0" w:space="0" w:color="auto"/>
            <w:bottom w:val="none" w:sz="0" w:space="0" w:color="auto"/>
            <w:right w:val="none" w:sz="0" w:space="0" w:color="auto"/>
          </w:divBdr>
          <w:divsChild>
            <w:div w:id="366879546">
              <w:marLeft w:val="-75"/>
              <w:marRight w:val="0"/>
              <w:marTop w:val="30"/>
              <w:marBottom w:val="30"/>
              <w:divBdr>
                <w:top w:val="none" w:sz="0" w:space="0" w:color="auto"/>
                <w:left w:val="none" w:sz="0" w:space="0" w:color="auto"/>
                <w:bottom w:val="none" w:sz="0" w:space="0" w:color="auto"/>
                <w:right w:val="none" w:sz="0" w:space="0" w:color="auto"/>
              </w:divBdr>
              <w:divsChild>
                <w:div w:id="1298340373">
                  <w:marLeft w:val="0"/>
                  <w:marRight w:val="0"/>
                  <w:marTop w:val="0"/>
                  <w:marBottom w:val="0"/>
                  <w:divBdr>
                    <w:top w:val="none" w:sz="0" w:space="0" w:color="auto"/>
                    <w:left w:val="none" w:sz="0" w:space="0" w:color="auto"/>
                    <w:bottom w:val="none" w:sz="0" w:space="0" w:color="auto"/>
                    <w:right w:val="none" w:sz="0" w:space="0" w:color="auto"/>
                  </w:divBdr>
                  <w:divsChild>
                    <w:div w:id="2131968790">
                      <w:marLeft w:val="0"/>
                      <w:marRight w:val="0"/>
                      <w:marTop w:val="0"/>
                      <w:marBottom w:val="0"/>
                      <w:divBdr>
                        <w:top w:val="none" w:sz="0" w:space="0" w:color="auto"/>
                        <w:left w:val="none" w:sz="0" w:space="0" w:color="auto"/>
                        <w:bottom w:val="none" w:sz="0" w:space="0" w:color="auto"/>
                        <w:right w:val="none" w:sz="0" w:space="0" w:color="auto"/>
                      </w:divBdr>
                    </w:div>
                  </w:divsChild>
                </w:div>
                <w:div w:id="140847525">
                  <w:marLeft w:val="0"/>
                  <w:marRight w:val="0"/>
                  <w:marTop w:val="0"/>
                  <w:marBottom w:val="0"/>
                  <w:divBdr>
                    <w:top w:val="none" w:sz="0" w:space="0" w:color="auto"/>
                    <w:left w:val="none" w:sz="0" w:space="0" w:color="auto"/>
                    <w:bottom w:val="none" w:sz="0" w:space="0" w:color="auto"/>
                    <w:right w:val="none" w:sz="0" w:space="0" w:color="auto"/>
                  </w:divBdr>
                  <w:divsChild>
                    <w:div w:id="1238519330">
                      <w:marLeft w:val="0"/>
                      <w:marRight w:val="0"/>
                      <w:marTop w:val="0"/>
                      <w:marBottom w:val="0"/>
                      <w:divBdr>
                        <w:top w:val="none" w:sz="0" w:space="0" w:color="auto"/>
                        <w:left w:val="none" w:sz="0" w:space="0" w:color="auto"/>
                        <w:bottom w:val="none" w:sz="0" w:space="0" w:color="auto"/>
                        <w:right w:val="none" w:sz="0" w:space="0" w:color="auto"/>
                      </w:divBdr>
                    </w:div>
                  </w:divsChild>
                </w:div>
                <w:div w:id="168522958">
                  <w:marLeft w:val="0"/>
                  <w:marRight w:val="0"/>
                  <w:marTop w:val="0"/>
                  <w:marBottom w:val="0"/>
                  <w:divBdr>
                    <w:top w:val="none" w:sz="0" w:space="0" w:color="auto"/>
                    <w:left w:val="none" w:sz="0" w:space="0" w:color="auto"/>
                    <w:bottom w:val="none" w:sz="0" w:space="0" w:color="auto"/>
                    <w:right w:val="none" w:sz="0" w:space="0" w:color="auto"/>
                  </w:divBdr>
                  <w:divsChild>
                    <w:div w:id="1769037197">
                      <w:marLeft w:val="0"/>
                      <w:marRight w:val="0"/>
                      <w:marTop w:val="0"/>
                      <w:marBottom w:val="0"/>
                      <w:divBdr>
                        <w:top w:val="none" w:sz="0" w:space="0" w:color="auto"/>
                        <w:left w:val="none" w:sz="0" w:space="0" w:color="auto"/>
                        <w:bottom w:val="none" w:sz="0" w:space="0" w:color="auto"/>
                        <w:right w:val="none" w:sz="0" w:space="0" w:color="auto"/>
                      </w:divBdr>
                    </w:div>
                  </w:divsChild>
                </w:div>
                <w:div w:id="260451708">
                  <w:marLeft w:val="0"/>
                  <w:marRight w:val="0"/>
                  <w:marTop w:val="0"/>
                  <w:marBottom w:val="0"/>
                  <w:divBdr>
                    <w:top w:val="none" w:sz="0" w:space="0" w:color="auto"/>
                    <w:left w:val="none" w:sz="0" w:space="0" w:color="auto"/>
                    <w:bottom w:val="none" w:sz="0" w:space="0" w:color="auto"/>
                    <w:right w:val="none" w:sz="0" w:space="0" w:color="auto"/>
                  </w:divBdr>
                  <w:divsChild>
                    <w:div w:id="267471287">
                      <w:marLeft w:val="0"/>
                      <w:marRight w:val="0"/>
                      <w:marTop w:val="0"/>
                      <w:marBottom w:val="0"/>
                      <w:divBdr>
                        <w:top w:val="none" w:sz="0" w:space="0" w:color="auto"/>
                        <w:left w:val="none" w:sz="0" w:space="0" w:color="auto"/>
                        <w:bottom w:val="none" w:sz="0" w:space="0" w:color="auto"/>
                        <w:right w:val="none" w:sz="0" w:space="0" w:color="auto"/>
                      </w:divBdr>
                    </w:div>
                  </w:divsChild>
                </w:div>
                <w:div w:id="1260720289">
                  <w:marLeft w:val="0"/>
                  <w:marRight w:val="0"/>
                  <w:marTop w:val="0"/>
                  <w:marBottom w:val="0"/>
                  <w:divBdr>
                    <w:top w:val="none" w:sz="0" w:space="0" w:color="auto"/>
                    <w:left w:val="none" w:sz="0" w:space="0" w:color="auto"/>
                    <w:bottom w:val="none" w:sz="0" w:space="0" w:color="auto"/>
                    <w:right w:val="none" w:sz="0" w:space="0" w:color="auto"/>
                  </w:divBdr>
                  <w:divsChild>
                    <w:div w:id="960693811">
                      <w:marLeft w:val="0"/>
                      <w:marRight w:val="0"/>
                      <w:marTop w:val="0"/>
                      <w:marBottom w:val="0"/>
                      <w:divBdr>
                        <w:top w:val="none" w:sz="0" w:space="0" w:color="auto"/>
                        <w:left w:val="none" w:sz="0" w:space="0" w:color="auto"/>
                        <w:bottom w:val="none" w:sz="0" w:space="0" w:color="auto"/>
                        <w:right w:val="none" w:sz="0" w:space="0" w:color="auto"/>
                      </w:divBdr>
                    </w:div>
                  </w:divsChild>
                </w:div>
                <w:div w:id="470749064">
                  <w:marLeft w:val="0"/>
                  <w:marRight w:val="0"/>
                  <w:marTop w:val="0"/>
                  <w:marBottom w:val="0"/>
                  <w:divBdr>
                    <w:top w:val="none" w:sz="0" w:space="0" w:color="auto"/>
                    <w:left w:val="none" w:sz="0" w:space="0" w:color="auto"/>
                    <w:bottom w:val="none" w:sz="0" w:space="0" w:color="auto"/>
                    <w:right w:val="none" w:sz="0" w:space="0" w:color="auto"/>
                  </w:divBdr>
                  <w:divsChild>
                    <w:div w:id="314845698">
                      <w:marLeft w:val="0"/>
                      <w:marRight w:val="0"/>
                      <w:marTop w:val="0"/>
                      <w:marBottom w:val="0"/>
                      <w:divBdr>
                        <w:top w:val="none" w:sz="0" w:space="0" w:color="auto"/>
                        <w:left w:val="none" w:sz="0" w:space="0" w:color="auto"/>
                        <w:bottom w:val="none" w:sz="0" w:space="0" w:color="auto"/>
                        <w:right w:val="none" w:sz="0" w:space="0" w:color="auto"/>
                      </w:divBdr>
                    </w:div>
                  </w:divsChild>
                </w:div>
                <w:div w:id="653022785">
                  <w:marLeft w:val="0"/>
                  <w:marRight w:val="0"/>
                  <w:marTop w:val="0"/>
                  <w:marBottom w:val="0"/>
                  <w:divBdr>
                    <w:top w:val="none" w:sz="0" w:space="0" w:color="auto"/>
                    <w:left w:val="none" w:sz="0" w:space="0" w:color="auto"/>
                    <w:bottom w:val="none" w:sz="0" w:space="0" w:color="auto"/>
                    <w:right w:val="none" w:sz="0" w:space="0" w:color="auto"/>
                  </w:divBdr>
                  <w:divsChild>
                    <w:div w:id="952128796">
                      <w:marLeft w:val="0"/>
                      <w:marRight w:val="0"/>
                      <w:marTop w:val="0"/>
                      <w:marBottom w:val="0"/>
                      <w:divBdr>
                        <w:top w:val="none" w:sz="0" w:space="0" w:color="auto"/>
                        <w:left w:val="none" w:sz="0" w:space="0" w:color="auto"/>
                        <w:bottom w:val="none" w:sz="0" w:space="0" w:color="auto"/>
                        <w:right w:val="none" w:sz="0" w:space="0" w:color="auto"/>
                      </w:divBdr>
                    </w:div>
                  </w:divsChild>
                </w:div>
                <w:div w:id="1739548595">
                  <w:marLeft w:val="0"/>
                  <w:marRight w:val="0"/>
                  <w:marTop w:val="0"/>
                  <w:marBottom w:val="0"/>
                  <w:divBdr>
                    <w:top w:val="none" w:sz="0" w:space="0" w:color="auto"/>
                    <w:left w:val="none" w:sz="0" w:space="0" w:color="auto"/>
                    <w:bottom w:val="none" w:sz="0" w:space="0" w:color="auto"/>
                    <w:right w:val="none" w:sz="0" w:space="0" w:color="auto"/>
                  </w:divBdr>
                  <w:divsChild>
                    <w:div w:id="938876396">
                      <w:marLeft w:val="0"/>
                      <w:marRight w:val="0"/>
                      <w:marTop w:val="0"/>
                      <w:marBottom w:val="0"/>
                      <w:divBdr>
                        <w:top w:val="none" w:sz="0" w:space="0" w:color="auto"/>
                        <w:left w:val="none" w:sz="0" w:space="0" w:color="auto"/>
                        <w:bottom w:val="none" w:sz="0" w:space="0" w:color="auto"/>
                        <w:right w:val="none" w:sz="0" w:space="0" w:color="auto"/>
                      </w:divBdr>
                    </w:div>
                  </w:divsChild>
                </w:div>
                <w:div w:id="2084061509">
                  <w:marLeft w:val="0"/>
                  <w:marRight w:val="0"/>
                  <w:marTop w:val="0"/>
                  <w:marBottom w:val="0"/>
                  <w:divBdr>
                    <w:top w:val="none" w:sz="0" w:space="0" w:color="auto"/>
                    <w:left w:val="none" w:sz="0" w:space="0" w:color="auto"/>
                    <w:bottom w:val="none" w:sz="0" w:space="0" w:color="auto"/>
                    <w:right w:val="none" w:sz="0" w:space="0" w:color="auto"/>
                  </w:divBdr>
                  <w:divsChild>
                    <w:div w:id="2050719726">
                      <w:marLeft w:val="0"/>
                      <w:marRight w:val="0"/>
                      <w:marTop w:val="0"/>
                      <w:marBottom w:val="0"/>
                      <w:divBdr>
                        <w:top w:val="none" w:sz="0" w:space="0" w:color="auto"/>
                        <w:left w:val="none" w:sz="0" w:space="0" w:color="auto"/>
                        <w:bottom w:val="none" w:sz="0" w:space="0" w:color="auto"/>
                        <w:right w:val="none" w:sz="0" w:space="0" w:color="auto"/>
                      </w:divBdr>
                    </w:div>
                  </w:divsChild>
                </w:div>
                <w:div w:id="541089868">
                  <w:marLeft w:val="0"/>
                  <w:marRight w:val="0"/>
                  <w:marTop w:val="0"/>
                  <w:marBottom w:val="0"/>
                  <w:divBdr>
                    <w:top w:val="none" w:sz="0" w:space="0" w:color="auto"/>
                    <w:left w:val="none" w:sz="0" w:space="0" w:color="auto"/>
                    <w:bottom w:val="none" w:sz="0" w:space="0" w:color="auto"/>
                    <w:right w:val="none" w:sz="0" w:space="0" w:color="auto"/>
                  </w:divBdr>
                  <w:divsChild>
                    <w:div w:id="564220624">
                      <w:marLeft w:val="0"/>
                      <w:marRight w:val="0"/>
                      <w:marTop w:val="0"/>
                      <w:marBottom w:val="0"/>
                      <w:divBdr>
                        <w:top w:val="none" w:sz="0" w:space="0" w:color="auto"/>
                        <w:left w:val="none" w:sz="0" w:space="0" w:color="auto"/>
                        <w:bottom w:val="none" w:sz="0" w:space="0" w:color="auto"/>
                        <w:right w:val="none" w:sz="0" w:space="0" w:color="auto"/>
                      </w:divBdr>
                    </w:div>
                  </w:divsChild>
                </w:div>
                <w:div w:id="240650926">
                  <w:marLeft w:val="0"/>
                  <w:marRight w:val="0"/>
                  <w:marTop w:val="0"/>
                  <w:marBottom w:val="0"/>
                  <w:divBdr>
                    <w:top w:val="none" w:sz="0" w:space="0" w:color="auto"/>
                    <w:left w:val="none" w:sz="0" w:space="0" w:color="auto"/>
                    <w:bottom w:val="none" w:sz="0" w:space="0" w:color="auto"/>
                    <w:right w:val="none" w:sz="0" w:space="0" w:color="auto"/>
                  </w:divBdr>
                  <w:divsChild>
                    <w:div w:id="1674529230">
                      <w:marLeft w:val="0"/>
                      <w:marRight w:val="0"/>
                      <w:marTop w:val="0"/>
                      <w:marBottom w:val="0"/>
                      <w:divBdr>
                        <w:top w:val="none" w:sz="0" w:space="0" w:color="auto"/>
                        <w:left w:val="none" w:sz="0" w:space="0" w:color="auto"/>
                        <w:bottom w:val="none" w:sz="0" w:space="0" w:color="auto"/>
                        <w:right w:val="none" w:sz="0" w:space="0" w:color="auto"/>
                      </w:divBdr>
                    </w:div>
                  </w:divsChild>
                </w:div>
                <w:div w:id="1330251084">
                  <w:marLeft w:val="0"/>
                  <w:marRight w:val="0"/>
                  <w:marTop w:val="0"/>
                  <w:marBottom w:val="0"/>
                  <w:divBdr>
                    <w:top w:val="none" w:sz="0" w:space="0" w:color="auto"/>
                    <w:left w:val="none" w:sz="0" w:space="0" w:color="auto"/>
                    <w:bottom w:val="none" w:sz="0" w:space="0" w:color="auto"/>
                    <w:right w:val="none" w:sz="0" w:space="0" w:color="auto"/>
                  </w:divBdr>
                  <w:divsChild>
                    <w:div w:id="1568303373">
                      <w:marLeft w:val="0"/>
                      <w:marRight w:val="0"/>
                      <w:marTop w:val="0"/>
                      <w:marBottom w:val="0"/>
                      <w:divBdr>
                        <w:top w:val="none" w:sz="0" w:space="0" w:color="auto"/>
                        <w:left w:val="none" w:sz="0" w:space="0" w:color="auto"/>
                        <w:bottom w:val="none" w:sz="0" w:space="0" w:color="auto"/>
                        <w:right w:val="none" w:sz="0" w:space="0" w:color="auto"/>
                      </w:divBdr>
                    </w:div>
                  </w:divsChild>
                </w:div>
                <w:div w:id="1878735139">
                  <w:marLeft w:val="0"/>
                  <w:marRight w:val="0"/>
                  <w:marTop w:val="0"/>
                  <w:marBottom w:val="0"/>
                  <w:divBdr>
                    <w:top w:val="none" w:sz="0" w:space="0" w:color="auto"/>
                    <w:left w:val="none" w:sz="0" w:space="0" w:color="auto"/>
                    <w:bottom w:val="none" w:sz="0" w:space="0" w:color="auto"/>
                    <w:right w:val="none" w:sz="0" w:space="0" w:color="auto"/>
                  </w:divBdr>
                  <w:divsChild>
                    <w:div w:id="1701854789">
                      <w:marLeft w:val="0"/>
                      <w:marRight w:val="0"/>
                      <w:marTop w:val="0"/>
                      <w:marBottom w:val="0"/>
                      <w:divBdr>
                        <w:top w:val="none" w:sz="0" w:space="0" w:color="auto"/>
                        <w:left w:val="none" w:sz="0" w:space="0" w:color="auto"/>
                        <w:bottom w:val="none" w:sz="0" w:space="0" w:color="auto"/>
                        <w:right w:val="none" w:sz="0" w:space="0" w:color="auto"/>
                      </w:divBdr>
                    </w:div>
                  </w:divsChild>
                </w:div>
                <w:div w:id="1387220755">
                  <w:marLeft w:val="0"/>
                  <w:marRight w:val="0"/>
                  <w:marTop w:val="0"/>
                  <w:marBottom w:val="0"/>
                  <w:divBdr>
                    <w:top w:val="none" w:sz="0" w:space="0" w:color="auto"/>
                    <w:left w:val="none" w:sz="0" w:space="0" w:color="auto"/>
                    <w:bottom w:val="none" w:sz="0" w:space="0" w:color="auto"/>
                    <w:right w:val="none" w:sz="0" w:space="0" w:color="auto"/>
                  </w:divBdr>
                  <w:divsChild>
                    <w:div w:id="1699232187">
                      <w:marLeft w:val="0"/>
                      <w:marRight w:val="0"/>
                      <w:marTop w:val="0"/>
                      <w:marBottom w:val="0"/>
                      <w:divBdr>
                        <w:top w:val="none" w:sz="0" w:space="0" w:color="auto"/>
                        <w:left w:val="none" w:sz="0" w:space="0" w:color="auto"/>
                        <w:bottom w:val="none" w:sz="0" w:space="0" w:color="auto"/>
                        <w:right w:val="none" w:sz="0" w:space="0" w:color="auto"/>
                      </w:divBdr>
                    </w:div>
                  </w:divsChild>
                </w:div>
                <w:div w:id="1696038712">
                  <w:marLeft w:val="0"/>
                  <w:marRight w:val="0"/>
                  <w:marTop w:val="0"/>
                  <w:marBottom w:val="0"/>
                  <w:divBdr>
                    <w:top w:val="none" w:sz="0" w:space="0" w:color="auto"/>
                    <w:left w:val="none" w:sz="0" w:space="0" w:color="auto"/>
                    <w:bottom w:val="none" w:sz="0" w:space="0" w:color="auto"/>
                    <w:right w:val="none" w:sz="0" w:space="0" w:color="auto"/>
                  </w:divBdr>
                  <w:divsChild>
                    <w:div w:id="8726189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813628">
          <w:marLeft w:val="0"/>
          <w:marRight w:val="0"/>
          <w:marTop w:val="0"/>
          <w:marBottom w:val="0"/>
          <w:divBdr>
            <w:top w:val="none" w:sz="0" w:space="0" w:color="auto"/>
            <w:left w:val="none" w:sz="0" w:space="0" w:color="auto"/>
            <w:bottom w:val="none" w:sz="0" w:space="0" w:color="auto"/>
            <w:right w:val="none" w:sz="0" w:space="0" w:color="auto"/>
          </w:divBdr>
        </w:div>
        <w:div w:id="1567647855">
          <w:marLeft w:val="0"/>
          <w:marRight w:val="0"/>
          <w:marTop w:val="0"/>
          <w:marBottom w:val="0"/>
          <w:divBdr>
            <w:top w:val="none" w:sz="0" w:space="0" w:color="auto"/>
            <w:left w:val="none" w:sz="0" w:space="0" w:color="auto"/>
            <w:bottom w:val="none" w:sz="0" w:space="0" w:color="auto"/>
            <w:right w:val="none" w:sz="0" w:space="0" w:color="auto"/>
          </w:divBdr>
        </w:div>
        <w:div w:id="649486548">
          <w:marLeft w:val="0"/>
          <w:marRight w:val="0"/>
          <w:marTop w:val="0"/>
          <w:marBottom w:val="0"/>
          <w:divBdr>
            <w:top w:val="none" w:sz="0" w:space="0" w:color="auto"/>
            <w:left w:val="none" w:sz="0" w:space="0" w:color="auto"/>
            <w:bottom w:val="none" w:sz="0" w:space="0" w:color="auto"/>
            <w:right w:val="none" w:sz="0" w:space="0" w:color="auto"/>
          </w:divBdr>
          <w:divsChild>
            <w:div w:id="30687581">
              <w:marLeft w:val="0"/>
              <w:marRight w:val="0"/>
              <w:marTop w:val="0"/>
              <w:marBottom w:val="0"/>
              <w:divBdr>
                <w:top w:val="none" w:sz="0" w:space="0" w:color="auto"/>
                <w:left w:val="none" w:sz="0" w:space="0" w:color="auto"/>
                <w:bottom w:val="none" w:sz="0" w:space="0" w:color="auto"/>
                <w:right w:val="none" w:sz="0" w:space="0" w:color="auto"/>
              </w:divBdr>
            </w:div>
            <w:div w:id="828063360">
              <w:marLeft w:val="0"/>
              <w:marRight w:val="0"/>
              <w:marTop w:val="0"/>
              <w:marBottom w:val="0"/>
              <w:divBdr>
                <w:top w:val="none" w:sz="0" w:space="0" w:color="auto"/>
                <w:left w:val="none" w:sz="0" w:space="0" w:color="auto"/>
                <w:bottom w:val="none" w:sz="0" w:space="0" w:color="auto"/>
                <w:right w:val="none" w:sz="0" w:space="0" w:color="auto"/>
              </w:divBdr>
            </w:div>
            <w:div w:id="1022517227">
              <w:marLeft w:val="0"/>
              <w:marRight w:val="0"/>
              <w:marTop w:val="0"/>
              <w:marBottom w:val="0"/>
              <w:divBdr>
                <w:top w:val="none" w:sz="0" w:space="0" w:color="auto"/>
                <w:left w:val="none" w:sz="0" w:space="0" w:color="auto"/>
                <w:bottom w:val="none" w:sz="0" w:space="0" w:color="auto"/>
                <w:right w:val="none" w:sz="0" w:space="0" w:color="auto"/>
              </w:divBdr>
            </w:div>
            <w:div w:id="1688020114">
              <w:marLeft w:val="0"/>
              <w:marRight w:val="0"/>
              <w:marTop w:val="0"/>
              <w:marBottom w:val="0"/>
              <w:divBdr>
                <w:top w:val="none" w:sz="0" w:space="0" w:color="auto"/>
                <w:left w:val="none" w:sz="0" w:space="0" w:color="auto"/>
                <w:bottom w:val="none" w:sz="0" w:space="0" w:color="auto"/>
                <w:right w:val="none" w:sz="0" w:space="0" w:color="auto"/>
              </w:divBdr>
            </w:div>
            <w:div w:id="567037710">
              <w:marLeft w:val="0"/>
              <w:marRight w:val="0"/>
              <w:marTop w:val="0"/>
              <w:marBottom w:val="0"/>
              <w:divBdr>
                <w:top w:val="none" w:sz="0" w:space="0" w:color="auto"/>
                <w:left w:val="none" w:sz="0" w:space="0" w:color="auto"/>
                <w:bottom w:val="none" w:sz="0" w:space="0" w:color="auto"/>
                <w:right w:val="none" w:sz="0" w:space="0" w:color="auto"/>
              </w:divBdr>
            </w:div>
            <w:div w:id="1635063591">
              <w:marLeft w:val="0"/>
              <w:marRight w:val="0"/>
              <w:marTop w:val="0"/>
              <w:marBottom w:val="0"/>
              <w:divBdr>
                <w:top w:val="none" w:sz="0" w:space="0" w:color="auto"/>
                <w:left w:val="none" w:sz="0" w:space="0" w:color="auto"/>
                <w:bottom w:val="none" w:sz="0" w:space="0" w:color="auto"/>
                <w:right w:val="none" w:sz="0" w:space="0" w:color="auto"/>
              </w:divBdr>
            </w:div>
            <w:div w:id="2016227081">
              <w:marLeft w:val="0"/>
              <w:marRight w:val="0"/>
              <w:marTop w:val="0"/>
              <w:marBottom w:val="0"/>
              <w:divBdr>
                <w:top w:val="none" w:sz="0" w:space="0" w:color="auto"/>
                <w:left w:val="none" w:sz="0" w:space="0" w:color="auto"/>
                <w:bottom w:val="none" w:sz="0" w:space="0" w:color="auto"/>
                <w:right w:val="none" w:sz="0" w:space="0" w:color="auto"/>
              </w:divBdr>
            </w:div>
            <w:div w:id="73480201">
              <w:marLeft w:val="0"/>
              <w:marRight w:val="0"/>
              <w:marTop w:val="0"/>
              <w:marBottom w:val="0"/>
              <w:divBdr>
                <w:top w:val="none" w:sz="0" w:space="0" w:color="auto"/>
                <w:left w:val="none" w:sz="0" w:space="0" w:color="auto"/>
                <w:bottom w:val="none" w:sz="0" w:space="0" w:color="auto"/>
                <w:right w:val="none" w:sz="0" w:space="0" w:color="auto"/>
              </w:divBdr>
            </w:div>
            <w:div w:id="1066337366">
              <w:marLeft w:val="0"/>
              <w:marRight w:val="0"/>
              <w:marTop w:val="0"/>
              <w:marBottom w:val="0"/>
              <w:divBdr>
                <w:top w:val="none" w:sz="0" w:space="0" w:color="auto"/>
                <w:left w:val="none" w:sz="0" w:space="0" w:color="auto"/>
                <w:bottom w:val="none" w:sz="0" w:space="0" w:color="auto"/>
                <w:right w:val="none" w:sz="0" w:space="0" w:color="auto"/>
              </w:divBdr>
            </w:div>
            <w:div w:id="888759146">
              <w:marLeft w:val="0"/>
              <w:marRight w:val="0"/>
              <w:marTop w:val="0"/>
              <w:marBottom w:val="0"/>
              <w:divBdr>
                <w:top w:val="none" w:sz="0" w:space="0" w:color="auto"/>
                <w:left w:val="none" w:sz="0" w:space="0" w:color="auto"/>
                <w:bottom w:val="none" w:sz="0" w:space="0" w:color="auto"/>
                <w:right w:val="none" w:sz="0" w:space="0" w:color="auto"/>
              </w:divBdr>
            </w:div>
            <w:div w:id="1240871665">
              <w:marLeft w:val="0"/>
              <w:marRight w:val="0"/>
              <w:marTop w:val="0"/>
              <w:marBottom w:val="0"/>
              <w:divBdr>
                <w:top w:val="none" w:sz="0" w:space="0" w:color="auto"/>
                <w:left w:val="none" w:sz="0" w:space="0" w:color="auto"/>
                <w:bottom w:val="none" w:sz="0" w:space="0" w:color="auto"/>
                <w:right w:val="none" w:sz="0" w:space="0" w:color="auto"/>
              </w:divBdr>
            </w:div>
            <w:div w:id="616326902">
              <w:marLeft w:val="0"/>
              <w:marRight w:val="0"/>
              <w:marTop w:val="0"/>
              <w:marBottom w:val="0"/>
              <w:divBdr>
                <w:top w:val="none" w:sz="0" w:space="0" w:color="auto"/>
                <w:left w:val="none" w:sz="0" w:space="0" w:color="auto"/>
                <w:bottom w:val="none" w:sz="0" w:space="0" w:color="auto"/>
                <w:right w:val="none" w:sz="0" w:space="0" w:color="auto"/>
              </w:divBdr>
            </w:div>
            <w:div w:id="466121195">
              <w:marLeft w:val="0"/>
              <w:marRight w:val="0"/>
              <w:marTop w:val="0"/>
              <w:marBottom w:val="0"/>
              <w:divBdr>
                <w:top w:val="none" w:sz="0" w:space="0" w:color="auto"/>
                <w:left w:val="none" w:sz="0" w:space="0" w:color="auto"/>
                <w:bottom w:val="none" w:sz="0" w:space="0" w:color="auto"/>
                <w:right w:val="none" w:sz="0" w:space="0" w:color="auto"/>
              </w:divBdr>
            </w:div>
            <w:div w:id="2061856443">
              <w:marLeft w:val="0"/>
              <w:marRight w:val="0"/>
              <w:marTop w:val="0"/>
              <w:marBottom w:val="0"/>
              <w:divBdr>
                <w:top w:val="none" w:sz="0" w:space="0" w:color="auto"/>
                <w:left w:val="none" w:sz="0" w:space="0" w:color="auto"/>
                <w:bottom w:val="none" w:sz="0" w:space="0" w:color="auto"/>
                <w:right w:val="none" w:sz="0" w:space="0" w:color="auto"/>
              </w:divBdr>
            </w:div>
            <w:div w:id="1174105477">
              <w:marLeft w:val="0"/>
              <w:marRight w:val="0"/>
              <w:marTop w:val="0"/>
              <w:marBottom w:val="0"/>
              <w:divBdr>
                <w:top w:val="none" w:sz="0" w:space="0" w:color="auto"/>
                <w:left w:val="none" w:sz="0" w:space="0" w:color="auto"/>
                <w:bottom w:val="none" w:sz="0" w:space="0" w:color="auto"/>
                <w:right w:val="none" w:sz="0" w:space="0" w:color="auto"/>
              </w:divBdr>
            </w:div>
            <w:div w:id="1595477684">
              <w:marLeft w:val="0"/>
              <w:marRight w:val="0"/>
              <w:marTop w:val="0"/>
              <w:marBottom w:val="0"/>
              <w:divBdr>
                <w:top w:val="none" w:sz="0" w:space="0" w:color="auto"/>
                <w:left w:val="none" w:sz="0" w:space="0" w:color="auto"/>
                <w:bottom w:val="none" w:sz="0" w:space="0" w:color="auto"/>
                <w:right w:val="none" w:sz="0" w:space="0" w:color="auto"/>
              </w:divBdr>
            </w:div>
            <w:div w:id="1302538641">
              <w:marLeft w:val="0"/>
              <w:marRight w:val="0"/>
              <w:marTop w:val="0"/>
              <w:marBottom w:val="0"/>
              <w:divBdr>
                <w:top w:val="none" w:sz="0" w:space="0" w:color="auto"/>
                <w:left w:val="none" w:sz="0" w:space="0" w:color="auto"/>
                <w:bottom w:val="none" w:sz="0" w:space="0" w:color="auto"/>
                <w:right w:val="none" w:sz="0" w:space="0" w:color="auto"/>
              </w:divBdr>
            </w:div>
          </w:divsChild>
        </w:div>
        <w:div w:id="1318457891">
          <w:marLeft w:val="0"/>
          <w:marRight w:val="0"/>
          <w:marTop w:val="0"/>
          <w:marBottom w:val="0"/>
          <w:divBdr>
            <w:top w:val="none" w:sz="0" w:space="0" w:color="auto"/>
            <w:left w:val="none" w:sz="0" w:space="0" w:color="auto"/>
            <w:bottom w:val="none" w:sz="0" w:space="0" w:color="auto"/>
            <w:right w:val="none" w:sz="0" w:space="0" w:color="auto"/>
          </w:divBdr>
        </w:div>
        <w:div w:id="1739354640">
          <w:marLeft w:val="0"/>
          <w:marRight w:val="0"/>
          <w:marTop w:val="0"/>
          <w:marBottom w:val="0"/>
          <w:divBdr>
            <w:top w:val="none" w:sz="0" w:space="0" w:color="auto"/>
            <w:left w:val="none" w:sz="0" w:space="0" w:color="auto"/>
            <w:bottom w:val="none" w:sz="0" w:space="0" w:color="auto"/>
            <w:right w:val="none" w:sz="0" w:space="0" w:color="auto"/>
          </w:divBdr>
        </w:div>
        <w:div w:id="2068989958">
          <w:marLeft w:val="0"/>
          <w:marRight w:val="0"/>
          <w:marTop w:val="0"/>
          <w:marBottom w:val="0"/>
          <w:divBdr>
            <w:top w:val="none" w:sz="0" w:space="0" w:color="auto"/>
            <w:left w:val="none" w:sz="0" w:space="0" w:color="auto"/>
            <w:bottom w:val="none" w:sz="0" w:space="0" w:color="auto"/>
            <w:right w:val="none" w:sz="0" w:space="0" w:color="auto"/>
          </w:divBdr>
        </w:div>
        <w:div w:id="625507172">
          <w:marLeft w:val="0"/>
          <w:marRight w:val="0"/>
          <w:marTop w:val="0"/>
          <w:marBottom w:val="0"/>
          <w:divBdr>
            <w:top w:val="none" w:sz="0" w:space="0" w:color="auto"/>
            <w:left w:val="none" w:sz="0" w:space="0" w:color="auto"/>
            <w:bottom w:val="none" w:sz="0" w:space="0" w:color="auto"/>
            <w:right w:val="none" w:sz="0" w:space="0" w:color="auto"/>
          </w:divBdr>
        </w:div>
        <w:div w:id="1182938277">
          <w:marLeft w:val="0"/>
          <w:marRight w:val="0"/>
          <w:marTop w:val="0"/>
          <w:marBottom w:val="0"/>
          <w:divBdr>
            <w:top w:val="none" w:sz="0" w:space="0" w:color="auto"/>
            <w:left w:val="none" w:sz="0" w:space="0" w:color="auto"/>
            <w:bottom w:val="none" w:sz="0" w:space="0" w:color="auto"/>
            <w:right w:val="none" w:sz="0" w:space="0" w:color="auto"/>
          </w:divBdr>
          <w:divsChild>
            <w:div w:id="1418867387">
              <w:marLeft w:val="-75"/>
              <w:marRight w:val="0"/>
              <w:marTop w:val="30"/>
              <w:marBottom w:val="30"/>
              <w:divBdr>
                <w:top w:val="none" w:sz="0" w:space="0" w:color="auto"/>
                <w:left w:val="none" w:sz="0" w:space="0" w:color="auto"/>
                <w:bottom w:val="none" w:sz="0" w:space="0" w:color="auto"/>
                <w:right w:val="none" w:sz="0" w:space="0" w:color="auto"/>
              </w:divBdr>
              <w:divsChild>
                <w:div w:id="1649746459">
                  <w:marLeft w:val="0"/>
                  <w:marRight w:val="0"/>
                  <w:marTop w:val="0"/>
                  <w:marBottom w:val="0"/>
                  <w:divBdr>
                    <w:top w:val="none" w:sz="0" w:space="0" w:color="auto"/>
                    <w:left w:val="none" w:sz="0" w:space="0" w:color="auto"/>
                    <w:bottom w:val="none" w:sz="0" w:space="0" w:color="auto"/>
                    <w:right w:val="none" w:sz="0" w:space="0" w:color="auto"/>
                  </w:divBdr>
                  <w:divsChild>
                    <w:div w:id="1290865654">
                      <w:marLeft w:val="0"/>
                      <w:marRight w:val="0"/>
                      <w:marTop w:val="0"/>
                      <w:marBottom w:val="0"/>
                      <w:divBdr>
                        <w:top w:val="none" w:sz="0" w:space="0" w:color="auto"/>
                        <w:left w:val="none" w:sz="0" w:space="0" w:color="auto"/>
                        <w:bottom w:val="none" w:sz="0" w:space="0" w:color="auto"/>
                        <w:right w:val="none" w:sz="0" w:space="0" w:color="auto"/>
                      </w:divBdr>
                    </w:div>
                  </w:divsChild>
                </w:div>
                <w:div w:id="950935710">
                  <w:marLeft w:val="0"/>
                  <w:marRight w:val="0"/>
                  <w:marTop w:val="0"/>
                  <w:marBottom w:val="0"/>
                  <w:divBdr>
                    <w:top w:val="none" w:sz="0" w:space="0" w:color="auto"/>
                    <w:left w:val="none" w:sz="0" w:space="0" w:color="auto"/>
                    <w:bottom w:val="none" w:sz="0" w:space="0" w:color="auto"/>
                    <w:right w:val="none" w:sz="0" w:space="0" w:color="auto"/>
                  </w:divBdr>
                  <w:divsChild>
                    <w:div w:id="1835679323">
                      <w:marLeft w:val="0"/>
                      <w:marRight w:val="0"/>
                      <w:marTop w:val="0"/>
                      <w:marBottom w:val="0"/>
                      <w:divBdr>
                        <w:top w:val="none" w:sz="0" w:space="0" w:color="auto"/>
                        <w:left w:val="none" w:sz="0" w:space="0" w:color="auto"/>
                        <w:bottom w:val="none" w:sz="0" w:space="0" w:color="auto"/>
                        <w:right w:val="none" w:sz="0" w:space="0" w:color="auto"/>
                      </w:divBdr>
                    </w:div>
                  </w:divsChild>
                </w:div>
                <w:div w:id="674839694">
                  <w:marLeft w:val="0"/>
                  <w:marRight w:val="0"/>
                  <w:marTop w:val="0"/>
                  <w:marBottom w:val="0"/>
                  <w:divBdr>
                    <w:top w:val="none" w:sz="0" w:space="0" w:color="auto"/>
                    <w:left w:val="none" w:sz="0" w:space="0" w:color="auto"/>
                    <w:bottom w:val="none" w:sz="0" w:space="0" w:color="auto"/>
                    <w:right w:val="none" w:sz="0" w:space="0" w:color="auto"/>
                  </w:divBdr>
                  <w:divsChild>
                    <w:div w:id="1874222888">
                      <w:marLeft w:val="0"/>
                      <w:marRight w:val="0"/>
                      <w:marTop w:val="0"/>
                      <w:marBottom w:val="0"/>
                      <w:divBdr>
                        <w:top w:val="none" w:sz="0" w:space="0" w:color="auto"/>
                        <w:left w:val="none" w:sz="0" w:space="0" w:color="auto"/>
                        <w:bottom w:val="none" w:sz="0" w:space="0" w:color="auto"/>
                        <w:right w:val="none" w:sz="0" w:space="0" w:color="auto"/>
                      </w:divBdr>
                    </w:div>
                  </w:divsChild>
                </w:div>
                <w:div w:id="1894655364">
                  <w:marLeft w:val="0"/>
                  <w:marRight w:val="0"/>
                  <w:marTop w:val="0"/>
                  <w:marBottom w:val="0"/>
                  <w:divBdr>
                    <w:top w:val="none" w:sz="0" w:space="0" w:color="auto"/>
                    <w:left w:val="none" w:sz="0" w:space="0" w:color="auto"/>
                    <w:bottom w:val="none" w:sz="0" w:space="0" w:color="auto"/>
                    <w:right w:val="none" w:sz="0" w:space="0" w:color="auto"/>
                  </w:divBdr>
                  <w:divsChild>
                    <w:div w:id="448478148">
                      <w:marLeft w:val="0"/>
                      <w:marRight w:val="0"/>
                      <w:marTop w:val="0"/>
                      <w:marBottom w:val="0"/>
                      <w:divBdr>
                        <w:top w:val="none" w:sz="0" w:space="0" w:color="auto"/>
                        <w:left w:val="none" w:sz="0" w:space="0" w:color="auto"/>
                        <w:bottom w:val="none" w:sz="0" w:space="0" w:color="auto"/>
                        <w:right w:val="none" w:sz="0" w:space="0" w:color="auto"/>
                      </w:divBdr>
                    </w:div>
                  </w:divsChild>
                </w:div>
                <w:div w:id="30738200">
                  <w:marLeft w:val="0"/>
                  <w:marRight w:val="0"/>
                  <w:marTop w:val="0"/>
                  <w:marBottom w:val="0"/>
                  <w:divBdr>
                    <w:top w:val="none" w:sz="0" w:space="0" w:color="auto"/>
                    <w:left w:val="none" w:sz="0" w:space="0" w:color="auto"/>
                    <w:bottom w:val="none" w:sz="0" w:space="0" w:color="auto"/>
                    <w:right w:val="none" w:sz="0" w:space="0" w:color="auto"/>
                  </w:divBdr>
                  <w:divsChild>
                    <w:div w:id="1005401859">
                      <w:marLeft w:val="0"/>
                      <w:marRight w:val="0"/>
                      <w:marTop w:val="0"/>
                      <w:marBottom w:val="0"/>
                      <w:divBdr>
                        <w:top w:val="none" w:sz="0" w:space="0" w:color="auto"/>
                        <w:left w:val="none" w:sz="0" w:space="0" w:color="auto"/>
                        <w:bottom w:val="none" w:sz="0" w:space="0" w:color="auto"/>
                        <w:right w:val="none" w:sz="0" w:space="0" w:color="auto"/>
                      </w:divBdr>
                    </w:div>
                  </w:divsChild>
                </w:div>
                <w:div w:id="1444109774">
                  <w:marLeft w:val="0"/>
                  <w:marRight w:val="0"/>
                  <w:marTop w:val="0"/>
                  <w:marBottom w:val="0"/>
                  <w:divBdr>
                    <w:top w:val="none" w:sz="0" w:space="0" w:color="auto"/>
                    <w:left w:val="none" w:sz="0" w:space="0" w:color="auto"/>
                    <w:bottom w:val="none" w:sz="0" w:space="0" w:color="auto"/>
                    <w:right w:val="none" w:sz="0" w:space="0" w:color="auto"/>
                  </w:divBdr>
                  <w:divsChild>
                    <w:div w:id="471027309">
                      <w:marLeft w:val="0"/>
                      <w:marRight w:val="0"/>
                      <w:marTop w:val="0"/>
                      <w:marBottom w:val="0"/>
                      <w:divBdr>
                        <w:top w:val="none" w:sz="0" w:space="0" w:color="auto"/>
                        <w:left w:val="none" w:sz="0" w:space="0" w:color="auto"/>
                        <w:bottom w:val="none" w:sz="0" w:space="0" w:color="auto"/>
                        <w:right w:val="none" w:sz="0" w:space="0" w:color="auto"/>
                      </w:divBdr>
                    </w:div>
                  </w:divsChild>
                </w:div>
                <w:div w:id="1358122748">
                  <w:marLeft w:val="0"/>
                  <w:marRight w:val="0"/>
                  <w:marTop w:val="0"/>
                  <w:marBottom w:val="0"/>
                  <w:divBdr>
                    <w:top w:val="none" w:sz="0" w:space="0" w:color="auto"/>
                    <w:left w:val="none" w:sz="0" w:space="0" w:color="auto"/>
                    <w:bottom w:val="none" w:sz="0" w:space="0" w:color="auto"/>
                    <w:right w:val="none" w:sz="0" w:space="0" w:color="auto"/>
                  </w:divBdr>
                  <w:divsChild>
                    <w:div w:id="1120296084">
                      <w:marLeft w:val="0"/>
                      <w:marRight w:val="0"/>
                      <w:marTop w:val="0"/>
                      <w:marBottom w:val="0"/>
                      <w:divBdr>
                        <w:top w:val="none" w:sz="0" w:space="0" w:color="auto"/>
                        <w:left w:val="none" w:sz="0" w:space="0" w:color="auto"/>
                        <w:bottom w:val="none" w:sz="0" w:space="0" w:color="auto"/>
                        <w:right w:val="none" w:sz="0" w:space="0" w:color="auto"/>
                      </w:divBdr>
                    </w:div>
                    <w:div w:id="1320500617">
                      <w:marLeft w:val="0"/>
                      <w:marRight w:val="0"/>
                      <w:marTop w:val="0"/>
                      <w:marBottom w:val="0"/>
                      <w:divBdr>
                        <w:top w:val="none" w:sz="0" w:space="0" w:color="auto"/>
                        <w:left w:val="none" w:sz="0" w:space="0" w:color="auto"/>
                        <w:bottom w:val="none" w:sz="0" w:space="0" w:color="auto"/>
                        <w:right w:val="none" w:sz="0" w:space="0" w:color="auto"/>
                      </w:divBdr>
                    </w:div>
                    <w:div w:id="1081179887">
                      <w:marLeft w:val="0"/>
                      <w:marRight w:val="0"/>
                      <w:marTop w:val="0"/>
                      <w:marBottom w:val="0"/>
                      <w:divBdr>
                        <w:top w:val="none" w:sz="0" w:space="0" w:color="auto"/>
                        <w:left w:val="none" w:sz="0" w:space="0" w:color="auto"/>
                        <w:bottom w:val="none" w:sz="0" w:space="0" w:color="auto"/>
                        <w:right w:val="none" w:sz="0" w:space="0" w:color="auto"/>
                      </w:divBdr>
                    </w:div>
                  </w:divsChild>
                </w:div>
                <w:div w:id="2822248">
                  <w:marLeft w:val="0"/>
                  <w:marRight w:val="0"/>
                  <w:marTop w:val="0"/>
                  <w:marBottom w:val="0"/>
                  <w:divBdr>
                    <w:top w:val="none" w:sz="0" w:space="0" w:color="auto"/>
                    <w:left w:val="none" w:sz="0" w:space="0" w:color="auto"/>
                    <w:bottom w:val="none" w:sz="0" w:space="0" w:color="auto"/>
                    <w:right w:val="none" w:sz="0" w:space="0" w:color="auto"/>
                  </w:divBdr>
                  <w:divsChild>
                    <w:div w:id="10281376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0750528">
          <w:marLeft w:val="0"/>
          <w:marRight w:val="0"/>
          <w:marTop w:val="0"/>
          <w:marBottom w:val="0"/>
          <w:divBdr>
            <w:top w:val="none" w:sz="0" w:space="0" w:color="auto"/>
            <w:left w:val="none" w:sz="0" w:space="0" w:color="auto"/>
            <w:bottom w:val="none" w:sz="0" w:space="0" w:color="auto"/>
            <w:right w:val="none" w:sz="0" w:space="0" w:color="auto"/>
          </w:divBdr>
        </w:div>
        <w:div w:id="205987525">
          <w:marLeft w:val="0"/>
          <w:marRight w:val="0"/>
          <w:marTop w:val="0"/>
          <w:marBottom w:val="0"/>
          <w:divBdr>
            <w:top w:val="none" w:sz="0" w:space="0" w:color="auto"/>
            <w:left w:val="none" w:sz="0" w:space="0" w:color="auto"/>
            <w:bottom w:val="none" w:sz="0" w:space="0" w:color="auto"/>
            <w:right w:val="none" w:sz="0" w:space="0" w:color="auto"/>
          </w:divBdr>
        </w:div>
        <w:div w:id="1960644270">
          <w:marLeft w:val="0"/>
          <w:marRight w:val="0"/>
          <w:marTop w:val="0"/>
          <w:marBottom w:val="0"/>
          <w:divBdr>
            <w:top w:val="none" w:sz="0" w:space="0" w:color="auto"/>
            <w:left w:val="none" w:sz="0" w:space="0" w:color="auto"/>
            <w:bottom w:val="none" w:sz="0" w:space="0" w:color="auto"/>
            <w:right w:val="none" w:sz="0" w:space="0" w:color="auto"/>
          </w:divBdr>
        </w:div>
        <w:div w:id="608895123">
          <w:marLeft w:val="0"/>
          <w:marRight w:val="0"/>
          <w:marTop w:val="0"/>
          <w:marBottom w:val="0"/>
          <w:divBdr>
            <w:top w:val="none" w:sz="0" w:space="0" w:color="auto"/>
            <w:left w:val="none" w:sz="0" w:space="0" w:color="auto"/>
            <w:bottom w:val="none" w:sz="0" w:space="0" w:color="auto"/>
            <w:right w:val="none" w:sz="0" w:space="0" w:color="auto"/>
          </w:divBdr>
        </w:div>
        <w:div w:id="575625543">
          <w:marLeft w:val="0"/>
          <w:marRight w:val="0"/>
          <w:marTop w:val="0"/>
          <w:marBottom w:val="0"/>
          <w:divBdr>
            <w:top w:val="none" w:sz="0" w:space="0" w:color="auto"/>
            <w:left w:val="none" w:sz="0" w:space="0" w:color="auto"/>
            <w:bottom w:val="none" w:sz="0" w:space="0" w:color="auto"/>
            <w:right w:val="none" w:sz="0" w:space="0" w:color="auto"/>
          </w:divBdr>
        </w:div>
        <w:div w:id="925918940">
          <w:marLeft w:val="0"/>
          <w:marRight w:val="0"/>
          <w:marTop w:val="0"/>
          <w:marBottom w:val="0"/>
          <w:divBdr>
            <w:top w:val="none" w:sz="0" w:space="0" w:color="auto"/>
            <w:left w:val="none" w:sz="0" w:space="0" w:color="auto"/>
            <w:bottom w:val="none" w:sz="0" w:space="0" w:color="auto"/>
            <w:right w:val="none" w:sz="0" w:space="0" w:color="auto"/>
          </w:divBdr>
          <w:divsChild>
            <w:div w:id="1621648152">
              <w:marLeft w:val="-75"/>
              <w:marRight w:val="0"/>
              <w:marTop w:val="30"/>
              <w:marBottom w:val="30"/>
              <w:divBdr>
                <w:top w:val="none" w:sz="0" w:space="0" w:color="auto"/>
                <w:left w:val="none" w:sz="0" w:space="0" w:color="auto"/>
                <w:bottom w:val="none" w:sz="0" w:space="0" w:color="auto"/>
                <w:right w:val="none" w:sz="0" w:space="0" w:color="auto"/>
              </w:divBdr>
              <w:divsChild>
                <w:div w:id="2037655038">
                  <w:marLeft w:val="0"/>
                  <w:marRight w:val="0"/>
                  <w:marTop w:val="0"/>
                  <w:marBottom w:val="0"/>
                  <w:divBdr>
                    <w:top w:val="none" w:sz="0" w:space="0" w:color="auto"/>
                    <w:left w:val="none" w:sz="0" w:space="0" w:color="auto"/>
                    <w:bottom w:val="none" w:sz="0" w:space="0" w:color="auto"/>
                    <w:right w:val="none" w:sz="0" w:space="0" w:color="auto"/>
                  </w:divBdr>
                  <w:divsChild>
                    <w:div w:id="726222392">
                      <w:marLeft w:val="0"/>
                      <w:marRight w:val="0"/>
                      <w:marTop w:val="0"/>
                      <w:marBottom w:val="0"/>
                      <w:divBdr>
                        <w:top w:val="none" w:sz="0" w:space="0" w:color="auto"/>
                        <w:left w:val="none" w:sz="0" w:space="0" w:color="auto"/>
                        <w:bottom w:val="none" w:sz="0" w:space="0" w:color="auto"/>
                        <w:right w:val="none" w:sz="0" w:space="0" w:color="auto"/>
                      </w:divBdr>
                    </w:div>
                  </w:divsChild>
                </w:div>
                <w:div w:id="211428406">
                  <w:marLeft w:val="0"/>
                  <w:marRight w:val="0"/>
                  <w:marTop w:val="0"/>
                  <w:marBottom w:val="0"/>
                  <w:divBdr>
                    <w:top w:val="none" w:sz="0" w:space="0" w:color="auto"/>
                    <w:left w:val="none" w:sz="0" w:space="0" w:color="auto"/>
                    <w:bottom w:val="none" w:sz="0" w:space="0" w:color="auto"/>
                    <w:right w:val="none" w:sz="0" w:space="0" w:color="auto"/>
                  </w:divBdr>
                  <w:divsChild>
                    <w:div w:id="252668305">
                      <w:marLeft w:val="0"/>
                      <w:marRight w:val="0"/>
                      <w:marTop w:val="0"/>
                      <w:marBottom w:val="0"/>
                      <w:divBdr>
                        <w:top w:val="none" w:sz="0" w:space="0" w:color="auto"/>
                        <w:left w:val="none" w:sz="0" w:space="0" w:color="auto"/>
                        <w:bottom w:val="none" w:sz="0" w:space="0" w:color="auto"/>
                        <w:right w:val="none" w:sz="0" w:space="0" w:color="auto"/>
                      </w:divBdr>
                    </w:div>
                  </w:divsChild>
                </w:div>
                <w:div w:id="383724031">
                  <w:marLeft w:val="0"/>
                  <w:marRight w:val="0"/>
                  <w:marTop w:val="0"/>
                  <w:marBottom w:val="0"/>
                  <w:divBdr>
                    <w:top w:val="none" w:sz="0" w:space="0" w:color="auto"/>
                    <w:left w:val="none" w:sz="0" w:space="0" w:color="auto"/>
                    <w:bottom w:val="none" w:sz="0" w:space="0" w:color="auto"/>
                    <w:right w:val="none" w:sz="0" w:space="0" w:color="auto"/>
                  </w:divBdr>
                  <w:divsChild>
                    <w:div w:id="894662478">
                      <w:marLeft w:val="0"/>
                      <w:marRight w:val="0"/>
                      <w:marTop w:val="0"/>
                      <w:marBottom w:val="0"/>
                      <w:divBdr>
                        <w:top w:val="none" w:sz="0" w:space="0" w:color="auto"/>
                        <w:left w:val="none" w:sz="0" w:space="0" w:color="auto"/>
                        <w:bottom w:val="none" w:sz="0" w:space="0" w:color="auto"/>
                        <w:right w:val="none" w:sz="0" w:space="0" w:color="auto"/>
                      </w:divBdr>
                    </w:div>
                  </w:divsChild>
                </w:div>
                <w:div w:id="2109882132">
                  <w:marLeft w:val="0"/>
                  <w:marRight w:val="0"/>
                  <w:marTop w:val="0"/>
                  <w:marBottom w:val="0"/>
                  <w:divBdr>
                    <w:top w:val="none" w:sz="0" w:space="0" w:color="auto"/>
                    <w:left w:val="none" w:sz="0" w:space="0" w:color="auto"/>
                    <w:bottom w:val="none" w:sz="0" w:space="0" w:color="auto"/>
                    <w:right w:val="none" w:sz="0" w:space="0" w:color="auto"/>
                  </w:divBdr>
                  <w:divsChild>
                    <w:div w:id="1164709428">
                      <w:marLeft w:val="0"/>
                      <w:marRight w:val="0"/>
                      <w:marTop w:val="0"/>
                      <w:marBottom w:val="0"/>
                      <w:divBdr>
                        <w:top w:val="none" w:sz="0" w:space="0" w:color="auto"/>
                        <w:left w:val="none" w:sz="0" w:space="0" w:color="auto"/>
                        <w:bottom w:val="none" w:sz="0" w:space="0" w:color="auto"/>
                        <w:right w:val="none" w:sz="0" w:space="0" w:color="auto"/>
                      </w:divBdr>
                    </w:div>
                  </w:divsChild>
                </w:div>
                <w:div w:id="165292278">
                  <w:marLeft w:val="0"/>
                  <w:marRight w:val="0"/>
                  <w:marTop w:val="0"/>
                  <w:marBottom w:val="0"/>
                  <w:divBdr>
                    <w:top w:val="none" w:sz="0" w:space="0" w:color="auto"/>
                    <w:left w:val="none" w:sz="0" w:space="0" w:color="auto"/>
                    <w:bottom w:val="none" w:sz="0" w:space="0" w:color="auto"/>
                    <w:right w:val="none" w:sz="0" w:space="0" w:color="auto"/>
                  </w:divBdr>
                  <w:divsChild>
                    <w:div w:id="1922445282">
                      <w:marLeft w:val="0"/>
                      <w:marRight w:val="0"/>
                      <w:marTop w:val="0"/>
                      <w:marBottom w:val="0"/>
                      <w:divBdr>
                        <w:top w:val="none" w:sz="0" w:space="0" w:color="auto"/>
                        <w:left w:val="none" w:sz="0" w:space="0" w:color="auto"/>
                        <w:bottom w:val="none" w:sz="0" w:space="0" w:color="auto"/>
                        <w:right w:val="none" w:sz="0" w:space="0" w:color="auto"/>
                      </w:divBdr>
                    </w:div>
                  </w:divsChild>
                </w:div>
                <w:div w:id="368994568">
                  <w:marLeft w:val="0"/>
                  <w:marRight w:val="0"/>
                  <w:marTop w:val="0"/>
                  <w:marBottom w:val="0"/>
                  <w:divBdr>
                    <w:top w:val="none" w:sz="0" w:space="0" w:color="auto"/>
                    <w:left w:val="none" w:sz="0" w:space="0" w:color="auto"/>
                    <w:bottom w:val="none" w:sz="0" w:space="0" w:color="auto"/>
                    <w:right w:val="none" w:sz="0" w:space="0" w:color="auto"/>
                  </w:divBdr>
                  <w:divsChild>
                    <w:div w:id="116215934">
                      <w:marLeft w:val="0"/>
                      <w:marRight w:val="0"/>
                      <w:marTop w:val="0"/>
                      <w:marBottom w:val="0"/>
                      <w:divBdr>
                        <w:top w:val="none" w:sz="0" w:space="0" w:color="auto"/>
                        <w:left w:val="none" w:sz="0" w:space="0" w:color="auto"/>
                        <w:bottom w:val="none" w:sz="0" w:space="0" w:color="auto"/>
                        <w:right w:val="none" w:sz="0" w:space="0" w:color="auto"/>
                      </w:divBdr>
                    </w:div>
                  </w:divsChild>
                </w:div>
                <w:div w:id="497120062">
                  <w:marLeft w:val="0"/>
                  <w:marRight w:val="0"/>
                  <w:marTop w:val="0"/>
                  <w:marBottom w:val="0"/>
                  <w:divBdr>
                    <w:top w:val="none" w:sz="0" w:space="0" w:color="auto"/>
                    <w:left w:val="none" w:sz="0" w:space="0" w:color="auto"/>
                    <w:bottom w:val="none" w:sz="0" w:space="0" w:color="auto"/>
                    <w:right w:val="none" w:sz="0" w:space="0" w:color="auto"/>
                  </w:divBdr>
                  <w:divsChild>
                    <w:div w:id="1978485529">
                      <w:marLeft w:val="0"/>
                      <w:marRight w:val="0"/>
                      <w:marTop w:val="0"/>
                      <w:marBottom w:val="0"/>
                      <w:divBdr>
                        <w:top w:val="none" w:sz="0" w:space="0" w:color="auto"/>
                        <w:left w:val="none" w:sz="0" w:space="0" w:color="auto"/>
                        <w:bottom w:val="none" w:sz="0" w:space="0" w:color="auto"/>
                        <w:right w:val="none" w:sz="0" w:space="0" w:color="auto"/>
                      </w:divBdr>
                    </w:div>
                  </w:divsChild>
                </w:div>
                <w:div w:id="438180824">
                  <w:marLeft w:val="0"/>
                  <w:marRight w:val="0"/>
                  <w:marTop w:val="0"/>
                  <w:marBottom w:val="0"/>
                  <w:divBdr>
                    <w:top w:val="none" w:sz="0" w:space="0" w:color="auto"/>
                    <w:left w:val="none" w:sz="0" w:space="0" w:color="auto"/>
                    <w:bottom w:val="none" w:sz="0" w:space="0" w:color="auto"/>
                    <w:right w:val="none" w:sz="0" w:space="0" w:color="auto"/>
                  </w:divBdr>
                  <w:divsChild>
                    <w:div w:id="2141335312">
                      <w:marLeft w:val="0"/>
                      <w:marRight w:val="0"/>
                      <w:marTop w:val="0"/>
                      <w:marBottom w:val="0"/>
                      <w:divBdr>
                        <w:top w:val="none" w:sz="0" w:space="0" w:color="auto"/>
                        <w:left w:val="none" w:sz="0" w:space="0" w:color="auto"/>
                        <w:bottom w:val="none" w:sz="0" w:space="0" w:color="auto"/>
                        <w:right w:val="none" w:sz="0" w:space="0" w:color="auto"/>
                      </w:divBdr>
                    </w:div>
                  </w:divsChild>
                </w:div>
                <w:div w:id="1225723170">
                  <w:marLeft w:val="0"/>
                  <w:marRight w:val="0"/>
                  <w:marTop w:val="0"/>
                  <w:marBottom w:val="0"/>
                  <w:divBdr>
                    <w:top w:val="none" w:sz="0" w:space="0" w:color="auto"/>
                    <w:left w:val="none" w:sz="0" w:space="0" w:color="auto"/>
                    <w:bottom w:val="none" w:sz="0" w:space="0" w:color="auto"/>
                    <w:right w:val="none" w:sz="0" w:space="0" w:color="auto"/>
                  </w:divBdr>
                  <w:divsChild>
                    <w:div w:id="1332756780">
                      <w:marLeft w:val="0"/>
                      <w:marRight w:val="0"/>
                      <w:marTop w:val="0"/>
                      <w:marBottom w:val="0"/>
                      <w:divBdr>
                        <w:top w:val="none" w:sz="0" w:space="0" w:color="auto"/>
                        <w:left w:val="none" w:sz="0" w:space="0" w:color="auto"/>
                        <w:bottom w:val="none" w:sz="0" w:space="0" w:color="auto"/>
                        <w:right w:val="none" w:sz="0" w:space="0" w:color="auto"/>
                      </w:divBdr>
                    </w:div>
                  </w:divsChild>
                </w:div>
                <w:div w:id="104271011">
                  <w:marLeft w:val="0"/>
                  <w:marRight w:val="0"/>
                  <w:marTop w:val="0"/>
                  <w:marBottom w:val="0"/>
                  <w:divBdr>
                    <w:top w:val="none" w:sz="0" w:space="0" w:color="auto"/>
                    <w:left w:val="none" w:sz="0" w:space="0" w:color="auto"/>
                    <w:bottom w:val="none" w:sz="0" w:space="0" w:color="auto"/>
                    <w:right w:val="none" w:sz="0" w:space="0" w:color="auto"/>
                  </w:divBdr>
                  <w:divsChild>
                    <w:div w:id="61562763">
                      <w:marLeft w:val="0"/>
                      <w:marRight w:val="0"/>
                      <w:marTop w:val="0"/>
                      <w:marBottom w:val="0"/>
                      <w:divBdr>
                        <w:top w:val="none" w:sz="0" w:space="0" w:color="auto"/>
                        <w:left w:val="none" w:sz="0" w:space="0" w:color="auto"/>
                        <w:bottom w:val="none" w:sz="0" w:space="0" w:color="auto"/>
                        <w:right w:val="none" w:sz="0" w:space="0" w:color="auto"/>
                      </w:divBdr>
                    </w:div>
                  </w:divsChild>
                </w:div>
                <w:div w:id="1198156127">
                  <w:marLeft w:val="0"/>
                  <w:marRight w:val="0"/>
                  <w:marTop w:val="0"/>
                  <w:marBottom w:val="0"/>
                  <w:divBdr>
                    <w:top w:val="none" w:sz="0" w:space="0" w:color="auto"/>
                    <w:left w:val="none" w:sz="0" w:space="0" w:color="auto"/>
                    <w:bottom w:val="none" w:sz="0" w:space="0" w:color="auto"/>
                    <w:right w:val="none" w:sz="0" w:space="0" w:color="auto"/>
                  </w:divBdr>
                  <w:divsChild>
                    <w:div w:id="341586365">
                      <w:marLeft w:val="0"/>
                      <w:marRight w:val="0"/>
                      <w:marTop w:val="0"/>
                      <w:marBottom w:val="0"/>
                      <w:divBdr>
                        <w:top w:val="none" w:sz="0" w:space="0" w:color="auto"/>
                        <w:left w:val="none" w:sz="0" w:space="0" w:color="auto"/>
                        <w:bottom w:val="none" w:sz="0" w:space="0" w:color="auto"/>
                        <w:right w:val="none" w:sz="0" w:space="0" w:color="auto"/>
                      </w:divBdr>
                    </w:div>
                  </w:divsChild>
                </w:div>
                <w:div w:id="61029348">
                  <w:marLeft w:val="0"/>
                  <w:marRight w:val="0"/>
                  <w:marTop w:val="0"/>
                  <w:marBottom w:val="0"/>
                  <w:divBdr>
                    <w:top w:val="none" w:sz="0" w:space="0" w:color="auto"/>
                    <w:left w:val="none" w:sz="0" w:space="0" w:color="auto"/>
                    <w:bottom w:val="none" w:sz="0" w:space="0" w:color="auto"/>
                    <w:right w:val="none" w:sz="0" w:space="0" w:color="auto"/>
                  </w:divBdr>
                  <w:divsChild>
                    <w:div w:id="573323952">
                      <w:marLeft w:val="0"/>
                      <w:marRight w:val="0"/>
                      <w:marTop w:val="0"/>
                      <w:marBottom w:val="0"/>
                      <w:divBdr>
                        <w:top w:val="none" w:sz="0" w:space="0" w:color="auto"/>
                        <w:left w:val="none" w:sz="0" w:space="0" w:color="auto"/>
                        <w:bottom w:val="none" w:sz="0" w:space="0" w:color="auto"/>
                        <w:right w:val="none" w:sz="0" w:space="0" w:color="auto"/>
                      </w:divBdr>
                    </w:div>
                  </w:divsChild>
                </w:div>
                <w:div w:id="1593930876">
                  <w:marLeft w:val="0"/>
                  <w:marRight w:val="0"/>
                  <w:marTop w:val="0"/>
                  <w:marBottom w:val="0"/>
                  <w:divBdr>
                    <w:top w:val="none" w:sz="0" w:space="0" w:color="auto"/>
                    <w:left w:val="none" w:sz="0" w:space="0" w:color="auto"/>
                    <w:bottom w:val="none" w:sz="0" w:space="0" w:color="auto"/>
                    <w:right w:val="none" w:sz="0" w:space="0" w:color="auto"/>
                  </w:divBdr>
                  <w:divsChild>
                    <w:div w:id="8388156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3750211">
          <w:marLeft w:val="0"/>
          <w:marRight w:val="0"/>
          <w:marTop w:val="0"/>
          <w:marBottom w:val="0"/>
          <w:divBdr>
            <w:top w:val="none" w:sz="0" w:space="0" w:color="auto"/>
            <w:left w:val="none" w:sz="0" w:space="0" w:color="auto"/>
            <w:bottom w:val="none" w:sz="0" w:space="0" w:color="auto"/>
            <w:right w:val="none" w:sz="0" w:space="0" w:color="auto"/>
          </w:divBdr>
        </w:div>
        <w:div w:id="1943101164">
          <w:marLeft w:val="0"/>
          <w:marRight w:val="0"/>
          <w:marTop w:val="0"/>
          <w:marBottom w:val="0"/>
          <w:divBdr>
            <w:top w:val="none" w:sz="0" w:space="0" w:color="auto"/>
            <w:left w:val="none" w:sz="0" w:space="0" w:color="auto"/>
            <w:bottom w:val="none" w:sz="0" w:space="0" w:color="auto"/>
            <w:right w:val="none" w:sz="0" w:space="0" w:color="auto"/>
          </w:divBdr>
        </w:div>
        <w:div w:id="434138189">
          <w:marLeft w:val="0"/>
          <w:marRight w:val="0"/>
          <w:marTop w:val="0"/>
          <w:marBottom w:val="0"/>
          <w:divBdr>
            <w:top w:val="none" w:sz="0" w:space="0" w:color="auto"/>
            <w:left w:val="none" w:sz="0" w:space="0" w:color="auto"/>
            <w:bottom w:val="none" w:sz="0" w:space="0" w:color="auto"/>
            <w:right w:val="none" w:sz="0" w:space="0" w:color="auto"/>
          </w:divBdr>
          <w:divsChild>
            <w:div w:id="692270962">
              <w:marLeft w:val="0"/>
              <w:marRight w:val="0"/>
              <w:marTop w:val="0"/>
              <w:marBottom w:val="0"/>
              <w:divBdr>
                <w:top w:val="none" w:sz="0" w:space="0" w:color="auto"/>
                <w:left w:val="none" w:sz="0" w:space="0" w:color="auto"/>
                <w:bottom w:val="none" w:sz="0" w:space="0" w:color="auto"/>
                <w:right w:val="none" w:sz="0" w:space="0" w:color="auto"/>
              </w:divBdr>
            </w:div>
            <w:div w:id="707535299">
              <w:marLeft w:val="0"/>
              <w:marRight w:val="0"/>
              <w:marTop w:val="0"/>
              <w:marBottom w:val="0"/>
              <w:divBdr>
                <w:top w:val="none" w:sz="0" w:space="0" w:color="auto"/>
                <w:left w:val="none" w:sz="0" w:space="0" w:color="auto"/>
                <w:bottom w:val="none" w:sz="0" w:space="0" w:color="auto"/>
                <w:right w:val="none" w:sz="0" w:space="0" w:color="auto"/>
              </w:divBdr>
            </w:div>
            <w:div w:id="1456799952">
              <w:marLeft w:val="0"/>
              <w:marRight w:val="0"/>
              <w:marTop w:val="0"/>
              <w:marBottom w:val="0"/>
              <w:divBdr>
                <w:top w:val="none" w:sz="0" w:space="0" w:color="auto"/>
                <w:left w:val="none" w:sz="0" w:space="0" w:color="auto"/>
                <w:bottom w:val="none" w:sz="0" w:space="0" w:color="auto"/>
                <w:right w:val="none" w:sz="0" w:space="0" w:color="auto"/>
              </w:divBdr>
            </w:div>
            <w:div w:id="964123326">
              <w:marLeft w:val="0"/>
              <w:marRight w:val="0"/>
              <w:marTop w:val="0"/>
              <w:marBottom w:val="0"/>
              <w:divBdr>
                <w:top w:val="none" w:sz="0" w:space="0" w:color="auto"/>
                <w:left w:val="none" w:sz="0" w:space="0" w:color="auto"/>
                <w:bottom w:val="none" w:sz="0" w:space="0" w:color="auto"/>
                <w:right w:val="none" w:sz="0" w:space="0" w:color="auto"/>
              </w:divBdr>
            </w:div>
            <w:div w:id="2096441174">
              <w:marLeft w:val="0"/>
              <w:marRight w:val="0"/>
              <w:marTop w:val="0"/>
              <w:marBottom w:val="0"/>
              <w:divBdr>
                <w:top w:val="none" w:sz="0" w:space="0" w:color="auto"/>
                <w:left w:val="none" w:sz="0" w:space="0" w:color="auto"/>
                <w:bottom w:val="none" w:sz="0" w:space="0" w:color="auto"/>
                <w:right w:val="none" w:sz="0" w:space="0" w:color="auto"/>
              </w:divBdr>
            </w:div>
            <w:div w:id="1539858911">
              <w:marLeft w:val="0"/>
              <w:marRight w:val="0"/>
              <w:marTop w:val="0"/>
              <w:marBottom w:val="0"/>
              <w:divBdr>
                <w:top w:val="none" w:sz="0" w:space="0" w:color="auto"/>
                <w:left w:val="none" w:sz="0" w:space="0" w:color="auto"/>
                <w:bottom w:val="none" w:sz="0" w:space="0" w:color="auto"/>
                <w:right w:val="none" w:sz="0" w:space="0" w:color="auto"/>
              </w:divBdr>
            </w:div>
            <w:div w:id="1124352991">
              <w:marLeft w:val="0"/>
              <w:marRight w:val="0"/>
              <w:marTop w:val="0"/>
              <w:marBottom w:val="0"/>
              <w:divBdr>
                <w:top w:val="none" w:sz="0" w:space="0" w:color="auto"/>
                <w:left w:val="none" w:sz="0" w:space="0" w:color="auto"/>
                <w:bottom w:val="none" w:sz="0" w:space="0" w:color="auto"/>
                <w:right w:val="none" w:sz="0" w:space="0" w:color="auto"/>
              </w:divBdr>
            </w:div>
            <w:div w:id="2091928098">
              <w:marLeft w:val="0"/>
              <w:marRight w:val="0"/>
              <w:marTop w:val="0"/>
              <w:marBottom w:val="0"/>
              <w:divBdr>
                <w:top w:val="none" w:sz="0" w:space="0" w:color="auto"/>
                <w:left w:val="none" w:sz="0" w:space="0" w:color="auto"/>
                <w:bottom w:val="none" w:sz="0" w:space="0" w:color="auto"/>
                <w:right w:val="none" w:sz="0" w:space="0" w:color="auto"/>
              </w:divBdr>
            </w:div>
            <w:div w:id="525993516">
              <w:marLeft w:val="0"/>
              <w:marRight w:val="0"/>
              <w:marTop w:val="0"/>
              <w:marBottom w:val="0"/>
              <w:divBdr>
                <w:top w:val="none" w:sz="0" w:space="0" w:color="auto"/>
                <w:left w:val="none" w:sz="0" w:space="0" w:color="auto"/>
                <w:bottom w:val="none" w:sz="0" w:space="0" w:color="auto"/>
                <w:right w:val="none" w:sz="0" w:space="0" w:color="auto"/>
              </w:divBdr>
            </w:div>
            <w:div w:id="573514471">
              <w:marLeft w:val="0"/>
              <w:marRight w:val="0"/>
              <w:marTop w:val="0"/>
              <w:marBottom w:val="0"/>
              <w:divBdr>
                <w:top w:val="none" w:sz="0" w:space="0" w:color="auto"/>
                <w:left w:val="none" w:sz="0" w:space="0" w:color="auto"/>
                <w:bottom w:val="none" w:sz="0" w:space="0" w:color="auto"/>
                <w:right w:val="none" w:sz="0" w:space="0" w:color="auto"/>
              </w:divBdr>
            </w:div>
            <w:div w:id="2134206978">
              <w:marLeft w:val="0"/>
              <w:marRight w:val="0"/>
              <w:marTop w:val="0"/>
              <w:marBottom w:val="0"/>
              <w:divBdr>
                <w:top w:val="none" w:sz="0" w:space="0" w:color="auto"/>
                <w:left w:val="none" w:sz="0" w:space="0" w:color="auto"/>
                <w:bottom w:val="none" w:sz="0" w:space="0" w:color="auto"/>
                <w:right w:val="none" w:sz="0" w:space="0" w:color="auto"/>
              </w:divBdr>
            </w:div>
            <w:div w:id="1662658077">
              <w:marLeft w:val="0"/>
              <w:marRight w:val="0"/>
              <w:marTop w:val="0"/>
              <w:marBottom w:val="0"/>
              <w:divBdr>
                <w:top w:val="none" w:sz="0" w:space="0" w:color="auto"/>
                <w:left w:val="none" w:sz="0" w:space="0" w:color="auto"/>
                <w:bottom w:val="none" w:sz="0" w:space="0" w:color="auto"/>
                <w:right w:val="none" w:sz="0" w:space="0" w:color="auto"/>
              </w:divBdr>
            </w:div>
            <w:div w:id="1076635216">
              <w:marLeft w:val="0"/>
              <w:marRight w:val="0"/>
              <w:marTop w:val="0"/>
              <w:marBottom w:val="0"/>
              <w:divBdr>
                <w:top w:val="none" w:sz="0" w:space="0" w:color="auto"/>
                <w:left w:val="none" w:sz="0" w:space="0" w:color="auto"/>
                <w:bottom w:val="none" w:sz="0" w:space="0" w:color="auto"/>
                <w:right w:val="none" w:sz="0" w:space="0" w:color="auto"/>
              </w:divBdr>
            </w:div>
            <w:div w:id="1413696785">
              <w:marLeft w:val="0"/>
              <w:marRight w:val="0"/>
              <w:marTop w:val="0"/>
              <w:marBottom w:val="0"/>
              <w:divBdr>
                <w:top w:val="none" w:sz="0" w:space="0" w:color="auto"/>
                <w:left w:val="none" w:sz="0" w:space="0" w:color="auto"/>
                <w:bottom w:val="none" w:sz="0" w:space="0" w:color="auto"/>
                <w:right w:val="none" w:sz="0" w:space="0" w:color="auto"/>
              </w:divBdr>
            </w:div>
            <w:div w:id="589899155">
              <w:marLeft w:val="0"/>
              <w:marRight w:val="0"/>
              <w:marTop w:val="0"/>
              <w:marBottom w:val="0"/>
              <w:divBdr>
                <w:top w:val="none" w:sz="0" w:space="0" w:color="auto"/>
                <w:left w:val="none" w:sz="0" w:space="0" w:color="auto"/>
                <w:bottom w:val="none" w:sz="0" w:space="0" w:color="auto"/>
                <w:right w:val="none" w:sz="0" w:space="0" w:color="auto"/>
              </w:divBdr>
            </w:div>
          </w:divsChild>
        </w:div>
        <w:div w:id="2124882293">
          <w:marLeft w:val="0"/>
          <w:marRight w:val="0"/>
          <w:marTop w:val="0"/>
          <w:marBottom w:val="0"/>
          <w:divBdr>
            <w:top w:val="none" w:sz="0" w:space="0" w:color="auto"/>
            <w:left w:val="none" w:sz="0" w:space="0" w:color="auto"/>
            <w:bottom w:val="none" w:sz="0" w:space="0" w:color="auto"/>
            <w:right w:val="none" w:sz="0" w:space="0" w:color="auto"/>
          </w:divBdr>
        </w:div>
        <w:div w:id="363214322">
          <w:marLeft w:val="0"/>
          <w:marRight w:val="0"/>
          <w:marTop w:val="0"/>
          <w:marBottom w:val="0"/>
          <w:divBdr>
            <w:top w:val="none" w:sz="0" w:space="0" w:color="auto"/>
            <w:left w:val="none" w:sz="0" w:space="0" w:color="auto"/>
            <w:bottom w:val="none" w:sz="0" w:space="0" w:color="auto"/>
            <w:right w:val="none" w:sz="0" w:space="0" w:color="auto"/>
          </w:divBdr>
        </w:div>
        <w:div w:id="176232934">
          <w:marLeft w:val="0"/>
          <w:marRight w:val="0"/>
          <w:marTop w:val="0"/>
          <w:marBottom w:val="0"/>
          <w:divBdr>
            <w:top w:val="none" w:sz="0" w:space="0" w:color="auto"/>
            <w:left w:val="none" w:sz="0" w:space="0" w:color="auto"/>
            <w:bottom w:val="none" w:sz="0" w:space="0" w:color="auto"/>
            <w:right w:val="none" w:sz="0" w:space="0" w:color="auto"/>
          </w:divBdr>
        </w:div>
        <w:div w:id="421146772">
          <w:marLeft w:val="0"/>
          <w:marRight w:val="0"/>
          <w:marTop w:val="0"/>
          <w:marBottom w:val="0"/>
          <w:divBdr>
            <w:top w:val="none" w:sz="0" w:space="0" w:color="auto"/>
            <w:left w:val="none" w:sz="0" w:space="0" w:color="auto"/>
            <w:bottom w:val="none" w:sz="0" w:space="0" w:color="auto"/>
            <w:right w:val="none" w:sz="0" w:space="0" w:color="auto"/>
          </w:divBdr>
        </w:div>
        <w:div w:id="2127313257">
          <w:marLeft w:val="0"/>
          <w:marRight w:val="0"/>
          <w:marTop w:val="0"/>
          <w:marBottom w:val="0"/>
          <w:divBdr>
            <w:top w:val="none" w:sz="0" w:space="0" w:color="auto"/>
            <w:left w:val="none" w:sz="0" w:space="0" w:color="auto"/>
            <w:bottom w:val="none" w:sz="0" w:space="0" w:color="auto"/>
            <w:right w:val="none" w:sz="0" w:space="0" w:color="auto"/>
          </w:divBdr>
          <w:divsChild>
            <w:div w:id="266693072">
              <w:marLeft w:val="-75"/>
              <w:marRight w:val="0"/>
              <w:marTop w:val="30"/>
              <w:marBottom w:val="30"/>
              <w:divBdr>
                <w:top w:val="none" w:sz="0" w:space="0" w:color="auto"/>
                <w:left w:val="none" w:sz="0" w:space="0" w:color="auto"/>
                <w:bottom w:val="none" w:sz="0" w:space="0" w:color="auto"/>
                <w:right w:val="none" w:sz="0" w:space="0" w:color="auto"/>
              </w:divBdr>
              <w:divsChild>
                <w:div w:id="1137184090">
                  <w:marLeft w:val="0"/>
                  <w:marRight w:val="0"/>
                  <w:marTop w:val="0"/>
                  <w:marBottom w:val="0"/>
                  <w:divBdr>
                    <w:top w:val="none" w:sz="0" w:space="0" w:color="auto"/>
                    <w:left w:val="none" w:sz="0" w:space="0" w:color="auto"/>
                    <w:bottom w:val="none" w:sz="0" w:space="0" w:color="auto"/>
                    <w:right w:val="none" w:sz="0" w:space="0" w:color="auto"/>
                  </w:divBdr>
                  <w:divsChild>
                    <w:div w:id="641085592">
                      <w:marLeft w:val="0"/>
                      <w:marRight w:val="0"/>
                      <w:marTop w:val="0"/>
                      <w:marBottom w:val="0"/>
                      <w:divBdr>
                        <w:top w:val="none" w:sz="0" w:space="0" w:color="auto"/>
                        <w:left w:val="none" w:sz="0" w:space="0" w:color="auto"/>
                        <w:bottom w:val="none" w:sz="0" w:space="0" w:color="auto"/>
                        <w:right w:val="none" w:sz="0" w:space="0" w:color="auto"/>
                      </w:divBdr>
                    </w:div>
                  </w:divsChild>
                </w:div>
                <w:div w:id="1211262199">
                  <w:marLeft w:val="0"/>
                  <w:marRight w:val="0"/>
                  <w:marTop w:val="0"/>
                  <w:marBottom w:val="0"/>
                  <w:divBdr>
                    <w:top w:val="none" w:sz="0" w:space="0" w:color="auto"/>
                    <w:left w:val="none" w:sz="0" w:space="0" w:color="auto"/>
                    <w:bottom w:val="none" w:sz="0" w:space="0" w:color="auto"/>
                    <w:right w:val="none" w:sz="0" w:space="0" w:color="auto"/>
                  </w:divBdr>
                  <w:divsChild>
                    <w:div w:id="1207178407">
                      <w:marLeft w:val="0"/>
                      <w:marRight w:val="0"/>
                      <w:marTop w:val="0"/>
                      <w:marBottom w:val="0"/>
                      <w:divBdr>
                        <w:top w:val="none" w:sz="0" w:space="0" w:color="auto"/>
                        <w:left w:val="none" w:sz="0" w:space="0" w:color="auto"/>
                        <w:bottom w:val="none" w:sz="0" w:space="0" w:color="auto"/>
                        <w:right w:val="none" w:sz="0" w:space="0" w:color="auto"/>
                      </w:divBdr>
                    </w:div>
                  </w:divsChild>
                </w:div>
                <w:div w:id="1087655459">
                  <w:marLeft w:val="0"/>
                  <w:marRight w:val="0"/>
                  <w:marTop w:val="0"/>
                  <w:marBottom w:val="0"/>
                  <w:divBdr>
                    <w:top w:val="none" w:sz="0" w:space="0" w:color="auto"/>
                    <w:left w:val="none" w:sz="0" w:space="0" w:color="auto"/>
                    <w:bottom w:val="none" w:sz="0" w:space="0" w:color="auto"/>
                    <w:right w:val="none" w:sz="0" w:space="0" w:color="auto"/>
                  </w:divBdr>
                  <w:divsChild>
                    <w:div w:id="149562539">
                      <w:marLeft w:val="0"/>
                      <w:marRight w:val="0"/>
                      <w:marTop w:val="0"/>
                      <w:marBottom w:val="0"/>
                      <w:divBdr>
                        <w:top w:val="none" w:sz="0" w:space="0" w:color="auto"/>
                        <w:left w:val="none" w:sz="0" w:space="0" w:color="auto"/>
                        <w:bottom w:val="none" w:sz="0" w:space="0" w:color="auto"/>
                        <w:right w:val="none" w:sz="0" w:space="0" w:color="auto"/>
                      </w:divBdr>
                    </w:div>
                  </w:divsChild>
                </w:div>
                <w:div w:id="563102363">
                  <w:marLeft w:val="0"/>
                  <w:marRight w:val="0"/>
                  <w:marTop w:val="0"/>
                  <w:marBottom w:val="0"/>
                  <w:divBdr>
                    <w:top w:val="none" w:sz="0" w:space="0" w:color="auto"/>
                    <w:left w:val="none" w:sz="0" w:space="0" w:color="auto"/>
                    <w:bottom w:val="none" w:sz="0" w:space="0" w:color="auto"/>
                    <w:right w:val="none" w:sz="0" w:space="0" w:color="auto"/>
                  </w:divBdr>
                  <w:divsChild>
                    <w:div w:id="1055471741">
                      <w:marLeft w:val="0"/>
                      <w:marRight w:val="0"/>
                      <w:marTop w:val="0"/>
                      <w:marBottom w:val="0"/>
                      <w:divBdr>
                        <w:top w:val="none" w:sz="0" w:space="0" w:color="auto"/>
                        <w:left w:val="none" w:sz="0" w:space="0" w:color="auto"/>
                        <w:bottom w:val="none" w:sz="0" w:space="0" w:color="auto"/>
                        <w:right w:val="none" w:sz="0" w:space="0" w:color="auto"/>
                      </w:divBdr>
                    </w:div>
                  </w:divsChild>
                </w:div>
                <w:div w:id="416362143">
                  <w:marLeft w:val="0"/>
                  <w:marRight w:val="0"/>
                  <w:marTop w:val="0"/>
                  <w:marBottom w:val="0"/>
                  <w:divBdr>
                    <w:top w:val="none" w:sz="0" w:space="0" w:color="auto"/>
                    <w:left w:val="none" w:sz="0" w:space="0" w:color="auto"/>
                    <w:bottom w:val="none" w:sz="0" w:space="0" w:color="auto"/>
                    <w:right w:val="none" w:sz="0" w:space="0" w:color="auto"/>
                  </w:divBdr>
                  <w:divsChild>
                    <w:div w:id="1555775380">
                      <w:marLeft w:val="0"/>
                      <w:marRight w:val="0"/>
                      <w:marTop w:val="0"/>
                      <w:marBottom w:val="0"/>
                      <w:divBdr>
                        <w:top w:val="none" w:sz="0" w:space="0" w:color="auto"/>
                        <w:left w:val="none" w:sz="0" w:space="0" w:color="auto"/>
                        <w:bottom w:val="none" w:sz="0" w:space="0" w:color="auto"/>
                        <w:right w:val="none" w:sz="0" w:space="0" w:color="auto"/>
                      </w:divBdr>
                    </w:div>
                  </w:divsChild>
                </w:div>
                <w:div w:id="1107039741">
                  <w:marLeft w:val="0"/>
                  <w:marRight w:val="0"/>
                  <w:marTop w:val="0"/>
                  <w:marBottom w:val="0"/>
                  <w:divBdr>
                    <w:top w:val="none" w:sz="0" w:space="0" w:color="auto"/>
                    <w:left w:val="none" w:sz="0" w:space="0" w:color="auto"/>
                    <w:bottom w:val="none" w:sz="0" w:space="0" w:color="auto"/>
                    <w:right w:val="none" w:sz="0" w:space="0" w:color="auto"/>
                  </w:divBdr>
                  <w:divsChild>
                    <w:div w:id="244461336">
                      <w:marLeft w:val="0"/>
                      <w:marRight w:val="0"/>
                      <w:marTop w:val="0"/>
                      <w:marBottom w:val="0"/>
                      <w:divBdr>
                        <w:top w:val="none" w:sz="0" w:space="0" w:color="auto"/>
                        <w:left w:val="none" w:sz="0" w:space="0" w:color="auto"/>
                        <w:bottom w:val="none" w:sz="0" w:space="0" w:color="auto"/>
                        <w:right w:val="none" w:sz="0" w:space="0" w:color="auto"/>
                      </w:divBdr>
                    </w:div>
                  </w:divsChild>
                </w:div>
                <w:div w:id="932906308">
                  <w:marLeft w:val="0"/>
                  <w:marRight w:val="0"/>
                  <w:marTop w:val="0"/>
                  <w:marBottom w:val="0"/>
                  <w:divBdr>
                    <w:top w:val="none" w:sz="0" w:space="0" w:color="auto"/>
                    <w:left w:val="none" w:sz="0" w:space="0" w:color="auto"/>
                    <w:bottom w:val="none" w:sz="0" w:space="0" w:color="auto"/>
                    <w:right w:val="none" w:sz="0" w:space="0" w:color="auto"/>
                  </w:divBdr>
                  <w:divsChild>
                    <w:div w:id="167016282">
                      <w:marLeft w:val="0"/>
                      <w:marRight w:val="0"/>
                      <w:marTop w:val="0"/>
                      <w:marBottom w:val="0"/>
                      <w:divBdr>
                        <w:top w:val="none" w:sz="0" w:space="0" w:color="auto"/>
                        <w:left w:val="none" w:sz="0" w:space="0" w:color="auto"/>
                        <w:bottom w:val="none" w:sz="0" w:space="0" w:color="auto"/>
                        <w:right w:val="none" w:sz="0" w:space="0" w:color="auto"/>
                      </w:divBdr>
                    </w:div>
                    <w:div w:id="1355838333">
                      <w:marLeft w:val="0"/>
                      <w:marRight w:val="0"/>
                      <w:marTop w:val="0"/>
                      <w:marBottom w:val="0"/>
                      <w:divBdr>
                        <w:top w:val="none" w:sz="0" w:space="0" w:color="auto"/>
                        <w:left w:val="none" w:sz="0" w:space="0" w:color="auto"/>
                        <w:bottom w:val="none" w:sz="0" w:space="0" w:color="auto"/>
                        <w:right w:val="none" w:sz="0" w:space="0" w:color="auto"/>
                      </w:divBdr>
                    </w:div>
                  </w:divsChild>
                </w:div>
                <w:div w:id="97913633">
                  <w:marLeft w:val="0"/>
                  <w:marRight w:val="0"/>
                  <w:marTop w:val="0"/>
                  <w:marBottom w:val="0"/>
                  <w:divBdr>
                    <w:top w:val="none" w:sz="0" w:space="0" w:color="auto"/>
                    <w:left w:val="none" w:sz="0" w:space="0" w:color="auto"/>
                    <w:bottom w:val="none" w:sz="0" w:space="0" w:color="auto"/>
                    <w:right w:val="none" w:sz="0" w:space="0" w:color="auto"/>
                  </w:divBdr>
                  <w:divsChild>
                    <w:div w:id="135839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153441">
          <w:marLeft w:val="0"/>
          <w:marRight w:val="0"/>
          <w:marTop w:val="0"/>
          <w:marBottom w:val="0"/>
          <w:divBdr>
            <w:top w:val="none" w:sz="0" w:space="0" w:color="auto"/>
            <w:left w:val="none" w:sz="0" w:space="0" w:color="auto"/>
            <w:bottom w:val="none" w:sz="0" w:space="0" w:color="auto"/>
            <w:right w:val="none" w:sz="0" w:space="0" w:color="auto"/>
          </w:divBdr>
        </w:div>
        <w:div w:id="737559997">
          <w:marLeft w:val="0"/>
          <w:marRight w:val="0"/>
          <w:marTop w:val="0"/>
          <w:marBottom w:val="0"/>
          <w:divBdr>
            <w:top w:val="none" w:sz="0" w:space="0" w:color="auto"/>
            <w:left w:val="none" w:sz="0" w:space="0" w:color="auto"/>
            <w:bottom w:val="none" w:sz="0" w:space="0" w:color="auto"/>
            <w:right w:val="none" w:sz="0" w:space="0" w:color="auto"/>
          </w:divBdr>
        </w:div>
        <w:div w:id="1950576384">
          <w:marLeft w:val="0"/>
          <w:marRight w:val="0"/>
          <w:marTop w:val="0"/>
          <w:marBottom w:val="0"/>
          <w:divBdr>
            <w:top w:val="none" w:sz="0" w:space="0" w:color="auto"/>
            <w:left w:val="none" w:sz="0" w:space="0" w:color="auto"/>
            <w:bottom w:val="none" w:sz="0" w:space="0" w:color="auto"/>
            <w:right w:val="none" w:sz="0" w:space="0" w:color="auto"/>
          </w:divBdr>
        </w:div>
        <w:div w:id="2060743056">
          <w:marLeft w:val="0"/>
          <w:marRight w:val="0"/>
          <w:marTop w:val="0"/>
          <w:marBottom w:val="0"/>
          <w:divBdr>
            <w:top w:val="none" w:sz="0" w:space="0" w:color="auto"/>
            <w:left w:val="none" w:sz="0" w:space="0" w:color="auto"/>
            <w:bottom w:val="none" w:sz="0" w:space="0" w:color="auto"/>
            <w:right w:val="none" w:sz="0" w:space="0" w:color="auto"/>
          </w:divBdr>
        </w:div>
        <w:div w:id="1029259601">
          <w:marLeft w:val="0"/>
          <w:marRight w:val="0"/>
          <w:marTop w:val="0"/>
          <w:marBottom w:val="0"/>
          <w:divBdr>
            <w:top w:val="none" w:sz="0" w:space="0" w:color="auto"/>
            <w:left w:val="none" w:sz="0" w:space="0" w:color="auto"/>
            <w:bottom w:val="none" w:sz="0" w:space="0" w:color="auto"/>
            <w:right w:val="none" w:sz="0" w:space="0" w:color="auto"/>
          </w:divBdr>
        </w:div>
        <w:div w:id="1163858860">
          <w:marLeft w:val="0"/>
          <w:marRight w:val="0"/>
          <w:marTop w:val="0"/>
          <w:marBottom w:val="0"/>
          <w:divBdr>
            <w:top w:val="none" w:sz="0" w:space="0" w:color="auto"/>
            <w:left w:val="none" w:sz="0" w:space="0" w:color="auto"/>
            <w:bottom w:val="none" w:sz="0" w:space="0" w:color="auto"/>
            <w:right w:val="none" w:sz="0" w:space="0" w:color="auto"/>
          </w:divBdr>
          <w:divsChild>
            <w:div w:id="961181806">
              <w:marLeft w:val="-75"/>
              <w:marRight w:val="0"/>
              <w:marTop w:val="30"/>
              <w:marBottom w:val="30"/>
              <w:divBdr>
                <w:top w:val="none" w:sz="0" w:space="0" w:color="auto"/>
                <w:left w:val="none" w:sz="0" w:space="0" w:color="auto"/>
                <w:bottom w:val="none" w:sz="0" w:space="0" w:color="auto"/>
                <w:right w:val="none" w:sz="0" w:space="0" w:color="auto"/>
              </w:divBdr>
              <w:divsChild>
                <w:div w:id="1627153876">
                  <w:marLeft w:val="0"/>
                  <w:marRight w:val="0"/>
                  <w:marTop w:val="0"/>
                  <w:marBottom w:val="0"/>
                  <w:divBdr>
                    <w:top w:val="none" w:sz="0" w:space="0" w:color="auto"/>
                    <w:left w:val="none" w:sz="0" w:space="0" w:color="auto"/>
                    <w:bottom w:val="none" w:sz="0" w:space="0" w:color="auto"/>
                    <w:right w:val="none" w:sz="0" w:space="0" w:color="auto"/>
                  </w:divBdr>
                  <w:divsChild>
                    <w:div w:id="1643655838">
                      <w:marLeft w:val="0"/>
                      <w:marRight w:val="0"/>
                      <w:marTop w:val="0"/>
                      <w:marBottom w:val="0"/>
                      <w:divBdr>
                        <w:top w:val="none" w:sz="0" w:space="0" w:color="auto"/>
                        <w:left w:val="none" w:sz="0" w:space="0" w:color="auto"/>
                        <w:bottom w:val="none" w:sz="0" w:space="0" w:color="auto"/>
                        <w:right w:val="none" w:sz="0" w:space="0" w:color="auto"/>
                      </w:divBdr>
                    </w:div>
                  </w:divsChild>
                </w:div>
                <w:div w:id="87625742">
                  <w:marLeft w:val="0"/>
                  <w:marRight w:val="0"/>
                  <w:marTop w:val="0"/>
                  <w:marBottom w:val="0"/>
                  <w:divBdr>
                    <w:top w:val="none" w:sz="0" w:space="0" w:color="auto"/>
                    <w:left w:val="none" w:sz="0" w:space="0" w:color="auto"/>
                    <w:bottom w:val="none" w:sz="0" w:space="0" w:color="auto"/>
                    <w:right w:val="none" w:sz="0" w:space="0" w:color="auto"/>
                  </w:divBdr>
                  <w:divsChild>
                    <w:div w:id="1652560837">
                      <w:marLeft w:val="0"/>
                      <w:marRight w:val="0"/>
                      <w:marTop w:val="0"/>
                      <w:marBottom w:val="0"/>
                      <w:divBdr>
                        <w:top w:val="none" w:sz="0" w:space="0" w:color="auto"/>
                        <w:left w:val="none" w:sz="0" w:space="0" w:color="auto"/>
                        <w:bottom w:val="none" w:sz="0" w:space="0" w:color="auto"/>
                        <w:right w:val="none" w:sz="0" w:space="0" w:color="auto"/>
                      </w:divBdr>
                    </w:div>
                  </w:divsChild>
                </w:div>
                <w:div w:id="1063869265">
                  <w:marLeft w:val="0"/>
                  <w:marRight w:val="0"/>
                  <w:marTop w:val="0"/>
                  <w:marBottom w:val="0"/>
                  <w:divBdr>
                    <w:top w:val="none" w:sz="0" w:space="0" w:color="auto"/>
                    <w:left w:val="none" w:sz="0" w:space="0" w:color="auto"/>
                    <w:bottom w:val="none" w:sz="0" w:space="0" w:color="auto"/>
                    <w:right w:val="none" w:sz="0" w:space="0" w:color="auto"/>
                  </w:divBdr>
                  <w:divsChild>
                    <w:div w:id="2096588205">
                      <w:marLeft w:val="0"/>
                      <w:marRight w:val="0"/>
                      <w:marTop w:val="0"/>
                      <w:marBottom w:val="0"/>
                      <w:divBdr>
                        <w:top w:val="none" w:sz="0" w:space="0" w:color="auto"/>
                        <w:left w:val="none" w:sz="0" w:space="0" w:color="auto"/>
                        <w:bottom w:val="none" w:sz="0" w:space="0" w:color="auto"/>
                        <w:right w:val="none" w:sz="0" w:space="0" w:color="auto"/>
                      </w:divBdr>
                    </w:div>
                  </w:divsChild>
                </w:div>
                <w:div w:id="928152960">
                  <w:marLeft w:val="0"/>
                  <w:marRight w:val="0"/>
                  <w:marTop w:val="0"/>
                  <w:marBottom w:val="0"/>
                  <w:divBdr>
                    <w:top w:val="none" w:sz="0" w:space="0" w:color="auto"/>
                    <w:left w:val="none" w:sz="0" w:space="0" w:color="auto"/>
                    <w:bottom w:val="none" w:sz="0" w:space="0" w:color="auto"/>
                    <w:right w:val="none" w:sz="0" w:space="0" w:color="auto"/>
                  </w:divBdr>
                  <w:divsChild>
                    <w:div w:id="264656730">
                      <w:marLeft w:val="0"/>
                      <w:marRight w:val="0"/>
                      <w:marTop w:val="0"/>
                      <w:marBottom w:val="0"/>
                      <w:divBdr>
                        <w:top w:val="none" w:sz="0" w:space="0" w:color="auto"/>
                        <w:left w:val="none" w:sz="0" w:space="0" w:color="auto"/>
                        <w:bottom w:val="none" w:sz="0" w:space="0" w:color="auto"/>
                        <w:right w:val="none" w:sz="0" w:space="0" w:color="auto"/>
                      </w:divBdr>
                    </w:div>
                  </w:divsChild>
                </w:div>
                <w:div w:id="769282546">
                  <w:marLeft w:val="0"/>
                  <w:marRight w:val="0"/>
                  <w:marTop w:val="0"/>
                  <w:marBottom w:val="0"/>
                  <w:divBdr>
                    <w:top w:val="none" w:sz="0" w:space="0" w:color="auto"/>
                    <w:left w:val="none" w:sz="0" w:space="0" w:color="auto"/>
                    <w:bottom w:val="none" w:sz="0" w:space="0" w:color="auto"/>
                    <w:right w:val="none" w:sz="0" w:space="0" w:color="auto"/>
                  </w:divBdr>
                  <w:divsChild>
                    <w:div w:id="418330746">
                      <w:marLeft w:val="0"/>
                      <w:marRight w:val="0"/>
                      <w:marTop w:val="0"/>
                      <w:marBottom w:val="0"/>
                      <w:divBdr>
                        <w:top w:val="none" w:sz="0" w:space="0" w:color="auto"/>
                        <w:left w:val="none" w:sz="0" w:space="0" w:color="auto"/>
                        <w:bottom w:val="none" w:sz="0" w:space="0" w:color="auto"/>
                        <w:right w:val="none" w:sz="0" w:space="0" w:color="auto"/>
                      </w:divBdr>
                    </w:div>
                  </w:divsChild>
                </w:div>
                <w:div w:id="1419323548">
                  <w:marLeft w:val="0"/>
                  <w:marRight w:val="0"/>
                  <w:marTop w:val="0"/>
                  <w:marBottom w:val="0"/>
                  <w:divBdr>
                    <w:top w:val="none" w:sz="0" w:space="0" w:color="auto"/>
                    <w:left w:val="none" w:sz="0" w:space="0" w:color="auto"/>
                    <w:bottom w:val="none" w:sz="0" w:space="0" w:color="auto"/>
                    <w:right w:val="none" w:sz="0" w:space="0" w:color="auto"/>
                  </w:divBdr>
                  <w:divsChild>
                    <w:div w:id="1823884672">
                      <w:marLeft w:val="0"/>
                      <w:marRight w:val="0"/>
                      <w:marTop w:val="0"/>
                      <w:marBottom w:val="0"/>
                      <w:divBdr>
                        <w:top w:val="none" w:sz="0" w:space="0" w:color="auto"/>
                        <w:left w:val="none" w:sz="0" w:space="0" w:color="auto"/>
                        <w:bottom w:val="none" w:sz="0" w:space="0" w:color="auto"/>
                        <w:right w:val="none" w:sz="0" w:space="0" w:color="auto"/>
                      </w:divBdr>
                    </w:div>
                  </w:divsChild>
                </w:div>
                <w:div w:id="1755472499">
                  <w:marLeft w:val="0"/>
                  <w:marRight w:val="0"/>
                  <w:marTop w:val="0"/>
                  <w:marBottom w:val="0"/>
                  <w:divBdr>
                    <w:top w:val="none" w:sz="0" w:space="0" w:color="auto"/>
                    <w:left w:val="none" w:sz="0" w:space="0" w:color="auto"/>
                    <w:bottom w:val="none" w:sz="0" w:space="0" w:color="auto"/>
                    <w:right w:val="none" w:sz="0" w:space="0" w:color="auto"/>
                  </w:divBdr>
                  <w:divsChild>
                    <w:div w:id="41751252">
                      <w:marLeft w:val="0"/>
                      <w:marRight w:val="0"/>
                      <w:marTop w:val="0"/>
                      <w:marBottom w:val="0"/>
                      <w:divBdr>
                        <w:top w:val="none" w:sz="0" w:space="0" w:color="auto"/>
                        <w:left w:val="none" w:sz="0" w:space="0" w:color="auto"/>
                        <w:bottom w:val="none" w:sz="0" w:space="0" w:color="auto"/>
                        <w:right w:val="none" w:sz="0" w:space="0" w:color="auto"/>
                      </w:divBdr>
                    </w:div>
                  </w:divsChild>
                </w:div>
                <w:div w:id="1929996854">
                  <w:marLeft w:val="0"/>
                  <w:marRight w:val="0"/>
                  <w:marTop w:val="0"/>
                  <w:marBottom w:val="0"/>
                  <w:divBdr>
                    <w:top w:val="none" w:sz="0" w:space="0" w:color="auto"/>
                    <w:left w:val="none" w:sz="0" w:space="0" w:color="auto"/>
                    <w:bottom w:val="none" w:sz="0" w:space="0" w:color="auto"/>
                    <w:right w:val="none" w:sz="0" w:space="0" w:color="auto"/>
                  </w:divBdr>
                  <w:divsChild>
                    <w:div w:id="285742037">
                      <w:marLeft w:val="0"/>
                      <w:marRight w:val="0"/>
                      <w:marTop w:val="0"/>
                      <w:marBottom w:val="0"/>
                      <w:divBdr>
                        <w:top w:val="none" w:sz="0" w:space="0" w:color="auto"/>
                        <w:left w:val="none" w:sz="0" w:space="0" w:color="auto"/>
                        <w:bottom w:val="none" w:sz="0" w:space="0" w:color="auto"/>
                        <w:right w:val="none" w:sz="0" w:space="0" w:color="auto"/>
                      </w:divBdr>
                    </w:div>
                  </w:divsChild>
                </w:div>
                <w:div w:id="976570983">
                  <w:marLeft w:val="0"/>
                  <w:marRight w:val="0"/>
                  <w:marTop w:val="0"/>
                  <w:marBottom w:val="0"/>
                  <w:divBdr>
                    <w:top w:val="none" w:sz="0" w:space="0" w:color="auto"/>
                    <w:left w:val="none" w:sz="0" w:space="0" w:color="auto"/>
                    <w:bottom w:val="none" w:sz="0" w:space="0" w:color="auto"/>
                    <w:right w:val="none" w:sz="0" w:space="0" w:color="auto"/>
                  </w:divBdr>
                  <w:divsChild>
                    <w:div w:id="1660190580">
                      <w:marLeft w:val="0"/>
                      <w:marRight w:val="0"/>
                      <w:marTop w:val="0"/>
                      <w:marBottom w:val="0"/>
                      <w:divBdr>
                        <w:top w:val="none" w:sz="0" w:space="0" w:color="auto"/>
                        <w:left w:val="none" w:sz="0" w:space="0" w:color="auto"/>
                        <w:bottom w:val="none" w:sz="0" w:space="0" w:color="auto"/>
                        <w:right w:val="none" w:sz="0" w:space="0" w:color="auto"/>
                      </w:divBdr>
                    </w:div>
                  </w:divsChild>
                </w:div>
                <w:div w:id="537206454">
                  <w:marLeft w:val="0"/>
                  <w:marRight w:val="0"/>
                  <w:marTop w:val="0"/>
                  <w:marBottom w:val="0"/>
                  <w:divBdr>
                    <w:top w:val="none" w:sz="0" w:space="0" w:color="auto"/>
                    <w:left w:val="none" w:sz="0" w:space="0" w:color="auto"/>
                    <w:bottom w:val="none" w:sz="0" w:space="0" w:color="auto"/>
                    <w:right w:val="none" w:sz="0" w:space="0" w:color="auto"/>
                  </w:divBdr>
                  <w:divsChild>
                    <w:div w:id="249389073">
                      <w:marLeft w:val="0"/>
                      <w:marRight w:val="0"/>
                      <w:marTop w:val="0"/>
                      <w:marBottom w:val="0"/>
                      <w:divBdr>
                        <w:top w:val="none" w:sz="0" w:space="0" w:color="auto"/>
                        <w:left w:val="none" w:sz="0" w:space="0" w:color="auto"/>
                        <w:bottom w:val="none" w:sz="0" w:space="0" w:color="auto"/>
                        <w:right w:val="none" w:sz="0" w:space="0" w:color="auto"/>
                      </w:divBdr>
                    </w:div>
                  </w:divsChild>
                </w:div>
                <w:div w:id="1918974887">
                  <w:marLeft w:val="0"/>
                  <w:marRight w:val="0"/>
                  <w:marTop w:val="0"/>
                  <w:marBottom w:val="0"/>
                  <w:divBdr>
                    <w:top w:val="none" w:sz="0" w:space="0" w:color="auto"/>
                    <w:left w:val="none" w:sz="0" w:space="0" w:color="auto"/>
                    <w:bottom w:val="none" w:sz="0" w:space="0" w:color="auto"/>
                    <w:right w:val="none" w:sz="0" w:space="0" w:color="auto"/>
                  </w:divBdr>
                  <w:divsChild>
                    <w:div w:id="605618906">
                      <w:marLeft w:val="0"/>
                      <w:marRight w:val="0"/>
                      <w:marTop w:val="0"/>
                      <w:marBottom w:val="0"/>
                      <w:divBdr>
                        <w:top w:val="none" w:sz="0" w:space="0" w:color="auto"/>
                        <w:left w:val="none" w:sz="0" w:space="0" w:color="auto"/>
                        <w:bottom w:val="none" w:sz="0" w:space="0" w:color="auto"/>
                        <w:right w:val="none" w:sz="0" w:space="0" w:color="auto"/>
                      </w:divBdr>
                    </w:div>
                  </w:divsChild>
                </w:div>
                <w:div w:id="1813057183">
                  <w:marLeft w:val="0"/>
                  <w:marRight w:val="0"/>
                  <w:marTop w:val="0"/>
                  <w:marBottom w:val="0"/>
                  <w:divBdr>
                    <w:top w:val="none" w:sz="0" w:space="0" w:color="auto"/>
                    <w:left w:val="none" w:sz="0" w:space="0" w:color="auto"/>
                    <w:bottom w:val="none" w:sz="0" w:space="0" w:color="auto"/>
                    <w:right w:val="none" w:sz="0" w:space="0" w:color="auto"/>
                  </w:divBdr>
                  <w:divsChild>
                    <w:div w:id="1049109266">
                      <w:marLeft w:val="0"/>
                      <w:marRight w:val="0"/>
                      <w:marTop w:val="0"/>
                      <w:marBottom w:val="0"/>
                      <w:divBdr>
                        <w:top w:val="none" w:sz="0" w:space="0" w:color="auto"/>
                        <w:left w:val="none" w:sz="0" w:space="0" w:color="auto"/>
                        <w:bottom w:val="none" w:sz="0" w:space="0" w:color="auto"/>
                        <w:right w:val="none" w:sz="0" w:space="0" w:color="auto"/>
                      </w:divBdr>
                    </w:div>
                  </w:divsChild>
                </w:div>
                <w:div w:id="2109498952">
                  <w:marLeft w:val="0"/>
                  <w:marRight w:val="0"/>
                  <w:marTop w:val="0"/>
                  <w:marBottom w:val="0"/>
                  <w:divBdr>
                    <w:top w:val="none" w:sz="0" w:space="0" w:color="auto"/>
                    <w:left w:val="none" w:sz="0" w:space="0" w:color="auto"/>
                    <w:bottom w:val="none" w:sz="0" w:space="0" w:color="auto"/>
                    <w:right w:val="none" w:sz="0" w:space="0" w:color="auto"/>
                  </w:divBdr>
                  <w:divsChild>
                    <w:div w:id="6339468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5510388">
          <w:marLeft w:val="0"/>
          <w:marRight w:val="0"/>
          <w:marTop w:val="0"/>
          <w:marBottom w:val="0"/>
          <w:divBdr>
            <w:top w:val="none" w:sz="0" w:space="0" w:color="auto"/>
            <w:left w:val="none" w:sz="0" w:space="0" w:color="auto"/>
            <w:bottom w:val="none" w:sz="0" w:space="0" w:color="auto"/>
            <w:right w:val="none" w:sz="0" w:space="0" w:color="auto"/>
          </w:divBdr>
        </w:div>
        <w:div w:id="200166325">
          <w:marLeft w:val="0"/>
          <w:marRight w:val="0"/>
          <w:marTop w:val="0"/>
          <w:marBottom w:val="0"/>
          <w:divBdr>
            <w:top w:val="none" w:sz="0" w:space="0" w:color="auto"/>
            <w:left w:val="none" w:sz="0" w:space="0" w:color="auto"/>
            <w:bottom w:val="none" w:sz="0" w:space="0" w:color="auto"/>
            <w:right w:val="none" w:sz="0" w:space="0" w:color="auto"/>
          </w:divBdr>
        </w:div>
        <w:div w:id="1821580905">
          <w:marLeft w:val="0"/>
          <w:marRight w:val="0"/>
          <w:marTop w:val="0"/>
          <w:marBottom w:val="0"/>
          <w:divBdr>
            <w:top w:val="none" w:sz="0" w:space="0" w:color="auto"/>
            <w:left w:val="none" w:sz="0" w:space="0" w:color="auto"/>
            <w:bottom w:val="none" w:sz="0" w:space="0" w:color="auto"/>
            <w:right w:val="none" w:sz="0" w:space="0" w:color="auto"/>
          </w:divBdr>
          <w:divsChild>
            <w:div w:id="2048874481">
              <w:marLeft w:val="0"/>
              <w:marRight w:val="0"/>
              <w:marTop w:val="0"/>
              <w:marBottom w:val="0"/>
              <w:divBdr>
                <w:top w:val="none" w:sz="0" w:space="0" w:color="auto"/>
                <w:left w:val="none" w:sz="0" w:space="0" w:color="auto"/>
                <w:bottom w:val="none" w:sz="0" w:space="0" w:color="auto"/>
                <w:right w:val="none" w:sz="0" w:space="0" w:color="auto"/>
              </w:divBdr>
            </w:div>
            <w:div w:id="1273591858">
              <w:marLeft w:val="0"/>
              <w:marRight w:val="0"/>
              <w:marTop w:val="0"/>
              <w:marBottom w:val="0"/>
              <w:divBdr>
                <w:top w:val="none" w:sz="0" w:space="0" w:color="auto"/>
                <w:left w:val="none" w:sz="0" w:space="0" w:color="auto"/>
                <w:bottom w:val="none" w:sz="0" w:space="0" w:color="auto"/>
                <w:right w:val="none" w:sz="0" w:space="0" w:color="auto"/>
              </w:divBdr>
            </w:div>
            <w:div w:id="1167162322">
              <w:marLeft w:val="0"/>
              <w:marRight w:val="0"/>
              <w:marTop w:val="0"/>
              <w:marBottom w:val="0"/>
              <w:divBdr>
                <w:top w:val="none" w:sz="0" w:space="0" w:color="auto"/>
                <w:left w:val="none" w:sz="0" w:space="0" w:color="auto"/>
                <w:bottom w:val="none" w:sz="0" w:space="0" w:color="auto"/>
                <w:right w:val="none" w:sz="0" w:space="0" w:color="auto"/>
              </w:divBdr>
            </w:div>
            <w:div w:id="1581789399">
              <w:marLeft w:val="0"/>
              <w:marRight w:val="0"/>
              <w:marTop w:val="0"/>
              <w:marBottom w:val="0"/>
              <w:divBdr>
                <w:top w:val="none" w:sz="0" w:space="0" w:color="auto"/>
                <w:left w:val="none" w:sz="0" w:space="0" w:color="auto"/>
                <w:bottom w:val="none" w:sz="0" w:space="0" w:color="auto"/>
                <w:right w:val="none" w:sz="0" w:space="0" w:color="auto"/>
              </w:divBdr>
            </w:div>
            <w:div w:id="1623996137">
              <w:marLeft w:val="0"/>
              <w:marRight w:val="0"/>
              <w:marTop w:val="0"/>
              <w:marBottom w:val="0"/>
              <w:divBdr>
                <w:top w:val="none" w:sz="0" w:space="0" w:color="auto"/>
                <w:left w:val="none" w:sz="0" w:space="0" w:color="auto"/>
                <w:bottom w:val="none" w:sz="0" w:space="0" w:color="auto"/>
                <w:right w:val="none" w:sz="0" w:space="0" w:color="auto"/>
              </w:divBdr>
            </w:div>
            <w:div w:id="2049984919">
              <w:marLeft w:val="0"/>
              <w:marRight w:val="0"/>
              <w:marTop w:val="0"/>
              <w:marBottom w:val="0"/>
              <w:divBdr>
                <w:top w:val="none" w:sz="0" w:space="0" w:color="auto"/>
                <w:left w:val="none" w:sz="0" w:space="0" w:color="auto"/>
                <w:bottom w:val="none" w:sz="0" w:space="0" w:color="auto"/>
                <w:right w:val="none" w:sz="0" w:space="0" w:color="auto"/>
              </w:divBdr>
            </w:div>
            <w:div w:id="1602906578">
              <w:marLeft w:val="0"/>
              <w:marRight w:val="0"/>
              <w:marTop w:val="0"/>
              <w:marBottom w:val="0"/>
              <w:divBdr>
                <w:top w:val="none" w:sz="0" w:space="0" w:color="auto"/>
                <w:left w:val="none" w:sz="0" w:space="0" w:color="auto"/>
                <w:bottom w:val="none" w:sz="0" w:space="0" w:color="auto"/>
                <w:right w:val="none" w:sz="0" w:space="0" w:color="auto"/>
              </w:divBdr>
            </w:div>
            <w:div w:id="1137259820">
              <w:marLeft w:val="0"/>
              <w:marRight w:val="0"/>
              <w:marTop w:val="0"/>
              <w:marBottom w:val="0"/>
              <w:divBdr>
                <w:top w:val="none" w:sz="0" w:space="0" w:color="auto"/>
                <w:left w:val="none" w:sz="0" w:space="0" w:color="auto"/>
                <w:bottom w:val="none" w:sz="0" w:space="0" w:color="auto"/>
                <w:right w:val="none" w:sz="0" w:space="0" w:color="auto"/>
              </w:divBdr>
            </w:div>
            <w:div w:id="1383478559">
              <w:marLeft w:val="0"/>
              <w:marRight w:val="0"/>
              <w:marTop w:val="0"/>
              <w:marBottom w:val="0"/>
              <w:divBdr>
                <w:top w:val="none" w:sz="0" w:space="0" w:color="auto"/>
                <w:left w:val="none" w:sz="0" w:space="0" w:color="auto"/>
                <w:bottom w:val="none" w:sz="0" w:space="0" w:color="auto"/>
                <w:right w:val="none" w:sz="0" w:space="0" w:color="auto"/>
              </w:divBdr>
            </w:div>
            <w:div w:id="265310478">
              <w:marLeft w:val="0"/>
              <w:marRight w:val="0"/>
              <w:marTop w:val="0"/>
              <w:marBottom w:val="0"/>
              <w:divBdr>
                <w:top w:val="none" w:sz="0" w:space="0" w:color="auto"/>
                <w:left w:val="none" w:sz="0" w:space="0" w:color="auto"/>
                <w:bottom w:val="none" w:sz="0" w:space="0" w:color="auto"/>
                <w:right w:val="none" w:sz="0" w:space="0" w:color="auto"/>
              </w:divBdr>
            </w:div>
            <w:div w:id="489518822">
              <w:marLeft w:val="0"/>
              <w:marRight w:val="0"/>
              <w:marTop w:val="0"/>
              <w:marBottom w:val="0"/>
              <w:divBdr>
                <w:top w:val="none" w:sz="0" w:space="0" w:color="auto"/>
                <w:left w:val="none" w:sz="0" w:space="0" w:color="auto"/>
                <w:bottom w:val="none" w:sz="0" w:space="0" w:color="auto"/>
                <w:right w:val="none" w:sz="0" w:space="0" w:color="auto"/>
              </w:divBdr>
            </w:div>
            <w:div w:id="1571422988">
              <w:marLeft w:val="0"/>
              <w:marRight w:val="0"/>
              <w:marTop w:val="0"/>
              <w:marBottom w:val="0"/>
              <w:divBdr>
                <w:top w:val="none" w:sz="0" w:space="0" w:color="auto"/>
                <w:left w:val="none" w:sz="0" w:space="0" w:color="auto"/>
                <w:bottom w:val="none" w:sz="0" w:space="0" w:color="auto"/>
                <w:right w:val="none" w:sz="0" w:space="0" w:color="auto"/>
              </w:divBdr>
            </w:div>
            <w:div w:id="550923873">
              <w:marLeft w:val="0"/>
              <w:marRight w:val="0"/>
              <w:marTop w:val="0"/>
              <w:marBottom w:val="0"/>
              <w:divBdr>
                <w:top w:val="none" w:sz="0" w:space="0" w:color="auto"/>
                <w:left w:val="none" w:sz="0" w:space="0" w:color="auto"/>
                <w:bottom w:val="none" w:sz="0" w:space="0" w:color="auto"/>
                <w:right w:val="none" w:sz="0" w:space="0" w:color="auto"/>
              </w:divBdr>
            </w:div>
            <w:div w:id="512191345">
              <w:marLeft w:val="0"/>
              <w:marRight w:val="0"/>
              <w:marTop w:val="0"/>
              <w:marBottom w:val="0"/>
              <w:divBdr>
                <w:top w:val="none" w:sz="0" w:space="0" w:color="auto"/>
                <w:left w:val="none" w:sz="0" w:space="0" w:color="auto"/>
                <w:bottom w:val="none" w:sz="0" w:space="0" w:color="auto"/>
                <w:right w:val="none" w:sz="0" w:space="0" w:color="auto"/>
              </w:divBdr>
            </w:div>
          </w:divsChild>
        </w:div>
        <w:div w:id="995255835">
          <w:marLeft w:val="0"/>
          <w:marRight w:val="0"/>
          <w:marTop w:val="0"/>
          <w:marBottom w:val="0"/>
          <w:divBdr>
            <w:top w:val="none" w:sz="0" w:space="0" w:color="auto"/>
            <w:left w:val="none" w:sz="0" w:space="0" w:color="auto"/>
            <w:bottom w:val="none" w:sz="0" w:space="0" w:color="auto"/>
            <w:right w:val="none" w:sz="0" w:space="0" w:color="auto"/>
          </w:divBdr>
        </w:div>
        <w:div w:id="1059788492">
          <w:marLeft w:val="0"/>
          <w:marRight w:val="0"/>
          <w:marTop w:val="0"/>
          <w:marBottom w:val="0"/>
          <w:divBdr>
            <w:top w:val="none" w:sz="0" w:space="0" w:color="auto"/>
            <w:left w:val="none" w:sz="0" w:space="0" w:color="auto"/>
            <w:bottom w:val="none" w:sz="0" w:space="0" w:color="auto"/>
            <w:right w:val="none" w:sz="0" w:space="0" w:color="auto"/>
          </w:divBdr>
        </w:div>
        <w:div w:id="531653081">
          <w:marLeft w:val="0"/>
          <w:marRight w:val="0"/>
          <w:marTop w:val="0"/>
          <w:marBottom w:val="0"/>
          <w:divBdr>
            <w:top w:val="none" w:sz="0" w:space="0" w:color="auto"/>
            <w:left w:val="none" w:sz="0" w:space="0" w:color="auto"/>
            <w:bottom w:val="none" w:sz="0" w:space="0" w:color="auto"/>
            <w:right w:val="none" w:sz="0" w:space="0" w:color="auto"/>
          </w:divBdr>
        </w:div>
        <w:div w:id="358120366">
          <w:marLeft w:val="0"/>
          <w:marRight w:val="0"/>
          <w:marTop w:val="0"/>
          <w:marBottom w:val="0"/>
          <w:divBdr>
            <w:top w:val="none" w:sz="0" w:space="0" w:color="auto"/>
            <w:left w:val="none" w:sz="0" w:space="0" w:color="auto"/>
            <w:bottom w:val="none" w:sz="0" w:space="0" w:color="auto"/>
            <w:right w:val="none" w:sz="0" w:space="0" w:color="auto"/>
          </w:divBdr>
          <w:divsChild>
            <w:div w:id="1925800003">
              <w:marLeft w:val="-75"/>
              <w:marRight w:val="0"/>
              <w:marTop w:val="30"/>
              <w:marBottom w:val="30"/>
              <w:divBdr>
                <w:top w:val="none" w:sz="0" w:space="0" w:color="auto"/>
                <w:left w:val="none" w:sz="0" w:space="0" w:color="auto"/>
                <w:bottom w:val="none" w:sz="0" w:space="0" w:color="auto"/>
                <w:right w:val="none" w:sz="0" w:space="0" w:color="auto"/>
              </w:divBdr>
              <w:divsChild>
                <w:div w:id="1545362709">
                  <w:marLeft w:val="0"/>
                  <w:marRight w:val="0"/>
                  <w:marTop w:val="0"/>
                  <w:marBottom w:val="0"/>
                  <w:divBdr>
                    <w:top w:val="none" w:sz="0" w:space="0" w:color="auto"/>
                    <w:left w:val="none" w:sz="0" w:space="0" w:color="auto"/>
                    <w:bottom w:val="none" w:sz="0" w:space="0" w:color="auto"/>
                    <w:right w:val="none" w:sz="0" w:space="0" w:color="auto"/>
                  </w:divBdr>
                  <w:divsChild>
                    <w:div w:id="2039432052">
                      <w:marLeft w:val="0"/>
                      <w:marRight w:val="0"/>
                      <w:marTop w:val="0"/>
                      <w:marBottom w:val="0"/>
                      <w:divBdr>
                        <w:top w:val="none" w:sz="0" w:space="0" w:color="auto"/>
                        <w:left w:val="none" w:sz="0" w:space="0" w:color="auto"/>
                        <w:bottom w:val="none" w:sz="0" w:space="0" w:color="auto"/>
                        <w:right w:val="none" w:sz="0" w:space="0" w:color="auto"/>
                      </w:divBdr>
                    </w:div>
                  </w:divsChild>
                </w:div>
                <w:div w:id="625703358">
                  <w:marLeft w:val="0"/>
                  <w:marRight w:val="0"/>
                  <w:marTop w:val="0"/>
                  <w:marBottom w:val="0"/>
                  <w:divBdr>
                    <w:top w:val="none" w:sz="0" w:space="0" w:color="auto"/>
                    <w:left w:val="none" w:sz="0" w:space="0" w:color="auto"/>
                    <w:bottom w:val="none" w:sz="0" w:space="0" w:color="auto"/>
                    <w:right w:val="none" w:sz="0" w:space="0" w:color="auto"/>
                  </w:divBdr>
                  <w:divsChild>
                    <w:div w:id="424307046">
                      <w:marLeft w:val="0"/>
                      <w:marRight w:val="0"/>
                      <w:marTop w:val="0"/>
                      <w:marBottom w:val="0"/>
                      <w:divBdr>
                        <w:top w:val="none" w:sz="0" w:space="0" w:color="auto"/>
                        <w:left w:val="none" w:sz="0" w:space="0" w:color="auto"/>
                        <w:bottom w:val="none" w:sz="0" w:space="0" w:color="auto"/>
                        <w:right w:val="none" w:sz="0" w:space="0" w:color="auto"/>
                      </w:divBdr>
                    </w:div>
                  </w:divsChild>
                </w:div>
                <w:div w:id="2045985372">
                  <w:marLeft w:val="0"/>
                  <w:marRight w:val="0"/>
                  <w:marTop w:val="0"/>
                  <w:marBottom w:val="0"/>
                  <w:divBdr>
                    <w:top w:val="none" w:sz="0" w:space="0" w:color="auto"/>
                    <w:left w:val="none" w:sz="0" w:space="0" w:color="auto"/>
                    <w:bottom w:val="none" w:sz="0" w:space="0" w:color="auto"/>
                    <w:right w:val="none" w:sz="0" w:space="0" w:color="auto"/>
                  </w:divBdr>
                  <w:divsChild>
                    <w:div w:id="249434089">
                      <w:marLeft w:val="0"/>
                      <w:marRight w:val="0"/>
                      <w:marTop w:val="0"/>
                      <w:marBottom w:val="0"/>
                      <w:divBdr>
                        <w:top w:val="none" w:sz="0" w:space="0" w:color="auto"/>
                        <w:left w:val="none" w:sz="0" w:space="0" w:color="auto"/>
                        <w:bottom w:val="none" w:sz="0" w:space="0" w:color="auto"/>
                        <w:right w:val="none" w:sz="0" w:space="0" w:color="auto"/>
                      </w:divBdr>
                    </w:div>
                  </w:divsChild>
                </w:div>
                <w:div w:id="1960404964">
                  <w:marLeft w:val="0"/>
                  <w:marRight w:val="0"/>
                  <w:marTop w:val="0"/>
                  <w:marBottom w:val="0"/>
                  <w:divBdr>
                    <w:top w:val="none" w:sz="0" w:space="0" w:color="auto"/>
                    <w:left w:val="none" w:sz="0" w:space="0" w:color="auto"/>
                    <w:bottom w:val="none" w:sz="0" w:space="0" w:color="auto"/>
                    <w:right w:val="none" w:sz="0" w:space="0" w:color="auto"/>
                  </w:divBdr>
                  <w:divsChild>
                    <w:div w:id="1393580208">
                      <w:marLeft w:val="0"/>
                      <w:marRight w:val="0"/>
                      <w:marTop w:val="0"/>
                      <w:marBottom w:val="0"/>
                      <w:divBdr>
                        <w:top w:val="none" w:sz="0" w:space="0" w:color="auto"/>
                        <w:left w:val="none" w:sz="0" w:space="0" w:color="auto"/>
                        <w:bottom w:val="none" w:sz="0" w:space="0" w:color="auto"/>
                        <w:right w:val="none" w:sz="0" w:space="0" w:color="auto"/>
                      </w:divBdr>
                    </w:div>
                  </w:divsChild>
                </w:div>
                <w:div w:id="213200116">
                  <w:marLeft w:val="0"/>
                  <w:marRight w:val="0"/>
                  <w:marTop w:val="0"/>
                  <w:marBottom w:val="0"/>
                  <w:divBdr>
                    <w:top w:val="none" w:sz="0" w:space="0" w:color="auto"/>
                    <w:left w:val="none" w:sz="0" w:space="0" w:color="auto"/>
                    <w:bottom w:val="none" w:sz="0" w:space="0" w:color="auto"/>
                    <w:right w:val="none" w:sz="0" w:space="0" w:color="auto"/>
                  </w:divBdr>
                  <w:divsChild>
                    <w:div w:id="928847850">
                      <w:marLeft w:val="0"/>
                      <w:marRight w:val="0"/>
                      <w:marTop w:val="0"/>
                      <w:marBottom w:val="0"/>
                      <w:divBdr>
                        <w:top w:val="none" w:sz="0" w:space="0" w:color="auto"/>
                        <w:left w:val="none" w:sz="0" w:space="0" w:color="auto"/>
                        <w:bottom w:val="none" w:sz="0" w:space="0" w:color="auto"/>
                        <w:right w:val="none" w:sz="0" w:space="0" w:color="auto"/>
                      </w:divBdr>
                    </w:div>
                  </w:divsChild>
                </w:div>
                <w:div w:id="450982555">
                  <w:marLeft w:val="0"/>
                  <w:marRight w:val="0"/>
                  <w:marTop w:val="0"/>
                  <w:marBottom w:val="0"/>
                  <w:divBdr>
                    <w:top w:val="none" w:sz="0" w:space="0" w:color="auto"/>
                    <w:left w:val="none" w:sz="0" w:space="0" w:color="auto"/>
                    <w:bottom w:val="none" w:sz="0" w:space="0" w:color="auto"/>
                    <w:right w:val="none" w:sz="0" w:space="0" w:color="auto"/>
                  </w:divBdr>
                  <w:divsChild>
                    <w:div w:id="715547195">
                      <w:marLeft w:val="0"/>
                      <w:marRight w:val="0"/>
                      <w:marTop w:val="0"/>
                      <w:marBottom w:val="0"/>
                      <w:divBdr>
                        <w:top w:val="none" w:sz="0" w:space="0" w:color="auto"/>
                        <w:left w:val="none" w:sz="0" w:space="0" w:color="auto"/>
                        <w:bottom w:val="none" w:sz="0" w:space="0" w:color="auto"/>
                        <w:right w:val="none" w:sz="0" w:space="0" w:color="auto"/>
                      </w:divBdr>
                    </w:div>
                  </w:divsChild>
                </w:div>
                <w:div w:id="1283682565">
                  <w:marLeft w:val="0"/>
                  <w:marRight w:val="0"/>
                  <w:marTop w:val="0"/>
                  <w:marBottom w:val="0"/>
                  <w:divBdr>
                    <w:top w:val="none" w:sz="0" w:space="0" w:color="auto"/>
                    <w:left w:val="none" w:sz="0" w:space="0" w:color="auto"/>
                    <w:bottom w:val="none" w:sz="0" w:space="0" w:color="auto"/>
                    <w:right w:val="none" w:sz="0" w:space="0" w:color="auto"/>
                  </w:divBdr>
                  <w:divsChild>
                    <w:div w:id="1068648548">
                      <w:marLeft w:val="0"/>
                      <w:marRight w:val="0"/>
                      <w:marTop w:val="0"/>
                      <w:marBottom w:val="0"/>
                      <w:divBdr>
                        <w:top w:val="none" w:sz="0" w:space="0" w:color="auto"/>
                        <w:left w:val="none" w:sz="0" w:space="0" w:color="auto"/>
                        <w:bottom w:val="none" w:sz="0" w:space="0" w:color="auto"/>
                        <w:right w:val="none" w:sz="0" w:space="0" w:color="auto"/>
                      </w:divBdr>
                    </w:div>
                  </w:divsChild>
                </w:div>
                <w:div w:id="2005665838">
                  <w:marLeft w:val="0"/>
                  <w:marRight w:val="0"/>
                  <w:marTop w:val="0"/>
                  <w:marBottom w:val="0"/>
                  <w:divBdr>
                    <w:top w:val="none" w:sz="0" w:space="0" w:color="auto"/>
                    <w:left w:val="none" w:sz="0" w:space="0" w:color="auto"/>
                    <w:bottom w:val="none" w:sz="0" w:space="0" w:color="auto"/>
                    <w:right w:val="none" w:sz="0" w:space="0" w:color="auto"/>
                  </w:divBdr>
                  <w:divsChild>
                    <w:div w:id="1964387914">
                      <w:marLeft w:val="0"/>
                      <w:marRight w:val="0"/>
                      <w:marTop w:val="0"/>
                      <w:marBottom w:val="0"/>
                      <w:divBdr>
                        <w:top w:val="none" w:sz="0" w:space="0" w:color="auto"/>
                        <w:left w:val="none" w:sz="0" w:space="0" w:color="auto"/>
                        <w:bottom w:val="none" w:sz="0" w:space="0" w:color="auto"/>
                        <w:right w:val="none" w:sz="0" w:space="0" w:color="auto"/>
                      </w:divBdr>
                    </w:div>
                    <w:div w:id="1781800723">
                      <w:marLeft w:val="0"/>
                      <w:marRight w:val="0"/>
                      <w:marTop w:val="0"/>
                      <w:marBottom w:val="0"/>
                      <w:divBdr>
                        <w:top w:val="none" w:sz="0" w:space="0" w:color="auto"/>
                        <w:left w:val="none" w:sz="0" w:space="0" w:color="auto"/>
                        <w:bottom w:val="none" w:sz="0" w:space="0" w:color="auto"/>
                        <w:right w:val="none" w:sz="0" w:space="0" w:color="auto"/>
                      </w:divBdr>
                    </w:div>
                    <w:div w:id="4902182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9981354">
          <w:marLeft w:val="0"/>
          <w:marRight w:val="0"/>
          <w:marTop w:val="0"/>
          <w:marBottom w:val="0"/>
          <w:divBdr>
            <w:top w:val="none" w:sz="0" w:space="0" w:color="auto"/>
            <w:left w:val="none" w:sz="0" w:space="0" w:color="auto"/>
            <w:bottom w:val="none" w:sz="0" w:space="0" w:color="auto"/>
            <w:right w:val="none" w:sz="0" w:space="0" w:color="auto"/>
          </w:divBdr>
        </w:div>
        <w:div w:id="222496298">
          <w:marLeft w:val="0"/>
          <w:marRight w:val="0"/>
          <w:marTop w:val="0"/>
          <w:marBottom w:val="0"/>
          <w:divBdr>
            <w:top w:val="none" w:sz="0" w:space="0" w:color="auto"/>
            <w:left w:val="none" w:sz="0" w:space="0" w:color="auto"/>
            <w:bottom w:val="none" w:sz="0" w:space="0" w:color="auto"/>
            <w:right w:val="none" w:sz="0" w:space="0" w:color="auto"/>
          </w:divBdr>
        </w:div>
        <w:div w:id="2033724884">
          <w:marLeft w:val="0"/>
          <w:marRight w:val="0"/>
          <w:marTop w:val="0"/>
          <w:marBottom w:val="0"/>
          <w:divBdr>
            <w:top w:val="none" w:sz="0" w:space="0" w:color="auto"/>
            <w:left w:val="none" w:sz="0" w:space="0" w:color="auto"/>
            <w:bottom w:val="none" w:sz="0" w:space="0" w:color="auto"/>
            <w:right w:val="none" w:sz="0" w:space="0" w:color="auto"/>
          </w:divBdr>
        </w:div>
        <w:div w:id="1074091025">
          <w:marLeft w:val="0"/>
          <w:marRight w:val="0"/>
          <w:marTop w:val="0"/>
          <w:marBottom w:val="0"/>
          <w:divBdr>
            <w:top w:val="none" w:sz="0" w:space="0" w:color="auto"/>
            <w:left w:val="none" w:sz="0" w:space="0" w:color="auto"/>
            <w:bottom w:val="none" w:sz="0" w:space="0" w:color="auto"/>
            <w:right w:val="none" w:sz="0" w:space="0" w:color="auto"/>
          </w:divBdr>
        </w:div>
        <w:div w:id="22556735">
          <w:marLeft w:val="0"/>
          <w:marRight w:val="0"/>
          <w:marTop w:val="0"/>
          <w:marBottom w:val="0"/>
          <w:divBdr>
            <w:top w:val="none" w:sz="0" w:space="0" w:color="auto"/>
            <w:left w:val="none" w:sz="0" w:space="0" w:color="auto"/>
            <w:bottom w:val="none" w:sz="0" w:space="0" w:color="auto"/>
            <w:right w:val="none" w:sz="0" w:space="0" w:color="auto"/>
          </w:divBdr>
          <w:divsChild>
            <w:div w:id="53435255">
              <w:marLeft w:val="-75"/>
              <w:marRight w:val="0"/>
              <w:marTop w:val="30"/>
              <w:marBottom w:val="30"/>
              <w:divBdr>
                <w:top w:val="none" w:sz="0" w:space="0" w:color="auto"/>
                <w:left w:val="none" w:sz="0" w:space="0" w:color="auto"/>
                <w:bottom w:val="none" w:sz="0" w:space="0" w:color="auto"/>
                <w:right w:val="none" w:sz="0" w:space="0" w:color="auto"/>
              </w:divBdr>
              <w:divsChild>
                <w:div w:id="703142039">
                  <w:marLeft w:val="0"/>
                  <w:marRight w:val="0"/>
                  <w:marTop w:val="0"/>
                  <w:marBottom w:val="0"/>
                  <w:divBdr>
                    <w:top w:val="none" w:sz="0" w:space="0" w:color="auto"/>
                    <w:left w:val="none" w:sz="0" w:space="0" w:color="auto"/>
                    <w:bottom w:val="none" w:sz="0" w:space="0" w:color="auto"/>
                    <w:right w:val="none" w:sz="0" w:space="0" w:color="auto"/>
                  </w:divBdr>
                  <w:divsChild>
                    <w:div w:id="1621455280">
                      <w:marLeft w:val="0"/>
                      <w:marRight w:val="0"/>
                      <w:marTop w:val="0"/>
                      <w:marBottom w:val="0"/>
                      <w:divBdr>
                        <w:top w:val="none" w:sz="0" w:space="0" w:color="auto"/>
                        <w:left w:val="none" w:sz="0" w:space="0" w:color="auto"/>
                        <w:bottom w:val="none" w:sz="0" w:space="0" w:color="auto"/>
                        <w:right w:val="none" w:sz="0" w:space="0" w:color="auto"/>
                      </w:divBdr>
                    </w:div>
                  </w:divsChild>
                </w:div>
                <w:div w:id="746344185">
                  <w:marLeft w:val="0"/>
                  <w:marRight w:val="0"/>
                  <w:marTop w:val="0"/>
                  <w:marBottom w:val="0"/>
                  <w:divBdr>
                    <w:top w:val="none" w:sz="0" w:space="0" w:color="auto"/>
                    <w:left w:val="none" w:sz="0" w:space="0" w:color="auto"/>
                    <w:bottom w:val="none" w:sz="0" w:space="0" w:color="auto"/>
                    <w:right w:val="none" w:sz="0" w:space="0" w:color="auto"/>
                  </w:divBdr>
                  <w:divsChild>
                    <w:div w:id="170342395">
                      <w:marLeft w:val="0"/>
                      <w:marRight w:val="0"/>
                      <w:marTop w:val="0"/>
                      <w:marBottom w:val="0"/>
                      <w:divBdr>
                        <w:top w:val="none" w:sz="0" w:space="0" w:color="auto"/>
                        <w:left w:val="none" w:sz="0" w:space="0" w:color="auto"/>
                        <w:bottom w:val="none" w:sz="0" w:space="0" w:color="auto"/>
                        <w:right w:val="none" w:sz="0" w:space="0" w:color="auto"/>
                      </w:divBdr>
                    </w:div>
                  </w:divsChild>
                </w:div>
                <w:div w:id="350568617">
                  <w:marLeft w:val="0"/>
                  <w:marRight w:val="0"/>
                  <w:marTop w:val="0"/>
                  <w:marBottom w:val="0"/>
                  <w:divBdr>
                    <w:top w:val="none" w:sz="0" w:space="0" w:color="auto"/>
                    <w:left w:val="none" w:sz="0" w:space="0" w:color="auto"/>
                    <w:bottom w:val="none" w:sz="0" w:space="0" w:color="auto"/>
                    <w:right w:val="none" w:sz="0" w:space="0" w:color="auto"/>
                  </w:divBdr>
                  <w:divsChild>
                    <w:div w:id="1892031604">
                      <w:marLeft w:val="0"/>
                      <w:marRight w:val="0"/>
                      <w:marTop w:val="0"/>
                      <w:marBottom w:val="0"/>
                      <w:divBdr>
                        <w:top w:val="none" w:sz="0" w:space="0" w:color="auto"/>
                        <w:left w:val="none" w:sz="0" w:space="0" w:color="auto"/>
                        <w:bottom w:val="none" w:sz="0" w:space="0" w:color="auto"/>
                        <w:right w:val="none" w:sz="0" w:space="0" w:color="auto"/>
                      </w:divBdr>
                    </w:div>
                  </w:divsChild>
                </w:div>
                <w:div w:id="744300329">
                  <w:marLeft w:val="0"/>
                  <w:marRight w:val="0"/>
                  <w:marTop w:val="0"/>
                  <w:marBottom w:val="0"/>
                  <w:divBdr>
                    <w:top w:val="none" w:sz="0" w:space="0" w:color="auto"/>
                    <w:left w:val="none" w:sz="0" w:space="0" w:color="auto"/>
                    <w:bottom w:val="none" w:sz="0" w:space="0" w:color="auto"/>
                    <w:right w:val="none" w:sz="0" w:space="0" w:color="auto"/>
                  </w:divBdr>
                  <w:divsChild>
                    <w:div w:id="10107489">
                      <w:marLeft w:val="0"/>
                      <w:marRight w:val="0"/>
                      <w:marTop w:val="0"/>
                      <w:marBottom w:val="0"/>
                      <w:divBdr>
                        <w:top w:val="none" w:sz="0" w:space="0" w:color="auto"/>
                        <w:left w:val="none" w:sz="0" w:space="0" w:color="auto"/>
                        <w:bottom w:val="none" w:sz="0" w:space="0" w:color="auto"/>
                        <w:right w:val="none" w:sz="0" w:space="0" w:color="auto"/>
                      </w:divBdr>
                    </w:div>
                  </w:divsChild>
                </w:div>
                <w:div w:id="808790943">
                  <w:marLeft w:val="0"/>
                  <w:marRight w:val="0"/>
                  <w:marTop w:val="0"/>
                  <w:marBottom w:val="0"/>
                  <w:divBdr>
                    <w:top w:val="none" w:sz="0" w:space="0" w:color="auto"/>
                    <w:left w:val="none" w:sz="0" w:space="0" w:color="auto"/>
                    <w:bottom w:val="none" w:sz="0" w:space="0" w:color="auto"/>
                    <w:right w:val="none" w:sz="0" w:space="0" w:color="auto"/>
                  </w:divBdr>
                  <w:divsChild>
                    <w:div w:id="280263440">
                      <w:marLeft w:val="0"/>
                      <w:marRight w:val="0"/>
                      <w:marTop w:val="0"/>
                      <w:marBottom w:val="0"/>
                      <w:divBdr>
                        <w:top w:val="none" w:sz="0" w:space="0" w:color="auto"/>
                        <w:left w:val="none" w:sz="0" w:space="0" w:color="auto"/>
                        <w:bottom w:val="none" w:sz="0" w:space="0" w:color="auto"/>
                        <w:right w:val="none" w:sz="0" w:space="0" w:color="auto"/>
                      </w:divBdr>
                    </w:div>
                  </w:divsChild>
                </w:div>
                <w:div w:id="1703897634">
                  <w:marLeft w:val="0"/>
                  <w:marRight w:val="0"/>
                  <w:marTop w:val="0"/>
                  <w:marBottom w:val="0"/>
                  <w:divBdr>
                    <w:top w:val="none" w:sz="0" w:space="0" w:color="auto"/>
                    <w:left w:val="none" w:sz="0" w:space="0" w:color="auto"/>
                    <w:bottom w:val="none" w:sz="0" w:space="0" w:color="auto"/>
                    <w:right w:val="none" w:sz="0" w:space="0" w:color="auto"/>
                  </w:divBdr>
                  <w:divsChild>
                    <w:div w:id="408623829">
                      <w:marLeft w:val="0"/>
                      <w:marRight w:val="0"/>
                      <w:marTop w:val="0"/>
                      <w:marBottom w:val="0"/>
                      <w:divBdr>
                        <w:top w:val="none" w:sz="0" w:space="0" w:color="auto"/>
                        <w:left w:val="none" w:sz="0" w:space="0" w:color="auto"/>
                        <w:bottom w:val="none" w:sz="0" w:space="0" w:color="auto"/>
                        <w:right w:val="none" w:sz="0" w:space="0" w:color="auto"/>
                      </w:divBdr>
                    </w:div>
                  </w:divsChild>
                </w:div>
                <w:div w:id="1853490668">
                  <w:marLeft w:val="0"/>
                  <w:marRight w:val="0"/>
                  <w:marTop w:val="0"/>
                  <w:marBottom w:val="0"/>
                  <w:divBdr>
                    <w:top w:val="none" w:sz="0" w:space="0" w:color="auto"/>
                    <w:left w:val="none" w:sz="0" w:space="0" w:color="auto"/>
                    <w:bottom w:val="none" w:sz="0" w:space="0" w:color="auto"/>
                    <w:right w:val="none" w:sz="0" w:space="0" w:color="auto"/>
                  </w:divBdr>
                  <w:divsChild>
                    <w:div w:id="37170729">
                      <w:marLeft w:val="0"/>
                      <w:marRight w:val="0"/>
                      <w:marTop w:val="0"/>
                      <w:marBottom w:val="0"/>
                      <w:divBdr>
                        <w:top w:val="none" w:sz="0" w:space="0" w:color="auto"/>
                        <w:left w:val="none" w:sz="0" w:space="0" w:color="auto"/>
                        <w:bottom w:val="none" w:sz="0" w:space="0" w:color="auto"/>
                        <w:right w:val="none" w:sz="0" w:space="0" w:color="auto"/>
                      </w:divBdr>
                    </w:div>
                  </w:divsChild>
                </w:div>
                <w:div w:id="756562761">
                  <w:marLeft w:val="0"/>
                  <w:marRight w:val="0"/>
                  <w:marTop w:val="0"/>
                  <w:marBottom w:val="0"/>
                  <w:divBdr>
                    <w:top w:val="none" w:sz="0" w:space="0" w:color="auto"/>
                    <w:left w:val="none" w:sz="0" w:space="0" w:color="auto"/>
                    <w:bottom w:val="none" w:sz="0" w:space="0" w:color="auto"/>
                    <w:right w:val="none" w:sz="0" w:space="0" w:color="auto"/>
                  </w:divBdr>
                  <w:divsChild>
                    <w:div w:id="1891922383">
                      <w:marLeft w:val="0"/>
                      <w:marRight w:val="0"/>
                      <w:marTop w:val="0"/>
                      <w:marBottom w:val="0"/>
                      <w:divBdr>
                        <w:top w:val="none" w:sz="0" w:space="0" w:color="auto"/>
                        <w:left w:val="none" w:sz="0" w:space="0" w:color="auto"/>
                        <w:bottom w:val="none" w:sz="0" w:space="0" w:color="auto"/>
                        <w:right w:val="none" w:sz="0" w:space="0" w:color="auto"/>
                      </w:divBdr>
                    </w:div>
                  </w:divsChild>
                </w:div>
                <w:div w:id="1426733029">
                  <w:marLeft w:val="0"/>
                  <w:marRight w:val="0"/>
                  <w:marTop w:val="0"/>
                  <w:marBottom w:val="0"/>
                  <w:divBdr>
                    <w:top w:val="none" w:sz="0" w:space="0" w:color="auto"/>
                    <w:left w:val="none" w:sz="0" w:space="0" w:color="auto"/>
                    <w:bottom w:val="none" w:sz="0" w:space="0" w:color="auto"/>
                    <w:right w:val="none" w:sz="0" w:space="0" w:color="auto"/>
                  </w:divBdr>
                  <w:divsChild>
                    <w:div w:id="470249342">
                      <w:marLeft w:val="0"/>
                      <w:marRight w:val="0"/>
                      <w:marTop w:val="0"/>
                      <w:marBottom w:val="0"/>
                      <w:divBdr>
                        <w:top w:val="none" w:sz="0" w:space="0" w:color="auto"/>
                        <w:left w:val="none" w:sz="0" w:space="0" w:color="auto"/>
                        <w:bottom w:val="none" w:sz="0" w:space="0" w:color="auto"/>
                        <w:right w:val="none" w:sz="0" w:space="0" w:color="auto"/>
                      </w:divBdr>
                    </w:div>
                  </w:divsChild>
                </w:div>
                <w:div w:id="1846090506">
                  <w:marLeft w:val="0"/>
                  <w:marRight w:val="0"/>
                  <w:marTop w:val="0"/>
                  <w:marBottom w:val="0"/>
                  <w:divBdr>
                    <w:top w:val="none" w:sz="0" w:space="0" w:color="auto"/>
                    <w:left w:val="none" w:sz="0" w:space="0" w:color="auto"/>
                    <w:bottom w:val="none" w:sz="0" w:space="0" w:color="auto"/>
                    <w:right w:val="none" w:sz="0" w:space="0" w:color="auto"/>
                  </w:divBdr>
                  <w:divsChild>
                    <w:div w:id="1907373129">
                      <w:marLeft w:val="0"/>
                      <w:marRight w:val="0"/>
                      <w:marTop w:val="0"/>
                      <w:marBottom w:val="0"/>
                      <w:divBdr>
                        <w:top w:val="none" w:sz="0" w:space="0" w:color="auto"/>
                        <w:left w:val="none" w:sz="0" w:space="0" w:color="auto"/>
                        <w:bottom w:val="none" w:sz="0" w:space="0" w:color="auto"/>
                        <w:right w:val="none" w:sz="0" w:space="0" w:color="auto"/>
                      </w:divBdr>
                    </w:div>
                  </w:divsChild>
                </w:div>
                <w:div w:id="1275870241">
                  <w:marLeft w:val="0"/>
                  <w:marRight w:val="0"/>
                  <w:marTop w:val="0"/>
                  <w:marBottom w:val="0"/>
                  <w:divBdr>
                    <w:top w:val="none" w:sz="0" w:space="0" w:color="auto"/>
                    <w:left w:val="none" w:sz="0" w:space="0" w:color="auto"/>
                    <w:bottom w:val="none" w:sz="0" w:space="0" w:color="auto"/>
                    <w:right w:val="none" w:sz="0" w:space="0" w:color="auto"/>
                  </w:divBdr>
                  <w:divsChild>
                    <w:div w:id="342438290">
                      <w:marLeft w:val="0"/>
                      <w:marRight w:val="0"/>
                      <w:marTop w:val="0"/>
                      <w:marBottom w:val="0"/>
                      <w:divBdr>
                        <w:top w:val="none" w:sz="0" w:space="0" w:color="auto"/>
                        <w:left w:val="none" w:sz="0" w:space="0" w:color="auto"/>
                        <w:bottom w:val="none" w:sz="0" w:space="0" w:color="auto"/>
                        <w:right w:val="none" w:sz="0" w:space="0" w:color="auto"/>
                      </w:divBdr>
                    </w:div>
                  </w:divsChild>
                </w:div>
                <w:div w:id="676735579">
                  <w:marLeft w:val="0"/>
                  <w:marRight w:val="0"/>
                  <w:marTop w:val="0"/>
                  <w:marBottom w:val="0"/>
                  <w:divBdr>
                    <w:top w:val="none" w:sz="0" w:space="0" w:color="auto"/>
                    <w:left w:val="none" w:sz="0" w:space="0" w:color="auto"/>
                    <w:bottom w:val="none" w:sz="0" w:space="0" w:color="auto"/>
                    <w:right w:val="none" w:sz="0" w:space="0" w:color="auto"/>
                  </w:divBdr>
                  <w:divsChild>
                    <w:div w:id="740755611">
                      <w:marLeft w:val="0"/>
                      <w:marRight w:val="0"/>
                      <w:marTop w:val="0"/>
                      <w:marBottom w:val="0"/>
                      <w:divBdr>
                        <w:top w:val="none" w:sz="0" w:space="0" w:color="auto"/>
                        <w:left w:val="none" w:sz="0" w:space="0" w:color="auto"/>
                        <w:bottom w:val="none" w:sz="0" w:space="0" w:color="auto"/>
                        <w:right w:val="none" w:sz="0" w:space="0" w:color="auto"/>
                      </w:divBdr>
                    </w:div>
                  </w:divsChild>
                </w:div>
                <w:div w:id="166016854">
                  <w:marLeft w:val="0"/>
                  <w:marRight w:val="0"/>
                  <w:marTop w:val="0"/>
                  <w:marBottom w:val="0"/>
                  <w:divBdr>
                    <w:top w:val="none" w:sz="0" w:space="0" w:color="auto"/>
                    <w:left w:val="none" w:sz="0" w:space="0" w:color="auto"/>
                    <w:bottom w:val="none" w:sz="0" w:space="0" w:color="auto"/>
                    <w:right w:val="none" w:sz="0" w:space="0" w:color="auto"/>
                  </w:divBdr>
                  <w:divsChild>
                    <w:div w:id="677853161">
                      <w:marLeft w:val="0"/>
                      <w:marRight w:val="0"/>
                      <w:marTop w:val="0"/>
                      <w:marBottom w:val="0"/>
                      <w:divBdr>
                        <w:top w:val="none" w:sz="0" w:space="0" w:color="auto"/>
                        <w:left w:val="none" w:sz="0" w:space="0" w:color="auto"/>
                        <w:bottom w:val="none" w:sz="0" w:space="0" w:color="auto"/>
                        <w:right w:val="none" w:sz="0" w:space="0" w:color="auto"/>
                      </w:divBdr>
                    </w:div>
                  </w:divsChild>
                </w:div>
                <w:div w:id="1567302132">
                  <w:marLeft w:val="0"/>
                  <w:marRight w:val="0"/>
                  <w:marTop w:val="0"/>
                  <w:marBottom w:val="0"/>
                  <w:divBdr>
                    <w:top w:val="none" w:sz="0" w:space="0" w:color="auto"/>
                    <w:left w:val="none" w:sz="0" w:space="0" w:color="auto"/>
                    <w:bottom w:val="none" w:sz="0" w:space="0" w:color="auto"/>
                    <w:right w:val="none" w:sz="0" w:space="0" w:color="auto"/>
                  </w:divBdr>
                  <w:divsChild>
                    <w:div w:id="39288369">
                      <w:marLeft w:val="0"/>
                      <w:marRight w:val="0"/>
                      <w:marTop w:val="0"/>
                      <w:marBottom w:val="0"/>
                      <w:divBdr>
                        <w:top w:val="none" w:sz="0" w:space="0" w:color="auto"/>
                        <w:left w:val="none" w:sz="0" w:space="0" w:color="auto"/>
                        <w:bottom w:val="none" w:sz="0" w:space="0" w:color="auto"/>
                        <w:right w:val="none" w:sz="0" w:space="0" w:color="auto"/>
                      </w:divBdr>
                    </w:div>
                  </w:divsChild>
                </w:div>
                <w:div w:id="1606496022">
                  <w:marLeft w:val="0"/>
                  <w:marRight w:val="0"/>
                  <w:marTop w:val="0"/>
                  <w:marBottom w:val="0"/>
                  <w:divBdr>
                    <w:top w:val="none" w:sz="0" w:space="0" w:color="auto"/>
                    <w:left w:val="none" w:sz="0" w:space="0" w:color="auto"/>
                    <w:bottom w:val="none" w:sz="0" w:space="0" w:color="auto"/>
                    <w:right w:val="none" w:sz="0" w:space="0" w:color="auto"/>
                  </w:divBdr>
                  <w:divsChild>
                    <w:div w:id="485704758">
                      <w:marLeft w:val="0"/>
                      <w:marRight w:val="0"/>
                      <w:marTop w:val="0"/>
                      <w:marBottom w:val="0"/>
                      <w:divBdr>
                        <w:top w:val="none" w:sz="0" w:space="0" w:color="auto"/>
                        <w:left w:val="none" w:sz="0" w:space="0" w:color="auto"/>
                        <w:bottom w:val="none" w:sz="0" w:space="0" w:color="auto"/>
                        <w:right w:val="none" w:sz="0" w:space="0" w:color="auto"/>
                      </w:divBdr>
                    </w:div>
                  </w:divsChild>
                </w:div>
                <w:div w:id="438334325">
                  <w:marLeft w:val="0"/>
                  <w:marRight w:val="0"/>
                  <w:marTop w:val="0"/>
                  <w:marBottom w:val="0"/>
                  <w:divBdr>
                    <w:top w:val="none" w:sz="0" w:space="0" w:color="auto"/>
                    <w:left w:val="none" w:sz="0" w:space="0" w:color="auto"/>
                    <w:bottom w:val="none" w:sz="0" w:space="0" w:color="auto"/>
                    <w:right w:val="none" w:sz="0" w:space="0" w:color="auto"/>
                  </w:divBdr>
                  <w:divsChild>
                    <w:div w:id="165631660">
                      <w:marLeft w:val="0"/>
                      <w:marRight w:val="0"/>
                      <w:marTop w:val="0"/>
                      <w:marBottom w:val="0"/>
                      <w:divBdr>
                        <w:top w:val="none" w:sz="0" w:space="0" w:color="auto"/>
                        <w:left w:val="none" w:sz="0" w:space="0" w:color="auto"/>
                        <w:bottom w:val="none" w:sz="0" w:space="0" w:color="auto"/>
                        <w:right w:val="none" w:sz="0" w:space="0" w:color="auto"/>
                      </w:divBdr>
                    </w:div>
                  </w:divsChild>
                </w:div>
                <w:div w:id="387218710">
                  <w:marLeft w:val="0"/>
                  <w:marRight w:val="0"/>
                  <w:marTop w:val="0"/>
                  <w:marBottom w:val="0"/>
                  <w:divBdr>
                    <w:top w:val="none" w:sz="0" w:space="0" w:color="auto"/>
                    <w:left w:val="none" w:sz="0" w:space="0" w:color="auto"/>
                    <w:bottom w:val="none" w:sz="0" w:space="0" w:color="auto"/>
                    <w:right w:val="none" w:sz="0" w:space="0" w:color="auto"/>
                  </w:divBdr>
                  <w:divsChild>
                    <w:div w:id="684208062">
                      <w:marLeft w:val="0"/>
                      <w:marRight w:val="0"/>
                      <w:marTop w:val="0"/>
                      <w:marBottom w:val="0"/>
                      <w:divBdr>
                        <w:top w:val="none" w:sz="0" w:space="0" w:color="auto"/>
                        <w:left w:val="none" w:sz="0" w:space="0" w:color="auto"/>
                        <w:bottom w:val="none" w:sz="0" w:space="0" w:color="auto"/>
                        <w:right w:val="none" w:sz="0" w:space="0" w:color="auto"/>
                      </w:divBdr>
                    </w:div>
                  </w:divsChild>
                </w:div>
                <w:div w:id="805928610">
                  <w:marLeft w:val="0"/>
                  <w:marRight w:val="0"/>
                  <w:marTop w:val="0"/>
                  <w:marBottom w:val="0"/>
                  <w:divBdr>
                    <w:top w:val="none" w:sz="0" w:space="0" w:color="auto"/>
                    <w:left w:val="none" w:sz="0" w:space="0" w:color="auto"/>
                    <w:bottom w:val="none" w:sz="0" w:space="0" w:color="auto"/>
                    <w:right w:val="none" w:sz="0" w:space="0" w:color="auto"/>
                  </w:divBdr>
                  <w:divsChild>
                    <w:div w:id="21318500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53620">
          <w:marLeft w:val="0"/>
          <w:marRight w:val="0"/>
          <w:marTop w:val="0"/>
          <w:marBottom w:val="0"/>
          <w:divBdr>
            <w:top w:val="none" w:sz="0" w:space="0" w:color="auto"/>
            <w:left w:val="none" w:sz="0" w:space="0" w:color="auto"/>
            <w:bottom w:val="none" w:sz="0" w:space="0" w:color="auto"/>
            <w:right w:val="none" w:sz="0" w:space="0" w:color="auto"/>
          </w:divBdr>
        </w:div>
        <w:div w:id="738556214">
          <w:marLeft w:val="0"/>
          <w:marRight w:val="0"/>
          <w:marTop w:val="0"/>
          <w:marBottom w:val="0"/>
          <w:divBdr>
            <w:top w:val="none" w:sz="0" w:space="0" w:color="auto"/>
            <w:left w:val="none" w:sz="0" w:space="0" w:color="auto"/>
            <w:bottom w:val="none" w:sz="0" w:space="0" w:color="auto"/>
            <w:right w:val="none" w:sz="0" w:space="0" w:color="auto"/>
          </w:divBdr>
        </w:div>
        <w:div w:id="384959298">
          <w:marLeft w:val="0"/>
          <w:marRight w:val="0"/>
          <w:marTop w:val="0"/>
          <w:marBottom w:val="0"/>
          <w:divBdr>
            <w:top w:val="none" w:sz="0" w:space="0" w:color="auto"/>
            <w:left w:val="none" w:sz="0" w:space="0" w:color="auto"/>
            <w:bottom w:val="none" w:sz="0" w:space="0" w:color="auto"/>
            <w:right w:val="none" w:sz="0" w:space="0" w:color="auto"/>
          </w:divBdr>
          <w:divsChild>
            <w:div w:id="736365099">
              <w:marLeft w:val="0"/>
              <w:marRight w:val="0"/>
              <w:marTop w:val="0"/>
              <w:marBottom w:val="0"/>
              <w:divBdr>
                <w:top w:val="none" w:sz="0" w:space="0" w:color="auto"/>
                <w:left w:val="none" w:sz="0" w:space="0" w:color="auto"/>
                <w:bottom w:val="none" w:sz="0" w:space="0" w:color="auto"/>
                <w:right w:val="none" w:sz="0" w:space="0" w:color="auto"/>
              </w:divBdr>
            </w:div>
            <w:div w:id="306709473">
              <w:marLeft w:val="0"/>
              <w:marRight w:val="0"/>
              <w:marTop w:val="0"/>
              <w:marBottom w:val="0"/>
              <w:divBdr>
                <w:top w:val="none" w:sz="0" w:space="0" w:color="auto"/>
                <w:left w:val="none" w:sz="0" w:space="0" w:color="auto"/>
                <w:bottom w:val="none" w:sz="0" w:space="0" w:color="auto"/>
                <w:right w:val="none" w:sz="0" w:space="0" w:color="auto"/>
              </w:divBdr>
            </w:div>
            <w:div w:id="1672953484">
              <w:marLeft w:val="0"/>
              <w:marRight w:val="0"/>
              <w:marTop w:val="0"/>
              <w:marBottom w:val="0"/>
              <w:divBdr>
                <w:top w:val="none" w:sz="0" w:space="0" w:color="auto"/>
                <w:left w:val="none" w:sz="0" w:space="0" w:color="auto"/>
                <w:bottom w:val="none" w:sz="0" w:space="0" w:color="auto"/>
                <w:right w:val="none" w:sz="0" w:space="0" w:color="auto"/>
              </w:divBdr>
            </w:div>
            <w:div w:id="487863435">
              <w:marLeft w:val="0"/>
              <w:marRight w:val="0"/>
              <w:marTop w:val="0"/>
              <w:marBottom w:val="0"/>
              <w:divBdr>
                <w:top w:val="none" w:sz="0" w:space="0" w:color="auto"/>
                <w:left w:val="none" w:sz="0" w:space="0" w:color="auto"/>
                <w:bottom w:val="none" w:sz="0" w:space="0" w:color="auto"/>
                <w:right w:val="none" w:sz="0" w:space="0" w:color="auto"/>
              </w:divBdr>
            </w:div>
            <w:div w:id="1330987298">
              <w:marLeft w:val="0"/>
              <w:marRight w:val="0"/>
              <w:marTop w:val="0"/>
              <w:marBottom w:val="0"/>
              <w:divBdr>
                <w:top w:val="none" w:sz="0" w:space="0" w:color="auto"/>
                <w:left w:val="none" w:sz="0" w:space="0" w:color="auto"/>
                <w:bottom w:val="none" w:sz="0" w:space="0" w:color="auto"/>
                <w:right w:val="none" w:sz="0" w:space="0" w:color="auto"/>
              </w:divBdr>
            </w:div>
            <w:div w:id="2138526367">
              <w:marLeft w:val="0"/>
              <w:marRight w:val="0"/>
              <w:marTop w:val="0"/>
              <w:marBottom w:val="0"/>
              <w:divBdr>
                <w:top w:val="none" w:sz="0" w:space="0" w:color="auto"/>
                <w:left w:val="none" w:sz="0" w:space="0" w:color="auto"/>
                <w:bottom w:val="none" w:sz="0" w:space="0" w:color="auto"/>
                <w:right w:val="none" w:sz="0" w:space="0" w:color="auto"/>
              </w:divBdr>
            </w:div>
            <w:div w:id="76948647">
              <w:marLeft w:val="0"/>
              <w:marRight w:val="0"/>
              <w:marTop w:val="0"/>
              <w:marBottom w:val="0"/>
              <w:divBdr>
                <w:top w:val="none" w:sz="0" w:space="0" w:color="auto"/>
                <w:left w:val="none" w:sz="0" w:space="0" w:color="auto"/>
                <w:bottom w:val="none" w:sz="0" w:space="0" w:color="auto"/>
                <w:right w:val="none" w:sz="0" w:space="0" w:color="auto"/>
              </w:divBdr>
            </w:div>
            <w:div w:id="460392336">
              <w:marLeft w:val="0"/>
              <w:marRight w:val="0"/>
              <w:marTop w:val="0"/>
              <w:marBottom w:val="0"/>
              <w:divBdr>
                <w:top w:val="none" w:sz="0" w:space="0" w:color="auto"/>
                <w:left w:val="none" w:sz="0" w:space="0" w:color="auto"/>
                <w:bottom w:val="none" w:sz="0" w:space="0" w:color="auto"/>
                <w:right w:val="none" w:sz="0" w:space="0" w:color="auto"/>
              </w:divBdr>
            </w:div>
            <w:div w:id="1532188885">
              <w:marLeft w:val="0"/>
              <w:marRight w:val="0"/>
              <w:marTop w:val="0"/>
              <w:marBottom w:val="0"/>
              <w:divBdr>
                <w:top w:val="none" w:sz="0" w:space="0" w:color="auto"/>
                <w:left w:val="none" w:sz="0" w:space="0" w:color="auto"/>
                <w:bottom w:val="none" w:sz="0" w:space="0" w:color="auto"/>
                <w:right w:val="none" w:sz="0" w:space="0" w:color="auto"/>
              </w:divBdr>
            </w:div>
            <w:div w:id="1313027838">
              <w:marLeft w:val="0"/>
              <w:marRight w:val="0"/>
              <w:marTop w:val="0"/>
              <w:marBottom w:val="0"/>
              <w:divBdr>
                <w:top w:val="none" w:sz="0" w:space="0" w:color="auto"/>
                <w:left w:val="none" w:sz="0" w:space="0" w:color="auto"/>
                <w:bottom w:val="none" w:sz="0" w:space="0" w:color="auto"/>
                <w:right w:val="none" w:sz="0" w:space="0" w:color="auto"/>
              </w:divBdr>
            </w:div>
            <w:div w:id="545992722">
              <w:marLeft w:val="0"/>
              <w:marRight w:val="0"/>
              <w:marTop w:val="0"/>
              <w:marBottom w:val="0"/>
              <w:divBdr>
                <w:top w:val="none" w:sz="0" w:space="0" w:color="auto"/>
                <w:left w:val="none" w:sz="0" w:space="0" w:color="auto"/>
                <w:bottom w:val="none" w:sz="0" w:space="0" w:color="auto"/>
                <w:right w:val="none" w:sz="0" w:space="0" w:color="auto"/>
              </w:divBdr>
            </w:div>
            <w:div w:id="252400086">
              <w:marLeft w:val="0"/>
              <w:marRight w:val="0"/>
              <w:marTop w:val="0"/>
              <w:marBottom w:val="0"/>
              <w:divBdr>
                <w:top w:val="none" w:sz="0" w:space="0" w:color="auto"/>
                <w:left w:val="none" w:sz="0" w:space="0" w:color="auto"/>
                <w:bottom w:val="none" w:sz="0" w:space="0" w:color="auto"/>
                <w:right w:val="none" w:sz="0" w:space="0" w:color="auto"/>
              </w:divBdr>
            </w:div>
            <w:div w:id="189875547">
              <w:marLeft w:val="0"/>
              <w:marRight w:val="0"/>
              <w:marTop w:val="0"/>
              <w:marBottom w:val="0"/>
              <w:divBdr>
                <w:top w:val="none" w:sz="0" w:space="0" w:color="auto"/>
                <w:left w:val="none" w:sz="0" w:space="0" w:color="auto"/>
                <w:bottom w:val="none" w:sz="0" w:space="0" w:color="auto"/>
                <w:right w:val="none" w:sz="0" w:space="0" w:color="auto"/>
              </w:divBdr>
            </w:div>
            <w:div w:id="723722464">
              <w:marLeft w:val="0"/>
              <w:marRight w:val="0"/>
              <w:marTop w:val="0"/>
              <w:marBottom w:val="0"/>
              <w:divBdr>
                <w:top w:val="none" w:sz="0" w:space="0" w:color="auto"/>
                <w:left w:val="none" w:sz="0" w:space="0" w:color="auto"/>
                <w:bottom w:val="none" w:sz="0" w:space="0" w:color="auto"/>
                <w:right w:val="none" w:sz="0" w:space="0" w:color="auto"/>
              </w:divBdr>
            </w:div>
            <w:div w:id="1057778648">
              <w:marLeft w:val="0"/>
              <w:marRight w:val="0"/>
              <w:marTop w:val="0"/>
              <w:marBottom w:val="0"/>
              <w:divBdr>
                <w:top w:val="none" w:sz="0" w:space="0" w:color="auto"/>
                <w:left w:val="none" w:sz="0" w:space="0" w:color="auto"/>
                <w:bottom w:val="none" w:sz="0" w:space="0" w:color="auto"/>
                <w:right w:val="none" w:sz="0" w:space="0" w:color="auto"/>
              </w:divBdr>
            </w:div>
            <w:div w:id="901451020">
              <w:marLeft w:val="0"/>
              <w:marRight w:val="0"/>
              <w:marTop w:val="0"/>
              <w:marBottom w:val="0"/>
              <w:divBdr>
                <w:top w:val="none" w:sz="0" w:space="0" w:color="auto"/>
                <w:left w:val="none" w:sz="0" w:space="0" w:color="auto"/>
                <w:bottom w:val="none" w:sz="0" w:space="0" w:color="auto"/>
                <w:right w:val="none" w:sz="0" w:space="0" w:color="auto"/>
              </w:divBdr>
            </w:div>
            <w:div w:id="1569071295">
              <w:marLeft w:val="0"/>
              <w:marRight w:val="0"/>
              <w:marTop w:val="0"/>
              <w:marBottom w:val="0"/>
              <w:divBdr>
                <w:top w:val="none" w:sz="0" w:space="0" w:color="auto"/>
                <w:left w:val="none" w:sz="0" w:space="0" w:color="auto"/>
                <w:bottom w:val="none" w:sz="0" w:space="0" w:color="auto"/>
                <w:right w:val="none" w:sz="0" w:space="0" w:color="auto"/>
              </w:divBdr>
            </w:div>
            <w:div w:id="1681588978">
              <w:marLeft w:val="0"/>
              <w:marRight w:val="0"/>
              <w:marTop w:val="0"/>
              <w:marBottom w:val="0"/>
              <w:divBdr>
                <w:top w:val="none" w:sz="0" w:space="0" w:color="auto"/>
                <w:left w:val="none" w:sz="0" w:space="0" w:color="auto"/>
                <w:bottom w:val="none" w:sz="0" w:space="0" w:color="auto"/>
                <w:right w:val="none" w:sz="0" w:space="0" w:color="auto"/>
              </w:divBdr>
            </w:div>
          </w:divsChild>
        </w:div>
        <w:div w:id="1940793277">
          <w:marLeft w:val="0"/>
          <w:marRight w:val="0"/>
          <w:marTop w:val="0"/>
          <w:marBottom w:val="0"/>
          <w:divBdr>
            <w:top w:val="none" w:sz="0" w:space="0" w:color="auto"/>
            <w:left w:val="none" w:sz="0" w:space="0" w:color="auto"/>
            <w:bottom w:val="none" w:sz="0" w:space="0" w:color="auto"/>
            <w:right w:val="none" w:sz="0" w:space="0" w:color="auto"/>
          </w:divBdr>
        </w:div>
        <w:div w:id="58746734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hyperlink" Target="https://online.visual-paradigm.com/knowledge/brainstorming/what-is-diamond-ranking-strategy/"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6.xm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yperlink" Target="https://thinkingmuseum.com/2022/12/15/5-thinking-routines-for-comparing-contrasting/" TargetMode="External"/><Relationship Id="rId67" Type="http://schemas.openxmlformats.org/officeDocument/2006/relationships/theme" Target="theme/theme1.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yperlink" Target="https://resolve.edu.au/pedagogical-tools/learning-community-tools/learning-each-other"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1E19654070DD4EA1A2A3525E17ABB80A"/>
        <w:category>
          <w:name w:val="General"/>
          <w:gallery w:val="placeholder"/>
        </w:category>
        <w:types>
          <w:type w:val="bbPlcHdr"/>
        </w:types>
        <w:behaviors>
          <w:behavior w:val="content"/>
        </w:behaviors>
        <w:guid w:val="{FB3DF4CC-CCB8-461E-9071-CDBD9EC19977}"/>
      </w:docPartPr>
      <w:docPartBody>
        <w:p w:rsidR="00573CE7" w:rsidRDefault="00573CE7" w:rsidP="00573CE7">
          <w:pPr>
            <w:pStyle w:val="1E19654070DD4EA1A2A3525E17ABB80A"/>
          </w:pPr>
          <w:r w:rsidRPr="007A01CF">
            <w:rPr>
              <w:rStyle w:val="PlaceholderText"/>
            </w:rPr>
            <w:t>Click or tap here to enter text.</w:t>
          </w:r>
        </w:p>
      </w:docPartBody>
    </w:docPart>
    <w:docPart>
      <w:docPartPr>
        <w:name w:val="A2D1EAFF4D7747D5AA27284E9EB23324"/>
        <w:category>
          <w:name w:val="General"/>
          <w:gallery w:val="placeholder"/>
        </w:category>
        <w:types>
          <w:type w:val="bbPlcHdr"/>
        </w:types>
        <w:behaviors>
          <w:behavior w:val="content"/>
        </w:behaviors>
        <w:guid w:val="{E8874DE0-5FFF-4926-8BE2-84575B16829F}"/>
      </w:docPartPr>
      <w:docPartBody>
        <w:p w:rsidR="00573CE7" w:rsidRDefault="00573CE7" w:rsidP="00573CE7">
          <w:pPr>
            <w:pStyle w:val="A2D1EAFF4D7747D5AA27284E9EB23324"/>
          </w:pPr>
          <w:r w:rsidRPr="007A01CF">
            <w:rPr>
              <w:rStyle w:val="PlaceholderText"/>
            </w:rPr>
            <w:t>[Title]</w:t>
          </w:r>
        </w:p>
      </w:docPartBody>
    </w:docPart>
    <w:docPart>
      <w:docPartPr>
        <w:name w:val="9716A5DEADD2434BBB06650F3A4F8878"/>
        <w:category>
          <w:name w:val="General"/>
          <w:gallery w:val="placeholder"/>
        </w:category>
        <w:types>
          <w:type w:val="bbPlcHdr"/>
        </w:types>
        <w:behaviors>
          <w:behavior w:val="content"/>
        </w:behaviors>
        <w:guid w:val="{1B261AFC-112B-4BFA-BADF-08A2F2933673}"/>
      </w:docPartPr>
      <w:docPartBody>
        <w:p w:rsidR="00573CE7" w:rsidRDefault="00573CE7" w:rsidP="00573CE7">
          <w:pPr>
            <w:pStyle w:val="9716A5DEADD2434BBB06650F3A4F8878"/>
          </w:pPr>
          <w:r w:rsidRPr="003D58FC">
            <w:rPr>
              <w:rStyle w:val="PlaceholderText"/>
            </w:rPr>
            <w:t>[Keywords]</w:t>
          </w:r>
        </w:p>
      </w:docPartBody>
    </w:docPart>
    <w:docPart>
      <w:docPartPr>
        <w:name w:val="8F6FBC202CE1468FA0418B385A37CABA"/>
        <w:category>
          <w:name w:val="General"/>
          <w:gallery w:val="placeholder"/>
        </w:category>
        <w:types>
          <w:type w:val="bbPlcHdr"/>
        </w:types>
        <w:behaviors>
          <w:behavior w:val="content"/>
        </w:behaviors>
        <w:guid w:val="{3B622F84-F5D6-4598-8D3A-E0ECF716C6B9}"/>
      </w:docPartPr>
      <w:docPartBody>
        <w:p w:rsidR="00573CE7" w:rsidRDefault="00573CE7" w:rsidP="00573CE7">
          <w:pPr>
            <w:pStyle w:val="8F6FBC202CE1468FA0418B385A37CABA"/>
          </w:pPr>
          <w:r w:rsidRPr="003D58FC">
            <w:rPr>
              <w:rStyle w:val="PlaceholderText"/>
            </w:rPr>
            <w:t>[Keywords]</w:t>
          </w:r>
        </w:p>
      </w:docPartBody>
    </w:docPart>
    <w:docPart>
      <w:docPartPr>
        <w:name w:val="40546AA90BCA434296EEAAD03E4FF937"/>
        <w:category>
          <w:name w:val="General"/>
          <w:gallery w:val="placeholder"/>
        </w:category>
        <w:types>
          <w:type w:val="bbPlcHdr"/>
        </w:types>
        <w:behaviors>
          <w:behavior w:val="content"/>
        </w:behaviors>
        <w:guid w:val="{40E1F392-5DB0-40F1-8554-CED9395BEECA}"/>
      </w:docPartPr>
      <w:docPartBody>
        <w:p w:rsidR="00573CE7" w:rsidRDefault="00573CE7" w:rsidP="00573CE7">
          <w:pPr>
            <w:pStyle w:val="40546AA90BCA434296EEAAD03E4FF937"/>
          </w:pPr>
          <w:r w:rsidRPr="003D58FC">
            <w:rPr>
              <w:rStyle w:val="PlaceholderText"/>
            </w:rPr>
            <w:t>[Keywords]</w:t>
          </w:r>
        </w:p>
      </w:docPartBody>
    </w:docPart>
    <w:docPart>
      <w:docPartPr>
        <w:name w:val="CA8956710E094284980C733C198C43F6"/>
        <w:category>
          <w:name w:val="General"/>
          <w:gallery w:val="placeholder"/>
        </w:category>
        <w:types>
          <w:type w:val="bbPlcHdr"/>
        </w:types>
        <w:behaviors>
          <w:behavior w:val="content"/>
        </w:behaviors>
        <w:guid w:val="{757653C2-F296-4E36-835E-404690552AC9}"/>
      </w:docPartPr>
      <w:docPartBody>
        <w:p w:rsidR="00573CE7" w:rsidRDefault="00573CE7" w:rsidP="00573CE7">
          <w:pPr>
            <w:pStyle w:val="CA8956710E094284980C733C198C43F6"/>
          </w:pPr>
          <w:r w:rsidRPr="003D58FC">
            <w:rPr>
              <w:rStyle w:val="PlaceholderText"/>
            </w:rPr>
            <w:t>[Keywords]</w:t>
          </w:r>
        </w:p>
      </w:docPartBody>
    </w:docPart>
    <w:docPart>
      <w:docPartPr>
        <w:name w:val="AEBFD17D35AD42E696B8695A0A129F7F"/>
        <w:category>
          <w:name w:val="General"/>
          <w:gallery w:val="placeholder"/>
        </w:category>
        <w:types>
          <w:type w:val="bbPlcHdr"/>
        </w:types>
        <w:behaviors>
          <w:behavior w:val="content"/>
        </w:behaviors>
        <w:guid w:val="{74C2B6B4-ABD4-487B-A1D3-5468CEC66923}"/>
      </w:docPartPr>
      <w:docPartBody>
        <w:p w:rsidR="00573CE7" w:rsidRDefault="00573CE7" w:rsidP="00573CE7">
          <w:pPr>
            <w:pStyle w:val="AEBFD17D35AD42E696B8695A0A129F7F"/>
          </w:pPr>
          <w:r w:rsidRPr="003D58FC">
            <w:rPr>
              <w:rStyle w:val="PlaceholderText"/>
            </w:rPr>
            <w:t>[Keywords]</w:t>
          </w:r>
        </w:p>
      </w:docPartBody>
    </w:docPart>
    <w:docPart>
      <w:docPartPr>
        <w:name w:val="41E2923671A74023B678FD6C682A4AAD"/>
        <w:category>
          <w:name w:val="General"/>
          <w:gallery w:val="placeholder"/>
        </w:category>
        <w:types>
          <w:type w:val="bbPlcHdr"/>
        </w:types>
        <w:behaviors>
          <w:behavior w:val="content"/>
        </w:behaviors>
        <w:guid w:val="{458BAB28-5105-4D37-BCB5-35E1D5F51C48}"/>
      </w:docPartPr>
      <w:docPartBody>
        <w:p w:rsidR="00573CE7" w:rsidRDefault="00573CE7" w:rsidP="00573CE7">
          <w:pPr>
            <w:pStyle w:val="41E2923671A74023B678FD6C682A4AAD"/>
          </w:pPr>
          <w:r w:rsidRPr="003D58FC">
            <w:rPr>
              <w:rStyle w:val="PlaceholderText"/>
            </w:rPr>
            <w:t>[Keywords]</w:t>
          </w:r>
        </w:p>
      </w:docPartBody>
    </w:docPart>
    <w:docPart>
      <w:docPartPr>
        <w:name w:val="B410C1B5FC3D464681BE1176A61D290D"/>
        <w:category>
          <w:name w:val="General"/>
          <w:gallery w:val="placeholder"/>
        </w:category>
        <w:types>
          <w:type w:val="bbPlcHdr"/>
        </w:types>
        <w:behaviors>
          <w:behavior w:val="content"/>
        </w:behaviors>
        <w:guid w:val="{EC6DC879-ED97-454E-9DDD-58C0D1BC843C}"/>
      </w:docPartPr>
      <w:docPartBody>
        <w:p w:rsidR="00573CE7" w:rsidRDefault="00573CE7" w:rsidP="00573CE7">
          <w:pPr>
            <w:pStyle w:val="B410C1B5FC3D464681BE1176A61D290D"/>
          </w:pPr>
          <w:r w:rsidRPr="003D58FC">
            <w:rPr>
              <w:rStyle w:val="PlaceholderText"/>
            </w:rPr>
            <w:t>[Keywords]</w:t>
          </w:r>
        </w:p>
      </w:docPartBody>
    </w:docPart>
    <w:docPart>
      <w:docPartPr>
        <w:name w:val="364A0D75B6314BA6B8D4D39DBF11FC14"/>
        <w:category>
          <w:name w:val="General"/>
          <w:gallery w:val="placeholder"/>
        </w:category>
        <w:types>
          <w:type w:val="bbPlcHdr"/>
        </w:types>
        <w:behaviors>
          <w:behavior w:val="content"/>
        </w:behaviors>
        <w:guid w:val="{F786D4B6-4A6D-417A-9DFF-584460324BC2}"/>
      </w:docPartPr>
      <w:docPartBody>
        <w:p w:rsidR="00573CE7" w:rsidRDefault="00573CE7" w:rsidP="00573CE7">
          <w:pPr>
            <w:pStyle w:val="364A0D75B6314BA6B8D4D39DBF11FC14"/>
          </w:pPr>
          <w:r w:rsidRPr="003D58FC">
            <w:rPr>
              <w:rStyle w:val="PlaceholderText"/>
            </w:rPr>
            <w:t>[Keywords]</w:t>
          </w:r>
        </w:p>
      </w:docPartBody>
    </w:docPart>
    <w:docPart>
      <w:docPartPr>
        <w:name w:val="CA48721BBF35481BB2A86704F2B5B17F"/>
        <w:category>
          <w:name w:val="General"/>
          <w:gallery w:val="placeholder"/>
        </w:category>
        <w:types>
          <w:type w:val="bbPlcHdr"/>
        </w:types>
        <w:behaviors>
          <w:behavior w:val="content"/>
        </w:behaviors>
        <w:guid w:val="{B67F1BE0-77E1-4251-AEFB-BEDB0D2B92D7}"/>
      </w:docPartPr>
      <w:docPartBody>
        <w:p w:rsidR="00573CE7" w:rsidRDefault="00573CE7" w:rsidP="00573CE7">
          <w:pPr>
            <w:pStyle w:val="CA48721BBF35481BB2A86704F2B5B17F"/>
          </w:pPr>
          <w:r w:rsidRPr="003D58FC">
            <w:rPr>
              <w:rStyle w:val="PlaceholderText"/>
            </w:rPr>
            <w:t>[Keywords]</w:t>
          </w:r>
        </w:p>
      </w:docPartBody>
    </w:docPart>
    <w:docPart>
      <w:docPartPr>
        <w:name w:val="EA00654FA5B84FB3895813802AA6FC7C"/>
        <w:category>
          <w:name w:val="General"/>
          <w:gallery w:val="placeholder"/>
        </w:category>
        <w:types>
          <w:type w:val="bbPlcHdr"/>
        </w:types>
        <w:behaviors>
          <w:behavior w:val="content"/>
        </w:behaviors>
        <w:guid w:val="{BED9B2D8-0473-471B-B09B-17076C5EA495}"/>
      </w:docPartPr>
      <w:docPartBody>
        <w:p w:rsidR="00573CE7" w:rsidRDefault="00573CE7" w:rsidP="00573CE7">
          <w:pPr>
            <w:pStyle w:val="EA00654FA5B84FB3895813802AA6FC7C"/>
          </w:pPr>
          <w:r w:rsidRPr="003D58FC">
            <w:rPr>
              <w:rStyle w:val="PlaceholderText"/>
            </w:rPr>
            <w:t>[Keywords]</w:t>
          </w:r>
        </w:p>
      </w:docPartBody>
    </w:docPart>
    <w:docPart>
      <w:docPartPr>
        <w:name w:val="C30A9BBEBD5747C2B1AED4D5BDF3345F"/>
        <w:category>
          <w:name w:val="General"/>
          <w:gallery w:val="placeholder"/>
        </w:category>
        <w:types>
          <w:type w:val="bbPlcHdr"/>
        </w:types>
        <w:behaviors>
          <w:behavior w:val="content"/>
        </w:behaviors>
        <w:guid w:val="{74103DC9-4519-4FCB-9E65-7661FEB56DB3}"/>
      </w:docPartPr>
      <w:docPartBody>
        <w:p w:rsidR="00573CE7" w:rsidRDefault="00573CE7" w:rsidP="00573CE7">
          <w:pPr>
            <w:pStyle w:val="C30A9BBEBD5747C2B1AED4D5BDF3345F"/>
          </w:pPr>
          <w:r w:rsidRPr="003D58FC">
            <w:rPr>
              <w:rStyle w:val="PlaceholderText"/>
            </w:rPr>
            <w:t>[Keywords]</w:t>
          </w:r>
        </w:p>
      </w:docPartBody>
    </w:docPart>
    <w:docPart>
      <w:docPartPr>
        <w:name w:val="68A651136A2F477FBCF68A9D956D0B1A"/>
        <w:category>
          <w:name w:val="General"/>
          <w:gallery w:val="placeholder"/>
        </w:category>
        <w:types>
          <w:type w:val="bbPlcHdr"/>
        </w:types>
        <w:behaviors>
          <w:behavior w:val="content"/>
        </w:behaviors>
        <w:guid w:val="{589C84E7-5EB4-421B-9A11-B4117B9D963A}"/>
      </w:docPartPr>
      <w:docPartBody>
        <w:p w:rsidR="00573CE7" w:rsidRDefault="00573CE7" w:rsidP="00573CE7">
          <w:pPr>
            <w:pStyle w:val="68A651136A2F477FBCF68A9D956D0B1A"/>
          </w:pPr>
          <w:r w:rsidRPr="003D58FC">
            <w:rPr>
              <w:rStyle w:val="PlaceholderText"/>
            </w:rPr>
            <w:t>[Keywords]</w:t>
          </w:r>
        </w:p>
      </w:docPartBody>
    </w:docPart>
    <w:docPart>
      <w:docPartPr>
        <w:name w:val="06E7100F3254432E821F42B9DB0942E6"/>
        <w:category>
          <w:name w:val="General"/>
          <w:gallery w:val="placeholder"/>
        </w:category>
        <w:types>
          <w:type w:val="bbPlcHdr"/>
        </w:types>
        <w:behaviors>
          <w:behavior w:val="content"/>
        </w:behaviors>
        <w:guid w:val="{202C61C3-E8EF-4A02-9C81-E04FD121875F}"/>
      </w:docPartPr>
      <w:docPartBody>
        <w:p w:rsidR="00573CE7" w:rsidRDefault="00573CE7" w:rsidP="00573CE7">
          <w:pPr>
            <w:pStyle w:val="06E7100F3254432E821F42B9DB0942E6"/>
          </w:pPr>
          <w:r w:rsidRPr="003D58FC">
            <w:rPr>
              <w:rStyle w:val="PlaceholderText"/>
            </w:rPr>
            <w:t>[Keywords]</w:t>
          </w:r>
        </w:p>
      </w:docPartBody>
    </w:docPart>
    <w:docPart>
      <w:docPartPr>
        <w:name w:val="F5B721C8B24C4761ADE18BEC26DFE138"/>
        <w:category>
          <w:name w:val="General"/>
          <w:gallery w:val="placeholder"/>
        </w:category>
        <w:types>
          <w:type w:val="bbPlcHdr"/>
        </w:types>
        <w:behaviors>
          <w:behavior w:val="content"/>
        </w:behaviors>
        <w:guid w:val="{E4C8144E-D286-49FA-8A49-BFE00078039D}"/>
      </w:docPartPr>
      <w:docPartBody>
        <w:p w:rsidR="00573CE7" w:rsidRDefault="00573CE7" w:rsidP="00573CE7">
          <w:pPr>
            <w:pStyle w:val="F5B721C8B24C4761ADE18BEC26DFE138"/>
          </w:pPr>
          <w:r w:rsidRPr="003D58FC">
            <w:rPr>
              <w:rStyle w:val="PlaceholderText"/>
            </w:rPr>
            <w:t>[Keywords]</w:t>
          </w:r>
        </w:p>
      </w:docPartBody>
    </w:docPart>
    <w:docPart>
      <w:docPartPr>
        <w:name w:val="4C54AFF8F3E94FB783A4CAD179CC7867"/>
        <w:category>
          <w:name w:val="General"/>
          <w:gallery w:val="placeholder"/>
        </w:category>
        <w:types>
          <w:type w:val="bbPlcHdr"/>
        </w:types>
        <w:behaviors>
          <w:behavior w:val="content"/>
        </w:behaviors>
        <w:guid w:val="{D0B936F8-1BFE-49E8-B470-3546F802E077}"/>
      </w:docPartPr>
      <w:docPartBody>
        <w:p w:rsidR="00573CE7" w:rsidRDefault="00573CE7" w:rsidP="00573CE7">
          <w:pPr>
            <w:pStyle w:val="4C54AFF8F3E94FB783A4CAD179CC7867"/>
          </w:pPr>
          <w:r w:rsidRPr="003D58FC">
            <w:rPr>
              <w:rStyle w:val="PlaceholderText"/>
            </w:rPr>
            <w:t>[Keywords]</w:t>
          </w:r>
        </w:p>
      </w:docPartBody>
    </w:docPart>
    <w:docPart>
      <w:docPartPr>
        <w:name w:val="62D94FC752D04BB9A11E094532EF2E59"/>
        <w:category>
          <w:name w:val="General"/>
          <w:gallery w:val="placeholder"/>
        </w:category>
        <w:types>
          <w:type w:val="bbPlcHdr"/>
        </w:types>
        <w:behaviors>
          <w:behavior w:val="content"/>
        </w:behaviors>
        <w:guid w:val="{D270630D-EBAB-4AAE-8A1F-6EF7ED3CC2B0}"/>
      </w:docPartPr>
      <w:docPartBody>
        <w:p w:rsidR="00573CE7" w:rsidRDefault="00573CE7" w:rsidP="00573CE7">
          <w:pPr>
            <w:pStyle w:val="62D94FC752D04BB9A11E094532EF2E59"/>
          </w:pPr>
          <w:r w:rsidRPr="003D58FC">
            <w:rPr>
              <w:rStyle w:val="PlaceholderText"/>
            </w:rPr>
            <w:t>[Keywords]</w:t>
          </w:r>
        </w:p>
      </w:docPartBody>
    </w:docPart>
    <w:docPart>
      <w:docPartPr>
        <w:name w:val="7CA163E861364170ACCA35CC9C7F9553"/>
        <w:category>
          <w:name w:val="General"/>
          <w:gallery w:val="placeholder"/>
        </w:category>
        <w:types>
          <w:type w:val="bbPlcHdr"/>
        </w:types>
        <w:behaviors>
          <w:behavior w:val="content"/>
        </w:behaviors>
        <w:guid w:val="{A62E4E67-DB06-4AFA-864C-56462B7F3452}"/>
      </w:docPartPr>
      <w:docPartBody>
        <w:p w:rsidR="00573CE7" w:rsidRDefault="00573CE7" w:rsidP="00573CE7">
          <w:pPr>
            <w:pStyle w:val="7CA163E861364170ACCA35CC9C7F9553"/>
          </w:pPr>
          <w:r w:rsidRPr="003D58FC">
            <w:rPr>
              <w:rStyle w:val="PlaceholderText"/>
            </w:rPr>
            <w:t>[Keywords]</w:t>
          </w:r>
        </w:p>
      </w:docPartBody>
    </w:docPart>
    <w:docPart>
      <w:docPartPr>
        <w:name w:val="FCA62C9C34F74A5FB1312527C984DDC9"/>
        <w:category>
          <w:name w:val="General"/>
          <w:gallery w:val="placeholder"/>
        </w:category>
        <w:types>
          <w:type w:val="bbPlcHdr"/>
        </w:types>
        <w:behaviors>
          <w:behavior w:val="content"/>
        </w:behaviors>
        <w:guid w:val="{3722DE23-335D-4CB3-9C24-1A0C0266D434}"/>
      </w:docPartPr>
      <w:docPartBody>
        <w:p w:rsidR="00573CE7" w:rsidRDefault="00573CE7" w:rsidP="00573CE7">
          <w:pPr>
            <w:pStyle w:val="FCA62C9C34F74A5FB1312527C984DDC9"/>
          </w:pPr>
          <w:r w:rsidRPr="003D58FC">
            <w:rPr>
              <w:rStyle w:val="PlaceholderText"/>
            </w:rPr>
            <w:t>[Keywords]</w:t>
          </w:r>
        </w:p>
      </w:docPartBody>
    </w:docPart>
    <w:docPart>
      <w:docPartPr>
        <w:name w:val="E265A5DA34934499B9C83E61720E22A7"/>
        <w:category>
          <w:name w:val="General"/>
          <w:gallery w:val="placeholder"/>
        </w:category>
        <w:types>
          <w:type w:val="bbPlcHdr"/>
        </w:types>
        <w:behaviors>
          <w:behavior w:val="content"/>
        </w:behaviors>
        <w:guid w:val="{0125B664-DDC8-47D8-A220-78165A5E6529}"/>
      </w:docPartPr>
      <w:docPartBody>
        <w:p w:rsidR="00573CE7" w:rsidRDefault="00573CE7" w:rsidP="00573CE7">
          <w:pPr>
            <w:pStyle w:val="E265A5DA34934499B9C83E61720E22A7"/>
          </w:pPr>
          <w:r w:rsidRPr="003D58FC">
            <w:rPr>
              <w:rStyle w:val="PlaceholderText"/>
            </w:rPr>
            <w:t>[Keywords]</w:t>
          </w:r>
        </w:p>
      </w:docPartBody>
    </w:docPart>
    <w:docPart>
      <w:docPartPr>
        <w:name w:val="A1D700E3B8094EDEBD1AB519040005C0"/>
        <w:category>
          <w:name w:val="General"/>
          <w:gallery w:val="placeholder"/>
        </w:category>
        <w:types>
          <w:type w:val="bbPlcHdr"/>
        </w:types>
        <w:behaviors>
          <w:behavior w:val="content"/>
        </w:behaviors>
        <w:guid w:val="{C22DA9F9-499C-4EBE-97A6-7A37B7E49215}"/>
      </w:docPartPr>
      <w:docPartBody>
        <w:p w:rsidR="00573CE7" w:rsidRDefault="00573CE7" w:rsidP="00573CE7">
          <w:pPr>
            <w:pStyle w:val="A1D700E3B8094EDEBD1AB519040005C0"/>
          </w:pPr>
          <w:r w:rsidRPr="003D58FC">
            <w:rPr>
              <w:rStyle w:val="PlaceholderText"/>
            </w:rPr>
            <w:t>[Keywords]</w:t>
          </w:r>
        </w:p>
      </w:docPartBody>
    </w:docPart>
    <w:docPart>
      <w:docPartPr>
        <w:name w:val="0C5BD14A97E549C6B384083233BFB134"/>
        <w:category>
          <w:name w:val="General"/>
          <w:gallery w:val="placeholder"/>
        </w:category>
        <w:types>
          <w:type w:val="bbPlcHdr"/>
        </w:types>
        <w:behaviors>
          <w:behavior w:val="content"/>
        </w:behaviors>
        <w:guid w:val="{0F2C7C70-8503-401F-A0A4-29224A796306}"/>
      </w:docPartPr>
      <w:docPartBody>
        <w:p w:rsidR="00573CE7" w:rsidRDefault="00573CE7" w:rsidP="00573CE7">
          <w:pPr>
            <w:pStyle w:val="0C5BD14A97E549C6B384083233BFB134"/>
          </w:pPr>
          <w:r w:rsidRPr="003D58FC">
            <w:rPr>
              <w:rStyle w:val="PlaceholderText"/>
            </w:rPr>
            <w:t>[Keywords]</w:t>
          </w:r>
        </w:p>
      </w:docPartBody>
    </w:docPart>
    <w:docPart>
      <w:docPartPr>
        <w:name w:val="9A6607CC16754DBCBCD0EEB8AA879DBD"/>
        <w:category>
          <w:name w:val="General"/>
          <w:gallery w:val="placeholder"/>
        </w:category>
        <w:types>
          <w:type w:val="bbPlcHdr"/>
        </w:types>
        <w:behaviors>
          <w:behavior w:val="content"/>
        </w:behaviors>
        <w:guid w:val="{1F46D6E0-04C5-49C9-95BF-4163BEDAAE47}"/>
      </w:docPartPr>
      <w:docPartBody>
        <w:p w:rsidR="00573CE7" w:rsidRDefault="00573CE7" w:rsidP="00573CE7">
          <w:pPr>
            <w:pStyle w:val="9A6607CC16754DBCBCD0EEB8AA879DBD"/>
          </w:pPr>
          <w:r w:rsidRPr="003D58FC">
            <w:rPr>
              <w:rStyle w:val="PlaceholderText"/>
            </w:rPr>
            <w:t>[Keywords]</w:t>
          </w:r>
        </w:p>
      </w:docPartBody>
    </w:docPart>
    <w:docPart>
      <w:docPartPr>
        <w:name w:val="992C3D5115E44E999AB558D48645194D"/>
        <w:category>
          <w:name w:val="General"/>
          <w:gallery w:val="placeholder"/>
        </w:category>
        <w:types>
          <w:type w:val="bbPlcHdr"/>
        </w:types>
        <w:behaviors>
          <w:behavior w:val="content"/>
        </w:behaviors>
        <w:guid w:val="{92E2860A-CC84-4C66-A865-4A2D9E36D7F2}"/>
      </w:docPartPr>
      <w:docPartBody>
        <w:p w:rsidR="00573CE7" w:rsidRDefault="00573CE7" w:rsidP="00573CE7">
          <w:pPr>
            <w:pStyle w:val="992C3D5115E44E999AB558D48645194D"/>
          </w:pPr>
          <w:r w:rsidRPr="003D58FC">
            <w:rPr>
              <w:rStyle w:val="PlaceholderText"/>
            </w:rPr>
            <w:t>[Keywords]</w:t>
          </w:r>
        </w:p>
      </w:docPartBody>
    </w:docPart>
    <w:docPart>
      <w:docPartPr>
        <w:name w:val="158E985344704C03BC0A1C738C60C206"/>
        <w:category>
          <w:name w:val="General"/>
          <w:gallery w:val="placeholder"/>
        </w:category>
        <w:types>
          <w:type w:val="bbPlcHdr"/>
        </w:types>
        <w:behaviors>
          <w:behavior w:val="content"/>
        </w:behaviors>
        <w:guid w:val="{57FEB4A0-0ECF-4357-9ED5-D89C9BB930B7}"/>
      </w:docPartPr>
      <w:docPartBody>
        <w:p w:rsidR="00573CE7" w:rsidRDefault="00573CE7" w:rsidP="00573CE7">
          <w:pPr>
            <w:pStyle w:val="158E985344704C03BC0A1C738C60C206"/>
          </w:pPr>
          <w:r w:rsidRPr="003D58FC">
            <w:rPr>
              <w:rStyle w:val="PlaceholderText"/>
            </w:rPr>
            <w:t>[Keywords]</w:t>
          </w:r>
        </w:p>
      </w:docPartBody>
    </w:docPart>
    <w:docPart>
      <w:docPartPr>
        <w:name w:val="EB672B53166C4A93A8615197CB1B6C2C"/>
        <w:category>
          <w:name w:val="General"/>
          <w:gallery w:val="placeholder"/>
        </w:category>
        <w:types>
          <w:type w:val="bbPlcHdr"/>
        </w:types>
        <w:behaviors>
          <w:behavior w:val="content"/>
        </w:behaviors>
        <w:guid w:val="{664F00D9-01BD-411A-996A-79BC0DD1856B}"/>
      </w:docPartPr>
      <w:docPartBody>
        <w:p w:rsidR="00573CE7" w:rsidRDefault="00573CE7" w:rsidP="00573CE7">
          <w:pPr>
            <w:pStyle w:val="EB672B53166C4A93A8615197CB1B6C2C"/>
          </w:pPr>
          <w:r w:rsidRPr="003D58FC">
            <w:rPr>
              <w:rStyle w:val="PlaceholderText"/>
            </w:rPr>
            <w:t>[Keywords]</w:t>
          </w:r>
        </w:p>
      </w:docPartBody>
    </w:docPart>
    <w:docPart>
      <w:docPartPr>
        <w:name w:val="C0AD8251CDB74DA8B280370C0FAB9287"/>
        <w:category>
          <w:name w:val="General"/>
          <w:gallery w:val="placeholder"/>
        </w:category>
        <w:types>
          <w:type w:val="bbPlcHdr"/>
        </w:types>
        <w:behaviors>
          <w:behavior w:val="content"/>
        </w:behaviors>
        <w:guid w:val="{56546E8C-CE1B-466D-B58D-4844B75E6F96}"/>
      </w:docPartPr>
      <w:docPartBody>
        <w:p w:rsidR="00573CE7" w:rsidRDefault="00573CE7" w:rsidP="00573CE7">
          <w:pPr>
            <w:pStyle w:val="C0AD8251CDB74DA8B280370C0FAB9287"/>
          </w:pPr>
          <w:r w:rsidRPr="003D58FC">
            <w:rPr>
              <w:rStyle w:val="PlaceholderText"/>
            </w:rPr>
            <w:t>[Keywords]</w:t>
          </w:r>
        </w:p>
      </w:docPartBody>
    </w:docPart>
    <w:docPart>
      <w:docPartPr>
        <w:name w:val="851FB2150A634BA784EA1A6B9AED9EEC"/>
        <w:category>
          <w:name w:val="General"/>
          <w:gallery w:val="placeholder"/>
        </w:category>
        <w:types>
          <w:type w:val="bbPlcHdr"/>
        </w:types>
        <w:behaviors>
          <w:behavior w:val="content"/>
        </w:behaviors>
        <w:guid w:val="{B751B4A8-9607-4CA3-9BC7-216A5F9DD715}"/>
      </w:docPartPr>
      <w:docPartBody>
        <w:p w:rsidR="00573CE7" w:rsidRDefault="00573CE7" w:rsidP="00573CE7">
          <w:pPr>
            <w:pStyle w:val="851FB2150A634BA784EA1A6B9AED9EEC"/>
          </w:pPr>
          <w:r w:rsidRPr="003D58FC">
            <w:rPr>
              <w:rStyle w:val="PlaceholderText"/>
            </w:rPr>
            <w:t>[Keywords]</w:t>
          </w:r>
        </w:p>
      </w:docPartBody>
    </w:docPart>
    <w:docPart>
      <w:docPartPr>
        <w:name w:val="AB9F7E383B694C35B90BEC0A8EADE8B8"/>
        <w:category>
          <w:name w:val="General"/>
          <w:gallery w:val="placeholder"/>
        </w:category>
        <w:types>
          <w:type w:val="bbPlcHdr"/>
        </w:types>
        <w:behaviors>
          <w:behavior w:val="content"/>
        </w:behaviors>
        <w:guid w:val="{6D74C192-6B2B-4CF2-908E-EFEF0E552C4B}"/>
      </w:docPartPr>
      <w:docPartBody>
        <w:p w:rsidR="00573CE7" w:rsidRDefault="00573CE7" w:rsidP="00573CE7">
          <w:pPr>
            <w:pStyle w:val="AB9F7E383B694C35B90BEC0A8EADE8B8"/>
          </w:pPr>
          <w:r w:rsidRPr="003D58FC">
            <w:rPr>
              <w:rStyle w:val="PlaceholderText"/>
            </w:rPr>
            <w:t>[Keywords]</w:t>
          </w:r>
        </w:p>
      </w:docPartBody>
    </w:docPart>
    <w:docPart>
      <w:docPartPr>
        <w:name w:val="1943D86096704D15851981D7A5E452F0"/>
        <w:category>
          <w:name w:val="General"/>
          <w:gallery w:val="placeholder"/>
        </w:category>
        <w:types>
          <w:type w:val="bbPlcHdr"/>
        </w:types>
        <w:behaviors>
          <w:behavior w:val="content"/>
        </w:behaviors>
        <w:guid w:val="{B9C763CC-09D4-4674-B754-AE69B1FFE73F}"/>
      </w:docPartPr>
      <w:docPartBody>
        <w:p w:rsidR="00573CE7" w:rsidRDefault="00573CE7" w:rsidP="00573CE7">
          <w:pPr>
            <w:pStyle w:val="1943D86096704D15851981D7A5E452F0"/>
          </w:pPr>
          <w:r w:rsidRPr="003D58FC">
            <w:rPr>
              <w:rStyle w:val="PlaceholderText"/>
            </w:rPr>
            <w:t>[Keywords]</w:t>
          </w:r>
        </w:p>
      </w:docPartBody>
    </w:docPart>
    <w:docPart>
      <w:docPartPr>
        <w:name w:val="B5C4E39D5ACF4175A27F39420B89DD56"/>
        <w:category>
          <w:name w:val="General"/>
          <w:gallery w:val="placeholder"/>
        </w:category>
        <w:types>
          <w:type w:val="bbPlcHdr"/>
        </w:types>
        <w:behaviors>
          <w:behavior w:val="content"/>
        </w:behaviors>
        <w:guid w:val="{20F94063-077C-46B5-B279-982AF9A215A1}"/>
      </w:docPartPr>
      <w:docPartBody>
        <w:p w:rsidR="00573CE7" w:rsidRDefault="00573CE7" w:rsidP="00573CE7">
          <w:pPr>
            <w:pStyle w:val="B5C4E39D5ACF4175A27F39420B89DD56"/>
          </w:pPr>
          <w:r w:rsidRPr="003D58FC">
            <w:rPr>
              <w:rStyle w:val="PlaceholderText"/>
            </w:rPr>
            <w:t>[Keywords]</w:t>
          </w:r>
        </w:p>
      </w:docPartBody>
    </w:docPart>
    <w:docPart>
      <w:docPartPr>
        <w:name w:val="7BCDC38286BB4FFFAFA6DD431811D027"/>
        <w:category>
          <w:name w:val="General"/>
          <w:gallery w:val="placeholder"/>
        </w:category>
        <w:types>
          <w:type w:val="bbPlcHdr"/>
        </w:types>
        <w:behaviors>
          <w:behavior w:val="content"/>
        </w:behaviors>
        <w:guid w:val="{42C874F8-28B0-4BA4-A9BE-79F7D122BBF6}"/>
      </w:docPartPr>
      <w:docPartBody>
        <w:p w:rsidR="00573CE7" w:rsidRDefault="00573CE7" w:rsidP="00573CE7">
          <w:pPr>
            <w:pStyle w:val="7BCDC38286BB4FFFAFA6DD431811D027"/>
          </w:pPr>
          <w:r w:rsidRPr="003D58FC">
            <w:rPr>
              <w:rStyle w:val="PlaceholderText"/>
            </w:rPr>
            <w:t>[Keywords]</w:t>
          </w:r>
        </w:p>
      </w:docPartBody>
    </w:docPart>
    <w:docPart>
      <w:docPartPr>
        <w:name w:val="5BD81800FF7E4EA1B35E3DBB623263F8"/>
        <w:category>
          <w:name w:val="General"/>
          <w:gallery w:val="placeholder"/>
        </w:category>
        <w:types>
          <w:type w:val="bbPlcHdr"/>
        </w:types>
        <w:behaviors>
          <w:behavior w:val="content"/>
        </w:behaviors>
        <w:guid w:val="{33249233-5CB5-4D25-89A5-509C89783AE6}"/>
      </w:docPartPr>
      <w:docPartBody>
        <w:p w:rsidR="00573CE7" w:rsidRDefault="00573CE7" w:rsidP="00573CE7">
          <w:pPr>
            <w:pStyle w:val="5BD81800FF7E4EA1B35E3DBB623263F8"/>
          </w:pPr>
          <w:r w:rsidRPr="003D58FC">
            <w:rPr>
              <w:rStyle w:val="PlaceholderText"/>
            </w:rPr>
            <w:t>[Keywords]</w:t>
          </w:r>
        </w:p>
      </w:docPartBody>
    </w:docPart>
    <w:docPart>
      <w:docPartPr>
        <w:name w:val="8C16A25995E1468881BFC9E2F4E76DB9"/>
        <w:category>
          <w:name w:val="General"/>
          <w:gallery w:val="placeholder"/>
        </w:category>
        <w:types>
          <w:type w:val="bbPlcHdr"/>
        </w:types>
        <w:behaviors>
          <w:behavior w:val="content"/>
        </w:behaviors>
        <w:guid w:val="{4AAB83A4-34C7-4928-AD2B-9B97036D2CDF}"/>
      </w:docPartPr>
      <w:docPartBody>
        <w:p w:rsidR="00573CE7" w:rsidRDefault="00573CE7" w:rsidP="00573CE7">
          <w:pPr>
            <w:pStyle w:val="8C16A25995E1468881BFC9E2F4E76DB9"/>
          </w:pPr>
          <w:r w:rsidRPr="003D58FC">
            <w:rPr>
              <w:rStyle w:val="PlaceholderText"/>
            </w:rPr>
            <w:t>[Keywords]</w:t>
          </w:r>
        </w:p>
      </w:docPartBody>
    </w:docPart>
    <w:docPart>
      <w:docPartPr>
        <w:name w:val="72AE88C5752D495DA5F4304F73F25683"/>
        <w:category>
          <w:name w:val="General"/>
          <w:gallery w:val="placeholder"/>
        </w:category>
        <w:types>
          <w:type w:val="bbPlcHdr"/>
        </w:types>
        <w:behaviors>
          <w:behavior w:val="content"/>
        </w:behaviors>
        <w:guid w:val="{EDAC699A-3C7C-4E68-B7A4-42081A998A7D}"/>
      </w:docPartPr>
      <w:docPartBody>
        <w:p w:rsidR="00573CE7" w:rsidRDefault="00573CE7" w:rsidP="00573CE7">
          <w:pPr>
            <w:pStyle w:val="72AE88C5752D495DA5F4304F73F25683"/>
          </w:pPr>
          <w:r w:rsidRPr="003D58FC">
            <w:rPr>
              <w:rStyle w:val="PlaceholderText"/>
            </w:rPr>
            <w:t>[Keywords]</w:t>
          </w:r>
        </w:p>
      </w:docPartBody>
    </w:docPart>
    <w:docPart>
      <w:docPartPr>
        <w:name w:val="59ED533CAD834DCE841D046813851357"/>
        <w:category>
          <w:name w:val="General"/>
          <w:gallery w:val="placeholder"/>
        </w:category>
        <w:types>
          <w:type w:val="bbPlcHdr"/>
        </w:types>
        <w:behaviors>
          <w:behavior w:val="content"/>
        </w:behaviors>
        <w:guid w:val="{9BF49F55-2CC0-4885-9DDB-79346684FC7F}"/>
      </w:docPartPr>
      <w:docPartBody>
        <w:p w:rsidR="00573CE7" w:rsidRDefault="00573CE7" w:rsidP="00573CE7">
          <w:pPr>
            <w:pStyle w:val="59ED533CAD834DCE841D046813851357"/>
          </w:pPr>
          <w:r w:rsidRPr="003D58FC">
            <w:rPr>
              <w:rStyle w:val="PlaceholderText"/>
            </w:rPr>
            <w:t>[Keywords]</w:t>
          </w:r>
        </w:p>
      </w:docPartBody>
    </w:docPart>
    <w:docPart>
      <w:docPartPr>
        <w:name w:val="A1FCFB82550D4B3AB896138F2A03DE46"/>
        <w:category>
          <w:name w:val="General"/>
          <w:gallery w:val="placeholder"/>
        </w:category>
        <w:types>
          <w:type w:val="bbPlcHdr"/>
        </w:types>
        <w:behaviors>
          <w:behavior w:val="content"/>
        </w:behaviors>
        <w:guid w:val="{8B1E7240-41E3-46AC-A3DF-EE600A5250B4}"/>
      </w:docPartPr>
      <w:docPartBody>
        <w:p w:rsidR="00573CE7" w:rsidRDefault="00573CE7" w:rsidP="00573CE7">
          <w:pPr>
            <w:pStyle w:val="A1FCFB82550D4B3AB896138F2A03DE46"/>
          </w:pPr>
          <w:r w:rsidRPr="003D58FC">
            <w:rPr>
              <w:rStyle w:val="PlaceholderText"/>
            </w:rPr>
            <w:t>[Keywords]</w:t>
          </w:r>
        </w:p>
      </w:docPartBody>
    </w:docPart>
    <w:docPart>
      <w:docPartPr>
        <w:name w:val="580D97FCFB3A4F3C88E88780BEE669CF"/>
        <w:category>
          <w:name w:val="General"/>
          <w:gallery w:val="placeholder"/>
        </w:category>
        <w:types>
          <w:type w:val="bbPlcHdr"/>
        </w:types>
        <w:behaviors>
          <w:behavior w:val="content"/>
        </w:behaviors>
        <w:guid w:val="{ECD79C33-9036-44FE-806E-443EE85E3342}"/>
      </w:docPartPr>
      <w:docPartBody>
        <w:p w:rsidR="00573CE7" w:rsidRDefault="00573CE7" w:rsidP="00573CE7">
          <w:pPr>
            <w:pStyle w:val="580D97FCFB3A4F3C88E88780BEE669CF"/>
          </w:pPr>
          <w:r w:rsidRPr="003D58FC">
            <w:rPr>
              <w:rStyle w:val="PlaceholderText"/>
            </w:rPr>
            <w:t>[Keywords]</w:t>
          </w:r>
        </w:p>
      </w:docPartBody>
    </w:docPart>
    <w:docPart>
      <w:docPartPr>
        <w:name w:val="ACB5F67D344D4D35A45D4C69B1E5FD9C"/>
        <w:category>
          <w:name w:val="General"/>
          <w:gallery w:val="placeholder"/>
        </w:category>
        <w:types>
          <w:type w:val="bbPlcHdr"/>
        </w:types>
        <w:behaviors>
          <w:behavior w:val="content"/>
        </w:behaviors>
        <w:guid w:val="{2082F826-FB03-4DB7-BE35-9EA40389CA50}"/>
      </w:docPartPr>
      <w:docPartBody>
        <w:p w:rsidR="00573CE7" w:rsidRDefault="00573CE7" w:rsidP="00573CE7">
          <w:pPr>
            <w:pStyle w:val="ACB5F67D344D4D35A45D4C69B1E5FD9C"/>
          </w:pPr>
          <w:r w:rsidRPr="003D58FC">
            <w:rPr>
              <w:rStyle w:val="PlaceholderText"/>
            </w:rPr>
            <w:t>[Keywords]</w:t>
          </w:r>
        </w:p>
      </w:docPartBody>
    </w:docPart>
    <w:docPart>
      <w:docPartPr>
        <w:name w:val="4D3C08EDE24A4F568BBF917AA4C0869E"/>
        <w:category>
          <w:name w:val="General"/>
          <w:gallery w:val="placeholder"/>
        </w:category>
        <w:types>
          <w:type w:val="bbPlcHdr"/>
        </w:types>
        <w:behaviors>
          <w:behavior w:val="content"/>
        </w:behaviors>
        <w:guid w:val="{26DAD14F-B477-4E10-91D7-AC6519067977}"/>
      </w:docPartPr>
      <w:docPartBody>
        <w:p w:rsidR="00573CE7" w:rsidRDefault="00573CE7" w:rsidP="00573CE7">
          <w:pPr>
            <w:pStyle w:val="4D3C08EDE24A4F568BBF917AA4C0869E"/>
          </w:pPr>
          <w:r w:rsidRPr="003D58FC">
            <w:rPr>
              <w:rStyle w:val="PlaceholderText"/>
            </w:rPr>
            <w:t>[Keywords]</w:t>
          </w:r>
        </w:p>
      </w:docPartBody>
    </w:docPart>
    <w:docPart>
      <w:docPartPr>
        <w:name w:val="6D5A758059FA4658817AB235728D6990"/>
        <w:category>
          <w:name w:val="General"/>
          <w:gallery w:val="placeholder"/>
        </w:category>
        <w:types>
          <w:type w:val="bbPlcHdr"/>
        </w:types>
        <w:behaviors>
          <w:behavior w:val="content"/>
        </w:behaviors>
        <w:guid w:val="{603863C4-D535-48C8-8D71-C5CD747CB628}"/>
      </w:docPartPr>
      <w:docPartBody>
        <w:p w:rsidR="00573CE7" w:rsidRDefault="00573CE7" w:rsidP="00573CE7">
          <w:pPr>
            <w:pStyle w:val="6D5A758059FA4658817AB235728D6990"/>
          </w:pPr>
          <w:r w:rsidRPr="003D58FC">
            <w:rPr>
              <w:rStyle w:val="PlaceholderText"/>
            </w:rPr>
            <w:t>[Keywords]</w:t>
          </w:r>
        </w:p>
      </w:docPartBody>
    </w:docPart>
    <w:docPart>
      <w:docPartPr>
        <w:name w:val="8DB519752E044E2986BEF6EC24327B96"/>
        <w:category>
          <w:name w:val="General"/>
          <w:gallery w:val="placeholder"/>
        </w:category>
        <w:types>
          <w:type w:val="bbPlcHdr"/>
        </w:types>
        <w:behaviors>
          <w:behavior w:val="content"/>
        </w:behaviors>
        <w:guid w:val="{F29A40F2-DC8D-4FD0-88EB-C33EA2AE18E4}"/>
      </w:docPartPr>
      <w:docPartBody>
        <w:p w:rsidR="00573CE7" w:rsidRDefault="00573CE7" w:rsidP="00573CE7">
          <w:pPr>
            <w:pStyle w:val="8DB519752E044E2986BEF6EC24327B96"/>
          </w:pPr>
          <w:r w:rsidRPr="003D58FC">
            <w:rPr>
              <w:rStyle w:val="PlaceholderText"/>
            </w:rPr>
            <w:t>[Keywords]</w:t>
          </w:r>
        </w:p>
      </w:docPartBody>
    </w:docPart>
    <w:docPart>
      <w:docPartPr>
        <w:name w:val="331949A195074D75BF2BA7B28BBE85BB"/>
        <w:category>
          <w:name w:val="General"/>
          <w:gallery w:val="placeholder"/>
        </w:category>
        <w:types>
          <w:type w:val="bbPlcHdr"/>
        </w:types>
        <w:behaviors>
          <w:behavior w:val="content"/>
        </w:behaviors>
        <w:guid w:val="{E6246F94-4B88-49B7-95BA-B8804D37CF95}"/>
      </w:docPartPr>
      <w:docPartBody>
        <w:p w:rsidR="00573CE7" w:rsidRDefault="00573CE7" w:rsidP="00573CE7">
          <w:pPr>
            <w:pStyle w:val="331949A195074D75BF2BA7B28BBE85BB"/>
          </w:pPr>
          <w:r w:rsidRPr="003D58FC">
            <w:rPr>
              <w:rStyle w:val="PlaceholderText"/>
            </w:rPr>
            <w:t>[Keywords]</w:t>
          </w:r>
        </w:p>
      </w:docPartBody>
    </w:docPart>
    <w:docPart>
      <w:docPartPr>
        <w:name w:val="54B5212485EE4DA8A01AA89B3DC839A1"/>
        <w:category>
          <w:name w:val="General"/>
          <w:gallery w:val="placeholder"/>
        </w:category>
        <w:types>
          <w:type w:val="bbPlcHdr"/>
        </w:types>
        <w:behaviors>
          <w:behavior w:val="content"/>
        </w:behaviors>
        <w:guid w:val="{B8F541B5-A6D9-430D-8F60-1C84B083D2B4}"/>
      </w:docPartPr>
      <w:docPartBody>
        <w:p w:rsidR="00573CE7" w:rsidRDefault="00573CE7" w:rsidP="00573CE7">
          <w:pPr>
            <w:pStyle w:val="54B5212485EE4DA8A01AA89B3DC839A1"/>
          </w:pPr>
          <w:r w:rsidRPr="003D58FC">
            <w:rPr>
              <w:rStyle w:val="PlaceholderText"/>
            </w:rPr>
            <w:t>[Keywords]</w:t>
          </w:r>
        </w:p>
      </w:docPartBody>
    </w:docPart>
    <w:docPart>
      <w:docPartPr>
        <w:name w:val="624D1B6A26C743CFB07FCFAC61810A5F"/>
        <w:category>
          <w:name w:val="General"/>
          <w:gallery w:val="placeholder"/>
        </w:category>
        <w:types>
          <w:type w:val="bbPlcHdr"/>
        </w:types>
        <w:behaviors>
          <w:behavior w:val="content"/>
        </w:behaviors>
        <w:guid w:val="{9B89EA89-E99A-4D4F-B1CA-8BDA1C8A5EE3}"/>
      </w:docPartPr>
      <w:docPartBody>
        <w:p w:rsidR="00573CE7" w:rsidRDefault="00573CE7" w:rsidP="00573CE7">
          <w:pPr>
            <w:pStyle w:val="624D1B6A26C743CFB07FCFAC61810A5F"/>
          </w:pPr>
          <w:r w:rsidRPr="003D58FC">
            <w:rPr>
              <w:rStyle w:val="PlaceholderText"/>
            </w:rPr>
            <w:t>[Keywords]</w:t>
          </w:r>
        </w:p>
      </w:docPartBody>
    </w:docPart>
    <w:docPart>
      <w:docPartPr>
        <w:name w:val="FA6AA74B63A245E9B41E2F0B09064FA4"/>
        <w:category>
          <w:name w:val="General"/>
          <w:gallery w:val="placeholder"/>
        </w:category>
        <w:types>
          <w:type w:val="bbPlcHdr"/>
        </w:types>
        <w:behaviors>
          <w:behavior w:val="content"/>
        </w:behaviors>
        <w:guid w:val="{85ECDC6F-840B-4821-B519-B803F9AF6777}"/>
      </w:docPartPr>
      <w:docPartBody>
        <w:p w:rsidR="00573CE7" w:rsidRDefault="00573CE7" w:rsidP="00573CE7">
          <w:pPr>
            <w:pStyle w:val="FA6AA74B63A245E9B41E2F0B09064FA4"/>
          </w:pPr>
          <w:r w:rsidRPr="003D58FC">
            <w:rPr>
              <w:rStyle w:val="PlaceholderText"/>
            </w:rPr>
            <w:t>[Keywords]</w:t>
          </w:r>
        </w:p>
      </w:docPartBody>
    </w:docPart>
    <w:docPart>
      <w:docPartPr>
        <w:name w:val="045F58E8DF2B46919FE2BDDE1EFC6424"/>
        <w:category>
          <w:name w:val="General"/>
          <w:gallery w:val="placeholder"/>
        </w:category>
        <w:types>
          <w:type w:val="bbPlcHdr"/>
        </w:types>
        <w:behaviors>
          <w:behavior w:val="content"/>
        </w:behaviors>
        <w:guid w:val="{1B213DF3-8823-4B1C-8886-270582402B60}"/>
      </w:docPartPr>
      <w:docPartBody>
        <w:p w:rsidR="00573CE7" w:rsidRDefault="00573CE7" w:rsidP="00573CE7">
          <w:pPr>
            <w:pStyle w:val="045F58E8DF2B46919FE2BDDE1EFC6424"/>
          </w:pPr>
          <w:r w:rsidRPr="003D58FC">
            <w:rPr>
              <w:rStyle w:val="PlaceholderText"/>
            </w:rPr>
            <w:t>[Keywords]</w:t>
          </w:r>
        </w:p>
      </w:docPartBody>
    </w:docPart>
    <w:docPart>
      <w:docPartPr>
        <w:name w:val="AC05B67237194BC6A1B6320A1F2AD94F"/>
        <w:category>
          <w:name w:val="General"/>
          <w:gallery w:val="placeholder"/>
        </w:category>
        <w:types>
          <w:type w:val="bbPlcHdr"/>
        </w:types>
        <w:behaviors>
          <w:behavior w:val="content"/>
        </w:behaviors>
        <w:guid w:val="{B5B8F4E6-B32F-4242-BD58-D466991F434C}"/>
      </w:docPartPr>
      <w:docPartBody>
        <w:p w:rsidR="00573CE7" w:rsidRDefault="00573CE7" w:rsidP="00573CE7">
          <w:pPr>
            <w:pStyle w:val="AC05B67237194BC6A1B6320A1F2AD94F"/>
          </w:pPr>
          <w:r w:rsidRPr="003D58FC">
            <w:rPr>
              <w:rStyle w:val="PlaceholderText"/>
            </w:rPr>
            <w:t>[Keywords]</w:t>
          </w:r>
        </w:p>
      </w:docPartBody>
    </w:docPart>
    <w:docPart>
      <w:docPartPr>
        <w:name w:val="0C59242105E043639D65A7FFAE3480B9"/>
        <w:category>
          <w:name w:val="General"/>
          <w:gallery w:val="placeholder"/>
        </w:category>
        <w:types>
          <w:type w:val="bbPlcHdr"/>
        </w:types>
        <w:behaviors>
          <w:behavior w:val="content"/>
        </w:behaviors>
        <w:guid w:val="{3F4C4D9F-2B47-4D76-8F98-B59550CAD452}"/>
      </w:docPartPr>
      <w:docPartBody>
        <w:p w:rsidR="00573CE7" w:rsidRDefault="00573CE7" w:rsidP="00573CE7">
          <w:pPr>
            <w:pStyle w:val="0C59242105E043639D65A7FFAE3480B9"/>
          </w:pPr>
          <w:r w:rsidRPr="003D58FC">
            <w:rPr>
              <w:rStyle w:val="PlaceholderText"/>
            </w:rPr>
            <w:t>[Keywords]</w:t>
          </w:r>
        </w:p>
      </w:docPartBody>
    </w:docPart>
    <w:docPart>
      <w:docPartPr>
        <w:name w:val="B7CA2A0F1A6D446AA81237FF363263B2"/>
        <w:category>
          <w:name w:val="General"/>
          <w:gallery w:val="placeholder"/>
        </w:category>
        <w:types>
          <w:type w:val="bbPlcHdr"/>
        </w:types>
        <w:behaviors>
          <w:behavior w:val="content"/>
        </w:behaviors>
        <w:guid w:val="{D1469EDC-AAA8-4125-A723-38DE7FC4FA27}"/>
      </w:docPartPr>
      <w:docPartBody>
        <w:p w:rsidR="00573CE7" w:rsidRDefault="00573CE7" w:rsidP="00573CE7">
          <w:pPr>
            <w:pStyle w:val="B7CA2A0F1A6D446AA81237FF363263B2"/>
          </w:pPr>
          <w:r w:rsidRPr="003D58FC">
            <w:rPr>
              <w:rStyle w:val="PlaceholderText"/>
            </w:rPr>
            <w:t>[Keywords]</w:t>
          </w:r>
        </w:p>
      </w:docPartBody>
    </w:docPart>
    <w:docPart>
      <w:docPartPr>
        <w:name w:val="503F8D5E35B34F2994E31CCAF3B7E48F"/>
        <w:category>
          <w:name w:val="General"/>
          <w:gallery w:val="placeholder"/>
        </w:category>
        <w:types>
          <w:type w:val="bbPlcHdr"/>
        </w:types>
        <w:behaviors>
          <w:behavior w:val="content"/>
        </w:behaviors>
        <w:guid w:val="{D5B2D8F3-85C9-4613-9A4C-0F6396F5FC6D}"/>
      </w:docPartPr>
      <w:docPartBody>
        <w:p w:rsidR="00573CE7" w:rsidRDefault="00573CE7" w:rsidP="00573CE7">
          <w:pPr>
            <w:pStyle w:val="503F8D5E35B34F2994E31CCAF3B7E48F"/>
          </w:pPr>
          <w:r w:rsidRPr="003D58FC">
            <w:rPr>
              <w:rStyle w:val="PlaceholderText"/>
            </w:rPr>
            <w:t>[Keywords]</w:t>
          </w:r>
        </w:p>
      </w:docPartBody>
    </w:docPart>
    <w:docPart>
      <w:docPartPr>
        <w:name w:val="4FE03796A0E54AF581CD61ACEB37FEAE"/>
        <w:category>
          <w:name w:val="General"/>
          <w:gallery w:val="placeholder"/>
        </w:category>
        <w:types>
          <w:type w:val="bbPlcHdr"/>
        </w:types>
        <w:behaviors>
          <w:behavior w:val="content"/>
        </w:behaviors>
        <w:guid w:val="{611D2653-CF23-4E82-9001-B737110DE5AA}"/>
      </w:docPartPr>
      <w:docPartBody>
        <w:p w:rsidR="00573CE7" w:rsidRDefault="00573CE7" w:rsidP="00573CE7">
          <w:pPr>
            <w:pStyle w:val="4FE03796A0E54AF581CD61ACEB37FEAE"/>
          </w:pPr>
          <w:r w:rsidRPr="003D58FC">
            <w:rPr>
              <w:rStyle w:val="PlaceholderText"/>
            </w:rPr>
            <w:t>[Keywords]</w:t>
          </w:r>
        </w:p>
      </w:docPartBody>
    </w:docPart>
    <w:docPart>
      <w:docPartPr>
        <w:name w:val="E181D44A79384BD4BBE0D8F8744D89D4"/>
        <w:category>
          <w:name w:val="General"/>
          <w:gallery w:val="placeholder"/>
        </w:category>
        <w:types>
          <w:type w:val="bbPlcHdr"/>
        </w:types>
        <w:behaviors>
          <w:behavior w:val="content"/>
        </w:behaviors>
        <w:guid w:val="{A52B5922-8187-4A7C-9BC6-2E2EE0B7739A}"/>
      </w:docPartPr>
      <w:docPartBody>
        <w:p w:rsidR="00573CE7" w:rsidRDefault="00573CE7" w:rsidP="00573CE7">
          <w:pPr>
            <w:pStyle w:val="E181D44A79384BD4BBE0D8F8744D89D4"/>
          </w:pPr>
          <w:r w:rsidRPr="003D58FC">
            <w:rPr>
              <w:rStyle w:val="PlaceholderText"/>
            </w:rPr>
            <w:t>[Keywords]</w:t>
          </w:r>
        </w:p>
      </w:docPartBody>
    </w:docPart>
    <w:docPart>
      <w:docPartPr>
        <w:name w:val="D91E6B7E5EE443C5806A9E70E293C3FF"/>
        <w:category>
          <w:name w:val="General"/>
          <w:gallery w:val="placeholder"/>
        </w:category>
        <w:types>
          <w:type w:val="bbPlcHdr"/>
        </w:types>
        <w:behaviors>
          <w:behavior w:val="content"/>
        </w:behaviors>
        <w:guid w:val="{3923C5B0-C50F-4DCC-90F5-925CA2457E65}"/>
      </w:docPartPr>
      <w:docPartBody>
        <w:p w:rsidR="00573CE7" w:rsidRDefault="00573CE7" w:rsidP="00573CE7">
          <w:pPr>
            <w:pStyle w:val="D91E6B7E5EE443C5806A9E70E293C3FF"/>
          </w:pPr>
          <w:r w:rsidRPr="003D58FC">
            <w:rPr>
              <w:rStyle w:val="PlaceholderText"/>
            </w:rPr>
            <w:t>[Keywords]</w:t>
          </w:r>
        </w:p>
      </w:docPartBody>
    </w:docPart>
    <w:docPart>
      <w:docPartPr>
        <w:name w:val="61B1F515A1E640EFB701FDDD1DF83FD2"/>
        <w:category>
          <w:name w:val="General"/>
          <w:gallery w:val="placeholder"/>
        </w:category>
        <w:types>
          <w:type w:val="bbPlcHdr"/>
        </w:types>
        <w:behaviors>
          <w:behavior w:val="content"/>
        </w:behaviors>
        <w:guid w:val="{1BEE42F8-99C1-4234-B3F0-3457B7618A05}"/>
      </w:docPartPr>
      <w:docPartBody>
        <w:p w:rsidR="00573CE7" w:rsidRDefault="00573CE7" w:rsidP="00573CE7">
          <w:pPr>
            <w:pStyle w:val="61B1F515A1E640EFB701FDDD1DF83FD2"/>
          </w:pPr>
          <w:r w:rsidRPr="003D58FC">
            <w:rPr>
              <w:rStyle w:val="PlaceholderText"/>
            </w:rPr>
            <w:t>[Keywords]</w:t>
          </w:r>
        </w:p>
      </w:docPartBody>
    </w:docPart>
    <w:docPart>
      <w:docPartPr>
        <w:name w:val="2FFD792CA40942CE8C2C3019FC72B7C4"/>
        <w:category>
          <w:name w:val="General"/>
          <w:gallery w:val="placeholder"/>
        </w:category>
        <w:types>
          <w:type w:val="bbPlcHdr"/>
        </w:types>
        <w:behaviors>
          <w:behavior w:val="content"/>
        </w:behaviors>
        <w:guid w:val="{4170566A-0E80-464F-AB7E-BF1DDC31CB60}"/>
      </w:docPartPr>
      <w:docPartBody>
        <w:p w:rsidR="00573CE7" w:rsidRDefault="00573CE7" w:rsidP="00573CE7">
          <w:pPr>
            <w:pStyle w:val="2FFD792CA40942CE8C2C3019FC72B7C4"/>
          </w:pPr>
          <w:r w:rsidRPr="003D58FC">
            <w:rPr>
              <w:rStyle w:val="PlaceholderText"/>
            </w:rPr>
            <w:t>[Keywords]</w:t>
          </w:r>
        </w:p>
      </w:docPartBody>
    </w:docPart>
    <w:docPart>
      <w:docPartPr>
        <w:name w:val="B1601E7B348147D283517AF1010C63EC"/>
        <w:category>
          <w:name w:val="General"/>
          <w:gallery w:val="placeholder"/>
        </w:category>
        <w:types>
          <w:type w:val="bbPlcHdr"/>
        </w:types>
        <w:behaviors>
          <w:behavior w:val="content"/>
        </w:behaviors>
        <w:guid w:val="{78D912C3-EF2D-469A-84BF-AD1FBF32A9E1}"/>
      </w:docPartPr>
      <w:docPartBody>
        <w:p w:rsidR="00573CE7" w:rsidRDefault="00573CE7" w:rsidP="00573CE7">
          <w:pPr>
            <w:pStyle w:val="B1601E7B348147D283517AF1010C63EC"/>
          </w:pPr>
          <w:r w:rsidRPr="003D58FC">
            <w:rPr>
              <w:rStyle w:val="PlaceholderText"/>
            </w:rPr>
            <w:t>[Keywords]</w:t>
          </w:r>
        </w:p>
      </w:docPartBody>
    </w:docPart>
    <w:docPart>
      <w:docPartPr>
        <w:name w:val="AE55E0D7D0584D559734134F6F423747"/>
        <w:category>
          <w:name w:val="General"/>
          <w:gallery w:val="placeholder"/>
        </w:category>
        <w:types>
          <w:type w:val="bbPlcHdr"/>
        </w:types>
        <w:behaviors>
          <w:behavior w:val="content"/>
        </w:behaviors>
        <w:guid w:val="{29F25EDC-7B2A-4949-A1BD-7BB341D40F0A}"/>
      </w:docPartPr>
      <w:docPartBody>
        <w:p w:rsidR="00573CE7" w:rsidRDefault="00573CE7" w:rsidP="00573CE7">
          <w:pPr>
            <w:pStyle w:val="AE55E0D7D0584D559734134F6F423747"/>
          </w:pPr>
          <w:r w:rsidRPr="003D58FC">
            <w:rPr>
              <w:rStyle w:val="PlaceholderText"/>
            </w:rPr>
            <w:t>[Keywords]</w:t>
          </w:r>
        </w:p>
      </w:docPartBody>
    </w:docPart>
    <w:docPart>
      <w:docPartPr>
        <w:name w:val="3E1A1806CB6E431BA1BBC7598B8F47F3"/>
        <w:category>
          <w:name w:val="General"/>
          <w:gallery w:val="placeholder"/>
        </w:category>
        <w:types>
          <w:type w:val="bbPlcHdr"/>
        </w:types>
        <w:behaviors>
          <w:behavior w:val="content"/>
        </w:behaviors>
        <w:guid w:val="{560C0EDF-1432-4EE3-9371-8D0F364639C2}"/>
      </w:docPartPr>
      <w:docPartBody>
        <w:p w:rsidR="00573CE7" w:rsidRDefault="00573CE7" w:rsidP="00573CE7">
          <w:pPr>
            <w:pStyle w:val="3E1A1806CB6E431BA1BBC7598B8F47F3"/>
          </w:pPr>
          <w:r w:rsidRPr="003D58FC">
            <w:rPr>
              <w:rStyle w:val="PlaceholderText"/>
            </w:rPr>
            <w:t>[Keywords]</w:t>
          </w:r>
        </w:p>
      </w:docPartBody>
    </w:docPart>
    <w:docPart>
      <w:docPartPr>
        <w:name w:val="0C96BF52880C4AEFA58E5EE4AAA40A83"/>
        <w:category>
          <w:name w:val="General"/>
          <w:gallery w:val="placeholder"/>
        </w:category>
        <w:types>
          <w:type w:val="bbPlcHdr"/>
        </w:types>
        <w:behaviors>
          <w:behavior w:val="content"/>
        </w:behaviors>
        <w:guid w:val="{D9237B9B-BAEE-444C-B627-03CD7CA43F4B}"/>
      </w:docPartPr>
      <w:docPartBody>
        <w:p w:rsidR="00573CE7" w:rsidRDefault="00573CE7" w:rsidP="00573CE7">
          <w:pPr>
            <w:pStyle w:val="0C96BF52880C4AEFA58E5EE4AAA40A83"/>
          </w:pPr>
          <w:r w:rsidRPr="003D58FC">
            <w:rPr>
              <w:rStyle w:val="PlaceholderText"/>
            </w:rPr>
            <w:t>[Keywords]</w:t>
          </w:r>
        </w:p>
      </w:docPartBody>
    </w:docPart>
    <w:docPart>
      <w:docPartPr>
        <w:name w:val="6B5498A64E344D259F6DAC4188B9CAC9"/>
        <w:category>
          <w:name w:val="General"/>
          <w:gallery w:val="placeholder"/>
        </w:category>
        <w:types>
          <w:type w:val="bbPlcHdr"/>
        </w:types>
        <w:behaviors>
          <w:behavior w:val="content"/>
        </w:behaviors>
        <w:guid w:val="{ACF07E46-3E49-4E75-896D-E83C11426EE6}"/>
      </w:docPartPr>
      <w:docPartBody>
        <w:p w:rsidR="00573CE7" w:rsidRDefault="00573CE7" w:rsidP="00573CE7">
          <w:pPr>
            <w:pStyle w:val="6B5498A64E344D259F6DAC4188B9CAC9"/>
          </w:pPr>
          <w:r w:rsidRPr="003D58FC">
            <w:rPr>
              <w:rStyle w:val="PlaceholderText"/>
            </w:rPr>
            <w:t>[Keywords]</w:t>
          </w:r>
        </w:p>
      </w:docPartBody>
    </w:docPart>
    <w:docPart>
      <w:docPartPr>
        <w:name w:val="5A974ECBF6AB448E941307236EE145FC"/>
        <w:category>
          <w:name w:val="General"/>
          <w:gallery w:val="placeholder"/>
        </w:category>
        <w:types>
          <w:type w:val="bbPlcHdr"/>
        </w:types>
        <w:behaviors>
          <w:behavior w:val="content"/>
        </w:behaviors>
        <w:guid w:val="{85A44738-C045-443E-870C-98B7593C4C2D}"/>
      </w:docPartPr>
      <w:docPartBody>
        <w:p w:rsidR="00573CE7" w:rsidRDefault="00573CE7" w:rsidP="00573CE7">
          <w:pPr>
            <w:pStyle w:val="5A974ECBF6AB448E941307236EE145FC"/>
          </w:pPr>
          <w:r w:rsidRPr="003D58FC">
            <w:rPr>
              <w:rStyle w:val="PlaceholderText"/>
            </w:rPr>
            <w:t>[Keywords]</w:t>
          </w:r>
        </w:p>
      </w:docPartBody>
    </w:docPart>
    <w:docPart>
      <w:docPartPr>
        <w:name w:val="F434C52ED684418AA0441F9623EF620D"/>
        <w:category>
          <w:name w:val="General"/>
          <w:gallery w:val="placeholder"/>
        </w:category>
        <w:types>
          <w:type w:val="bbPlcHdr"/>
        </w:types>
        <w:behaviors>
          <w:behavior w:val="content"/>
        </w:behaviors>
        <w:guid w:val="{342DA8F7-85D2-414C-B86D-4A2F892FC12E}"/>
      </w:docPartPr>
      <w:docPartBody>
        <w:p w:rsidR="00573CE7" w:rsidRDefault="00573CE7" w:rsidP="00573CE7">
          <w:pPr>
            <w:pStyle w:val="F434C52ED684418AA0441F9623EF620D"/>
          </w:pPr>
          <w:r w:rsidRPr="003D58FC">
            <w:rPr>
              <w:rStyle w:val="PlaceholderText"/>
            </w:rPr>
            <w:t>[Keywords]</w:t>
          </w:r>
        </w:p>
      </w:docPartBody>
    </w:docPart>
    <w:docPart>
      <w:docPartPr>
        <w:name w:val="A26DAF1E2C8B4650A0D9C789E406A00F"/>
        <w:category>
          <w:name w:val="General"/>
          <w:gallery w:val="placeholder"/>
        </w:category>
        <w:types>
          <w:type w:val="bbPlcHdr"/>
        </w:types>
        <w:behaviors>
          <w:behavior w:val="content"/>
        </w:behaviors>
        <w:guid w:val="{59B602A5-B253-4142-B1CA-5FAB33497714}"/>
      </w:docPartPr>
      <w:docPartBody>
        <w:p w:rsidR="00573CE7" w:rsidRDefault="00573CE7" w:rsidP="00573CE7">
          <w:pPr>
            <w:pStyle w:val="A26DAF1E2C8B4650A0D9C789E406A00F"/>
          </w:pPr>
          <w:r w:rsidRPr="003D58FC">
            <w:rPr>
              <w:rStyle w:val="PlaceholderText"/>
            </w:rPr>
            <w:t>[Keywords]</w:t>
          </w:r>
        </w:p>
      </w:docPartBody>
    </w:docPart>
    <w:docPart>
      <w:docPartPr>
        <w:name w:val="F589074059784F288CB306D3D1D558D7"/>
        <w:category>
          <w:name w:val="General"/>
          <w:gallery w:val="placeholder"/>
        </w:category>
        <w:types>
          <w:type w:val="bbPlcHdr"/>
        </w:types>
        <w:behaviors>
          <w:behavior w:val="content"/>
        </w:behaviors>
        <w:guid w:val="{B5FAA2B9-EBF6-44A8-A1D2-A58B73BC2857}"/>
      </w:docPartPr>
      <w:docPartBody>
        <w:p w:rsidR="00573CE7" w:rsidRDefault="00573CE7" w:rsidP="00573CE7">
          <w:pPr>
            <w:pStyle w:val="F589074059784F288CB306D3D1D558D7"/>
          </w:pPr>
          <w:r w:rsidRPr="003D58FC">
            <w:rPr>
              <w:rStyle w:val="PlaceholderText"/>
            </w:rPr>
            <w:t>[Keywords]</w:t>
          </w:r>
        </w:p>
      </w:docPartBody>
    </w:docPart>
    <w:docPart>
      <w:docPartPr>
        <w:name w:val="D9FEC2F1B4D548A0B2982B2B3AA5DA17"/>
        <w:category>
          <w:name w:val="General"/>
          <w:gallery w:val="placeholder"/>
        </w:category>
        <w:types>
          <w:type w:val="bbPlcHdr"/>
        </w:types>
        <w:behaviors>
          <w:behavior w:val="content"/>
        </w:behaviors>
        <w:guid w:val="{F0656A78-06A5-4672-897D-9910D3DB2DAE}"/>
      </w:docPartPr>
      <w:docPartBody>
        <w:p w:rsidR="00573CE7" w:rsidRDefault="00573CE7" w:rsidP="00573CE7">
          <w:pPr>
            <w:pStyle w:val="D9FEC2F1B4D548A0B2982B2B3AA5DA17"/>
          </w:pPr>
          <w:r w:rsidRPr="003D58FC">
            <w:rPr>
              <w:rStyle w:val="PlaceholderText"/>
            </w:rPr>
            <w:t>[Keywords]</w:t>
          </w:r>
        </w:p>
      </w:docPartBody>
    </w:docPart>
    <w:docPart>
      <w:docPartPr>
        <w:name w:val="5A8ADFA1B89343659A1F3D5E8B541D97"/>
        <w:category>
          <w:name w:val="General"/>
          <w:gallery w:val="placeholder"/>
        </w:category>
        <w:types>
          <w:type w:val="bbPlcHdr"/>
        </w:types>
        <w:behaviors>
          <w:behavior w:val="content"/>
        </w:behaviors>
        <w:guid w:val="{72BA0569-DC97-4CDC-844D-AEF3C8CCB0AB}"/>
      </w:docPartPr>
      <w:docPartBody>
        <w:p w:rsidR="00573CE7" w:rsidRDefault="00573CE7" w:rsidP="00573CE7">
          <w:pPr>
            <w:pStyle w:val="5A8ADFA1B89343659A1F3D5E8B541D97"/>
          </w:pPr>
          <w:r w:rsidRPr="003D58FC">
            <w:rPr>
              <w:rStyle w:val="PlaceholderText"/>
            </w:rPr>
            <w:t>[Keywords]</w:t>
          </w:r>
        </w:p>
      </w:docPartBody>
    </w:docPart>
    <w:docPart>
      <w:docPartPr>
        <w:name w:val="AA420918D7184CC685B8244CF890DB03"/>
        <w:category>
          <w:name w:val="General"/>
          <w:gallery w:val="placeholder"/>
        </w:category>
        <w:types>
          <w:type w:val="bbPlcHdr"/>
        </w:types>
        <w:behaviors>
          <w:behavior w:val="content"/>
        </w:behaviors>
        <w:guid w:val="{A903106F-C8DC-4F69-86F4-6EEAA7072035}"/>
      </w:docPartPr>
      <w:docPartBody>
        <w:p w:rsidR="00573CE7" w:rsidRDefault="00573CE7" w:rsidP="00573CE7">
          <w:pPr>
            <w:pStyle w:val="AA420918D7184CC685B8244CF890DB03"/>
          </w:pPr>
          <w:r w:rsidRPr="003D58FC">
            <w:rPr>
              <w:rStyle w:val="PlaceholderText"/>
            </w:rPr>
            <w:t>[Keywords]</w:t>
          </w:r>
        </w:p>
      </w:docPartBody>
    </w:docPart>
    <w:docPart>
      <w:docPartPr>
        <w:name w:val="FB89D1988B0E4B03857A1BB4C7667FA2"/>
        <w:category>
          <w:name w:val="General"/>
          <w:gallery w:val="placeholder"/>
        </w:category>
        <w:types>
          <w:type w:val="bbPlcHdr"/>
        </w:types>
        <w:behaviors>
          <w:behavior w:val="content"/>
        </w:behaviors>
        <w:guid w:val="{BC148E2E-ABE1-45DD-A023-249D94218C1D}"/>
      </w:docPartPr>
      <w:docPartBody>
        <w:p w:rsidR="00573CE7" w:rsidRDefault="00573CE7" w:rsidP="00573CE7">
          <w:pPr>
            <w:pStyle w:val="FB89D1988B0E4B03857A1BB4C7667FA2"/>
          </w:pPr>
          <w:r w:rsidRPr="003D58FC">
            <w:rPr>
              <w:rStyle w:val="PlaceholderText"/>
            </w:rPr>
            <w:t>[Keywords]</w:t>
          </w:r>
        </w:p>
      </w:docPartBody>
    </w:docPart>
    <w:docPart>
      <w:docPartPr>
        <w:name w:val="A638CAE395D3492986B7D959AF2E1A96"/>
        <w:category>
          <w:name w:val="General"/>
          <w:gallery w:val="placeholder"/>
        </w:category>
        <w:types>
          <w:type w:val="bbPlcHdr"/>
        </w:types>
        <w:behaviors>
          <w:behavior w:val="content"/>
        </w:behaviors>
        <w:guid w:val="{D4DAF885-4F9C-4D3B-84D3-1982902A1721}"/>
      </w:docPartPr>
      <w:docPartBody>
        <w:p w:rsidR="00573CE7" w:rsidRDefault="00573CE7" w:rsidP="00573CE7">
          <w:pPr>
            <w:pStyle w:val="A638CAE395D3492986B7D959AF2E1A96"/>
          </w:pPr>
          <w:r w:rsidRPr="003D58FC">
            <w:rPr>
              <w:rStyle w:val="PlaceholderText"/>
            </w:rPr>
            <w:t>[Keywords]</w:t>
          </w:r>
        </w:p>
      </w:docPartBody>
    </w:docPart>
    <w:docPart>
      <w:docPartPr>
        <w:name w:val="15CD088B948F4E509C8260CDDB953B0E"/>
        <w:category>
          <w:name w:val="General"/>
          <w:gallery w:val="placeholder"/>
        </w:category>
        <w:types>
          <w:type w:val="bbPlcHdr"/>
        </w:types>
        <w:behaviors>
          <w:behavior w:val="content"/>
        </w:behaviors>
        <w:guid w:val="{144B10A3-467A-4DEA-9A94-67DAEB1F8552}"/>
      </w:docPartPr>
      <w:docPartBody>
        <w:p w:rsidR="00573CE7" w:rsidRDefault="00573CE7" w:rsidP="00573CE7">
          <w:pPr>
            <w:pStyle w:val="15CD088B948F4E509C8260CDDB953B0E"/>
          </w:pPr>
          <w:r w:rsidRPr="003D58FC">
            <w:rPr>
              <w:rStyle w:val="PlaceholderText"/>
            </w:rPr>
            <w:t>[Keywords]</w:t>
          </w:r>
        </w:p>
      </w:docPartBody>
    </w:docPart>
    <w:docPart>
      <w:docPartPr>
        <w:name w:val="9C5BDD40724A4F4EA4CED92BAEF151B2"/>
        <w:category>
          <w:name w:val="General"/>
          <w:gallery w:val="placeholder"/>
        </w:category>
        <w:types>
          <w:type w:val="bbPlcHdr"/>
        </w:types>
        <w:behaviors>
          <w:behavior w:val="content"/>
        </w:behaviors>
        <w:guid w:val="{A9B3D85B-B0DD-466D-B6EA-A27069C5EA68}"/>
      </w:docPartPr>
      <w:docPartBody>
        <w:p w:rsidR="00573CE7" w:rsidRDefault="00573CE7" w:rsidP="00573CE7">
          <w:pPr>
            <w:pStyle w:val="9C5BDD40724A4F4EA4CED92BAEF151B2"/>
          </w:pPr>
          <w:r w:rsidRPr="003D58FC">
            <w:rPr>
              <w:rStyle w:val="PlaceholderText"/>
            </w:rPr>
            <w:t>[Keywords]</w:t>
          </w:r>
        </w:p>
      </w:docPartBody>
    </w:docPart>
    <w:docPart>
      <w:docPartPr>
        <w:name w:val="43C2D5FF0B044C8AA07C34D8743325DD"/>
        <w:category>
          <w:name w:val="General"/>
          <w:gallery w:val="placeholder"/>
        </w:category>
        <w:types>
          <w:type w:val="bbPlcHdr"/>
        </w:types>
        <w:behaviors>
          <w:behavior w:val="content"/>
        </w:behaviors>
        <w:guid w:val="{869B0C10-0601-4E11-86BC-668B4B91591A}"/>
      </w:docPartPr>
      <w:docPartBody>
        <w:p w:rsidR="00573CE7" w:rsidRDefault="00573CE7" w:rsidP="00573CE7">
          <w:pPr>
            <w:pStyle w:val="43C2D5FF0B044C8AA07C34D8743325DD"/>
          </w:pPr>
          <w:r w:rsidRPr="003D58FC">
            <w:rPr>
              <w:rStyle w:val="PlaceholderText"/>
            </w:rPr>
            <w:t>[Keywords]</w:t>
          </w:r>
        </w:p>
      </w:docPartBody>
    </w:docPart>
    <w:docPart>
      <w:docPartPr>
        <w:name w:val="32A7CEE889C64C6C8205051DC4A8B13E"/>
        <w:category>
          <w:name w:val="General"/>
          <w:gallery w:val="placeholder"/>
        </w:category>
        <w:types>
          <w:type w:val="bbPlcHdr"/>
        </w:types>
        <w:behaviors>
          <w:behavior w:val="content"/>
        </w:behaviors>
        <w:guid w:val="{7A08B16C-77B0-409B-977B-8CA4E778369B}"/>
      </w:docPartPr>
      <w:docPartBody>
        <w:p w:rsidR="00573CE7" w:rsidRDefault="00573CE7" w:rsidP="00573CE7">
          <w:pPr>
            <w:pStyle w:val="32A7CEE889C64C6C8205051DC4A8B13E"/>
          </w:pPr>
          <w:r w:rsidRPr="003D58FC">
            <w:rPr>
              <w:rStyle w:val="PlaceholderText"/>
            </w:rPr>
            <w:t>[Keywords]</w:t>
          </w:r>
        </w:p>
      </w:docPartBody>
    </w:docPart>
    <w:docPart>
      <w:docPartPr>
        <w:name w:val="64093FC707FF4362933888694AFB65EC"/>
        <w:category>
          <w:name w:val="General"/>
          <w:gallery w:val="placeholder"/>
        </w:category>
        <w:types>
          <w:type w:val="bbPlcHdr"/>
        </w:types>
        <w:behaviors>
          <w:behavior w:val="content"/>
        </w:behaviors>
        <w:guid w:val="{07AE256C-D709-4537-BC4D-021BD4F09303}"/>
      </w:docPartPr>
      <w:docPartBody>
        <w:p w:rsidR="00573CE7" w:rsidRDefault="00573CE7" w:rsidP="00573CE7">
          <w:pPr>
            <w:pStyle w:val="64093FC707FF4362933888694AFB65EC"/>
          </w:pPr>
          <w:r w:rsidRPr="003D58FC">
            <w:rPr>
              <w:rStyle w:val="PlaceholderText"/>
            </w:rPr>
            <w:t>[Keywords]</w:t>
          </w:r>
        </w:p>
      </w:docPartBody>
    </w:docPart>
    <w:docPart>
      <w:docPartPr>
        <w:name w:val="34195746367A4F2090B41F5B038014A2"/>
        <w:category>
          <w:name w:val="General"/>
          <w:gallery w:val="placeholder"/>
        </w:category>
        <w:types>
          <w:type w:val="bbPlcHdr"/>
        </w:types>
        <w:behaviors>
          <w:behavior w:val="content"/>
        </w:behaviors>
        <w:guid w:val="{E42D8E1A-BB74-43F8-92E4-D8A2D95036EA}"/>
      </w:docPartPr>
      <w:docPartBody>
        <w:p w:rsidR="00573CE7" w:rsidRDefault="00573CE7" w:rsidP="00573CE7">
          <w:pPr>
            <w:pStyle w:val="34195746367A4F2090B41F5B038014A2"/>
          </w:pPr>
          <w:r w:rsidRPr="003D58FC">
            <w:rPr>
              <w:rStyle w:val="PlaceholderText"/>
            </w:rPr>
            <w:t>[Keywords]</w:t>
          </w:r>
        </w:p>
      </w:docPartBody>
    </w:docPart>
    <w:docPart>
      <w:docPartPr>
        <w:name w:val="E0E48DF7AA7A496C91C78370283F40EE"/>
        <w:category>
          <w:name w:val="General"/>
          <w:gallery w:val="placeholder"/>
        </w:category>
        <w:types>
          <w:type w:val="bbPlcHdr"/>
        </w:types>
        <w:behaviors>
          <w:behavior w:val="content"/>
        </w:behaviors>
        <w:guid w:val="{FCD81C2A-7CA4-4C7F-8D37-89E2B39167F3}"/>
      </w:docPartPr>
      <w:docPartBody>
        <w:p w:rsidR="00573CE7" w:rsidRDefault="00573CE7" w:rsidP="00573CE7">
          <w:pPr>
            <w:pStyle w:val="E0E48DF7AA7A496C91C78370283F40EE"/>
          </w:pPr>
          <w:r w:rsidRPr="003D58FC">
            <w:rPr>
              <w:rStyle w:val="PlaceholderText"/>
            </w:rPr>
            <w:t>[Keywords]</w:t>
          </w:r>
        </w:p>
      </w:docPartBody>
    </w:docPart>
    <w:docPart>
      <w:docPartPr>
        <w:name w:val="130231A069F24FD88B0F98D00A0E50EB"/>
        <w:category>
          <w:name w:val="General"/>
          <w:gallery w:val="placeholder"/>
        </w:category>
        <w:types>
          <w:type w:val="bbPlcHdr"/>
        </w:types>
        <w:behaviors>
          <w:behavior w:val="content"/>
        </w:behaviors>
        <w:guid w:val="{B15BE0DE-D0D0-42AE-8F13-BE3EEA4F5E4E}"/>
      </w:docPartPr>
      <w:docPartBody>
        <w:p w:rsidR="00573CE7" w:rsidRDefault="00573CE7" w:rsidP="00573CE7">
          <w:pPr>
            <w:pStyle w:val="130231A069F24FD88B0F98D00A0E50EB"/>
          </w:pPr>
          <w:r w:rsidRPr="003D58FC">
            <w:rPr>
              <w:rStyle w:val="PlaceholderText"/>
            </w:rPr>
            <w:t>[Keywords]</w:t>
          </w:r>
        </w:p>
      </w:docPartBody>
    </w:docPart>
    <w:docPart>
      <w:docPartPr>
        <w:name w:val="953CFFE1BEDD463385A31B6673650BD2"/>
        <w:category>
          <w:name w:val="General"/>
          <w:gallery w:val="placeholder"/>
        </w:category>
        <w:types>
          <w:type w:val="bbPlcHdr"/>
        </w:types>
        <w:behaviors>
          <w:behavior w:val="content"/>
        </w:behaviors>
        <w:guid w:val="{E2A54861-C590-4078-801E-DEB49B937B97}"/>
      </w:docPartPr>
      <w:docPartBody>
        <w:p w:rsidR="00573CE7" w:rsidRDefault="00573CE7" w:rsidP="00573CE7">
          <w:pPr>
            <w:pStyle w:val="953CFFE1BEDD463385A31B6673650BD2"/>
          </w:pPr>
          <w:r w:rsidRPr="003D58FC">
            <w:rPr>
              <w:rStyle w:val="PlaceholderText"/>
            </w:rPr>
            <w:t>[Keywords]</w:t>
          </w:r>
        </w:p>
      </w:docPartBody>
    </w:docPart>
    <w:docPart>
      <w:docPartPr>
        <w:name w:val="6DC25D06BEB8498193769265335C7708"/>
        <w:category>
          <w:name w:val="General"/>
          <w:gallery w:val="placeholder"/>
        </w:category>
        <w:types>
          <w:type w:val="bbPlcHdr"/>
        </w:types>
        <w:behaviors>
          <w:behavior w:val="content"/>
        </w:behaviors>
        <w:guid w:val="{426E6919-757F-4F31-BE2D-1A903BD210CC}"/>
      </w:docPartPr>
      <w:docPartBody>
        <w:p w:rsidR="00573CE7" w:rsidRDefault="00573CE7" w:rsidP="00573CE7">
          <w:pPr>
            <w:pStyle w:val="6DC25D06BEB8498193769265335C7708"/>
          </w:pPr>
          <w:r w:rsidRPr="003D58FC">
            <w:rPr>
              <w:rStyle w:val="PlaceholderText"/>
            </w:rPr>
            <w:t>[Keywords]</w:t>
          </w:r>
        </w:p>
      </w:docPartBody>
    </w:docPart>
    <w:docPart>
      <w:docPartPr>
        <w:name w:val="97252FB98FC04814A1C4DC8612D7E1F5"/>
        <w:category>
          <w:name w:val="General"/>
          <w:gallery w:val="placeholder"/>
        </w:category>
        <w:types>
          <w:type w:val="bbPlcHdr"/>
        </w:types>
        <w:behaviors>
          <w:behavior w:val="content"/>
        </w:behaviors>
        <w:guid w:val="{8B43DF92-71C1-4FB7-A73C-71A452AB4F20}"/>
      </w:docPartPr>
      <w:docPartBody>
        <w:p w:rsidR="00573CE7" w:rsidRDefault="00573CE7" w:rsidP="00573CE7">
          <w:pPr>
            <w:pStyle w:val="97252FB98FC04814A1C4DC8612D7E1F5"/>
          </w:pPr>
          <w:r w:rsidRPr="003D58FC">
            <w:rPr>
              <w:rStyle w:val="PlaceholderText"/>
            </w:rPr>
            <w:t>[Keywords]</w:t>
          </w:r>
        </w:p>
      </w:docPartBody>
    </w:docPart>
    <w:docPart>
      <w:docPartPr>
        <w:name w:val="C7669503F17242C68AA392E61CCC5C9B"/>
        <w:category>
          <w:name w:val="General"/>
          <w:gallery w:val="placeholder"/>
        </w:category>
        <w:types>
          <w:type w:val="bbPlcHdr"/>
        </w:types>
        <w:behaviors>
          <w:behavior w:val="content"/>
        </w:behaviors>
        <w:guid w:val="{5A412433-548E-40EC-AF2F-AB95F3CAB637}"/>
      </w:docPartPr>
      <w:docPartBody>
        <w:p w:rsidR="00573CE7" w:rsidRDefault="00573CE7" w:rsidP="00573CE7">
          <w:pPr>
            <w:pStyle w:val="C7669503F17242C68AA392E61CCC5C9B"/>
          </w:pPr>
          <w:r w:rsidRPr="003D58FC">
            <w:rPr>
              <w:rStyle w:val="PlaceholderText"/>
            </w:rPr>
            <w:t>[Keywords]</w:t>
          </w:r>
        </w:p>
      </w:docPartBody>
    </w:docPart>
    <w:docPart>
      <w:docPartPr>
        <w:name w:val="3FA66067544B4A26A68ABB90792491E5"/>
        <w:category>
          <w:name w:val="General"/>
          <w:gallery w:val="placeholder"/>
        </w:category>
        <w:types>
          <w:type w:val="bbPlcHdr"/>
        </w:types>
        <w:behaviors>
          <w:behavior w:val="content"/>
        </w:behaviors>
        <w:guid w:val="{8B9FE853-D6A1-43C9-B62B-73A9EE3B6B24}"/>
      </w:docPartPr>
      <w:docPartBody>
        <w:p w:rsidR="00573CE7" w:rsidRDefault="00573CE7" w:rsidP="00573CE7">
          <w:pPr>
            <w:pStyle w:val="3FA66067544B4A26A68ABB90792491E5"/>
          </w:pPr>
          <w:r w:rsidRPr="003D58FC">
            <w:rPr>
              <w:rStyle w:val="PlaceholderText"/>
            </w:rPr>
            <w:t>[Keywords]</w:t>
          </w:r>
        </w:p>
      </w:docPartBody>
    </w:docPart>
    <w:docPart>
      <w:docPartPr>
        <w:name w:val="3DAF3458685747A8BDE4B734478A9473"/>
        <w:category>
          <w:name w:val="General"/>
          <w:gallery w:val="placeholder"/>
        </w:category>
        <w:types>
          <w:type w:val="bbPlcHdr"/>
        </w:types>
        <w:behaviors>
          <w:behavior w:val="content"/>
        </w:behaviors>
        <w:guid w:val="{DCC3F843-D1FC-4A73-9252-B45E56F7D1BF}"/>
      </w:docPartPr>
      <w:docPartBody>
        <w:p w:rsidR="00573CE7" w:rsidRDefault="00573CE7" w:rsidP="00573CE7">
          <w:pPr>
            <w:pStyle w:val="3DAF3458685747A8BDE4B734478A9473"/>
          </w:pPr>
          <w:r w:rsidRPr="003D58FC">
            <w:rPr>
              <w:rStyle w:val="PlaceholderText"/>
            </w:rPr>
            <w:t>[Keywords]</w:t>
          </w:r>
        </w:p>
      </w:docPartBody>
    </w:docPart>
    <w:docPart>
      <w:docPartPr>
        <w:name w:val="44D6BF9BB31B4649A9263BB059709E6A"/>
        <w:category>
          <w:name w:val="General"/>
          <w:gallery w:val="placeholder"/>
        </w:category>
        <w:types>
          <w:type w:val="bbPlcHdr"/>
        </w:types>
        <w:behaviors>
          <w:behavior w:val="content"/>
        </w:behaviors>
        <w:guid w:val="{F11BE2F4-FE5C-45A5-B83A-1946F65729DE}"/>
      </w:docPartPr>
      <w:docPartBody>
        <w:p w:rsidR="00573CE7" w:rsidRDefault="00573CE7" w:rsidP="00573CE7">
          <w:pPr>
            <w:pStyle w:val="44D6BF9BB31B4649A9263BB059709E6A"/>
          </w:pPr>
          <w:r w:rsidRPr="003D58FC">
            <w:rPr>
              <w:rStyle w:val="PlaceholderText"/>
            </w:rPr>
            <w:t>[Keywords]</w:t>
          </w:r>
        </w:p>
      </w:docPartBody>
    </w:docPart>
    <w:docPart>
      <w:docPartPr>
        <w:name w:val="D394A637594D474F8D75D860BC09EEDF"/>
        <w:category>
          <w:name w:val="General"/>
          <w:gallery w:val="placeholder"/>
        </w:category>
        <w:types>
          <w:type w:val="bbPlcHdr"/>
        </w:types>
        <w:behaviors>
          <w:behavior w:val="content"/>
        </w:behaviors>
        <w:guid w:val="{5A723A7F-8241-4E33-9773-E39A8B5C67E6}"/>
      </w:docPartPr>
      <w:docPartBody>
        <w:p w:rsidR="00573CE7" w:rsidRDefault="00573CE7" w:rsidP="00573CE7">
          <w:pPr>
            <w:pStyle w:val="D394A637594D474F8D75D860BC09EEDF"/>
          </w:pPr>
          <w:r w:rsidRPr="003D58FC">
            <w:rPr>
              <w:rStyle w:val="PlaceholderText"/>
            </w:rPr>
            <w:t>[Keywords]</w:t>
          </w:r>
        </w:p>
      </w:docPartBody>
    </w:docPart>
    <w:docPart>
      <w:docPartPr>
        <w:name w:val="E937B9C9325E4863A138704AD125B4A6"/>
        <w:category>
          <w:name w:val="General"/>
          <w:gallery w:val="placeholder"/>
        </w:category>
        <w:types>
          <w:type w:val="bbPlcHdr"/>
        </w:types>
        <w:behaviors>
          <w:behavior w:val="content"/>
        </w:behaviors>
        <w:guid w:val="{8112ABCA-FAC9-45B7-9D88-69C75F34FBC5}"/>
      </w:docPartPr>
      <w:docPartBody>
        <w:p w:rsidR="00573CE7" w:rsidRDefault="00573CE7" w:rsidP="00573CE7">
          <w:pPr>
            <w:pStyle w:val="E937B9C9325E4863A138704AD125B4A6"/>
          </w:pPr>
          <w:r w:rsidRPr="003D58FC">
            <w:rPr>
              <w:rStyle w:val="PlaceholderText"/>
            </w:rPr>
            <w:t>[Keywords]</w:t>
          </w:r>
        </w:p>
      </w:docPartBody>
    </w:docPart>
    <w:docPart>
      <w:docPartPr>
        <w:name w:val="CF48D2841BE343E6950CB26D10CC8A85"/>
        <w:category>
          <w:name w:val="General"/>
          <w:gallery w:val="placeholder"/>
        </w:category>
        <w:types>
          <w:type w:val="bbPlcHdr"/>
        </w:types>
        <w:behaviors>
          <w:behavior w:val="content"/>
        </w:behaviors>
        <w:guid w:val="{53EB633F-AD95-463E-8598-D26C11E5BFA1}"/>
      </w:docPartPr>
      <w:docPartBody>
        <w:p w:rsidR="00573CE7" w:rsidRDefault="00573CE7" w:rsidP="00573CE7">
          <w:pPr>
            <w:pStyle w:val="CF48D2841BE343E6950CB26D10CC8A85"/>
          </w:pPr>
          <w:r w:rsidRPr="003D58FC">
            <w:rPr>
              <w:rStyle w:val="PlaceholderText"/>
            </w:rPr>
            <w:t>[Keywords]</w:t>
          </w:r>
        </w:p>
      </w:docPartBody>
    </w:docPart>
    <w:docPart>
      <w:docPartPr>
        <w:name w:val="E60B95A5A4324C3E95B93DB1CB481D90"/>
        <w:category>
          <w:name w:val="General"/>
          <w:gallery w:val="placeholder"/>
        </w:category>
        <w:types>
          <w:type w:val="bbPlcHdr"/>
        </w:types>
        <w:behaviors>
          <w:behavior w:val="content"/>
        </w:behaviors>
        <w:guid w:val="{3B9EE16B-D389-41A7-9CFA-E1911F90C2C8}"/>
      </w:docPartPr>
      <w:docPartBody>
        <w:p w:rsidR="00573CE7" w:rsidRDefault="00573CE7" w:rsidP="00573CE7">
          <w:pPr>
            <w:pStyle w:val="E60B95A5A4324C3E95B93DB1CB481D90"/>
          </w:pPr>
          <w:r w:rsidRPr="003D58FC">
            <w:rPr>
              <w:rStyle w:val="PlaceholderText"/>
            </w:rPr>
            <w:t>[Keywords]</w:t>
          </w:r>
        </w:p>
      </w:docPartBody>
    </w:docPart>
    <w:docPart>
      <w:docPartPr>
        <w:name w:val="6BE04A370D2F4055ADC3A7BCC88014D9"/>
        <w:category>
          <w:name w:val="General"/>
          <w:gallery w:val="placeholder"/>
        </w:category>
        <w:types>
          <w:type w:val="bbPlcHdr"/>
        </w:types>
        <w:behaviors>
          <w:behavior w:val="content"/>
        </w:behaviors>
        <w:guid w:val="{AFBA2D9F-866C-46A8-BA44-D84D71FC3ECB}"/>
      </w:docPartPr>
      <w:docPartBody>
        <w:p w:rsidR="00573CE7" w:rsidRDefault="00573CE7" w:rsidP="00573CE7">
          <w:pPr>
            <w:pStyle w:val="6BE04A370D2F4055ADC3A7BCC88014D9"/>
          </w:pPr>
          <w:r w:rsidRPr="003D58FC">
            <w:rPr>
              <w:rStyle w:val="PlaceholderText"/>
            </w:rPr>
            <w:t>[Keywords]</w:t>
          </w:r>
        </w:p>
      </w:docPartBody>
    </w:docPart>
    <w:docPart>
      <w:docPartPr>
        <w:name w:val="B622B147E247481AADBA52FAE3826506"/>
        <w:category>
          <w:name w:val="General"/>
          <w:gallery w:val="placeholder"/>
        </w:category>
        <w:types>
          <w:type w:val="bbPlcHdr"/>
        </w:types>
        <w:behaviors>
          <w:behavior w:val="content"/>
        </w:behaviors>
        <w:guid w:val="{256418FA-D8BA-4CF1-A5B7-F32B2B44A4C8}"/>
      </w:docPartPr>
      <w:docPartBody>
        <w:p w:rsidR="00573CE7" w:rsidRDefault="00573CE7" w:rsidP="00573CE7">
          <w:pPr>
            <w:pStyle w:val="B622B147E247481AADBA52FAE3826506"/>
          </w:pPr>
          <w:r w:rsidRPr="003D58FC">
            <w:rPr>
              <w:rStyle w:val="PlaceholderText"/>
            </w:rPr>
            <w:t>[Keywords]</w:t>
          </w:r>
        </w:p>
      </w:docPartBody>
    </w:docPart>
    <w:docPart>
      <w:docPartPr>
        <w:name w:val="AB9234BD4DD44E7EBD186DC019F911B2"/>
        <w:category>
          <w:name w:val="General"/>
          <w:gallery w:val="placeholder"/>
        </w:category>
        <w:types>
          <w:type w:val="bbPlcHdr"/>
        </w:types>
        <w:behaviors>
          <w:behavior w:val="content"/>
        </w:behaviors>
        <w:guid w:val="{3F660531-CF2D-4B85-B368-C87608B829B9}"/>
      </w:docPartPr>
      <w:docPartBody>
        <w:p w:rsidR="00573CE7" w:rsidRDefault="00573CE7" w:rsidP="00573CE7">
          <w:pPr>
            <w:pStyle w:val="AB9234BD4DD44E7EBD186DC019F911B2"/>
          </w:pPr>
          <w:r w:rsidRPr="003D58FC">
            <w:rPr>
              <w:rStyle w:val="PlaceholderText"/>
            </w:rPr>
            <w:t>[Keywords]</w:t>
          </w:r>
        </w:p>
      </w:docPartBody>
    </w:docPart>
    <w:docPart>
      <w:docPartPr>
        <w:name w:val="83DF718C9A4A42949F7B89631E76CE24"/>
        <w:category>
          <w:name w:val="General"/>
          <w:gallery w:val="placeholder"/>
        </w:category>
        <w:types>
          <w:type w:val="bbPlcHdr"/>
        </w:types>
        <w:behaviors>
          <w:behavior w:val="content"/>
        </w:behaviors>
        <w:guid w:val="{74CFD286-1D07-4FC2-A60E-326E83BBC1F4}"/>
      </w:docPartPr>
      <w:docPartBody>
        <w:p w:rsidR="00573CE7" w:rsidRDefault="00573CE7" w:rsidP="00573CE7">
          <w:pPr>
            <w:pStyle w:val="83DF718C9A4A42949F7B89631E76CE24"/>
          </w:pPr>
          <w:r w:rsidRPr="003D58FC">
            <w:rPr>
              <w:rStyle w:val="PlaceholderText"/>
            </w:rPr>
            <w:t>[Keywords]</w:t>
          </w:r>
        </w:p>
      </w:docPartBody>
    </w:docPart>
    <w:docPart>
      <w:docPartPr>
        <w:name w:val="E129F2B3F8A34621A786C9E28A029F25"/>
        <w:category>
          <w:name w:val="General"/>
          <w:gallery w:val="placeholder"/>
        </w:category>
        <w:types>
          <w:type w:val="bbPlcHdr"/>
        </w:types>
        <w:behaviors>
          <w:behavior w:val="content"/>
        </w:behaviors>
        <w:guid w:val="{DBE1EC0E-81C5-4925-AEF2-7AB9577AF055}"/>
      </w:docPartPr>
      <w:docPartBody>
        <w:p w:rsidR="00573CE7" w:rsidRDefault="00573CE7" w:rsidP="00573CE7">
          <w:pPr>
            <w:pStyle w:val="E129F2B3F8A34621A786C9E28A029F25"/>
          </w:pPr>
          <w:r w:rsidRPr="003D58FC">
            <w:rPr>
              <w:rStyle w:val="PlaceholderText"/>
            </w:rPr>
            <w:t>[Keywords]</w:t>
          </w:r>
        </w:p>
      </w:docPartBody>
    </w:docPart>
    <w:docPart>
      <w:docPartPr>
        <w:name w:val="9B88917A379D47B7907AF735C737A11E"/>
        <w:category>
          <w:name w:val="General"/>
          <w:gallery w:val="placeholder"/>
        </w:category>
        <w:types>
          <w:type w:val="bbPlcHdr"/>
        </w:types>
        <w:behaviors>
          <w:behavior w:val="content"/>
        </w:behaviors>
        <w:guid w:val="{CB36EA9F-741F-4EFF-B4EC-D44ADF9B1AB9}"/>
      </w:docPartPr>
      <w:docPartBody>
        <w:p w:rsidR="00573CE7" w:rsidRDefault="00573CE7" w:rsidP="00573CE7">
          <w:pPr>
            <w:pStyle w:val="9B88917A379D47B7907AF735C737A11E"/>
          </w:pPr>
          <w:r w:rsidRPr="003D58FC">
            <w:rPr>
              <w:rStyle w:val="PlaceholderText"/>
            </w:rPr>
            <w:t>[Keywords]</w:t>
          </w:r>
        </w:p>
      </w:docPartBody>
    </w:docPart>
    <w:docPart>
      <w:docPartPr>
        <w:name w:val="1F64B8254493497298635F57EE7C9BBA"/>
        <w:category>
          <w:name w:val="General"/>
          <w:gallery w:val="placeholder"/>
        </w:category>
        <w:types>
          <w:type w:val="bbPlcHdr"/>
        </w:types>
        <w:behaviors>
          <w:behavior w:val="content"/>
        </w:behaviors>
        <w:guid w:val="{1178E8A7-9979-4D96-A288-DADB7187419B}"/>
      </w:docPartPr>
      <w:docPartBody>
        <w:p w:rsidR="00573CE7" w:rsidRDefault="00573CE7" w:rsidP="00573CE7">
          <w:pPr>
            <w:pStyle w:val="1F64B8254493497298635F57EE7C9BBA"/>
          </w:pPr>
          <w:r w:rsidRPr="003D58FC">
            <w:rPr>
              <w:rStyle w:val="PlaceholderText"/>
            </w:rPr>
            <w:t>[Keywords]</w:t>
          </w:r>
        </w:p>
      </w:docPartBody>
    </w:docPart>
    <w:docPart>
      <w:docPartPr>
        <w:name w:val="5D9C804B5D5F436B8E9C10B9F58FC802"/>
        <w:category>
          <w:name w:val="General"/>
          <w:gallery w:val="placeholder"/>
        </w:category>
        <w:types>
          <w:type w:val="bbPlcHdr"/>
        </w:types>
        <w:behaviors>
          <w:behavior w:val="content"/>
        </w:behaviors>
        <w:guid w:val="{AFFEFFDD-1D6A-44F0-B2B6-DB906E222495}"/>
      </w:docPartPr>
      <w:docPartBody>
        <w:p w:rsidR="00573CE7" w:rsidRDefault="00573CE7" w:rsidP="00573CE7">
          <w:pPr>
            <w:pStyle w:val="5D9C804B5D5F436B8E9C10B9F58FC802"/>
          </w:pPr>
          <w:r w:rsidRPr="003D58FC">
            <w:rPr>
              <w:rStyle w:val="PlaceholderText"/>
            </w:rPr>
            <w:t>[Keywords]</w:t>
          </w:r>
        </w:p>
      </w:docPartBody>
    </w:docPart>
    <w:docPart>
      <w:docPartPr>
        <w:name w:val="954D706BDE0649899CB099EBDBDECE0E"/>
        <w:category>
          <w:name w:val="General"/>
          <w:gallery w:val="placeholder"/>
        </w:category>
        <w:types>
          <w:type w:val="bbPlcHdr"/>
        </w:types>
        <w:behaviors>
          <w:behavior w:val="content"/>
        </w:behaviors>
        <w:guid w:val="{BE7F6905-8C7B-461C-BDCA-B04FD180D9AD}"/>
      </w:docPartPr>
      <w:docPartBody>
        <w:p w:rsidR="00573CE7" w:rsidRDefault="00573CE7" w:rsidP="00573CE7">
          <w:pPr>
            <w:pStyle w:val="954D706BDE0649899CB099EBDBDECE0E"/>
          </w:pPr>
          <w:r w:rsidRPr="003D58FC">
            <w:rPr>
              <w:rStyle w:val="PlaceholderText"/>
            </w:rPr>
            <w:t>[Keywords]</w:t>
          </w:r>
        </w:p>
      </w:docPartBody>
    </w:docPart>
    <w:docPart>
      <w:docPartPr>
        <w:name w:val="9822C165ECA24CD3B5099E56EFE248D7"/>
        <w:category>
          <w:name w:val="General"/>
          <w:gallery w:val="placeholder"/>
        </w:category>
        <w:types>
          <w:type w:val="bbPlcHdr"/>
        </w:types>
        <w:behaviors>
          <w:behavior w:val="content"/>
        </w:behaviors>
        <w:guid w:val="{F9E19A81-2D87-4AB7-ACEE-C228D14F415E}"/>
      </w:docPartPr>
      <w:docPartBody>
        <w:p w:rsidR="00573CE7" w:rsidRDefault="00573CE7" w:rsidP="00573CE7">
          <w:pPr>
            <w:pStyle w:val="9822C165ECA24CD3B5099E56EFE248D7"/>
          </w:pPr>
          <w:r w:rsidRPr="003D58FC">
            <w:rPr>
              <w:rStyle w:val="PlaceholderText"/>
            </w:rPr>
            <w:t>[Keywords]</w:t>
          </w:r>
        </w:p>
      </w:docPartBody>
    </w:docPart>
    <w:docPart>
      <w:docPartPr>
        <w:name w:val="08855AEC02C94395BA300FFF2CECCFAB"/>
        <w:category>
          <w:name w:val="General"/>
          <w:gallery w:val="placeholder"/>
        </w:category>
        <w:types>
          <w:type w:val="bbPlcHdr"/>
        </w:types>
        <w:behaviors>
          <w:behavior w:val="content"/>
        </w:behaviors>
        <w:guid w:val="{32838F85-5BD8-4A3C-8876-86B51B58364D}"/>
      </w:docPartPr>
      <w:docPartBody>
        <w:p w:rsidR="00573CE7" w:rsidRDefault="00573CE7" w:rsidP="00573CE7">
          <w:pPr>
            <w:pStyle w:val="08855AEC02C94395BA300FFF2CECCFAB"/>
          </w:pPr>
          <w:r w:rsidRPr="003D58FC">
            <w:rPr>
              <w:rStyle w:val="PlaceholderText"/>
            </w:rPr>
            <w:t>[Keywords]</w:t>
          </w:r>
        </w:p>
      </w:docPartBody>
    </w:docPart>
    <w:docPart>
      <w:docPartPr>
        <w:name w:val="A5DD31F6FA0C4EA2A1FFD4BE33DDD26A"/>
        <w:category>
          <w:name w:val="General"/>
          <w:gallery w:val="placeholder"/>
        </w:category>
        <w:types>
          <w:type w:val="bbPlcHdr"/>
        </w:types>
        <w:behaviors>
          <w:behavior w:val="content"/>
        </w:behaviors>
        <w:guid w:val="{2D26ED93-9FB6-441C-8DD9-C29050F4F331}"/>
      </w:docPartPr>
      <w:docPartBody>
        <w:p w:rsidR="00573CE7" w:rsidRDefault="00573CE7" w:rsidP="00573CE7">
          <w:pPr>
            <w:pStyle w:val="A5DD31F6FA0C4EA2A1FFD4BE33DDD26A"/>
          </w:pPr>
          <w:r w:rsidRPr="003D58FC">
            <w:rPr>
              <w:rStyle w:val="PlaceholderText"/>
            </w:rPr>
            <w:t>[Keywords]</w:t>
          </w:r>
        </w:p>
      </w:docPartBody>
    </w:docPart>
    <w:docPart>
      <w:docPartPr>
        <w:name w:val="5EEFE08ED090419E9BCBFDEDDD63D0FE"/>
        <w:category>
          <w:name w:val="General"/>
          <w:gallery w:val="placeholder"/>
        </w:category>
        <w:types>
          <w:type w:val="bbPlcHdr"/>
        </w:types>
        <w:behaviors>
          <w:behavior w:val="content"/>
        </w:behaviors>
        <w:guid w:val="{B2A1C822-AC0F-46A8-9C64-A71AC2664EAA}"/>
      </w:docPartPr>
      <w:docPartBody>
        <w:p w:rsidR="00573CE7" w:rsidRDefault="00573CE7" w:rsidP="00573CE7">
          <w:pPr>
            <w:pStyle w:val="5EEFE08ED090419E9BCBFDEDDD63D0FE"/>
          </w:pPr>
          <w:r w:rsidRPr="003D58FC">
            <w:rPr>
              <w:rStyle w:val="PlaceholderText"/>
            </w:rPr>
            <w:t>[Keywords]</w:t>
          </w:r>
        </w:p>
      </w:docPartBody>
    </w:docPart>
    <w:docPart>
      <w:docPartPr>
        <w:name w:val="0CF5977748A2416598F883A2777050C9"/>
        <w:category>
          <w:name w:val="General"/>
          <w:gallery w:val="placeholder"/>
        </w:category>
        <w:types>
          <w:type w:val="bbPlcHdr"/>
        </w:types>
        <w:behaviors>
          <w:behavior w:val="content"/>
        </w:behaviors>
        <w:guid w:val="{9EF9F506-3379-48FC-926F-21C83E21E129}"/>
      </w:docPartPr>
      <w:docPartBody>
        <w:p w:rsidR="00573CE7" w:rsidRDefault="00573CE7" w:rsidP="00573CE7">
          <w:pPr>
            <w:pStyle w:val="0CF5977748A2416598F883A2777050C9"/>
          </w:pPr>
          <w:r w:rsidRPr="003D58FC">
            <w:rPr>
              <w:rStyle w:val="PlaceholderText"/>
            </w:rPr>
            <w:t>[Keywords]</w:t>
          </w:r>
        </w:p>
      </w:docPartBody>
    </w:docPart>
    <w:docPart>
      <w:docPartPr>
        <w:name w:val="3AE2FE437FDA4D74B60000F0C45983CB"/>
        <w:category>
          <w:name w:val="General"/>
          <w:gallery w:val="placeholder"/>
        </w:category>
        <w:types>
          <w:type w:val="bbPlcHdr"/>
        </w:types>
        <w:behaviors>
          <w:behavior w:val="content"/>
        </w:behaviors>
        <w:guid w:val="{F40ED613-CCE3-489C-BA6D-CDB94E68AFA3}"/>
      </w:docPartPr>
      <w:docPartBody>
        <w:p w:rsidR="00573CE7" w:rsidRDefault="00573CE7" w:rsidP="00573CE7">
          <w:pPr>
            <w:pStyle w:val="3AE2FE437FDA4D74B60000F0C45983CB"/>
          </w:pPr>
          <w:r w:rsidRPr="003D58FC">
            <w:rPr>
              <w:rStyle w:val="PlaceholderText"/>
            </w:rPr>
            <w:t>[Keywords]</w:t>
          </w:r>
        </w:p>
      </w:docPartBody>
    </w:docPart>
    <w:docPart>
      <w:docPartPr>
        <w:name w:val="3E07A6DF8EEF47EFBE424E11D6C67D44"/>
        <w:category>
          <w:name w:val="General"/>
          <w:gallery w:val="placeholder"/>
        </w:category>
        <w:types>
          <w:type w:val="bbPlcHdr"/>
        </w:types>
        <w:behaviors>
          <w:behavior w:val="content"/>
        </w:behaviors>
        <w:guid w:val="{E822D47C-2AFD-40A1-9B86-37D5F36ABC3B}"/>
      </w:docPartPr>
      <w:docPartBody>
        <w:p w:rsidR="00573CE7" w:rsidRDefault="00573CE7" w:rsidP="00573CE7">
          <w:pPr>
            <w:pStyle w:val="3E07A6DF8EEF47EFBE424E11D6C67D44"/>
          </w:pPr>
          <w:r w:rsidRPr="003D58FC">
            <w:rPr>
              <w:rStyle w:val="PlaceholderText"/>
            </w:rPr>
            <w:t>[Keywords]</w:t>
          </w:r>
        </w:p>
      </w:docPartBody>
    </w:docPart>
    <w:docPart>
      <w:docPartPr>
        <w:name w:val="3D4E11AD49914D4784E9589513391C26"/>
        <w:category>
          <w:name w:val="General"/>
          <w:gallery w:val="placeholder"/>
        </w:category>
        <w:types>
          <w:type w:val="bbPlcHdr"/>
        </w:types>
        <w:behaviors>
          <w:behavior w:val="content"/>
        </w:behaviors>
        <w:guid w:val="{EE7C4A37-5FB4-4680-B73E-1A38EC455E39}"/>
      </w:docPartPr>
      <w:docPartBody>
        <w:p w:rsidR="00573CE7" w:rsidRDefault="00573CE7" w:rsidP="00573CE7">
          <w:pPr>
            <w:pStyle w:val="3D4E11AD49914D4784E9589513391C26"/>
          </w:pPr>
          <w:r w:rsidRPr="003D58FC">
            <w:rPr>
              <w:rStyle w:val="PlaceholderText"/>
            </w:rPr>
            <w:t>[Keywords]</w:t>
          </w:r>
        </w:p>
      </w:docPartBody>
    </w:docPart>
    <w:docPart>
      <w:docPartPr>
        <w:name w:val="26E251D4B1EC4D83BC58D6B70EAA643C"/>
        <w:category>
          <w:name w:val="General"/>
          <w:gallery w:val="placeholder"/>
        </w:category>
        <w:types>
          <w:type w:val="bbPlcHdr"/>
        </w:types>
        <w:behaviors>
          <w:behavior w:val="content"/>
        </w:behaviors>
        <w:guid w:val="{CF3AD788-F86D-4A59-A3E2-03C24B287679}"/>
      </w:docPartPr>
      <w:docPartBody>
        <w:p w:rsidR="00573CE7" w:rsidRDefault="00573CE7" w:rsidP="00573CE7">
          <w:pPr>
            <w:pStyle w:val="26E251D4B1EC4D83BC58D6B70EAA643C"/>
          </w:pPr>
          <w:r w:rsidRPr="003D58FC">
            <w:rPr>
              <w:rStyle w:val="PlaceholderText"/>
            </w:rPr>
            <w:t>[Keywords]</w:t>
          </w:r>
        </w:p>
      </w:docPartBody>
    </w:docPart>
    <w:docPart>
      <w:docPartPr>
        <w:name w:val="B9A4B789F202432EABE87AD69C674F47"/>
        <w:category>
          <w:name w:val="General"/>
          <w:gallery w:val="placeholder"/>
        </w:category>
        <w:types>
          <w:type w:val="bbPlcHdr"/>
        </w:types>
        <w:behaviors>
          <w:behavior w:val="content"/>
        </w:behaviors>
        <w:guid w:val="{44B614FC-2E79-4913-8144-C7C9AE137504}"/>
      </w:docPartPr>
      <w:docPartBody>
        <w:p w:rsidR="00573CE7" w:rsidRDefault="00573CE7" w:rsidP="00573CE7">
          <w:pPr>
            <w:pStyle w:val="B9A4B789F202432EABE87AD69C674F47"/>
          </w:pPr>
          <w:r w:rsidRPr="003D58FC">
            <w:rPr>
              <w:rStyle w:val="PlaceholderText"/>
            </w:rPr>
            <w:t>[Keywords]</w:t>
          </w:r>
        </w:p>
      </w:docPartBody>
    </w:docPart>
    <w:docPart>
      <w:docPartPr>
        <w:name w:val="93834A109EEB47CB975A9802B4441E97"/>
        <w:category>
          <w:name w:val="General"/>
          <w:gallery w:val="placeholder"/>
        </w:category>
        <w:types>
          <w:type w:val="bbPlcHdr"/>
        </w:types>
        <w:behaviors>
          <w:behavior w:val="content"/>
        </w:behaviors>
        <w:guid w:val="{C4BA1F9B-CDAF-4C29-870B-F034A245545F}"/>
      </w:docPartPr>
      <w:docPartBody>
        <w:p w:rsidR="00573CE7" w:rsidRDefault="00573CE7" w:rsidP="00573CE7">
          <w:pPr>
            <w:pStyle w:val="93834A109EEB47CB975A9802B4441E97"/>
          </w:pPr>
          <w:r w:rsidRPr="003D58FC">
            <w:rPr>
              <w:rStyle w:val="PlaceholderText"/>
            </w:rPr>
            <w:t>[Keywords]</w:t>
          </w:r>
        </w:p>
      </w:docPartBody>
    </w:docPart>
    <w:docPart>
      <w:docPartPr>
        <w:name w:val="153AC9D43A4B4F49B6BC2C277A45AF8D"/>
        <w:category>
          <w:name w:val="General"/>
          <w:gallery w:val="placeholder"/>
        </w:category>
        <w:types>
          <w:type w:val="bbPlcHdr"/>
        </w:types>
        <w:behaviors>
          <w:behavior w:val="content"/>
        </w:behaviors>
        <w:guid w:val="{DD0971C8-7EB2-48FF-9CC1-3E12669D52F8}"/>
      </w:docPartPr>
      <w:docPartBody>
        <w:p w:rsidR="00573CE7" w:rsidRDefault="00573CE7" w:rsidP="00573CE7">
          <w:pPr>
            <w:pStyle w:val="153AC9D43A4B4F49B6BC2C277A45AF8D"/>
          </w:pPr>
          <w:r w:rsidRPr="003D58FC">
            <w:rPr>
              <w:rStyle w:val="PlaceholderText"/>
            </w:rPr>
            <w:t>[Keywords]</w:t>
          </w:r>
        </w:p>
      </w:docPartBody>
    </w:docPart>
    <w:docPart>
      <w:docPartPr>
        <w:name w:val="C5B24744CFCD4687909691EC2E217A9A"/>
        <w:category>
          <w:name w:val="General"/>
          <w:gallery w:val="placeholder"/>
        </w:category>
        <w:types>
          <w:type w:val="bbPlcHdr"/>
        </w:types>
        <w:behaviors>
          <w:behavior w:val="content"/>
        </w:behaviors>
        <w:guid w:val="{8DA23CD6-80D5-4B82-B771-083FAB732DFD}"/>
      </w:docPartPr>
      <w:docPartBody>
        <w:p w:rsidR="00573CE7" w:rsidRDefault="00573CE7" w:rsidP="00573CE7">
          <w:pPr>
            <w:pStyle w:val="C5B24744CFCD4687909691EC2E217A9A"/>
          </w:pPr>
          <w:r w:rsidRPr="003D58FC">
            <w:rPr>
              <w:rStyle w:val="PlaceholderText"/>
            </w:rPr>
            <w:t>[Keywords]</w:t>
          </w:r>
        </w:p>
      </w:docPartBody>
    </w:docPart>
    <w:docPart>
      <w:docPartPr>
        <w:name w:val="E60FD13F584F4A9482399FE7DF40A903"/>
        <w:category>
          <w:name w:val="General"/>
          <w:gallery w:val="placeholder"/>
        </w:category>
        <w:types>
          <w:type w:val="bbPlcHdr"/>
        </w:types>
        <w:behaviors>
          <w:behavior w:val="content"/>
        </w:behaviors>
        <w:guid w:val="{91C1F5B2-FB0F-41F7-8567-19BED72CF624}"/>
      </w:docPartPr>
      <w:docPartBody>
        <w:p w:rsidR="00573CE7" w:rsidRDefault="00573CE7" w:rsidP="00573CE7">
          <w:pPr>
            <w:pStyle w:val="E60FD13F584F4A9482399FE7DF40A903"/>
          </w:pPr>
          <w:r w:rsidRPr="003D58FC">
            <w:rPr>
              <w:rStyle w:val="PlaceholderText"/>
            </w:rPr>
            <w:t>[Keywords]</w:t>
          </w:r>
        </w:p>
      </w:docPartBody>
    </w:docPart>
    <w:docPart>
      <w:docPartPr>
        <w:name w:val="2F601D15D5FB4C69B18313D627CD9846"/>
        <w:category>
          <w:name w:val="General"/>
          <w:gallery w:val="placeholder"/>
        </w:category>
        <w:types>
          <w:type w:val="bbPlcHdr"/>
        </w:types>
        <w:behaviors>
          <w:behavior w:val="content"/>
        </w:behaviors>
        <w:guid w:val="{B25DC032-EA05-4072-8778-A501B8B36AAB}"/>
      </w:docPartPr>
      <w:docPartBody>
        <w:p w:rsidR="00573CE7" w:rsidRDefault="00573CE7" w:rsidP="00573CE7">
          <w:pPr>
            <w:pStyle w:val="2F601D15D5FB4C69B18313D627CD9846"/>
          </w:pPr>
          <w:r w:rsidRPr="003D58FC">
            <w:rPr>
              <w:rStyle w:val="PlaceholderText"/>
            </w:rPr>
            <w:t>[Keywords]</w:t>
          </w:r>
        </w:p>
      </w:docPartBody>
    </w:docPart>
    <w:docPart>
      <w:docPartPr>
        <w:name w:val="A8028DEA9B2348EE9B987ADFC743753D"/>
        <w:category>
          <w:name w:val="General"/>
          <w:gallery w:val="placeholder"/>
        </w:category>
        <w:types>
          <w:type w:val="bbPlcHdr"/>
        </w:types>
        <w:behaviors>
          <w:behavior w:val="content"/>
        </w:behaviors>
        <w:guid w:val="{BE80CF2F-8E8D-4669-8038-CE02934D391D}"/>
      </w:docPartPr>
      <w:docPartBody>
        <w:p w:rsidR="00573CE7" w:rsidRDefault="00573CE7" w:rsidP="00573CE7">
          <w:pPr>
            <w:pStyle w:val="A8028DEA9B2348EE9B987ADFC743753D"/>
          </w:pPr>
          <w:r w:rsidRPr="003D58FC">
            <w:rPr>
              <w:rStyle w:val="PlaceholderText"/>
            </w:rPr>
            <w:t>[Keywords]</w:t>
          </w:r>
        </w:p>
      </w:docPartBody>
    </w:docPart>
    <w:docPart>
      <w:docPartPr>
        <w:name w:val="15FB984232BE4F2E933A488D9A810CDF"/>
        <w:category>
          <w:name w:val="General"/>
          <w:gallery w:val="placeholder"/>
        </w:category>
        <w:types>
          <w:type w:val="bbPlcHdr"/>
        </w:types>
        <w:behaviors>
          <w:behavior w:val="content"/>
        </w:behaviors>
        <w:guid w:val="{0716AD7E-F3F8-4CB3-9B76-DF5ACFFDF76A}"/>
      </w:docPartPr>
      <w:docPartBody>
        <w:p w:rsidR="00573CE7" w:rsidRDefault="00573CE7" w:rsidP="00573CE7">
          <w:pPr>
            <w:pStyle w:val="15FB984232BE4F2E933A488D9A810CDF"/>
          </w:pPr>
          <w:r w:rsidRPr="003D58FC">
            <w:rPr>
              <w:rStyle w:val="PlaceholderText"/>
            </w:rPr>
            <w:t>[Keywords]</w:t>
          </w:r>
        </w:p>
      </w:docPartBody>
    </w:docPart>
    <w:docPart>
      <w:docPartPr>
        <w:name w:val="7F44C2C8FD894F71A7C688262BC06DED"/>
        <w:category>
          <w:name w:val="General"/>
          <w:gallery w:val="placeholder"/>
        </w:category>
        <w:types>
          <w:type w:val="bbPlcHdr"/>
        </w:types>
        <w:behaviors>
          <w:behavior w:val="content"/>
        </w:behaviors>
        <w:guid w:val="{C1D45B69-7134-4C42-9606-39AF34CD6622}"/>
      </w:docPartPr>
      <w:docPartBody>
        <w:p w:rsidR="00573CE7" w:rsidRDefault="00573CE7" w:rsidP="00573CE7">
          <w:pPr>
            <w:pStyle w:val="7F44C2C8FD894F71A7C688262BC06DED"/>
          </w:pPr>
          <w:r w:rsidRPr="003D58FC">
            <w:rPr>
              <w:rStyle w:val="PlaceholderText"/>
            </w:rPr>
            <w:t>[Keywords]</w:t>
          </w:r>
        </w:p>
      </w:docPartBody>
    </w:docPart>
    <w:docPart>
      <w:docPartPr>
        <w:name w:val="A110B100DA6746578BA7312BA6C36239"/>
        <w:category>
          <w:name w:val="General"/>
          <w:gallery w:val="placeholder"/>
        </w:category>
        <w:types>
          <w:type w:val="bbPlcHdr"/>
        </w:types>
        <w:behaviors>
          <w:behavior w:val="content"/>
        </w:behaviors>
        <w:guid w:val="{423B61D6-261D-4FA2-8704-FFF67337E3BF}"/>
      </w:docPartPr>
      <w:docPartBody>
        <w:p w:rsidR="00573CE7" w:rsidRDefault="00573CE7" w:rsidP="00573CE7">
          <w:pPr>
            <w:pStyle w:val="A110B100DA6746578BA7312BA6C36239"/>
          </w:pPr>
          <w:r w:rsidRPr="003D58FC">
            <w:rPr>
              <w:rStyle w:val="PlaceholderText"/>
            </w:rPr>
            <w:t>[Keywords]</w:t>
          </w:r>
        </w:p>
      </w:docPartBody>
    </w:docPart>
    <w:docPart>
      <w:docPartPr>
        <w:name w:val="CF8AAB4784ED4AA0A449A815DA9F6BDD"/>
        <w:category>
          <w:name w:val="General"/>
          <w:gallery w:val="placeholder"/>
        </w:category>
        <w:types>
          <w:type w:val="bbPlcHdr"/>
        </w:types>
        <w:behaviors>
          <w:behavior w:val="content"/>
        </w:behaviors>
        <w:guid w:val="{523ADD8D-64A3-49DF-9644-992FED4116F7}"/>
      </w:docPartPr>
      <w:docPartBody>
        <w:p w:rsidR="00573CE7" w:rsidRDefault="00573CE7" w:rsidP="00573CE7">
          <w:pPr>
            <w:pStyle w:val="CF8AAB4784ED4AA0A449A815DA9F6BDD"/>
          </w:pPr>
          <w:r w:rsidRPr="003D58FC">
            <w:rPr>
              <w:rStyle w:val="PlaceholderText"/>
            </w:rPr>
            <w:t>[Keywords]</w:t>
          </w:r>
        </w:p>
      </w:docPartBody>
    </w:docPart>
    <w:docPart>
      <w:docPartPr>
        <w:name w:val="8EE2A1D414E149D7A61AAACF15262C2A"/>
        <w:category>
          <w:name w:val="General"/>
          <w:gallery w:val="placeholder"/>
        </w:category>
        <w:types>
          <w:type w:val="bbPlcHdr"/>
        </w:types>
        <w:behaviors>
          <w:behavior w:val="content"/>
        </w:behaviors>
        <w:guid w:val="{C4F7631A-C02A-4C2B-A17F-D95C30EC3642}"/>
      </w:docPartPr>
      <w:docPartBody>
        <w:p w:rsidR="00573CE7" w:rsidRDefault="00573CE7" w:rsidP="00573CE7">
          <w:pPr>
            <w:pStyle w:val="8EE2A1D414E149D7A61AAACF15262C2A"/>
          </w:pPr>
          <w:r w:rsidRPr="003D58FC">
            <w:rPr>
              <w:rStyle w:val="PlaceholderText"/>
            </w:rPr>
            <w:t>[Keywords]</w:t>
          </w:r>
        </w:p>
      </w:docPartBody>
    </w:docPart>
    <w:docPart>
      <w:docPartPr>
        <w:name w:val="00972235A13F45AF95BE6474CB44AC0B"/>
        <w:category>
          <w:name w:val="General"/>
          <w:gallery w:val="placeholder"/>
        </w:category>
        <w:types>
          <w:type w:val="bbPlcHdr"/>
        </w:types>
        <w:behaviors>
          <w:behavior w:val="content"/>
        </w:behaviors>
        <w:guid w:val="{BA7398BE-32F6-48B1-A5DD-EE790C237E56}"/>
      </w:docPartPr>
      <w:docPartBody>
        <w:p w:rsidR="00573CE7" w:rsidRDefault="00573CE7" w:rsidP="00573CE7">
          <w:pPr>
            <w:pStyle w:val="00972235A13F45AF95BE6474CB44AC0B"/>
          </w:pPr>
          <w:r w:rsidRPr="003D58FC">
            <w:rPr>
              <w:rStyle w:val="PlaceholderText"/>
            </w:rPr>
            <w:t>[Keywords]</w:t>
          </w:r>
        </w:p>
      </w:docPartBody>
    </w:docPart>
    <w:docPart>
      <w:docPartPr>
        <w:name w:val="816F60D982874E01859B8D84BCA52A96"/>
        <w:category>
          <w:name w:val="General"/>
          <w:gallery w:val="placeholder"/>
        </w:category>
        <w:types>
          <w:type w:val="bbPlcHdr"/>
        </w:types>
        <w:behaviors>
          <w:behavior w:val="content"/>
        </w:behaviors>
        <w:guid w:val="{90B5C61C-3300-4BF8-86AC-3C9395D0B40F}"/>
      </w:docPartPr>
      <w:docPartBody>
        <w:p w:rsidR="00573CE7" w:rsidRDefault="00573CE7" w:rsidP="00573CE7">
          <w:pPr>
            <w:pStyle w:val="816F60D982874E01859B8D84BCA52A96"/>
          </w:pPr>
          <w:r w:rsidRPr="003D58FC">
            <w:rPr>
              <w:rStyle w:val="PlaceholderText"/>
            </w:rPr>
            <w:t>[Keywords]</w:t>
          </w:r>
        </w:p>
      </w:docPartBody>
    </w:docPart>
    <w:docPart>
      <w:docPartPr>
        <w:name w:val="FF29670C3C2B4F6CAA66CAD553361895"/>
        <w:category>
          <w:name w:val="General"/>
          <w:gallery w:val="placeholder"/>
        </w:category>
        <w:types>
          <w:type w:val="bbPlcHdr"/>
        </w:types>
        <w:behaviors>
          <w:behavior w:val="content"/>
        </w:behaviors>
        <w:guid w:val="{CA6E9424-FDA6-4BA6-A7D9-79F5B043B7A1}"/>
      </w:docPartPr>
      <w:docPartBody>
        <w:p w:rsidR="00573CE7" w:rsidRDefault="00573CE7" w:rsidP="00573CE7">
          <w:pPr>
            <w:pStyle w:val="FF29670C3C2B4F6CAA66CAD553361895"/>
          </w:pPr>
          <w:r w:rsidRPr="003D58FC">
            <w:rPr>
              <w:rStyle w:val="PlaceholderText"/>
            </w:rPr>
            <w:t>[Keywords]</w:t>
          </w:r>
        </w:p>
      </w:docPartBody>
    </w:docPart>
    <w:docPart>
      <w:docPartPr>
        <w:name w:val="321AF01695C64B8797DD4FCA152FF92B"/>
        <w:category>
          <w:name w:val="General"/>
          <w:gallery w:val="placeholder"/>
        </w:category>
        <w:types>
          <w:type w:val="bbPlcHdr"/>
        </w:types>
        <w:behaviors>
          <w:behavior w:val="content"/>
        </w:behaviors>
        <w:guid w:val="{1958DACA-E7A7-46C7-B700-AD9B379D5191}"/>
      </w:docPartPr>
      <w:docPartBody>
        <w:p w:rsidR="00573CE7" w:rsidRDefault="00573CE7" w:rsidP="00573CE7">
          <w:pPr>
            <w:pStyle w:val="321AF01695C64B8797DD4FCA152FF92B"/>
          </w:pPr>
          <w:r w:rsidRPr="003D58FC">
            <w:rPr>
              <w:rStyle w:val="PlaceholderText"/>
            </w:rPr>
            <w:t>[Keywords]</w:t>
          </w:r>
        </w:p>
      </w:docPartBody>
    </w:docPart>
    <w:docPart>
      <w:docPartPr>
        <w:name w:val="0B3C7D69BA264D81BC88090BCCBAC781"/>
        <w:category>
          <w:name w:val="General"/>
          <w:gallery w:val="placeholder"/>
        </w:category>
        <w:types>
          <w:type w:val="bbPlcHdr"/>
        </w:types>
        <w:behaviors>
          <w:behavior w:val="content"/>
        </w:behaviors>
        <w:guid w:val="{F538A332-B8B4-4C6D-AC4D-745478DFD173}"/>
      </w:docPartPr>
      <w:docPartBody>
        <w:p w:rsidR="00573CE7" w:rsidRDefault="00573CE7" w:rsidP="00573CE7">
          <w:pPr>
            <w:pStyle w:val="0B3C7D69BA264D81BC88090BCCBAC781"/>
          </w:pPr>
          <w:r w:rsidRPr="003D58FC">
            <w:rPr>
              <w:rStyle w:val="PlaceholderText"/>
            </w:rPr>
            <w:t>[Keywords]</w:t>
          </w:r>
        </w:p>
      </w:docPartBody>
    </w:docPart>
    <w:docPart>
      <w:docPartPr>
        <w:name w:val="B1EF371DF1EC4DBB8783EC7311CC0757"/>
        <w:category>
          <w:name w:val="General"/>
          <w:gallery w:val="placeholder"/>
        </w:category>
        <w:types>
          <w:type w:val="bbPlcHdr"/>
        </w:types>
        <w:behaviors>
          <w:behavior w:val="content"/>
        </w:behaviors>
        <w:guid w:val="{8214F52B-5980-48AB-B8FA-902BBA8DD84B}"/>
      </w:docPartPr>
      <w:docPartBody>
        <w:p w:rsidR="00573CE7" w:rsidRDefault="00573CE7" w:rsidP="00573CE7">
          <w:pPr>
            <w:pStyle w:val="B1EF371DF1EC4DBB8783EC7311CC0757"/>
          </w:pPr>
          <w:r w:rsidRPr="003D58FC">
            <w:rPr>
              <w:rStyle w:val="PlaceholderText"/>
            </w:rPr>
            <w:t>[Keywords]</w:t>
          </w:r>
        </w:p>
      </w:docPartBody>
    </w:docPart>
    <w:docPart>
      <w:docPartPr>
        <w:name w:val="6C6FB2A64A4148C1B64DAF7664A9D33A"/>
        <w:category>
          <w:name w:val="General"/>
          <w:gallery w:val="placeholder"/>
        </w:category>
        <w:types>
          <w:type w:val="bbPlcHdr"/>
        </w:types>
        <w:behaviors>
          <w:behavior w:val="content"/>
        </w:behaviors>
        <w:guid w:val="{5C3641C8-524C-4F2C-BB5D-D30C335F7B8A}"/>
      </w:docPartPr>
      <w:docPartBody>
        <w:p w:rsidR="00573CE7" w:rsidRDefault="00573CE7" w:rsidP="00573CE7">
          <w:pPr>
            <w:pStyle w:val="6C6FB2A64A4148C1B64DAF7664A9D33A"/>
          </w:pPr>
          <w:r w:rsidRPr="003D58FC">
            <w:rPr>
              <w:rStyle w:val="PlaceholderText"/>
            </w:rPr>
            <w:t>[Keywords]</w:t>
          </w:r>
        </w:p>
      </w:docPartBody>
    </w:docPart>
    <w:docPart>
      <w:docPartPr>
        <w:name w:val="958A4899811E4C5FBDEB114328967350"/>
        <w:category>
          <w:name w:val="General"/>
          <w:gallery w:val="placeholder"/>
        </w:category>
        <w:types>
          <w:type w:val="bbPlcHdr"/>
        </w:types>
        <w:behaviors>
          <w:behavior w:val="content"/>
        </w:behaviors>
        <w:guid w:val="{E9C56B25-5351-4EE1-BB1D-33C1402D6E2B}"/>
      </w:docPartPr>
      <w:docPartBody>
        <w:p w:rsidR="00573CE7" w:rsidRDefault="00573CE7" w:rsidP="00573CE7">
          <w:pPr>
            <w:pStyle w:val="958A4899811E4C5FBDEB114328967350"/>
          </w:pPr>
          <w:r w:rsidRPr="003D58FC">
            <w:rPr>
              <w:rStyle w:val="PlaceholderText"/>
            </w:rPr>
            <w:t>[Keywords]</w:t>
          </w:r>
        </w:p>
      </w:docPartBody>
    </w:docPart>
    <w:docPart>
      <w:docPartPr>
        <w:name w:val="3C820D9EAB2B4174A62017543384A559"/>
        <w:category>
          <w:name w:val="General"/>
          <w:gallery w:val="placeholder"/>
        </w:category>
        <w:types>
          <w:type w:val="bbPlcHdr"/>
        </w:types>
        <w:behaviors>
          <w:behavior w:val="content"/>
        </w:behaviors>
        <w:guid w:val="{143D994C-AA8C-4B93-831B-A3696E6F944E}"/>
      </w:docPartPr>
      <w:docPartBody>
        <w:p w:rsidR="00573CE7" w:rsidRDefault="00573CE7" w:rsidP="00573CE7">
          <w:pPr>
            <w:pStyle w:val="3C820D9EAB2B4174A62017543384A559"/>
          </w:pPr>
          <w:r w:rsidRPr="003D58FC">
            <w:rPr>
              <w:rStyle w:val="PlaceholderText"/>
            </w:rPr>
            <w:t>[Keywords]</w:t>
          </w:r>
        </w:p>
      </w:docPartBody>
    </w:docPart>
    <w:docPart>
      <w:docPartPr>
        <w:name w:val="3ED8A9D31290455EAC2CC14BAD828B08"/>
        <w:category>
          <w:name w:val="General"/>
          <w:gallery w:val="placeholder"/>
        </w:category>
        <w:types>
          <w:type w:val="bbPlcHdr"/>
        </w:types>
        <w:behaviors>
          <w:behavior w:val="content"/>
        </w:behaviors>
        <w:guid w:val="{E134DA37-51B5-4001-946D-7B08A11B4DBD}"/>
      </w:docPartPr>
      <w:docPartBody>
        <w:p w:rsidR="00573CE7" w:rsidRDefault="00573CE7" w:rsidP="00573CE7">
          <w:pPr>
            <w:pStyle w:val="3ED8A9D31290455EAC2CC14BAD828B08"/>
          </w:pPr>
          <w:r w:rsidRPr="003D58FC">
            <w:rPr>
              <w:rStyle w:val="PlaceholderText"/>
            </w:rPr>
            <w:t>[Keywords]</w:t>
          </w:r>
        </w:p>
      </w:docPartBody>
    </w:docPart>
    <w:docPart>
      <w:docPartPr>
        <w:name w:val="3C773B8A66134DC4A8F5D5F3F9F3692A"/>
        <w:category>
          <w:name w:val="General"/>
          <w:gallery w:val="placeholder"/>
        </w:category>
        <w:types>
          <w:type w:val="bbPlcHdr"/>
        </w:types>
        <w:behaviors>
          <w:behavior w:val="content"/>
        </w:behaviors>
        <w:guid w:val="{7B3163FA-B14C-4656-91F9-6935F04CA5D5}"/>
      </w:docPartPr>
      <w:docPartBody>
        <w:p w:rsidR="00573CE7" w:rsidRDefault="00573CE7" w:rsidP="00573CE7">
          <w:pPr>
            <w:pStyle w:val="3C773B8A66134DC4A8F5D5F3F9F3692A"/>
          </w:pPr>
          <w:r w:rsidRPr="003D58FC">
            <w:rPr>
              <w:rStyle w:val="PlaceholderText"/>
            </w:rPr>
            <w:t>[Keywords]</w:t>
          </w:r>
        </w:p>
      </w:docPartBody>
    </w:docPart>
    <w:docPart>
      <w:docPartPr>
        <w:name w:val="71CCCFD6FB1A4282BA964686A607CA7E"/>
        <w:category>
          <w:name w:val="General"/>
          <w:gallery w:val="placeholder"/>
        </w:category>
        <w:types>
          <w:type w:val="bbPlcHdr"/>
        </w:types>
        <w:behaviors>
          <w:behavior w:val="content"/>
        </w:behaviors>
        <w:guid w:val="{1C4CA18C-0803-4304-A2D4-85D41829621A}"/>
      </w:docPartPr>
      <w:docPartBody>
        <w:p w:rsidR="00573CE7" w:rsidRDefault="00573CE7" w:rsidP="00573CE7">
          <w:pPr>
            <w:pStyle w:val="71CCCFD6FB1A4282BA964686A607CA7E"/>
          </w:pPr>
          <w:r w:rsidRPr="003D58FC">
            <w:rPr>
              <w:rStyle w:val="PlaceholderText"/>
            </w:rPr>
            <w:t>[Keywords]</w:t>
          </w:r>
        </w:p>
      </w:docPartBody>
    </w:docPart>
    <w:docPart>
      <w:docPartPr>
        <w:name w:val="8E65CFBC06384E9A8CC0910415EC2D77"/>
        <w:category>
          <w:name w:val="General"/>
          <w:gallery w:val="placeholder"/>
        </w:category>
        <w:types>
          <w:type w:val="bbPlcHdr"/>
        </w:types>
        <w:behaviors>
          <w:behavior w:val="content"/>
        </w:behaviors>
        <w:guid w:val="{FA15BCBA-1447-4582-AA2C-6241193A0AA3}"/>
      </w:docPartPr>
      <w:docPartBody>
        <w:p w:rsidR="00573CE7" w:rsidRDefault="00573CE7" w:rsidP="00573CE7">
          <w:pPr>
            <w:pStyle w:val="8E65CFBC06384E9A8CC0910415EC2D77"/>
          </w:pPr>
          <w:r w:rsidRPr="003D58FC">
            <w:rPr>
              <w:rStyle w:val="PlaceholderText"/>
            </w:rPr>
            <w:t>[Keywords]</w:t>
          </w:r>
        </w:p>
      </w:docPartBody>
    </w:docPart>
    <w:docPart>
      <w:docPartPr>
        <w:name w:val="927BE5BEC0644F84B1AF0B9071820B71"/>
        <w:category>
          <w:name w:val="General"/>
          <w:gallery w:val="placeholder"/>
        </w:category>
        <w:types>
          <w:type w:val="bbPlcHdr"/>
        </w:types>
        <w:behaviors>
          <w:behavior w:val="content"/>
        </w:behaviors>
        <w:guid w:val="{C494A545-1C62-4321-9A13-1617DBDC8371}"/>
      </w:docPartPr>
      <w:docPartBody>
        <w:p w:rsidR="00573CE7" w:rsidRDefault="00573CE7" w:rsidP="00573CE7">
          <w:pPr>
            <w:pStyle w:val="927BE5BEC0644F84B1AF0B9071820B71"/>
          </w:pPr>
          <w:r w:rsidRPr="003D58FC">
            <w:rPr>
              <w:rStyle w:val="PlaceholderText"/>
            </w:rPr>
            <w:t>[Keywords]</w:t>
          </w:r>
        </w:p>
      </w:docPartBody>
    </w:docPart>
    <w:docPart>
      <w:docPartPr>
        <w:name w:val="2FF950C55449481DAC187C6AE46B7EE0"/>
        <w:category>
          <w:name w:val="General"/>
          <w:gallery w:val="placeholder"/>
        </w:category>
        <w:types>
          <w:type w:val="bbPlcHdr"/>
        </w:types>
        <w:behaviors>
          <w:behavior w:val="content"/>
        </w:behaviors>
        <w:guid w:val="{B9417DFF-F089-4218-ACAE-0B19916FB41E}"/>
      </w:docPartPr>
      <w:docPartBody>
        <w:p w:rsidR="00573CE7" w:rsidRDefault="00573CE7" w:rsidP="00573CE7">
          <w:pPr>
            <w:pStyle w:val="2FF950C55449481DAC187C6AE46B7EE0"/>
          </w:pPr>
          <w:r w:rsidRPr="003D58FC">
            <w:rPr>
              <w:rStyle w:val="PlaceholderText"/>
            </w:rPr>
            <w:t>[Keywords]</w:t>
          </w:r>
        </w:p>
      </w:docPartBody>
    </w:docPart>
    <w:docPart>
      <w:docPartPr>
        <w:name w:val="1B8DA7C30AEE4589A790428922D9D26F"/>
        <w:category>
          <w:name w:val="General"/>
          <w:gallery w:val="placeholder"/>
        </w:category>
        <w:types>
          <w:type w:val="bbPlcHdr"/>
        </w:types>
        <w:behaviors>
          <w:behavior w:val="content"/>
        </w:behaviors>
        <w:guid w:val="{F1521D69-F19B-4798-89B0-35D27C779929}"/>
      </w:docPartPr>
      <w:docPartBody>
        <w:p w:rsidR="00573CE7" w:rsidRDefault="00573CE7" w:rsidP="00573CE7">
          <w:pPr>
            <w:pStyle w:val="1B8DA7C30AEE4589A790428922D9D26F"/>
          </w:pPr>
          <w:r w:rsidRPr="003D58FC">
            <w:rPr>
              <w:rStyle w:val="PlaceholderText"/>
            </w:rPr>
            <w:t>[Keywords]</w:t>
          </w:r>
        </w:p>
      </w:docPartBody>
    </w:docPart>
    <w:docPart>
      <w:docPartPr>
        <w:name w:val="815C0911021F456AB19D9D2DF0B79057"/>
        <w:category>
          <w:name w:val="General"/>
          <w:gallery w:val="placeholder"/>
        </w:category>
        <w:types>
          <w:type w:val="bbPlcHdr"/>
        </w:types>
        <w:behaviors>
          <w:behavior w:val="content"/>
        </w:behaviors>
        <w:guid w:val="{C9FBABE3-F46E-4A43-8F4B-D6707996C7E4}"/>
      </w:docPartPr>
      <w:docPartBody>
        <w:p w:rsidR="00573CE7" w:rsidRDefault="00573CE7" w:rsidP="00573CE7">
          <w:pPr>
            <w:pStyle w:val="815C0911021F456AB19D9D2DF0B79057"/>
          </w:pPr>
          <w:r w:rsidRPr="003D58FC">
            <w:rPr>
              <w:rStyle w:val="PlaceholderText"/>
            </w:rPr>
            <w:t>[Keywords]</w:t>
          </w:r>
        </w:p>
      </w:docPartBody>
    </w:docPart>
    <w:docPart>
      <w:docPartPr>
        <w:name w:val="7B5907E39BA64498820F85D3B3C9D28F"/>
        <w:category>
          <w:name w:val="General"/>
          <w:gallery w:val="placeholder"/>
        </w:category>
        <w:types>
          <w:type w:val="bbPlcHdr"/>
        </w:types>
        <w:behaviors>
          <w:behavior w:val="content"/>
        </w:behaviors>
        <w:guid w:val="{4EFACB26-38D9-49D0-AAF5-63A4C20AB6F5}"/>
      </w:docPartPr>
      <w:docPartBody>
        <w:p w:rsidR="00573CE7" w:rsidRDefault="00573CE7" w:rsidP="00573CE7">
          <w:pPr>
            <w:pStyle w:val="7B5907E39BA64498820F85D3B3C9D28F"/>
          </w:pPr>
          <w:r w:rsidRPr="003D58FC">
            <w:rPr>
              <w:rStyle w:val="PlaceholderText"/>
            </w:rPr>
            <w:t>[Keywords]</w:t>
          </w:r>
        </w:p>
      </w:docPartBody>
    </w:docPart>
    <w:docPart>
      <w:docPartPr>
        <w:name w:val="97A532E12C9F46058F336AC77F719D3D"/>
        <w:category>
          <w:name w:val="General"/>
          <w:gallery w:val="placeholder"/>
        </w:category>
        <w:types>
          <w:type w:val="bbPlcHdr"/>
        </w:types>
        <w:behaviors>
          <w:behavior w:val="content"/>
        </w:behaviors>
        <w:guid w:val="{778B4267-88AA-400A-9247-D4DBFE980919}"/>
      </w:docPartPr>
      <w:docPartBody>
        <w:p w:rsidR="00573CE7" w:rsidRDefault="00573CE7" w:rsidP="00573CE7">
          <w:pPr>
            <w:pStyle w:val="97A532E12C9F46058F336AC77F719D3D"/>
          </w:pPr>
          <w:r w:rsidRPr="003D58FC">
            <w:rPr>
              <w:rStyle w:val="PlaceholderText"/>
            </w:rPr>
            <w:t>[Keywords]</w:t>
          </w:r>
        </w:p>
      </w:docPartBody>
    </w:docPart>
    <w:docPart>
      <w:docPartPr>
        <w:name w:val="E79D0410549344E580BF42E5CC5CF3AF"/>
        <w:category>
          <w:name w:val="General"/>
          <w:gallery w:val="placeholder"/>
        </w:category>
        <w:types>
          <w:type w:val="bbPlcHdr"/>
        </w:types>
        <w:behaviors>
          <w:behavior w:val="content"/>
        </w:behaviors>
        <w:guid w:val="{AEE7C387-54EA-4247-9923-AABE1B38C99D}"/>
      </w:docPartPr>
      <w:docPartBody>
        <w:p w:rsidR="00573CE7" w:rsidRDefault="00573CE7" w:rsidP="00573CE7">
          <w:pPr>
            <w:pStyle w:val="E79D0410549344E580BF42E5CC5CF3AF"/>
          </w:pPr>
          <w:r w:rsidRPr="003D58FC">
            <w:rPr>
              <w:rStyle w:val="PlaceholderText"/>
            </w:rPr>
            <w:t>[Keywords]</w:t>
          </w:r>
        </w:p>
      </w:docPartBody>
    </w:docPart>
    <w:docPart>
      <w:docPartPr>
        <w:name w:val="E87DA2C986D24AC7AB4CC6DD2CAFE2F7"/>
        <w:category>
          <w:name w:val="General"/>
          <w:gallery w:val="placeholder"/>
        </w:category>
        <w:types>
          <w:type w:val="bbPlcHdr"/>
        </w:types>
        <w:behaviors>
          <w:behavior w:val="content"/>
        </w:behaviors>
        <w:guid w:val="{E47951CC-FA5A-440D-AF97-DEB5C2930CF8}"/>
      </w:docPartPr>
      <w:docPartBody>
        <w:p w:rsidR="00573CE7" w:rsidRDefault="00573CE7" w:rsidP="00573CE7">
          <w:pPr>
            <w:pStyle w:val="E87DA2C986D24AC7AB4CC6DD2CAFE2F7"/>
          </w:pPr>
          <w:r w:rsidRPr="003D58FC">
            <w:rPr>
              <w:rStyle w:val="PlaceholderText"/>
            </w:rPr>
            <w:t>[Keywords]</w:t>
          </w:r>
        </w:p>
      </w:docPartBody>
    </w:docPart>
    <w:docPart>
      <w:docPartPr>
        <w:name w:val="4AF828DCA6D04B538919DFD63F2F849D"/>
        <w:category>
          <w:name w:val="General"/>
          <w:gallery w:val="placeholder"/>
        </w:category>
        <w:types>
          <w:type w:val="bbPlcHdr"/>
        </w:types>
        <w:behaviors>
          <w:behavior w:val="content"/>
        </w:behaviors>
        <w:guid w:val="{814D5373-9F70-42DC-B675-E0BCAE060587}"/>
      </w:docPartPr>
      <w:docPartBody>
        <w:p w:rsidR="00573CE7" w:rsidRDefault="00573CE7" w:rsidP="00573CE7">
          <w:pPr>
            <w:pStyle w:val="4AF828DCA6D04B538919DFD63F2F849D"/>
          </w:pPr>
          <w:r w:rsidRPr="003D58FC">
            <w:rPr>
              <w:rStyle w:val="PlaceholderText"/>
            </w:rPr>
            <w:t>[Keywords]</w:t>
          </w:r>
        </w:p>
      </w:docPartBody>
    </w:docPart>
    <w:docPart>
      <w:docPartPr>
        <w:name w:val="D723E358A0124CC09A0F231BAB5856C0"/>
        <w:category>
          <w:name w:val="General"/>
          <w:gallery w:val="placeholder"/>
        </w:category>
        <w:types>
          <w:type w:val="bbPlcHdr"/>
        </w:types>
        <w:behaviors>
          <w:behavior w:val="content"/>
        </w:behaviors>
        <w:guid w:val="{46890D9E-40D9-4B25-B3AA-4FB96DE0C7A3}"/>
      </w:docPartPr>
      <w:docPartBody>
        <w:p w:rsidR="00573CE7" w:rsidRDefault="00573CE7" w:rsidP="00573CE7">
          <w:pPr>
            <w:pStyle w:val="D723E358A0124CC09A0F231BAB5856C0"/>
          </w:pPr>
          <w:r w:rsidRPr="003D58FC">
            <w:rPr>
              <w:rStyle w:val="PlaceholderText"/>
            </w:rPr>
            <w:t>[Keywords]</w:t>
          </w:r>
        </w:p>
      </w:docPartBody>
    </w:docPart>
    <w:docPart>
      <w:docPartPr>
        <w:name w:val="9DA9E590881948BE9CD697E00FACDFE7"/>
        <w:category>
          <w:name w:val="General"/>
          <w:gallery w:val="placeholder"/>
        </w:category>
        <w:types>
          <w:type w:val="bbPlcHdr"/>
        </w:types>
        <w:behaviors>
          <w:behavior w:val="content"/>
        </w:behaviors>
        <w:guid w:val="{4EA80FA7-BB2D-46BC-8138-435DB3248919}"/>
      </w:docPartPr>
      <w:docPartBody>
        <w:p w:rsidR="00573CE7" w:rsidRDefault="00573CE7" w:rsidP="00573CE7">
          <w:pPr>
            <w:pStyle w:val="9DA9E590881948BE9CD697E00FACDFE7"/>
          </w:pPr>
          <w:r w:rsidRPr="003D58FC">
            <w:rPr>
              <w:rStyle w:val="PlaceholderText"/>
            </w:rPr>
            <w:t>[Keywords]</w:t>
          </w:r>
        </w:p>
      </w:docPartBody>
    </w:docPart>
    <w:docPart>
      <w:docPartPr>
        <w:name w:val="308FB1D2BAE545029E2F637A542E6B90"/>
        <w:category>
          <w:name w:val="General"/>
          <w:gallery w:val="placeholder"/>
        </w:category>
        <w:types>
          <w:type w:val="bbPlcHdr"/>
        </w:types>
        <w:behaviors>
          <w:behavior w:val="content"/>
        </w:behaviors>
        <w:guid w:val="{50F12D4B-39C8-4F76-B53E-E16BAA1AADDC}"/>
      </w:docPartPr>
      <w:docPartBody>
        <w:p w:rsidR="00573CE7" w:rsidRDefault="00573CE7" w:rsidP="00573CE7">
          <w:pPr>
            <w:pStyle w:val="308FB1D2BAE545029E2F637A542E6B90"/>
          </w:pPr>
          <w:r w:rsidRPr="003D58FC">
            <w:rPr>
              <w:rStyle w:val="PlaceholderText"/>
            </w:rPr>
            <w:t>[Keywords]</w:t>
          </w:r>
        </w:p>
      </w:docPartBody>
    </w:docPart>
    <w:docPart>
      <w:docPartPr>
        <w:name w:val="CA37E8FB153949A4BF664A46109B057E"/>
        <w:category>
          <w:name w:val="General"/>
          <w:gallery w:val="placeholder"/>
        </w:category>
        <w:types>
          <w:type w:val="bbPlcHdr"/>
        </w:types>
        <w:behaviors>
          <w:behavior w:val="content"/>
        </w:behaviors>
        <w:guid w:val="{D376174A-2B11-47B4-B0F0-E3EEAC8FAD43}"/>
      </w:docPartPr>
      <w:docPartBody>
        <w:p w:rsidR="00573CE7" w:rsidRDefault="00573CE7" w:rsidP="00573CE7">
          <w:pPr>
            <w:pStyle w:val="CA37E8FB153949A4BF664A46109B057E"/>
          </w:pPr>
          <w:r w:rsidRPr="003D58FC">
            <w:rPr>
              <w:rStyle w:val="PlaceholderText"/>
            </w:rPr>
            <w:t>[Keywords]</w:t>
          </w:r>
        </w:p>
      </w:docPartBody>
    </w:docPart>
    <w:docPart>
      <w:docPartPr>
        <w:name w:val="F39A8D4BCC954D4D8AEA6F9FA0B53A96"/>
        <w:category>
          <w:name w:val="General"/>
          <w:gallery w:val="placeholder"/>
        </w:category>
        <w:types>
          <w:type w:val="bbPlcHdr"/>
        </w:types>
        <w:behaviors>
          <w:behavior w:val="content"/>
        </w:behaviors>
        <w:guid w:val="{87E60B91-3FA7-4D17-B742-56955BBB8BAB}"/>
      </w:docPartPr>
      <w:docPartBody>
        <w:p w:rsidR="00573CE7" w:rsidRDefault="00573CE7" w:rsidP="00573CE7">
          <w:pPr>
            <w:pStyle w:val="F39A8D4BCC954D4D8AEA6F9FA0B53A96"/>
          </w:pPr>
          <w:r w:rsidRPr="003D58FC">
            <w:rPr>
              <w:rStyle w:val="PlaceholderText"/>
            </w:rPr>
            <w:t>[Keywords]</w:t>
          </w:r>
        </w:p>
      </w:docPartBody>
    </w:docPart>
    <w:docPart>
      <w:docPartPr>
        <w:name w:val="A5B089A6563E4938973B251654D70CDF"/>
        <w:category>
          <w:name w:val="General"/>
          <w:gallery w:val="placeholder"/>
        </w:category>
        <w:types>
          <w:type w:val="bbPlcHdr"/>
        </w:types>
        <w:behaviors>
          <w:behavior w:val="content"/>
        </w:behaviors>
        <w:guid w:val="{5A9FD6A3-BB61-41B8-A61B-B5ECB21EFAB2}"/>
      </w:docPartPr>
      <w:docPartBody>
        <w:p w:rsidR="00573CE7" w:rsidRDefault="00573CE7" w:rsidP="00573CE7">
          <w:pPr>
            <w:pStyle w:val="A5B089A6563E4938973B251654D70CDF"/>
          </w:pPr>
          <w:r w:rsidRPr="003D58FC">
            <w:rPr>
              <w:rStyle w:val="PlaceholderText"/>
            </w:rPr>
            <w:t>[Keywords]</w:t>
          </w:r>
        </w:p>
      </w:docPartBody>
    </w:docPart>
    <w:docPart>
      <w:docPartPr>
        <w:name w:val="33BC66DFA327436CAB351334C1BBB7CF"/>
        <w:category>
          <w:name w:val="General"/>
          <w:gallery w:val="placeholder"/>
        </w:category>
        <w:types>
          <w:type w:val="bbPlcHdr"/>
        </w:types>
        <w:behaviors>
          <w:behavior w:val="content"/>
        </w:behaviors>
        <w:guid w:val="{41839B7D-E68E-4212-8202-B6D2BDD8290D}"/>
      </w:docPartPr>
      <w:docPartBody>
        <w:p w:rsidR="00573CE7" w:rsidRDefault="00573CE7" w:rsidP="00573CE7">
          <w:pPr>
            <w:pStyle w:val="33BC66DFA327436CAB351334C1BBB7CF"/>
          </w:pPr>
          <w:r w:rsidRPr="003D58FC">
            <w:rPr>
              <w:rStyle w:val="PlaceholderText"/>
            </w:rPr>
            <w:t>[Keywords]</w:t>
          </w:r>
        </w:p>
      </w:docPartBody>
    </w:docPart>
    <w:docPart>
      <w:docPartPr>
        <w:name w:val="91A37F23BD2748B082DFCE04DF4758CA"/>
        <w:category>
          <w:name w:val="General"/>
          <w:gallery w:val="placeholder"/>
        </w:category>
        <w:types>
          <w:type w:val="bbPlcHdr"/>
        </w:types>
        <w:behaviors>
          <w:behavior w:val="content"/>
        </w:behaviors>
        <w:guid w:val="{E0801847-F4E9-4798-A356-8032B1163C8B}"/>
      </w:docPartPr>
      <w:docPartBody>
        <w:p w:rsidR="00573CE7" w:rsidRDefault="00573CE7" w:rsidP="00573CE7">
          <w:pPr>
            <w:pStyle w:val="91A37F23BD2748B082DFCE04DF4758CA"/>
          </w:pPr>
          <w:r w:rsidRPr="003D58FC">
            <w:rPr>
              <w:rStyle w:val="PlaceholderText"/>
            </w:rPr>
            <w:t>[Keywords]</w:t>
          </w:r>
        </w:p>
      </w:docPartBody>
    </w:docPart>
    <w:docPart>
      <w:docPartPr>
        <w:name w:val="5D6AAA6F5FB44762AE67C75CFB7FC649"/>
        <w:category>
          <w:name w:val="General"/>
          <w:gallery w:val="placeholder"/>
        </w:category>
        <w:types>
          <w:type w:val="bbPlcHdr"/>
        </w:types>
        <w:behaviors>
          <w:behavior w:val="content"/>
        </w:behaviors>
        <w:guid w:val="{834E776E-4125-42E1-8D09-82CAF7B67034}"/>
      </w:docPartPr>
      <w:docPartBody>
        <w:p w:rsidR="00573CE7" w:rsidRDefault="00573CE7" w:rsidP="00573CE7">
          <w:pPr>
            <w:pStyle w:val="5D6AAA6F5FB44762AE67C75CFB7FC649"/>
          </w:pPr>
          <w:r w:rsidRPr="003D58FC">
            <w:rPr>
              <w:rStyle w:val="PlaceholderText"/>
            </w:rPr>
            <w:t>[Keywords]</w:t>
          </w:r>
        </w:p>
      </w:docPartBody>
    </w:docPart>
    <w:docPart>
      <w:docPartPr>
        <w:name w:val="C904277E7CE44C349E9884D2EE9E4ADE"/>
        <w:category>
          <w:name w:val="General"/>
          <w:gallery w:val="placeholder"/>
        </w:category>
        <w:types>
          <w:type w:val="bbPlcHdr"/>
        </w:types>
        <w:behaviors>
          <w:behavior w:val="content"/>
        </w:behaviors>
        <w:guid w:val="{2110A6CB-729E-428A-9AA9-1B9BF4609629}"/>
      </w:docPartPr>
      <w:docPartBody>
        <w:p w:rsidR="00573CE7" w:rsidRDefault="00573CE7" w:rsidP="00573CE7">
          <w:pPr>
            <w:pStyle w:val="C904277E7CE44C349E9884D2EE9E4ADE"/>
          </w:pPr>
          <w:r w:rsidRPr="003D58FC">
            <w:rPr>
              <w:rStyle w:val="PlaceholderText"/>
            </w:rPr>
            <w:t>[Keywords]</w:t>
          </w:r>
        </w:p>
      </w:docPartBody>
    </w:docPart>
    <w:docPart>
      <w:docPartPr>
        <w:name w:val="C08D47875244487B8AD9B7BEDCCC5098"/>
        <w:category>
          <w:name w:val="General"/>
          <w:gallery w:val="placeholder"/>
        </w:category>
        <w:types>
          <w:type w:val="bbPlcHdr"/>
        </w:types>
        <w:behaviors>
          <w:behavior w:val="content"/>
        </w:behaviors>
        <w:guid w:val="{59F3B3F6-83E0-4090-BAC5-BB5B01E3C625}"/>
      </w:docPartPr>
      <w:docPartBody>
        <w:p w:rsidR="00573CE7" w:rsidRDefault="00573CE7" w:rsidP="00573CE7">
          <w:pPr>
            <w:pStyle w:val="C08D47875244487B8AD9B7BEDCCC5098"/>
          </w:pPr>
          <w:r w:rsidRPr="003D58FC">
            <w:rPr>
              <w:rStyle w:val="PlaceholderText"/>
            </w:rPr>
            <w:t>[Keywords]</w:t>
          </w:r>
        </w:p>
      </w:docPartBody>
    </w:docPart>
    <w:docPart>
      <w:docPartPr>
        <w:name w:val="BA86F4714D004F13BBE91B2086EB617C"/>
        <w:category>
          <w:name w:val="General"/>
          <w:gallery w:val="placeholder"/>
        </w:category>
        <w:types>
          <w:type w:val="bbPlcHdr"/>
        </w:types>
        <w:behaviors>
          <w:behavior w:val="content"/>
        </w:behaviors>
        <w:guid w:val="{09AE5FE6-46D7-4AD3-9BE9-4F4191E63E7E}"/>
      </w:docPartPr>
      <w:docPartBody>
        <w:p w:rsidR="00573CE7" w:rsidRDefault="00573CE7" w:rsidP="00573CE7">
          <w:pPr>
            <w:pStyle w:val="BA86F4714D004F13BBE91B2086EB617C"/>
          </w:pPr>
          <w:r w:rsidRPr="003D58FC">
            <w:rPr>
              <w:rStyle w:val="PlaceholderText"/>
            </w:rPr>
            <w:t>[Keywords]</w:t>
          </w:r>
        </w:p>
      </w:docPartBody>
    </w:docPart>
    <w:docPart>
      <w:docPartPr>
        <w:name w:val="439609EF11E7452CADA250095B6F969F"/>
        <w:category>
          <w:name w:val="General"/>
          <w:gallery w:val="placeholder"/>
        </w:category>
        <w:types>
          <w:type w:val="bbPlcHdr"/>
        </w:types>
        <w:behaviors>
          <w:behavior w:val="content"/>
        </w:behaviors>
        <w:guid w:val="{5EEF978D-4307-4803-AABA-F8CBE8DF0A6E}"/>
      </w:docPartPr>
      <w:docPartBody>
        <w:p w:rsidR="00573CE7" w:rsidRDefault="00573CE7" w:rsidP="00573CE7">
          <w:pPr>
            <w:pStyle w:val="439609EF11E7452CADA250095B6F969F"/>
          </w:pPr>
          <w:r w:rsidRPr="003D58FC">
            <w:rPr>
              <w:rStyle w:val="PlaceholderText"/>
            </w:rPr>
            <w:t>[Keywords]</w:t>
          </w:r>
        </w:p>
      </w:docPartBody>
    </w:docPart>
    <w:docPart>
      <w:docPartPr>
        <w:name w:val="CB7ADDECED0043F8A0F67ABE6D150A82"/>
        <w:category>
          <w:name w:val="General"/>
          <w:gallery w:val="placeholder"/>
        </w:category>
        <w:types>
          <w:type w:val="bbPlcHdr"/>
        </w:types>
        <w:behaviors>
          <w:behavior w:val="content"/>
        </w:behaviors>
        <w:guid w:val="{C2ED40FD-0D53-4455-9F83-DCCAD70A1858}"/>
      </w:docPartPr>
      <w:docPartBody>
        <w:p w:rsidR="00573CE7" w:rsidRDefault="00573CE7" w:rsidP="00573CE7">
          <w:pPr>
            <w:pStyle w:val="CB7ADDECED0043F8A0F67ABE6D150A82"/>
          </w:pPr>
          <w:r w:rsidRPr="003D58FC">
            <w:rPr>
              <w:rStyle w:val="PlaceholderText"/>
            </w:rPr>
            <w:t>[Keywords]</w:t>
          </w:r>
        </w:p>
      </w:docPartBody>
    </w:docPart>
    <w:docPart>
      <w:docPartPr>
        <w:name w:val="3042DDBE35BB4C2D9F77257F7F46420E"/>
        <w:category>
          <w:name w:val="General"/>
          <w:gallery w:val="placeholder"/>
        </w:category>
        <w:types>
          <w:type w:val="bbPlcHdr"/>
        </w:types>
        <w:behaviors>
          <w:behavior w:val="content"/>
        </w:behaviors>
        <w:guid w:val="{608DC39F-C332-45F5-A095-11FB504CE0C6}"/>
      </w:docPartPr>
      <w:docPartBody>
        <w:p w:rsidR="00573CE7" w:rsidRDefault="00573CE7" w:rsidP="00573CE7">
          <w:pPr>
            <w:pStyle w:val="3042DDBE35BB4C2D9F77257F7F46420E"/>
          </w:pPr>
          <w:r w:rsidRPr="003D58FC">
            <w:rPr>
              <w:rStyle w:val="PlaceholderText"/>
            </w:rPr>
            <w:t>[Keywords]</w:t>
          </w:r>
        </w:p>
      </w:docPartBody>
    </w:docPart>
    <w:docPart>
      <w:docPartPr>
        <w:name w:val="5314241DF4054AA2A6542204FDDFB698"/>
        <w:category>
          <w:name w:val="General"/>
          <w:gallery w:val="placeholder"/>
        </w:category>
        <w:types>
          <w:type w:val="bbPlcHdr"/>
        </w:types>
        <w:behaviors>
          <w:behavior w:val="content"/>
        </w:behaviors>
        <w:guid w:val="{34344BF9-7936-41C8-8888-7A03F11A1354}"/>
      </w:docPartPr>
      <w:docPartBody>
        <w:p w:rsidR="00573CE7" w:rsidRDefault="00573CE7" w:rsidP="00573CE7">
          <w:pPr>
            <w:pStyle w:val="5314241DF4054AA2A6542204FDDFB698"/>
          </w:pPr>
          <w:r w:rsidRPr="003D58FC">
            <w:rPr>
              <w:rStyle w:val="PlaceholderText"/>
            </w:rPr>
            <w:t>[Keywords]</w:t>
          </w:r>
        </w:p>
      </w:docPartBody>
    </w:docPart>
    <w:docPart>
      <w:docPartPr>
        <w:name w:val="B07D33B1BC624BE886BC72DBD60373BF"/>
        <w:category>
          <w:name w:val="General"/>
          <w:gallery w:val="placeholder"/>
        </w:category>
        <w:types>
          <w:type w:val="bbPlcHdr"/>
        </w:types>
        <w:behaviors>
          <w:behavior w:val="content"/>
        </w:behaviors>
        <w:guid w:val="{49A6F1FA-836B-4BBA-87AC-DA4596076EF2}"/>
      </w:docPartPr>
      <w:docPartBody>
        <w:p w:rsidR="00573CE7" w:rsidRDefault="00573CE7" w:rsidP="00573CE7">
          <w:pPr>
            <w:pStyle w:val="B07D33B1BC624BE886BC72DBD60373BF"/>
          </w:pPr>
          <w:r w:rsidRPr="003D58FC">
            <w:rPr>
              <w:rStyle w:val="PlaceholderText"/>
            </w:rPr>
            <w:t>[Keywords]</w:t>
          </w:r>
        </w:p>
      </w:docPartBody>
    </w:docPart>
    <w:docPart>
      <w:docPartPr>
        <w:name w:val="E90744B411124C319FC7848E61187887"/>
        <w:category>
          <w:name w:val="General"/>
          <w:gallery w:val="placeholder"/>
        </w:category>
        <w:types>
          <w:type w:val="bbPlcHdr"/>
        </w:types>
        <w:behaviors>
          <w:behavior w:val="content"/>
        </w:behaviors>
        <w:guid w:val="{708112B5-D9B9-4676-84D3-74F46A9C7F39}"/>
      </w:docPartPr>
      <w:docPartBody>
        <w:p w:rsidR="00573CE7" w:rsidRDefault="00573CE7" w:rsidP="00573CE7">
          <w:pPr>
            <w:pStyle w:val="E90744B411124C319FC7848E61187887"/>
          </w:pPr>
          <w:r w:rsidRPr="003D58FC">
            <w:rPr>
              <w:rStyle w:val="PlaceholderText"/>
            </w:rPr>
            <w:t>[Keywords]</w:t>
          </w:r>
        </w:p>
      </w:docPartBody>
    </w:docPart>
    <w:docPart>
      <w:docPartPr>
        <w:name w:val="E60324D041AB446298A88AF1F91F7972"/>
        <w:category>
          <w:name w:val="General"/>
          <w:gallery w:val="placeholder"/>
        </w:category>
        <w:types>
          <w:type w:val="bbPlcHdr"/>
        </w:types>
        <w:behaviors>
          <w:behavior w:val="content"/>
        </w:behaviors>
        <w:guid w:val="{CCC59CAC-3F0B-4280-A293-AC7DE8A10200}"/>
      </w:docPartPr>
      <w:docPartBody>
        <w:p w:rsidR="00573CE7" w:rsidRDefault="00573CE7" w:rsidP="00573CE7">
          <w:pPr>
            <w:pStyle w:val="E60324D041AB446298A88AF1F91F7972"/>
          </w:pPr>
          <w:r w:rsidRPr="003D58FC">
            <w:rPr>
              <w:rStyle w:val="PlaceholderText"/>
            </w:rPr>
            <w:t>[Keywords]</w:t>
          </w:r>
        </w:p>
      </w:docPartBody>
    </w:docPart>
    <w:docPart>
      <w:docPartPr>
        <w:name w:val="C181D6DC2E8D42448B1E659BD59B25AB"/>
        <w:category>
          <w:name w:val="General"/>
          <w:gallery w:val="placeholder"/>
        </w:category>
        <w:types>
          <w:type w:val="bbPlcHdr"/>
        </w:types>
        <w:behaviors>
          <w:behavior w:val="content"/>
        </w:behaviors>
        <w:guid w:val="{584E7480-5FAA-42D5-9815-DDA265A67ED9}"/>
      </w:docPartPr>
      <w:docPartBody>
        <w:p w:rsidR="00573CE7" w:rsidRDefault="00573CE7" w:rsidP="00573CE7">
          <w:pPr>
            <w:pStyle w:val="C181D6DC2E8D42448B1E659BD59B25AB"/>
          </w:pPr>
          <w:r w:rsidRPr="003D58FC">
            <w:rPr>
              <w:rStyle w:val="PlaceholderText"/>
            </w:rPr>
            <w:t>[Keywords]</w:t>
          </w:r>
        </w:p>
      </w:docPartBody>
    </w:docPart>
    <w:docPart>
      <w:docPartPr>
        <w:name w:val="DFB651D2603D4E918B2114C312B755F4"/>
        <w:category>
          <w:name w:val="General"/>
          <w:gallery w:val="placeholder"/>
        </w:category>
        <w:types>
          <w:type w:val="bbPlcHdr"/>
        </w:types>
        <w:behaviors>
          <w:behavior w:val="content"/>
        </w:behaviors>
        <w:guid w:val="{C7E6A82F-CD54-4B34-BB28-21426AC7B3C7}"/>
      </w:docPartPr>
      <w:docPartBody>
        <w:p w:rsidR="00573CE7" w:rsidRDefault="00573CE7" w:rsidP="00573CE7">
          <w:pPr>
            <w:pStyle w:val="DFB651D2603D4E918B2114C312B755F4"/>
          </w:pPr>
          <w:r w:rsidRPr="003D58FC">
            <w:rPr>
              <w:rStyle w:val="PlaceholderText"/>
            </w:rPr>
            <w:t>[Keywords]</w:t>
          </w:r>
        </w:p>
      </w:docPartBody>
    </w:docPart>
    <w:docPart>
      <w:docPartPr>
        <w:name w:val="717C4626EE394E2F85AFCA584777F192"/>
        <w:category>
          <w:name w:val="General"/>
          <w:gallery w:val="placeholder"/>
        </w:category>
        <w:types>
          <w:type w:val="bbPlcHdr"/>
        </w:types>
        <w:behaviors>
          <w:behavior w:val="content"/>
        </w:behaviors>
        <w:guid w:val="{EC0D7F60-BDF4-4487-B673-3289E8440A41}"/>
      </w:docPartPr>
      <w:docPartBody>
        <w:p w:rsidR="00573CE7" w:rsidRDefault="00573CE7" w:rsidP="00573CE7">
          <w:pPr>
            <w:pStyle w:val="717C4626EE394E2F85AFCA584777F192"/>
          </w:pPr>
          <w:r w:rsidRPr="003D58FC">
            <w:rPr>
              <w:rStyle w:val="PlaceholderText"/>
            </w:rPr>
            <w:t>[Keywords]</w:t>
          </w:r>
        </w:p>
      </w:docPartBody>
    </w:docPart>
    <w:docPart>
      <w:docPartPr>
        <w:name w:val="92E0DB0792A4455CA7ABD95A21357BF0"/>
        <w:category>
          <w:name w:val="General"/>
          <w:gallery w:val="placeholder"/>
        </w:category>
        <w:types>
          <w:type w:val="bbPlcHdr"/>
        </w:types>
        <w:behaviors>
          <w:behavior w:val="content"/>
        </w:behaviors>
        <w:guid w:val="{55BE7F50-3868-432C-8D83-3F16E3A301D6}"/>
      </w:docPartPr>
      <w:docPartBody>
        <w:p w:rsidR="00573CE7" w:rsidRDefault="00573CE7" w:rsidP="00573CE7">
          <w:pPr>
            <w:pStyle w:val="92E0DB0792A4455CA7ABD95A21357BF0"/>
          </w:pPr>
          <w:r w:rsidRPr="003D58FC">
            <w:rPr>
              <w:rStyle w:val="PlaceholderText"/>
            </w:rPr>
            <w:t>[Keywords]</w:t>
          </w:r>
        </w:p>
      </w:docPartBody>
    </w:docPart>
    <w:docPart>
      <w:docPartPr>
        <w:name w:val="ADAEBE69087B47978AA8A43B9279C79D"/>
        <w:category>
          <w:name w:val="General"/>
          <w:gallery w:val="placeholder"/>
        </w:category>
        <w:types>
          <w:type w:val="bbPlcHdr"/>
        </w:types>
        <w:behaviors>
          <w:behavior w:val="content"/>
        </w:behaviors>
        <w:guid w:val="{29EEDA1A-938A-4C9B-9696-6A4F076F12E0}"/>
      </w:docPartPr>
      <w:docPartBody>
        <w:p w:rsidR="00573CE7" w:rsidRDefault="00573CE7" w:rsidP="00573CE7">
          <w:pPr>
            <w:pStyle w:val="ADAEBE69087B47978AA8A43B9279C79D"/>
          </w:pPr>
          <w:r w:rsidRPr="003D58FC">
            <w:rPr>
              <w:rStyle w:val="PlaceholderText"/>
            </w:rPr>
            <w:t>[Keywords]</w:t>
          </w:r>
        </w:p>
      </w:docPartBody>
    </w:docPart>
    <w:docPart>
      <w:docPartPr>
        <w:name w:val="5760F900801E40BBB7705778D0A5E537"/>
        <w:category>
          <w:name w:val="General"/>
          <w:gallery w:val="placeholder"/>
        </w:category>
        <w:types>
          <w:type w:val="bbPlcHdr"/>
        </w:types>
        <w:behaviors>
          <w:behavior w:val="content"/>
        </w:behaviors>
        <w:guid w:val="{D2F37A46-89A3-4DC1-A176-BFEADC3088D5}"/>
      </w:docPartPr>
      <w:docPartBody>
        <w:p w:rsidR="00573CE7" w:rsidRDefault="00573CE7" w:rsidP="00573CE7">
          <w:pPr>
            <w:pStyle w:val="5760F900801E40BBB7705778D0A5E537"/>
          </w:pPr>
          <w:r w:rsidRPr="003D58FC">
            <w:rPr>
              <w:rStyle w:val="PlaceholderText"/>
            </w:rPr>
            <w:t>[Keywords]</w:t>
          </w:r>
        </w:p>
      </w:docPartBody>
    </w:docPart>
    <w:docPart>
      <w:docPartPr>
        <w:name w:val="1E6E9D08ABDD4335971EE216E668BF18"/>
        <w:category>
          <w:name w:val="General"/>
          <w:gallery w:val="placeholder"/>
        </w:category>
        <w:types>
          <w:type w:val="bbPlcHdr"/>
        </w:types>
        <w:behaviors>
          <w:behavior w:val="content"/>
        </w:behaviors>
        <w:guid w:val="{6796A141-EC39-47DA-BE67-05E82D3E4CD7}"/>
      </w:docPartPr>
      <w:docPartBody>
        <w:p w:rsidR="00573CE7" w:rsidRDefault="00573CE7" w:rsidP="00573CE7">
          <w:pPr>
            <w:pStyle w:val="1E6E9D08ABDD4335971EE216E668BF18"/>
          </w:pPr>
          <w:r w:rsidRPr="003D58FC">
            <w:rPr>
              <w:rStyle w:val="PlaceholderText"/>
            </w:rPr>
            <w:t>[Keywords]</w:t>
          </w:r>
        </w:p>
      </w:docPartBody>
    </w:docPart>
    <w:docPart>
      <w:docPartPr>
        <w:name w:val="753424BC27264E6BBA74AE3C78030B62"/>
        <w:category>
          <w:name w:val="General"/>
          <w:gallery w:val="placeholder"/>
        </w:category>
        <w:types>
          <w:type w:val="bbPlcHdr"/>
        </w:types>
        <w:behaviors>
          <w:behavior w:val="content"/>
        </w:behaviors>
        <w:guid w:val="{0CEF352C-0F9B-4274-9D38-664B6CFC4F51}"/>
      </w:docPartPr>
      <w:docPartBody>
        <w:p w:rsidR="00573CE7" w:rsidRDefault="00573CE7" w:rsidP="00573CE7">
          <w:pPr>
            <w:pStyle w:val="753424BC27264E6BBA74AE3C78030B62"/>
          </w:pPr>
          <w:r w:rsidRPr="003D58FC">
            <w:rPr>
              <w:rStyle w:val="PlaceholderText"/>
            </w:rPr>
            <w:t>[Keywords]</w:t>
          </w:r>
        </w:p>
      </w:docPartBody>
    </w:docPart>
    <w:docPart>
      <w:docPartPr>
        <w:name w:val="A3DEE991DA0B40A58EBEF8A6AFBE71D8"/>
        <w:category>
          <w:name w:val="General"/>
          <w:gallery w:val="placeholder"/>
        </w:category>
        <w:types>
          <w:type w:val="bbPlcHdr"/>
        </w:types>
        <w:behaviors>
          <w:behavior w:val="content"/>
        </w:behaviors>
        <w:guid w:val="{EFE8E460-2C65-45F3-B7D4-9C997F42CEC0}"/>
      </w:docPartPr>
      <w:docPartBody>
        <w:p w:rsidR="00573CE7" w:rsidRDefault="00573CE7" w:rsidP="00573CE7">
          <w:pPr>
            <w:pStyle w:val="A3DEE991DA0B40A58EBEF8A6AFBE71D8"/>
          </w:pPr>
          <w:r w:rsidRPr="003D58FC">
            <w:rPr>
              <w:rStyle w:val="PlaceholderText"/>
            </w:rPr>
            <w:t>[Keywords]</w:t>
          </w:r>
        </w:p>
      </w:docPartBody>
    </w:docPart>
    <w:docPart>
      <w:docPartPr>
        <w:name w:val="82965D7A71F4445EA3D89FFFCC065B0D"/>
        <w:category>
          <w:name w:val="General"/>
          <w:gallery w:val="placeholder"/>
        </w:category>
        <w:types>
          <w:type w:val="bbPlcHdr"/>
        </w:types>
        <w:behaviors>
          <w:behavior w:val="content"/>
        </w:behaviors>
        <w:guid w:val="{83E78017-4B90-48FC-857B-7AC90AF2FB8D}"/>
      </w:docPartPr>
      <w:docPartBody>
        <w:p w:rsidR="00573CE7" w:rsidRDefault="00573CE7" w:rsidP="00573CE7">
          <w:pPr>
            <w:pStyle w:val="82965D7A71F4445EA3D89FFFCC065B0D"/>
          </w:pPr>
          <w:r w:rsidRPr="003D58FC">
            <w:rPr>
              <w:rStyle w:val="PlaceholderText"/>
            </w:rPr>
            <w:t>[Keywords]</w:t>
          </w:r>
        </w:p>
      </w:docPartBody>
    </w:docPart>
    <w:docPart>
      <w:docPartPr>
        <w:name w:val="6EF6FB58CDE04007B7071870EE8DEE8C"/>
        <w:category>
          <w:name w:val="General"/>
          <w:gallery w:val="placeholder"/>
        </w:category>
        <w:types>
          <w:type w:val="bbPlcHdr"/>
        </w:types>
        <w:behaviors>
          <w:behavior w:val="content"/>
        </w:behaviors>
        <w:guid w:val="{3A18D7FF-A647-4FCF-8F62-8D20730B2F5C}"/>
      </w:docPartPr>
      <w:docPartBody>
        <w:p w:rsidR="00573CE7" w:rsidRDefault="00573CE7" w:rsidP="00573CE7">
          <w:pPr>
            <w:pStyle w:val="6EF6FB58CDE04007B7071870EE8DEE8C"/>
          </w:pPr>
          <w:r w:rsidRPr="003D58FC">
            <w:rPr>
              <w:rStyle w:val="PlaceholderText"/>
            </w:rPr>
            <w:t>[Keywords]</w:t>
          </w:r>
        </w:p>
      </w:docPartBody>
    </w:docPart>
    <w:docPart>
      <w:docPartPr>
        <w:name w:val="68553A5855444903A3AFE22F720F8A55"/>
        <w:category>
          <w:name w:val="General"/>
          <w:gallery w:val="placeholder"/>
        </w:category>
        <w:types>
          <w:type w:val="bbPlcHdr"/>
        </w:types>
        <w:behaviors>
          <w:behavior w:val="content"/>
        </w:behaviors>
        <w:guid w:val="{B0DEFD4B-A026-4D6C-AF76-656667BB5298}"/>
      </w:docPartPr>
      <w:docPartBody>
        <w:p w:rsidR="00573CE7" w:rsidRDefault="00573CE7" w:rsidP="00573CE7">
          <w:pPr>
            <w:pStyle w:val="68553A5855444903A3AFE22F720F8A55"/>
          </w:pPr>
          <w:r w:rsidRPr="003D58FC">
            <w:rPr>
              <w:rStyle w:val="PlaceholderText"/>
            </w:rPr>
            <w:t>[Keywords]</w:t>
          </w:r>
        </w:p>
      </w:docPartBody>
    </w:docPart>
    <w:docPart>
      <w:docPartPr>
        <w:name w:val="0E904599A30D414AB944A4295B63A51C"/>
        <w:category>
          <w:name w:val="General"/>
          <w:gallery w:val="placeholder"/>
        </w:category>
        <w:types>
          <w:type w:val="bbPlcHdr"/>
        </w:types>
        <w:behaviors>
          <w:behavior w:val="content"/>
        </w:behaviors>
        <w:guid w:val="{5CF72F7E-BE6C-42C2-80B8-5A07D07C0F8F}"/>
      </w:docPartPr>
      <w:docPartBody>
        <w:p w:rsidR="00573CE7" w:rsidRDefault="00573CE7" w:rsidP="00573CE7">
          <w:pPr>
            <w:pStyle w:val="0E904599A30D414AB944A4295B63A51C"/>
          </w:pPr>
          <w:r w:rsidRPr="003D58FC">
            <w:rPr>
              <w:rStyle w:val="PlaceholderText"/>
            </w:rPr>
            <w:t>[Keywords]</w:t>
          </w:r>
        </w:p>
      </w:docPartBody>
    </w:docPart>
    <w:docPart>
      <w:docPartPr>
        <w:name w:val="C9737CD18B054A42A60D4843B1C7BE1E"/>
        <w:category>
          <w:name w:val="General"/>
          <w:gallery w:val="placeholder"/>
        </w:category>
        <w:types>
          <w:type w:val="bbPlcHdr"/>
        </w:types>
        <w:behaviors>
          <w:behavior w:val="content"/>
        </w:behaviors>
        <w:guid w:val="{61F220D5-2351-486F-BF6B-6FA0D0FFC660}"/>
      </w:docPartPr>
      <w:docPartBody>
        <w:p w:rsidR="00573CE7" w:rsidRDefault="00573CE7" w:rsidP="00573CE7">
          <w:pPr>
            <w:pStyle w:val="C9737CD18B054A42A60D4843B1C7BE1E"/>
          </w:pPr>
          <w:r w:rsidRPr="003D58FC">
            <w:rPr>
              <w:rStyle w:val="PlaceholderText"/>
            </w:rPr>
            <w:t>[Keywords]</w:t>
          </w:r>
        </w:p>
      </w:docPartBody>
    </w:docPart>
    <w:docPart>
      <w:docPartPr>
        <w:name w:val="D95FE8AEB8D34C448B7EC20A700D85B4"/>
        <w:category>
          <w:name w:val="General"/>
          <w:gallery w:val="placeholder"/>
        </w:category>
        <w:types>
          <w:type w:val="bbPlcHdr"/>
        </w:types>
        <w:behaviors>
          <w:behavior w:val="content"/>
        </w:behaviors>
        <w:guid w:val="{1844720A-E09B-4C21-B6AC-812590924827}"/>
      </w:docPartPr>
      <w:docPartBody>
        <w:p w:rsidR="00573CE7" w:rsidRDefault="00573CE7" w:rsidP="00573CE7">
          <w:pPr>
            <w:pStyle w:val="D95FE8AEB8D34C448B7EC20A700D85B4"/>
          </w:pPr>
          <w:r w:rsidRPr="003D58FC">
            <w:rPr>
              <w:rStyle w:val="PlaceholderText"/>
            </w:rPr>
            <w:t>[Keywords]</w:t>
          </w:r>
        </w:p>
      </w:docPartBody>
    </w:docPart>
    <w:docPart>
      <w:docPartPr>
        <w:name w:val="E21A7665B68B4F1BA1D2A5F5A99EA458"/>
        <w:category>
          <w:name w:val="General"/>
          <w:gallery w:val="placeholder"/>
        </w:category>
        <w:types>
          <w:type w:val="bbPlcHdr"/>
        </w:types>
        <w:behaviors>
          <w:behavior w:val="content"/>
        </w:behaviors>
        <w:guid w:val="{15646E0E-ABA2-4F79-B20C-BD331ECD9F78}"/>
      </w:docPartPr>
      <w:docPartBody>
        <w:p w:rsidR="00573CE7" w:rsidRDefault="00573CE7" w:rsidP="00573CE7">
          <w:pPr>
            <w:pStyle w:val="E21A7665B68B4F1BA1D2A5F5A99EA458"/>
          </w:pPr>
          <w:r w:rsidRPr="003D58FC">
            <w:rPr>
              <w:rStyle w:val="PlaceholderText"/>
            </w:rPr>
            <w:t>[Keywords]</w:t>
          </w:r>
        </w:p>
      </w:docPartBody>
    </w:docPart>
    <w:docPart>
      <w:docPartPr>
        <w:name w:val="D9D635581E794379A9004DBD8E57F237"/>
        <w:category>
          <w:name w:val="General"/>
          <w:gallery w:val="placeholder"/>
        </w:category>
        <w:types>
          <w:type w:val="bbPlcHdr"/>
        </w:types>
        <w:behaviors>
          <w:behavior w:val="content"/>
        </w:behaviors>
        <w:guid w:val="{A1BDEBFF-BC08-474A-AC34-A61197368B1A}"/>
      </w:docPartPr>
      <w:docPartBody>
        <w:p w:rsidR="00573CE7" w:rsidRDefault="00573CE7" w:rsidP="00573CE7">
          <w:pPr>
            <w:pStyle w:val="D9D635581E794379A9004DBD8E57F237"/>
          </w:pPr>
          <w:r w:rsidRPr="003D58FC">
            <w:rPr>
              <w:rStyle w:val="PlaceholderText"/>
            </w:rPr>
            <w:t>[Keywords]</w:t>
          </w:r>
        </w:p>
      </w:docPartBody>
    </w:docPart>
    <w:docPart>
      <w:docPartPr>
        <w:name w:val="8A855F53EAFD49C09447A5DDB0CDB228"/>
        <w:category>
          <w:name w:val="General"/>
          <w:gallery w:val="placeholder"/>
        </w:category>
        <w:types>
          <w:type w:val="bbPlcHdr"/>
        </w:types>
        <w:behaviors>
          <w:behavior w:val="content"/>
        </w:behaviors>
        <w:guid w:val="{0756AE79-8091-43DC-9D8E-D9B792211BB1}"/>
      </w:docPartPr>
      <w:docPartBody>
        <w:p w:rsidR="00573CE7" w:rsidRDefault="00573CE7" w:rsidP="00573CE7">
          <w:pPr>
            <w:pStyle w:val="8A855F53EAFD49C09447A5DDB0CDB228"/>
          </w:pPr>
          <w:r w:rsidRPr="003D58FC">
            <w:rPr>
              <w:rStyle w:val="PlaceholderText"/>
            </w:rPr>
            <w:t>[Keywords]</w:t>
          </w:r>
        </w:p>
      </w:docPartBody>
    </w:docPart>
    <w:docPart>
      <w:docPartPr>
        <w:name w:val="B6DE5454FD92406E9D9BC4CA2A65FBA7"/>
        <w:category>
          <w:name w:val="General"/>
          <w:gallery w:val="placeholder"/>
        </w:category>
        <w:types>
          <w:type w:val="bbPlcHdr"/>
        </w:types>
        <w:behaviors>
          <w:behavior w:val="content"/>
        </w:behaviors>
        <w:guid w:val="{9DF81C34-5DCC-487E-A20C-7AAAC6662BA4}"/>
      </w:docPartPr>
      <w:docPartBody>
        <w:p w:rsidR="00573CE7" w:rsidRDefault="00573CE7" w:rsidP="00573CE7">
          <w:pPr>
            <w:pStyle w:val="B6DE5454FD92406E9D9BC4CA2A65FBA7"/>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36901"/>
    <w:rsid w:val="00266E53"/>
    <w:rsid w:val="004567A0"/>
    <w:rsid w:val="00472EE5"/>
    <w:rsid w:val="00573CE7"/>
    <w:rsid w:val="00827393"/>
    <w:rsid w:val="00A67188"/>
    <w:rsid w:val="00A96180"/>
    <w:rsid w:val="00E33900"/>
    <w:rsid w:val="00E765DE"/>
    <w:rsid w:val="00FB1FCF"/>
  </w:rsids>
  <m:mathPr>
    <m:mathFont m:val="Cambria Math"/>
    <m:brkBin m:val="before"/>
    <m:brkBinSub m:val="--"/>
    <m:smallFrac m:val="0"/>
    <m:dispDef/>
    <m:lMargin m:val="0"/>
    <m:rMargin m:val="0"/>
    <m:defJc m:val="centerGroup"/>
    <m:wrapIndent m:val="1440"/>
    <m:intLim m:val="subSup"/>
    <m:naryLim m:val="undOvr"/>
  </m:mathPr>
  <w:themeFontLang w:val="en-AU" w:eastAsia="ko-K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73CE7"/>
    <w:rPr>
      <w:color w:val="808080"/>
    </w:rPr>
  </w:style>
  <w:style w:type="paragraph" w:customStyle="1" w:styleId="75BD38B864049E4CB05FD22C1CB75C76">
    <w:name w:val="75BD38B864049E4CB05FD22C1CB75C76"/>
  </w:style>
  <w:style w:type="paragraph" w:customStyle="1" w:styleId="1E19654070DD4EA1A2A3525E17ABB80A">
    <w:name w:val="1E19654070DD4EA1A2A3525E17ABB80A"/>
    <w:rsid w:val="00573CE7"/>
    <w:pPr>
      <w:spacing w:after="160" w:line="259" w:lineRule="auto"/>
    </w:pPr>
    <w:rPr>
      <w:kern w:val="2"/>
      <w:sz w:val="22"/>
      <w:szCs w:val="22"/>
      <w:lang w:eastAsia="en-AU"/>
      <w14:ligatures w14:val="standardContextual"/>
    </w:rPr>
  </w:style>
  <w:style w:type="paragraph" w:customStyle="1" w:styleId="A2D1EAFF4D7747D5AA27284E9EB23324">
    <w:name w:val="A2D1EAFF4D7747D5AA27284E9EB23324"/>
    <w:rsid w:val="00573CE7"/>
    <w:pPr>
      <w:spacing w:after="160" w:line="259" w:lineRule="auto"/>
    </w:pPr>
    <w:rPr>
      <w:kern w:val="2"/>
      <w:sz w:val="22"/>
      <w:szCs w:val="22"/>
      <w:lang w:eastAsia="en-AU"/>
      <w14:ligatures w14:val="standardContextual"/>
    </w:rPr>
  </w:style>
  <w:style w:type="paragraph" w:customStyle="1" w:styleId="9716A5DEADD2434BBB06650F3A4F8878">
    <w:name w:val="9716A5DEADD2434BBB06650F3A4F8878"/>
    <w:rsid w:val="00573CE7"/>
    <w:pPr>
      <w:spacing w:after="160" w:line="259" w:lineRule="auto"/>
    </w:pPr>
    <w:rPr>
      <w:kern w:val="2"/>
      <w:sz w:val="22"/>
      <w:szCs w:val="22"/>
      <w:lang w:eastAsia="en-AU"/>
      <w14:ligatures w14:val="standardContextual"/>
    </w:rPr>
  </w:style>
  <w:style w:type="paragraph" w:customStyle="1" w:styleId="8F6FBC202CE1468FA0418B385A37CABA">
    <w:name w:val="8F6FBC202CE1468FA0418B385A37CABA"/>
    <w:rsid w:val="00573CE7"/>
    <w:pPr>
      <w:spacing w:after="160" w:line="259" w:lineRule="auto"/>
    </w:pPr>
    <w:rPr>
      <w:kern w:val="2"/>
      <w:sz w:val="22"/>
      <w:szCs w:val="22"/>
      <w:lang w:eastAsia="en-AU"/>
      <w14:ligatures w14:val="standardContextual"/>
    </w:rPr>
  </w:style>
  <w:style w:type="paragraph" w:customStyle="1" w:styleId="40546AA90BCA434296EEAAD03E4FF937">
    <w:name w:val="40546AA90BCA434296EEAAD03E4FF937"/>
    <w:rsid w:val="00573CE7"/>
    <w:pPr>
      <w:spacing w:after="160" w:line="259" w:lineRule="auto"/>
    </w:pPr>
    <w:rPr>
      <w:kern w:val="2"/>
      <w:sz w:val="22"/>
      <w:szCs w:val="22"/>
      <w:lang w:eastAsia="en-AU"/>
      <w14:ligatures w14:val="standardContextual"/>
    </w:rPr>
  </w:style>
  <w:style w:type="paragraph" w:customStyle="1" w:styleId="CA8956710E094284980C733C198C43F6">
    <w:name w:val="CA8956710E094284980C733C198C43F6"/>
    <w:rsid w:val="00573CE7"/>
    <w:pPr>
      <w:spacing w:after="160" w:line="259" w:lineRule="auto"/>
    </w:pPr>
    <w:rPr>
      <w:kern w:val="2"/>
      <w:sz w:val="22"/>
      <w:szCs w:val="22"/>
      <w:lang w:eastAsia="en-AU"/>
      <w14:ligatures w14:val="standardContextual"/>
    </w:rPr>
  </w:style>
  <w:style w:type="paragraph" w:customStyle="1" w:styleId="AEBFD17D35AD42E696B8695A0A129F7F">
    <w:name w:val="AEBFD17D35AD42E696B8695A0A129F7F"/>
    <w:rsid w:val="00573CE7"/>
    <w:pPr>
      <w:spacing w:after="160" w:line="259" w:lineRule="auto"/>
    </w:pPr>
    <w:rPr>
      <w:kern w:val="2"/>
      <w:sz w:val="22"/>
      <w:szCs w:val="22"/>
      <w:lang w:eastAsia="en-AU"/>
      <w14:ligatures w14:val="standardContextual"/>
    </w:rPr>
  </w:style>
  <w:style w:type="paragraph" w:customStyle="1" w:styleId="41E2923671A74023B678FD6C682A4AAD">
    <w:name w:val="41E2923671A74023B678FD6C682A4AAD"/>
    <w:rsid w:val="00573CE7"/>
    <w:pPr>
      <w:spacing w:after="160" w:line="259" w:lineRule="auto"/>
    </w:pPr>
    <w:rPr>
      <w:kern w:val="2"/>
      <w:sz w:val="22"/>
      <w:szCs w:val="22"/>
      <w:lang w:eastAsia="en-AU"/>
      <w14:ligatures w14:val="standardContextual"/>
    </w:rPr>
  </w:style>
  <w:style w:type="paragraph" w:customStyle="1" w:styleId="B410C1B5FC3D464681BE1176A61D290D">
    <w:name w:val="B410C1B5FC3D464681BE1176A61D290D"/>
    <w:rsid w:val="00573CE7"/>
    <w:pPr>
      <w:spacing w:after="160" w:line="259" w:lineRule="auto"/>
    </w:pPr>
    <w:rPr>
      <w:kern w:val="2"/>
      <w:sz w:val="22"/>
      <w:szCs w:val="22"/>
      <w:lang w:eastAsia="en-AU"/>
      <w14:ligatures w14:val="standardContextual"/>
    </w:rPr>
  </w:style>
  <w:style w:type="paragraph" w:customStyle="1" w:styleId="364A0D75B6314BA6B8D4D39DBF11FC14">
    <w:name w:val="364A0D75B6314BA6B8D4D39DBF11FC14"/>
    <w:rsid w:val="00573CE7"/>
    <w:pPr>
      <w:spacing w:after="160" w:line="259" w:lineRule="auto"/>
    </w:pPr>
    <w:rPr>
      <w:kern w:val="2"/>
      <w:sz w:val="22"/>
      <w:szCs w:val="22"/>
      <w:lang w:eastAsia="en-AU"/>
      <w14:ligatures w14:val="standardContextual"/>
    </w:rPr>
  </w:style>
  <w:style w:type="paragraph" w:customStyle="1" w:styleId="CA48721BBF35481BB2A86704F2B5B17F">
    <w:name w:val="CA48721BBF35481BB2A86704F2B5B17F"/>
    <w:rsid w:val="00573CE7"/>
    <w:pPr>
      <w:spacing w:after="160" w:line="259" w:lineRule="auto"/>
    </w:pPr>
    <w:rPr>
      <w:kern w:val="2"/>
      <w:sz w:val="22"/>
      <w:szCs w:val="22"/>
      <w:lang w:eastAsia="en-AU"/>
      <w14:ligatures w14:val="standardContextual"/>
    </w:rPr>
  </w:style>
  <w:style w:type="paragraph" w:customStyle="1" w:styleId="EA00654FA5B84FB3895813802AA6FC7C">
    <w:name w:val="EA00654FA5B84FB3895813802AA6FC7C"/>
    <w:rsid w:val="00573CE7"/>
    <w:pPr>
      <w:spacing w:after="160" w:line="259" w:lineRule="auto"/>
    </w:pPr>
    <w:rPr>
      <w:kern w:val="2"/>
      <w:sz w:val="22"/>
      <w:szCs w:val="22"/>
      <w:lang w:eastAsia="en-AU"/>
      <w14:ligatures w14:val="standardContextual"/>
    </w:rPr>
  </w:style>
  <w:style w:type="paragraph" w:customStyle="1" w:styleId="C30A9BBEBD5747C2B1AED4D5BDF3345F">
    <w:name w:val="C30A9BBEBD5747C2B1AED4D5BDF3345F"/>
    <w:rsid w:val="00573CE7"/>
    <w:pPr>
      <w:spacing w:after="160" w:line="259" w:lineRule="auto"/>
    </w:pPr>
    <w:rPr>
      <w:kern w:val="2"/>
      <w:sz w:val="22"/>
      <w:szCs w:val="22"/>
      <w:lang w:eastAsia="en-AU"/>
      <w14:ligatures w14:val="standardContextual"/>
    </w:rPr>
  </w:style>
  <w:style w:type="paragraph" w:customStyle="1" w:styleId="68A651136A2F477FBCF68A9D956D0B1A">
    <w:name w:val="68A651136A2F477FBCF68A9D956D0B1A"/>
    <w:rsid w:val="00573CE7"/>
    <w:pPr>
      <w:spacing w:after="160" w:line="259" w:lineRule="auto"/>
    </w:pPr>
    <w:rPr>
      <w:kern w:val="2"/>
      <w:sz w:val="22"/>
      <w:szCs w:val="22"/>
      <w:lang w:eastAsia="en-AU"/>
      <w14:ligatures w14:val="standardContextual"/>
    </w:rPr>
  </w:style>
  <w:style w:type="paragraph" w:customStyle="1" w:styleId="06E7100F3254432E821F42B9DB0942E6">
    <w:name w:val="06E7100F3254432E821F42B9DB0942E6"/>
    <w:rsid w:val="00573CE7"/>
    <w:pPr>
      <w:spacing w:after="160" w:line="259" w:lineRule="auto"/>
    </w:pPr>
    <w:rPr>
      <w:kern w:val="2"/>
      <w:sz w:val="22"/>
      <w:szCs w:val="22"/>
      <w:lang w:eastAsia="en-AU"/>
      <w14:ligatures w14:val="standardContextual"/>
    </w:rPr>
  </w:style>
  <w:style w:type="paragraph" w:customStyle="1" w:styleId="F5B721C8B24C4761ADE18BEC26DFE138">
    <w:name w:val="F5B721C8B24C4761ADE18BEC26DFE138"/>
    <w:rsid w:val="00573CE7"/>
    <w:pPr>
      <w:spacing w:after="160" w:line="259" w:lineRule="auto"/>
    </w:pPr>
    <w:rPr>
      <w:kern w:val="2"/>
      <w:sz w:val="22"/>
      <w:szCs w:val="22"/>
      <w:lang w:eastAsia="en-AU"/>
      <w14:ligatures w14:val="standardContextual"/>
    </w:rPr>
  </w:style>
  <w:style w:type="paragraph" w:customStyle="1" w:styleId="4C54AFF8F3E94FB783A4CAD179CC7867">
    <w:name w:val="4C54AFF8F3E94FB783A4CAD179CC7867"/>
    <w:rsid w:val="00573CE7"/>
    <w:pPr>
      <w:spacing w:after="160" w:line="259" w:lineRule="auto"/>
    </w:pPr>
    <w:rPr>
      <w:kern w:val="2"/>
      <w:sz w:val="22"/>
      <w:szCs w:val="22"/>
      <w:lang w:eastAsia="en-AU"/>
      <w14:ligatures w14:val="standardContextual"/>
    </w:rPr>
  </w:style>
  <w:style w:type="paragraph" w:customStyle="1" w:styleId="62D94FC752D04BB9A11E094532EF2E59">
    <w:name w:val="62D94FC752D04BB9A11E094532EF2E59"/>
    <w:rsid w:val="00573CE7"/>
    <w:pPr>
      <w:spacing w:after="160" w:line="259" w:lineRule="auto"/>
    </w:pPr>
    <w:rPr>
      <w:kern w:val="2"/>
      <w:sz w:val="22"/>
      <w:szCs w:val="22"/>
      <w:lang w:eastAsia="en-AU"/>
      <w14:ligatures w14:val="standardContextual"/>
    </w:rPr>
  </w:style>
  <w:style w:type="paragraph" w:customStyle="1" w:styleId="7CA163E861364170ACCA35CC9C7F9553">
    <w:name w:val="7CA163E861364170ACCA35CC9C7F9553"/>
    <w:rsid w:val="00573CE7"/>
    <w:pPr>
      <w:spacing w:after="160" w:line="259" w:lineRule="auto"/>
    </w:pPr>
    <w:rPr>
      <w:kern w:val="2"/>
      <w:sz w:val="22"/>
      <w:szCs w:val="22"/>
      <w:lang w:eastAsia="en-AU"/>
      <w14:ligatures w14:val="standardContextual"/>
    </w:rPr>
  </w:style>
  <w:style w:type="paragraph" w:customStyle="1" w:styleId="FCA62C9C34F74A5FB1312527C984DDC9">
    <w:name w:val="FCA62C9C34F74A5FB1312527C984DDC9"/>
    <w:rsid w:val="00573CE7"/>
    <w:pPr>
      <w:spacing w:after="160" w:line="259" w:lineRule="auto"/>
    </w:pPr>
    <w:rPr>
      <w:kern w:val="2"/>
      <w:sz w:val="22"/>
      <w:szCs w:val="22"/>
      <w:lang w:eastAsia="en-AU"/>
      <w14:ligatures w14:val="standardContextual"/>
    </w:rPr>
  </w:style>
  <w:style w:type="paragraph" w:customStyle="1" w:styleId="E265A5DA34934499B9C83E61720E22A7">
    <w:name w:val="E265A5DA34934499B9C83E61720E22A7"/>
    <w:rsid w:val="00573CE7"/>
    <w:pPr>
      <w:spacing w:after="160" w:line="259" w:lineRule="auto"/>
    </w:pPr>
    <w:rPr>
      <w:kern w:val="2"/>
      <w:sz w:val="22"/>
      <w:szCs w:val="22"/>
      <w:lang w:eastAsia="en-AU"/>
      <w14:ligatures w14:val="standardContextual"/>
    </w:rPr>
  </w:style>
  <w:style w:type="paragraph" w:customStyle="1" w:styleId="A1D700E3B8094EDEBD1AB519040005C0">
    <w:name w:val="A1D700E3B8094EDEBD1AB519040005C0"/>
    <w:rsid w:val="00573CE7"/>
    <w:pPr>
      <w:spacing w:after="160" w:line="259" w:lineRule="auto"/>
    </w:pPr>
    <w:rPr>
      <w:kern w:val="2"/>
      <w:sz w:val="22"/>
      <w:szCs w:val="22"/>
      <w:lang w:eastAsia="en-AU"/>
      <w14:ligatures w14:val="standardContextual"/>
    </w:rPr>
  </w:style>
  <w:style w:type="paragraph" w:customStyle="1" w:styleId="0C5BD14A97E549C6B384083233BFB134">
    <w:name w:val="0C5BD14A97E549C6B384083233BFB134"/>
    <w:rsid w:val="00573CE7"/>
    <w:pPr>
      <w:spacing w:after="160" w:line="259" w:lineRule="auto"/>
    </w:pPr>
    <w:rPr>
      <w:kern w:val="2"/>
      <w:sz w:val="22"/>
      <w:szCs w:val="22"/>
      <w:lang w:eastAsia="en-AU"/>
      <w14:ligatures w14:val="standardContextual"/>
    </w:rPr>
  </w:style>
  <w:style w:type="paragraph" w:customStyle="1" w:styleId="9A6607CC16754DBCBCD0EEB8AA879DBD">
    <w:name w:val="9A6607CC16754DBCBCD0EEB8AA879DBD"/>
    <w:rsid w:val="00573CE7"/>
    <w:pPr>
      <w:spacing w:after="160" w:line="259" w:lineRule="auto"/>
    </w:pPr>
    <w:rPr>
      <w:kern w:val="2"/>
      <w:sz w:val="22"/>
      <w:szCs w:val="22"/>
      <w:lang w:eastAsia="en-AU"/>
      <w14:ligatures w14:val="standardContextual"/>
    </w:rPr>
  </w:style>
  <w:style w:type="paragraph" w:customStyle="1" w:styleId="992C3D5115E44E999AB558D48645194D">
    <w:name w:val="992C3D5115E44E999AB558D48645194D"/>
    <w:rsid w:val="00573CE7"/>
    <w:pPr>
      <w:spacing w:after="160" w:line="259" w:lineRule="auto"/>
    </w:pPr>
    <w:rPr>
      <w:kern w:val="2"/>
      <w:sz w:val="22"/>
      <w:szCs w:val="22"/>
      <w:lang w:eastAsia="en-AU"/>
      <w14:ligatures w14:val="standardContextual"/>
    </w:rPr>
  </w:style>
  <w:style w:type="paragraph" w:customStyle="1" w:styleId="158E985344704C03BC0A1C738C60C206">
    <w:name w:val="158E985344704C03BC0A1C738C60C206"/>
    <w:rsid w:val="00573CE7"/>
    <w:pPr>
      <w:spacing w:after="160" w:line="259" w:lineRule="auto"/>
    </w:pPr>
    <w:rPr>
      <w:kern w:val="2"/>
      <w:sz w:val="22"/>
      <w:szCs w:val="22"/>
      <w:lang w:eastAsia="en-AU"/>
      <w14:ligatures w14:val="standardContextual"/>
    </w:rPr>
  </w:style>
  <w:style w:type="paragraph" w:customStyle="1" w:styleId="EB672B53166C4A93A8615197CB1B6C2C">
    <w:name w:val="EB672B53166C4A93A8615197CB1B6C2C"/>
    <w:rsid w:val="00573CE7"/>
    <w:pPr>
      <w:spacing w:after="160" w:line="259" w:lineRule="auto"/>
    </w:pPr>
    <w:rPr>
      <w:kern w:val="2"/>
      <w:sz w:val="22"/>
      <w:szCs w:val="22"/>
      <w:lang w:eastAsia="en-AU"/>
      <w14:ligatures w14:val="standardContextual"/>
    </w:rPr>
  </w:style>
  <w:style w:type="paragraph" w:customStyle="1" w:styleId="C0AD8251CDB74DA8B280370C0FAB9287">
    <w:name w:val="C0AD8251CDB74DA8B280370C0FAB9287"/>
    <w:rsid w:val="00573CE7"/>
    <w:pPr>
      <w:spacing w:after="160" w:line="259" w:lineRule="auto"/>
    </w:pPr>
    <w:rPr>
      <w:kern w:val="2"/>
      <w:sz w:val="22"/>
      <w:szCs w:val="22"/>
      <w:lang w:eastAsia="en-AU"/>
      <w14:ligatures w14:val="standardContextual"/>
    </w:rPr>
  </w:style>
  <w:style w:type="paragraph" w:customStyle="1" w:styleId="851FB2150A634BA784EA1A6B9AED9EEC">
    <w:name w:val="851FB2150A634BA784EA1A6B9AED9EEC"/>
    <w:rsid w:val="00573CE7"/>
    <w:pPr>
      <w:spacing w:after="160" w:line="259" w:lineRule="auto"/>
    </w:pPr>
    <w:rPr>
      <w:kern w:val="2"/>
      <w:sz w:val="22"/>
      <w:szCs w:val="22"/>
      <w:lang w:eastAsia="en-AU"/>
      <w14:ligatures w14:val="standardContextual"/>
    </w:rPr>
  </w:style>
  <w:style w:type="paragraph" w:customStyle="1" w:styleId="AB9F7E383B694C35B90BEC0A8EADE8B8">
    <w:name w:val="AB9F7E383B694C35B90BEC0A8EADE8B8"/>
    <w:rsid w:val="00573CE7"/>
    <w:pPr>
      <w:spacing w:after="160" w:line="259" w:lineRule="auto"/>
    </w:pPr>
    <w:rPr>
      <w:kern w:val="2"/>
      <w:sz w:val="22"/>
      <w:szCs w:val="22"/>
      <w:lang w:eastAsia="en-AU"/>
      <w14:ligatures w14:val="standardContextual"/>
    </w:rPr>
  </w:style>
  <w:style w:type="paragraph" w:customStyle="1" w:styleId="1943D86096704D15851981D7A5E452F0">
    <w:name w:val="1943D86096704D15851981D7A5E452F0"/>
    <w:rsid w:val="00573CE7"/>
    <w:pPr>
      <w:spacing w:after="160" w:line="259" w:lineRule="auto"/>
    </w:pPr>
    <w:rPr>
      <w:kern w:val="2"/>
      <w:sz w:val="22"/>
      <w:szCs w:val="22"/>
      <w:lang w:eastAsia="en-AU"/>
      <w14:ligatures w14:val="standardContextual"/>
    </w:rPr>
  </w:style>
  <w:style w:type="paragraph" w:customStyle="1" w:styleId="B5C4E39D5ACF4175A27F39420B89DD56">
    <w:name w:val="B5C4E39D5ACF4175A27F39420B89DD56"/>
    <w:rsid w:val="00573CE7"/>
    <w:pPr>
      <w:spacing w:after="160" w:line="259" w:lineRule="auto"/>
    </w:pPr>
    <w:rPr>
      <w:kern w:val="2"/>
      <w:sz w:val="22"/>
      <w:szCs w:val="22"/>
      <w:lang w:eastAsia="en-AU"/>
      <w14:ligatures w14:val="standardContextual"/>
    </w:rPr>
  </w:style>
  <w:style w:type="paragraph" w:customStyle="1" w:styleId="7BCDC38286BB4FFFAFA6DD431811D027">
    <w:name w:val="7BCDC38286BB4FFFAFA6DD431811D027"/>
    <w:rsid w:val="00573CE7"/>
    <w:pPr>
      <w:spacing w:after="160" w:line="259" w:lineRule="auto"/>
    </w:pPr>
    <w:rPr>
      <w:kern w:val="2"/>
      <w:sz w:val="22"/>
      <w:szCs w:val="22"/>
      <w:lang w:eastAsia="en-AU"/>
      <w14:ligatures w14:val="standardContextual"/>
    </w:rPr>
  </w:style>
  <w:style w:type="paragraph" w:customStyle="1" w:styleId="5BD81800FF7E4EA1B35E3DBB623263F8">
    <w:name w:val="5BD81800FF7E4EA1B35E3DBB623263F8"/>
    <w:rsid w:val="00573CE7"/>
    <w:pPr>
      <w:spacing w:after="160" w:line="259" w:lineRule="auto"/>
    </w:pPr>
    <w:rPr>
      <w:kern w:val="2"/>
      <w:sz w:val="22"/>
      <w:szCs w:val="22"/>
      <w:lang w:eastAsia="en-AU"/>
      <w14:ligatures w14:val="standardContextual"/>
    </w:rPr>
  </w:style>
  <w:style w:type="paragraph" w:customStyle="1" w:styleId="8C16A25995E1468881BFC9E2F4E76DB9">
    <w:name w:val="8C16A25995E1468881BFC9E2F4E76DB9"/>
    <w:rsid w:val="00573CE7"/>
    <w:pPr>
      <w:spacing w:after="160" w:line="259" w:lineRule="auto"/>
    </w:pPr>
    <w:rPr>
      <w:kern w:val="2"/>
      <w:sz w:val="22"/>
      <w:szCs w:val="22"/>
      <w:lang w:eastAsia="en-AU"/>
      <w14:ligatures w14:val="standardContextual"/>
    </w:rPr>
  </w:style>
  <w:style w:type="paragraph" w:customStyle="1" w:styleId="72AE88C5752D495DA5F4304F73F25683">
    <w:name w:val="72AE88C5752D495DA5F4304F73F25683"/>
    <w:rsid w:val="00573CE7"/>
    <w:pPr>
      <w:spacing w:after="160" w:line="259" w:lineRule="auto"/>
    </w:pPr>
    <w:rPr>
      <w:kern w:val="2"/>
      <w:sz w:val="22"/>
      <w:szCs w:val="22"/>
      <w:lang w:eastAsia="en-AU"/>
      <w14:ligatures w14:val="standardContextual"/>
    </w:rPr>
  </w:style>
  <w:style w:type="paragraph" w:customStyle="1" w:styleId="59ED533CAD834DCE841D046813851357">
    <w:name w:val="59ED533CAD834DCE841D046813851357"/>
    <w:rsid w:val="00573CE7"/>
    <w:pPr>
      <w:spacing w:after="160" w:line="259" w:lineRule="auto"/>
    </w:pPr>
    <w:rPr>
      <w:kern w:val="2"/>
      <w:sz w:val="22"/>
      <w:szCs w:val="22"/>
      <w:lang w:eastAsia="en-AU"/>
      <w14:ligatures w14:val="standardContextual"/>
    </w:rPr>
  </w:style>
  <w:style w:type="paragraph" w:customStyle="1" w:styleId="A1FCFB82550D4B3AB896138F2A03DE46">
    <w:name w:val="A1FCFB82550D4B3AB896138F2A03DE46"/>
    <w:rsid w:val="00573CE7"/>
    <w:pPr>
      <w:spacing w:after="160" w:line="259" w:lineRule="auto"/>
    </w:pPr>
    <w:rPr>
      <w:kern w:val="2"/>
      <w:sz w:val="22"/>
      <w:szCs w:val="22"/>
      <w:lang w:eastAsia="en-AU"/>
      <w14:ligatures w14:val="standardContextual"/>
    </w:rPr>
  </w:style>
  <w:style w:type="paragraph" w:customStyle="1" w:styleId="580D97FCFB3A4F3C88E88780BEE669CF">
    <w:name w:val="580D97FCFB3A4F3C88E88780BEE669CF"/>
    <w:rsid w:val="00573CE7"/>
    <w:pPr>
      <w:spacing w:after="160" w:line="259" w:lineRule="auto"/>
    </w:pPr>
    <w:rPr>
      <w:kern w:val="2"/>
      <w:sz w:val="22"/>
      <w:szCs w:val="22"/>
      <w:lang w:eastAsia="en-AU"/>
      <w14:ligatures w14:val="standardContextual"/>
    </w:rPr>
  </w:style>
  <w:style w:type="paragraph" w:customStyle="1" w:styleId="ACB5F67D344D4D35A45D4C69B1E5FD9C">
    <w:name w:val="ACB5F67D344D4D35A45D4C69B1E5FD9C"/>
    <w:rsid w:val="00573CE7"/>
    <w:pPr>
      <w:spacing w:after="160" w:line="259" w:lineRule="auto"/>
    </w:pPr>
    <w:rPr>
      <w:kern w:val="2"/>
      <w:sz w:val="22"/>
      <w:szCs w:val="22"/>
      <w:lang w:eastAsia="en-AU"/>
      <w14:ligatures w14:val="standardContextual"/>
    </w:rPr>
  </w:style>
  <w:style w:type="paragraph" w:customStyle="1" w:styleId="4D3C08EDE24A4F568BBF917AA4C0869E">
    <w:name w:val="4D3C08EDE24A4F568BBF917AA4C0869E"/>
    <w:rsid w:val="00573CE7"/>
    <w:pPr>
      <w:spacing w:after="160" w:line="259" w:lineRule="auto"/>
    </w:pPr>
    <w:rPr>
      <w:kern w:val="2"/>
      <w:sz w:val="22"/>
      <w:szCs w:val="22"/>
      <w:lang w:eastAsia="en-AU"/>
      <w14:ligatures w14:val="standardContextual"/>
    </w:rPr>
  </w:style>
  <w:style w:type="paragraph" w:customStyle="1" w:styleId="6D5A758059FA4658817AB235728D6990">
    <w:name w:val="6D5A758059FA4658817AB235728D6990"/>
    <w:rsid w:val="00573CE7"/>
    <w:pPr>
      <w:spacing w:after="160" w:line="259" w:lineRule="auto"/>
    </w:pPr>
    <w:rPr>
      <w:kern w:val="2"/>
      <w:sz w:val="22"/>
      <w:szCs w:val="22"/>
      <w:lang w:eastAsia="en-AU"/>
      <w14:ligatures w14:val="standardContextual"/>
    </w:rPr>
  </w:style>
  <w:style w:type="paragraph" w:customStyle="1" w:styleId="8DB519752E044E2986BEF6EC24327B96">
    <w:name w:val="8DB519752E044E2986BEF6EC24327B96"/>
    <w:rsid w:val="00573CE7"/>
    <w:pPr>
      <w:spacing w:after="160" w:line="259" w:lineRule="auto"/>
    </w:pPr>
    <w:rPr>
      <w:kern w:val="2"/>
      <w:sz w:val="22"/>
      <w:szCs w:val="22"/>
      <w:lang w:eastAsia="en-AU"/>
      <w14:ligatures w14:val="standardContextual"/>
    </w:rPr>
  </w:style>
  <w:style w:type="paragraph" w:customStyle="1" w:styleId="331949A195074D75BF2BA7B28BBE85BB">
    <w:name w:val="331949A195074D75BF2BA7B28BBE85BB"/>
    <w:rsid w:val="00573CE7"/>
    <w:pPr>
      <w:spacing w:after="160" w:line="259" w:lineRule="auto"/>
    </w:pPr>
    <w:rPr>
      <w:kern w:val="2"/>
      <w:sz w:val="22"/>
      <w:szCs w:val="22"/>
      <w:lang w:eastAsia="en-AU"/>
      <w14:ligatures w14:val="standardContextual"/>
    </w:rPr>
  </w:style>
  <w:style w:type="paragraph" w:customStyle="1" w:styleId="54B5212485EE4DA8A01AA89B3DC839A1">
    <w:name w:val="54B5212485EE4DA8A01AA89B3DC839A1"/>
    <w:rsid w:val="00573CE7"/>
    <w:pPr>
      <w:spacing w:after="160" w:line="259" w:lineRule="auto"/>
    </w:pPr>
    <w:rPr>
      <w:kern w:val="2"/>
      <w:sz w:val="22"/>
      <w:szCs w:val="22"/>
      <w:lang w:eastAsia="en-AU"/>
      <w14:ligatures w14:val="standardContextual"/>
    </w:rPr>
  </w:style>
  <w:style w:type="paragraph" w:customStyle="1" w:styleId="624D1B6A26C743CFB07FCFAC61810A5F">
    <w:name w:val="624D1B6A26C743CFB07FCFAC61810A5F"/>
    <w:rsid w:val="00573CE7"/>
    <w:pPr>
      <w:spacing w:after="160" w:line="259" w:lineRule="auto"/>
    </w:pPr>
    <w:rPr>
      <w:kern w:val="2"/>
      <w:sz w:val="22"/>
      <w:szCs w:val="22"/>
      <w:lang w:eastAsia="en-AU"/>
      <w14:ligatures w14:val="standardContextual"/>
    </w:rPr>
  </w:style>
  <w:style w:type="paragraph" w:customStyle="1" w:styleId="FA6AA74B63A245E9B41E2F0B09064FA4">
    <w:name w:val="FA6AA74B63A245E9B41E2F0B09064FA4"/>
    <w:rsid w:val="00573CE7"/>
    <w:pPr>
      <w:spacing w:after="160" w:line="259" w:lineRule="auto"/>
    </w:pPr>
    <w:rPr>
      <w:kern w:val="2"/>
      <w:sz w:val="22"/>
      <w:szCs w:val="22"/>
      <w:lang w:eastAsia="en-AU"/>
      <w14:ligatures w14:val="standardContextual"/>
    </w:rPr>
  </w:style>
  <w:style w:type="paragraph" w:customStyle="1" w:styleId="045F58E8DF2B46919FE2BDDE1EFC6424">
    <w:name w:val="045F58E8DF2B46919FE2BDDE1EFC6424"/>
    <w:rsid w:val="00573CE7"/>
    <w:pPr>
      <w:spacing w:after="160" w:line="259" w:lineRule="auto"/>
    </w:pPr>
    <w:rPr>
      <w:kern w:val="2"/>
      <w:sz w:val="22"/>
      <w:szCs w:val="22"/>
      <w:lang w:eastAsia="en-AU"/>
      <w14:ligatures w14:val="standardContextual"/>
    </w:rPr>
  </w:style>
  <w:style w:type="paragraph" w:customStyle="1" w:styleId="AC05B67237194BC6A1B6320A1F2AD94F">
    <w:name w:val="AC05B67237194BC6A1B6320A1F2AD94F"/>
    <w:rsid w:val="00573CE7"/>
    <w:pPr>
      <w:spacing w:after="160" w:line="259" w:lineRule="auto"/>
    </w:pPr>
    <w:rPr>
      <w:kern w:val="2"/>
      <w:sz w:val="22"/>
      <w:szCs w:val="22"/>
      <w:lang w:eastAsia="en-AU"/>
      <w14:ligatures w14:val="standardContextual"/>
    </w:rPr>
  </w:style>
  <w:style w:type="paragraph" w:customStyle="1" w:styleId="0C59242105E043639D65A7FFAE3480B9">
    <w:name w:val="0C59242105E043639D65A7FFAE3480B9"/>
    <w:rsid w:val="00573CE7"/>
    <w:pPr>
      <w:spacing w:after="160" w:line="259" w:lineRule="auto"/>
    </w:pPr>
    <w:rPr>
      <w:kern w:val="2"/>
      <w:sz w:val="22"/>
      <w:szCs w:val="22"/>
      <w:lang w:eastAsia="en-AU"/>
      <w14:ligatures w14:val="standardContextual"/>
    </w:rPr>
  </w:style>
  <w:style w:type="paragraph" w:customStyle="1" w:styleId="B7CA2A0F1A6D446AA81237FF363263B2">
    <w:name w:val="B7CA2A0F1A6D446AA81237FF363263B2"/>
    <w:rsid w:val="00573CE7"/>
    <w:pPr>
      <w:spacing w:after="160" w:line="259" w:lineRule="auto"/>
    </w:pPr>
    <w:rPr>
      <w:kern w:val="2"/>
      <w:sz w:val="22"/>
      <w:szCs w:val="22"/>
      <w:lang w:eastAsia="en-AU"/>
      <w14:ligatures w14:val="standardContextual"/>
    </w:rPr>
  </w:style>
  <w:style w:type="paragraph" w:customStyle="1" w:styleId="503F8D5E35B34F2994E31CCAF3B7E48F">
    <w:name w:val="503F8D5E35B34F2994E31CCAF3B7E48F"/>
    <w:rsid w:val="00573CE7"/>
    <w:pPr>
      <w:spacing w:after="160" w:line="259" w:lineRule="auto"/>
    </w:pPr>
    <w:rPr>
      <w:kern w:val="2"/>
      <w:sz w:val="22"/>
      <w:szCs w:val="22"/>
      <w:lang w:eastAsia="en-AU"/>
      <w14:ligatures w14:val="standardContextual"/>
    </w:rPr>
  </w:style>
  <w:style w:type="paragraph" w:customStyle="1" w:styleId="4FE03796A0E54AF581CD61ACEB37FEAE">
    <w:name w:val="4FE03796A0E54AF581CD61ACEB37FEAE"/>
    <w:rsid w:val="00573CE7"/>
    <w:pPr>
      <w:spacing w:after="160" w:line="259" w:lineRule="auto"/>
    </w:pPr>
    <w:rPr>
      <w:kern w:val="2"/>
      <w:sz w:val="22"/>
      <w:szCs w:val="22"/>
      <w:lang w:eastAsia="en-AU"/>
      <w14:ligatures w14:val="standardContextual"/>
    </w:rPr>
  </w:style>
  <w:style w:type="paragraph" w:customStyle="1" w:styleId="E181D44A79384BD4BBE0D8F8744D89D4">
    <w:name w:val="E181D44A79384BD4BBE0D8F8744D89D4"/>
    <w:rsid w:val="00573CE7"/>
    <w:pPr>
      <w:spacing w:after="160" w:line="259" w:lineRule="auto"/>
    </w:pPr>
    <w:rPr>
      <w:kern w:val="2"/>
      <w:sz w:val="22"/>
      <w:szCs w:val="22"/>
      <w:lang w:eastAsia="en-AU"/>
      <w14:ligatures w14:val="standardContextual"/>
    </w:rPr>
  </w:style>
  <w:style w:type="paragraph" w:customStyle="1" w:styleId="D91E6B7E5EE443C5806A9E70E293C3FF">
    <w:name w:val="D91E6B7E5EE443C5806A9E70E293C3FF"/>
    <w:rsid w:val="00573CE7"/>
    <w:pPr>
      <w:spacing w:after="160" w:line="259" w:lineRule="auto"/>
    </w:pPr>
    <w:rPr>
      <w:kern w:val="2"/>
      <w:sz w:val="22"/>
      <w:szCs w:val="22"/>
      <w:lang w:eastAsia="en-AU"/>
      <w14:ligatures w14:val="standardContextual"/>
    </w:rPr>
  </w:style>
  <w:style w:type="paragraph" w:customStyle="1" w:styleId="61B1F515A1E640EFB701FDDD1DF83FD2">
    <w:name w:val="61B1F515A1E640EFB701FDDD1DF83FD2"/>
    <w:rsid w:val="00573CE7"/>
    <w:pPr>
      <w:spacing w:after="160" w:line="259" w:lineRule="auto"/>
    </w:pPr>
    <w:rPr>
      <w:kern w:val="2"/>
      <w:sz w:val="22"/>
      <w:szCs w:val="22"/>
      <w:lang w:eastAsia="en-AU"/>
      <w14:ligatures w14:val="standardContextual"/>
    </w:rPr>
  </w:style>
  <w:style w:type="paragraph" w:customStyle="1" w:styleId="2FFD792CA40942CE8C2C3019FC72B7C4">
    <w:name w:val="2FFD792CA40942CE8C2C3019FC72B7C4"/>
    <w:rsid w:val="00573CE7"/>
    <w:pPr>
      <w:spacing w:after="160" w:line="259" w:lineRule="auto"/>
    </w:pPr>
    <w:rPr>
      <w:kern w:val="2"/>
      <w:sz w:val="22"/>
      <w:szCs w:val="22"/>
      <w:lang w:eastAsia="en-AU"/>
      <w14:ligatures w14:val="standardContextual"/>
    </w:rPr>
  </w:style>
  <w:style w:type="paragraph" w:customStyle="1" w:styleId="B1601E7B348147D283517AF1010C63EC">
    <w:name w:val="B1601E7B348147D283517AF1010C63EC"/>
    <w:rsid w:val="00573CE7"/>
    <w:pPr>
      <w:spacing w:after="160" w:line="259" w:lineRule="auto"/>
    </w:pPr>
    <w:rPr>
      <w:kern w:val="2"/>
      <w:sz w:val="22"/>
      <w:szCs w:val="22"/>
      <w:lang w:eastAsia="en-AU"/>
      <w14:ligatures w14:val="standardContextual"/>
    </w:rPr>
  </w:style>
  <w:style w:type="paragraph" w:customStyle="1" w:styleId="AE55E0D7D0584D559734134F6F423747">
    <w:name w:val="AE55E0D7D0584D559734134F6F423747"/>
    <w:rsid w:val="00573CE7"/>
    <w:pPr>
      <w:spacing w:after="160" w:line="259" w:lineRule="auto"/>
    </w:pPr>
    <w:rPr>
      <w:kern w:val="2"/>
      <w:sz w:val="22"/>
      <w:szCs w:val="22"/>
      <w:lang w:eastAsia="en-AU"/>
      <w14:ligatures w14:val="standardContextual"/>
    </w:rPr>
  </w:style>
  <w:style w:type="paragraph" w:customStyle="1" w:styleId="3E1A1806CB6E431BA1BBC7598B8F47F3">
    <w:name w:val="3E1A1806CB6E431BA1BBC7598B8F47F3"/>
    <w:rsid w:val="00573CE7"/>
    <w:pPr>
      <w:spacing w:after="160" w:line="259" w:lineRule="auto"/>
    </w:pPr>
    <w:rPr>
      <w:kern w:val="2"/>
      <w:sz w:val="22"/>
      <w:szCs w:val="22"/>
      <w:lang w:eastAsia="en-AU"/>
      <w14:ligatures w14:val="standardContextual"/>
    </w:rPr>
  </w:style>
  <w:style w:type="paragraph" w:customStyle="1" w:styleId="0C96BF52880C4AEFA58E5EE4AAA40A83">
    <w:name w:val="0C96BF52880C4AEFA58E5EE4AAA40A83"/>
    <w:rsid w:val="00573CE7"/>
    <w:pPr>
      <w:spacing w:after="160" w:line="259" w:lineRule="auto"/>
    </w:pPr>
    <w:rPr>
      <w:kern w:val="2"/>
      <w:sz w:val="22"/>
      <w:szCs w:val="22"/>
      <w:lang w:eastAsia="en-AU"/>
      <w14:ligatures w14:val="standardContextual"/>
    </w:rPr>
  </w:style>
  <w:style w:type="paragraph" w:customStyle="1" w:styleId="6B5498A64E344D259F6DAC4188B9CAC9">
    <w:name w:val="6B5498A64E344D259F6DAC4188B9CAC9"/>
    <w:rsid w:val="00573CE7"/>
    <w:pPr>
      <w:spacing w:after="160" w:line="259" w:lineRule="auto"/>
    </w:pPr>
    <w:rPr>
      <w:kern w:val="2"/>
      <w:sz w:val="22"/>
      <w:szCs w:val="22"/>
      <w:lang w:eastAsia="en-AU"/>
      <w14:ligatures w14:val="standardContextual"/>
    </w:rPr>
  </w:style>
  <w:style w:type="paragraph" w:customStyle="1" w:styleId="5A974ECBF6AB448E941307236EE145FC">
    <w:name w:val="5A974ECBF6AB448E941307236EE145FC"/>
    <w:rsid w:val="00573CE7"/>
    <w:pPr>
      <w:spacing w:after="160" w:line="259" w:lineRule="auto"/>
    </w:pPr>
    <w:rPr>
      <w:kern w:val="2"/>
      <w:sz w:val="22"/>
      <w:szCs w:val="22"/>
      <w:lang w:eastAsia="en-AU"/>
      <w14:ligatures w14:val="standardContextual"/>
    </w:rPr>
  </w:style>
  <w:style w:type="paragraph" w:customStyle="1" w:styleId="F434C52ED684418AA0441F9623EF620D">
    <w:name w:val="F434C52ED684418AA0441F9623EF620D"/>
    <w:rsid w:val="00573CE7"/>
    <w:pPr>
      <w:spacing w:after="160" w:line="259" w:lineRule="auto"/>
    </w:pPr>
    <w:rPr>
      <w:kern w:val="2"/>
      <w:sz w:val="22"/>
      <w:szCs w:val="22"/>
      <w:lang w:eastAsia="en-AU"/>
      <w14:ligatures w14:val="standardContextual"/>
    </w:rPr>
  </w:style>
  <w:style w:type="paragraph" w:customStyle="1" w:styleId="A26DAF1E2C8B4650A0D9C789E406A00F">
    <w:name w:val="A26DAF1E2C8B4650A0D9C789E406A00F"/>
    <w:rsid w:val="00573CE7"/>
    <w:pPr>
      <w:spacing w:after="160" w:line="259" w:lineRule="auto"/>
    </w:pPr>
    <w:rPr>
      <w:kern w:val="2"/>
      <w:sz w:val="22"/>
      <w:szCs w:val="22"/>
      <w:lang w:eastAsia="en-AU"/>
      <w14:ligatures w14:val="standardContextual"/>
    </w:rPr>
  </w:style>
  <w:style w:type="paragraph" w:customStyle="1" w:styleId="F589074059784F288CB306D3D1D558D7">
    <w:name w:val="F589074059784F288CB306D3D1D558D7"/>
    <w:rsid w:val="00573CE7"/>
    <w:pPr>
      <w:spacing w:after="160" w:line="259" w:lineRule="auto"/>
    </w:pPr>
    <w:rPr>
      <w:kern w:val="2"/>
      <w:sz w:val="22"/>
      <w:szCs w:val="22"/>
      <w:lang w:eastAsia="en-AU"/>
      <w14:ligatures w14:val="standardContextual"/>
    </w:rPr>
  </w:style>
  <w:style w:type="paragraph" w:customStyle="1" w:styleId="D9FEC2F1B4D548A0B2982B2B3AA5DA17">
    <w:name w:val="D9FEC2F1B4D548A0B2982B2B3AA5DA17"/>
    <w:rsid w:val="00573CE7"/>
    <w:pPr>
      <w:spacing w:after="160" w:line="259" w:lineRule="auto"/>
    </w:pPr>
    <w:rPr>
      <w:kern w:val="2"/>
      <w:sz w:val="22"/>
      <w:szCs w:val="22"/>
      <w:lang w:eastAsia="en-AU"/>
      <w14:ligatures w14:val="standardContextual"/>
    </w:rPr>
  </w:style>
  <w:style w:type="paragraph" w:customStyle="1" w:styleId="5A8ADFA1B89343659A1F3D5E8B541D97">
    <w:name w:val="5A8ADFA1B89343659A1F3D5E8B541D97"/>
    <w:rsid w:val="00573CE7"/>
    <w:pPr>
      <w:spacing w:after="160" w:line="259" w:lineRule="auto"/>
    </w:pPr>
    <w:rPr>
      <w:kern w:val="2"/>
      <w:sz w:val="22"/>
      <w:szCs w:val="22"/>
      <w:lang w:eastAsia="en-AU"/>
      <w14:ligatures w14:val="standardContextual"/>
    </w:rPr>
  </w:style>
  <w:style w:type="paragraph" w:customStyle="1" w:styleId="AA420918D7184CC685B8244CF890DB03">
    <w:name w:val="AA420918D7184CC685B8244CF890DB03"/>
    <w:rsid w:val="00573CE7"/>
    <w:pPr>
      <w:spacing w:after="160" w:line="259" w:lineRule="auto"/>
    </w:pPr>
    <w:rPr>
      <w:kern w:val="2"/>
      <w:sz w:val="22"/>
      <w:szCs w:val="22"/>
      <w:lang w:eastAsia="en-AU"/>
      <w14:ligatures w14:val="standardContextual"/>
    </w:rPr>
  </w:style>
  <w:style w:type="paragraph" w:customStyle="1" w:styleId="FB89D1988B0E4B03857A1BB4C7667FA2">
    <w:name w:val="FB89D1988B0E4B03857A1BB4C7667FA2"/>
    <w:rsid w:val="00573CE7"/>
    <w:pPr>
      <w:spacing w:after="160" w:line="259" w:lineRule="auto"/>
    </w:pPr>
    <w:rPr>
      <w:kern w:val="2"/>
      <w:sz w:val="22"/>
      <w:szCs w:val="22"/>
      <w:lang w:eastAsia="en-AU"/>
      <w14:ligatures w14:val="standardContextual"/>
    </w:rPr>
  </w:style>
  <w:style w:type="paragraph" w:customStyle="1" w:styleId="A638CAE395D3492986B7D959AF2E1A96">
    <w:name w:val="A638CAE395D3492986B7D959AF2E1A96"/>
    <w:rsid w:val="00573CE7"/>
    <w:pPr>
      <w:spacing w:after="160" w:line="259" w:lineRule="auto"/>
    </w:pPr>
    <w:rPr>
      <w:kern w:val="2"/>
      <w:sz w:val="22"/>
      <w:szCs w:val="22"/>
      <w:lang w:eastAsia="en-AU"/>
      <w14:ligatures w14:val="standardContextual"/>
    </w:rPr>
  </w:style>
  <w:style w:type="paragraph" w:customStyle="1" w:styleId="15CD088B948F4E509C8260CDDB953B0E">
    <w:name w:val="15CD088B948F4E509C8260CDDB953B0E"/>
    <w:rsid w:val="00573CE7"/>
    <w:pPr>
      <w:spacing w:after="160" w:line="259" w:lineRule="auto"/>
    </w:pPr>
    <w:rPr>
      <w:kern w:val="2"/>
      <w:sz w:val="22"/>
      <w:szCs w:val="22"/>
      <w:lang w:eastAsia="en-AU"/>
      <w14:ligatures w14:val="standardContextual"/>
    </w:rPr>
  </w:style>
  <w:style w:type="paragraph" w:customStyle="1" w:styleId="9C5BDD40724A4F4EA4CED92BAEF151B2">
    <w:name w:val="9C5BDD40724A4F4EA4CED92BAEF151B2"/>
    <w:rsid w:val="00573CE7"/>
    <w:pPr>
      <w:spacing w:after="160" w:line="259" w:lineRule="auto"/>
    </w:pPr>
    <w:rPr>
      <w:kern w:val="2"/>
      <w:sz w:val="22"/>
      <w:szCs w:val="22"/>
      <w:lang w:eastAsia="en-AU"/>
      <w14:ligatures w14:val="standardContextual"/>
    </w:rPr>
  </w:style>
  <w:style w:type="paragraph" w:customStyle="1" w:styleId="43C2D5FF0B044C8AA07C34D8743325DD">
    <w:name w:val="43C2D5FF0B044C8AA07C34D8743325DD"/>
    <w:rsid w:val="00573CE7"/>
    <w:pPr>
      <w:spacing w:after="160" w:line="259" w:lineRule="auto"/>
    </w:pPr>
    <w:rPr>
      <w:kern w:val="2"/>
      <w:sz w:val="22"/>
      <w:szCs w:val="22"/>
      <w:lang w:eastAsia="en-AU"/>
      <w14:ligatures w14:val="standardContextual"/>
    </w:rPr>
  </w:style>
  <w:style w:type="paragraph" w:customStyle="1" w:styleId="32A7CEE889C64C6C8205051DC4A8B13E">
    <w:name w:val="32A7CEE889C64C6C8205051DC4A8B13E"/>
    <w:rsid w:val="00573CE7"/>
    <w:pPr>
      <w:spacing w:after="160" w:line="259" w:lineRule="auto"/>
    </w:pPr>
    <w:rPr>
      <w:kern w:val="2"/>
      <w:sz w:val="22"/>
      <w:szCs w:val="22"/>
      <w:lang w:eastAsia="en-AU"/>
      <w14:ligatures w14:val="standardContextual"/>
    </w:rPr>
  </w:style>
  <w:style w:type="paragraph" w:customStyle="1" w:styleId="64093FC707FF4362933888694AFB65EC">
    <w:name w:val="64093FC707FF4362933888694AFB65EC"/>
    <w:rsid w:val="00573CE7"/>
    <w:pPr>
      <w:spacing w:after="160" w:line="259" w:lineRule="auto"/>
    </w:pPr>
    <w:rPr>
      <w:kern w:val="2"/>
      <w:sz w:val="22"/>
      <w:szCs w:val="22"/>
      <w:lang w:eastAsia="en-AU"/>
      <w14:ligatures w14:val="standardContextual"/>
    </w:rPr>
  </w:style>
  <w:style w:type="paragraph" w:customStyle="1" w:styleId="34195746367A4F2090B41F5B038014A2">
    <w:name w:val="34195746367A4F2090B41F5B038014A2"/>
    <w:rsid w:val="00573CE7"/>
    <w:pPr>
      <w:spacing w:after="160" w:line="259" w:lineRule="auto"/>
    </w:pPr>
    <w:rPr>
      <w:kern w:val="2"/>
      <w:sz w:val="22"/>
      <w:szCs w:val="22"/>
      <w:lang w:eastAsia="en-AU"/>
      <w14:ligatures w14:val="standardContextual"/>
    </w:rPr>
  </w:style>
  <w:style w:type="paragraph" w:customStyle="1" w:styleId="E0E48DF7AA7A496C91C78370283F40EE">
    <w:name w:val="E0E48DF7AA7A496C91C78370283F40EE"/>
    <w:rsid w:val="00573CE7"/>
    <w:pPr>
      <w:spacing w:after="160" w:line="259" w:lineRule="auto"/>
    </w:pPr>
    <w:rPr>
      <w:kern w:val="2"/>
      <w:sz w:val="22"/>
      <w:szCs w:val="22"/>
      <w:lang w:eastAsia="en-AU"/>
      <w14:ligatures w14:val="standardContextual"/>
    </w:rPr>
  </w:style>
  <w:style w:type="paragraph" w:customStyle="1" w:styleId="130231A069F24FD88B0F98D00A0E50EB">
    <w:name w:val="130231A069F24FD88B0F98D00A0E50EB"/>
    <w:rsid w:val="00573CE7"/>
    <w:pPr>
      <w:spacing w:after="160" w:line="259" w:lineRule="auto"/>
    </w:pPr>
    <w:rPr>
      <w:kern w:val="2"/>
      <w:sz w:val="22"/>
      <w:szCs w:val="22"/>
      <w:lang w:eastAsia="en-AU"/>
      <w14:ligatures w14:val="standardContextual"/>
    </w:rPr>
  </w:style>
  <w:style w:type="paragraph" w:customStyle="1" w:styleId="953CFFE1BEDD463385A31B6673650BD2">
    <w:name w:val="953CFFE1BEDD463385A31B6673650BD2"/>
    <w:rsid w:val="00573CE7"/>
    <w:pPr>
      <w:spacing w:after="160" w:line="259" w:lineRule="auto"/>
    </w:pPr>
    <w:rPr>
      <w:kern w:val="2"/>
      <w:sz w:val="22"/>
      <w:szCs w:val="22"/>
      <w:lang w:eastAsia="en-AU"/>
      <w14:ligatures w14:val="standardContextual"/>
    </w:rPr>
  </w:style>
  <w:style w:type="paragraph" w:customStyle="1" w:styleId="6DC25D06BEB8498193769265335C7708">
    <w:name w:val="6DC25D06BEB8498193769265335C7708"/>
    <w:rsid w:val="00573CE7"/>
    <w:pPr>
      <w:spacing w:after="160" w:line="259" w:lineRule="auto"/>
    </w:pPr>
    <w:rPr>
      <w:kern w:val="2"/>
      <w:sz w:val="22"/>
      <w:szCs w:val="22"/>
      <w:lang w:eastAsia="en-AU"/>
      <w14:ligatures w14:val="standardContextual"/>
    </w:rPr>
  </w:style>
  <w:style w:type="paragraph" w:customStyle="1" w:styleId="97252FB98FC04814A1C4DC8612D7E1F5">
    <w:name w:val="97252FB98FC04814A1C4DC8612D7E1F5"/>
    <w:rsid w:val="00573CE7"/>
    <w:pPr>
      <w:spacing w:after="160" w:line="259" w:lineRule="auto"/>
    </w:pPr>
    <w:rPr>
      <w:kern w:val="2"/>
      <w:sz w:val="22"/>
      <w:szCs w:val="22"/>
      <w:lang w:eastAsia="en-AU"/>
      <w14:ligatures w14:val="standardContextual"/>
    </w:rPr>
  </w:style>
  <w:style w:type="paragraph" w:customStyle="1" w:styleId="C7669503F17242C68AA392E61CCC5C9B">
    <w:name w:val="C7669503F17242C68AA392E61CCC5C9B"/>
    <w:rsid w:val="00573CE7"/>
    <w:pPr>
      <w:spacing w:after="160" w:line="259" w:lineRule="auto"/>
    </w:pPr>
    <w:rPr>
      <w:kern w:val="2"/>
      <w:sz w:val="22"/>
      <w:szCs w:val="22"/>
      <w:lang w:eastAsia="en-AU"/>
      <w14:ligatures w14:val="standardContextual"/>
    </w:rPr>
  </w:style>
  <w:style w:type="paragraph" w:customStyle="1" w:styleId="3FA66067544B4A26A68ABB90792491E5">
    <w:name w:val="3FA66067544B4A26A68ABB90792491E5"/>
    <w:rsid w:val="00573CE7"/>
    <w:pPr>
      <w:spacing w:after="160" w:line="259" w:lineRule="auto"/>
    </w:pPr>
    <w:rPr>
      <w:kern w:val="2"/>
      <w:sz w:val="22"/>
      <w:szCs w:val="22"/>
      <w:lang w:eastAsia="en-AU"/>
      <w14:ligatures w14:val="standardContextual"/>
    </w:rPr>
  </w:style>
  <w:style w:type="paragraph" w:customStyle="1" w:styleId="3DAF3458685747A8BDE4B734478A9473">
    <w:name w:val="3DAF3458685747A8BDE4B734478A9473"/>
    <w:rsid w:val="00573CE7"/>
    <w:pPr>
      <w:spacing w:after="160" w:line="259" w:lineRule="auto"/>
    </w:pPr>
    <w:rPr>
      <w:kern w:val="2"/>
      <w:sz w:val="22"/>
      <w:szCs w:val="22"/>
      <w:lang w:eastAsia="en-AU"/>
      <w14:ligatures w14:val="standardContextual"/>
    </w:rPr>
  </w:style>
  <w:style w:type="paragraph" w:customStyle="1" w:styleId="44D6BF9BB31B4649A9263BB059709E6A">
    <w:name w:val="44D6BF9BB31B4649A9263BB059709E6A"/>
    <w:rsid w:val="00573CE7"/>
    <w:pPr>
      <w:spacing w:after="160" w:line="259" w:lineRule="auto"/>
    </w:pPr>
    <w:rPr>
      <w:kern w:val="2"/>
      <w:sz w:val="22"/>
      <w:szCs w:val="22"/>
      <w:lang w:eastAsia="en-AU"/>
      <w14:ligatures w14:val="standardContextual"/>
    </w:rPr>
  </w:style>
  <w:style w:type="paragraph" w:customStyle="1" w:styleId="D394A637594D474F8D75D860BC09EEDF">
    <w:name w:val="D394A637594D474F8D75D860BC09EEDF"/>
    <w:rsid w:val="00573CE7"/>
    <w:pPr>
      <w:spacing w:after="160" w:line="259" w:lineRule="auto"/>
    </w:pPr>
    <w:rPr>
      <w:kern w:val="2"/>
      <w:sz w:val="22"/>
      <w:szCs w:val="22"/>
      <w:lang w:eastAsia="en-AU"/>
      <w14:ligatures w14:val="standardContextual"/>
    </w:rPr>
  </w:style>
  <w:style w:type="paragraph" w:customStyle="1" w:styleId="E937B9C9325E4863A138704AD125B4A6">
    <w:name w:val="E937B9C9325E4863A138704AD125B4A6"/>
    <w:rsid w:val="00573CE7"/>
    <w:pPr>
      <w:spacing w:after="160" w:line="259" w:lineRule="auto"/>
    </w:pPr>
    <w:rPr>
      <w:kern w:val="2"/>
      <w:sz w:val="22"/>
      <w:szCs w:val="22"/>
      <w:lang w:eastAsia="en-AU"/>
      <w14:ligatures w14:val="standardContextual"/>
    </w:rPr>
  </w:style>
  <w:style w:type="paragraph" w:customStyle="1" w:styleId="CF48D2841BE343E6950CB26D10CC8A85">
    <w:name w:val="CF48D2841BE343E6950CB26D10CC8A85"/>
    <w:rsid w:val="00573CE7"/>
    <w:pPr>
      <w:spacing w:after="160" w:line="259" w:lineRule="auto"/>
    </w:pPr>
    <w:rPr>
      <w:kern w:val="2"/>
      <w:sz w:val="22"/>
      <w:szCs w:val="22"/>
      <w:lang w:eastAsia="en-AU"/>
      <w14:ligatures w14:val="standardContextual"/>
    </w:rPr>
  </w:style>
  <w:style w:type="paragraph" w:customStyle="1" w:styleId="E60B95A5A4324C3E95B93DB1CB481D90">
    <w:name w:val="E60B95A5A4324C3E95B93DB1CB481D90"/>
    <w:rsid w:val="00573CE7"/>
    <w:pPr>
      <w:spacing w:after="160" w:line="259" w:lineRule="auto"/>
    </w:pPr>
    <w:rPr>
      <w:kern w:val="2"/>
      <w:sz w:val="22"/>
      <w:szCs w:val="22"/>
      <w:lang w:eastAsia="en-AU"/>
      <w14:ligatures w14:val="standardContextual"/>
    </w:rPr>
  </w:style>
  <w:style w:type="paragraph" w:customStyle="1" w:styleId="6BE04A370D2F4055ADC3A7BCC88014D9">
    <w:name w:val="6BE04A370D2F4055ADC3A7BCC88014D9"/>
    <w:rsid w:val="00573CE7"/>
    <w:pPr>
      <w:spacing w:after="160" w:line="259" w:lineRule="auto"/>
    </w:pPr>
    <w:rPr>
      <w:kern w:val="2"/>
      <w:sz w:val="22"/>
      <w:szCs w:val="22"/>
      <w:lang w:eastAsia="en-AU"/>
      <w14:ligatures w14:val="standardContextual"/>
    </w:rPr>
  </w:style>
  <w:style w:type="paragraph" w:customStyle="1" w:styleId="B622B147E247481AADBA52FAE3826506">
    <w:name w:val="B622B147E247481AADBA52FAE3826506"/>
    <w:rsid w:val="00573CE7"/>
    <w:pPr>
      <w:spacing w:after="160" w:line="259" w:lineRule="auto"/>
    </w:pPr>
    <w:rPr>
      <w:kern w:val="2"/>
      <w:sz w:val="22"/>
      <w:szCs w:val="22"/>
      <w:lang w:eastAsia="en-AU"/>
      <w14:ligatures w14:val="standardContextual"/>
    </w:rPr>
  </w:style>
  <w:style w:type="paragraph" w:customStyle="1" w:styleId="AB9234BD4DD44E7EBD186DC019F911B2">
    <w:name w:val="AB9234BD4DD44E7EBD186DC019F911B2"/>
    <w:rsid w:val="00573CE7"/>
    <w:pPr>
      <w:spacing w:after="160" w:line="259" w:lineRule="auto"/>
    </w:pPr>
    <w:rPr>
      <w:kern w:val="2"/>
      <w:sz w:val="22"/>
      <w:szCs w:val="22"/>
      <w:lang w:eastAsia="en-AU"/>
      <w14:ligatures w14:val="standardContextual"/>
    </w:rPr>
  </w:style>
  <w:style w:type="paragraph" w:customStyle="1" w:styleId="83DF718C9A4A42949F7B89631E76CE24">
    <w:name w:val="83DF718C9A4A42949F7B89631E76CE24"/>
    <w:rsid w:val="00573CE7"/>
    <w:pPr>
      <w:spacing w:after="160" w:line="259" w:lineRule="auto"/>
    </w:pPr>
    <w:rPr>
      <w:kern w:val="2"/>
      <w:sz w:val="22"/>
      <w:szCs w:val="22"/>
      <w:lang w:eastAsia="en-AU"/>
      <w14:ligatures w14:val="standardContextual"/>
    </w:rPr>
  </w:style>
  <w:style w:type="paragraph" w:customStyle="1" w:styleId="E129F2B3F8A34621A786C9E28A029F25">
    <w:name w:val="E129F2B3F8A34621A786C9E28A029F25"/>
    <w:rsid w:val="00573CE7"/>
    <w:pPr>
      <w:spacing w:after="160" w:line="259" w:lineRule="auto"/>
    </w:pPr>
    <w:rPr>
      <w:kern w:val="2"/>
      <w:sz w:val="22"/>
      <w:szCs w:val="22"/>
      <w:lang w:eastAsia="en-AU"/>
      <w14:ligatures w14:val="standardContextual"/>
    </w:rPr>
  </w:style>
  <w:style w:type="paragraph" w:customStyle="1" w:styleId="9B88917A379D47B7907AF735C737A11E">
    <w:name w:val="9B88917A379D47B7907AF735C737A11E"/>
    <w:rsid w:val="00573CE7"/>
    <w:pPr>
      <w:spacing w:after="160" w:line="259" w:lineRule="auto"/>
    </w:pPr>
    <w:rPr>
      <w:kern w:val="2"/>
      <w:sz w:val="22"/>
      <w:szCs w:val="22"/>
      <w:lang w:eastAsia="en-AU"/>
      <w14:ligatures w14:val="standardContextual"/>
    </w:rPr>
  </w:style>
  <w:style w:type="paragraph" w:customStyle="1" w:styleId="1F64B8254493497298635F57EE7C9BBA">
    <w:name w:val="1F64B8254493497298635F57EE7C9BBA"/>
    <w:rsid w:val="00573CE7"/>
    <w:pPr>
      <w:spacing w:after="160" w:line="259" w:lineRule="auto"/>
    </w:pPr>
    <w:rPr>
      <w:kern w:val="2"/>
      <w:sz w:val="22"/>
      <w:szCs w:val="22"/>
      <w:lang w:eastAsia="en-AU"/>
      <w14:ligatures w14:val="standardContextual"/>
    </w:rPr>
  </w:style>
  <w:style w:type="paragraph" w:customStyle="1" w:styleId="5D9C804B5D5F436B8E9C10B9F58FC802">
    <w:name w:val="5D9C804B5D5F436B8E9C10B9F58FC802"/>
    <w:rsid w:val="00573CE7"/>
    <w:pPr>
      <w:spacing w:after="160" w:line="259" w:lineRule="auto"/>
    </w:pPr>
    <w:rPr>
      <w:kern w:val="2"/>
      <w:sz w:val="22"/>
      <w:szCs w:val="22"/>
      <w:lang w:eastAsia="en-AU"/>
      <w14:ligatures w14:val="standardContextual"/>
    </w:rPr>
  </w:style>
  <w:style w:type="paragraph" w:customStyle="1" w:styleId="954D706BDE0649899CB099EBDBDECE0E">
    <w:name w:val="954D706BDE0649899CB099EBDBDECE0E"/>
    <w:rsid w:val="00573CE7"/>
    <w:pPr>
      <w:spacing w:after="160" w:line="259" w:lineRule="auto"/>
    </w:pPr>
    <w:rPr>
      <w:kern w:val="2"/>
      <w:sz w:val="22"/>
      <w:szCs w:val="22"/>
      <w:lang w:eastAsia="en-AU"/>
      <w14:ligatures w14:val="standardContextual"/>
    </w:rPr>
  </w:style>
  <w:style w:type="paragraph" w:customStyle="1" w:styleId="9822C165ECA24CD3B5099E56EFE248D7">
    <w:name w:val="9822C165ECA24CD3B5099E56EFE248D7"/>
    <w:rsid w:val="00573CE7"/>
    <w:pPr>
      <w:spacing w:after="160" w:line="259" w:lineRule="auto"/>
    </w:pPr>
    <w:rPr>
      <w:kern w:val="2"/>
      <w:sz w:val="22"/>
      <w:szCs w:val="22"/>
      <w:lang w:eastAsia="en-AU"/>
      <w14:ligatures w14:val="standardContextual"/>
    </w:rPr>
  </w:style>
  <w:style w:type="paragraph" w:customStyle="1" w:styleId="08855AEC02C94395BA300FFF2CECCFAB">
    <w:name w:val="08855AEC02C94395BA300FFF2CECCFAB"/>
    <w:rsid w:val="00573CE7"/>
    <w:pPr>
      <w:spacing w:after="160" w:line="259" w:lineRule="auto"/>
    </w:pPr>
    <w:rPr>
      <w:kern w:val="2"/>
      <w:sz w:val="22"/>
      <w:szCs w:val="22"/>
      <w:lang w:eastAsia="en-AU"/>
      <w14:ligatures w14:val="standardContextual"/>
    </w:rPr>
  </w:style>
  <w:style w:type="paragraph" w:customStyle="1" w:styleId="A5DD31F6FA0C4EA2A1FFD4BE33DDD26A">
    <w:name w:val="A5DD31F6FA0C4EA2A1FFD4BE33DDD26A"/>
    <w:rsid w:val="00573CE7"/>
    <w:pPr>
      <w:spacing w:after="160" w:line="259" w:lineRule="auto"/>
    </w:pPr>
    <w:rPr>
      <w:kern w:val="2"/>
      <w:sz w:val="22"/>
      <w:szCs w:val="22"/>
      <w:lang w:eastAsia="en-AU"/>
      <w14:ligatures w14:val="standardContextual"/>
    </w:rPr>
  </w:style>
  <w:style w:type="paragraph" w:customStyle="1" w:styleId="5EEFE08ED090419E9BCBFDEDDD63D0FE">
    <w:name w:val="5EEFE08ED090419E9BCBFDEDDD63D0FE"/>
    <w:rsid w:val="00573CE7"/>
    <w:pPr>
      <w:spacing w:after="160" w:line="259" w:lineRule="auto"/>
    </w:pPr>
    <w:rPr>
      <w:kern w:val="2"/>
      <w:sz w:val="22"/>
      <w:szCs w:val="22"/>
      <w:lang w:eastAsia="en-AU"/>
      <w14:ligatures w14:val="standardContextual"/>
    </w:rPr>
  </w:style>
  <w:style w:type="paragraph" w:customStyle="1" w:styleId="0CF5977748A2416598F883A2777050C9">
    <w:name w:val="0CF5977748A2416598F883A2777050C9"/>
    <w:rsid w:val="00573CE7"/>
    <w:pPr>
      <w:spacing w:after="160" w:line="259" w:lineRule="auto"/>
    </w:pPr>
    <w:rPr>
      <w:kern w:val="2"/>
      <w:sz w:val="22"/>
      <w:szCs w:val="22"/>
      <w:lang w:eastAsia="en-AU"/>
      <w14:ligatures w14:val="standardContextual"/>
    </w:rPr>
  </w:style>
  <w:style w:type="paragraph" w:customStyle="1" w:styleId="3AE2FE437FDA4D74B60000F0C45983CB">
    <w:name w:val="3AE2FE437FDA4D74B60000F0C45983CB"/>
    <w:rsid w:val="00573CE7"/>
    <w:pPr>
      <w:spacing w:after="160" w:line="259" w:lineRule="auto"/>
    </w:pPr>
    <w:rPr>
      <w:kern w:val="2"/>
      <w:sz w:val="22"/>
      <w:szCs w:val="22"/>
      <w:lang w:eastAsia="en-AU"/>
      <w14:ligatures w14:val="standardContextual"/>
    </w:rPr>
  </w:style>
  <w:style w:type="paragraph" w:customStyle="1" w:styleId="3E07A6DF8EEF47EFBE424E11D6C67D44">
    <w:name w:val="3E07A6DF8EEF47EFBE424E11D6C67D44"/>
    <w:rsid w:val="00573CE7"/>
    <w:pPr>
      <w:spacing w:after="160" w:line="259" w:lineRule="auto"/>
    </w:pPr>
    <w:rPr>
      <w:kern w:val="2"/>
      <w:sz w:val="22"/>
      <w:szCs w:val="22"/>
      <w:lang w:eastAsia="en-AU"/>
      <w14:ligatures w14:val="standardContextual"/>
    </w:rPr>
  </w:style>
  <w:style w:type="paragraph" w:customStyle="1" w:styleId="3D4E11AD49914D4784E9589513391C26">
    <w:name w:val="3D4E11AD49914D4784E9589513391C26"/>
    <w:rsid w:val="00573CE7"/>
    <w:pPr>
      <w:spacing w:after="160" w:line="259" w:lineRule="auto"/>
    </w:pPr>
    <w:rPr>
      <w:kern w:val="2"/>
      <w:sz w:val="22"/>
      <w:szCs w:val="22"/>
      <w:lang w:eastAsia="en-AU"/>
      <w14:ligatures w14:val="standardContextual"/>
    </w:rPr>
  </w:style>
  <w:style w:type="paragraph" w:customStyle="1" w:styleId="26E251D4B1EC4D83BC58D6B70EAA643C">
    <w:name w:val="26E251D4B1EC4D83BC58D6B70EAA643C"/>
    <w:rsid w:val="00573CE7"/>
    <w:pPr>
      <w:spacing w:after="160" w:line="259" w:lineRule="auto"/>
    </w:pPr>
    <w:rPr>
      <w:kern w:val="2"/>
      <w:sz w:val="22"/>
      <w:szCs w:val="22"/>
      <w:lang w:eastAsia="en-AU"/>
      <w14:ligatures w14:val="standardContextual"/>
    </w:rPr>
  </w:style>
  <w:style w:type="paragraph" w:customStyle="1" w:styleId="B9A4B789F202432EABE87AD69C674F47">
    <w:name w:val="B9A4B789F202432EABE87AD69C674F47"/>
    <w:rsid w:val="00573CE7"/>
    <w:pPr>
      <w:spacing w:after="160" w:line="259" w:lineRule="auto"/>
    </w:pPr>
    <w:rPr>
      <w:kern w:val="2"/>
      <w:sz w:val="22"/>
      <w:szCs w:val="22"/>
      <w:lang w:eastAsia="en-AU"/>
      <w14:ligatures w14:val="standardContextual"/>
    </w:rPr>
  </w:style>
  <w:style w:type="paragraph" w:customStyle="1" w:styleId="93834A109EEB47CB975A9802B4441E97">
    <w:name w:val="93834A109EEB47CB975A9802B4441E97"/>
    <w:rsid w:val="00573CE7"/>
    <w:pPr>
      <w:spacing w:after="160" w:line="259" w:lineRule="auto"/>
    </w:pPr>
    <w:rPr>
      <w:kern w:val="2"/>
      <w:sz w:val="22"/>
      <w:szCs w:val="22"/>
      <w:lang w:eastAsia="en-AU"/>
      <w14:ligatures w14:val="standardContextual"/>
    </w:rPr>
  </w:style>
  <w:style w:type="paragraph" w:customStyle="1" w:styleId="153AC9D43A4B4F49B6BC2C277A45AF8D">
    <w:name w:val="153AC9D43A4B4F49B6BC2C277A45AF8D"/>
    <w:rsid w:val="00573CE7"/>
    <w:pPr>
      <w:spacing w:after="160" w:line="259" w:lineRule="auto"/>
    </w:pPr>
    <w:rPr>
      <w:kern w:val="2"/>
      <w:sz w:val="22"/>
      <w:szCs w:val="22"/>
      <w:lang w:eastAsia="en-AU"/>
      <w14:ligatures w14:val="standardContextual"/>
    </w:rPr>
  </w:style>
  <w:style w:type="paragraph" w:customStyle="1" w:styleId="C5B24744CFCD4687909691EC2E217A9A">
    <w:name w:val="C5B24744CFCD4687909691EC2E217A9A"/>
    <w:rsid w:val="00573CE7"/>
    <w:pPr>
      <w:spacing w:after="160" w:line="259" w:lineRule="auto"/>
    </w:pPr>
    <w:rPr>
      <w:kern w:val="2"/>
      <w:sz w:val="22"/>
      <w:szCs w:val="22"/>
      <w:lang w:eastAsia="en-AU"/>
      <w14:ligatures w14:val="standardContextual"/>
    </w:rPr>
  </w:style>
  <w:style w:type="paragraph" w:customStyle="1" w:styleId="E60FD13F584F4A9482399FE7DF40A903">
    <w:name w:val="E60FD13F584F4A9482399FE7DF40A903"/>
    <w:rsid w:val="00573CE7"/>
    <w:pPr>
      <w:spacing w:after="160" w:line="259" w:lineRule="auto"/>
    </w:pPr>
    <w:rPr>
      <w:kern w:val="2"/>
      <w:sz w:val="22"/>
      <w:szCs w:val="22"/>
      <w:lang w:eastAsia="en-AU"/>
      <w14:ligatures w14:val="standardContextual"/>
    </w:rPr>
  </w:style>
  <w:style w:type="paragraph" w:customStyle="1" w:styleId="2F601D15D5FB4C69B18313D627CD9846">
    <w:name w:val="2F601D15D5FB4C69B18313D627CD9846"/>
    <w:rsid w:val="00573CE7"/>
    <w:pPr>
      <w:spacing w:after="160" w:line="259" w:lineRule="auto"/>
    </w:pPr>
    <w:rPr>
      <w:kern w:val="2"/>
      <w:sz w:val="22"/>
      <w:szCs w:val="22"/>
      <w:lang w:eastAsia="en-AU"/>
      <w14:ligatures w14:val="standardContextual"/>
    </w:rPr>
  </w:style>
  <w:style w:type="paragraph" w:customStyle="1" w:styleId="A8028DEA9B2348EE9B987ADFC743753D">
    <w:name w:val="A8028DEA9B2348EE9B987ADFC743753D"/>
    <w:rsid w:val="00573CE7"/>
    <w:pPr>
      <w:spacing w:after="160" w:line="259" w:lineRule="auto"/>
    </w:pPr>
    <w:rPr>
      <w:kern w:val="2"/>
      <w:sz w:val="22"/>
      <w:szCs w:val="22"/>
      <w:lang w:eastAsia="en-AU"/>
      <w14:ligatures w14:val="standardContextual"/>
    </w:rPr>
  </w:style>
  <w:style w:type="paragraph" w:customStyle="1" w:styleId="15FB984232BE4F2E933A488D9A810CDF">
    <w:name w:val="15FB984232BE4F2E933A488D9A810CDF"/>
    <w:rsid w:val="00573CE7"/>
    <w:pPr>
      <w:spacing w:after="160" w:line="259" w:lineRule="auto"/>
    </w:pPr>
    <w:rPr>
      <w:kern w:val="2"/>
      <w:sz w:val="22"/>
      <w:szCs w:val="22"/>
      <w:lang w:eastAsia="en-AU"/>
      <w14:ligatures w14:val="standardContextual"/>
    </w:rPr>
  </w:style>
  <w:style w:type="paragraph" w:customStyle="1" w:styleId="7F44C2C8FD894F71A7C688262BC06DED">
    <w:name w:val="7F44C2C8FD894F71A7C688262BC06DED"/>
    <w:rsid w:val="00573CE7"/>
    <w:pPr>
      <w:spacing w:after="160" w:line="259" w:lineRule="auto"/>
    </w:pPr>
    <w:rPr>
      <w:kern w:val="2"/>
      <w:sz w:val="22"/>
      <w:szCs w:val="22"/>
      <w:lang w:eastAsia="en-AU"/>
      <w14:ligatures w14:val="standardContextual"/>
    </w:rPr>
  </w:style>
  <w:style w:type="paragraph" w:customStyle="1" w:styleId="A110B100DA6746578BA7312BA6C36239">
    <w:name w:val="A110B100DA6746578BA7312BA6C36239"/>
    <w:rsid w:val="00573CE7"/>
    <w:pPr>
      <w:spacing w:after="160" w:line="259" w:lineRule="auto"/>
    </w:pPr>
    <w:rPr>
      <w:kern w:val="2"/>
      <w:sz w:val="22"/>
      <w:szCs w:val="22"/>
      <w:lang w:eastAsia="en-AU"/>
      <w14:ligatures w14:val="standardContextual"/>
    </w:rPr>
  </w:style>
  <w:style w:type="paragraph" w:customStyle="1" w:styleId="CF8AAB4784ED4AA0A449A815DA9F6BDD">
    <w:name w:val="CF8AAB4784ED4AA0A449A815DA9F6BDD"/>
    <w:rsid w:val="00573CE7"/>
    <w:pPr>
      <w:spacing w:after="160" w:line="259" w:lineRule="auto"/>
    </w:pPr>
    <w:rPr>
      <w:kern w:val="2"/>
      <w:sz w:val="22"/>
      <w:szCs w:val="22"/>
      <w:lang w:eastAsia="en-AU"/>
      <w14:ligatures w14:val="standardContextual"/>
    </w:rPr>
  </w:style>
  <w:style w:type="paragraph" w:customStyle="1" w:styleId="8EE2A1D414E149D7A61AAACF15262C2A">
    <w:name w:val="8EE2A1D414E149D7A61AAACF15262C2A"/>
    <w:rsid w:val="00573CE7"/>
    <w:pPr>
      <w:spacing w:after="160" w:line="259" w:lineRule="auto"/>
    </w:pPr>
    <w:rPr>
      <w:kern w:val="2"/>
      <w:sz w:val="22"/>
      <w:szCs w:val="22"/>
      <w:lang w:eastAsia="en-AU"/>
      <w14:ligatures w14:val="standardContextual"/>
    </w:rPr>
  </w:style>
  <w:style w:type="paragraph" w:customStyle="1" w:styleId="00972235A13F45AF95BE6474CB44AC0B">
    <w:name w:val="00972235A13F45AF95BE6474CB44AC0B"/>
    <w:rsid w:val="00573CE7"/>
    <w:pPr>
      <w:spacing w:after="160" w:line="259" w:lineRule="auto"/>
    </w:pPr>
    <w:rPr>
      <w:kern w:val="2"/>
      <w:sz w:val="22"/>
      <w:szCs w:val="22"/>
      <w:lang w:eastAsia="en-AU"/>
      <w14:ligatures w14:val="standardContextual"/>
    </w:rPr>
  </w:style>
  <w:style w:type="paragraph" w:customStyle="1" w:styleId="816F60D982874E01859B8D84BCA52A96">
    <w:name w:val="816F60D982874E01859B8D84BCA52A96"/>
    <w:rsid w:val="00573CE7"/>
    <w:pPr>
      <w:spacing w:after="160" w:line="259" w:lineRule="auto"/>
    </w:pPr>
    <w:rPr>
      <w:kern w:val="2"/>
      <w:sz w:val="22"/>
      <w:szCs w:val="22"/>
      <w:lang w:eastAsia="en-AU"/>
      <w14:ligatures w14:val="standardContextual"/>
    </w:rPr>
  </w:style>
  <w:style w:type="paragraph" w:customStyle="1" w:styleId="FF29670C3C2B4F6CAA66CAD553361895">
    <w:name w:val="FF29670C3C2B4F6CAA66CAD553361895"/>
    <w:rsid w:val="00573CE7"/>
    <w:pPr>
      <w:spacing w:after="160" w:line="259" w:lineRule="auto"/>
    </w:pPr>
    <w:rPr>
      <w:kern w:val="2"/>
      <w:sz w:val="22"/>
      <w:szCs w:val="22"/>
      <w:lang w:eastAsia="en-AU"/>
      <w14:ligatures w14:val="standardContextual"/>
    </w:rPr>
  </w:style>
  <w:style w:type="paragraph" w:customStyle="1" w:styleId="321AF01695C64B8797DD4FCA152FF92B">
    <w:name w:val="321AF01695C64B8797DD4FCA152FF92B"/>
    <w:rsid w:val="00573CE7"/>
    <w:pPr>
      <w:spacing w:after="160" w:line="259" w:lineRule="auto"/>
    </w:pPr>
    <w:rPr>
      <w:kern w:val="2"/>
      <w:sz w:val="22"/>
      <w:szCs w:val="22"/>
      <w:lang w:eastAsia="en-AU"/>
      <w14:ligatures w14:val="standardContextual"/>
    </w:rPr>
  </w:style>
  <w:style w:type="paragraph" w:customStyle="1" w:styleId="0B3C7D69BA264D81BC88090BCCBAC781">
    <w:name w:val="0B3C7D69BA264D81BC88090BCCBAC781"/>
    <w:rsid w:val="00573CE7"/>
    <w:pPr>
      <w:spacing w:after="160" w:line="259" w:lineRule="auto"/>
    </w:pPr>
    <w:rPr>
      <w:kern w:val="2"/>
      <w:sz w:val="22"/>
      <w:szCs w:val="22"/>
      <w:lang w:eastAsia="en-AU"/>
      <w14:ligatures w14:val="standardContextual"/>
    </w:rPr>
  </w:style>
  <w:style w:type="paragraph" w:customStyle="1" w:styleId="B1EF371DF1EC4DBB8783EC7311CC0757">
    <w:name w:val="B1EF371DF1EC4DBB8783EC7311CC0757"/>
    <w:rsid w:val="00573CE7"/>
    <w:pPr>
      <w:spacing w:after="160" w:line="259" w:lineRule="auto"/>
    </w:pPr>
    <w:rPr>
      <w:kern w:val="2"/>
      <w:sz w:val="22"/>
      <w:szCs w:val="22"/>
      <w:lang w:eastAsia="en-AU"/>
      <w14:ligatures w14:val="standardContextual"/>
    </w:rPr>
  </w:style>
  <w:style w:type="paragraph" w:customStyle="1" w:styleId="6C6FB2A64A4148C1B64DAF7664A9D33A">
    <w:name w:val="6C6FB2A64A4148C1B64DAF7664A9D33A"/>
    <w:rsid w:val="00573CE7"/>
    <w:pPr>
      <w:spacing w:after="160" w:line="259" w:lineRule="auto"/>
    </w:pPr>
    <w:rPr>
      <w:kern w:val="2"/>
      <w:sz w:val="22"/>
      <w:szCs w:val="22"/>
      <w:lang w:eastAsia="en-AU"/>
      <w14:ligatures w14:val="standardContextual"/>
    </w:rPr>
  </w:style>
  <w:style w:type="paragraph" w:customStyle="1" w:styleId="958A4899811E4C5FBDEB114328967350">
    <w:name w:val="958A4899811E4C5FBDEB114328967350"/>
    <w:rsid w:val="00573CE7"/>
    <w:pPr>
      <w:spacing w:after="160" w:line="259" w:lineRule="auto"/>
    </w:pPr>
    <w:rPr>
      <w:kern w:val="2"/>
      <w:sz w:val="22"/>
      <w:szCs w:val="22"/>
      <w:lang w:eastAsia="en-AU"/>
      <w14:ligatures w14:val="standardContextual"/>
    </w:rPr>
  </w:style>
  <w:style w:type="paragraph" w:customStyle="1" w:styleId="3C820D9EAB2B4174A62017543384A559">
    <w:name w:val="3C820D9EAB2B4174A62017543384A559"/>
    <w:rsid w:val="00573CE7"/>
    <w:pPr>
      <w:spacing w:after="160" w:line="259" w:lineRule="auto"/>
    </w:pPr>
    <w:rPr>
      <w:kern w:val="2"/>
      <w:sz w:val="22"/>
      <w:szCs w:val="22"/>
      <w:lang w:eastAsia="en-AU"/>
      <w14:ligatures w14:val="standardContextual"/>
    </w:rPr>
  </w:style>
  <w:style w:type="paragraph" w:customStyle="1" w:styleId="3ED8A9D31290455EAC2CC14BAD828B08">
    <w:name w:val="3ED8A9D31290455EAC2CC14BAD828B08"/>
    <w:rsid w:val="00573CE7"/>
    <w:pPr>
      <w:spacing w:after="160" w:line="259" w:lineRule="auto"/>
    </w:pPr>
    <w:rPr>
      <w:kern w:val="2"/>
      <w:sz w:val="22"/>
      <w:szCs w:val="22"/>
      <w:lang w:eastAsia="en-AU"/>
      <w14:ligatures w14:val="standardContextual"/>
    </w:rPr>
  </w:style>
  <w:style w:type="paragraph" w:customStyle="1" w:styleId="3C773B8A66134DC4A8F5D5F3F9F3692A">
    <w:name w:val="3C773B8A66134DC4A8F5D5F3F9F3692A"/>
    <w:rsid w:val="00573CE7"/>
    <w:pPr>
      <w:spacing w:after="160" w:line="259" w:lineRule="auto"/>
    </w:pPr>
    <w:rPr>
      <w:kern w:val="2"/>
      <w:sz w:val="22"/>
      <w:szCs w:val="22"/>
      <w:lang w:eastAsia="en-AU"/>
      <w14:ligatures w14:val="standardContextual"/>
    </w:rPr>
  </w:style>
  <w:style w:type="paragraph" w:customStyle="1" w:styleId="71CCCFD6FB1A4282BA964686A607CA7E">
    <w:name w:val="71CCCFD6FB1A4282BA964686A607CA7E"/>
    <w:rsid w:val="00573CE7"/>
    <w:pPr>
      <w:spacing w:after="160" w:line="259" w:lineRule="auto"/>
    </w:pPr>
    <w:rPr>
      <w:kern w:val="2"/>
      <w:sz w:val="22"/>
      <w:szCs w:val="22"/>
      <w:lang w:eastAsia="en-AU"/>
      <w14:ligatures w14:val="standardContextual"/>
    </w:rPr>
  </w:style>
  <w:style w:type="paragraph" w:customStyle="1" w:styleId="8E65CFBC06384E9A8CC0910415EC2D77">
    <w:name w:val="8E65CFBC06384E9A8CC0910415EC2D77"/>
    <w:rsid w:val="00573CE7"/>
    <w:pPr>
      <w:spacing w:after="160" w:line="259" w:lineRule="auto"/>
    </w:pPr>
    <w:rPr>
      <w:kern w:val="2"/>
      <w:sz w:val="22"/>
      <w:szCs w:val="22"/>
      <w:lang w:eastAsia="en-AU"/>
      <w14:ligatures w14:val="standardContextual"/>
    </w:rPr>
  </w:style>
  <w:style w:type="paragraph" w:customStyle="1" w:styleId="927BE5BEC0644F84B1AF0B9071820B71">
    <w:name w:val="927BE5BEC0644F84B1AF0B9071820B71"/>
    <w:rsid w:val="00573CE7"/>
    <w:pPr>
      <w:spacing w:after="160" w:line="259" w:lineRule="auto"/>
    </w:pPr>
    <w:rPr>
      <w:kern w:val="2"/>
      <w:sz w:val="22"/>
      <w:szCs w:val="22"/>
      <w:lang w:eastAsia="en-AU"/>
      <w14:ligatures w14:val="standardContextual"/>
    </w:rPr>
  </w:style>
  <w:style w:type="paragraph" w:customStyle="1" w:styleId="2FF950C55449481DAC187C6AE46B7EE0">
    <w:name w:val="2FF950C55449481DAC187C6AE46B7EE0"/>
    <w:rsid w:val="00573CE7"/>
    <w:pPr>
      <w:spacing w:after="160" w:line="259" w:lineRule="auto"/>
    </w:pPr>
    <w:rPr>
      <w:kern w:val="2"/>
      <w:sz w:val="22"/>
      <w:szCs w:val="22"/>
      <w:lang w:eastAsia="en-AU"/>
      <w14:ligatures w14:val="standardContextual"/>
    </w:rPr>
  </w:style>
  <w:style w:type="paragraph" w:customStyle="1" w:styleId="1B8DA7C30AEE4589A790428922D9D26F">
    <w:name w:val="1B8DA7C30AEE4589A790428922D9D26F"/>
    <w:rsid w:val="00573CE7"/>
    <w:pPr>
      <w:spacing w:after="160" w:line="259" w:lineRule="auto"/>
    </w:pPr>
    <w:rPr>
      <w:kern w:val="2"/>
      <w:sz w:val="22"/>
      <w:szCs w:val="22"/>
      <w:lang w:eastAsia="en-AU"/>
      <w14:ligatures w14:val="standardContextual"/>
    </w:rPr>
  </w:style>
  <w:style w:type="paragraph" w:customStyle="1" w:styleId="815C0911021F456AB19D9D2DF0B79057">
    <w:name w:val="815C0911021F456AB19D9D2DF0B79057"/>
    <w:rsid w:val="00573CE7"/>
    <w:pPr>
      <w:spacing w:after="160" w:line="259" w:lineRule="auto"/>
    </w:pPr>
    <w:rPr>
      <w:kern w:val="2"/>
      <w:sz w:val="22"/>
      <w:szCs w:val="22"/>
      <w:lang w:eastAsia="en-AU"/>
      <w14:ligatures w14:val="standardContextual"/>
    </w:rPr>
  </w:style>
  <w:style w:type="paragraph" w:customStyle="1" w:styleId="7B5907E39BA64498820F85D3B3C9D28F">
    <w:name w:val="7B5907E39BA64498820F85D3B3C9D28F"/>
    <w:rsid w:val="00573CE7"/>
    <w:pPr>
      <w:spacing w:after="160" w:line="259" w:lineRule="auto"/>
    </w:pPr>
    <w:rPr>
      <w:kern w:val="2"/>
      <w:sz w:val="22"/>
      <w:szCs w:val="22"/>
      <w:lang w:eastAsia="en-AU"/>
      <w14:ligatures w14:val="standardContextual"/>
    </w:rPr>
  </w:style>
  <w:style w:type="paragraph" w:customStyle="1" w:styleId="97A532E12C9F46058F336AC77F719D3D">
    <w:name w:val="97A532E12C9F46058F336AC77F719D3D"/>
    <w:rsid w:val="00573CE7"/>
    <w:pPr>
      <w:spacing w:after="160" w:line="259" w:lineRule="auto"/>
    </w:pPr>
    <w:rPr>
      <w:kern w:val="2"/>
      <w:sz w:val="22"/>
      <w:szCs w:val="22"/>
      <w:lang w:eastAsia="en-AU"/>
      <w14:ligatures w14:val="standardContextual"/>
    </w:rPr>
  </w:style>
  <w:style w:type="paragraph" w:customStyle="1" w:styleId="E79D0410549344E580BF42E5CC5CF3AF">
    <w:name w:val="E79D0410549344E580BF42E5CC5CF3AF"/>
    <w:rsid w:val="00573CE7"/>
    <w:pPr>
      <w:spacing w:after="160" w:line="259" w:lineRule="auto"/>
    </w:pPr>
    <w:rPr>
      <w:kern w:val="2"/>
      <w:sz w:val="22"/>
      <w:szCs w:val="22"/>
      <w:lang w:eastAsia="en-AU"/>
      <w14:ligatures w14:val="standardContextual"/>
    </w:rPr>
  </w:style>
  <w:style w:type="paragraph" w:customStyle="1" w:styleId="E87DA2C986D24AC7AB4CC6DD2CAFE2F7">
    <w:name w:val="E87DA2C986D24AC7AB4CC6DD2CAFE2F7"/>
    <w:rsid w:val="00573CE7"/>
    <w:pPr>
      <w:spacing w:after="160" w:line="259" w:lineRule="auto"/>
    </w:pPr>
    <w:rPr>
      <w:kern w:val="2"/>
      <w:sz w:val="22"/>
      <w:szCs w:val="22"/>
      <w:lang w:eastAsia="en-AU"/>
      <w14:ligatures w14:val="standardContextual"/>
    </w:rPr>
  </w:style>
  <w:style w:type="paragraph" w:customStyle="1" w:styleId="4AF828DCA6D04B538919DFD63F2F849D">
    <w:name w:val="4AF828DCA6D04B538919DFD63F2F849D"/>
    <w:rsid w:val="00573CE7"/>
    <w:pPr>
      <w:spacing w:after="160" w:line="259" w:lineRule="auto"/>
    </w:pPr>
    <w:rPr>
      <w:kern w:val="2"/>
      <w:sz w:val="22"/>
      <w:szCs w:val="22"/>
      <w:lang w:eastAsia="en-AU"/>
      <w14:ligatures w14:val="standardContextual"/>
    </w:rPr>
  </w:style>
  <w:style w:type="paragraph" w:customStyle="1" w:styleId="D723E358A0124CC09A0F231BAB5856C0">
    <w:name w:val="D723E358A0124CC09A0F231BAB5856C0"/>
    <w:rsid w:val="00573CE7"/>
    <w:pPr>
      <w:spacing w:after="160" w:line="259" w:lineRule="auto"/>
    </w:pPr>
    <w:rPr>
      <w:kern w:val="2"/>
      <w:sz w:val="22"/>
      <w:szCs w:val="22"/>
      <w:lang w:eastAsia="en-AU"/>
      <w14:ligatures w14:val="standardContextual"/>
    </w:rPr>
  </w:style>
  <w:style w:type="paragraph" w:customStyle="1" w:styleId="9DA9E590881948BE9CD697E00FACDFE7">
    <w:name w:val="9DA9E590881948BE9CD697E00FACDFE7"/>
    <w:rsid w:val="00573CE7"/>
    <w:pPr>
      <w:spacing w:after="160" w:line="259" w:lineRule="auto"/>
    </w:pPr>
    <w:rPr>
      <w:kern w:val="2"/>
      <w:sz w:val="22"/>
      <w:szCs w:val="22"/>
      <w:lang w:eastAsia="en-AU"/>
      <w14:ligatures w14:val="standardContextual"/>
    </w:rPr>
  </w:style>
  <w:style w:type="paragraph" w:customStyle="1" w:styleId="308FB1D2BAE545029E2F637A542E6B90">
    <w:name w:val="308FB1D2BAE545029E2F637A542E6B90"/>
    <w:rsid w:val="00573CE7"/>
    <w:pPr>
      <w:spacing w:after="160" w:line="259" w:lineRule="auto"/>
    </w:pPr>
    <w:rPr>
      <w:kern w:val="2"/>
      <w:sz w:val="22"/>
      <w:szCs w:val="22"/>
      <w:lang w:eastAsia="en-AU"/>
      <w14:ligatures w14:val="standardContextual"/>
    </w:rPr>
  </w:style>
  <w:style w:type="paragraph" w:customStyle="1" w:styleId="CA37E8FB153949A4BF664A46109B057E">
    <w:name w:val="CA37E8FB153949A4BF664A46109B057E"/>
    <w:rsid w:val="00573CE7"/>
    <w:pPr>
      <w:spacing w:after="160" w:line="259" w:lineRule="auto"/>
    </w:pPr>
    <w:rPr>
      <w:kern w:val="2"/>
      <w:sz w:val="22"/>
      <w:szCs w:val="22"/>
      <w:lang w:eastAsia="en-AU"/>
      <w14:ligatures w14:val="standardContextual"/>
    </w:rPr>
  </w:style>
  <w:style w:type="paragraph" w:customStyle="1" w:styleId="F39A8D4BCC954D4D8AEA6F9FA0B53A96">
    <w:name w:val="F39A8D4BCC954D4D8AEA6F9FA0B53A96"/>
    <w:rsid w:val="00573CE7"/>
    <w:pPr>
      <w:spacing w:after="160" w:line="259" w:lineRule="auto"/>
    </w:pPr>
    <w:rPr>
      <w:kern w:val="2"/>
      <w:sz w:val="22"/>
      <w:szCs w:val="22"/>
      <w:lang w:eastAsia="en-AU"/>
      <w14:ligatures w14:val="standardContextual"/>
    </w:rPr>
  </w:style>
  <w:style w:type="paragraph" w:customStyle="1" w:styleId="A5B089A6563E4938973B251654D70CDF">
    <w:name w:val="A5B089A6563E4938973B251654D70CDF"/>
    <w:rsid w:val="00573CE7"/>
    <w:pPr>
      <w:spacing w:after="160" w:line="259" w:lineRule="auto"/>
    </w:pPr>
    <w:rPr>
      <w:kern w:val="2"/>
      <w:sz w:val="22"/>
      <w:szCs w:val="22"/>
      <w:lang w:eastAsia="en-AU"/>
      <w14:ligatures w14:val="standardContextual"/>
    </w:rPr>
  </w:style>
  <w:style w:type="paragraph" w:customStyle="1" w:styleId="33BC66DFA327436CAB351334C1BBB7CF">
    <w:name w:val="33BC66DFA327436CAB351334C1BBB7CF"/>
    <w:rsid w:val="00573CE7"/>
    <w:pPr>
      <w:spacing w:after="160" w:line="259" w:lineRule="auto"/>
    </w:pPr>
    <w:rPr>
      <w:kern w:val="2"/>
      <w:sz w:val="22"/>
      <w:szCs w:val="22"/>
      <w:lang w:eastAsia="en-AU"/>
      <w14:ligatures w14:val="standardContextual"/>
    </w:rPr>
  </w:style>
  <w:style w:type="paragraph" w:customStyle="1" w:styleId="91A37F23BD2748B082DFCE04DF4758CA">
    <w:name w:val="91A37F23BD2748B082DFCE04DF4758CA"/>
    <w:rsid w:val="00573CE7"/>
    <w:pPr>
      <w:spacing w:after="160" w:line="259" w:lineRule="auto"/>
    </w:pPr>
    <w:rPr>
      <w:kern w:val="2"/>
      <w:sz w:val="22"/>
      <w:szCs w:val="22"/>
      <w:lang w:eastAsia="en-AU"/>
      <w14:ligatures w14:val="standardContextual"/>
    </w:rPr>
  </w:style>
  <w:style w:type="paragraph" w:customStyle="1" w:styleId="5D6AAA6F5FB44762AE67C75CFB7FC649">
    <w:name w:val="5D6AAA6F5FB44762AE67C75CFB7FC649"/>
    <w:rsid w:val="00573CE7"/>
    <w:pPr>
      <w:spacing w:after="160" w:line="259" w:lineRule="auto"/>
    </w:pPr>
    <w:rPr>
      <w:kern w:val="2"/>
      <w:sz w:val="22"/>
      <w:szCs w:val="22"/>
      <w:lang w:eastAsia="en-AU"/>
      <w14:ligatures w14:val="standardContextual"/>
    </w:rPr>
  </w:style>
  <w:style w:type="paragraph" w:customStyle="1" w:styleId="C904277E7CE44C349E9884D2EE9E4ADE">
    <w:name w:val="C904277E7CE44C349E9884D2EE9E4ADE"/>
    <w:rsid w:val="00573CE7"/>
    <w:pPr>
      <w:spacing w:after="160" w:line="259" w:lineRule="auto"/>
    </w:pPr>
    <w:rPr>
      <w:kern w:val="2"/>
      <w:sz w:val="22"/>
      <w:szCs w:val="22"/>
      <w:lang w:eastAsia="en-AU"/>
      <w14:ligatures w14:val="standardContextual"/>
    </w:rPr>
  </w:style>
  <w:style w:type="paragraph" w:customStyle="1" w:styleId="C08D47875244487B8AD9B7BEDCCC5098">
    <w:name w:val="C08D47875244487B8AD9B7BEDCCC5098"/>
    <w:rsid w:val="00573CE7"/>
    <w:pPr>
      <w:spacing w:after="160" w:line="259" w:lineRule="auto"/>
    </w:pPr>
    <w:rPr>
      <w:kern w:val="2"/>
      <w:sz w:val="22"/>
      <w:szCs w:val="22"/>
      <w:lang w:eastAsia="en-AU"/>
      <w14:ligatures w14:val="standardContextual"/>
    </w:rPr>
  </w:style>
  <w:style w:type="paragraph" w:customStyle="1" w:styleId="BA86F4714D004F13BBE91B2086EB617C">
    <w:name w:val="BA86F4714D004F13BBE91B2086EB617C"/>
    <w:rsid w:val="00573CE7"/>
    <w:pPr>
      <w:spacing w:after="160" w:line="259" w:lineRule="auto"/>
    </w:pPr>
    <w:rPr>
      <w:kern w:val="2"/>
      <w:sz w:val="22"/>
      <w:szCs w:val="22"/>
      <w:lang w:eastAsia="en-AU"/>
      <w14:ligatures w14:val="standardContextual"/>
    </w:rPr>
  </w:style>
  <w:style w:type="paragraph" w:customStyle="1" w:styleId="439609EF11E7452CADA250095B6F969F">
    <w:name w:val="439609EF11E7452CADA250095B6F969F"/>
    <w:rsid w:val="00573CE7"/>
    <w:pPr>
      <w:spacing w:after="160" w:line="259" w:lineRule="auto"/>
    </w:pPr>
    <w:rPr>
      <w:kern w:val="2"/>
      <w:sz w:val="22"/>
      <w:szCs w:val="22"/>
      <w:lang w:eastAsia="en-AU"/>
      <w14:ligatures w14:val="standardContextual"/>
    </w:rPr>
  </w:style>
  <w:style w:type="paragraph" w:customStyle="1" w:styleId="CB7ADDECED0043F8A0F67ABE6D150A82">
    <w:name w:val="CB7ADDECED0043F8A0F67ABE6D150A82"/>
    <w:rsid w:val="00573CE7"/>
    <w:pPr>
      <w:spacing w:after="160" w:line="259" w:lineRule="auto"/>
    </w:pPr>
    <w:rPr>
      <w:kern w:val="2"/>
      <w:sz w:val="22"/>
      <w:szCs w:val="22"/>
      <w:lang w:eastAsia="en-AU"/>
      <w14:ligatures w14:val="standardContextual"/>
    </w:rPr>
  </w:style>
  <w:style w:type="paragraph" w:customStyle="1" w:styleId="3042DDBE35BB4C2D9F77257F7F46420E">
    <w:name w:val="3042DDBE35BB4C2D9F77257F7F46420E"/>
    <w:rsid w:val="00573CE7"/>
    <w:pPr>
      <w:spacing w:after="160" w:line="259" w:lineRule="auto"/>
    </w:pPr>
    <w:rPr>
      <w:kern w:val="2"/>
      <w:sz w:val="22"/>
      <w:szCs w:val="22"/>
      <w:lang w:eastAsia="en-AU"/>
      <w14:ligatures w14:val="standardContextual"/>
    </w:rPr>
  </w:style>
  <w:style w:type="paragraph" w:customStyle="1" w:styleId="5314241DF4054AA2A6542204FDDFB698">
    <w:name w:val="5314241DF4054AA2A6542204FDDFB698"/>
    <w:rsid w:val="00573CE7"/>
    <w:pPr>
      <w:spacing w:after="160" w:line="259" w:lineRule="auto"/>
    </w:pPr>
    <w:rPr>
      <w:kern w:val="2"/>
      <w:sz w:val="22"/>
      <w:szCs w:val="22"/>
      <w:lang w:eastAsia="en-AU"/>
      <w14:ligatures w14:val="standardContextual"/>
    </w:rPr>
  </w:style>
  <w:style w:type="paragraph" w:customStyle="1" w:styleId="B07D33B1BC624BE886BC72DBD60373BF">
    <w:name w:val="B07D33B1BC624BE886BC72DBD60373BF"/>
    <w:rsid w:val="00573CE7"/>
    <w:pPr>
      <w:spacing w:after="160" w:line="259" w:lineRule="auto"/>
    </w:pPr>
    <w:rPr>
      <w:kern w:val="2"/>
      <w:sz w:val="22"/>
      <w:szCs w:val="22"/>
      <w:lang w:eastAsia="en-AU"/>
      <w14:ligatures w14:val="standardContextual"/>
    </w:rPr>
  </w:style>
  <w:style w:type="paragraph" w:customStyle="1" w:styleId="E90744B411124C319FC7848E61187887">
    <w:name w:val="E90744B411124C319FC7848E61187887"/>
    <w:rsid w:val="00573CE7"/>
    <w:pPr>
      <w:spacing w:after="160" w:line="259" w:lineRule="auto"/>
    </w:pPr>
    <w:rPr>
      <w:kern w:val="2"/>
      <w:sz w:val="22"/>
      <w:szCs w:val="22"/>
      <w:lang w:eastAsia="en-AU"/>
      <w14:ligatures w14:val="standardContextual"/>
    </w:rPr>
  </w:style>
  <w:style w:type="paragraph" w:customStyle="1" w:styleId="E60324D041AB446298A88AF1F91F7972">
    <w:name w:val="E60324D041AB446298A88AF1F91F7972"/>
    <w:rsid w:val="00573CE7"/>
    <w:pPr>
      <w:spacing w:after="160" w:line="259" w:lineRule="auto"/>
    </w:pPr>
    <w:rPr>
      <w:kern w:val="2"/>
      <w:sz w:val="22"/>
      <w:szCs w:val="22"/>
      <w:lang w:eastAsia="en-AU"/>
      <w14:ligatures w14:val="standardContextual"/>
    </w:rPr>
  </w:style>
  <w:style w:type="paragraph" w:customStyle="1" w:styleId="C181D6DC2E8D42448B1E659BD59B25AB">
    <w:name w:val="C181D6DC2E8D42448B1E659BD59B25AB"/>
    <w:rsid w:val="00573CE7"/>
    <w:pPr>
      <w:spacing w:after="160" w:line="259" w:lineRule="auto"/>
    </w:pPr>
    <w:rPr>
      <w:kern w:val="2"/>
      <w:sz w:val="22"/>
      <w:szCs w:val="22"/>
      <w:lang w:eastAsia="en-AU"/>
      <w14:ligatures w14:val="standardContextual"/>
    </w:rPr>
  </w:style>
  <w:style w:type="paragraph" w:customStyle="1" w:styleId="DFB651D2603D4E918B2114C312B755F4">
    <w:name w:val="DFB651D2603D4E918B2114C312B755F4"/>
    <w:rsid w:val="00573CE7"/>
    <w:pPr>
      <w:spacing w:after="160" w:line="259" w:lineRule="auto"/>
    </w:pPr>
    <w:rPr>
      <w:kern w:val="2"/>
      <w:sz w:val="22"/>
      <w:szCs w:val="22"/>
      <w:lang w:eastAsia="en-AU"/>
      <w14:ligatures w14:val="standardContextual"/>
    </w:rPr>
  </w:style>
  <w:style w:type="paragraph" w:customStyle="1" w:styleId="717C4626EE394E2F85AFCA584777F192">
    <w:name w:val="717C4626EE394E2F85AFCA584777F192"/>
    <w:rsid w:val="00573CE7"/>
    <w:pPr>
      <w:spacing w:after="160" w:line="259" w:lineRule="auto"/>
    </w:pPr>
    <w:rPr>
      <w:kern w:val="2"/>
      <w:sz w:val="22"/>
      <w:szCs w:val="22"/>
      <w:lang w:eastAsia="en-AU"/>
      <w14:ligatures w14:val="standardContextual"/>
    </w:rPr>
  </w:style>
  <w:style w:type="paragraph" w:customStyle="1" w:styleId="92E0DB0792A4455CA7ABD95A21357BF0">
    <w:name w:val="92E0DB0792A4455CA7ABD95A21357BF0"/>
    <w:rsid w:val="00573CE7"/>
    <w:pPr>
      <w:spacing w:after="160" w:line="259" w:lineRule="auto"/>
    </w:pPr>
    <w:rPr>
      <w:kern w:val="2"/>
      <w:sz w:val="22"/>
      <w:szCs w:val="22"/>
      <w:lang w:eastAsia="en-AU"/>
      <w14:ligatures w14:val="standardContextual"/>
    </w:rPr>
  </w:style>
  <w:style w:type="paragraph" w:customStyle="1" w:styleId="ADAEBE69087B47978AA8A43B9279C79D">
    <w:name w:val="ADAEBE69087B47978AA8A43B9279C79D"/>
    <w:rsid w:val="00573CE7"/>
    <w:pPr>
      <w:spacing w:after="160" w:line="259" w:lineRule="auto"/>
    </w:pPr>
    <w:rPr>
      <w:kern w:val="2"/>
      <w:sz w:val="22"/>
      <w:szCs w:val="22"/>
      <w:lang w:eastAsia="en-AU"/>
      <w14:ligatures w14:val="standardContextual"/>
    </w:rPr>
  </w:style>
  <w:style w:type="paragraph" w:customStyle="1" w:styleId="5760F900801E40BBB7705778D0A5E537">
    <w:name w:val="5760F900801E40BBB7705778D0A5E537"/>
    <w:rsid w:val="00573CE7"/>
    <w:pPr>
      <w:spacing w:after="160" w:line="259" w:lineRule="auto"/>
    </w:pPr>
    <w:rPr>
      <w:kern w:val="2"/>
      <w:sz w:val="22"/>
      <w:szCs w:val="22"/>
      <w:lang w:eastAsia="en-AU"/>
      <w14:ligatures w14:val="standardContextual"/>
    </w:rPr>
  </w:style>
  <w:style w:type="paragraph" w:customStyle="1" w:styleId="1E6E9D08ABDD4335971EE216E668BF18">
    <w:name w:val="1E6E9D08ABDD4335971EE216E668BF18"/>
    <w:rsid w:val="00573CE7"/>
    <w:pPr>
      <w:spacing w:after="160" w:line="259" w:lineRule="auto"/>
    </w:pPr>
    <w:rPr>
      <w:kern w:val="2"/>
      <w:sz w:val="22"/>
      <w:szCs w:val="22"/>
      <w:lang w:eastAsia="en-AU"/>
      <w14:ligatures w14:val="standardContextual"/>
    </w:rPr>
  </w:style>
  <w:style w:type="paragraph" w:customStyle="1" w:styleId="753424BC27264E6BBA74AE3C78030B62">
    <w:name w:val="753424BC27264E6BBA74AE3C78030B62"/>
    <w:rsid w:val="00573CE7"/>
    <w:pPr>
      <w:spacing w:after="160" w:line="259" w:lineRule="auto"/>
    </w:pPr>
    <w:rPr>
      <w:kern w:val="2"/>
      <w:sz w:val="22"/>
      <w:szCs w:val="22"/>
      <w:lang w:eastAsia="en-AU"/>
      <w14:ligatures w14:val="standardContextual"/>
    </w:rPr>
  </w:style>
  <w:style w:type="paragraph" w:customStyle="1" w:styleId="A3DEE991DA0B40A58EBEF8A6AFBE71D8">
    <w:name w:val="A3DEE991DA0B40A58EBEF8A6AFBE71D8"/>
    <w:rsid w:val="00573CE7"/>
    <w:pPr>
      <w:spacing w:after="160" w:line="259" w:lineRule="auto"/>
    </w:pPr>
    <w:rPr>
      <w:kern w:val="2"/>
      <w:sz w:val="22"/>
      <w:szCs w:val="22"/>
      <w:lang w:eastAsia="en-AU"/>
      <w14:ligatures w14:val="standardContextual"/>
    </w:rPr>
  </w:style>
  <w:style w:type="paragraph" w:customStyle="1" w:styleId="82965D7A71F4445EA3D89FFFCC065B0D">
    <w:name w:val="82965D7A71F4445EA3D89FFFCC065B0D"/>
    <w:rsid w:val="00573CE7"/>
    <w:pPr>
      <w:spacing w:after="160" w:line="259" w:lineRule="auto"/>
    </w:pPr>
    <w:rPr>
      <w:kern w:val="2"/>
      <w:sz w:val="22"/>
      <w:szCs w:val="22"/>
      <w:lang w:eastAsia="en-AU"/>
      <w14:ligatures w14:val="standardContextual"/>
    </w:rPr>
  </w:style>
  <w:style w:type="paragraph" w:customStyle="1" w:styleId="6EF6FB58CDE04007B7071870EE8DEE8C">
    <w:name w:val="6EF6FB58CDE04007B7071870EE8DEE8C"/>
    <w:rsid w:val="00573CE7"/>
    <w:pPr>
      <w:spacing w:after="160" w:line="259" w:lineRule="auto"/>
    </w:pPr>
    <w:rPr>
      <w:kern w:val="2"/>
      <w:sz w:val="22"/>
      <w:szCs w:val="22"/>
      <w:lang w:eastAsia="en-AU"/>
      <w14:ligatures w14:val="standardContextual"/>
    </w:rPr>
  </w:style>
  <w:style w:type="paragraph" w:customStyle="1" w:styleId="68553A5855444903A3AFE22F720F8A55">
    <w:name w:val="68553A5855444903A3AFE22F720F8A55"/>
    <w:rsid w:val="00573CE7"/>
    <w:pPr>
      <w:spacing w:after="160" w:line="259" w:lineRule="auto"/>
    </w:pPr>
    <w:rPr>
      <w:kern w:val="2"/>
      <w:sz w:val="22"/>
      <w:szCs w:val="22"/>
      <w:lang w:eastAsia="en-AU"/>
      <w14:ligatures w14:val="standardContextual"/>
    </w:rPr>
  </w:style>
  <w:style w:type="paragraph" w:customStyle="1" w:styleId="0E904599A30D414AB944A4295B63A51C">
    <w:name w:val="0E904599A30D414AB944A4295B63A51C"/>
    <w:rsid w:val="00573CE7"/>
    <w:pPr>
      <w:spacing w:after="160" w:line="259" w:lineRule="auto"/>
    </w:pPr>
    <w:rPr>
      <w:kern w:val="2"/>
      <w:sz w:val="22"/>
      <w:szCs w:val="22"/>
      <w:lang w:eastAsia="en-AU"/>
      <w14:ligatures w14:val="standardContextual"/>
    </w:rPr>
  </w:style>
  <w:style w:type="paragraph" w:customStyle="1" w:styleId="C9737CD18B054A42A60D4843B1C7BE1E">
    <w:name w:val="C9737CD18B054A42A60D4843B1C7BE1E"/>
    <w:rsid w:val="00573CE7"/>
    <w:pPr>
      <w:spacing w:after="160" w:line="259" w:lineRule="auto"/>
    </w:pPr>
    <w:rPr>
      <w:kern w:val="2"/>
      <w:sz w:val="22"/>
      <w:szCs w:val="22"/>
      <w:lang w:eastAsia="en-AU"/>
      <w14:ligatures w14:val="standardContextual"/>
    </w:rPr>
  </w:style>
  <w:style w:type="paragraph" w:customStyle="1" w:styleId="D95FE8AEB8D34C448B7EC20A700D85B4">
    <w:name w:val="D95FE8AEB8D34C448B7EC20A700D85B4"/>
    <w:rsid w:val="00573CE7"/>
    <w:pPr>
      <w:spacing w:after="160" w:line="259" w:lineRule="auto"/>
    </w:pPr>
    <w:rPr>
      <w:kern w:val="2"/>
      <w:sz w:val="22"/>
      <w:szCs w:val="22"/>
      <w:lang w:eastAsia="en-AU"/>
      <w14:ligatures w14:val="standardContextual"/>
    </w:rPr>
  </w:style>
  <w:style w:type="paragraph" w:customStyle="1" w:styleId="E21A7665B68B4F1BA1D2A5F5A99EA458">
    <w:name w:val="E21A7665B68B4F1BA1D2A5F5A99EA458"/>
    <w:rsid w:val="00573CE7"/>
    <w:pPr>
      <w:spacing w:after="160" w:line="259" w:lineRule="auto"/>
    </w:pPr>
    <w:rPr>
      <w:kern w:val="2"/>
      <w:sz w:val="22"/>
      <w:szCs w:val="22"/>
      <w:lang w:eastAsia="en-AU"/>
      <w14:ligatures w14:val="standardContextual"/>
    </w:rPr>
  </w:style>
  <w:style w:type="paragraph" w:customStyle="1" w:styleId="D9D635581E794379A9004DBD8E57F237">
    <w:name w:val="D9D635581E794379A9004DBD8E57F237"/>
    <w:rsid w:val="00573CE7"/>
    <w:pPr>
      <w:spacing w:after="160" w:line="259" w:lineRule="auto"/>
    </w:pPr>
    <w:rPr>
      <w:kern w:val="2"/>
      <w:sz w:val="22"/>
      <w:szCs w:val="22"/>
      <w:lang w:eastAsia="en-AU"/>
      <w14:ligatures w14:val="standardContextual"/>
    </w:rPr>
  </w:style>
  <w:style w:type="paragraph" w:customStyle="1" w:styleId="8A855F53EAFD49C09447A5DDB0CDB228">
    <w:name w:val="8A855F53EAFD49C09447A5DDB0CDB228"/>
    <w:rsid w:val="00573CE7"/>
    <w:pPr>
      <w:spacing w:after="160" w:line="259" w:lineRule="auto"/>
    </w:pPr>
    <w:rPr>
      <w:kern w:val="2"/>
      <w:sz w:val="22"/>
      <w:szCs w:val="22"/>
      <w:lang w:eastAsia="en-AU"/>
      <w14:ligatures w14:val="standardContextual"/>
    </w:rPr>
  </w:style>
  <w:style w:type="paragraph" w:customStyle="1" w:styleId="B6DE5454FD92406E9D9BC4CA2A65FBA7">
    <w:name w:val="B6DE5454FD92406E9D9BC4CA2A65FBA7"/>
    <w:rsid w:val="00573CE7"/>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30330C-F8D0-4B95-8BB4-BF4D057658BF}">
  <ds:schemaRefs>
    <ds:schemaRef ds:uri="http://schemas.openxmlformats.org/package/2006/metadata/core-properties"/>
    <ds:schemaRef ds:uri="1aab662d-a6b2-42d6-996b-a574723d1ad8"/>
    <ds:schemaRef ds:uri="http://purl.org/dc/terms/"/>
    <ds:schemaRef ds:uri="http://schemas.microsoft.com/office/2006/documentManagement/types"/>
    <ds:schemaRef ds:uri="http://purl.org/dc/dcmitype/"/>
    <ds:schemaRef ds:uri="http://schemas.microsoft.com/office/2006/metadata/properties"/>
    <ds:schemaRef ds:uri="http://www.w3.org/XML/1998/namespace"/>
    <ds:schemaRef ds:uri="http://purl.org/dc/elements/1.1/"/>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3.xml><?xml version="1.0" encoding="utf-8"?>
<ds:datastoreItem xmlns:ds="http://schemas.openxmlformats.org/officeDocument/2006/customXml" ds:itemID="{E15FFF92-3561-4EA1-AAE3-CEDD4977E3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4F37878-3676-40C8-B108-FAF3DB7B6C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43</Pages>
  <Words>13993</Words>
  <Characters>79763</Characters>
  <Application>Microsoft Office Word</Application>
  <DocSecurity>0</DocSecurity>
  <Lines>664</Lines>
  <Paragraphs>187</Paragraphs>
  <ScaleCrop>false</ScaleCrop>
  <HeadingPairs>
    <vt:vector size="2" baseType="variant">
      <vt:variant>
        <vt:lpstr>Title</vt:lpstr>
      </vt:variant>
      <vt:variant>
        <vt:i4>1</vt:i4>
      </vt:variant>
    </vt:vector>
  </HeadingPairs>
  <TitlesOfParts>
    <vt:vector size="1" baseType="lpstr">
      <vt:lpstr>2025 VCE Dutch</vt:lpstr>
    </vt:vector>
  </TitlesOfParts>
  <LinksUpToDate>false</LinksUpToDate>
  <CharactersWithSpaces>93569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Dutch</dc:title>
  <dc:creator/>
  <cp:keywords>Dutch</cp:keywords>
  <cp:lastModifiedBy/>
  <cp:revision>5</cp:revision>
  <dcterms:created xsi:type="dcterms:W3CDTF">2024-07-09T05:30:00Z</dcterms:created>
  <dcterms:modified xsi:type="dcterms:W3CDTF">2025-03-03T02:22:00Z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